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Override5.xml" ContentType="application/vnd.openxmlformats-officedocument.themeOverride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Override10.xml" ContentType="application/vnd.openxmlformats-officedocument.themeOverr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Override8.xml" ContentType="application/vnd.openxmlformats-officedocument.themeOverride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  <p:sldMasterId id="2147483689" r:id="rId3"/>
  </p:sldMasterIdLst>
  <p:notesMasterIdLst>
    <p:notesMasterId r:id="rId24"/>
  </p:notesMasterIdLst>
  <p:sldIdLst>
    <p:sldId id="348" r:id="rId4"/>
    <p:sldId id="382" r:id="rId5"/>
    <p:sldId id="331" r:id="rId6"/>
    <p:sldId id="383" r:id="rId7"/>
    <p:sldId id="302" r:id="rId8"/>
    <p:sldId id="307" r:id="rId9"/>
    <p:sldId id="310" r:id="rId10"/>
    <p:sldId id="320" r:id="rId11"/>
    <p:sldId id="355" r:id="rId12"/>
    <p:sldId id="356" r:id="rId13"/>
    <p:sldId id="357" r:id="rId14"/>
    <p:sldId id="358" r:id="rId15"/>
    <p:sldId id="311" r:id="rId16"/>
    <p:sldId id="332" r:id="rId17"/>
    <p:sldId id="338" r:id="rId18"/>
    <p:sldId id="325" r:id="rId19"/>
    <p:sldId id="384" r:id="rId20"/>
    <p:sldId id="341" r:id="rId21"/>
    <p:sldId id="385" r:id="rId22"/>
    <p:sldId id="305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4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A4E729C-B583-44C5-BAF4-96F02AEE979B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459F179-123B-4E63-8ED9-672B35DF54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8B11C48F-442C-4359-9B3D-CE75679D8484}" type="slidenum">
              <a:rPr lang="en-US">
                <a:solidFill>
                  <a:srgbClr val="000000"/>
                </a:solidFill>
                <a:latin typeface="Arial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7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C494F0D-EC86-43A1-928C-EBDADF38BFA0}" type="datetimeFigureOut">
              <a:rPr lang="en-US"/>
              <a:pPr>
                <a:defRPr/>
              </a:pPr>
              <a:t>9/17/2009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9DE6EFC-8BBE-4AE5-9601-1540759432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AE445-0BD4-4DBE-86A2-6408AE72710D}" type="datetimeFigureOut">
              <a:rPr lang="en-US"/>
              <a:pPr>
                <a:defRPr/>
              </a:pPr>
              <a:t>9/17/2009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1C5AD-9338-4120-BD9C-C97E9B4BDB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C3A9A-88F3-4B94-958B-B537B43D8486}" type="datetimeFigureOut">
              <a:rPr lang="en-US"/>
              <a:pPr>
                <a:defRPr/>
              </a:pPr>
              <a:t>9/17/2009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5A486-6D6B-4244-BC17-ABC94C4B6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1">
          <a:gsLst>
            <a:gs pos="0">
              <a:schemeClr val="accent2">
                <a:lumMod val="50000"/>
              </a:schemeClr>
            </a:gs>
            <a:gs pos="12000">
              <a:schemeClr val="bg2">
                <a:tint val="48000"/>
                <a:satMod val="300000"/>
              </a:schemeClr>
            </a:gs>
            <a:gs pos="20000">
              <a:schemeClr val="bg2">
                <a:tint val="49000"/>
                <a:satMod val="300000"/>
              </a:schemeClr>
            </a:gs>
            <a:gs pos="100000">
              <a:schemeClr val="bg2">
                <a:shade val="30000"/>
              </a:schemeClr>
            </a:gs>
          </a:gsLst>
          <a:path path="circle">
            <a:fillToRect l="10000" t="-25000" r="10000" b="125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9"/>
          <p:cNvSpPr/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670048"/>
            <a:ext cx="8077200" cy="2282952"/>
          </a:xfrm>
        </p:spPr>
        <p:txBody>
          <a:bodyPr tIns="0" bIns="0" anchor="t"/>
          <a:lstStyle>
            <a:lvl1pPr algn="l">
              <a:defRPr sz="47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1430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buClr>
                <a:schemeClr val="accent3">
                  <a:lumMod val="50000"/>
                </a:schemeClr>
              </a:buClr>
              <a:defRPr/>
            </a:lvl2pPr>
            <a:lvl3pPr>
              <a:buClr>
                <a:schemeClr val="accent6">
                  <a:lumMod val="50000"/>
                </a:schemeClr>
              </a:buClr>
              <a:defRPr/>
            </a:lvl3pPr>
            <a:lvl4pPr>
              <a:buClr>
                <a:schemeClr val="accent6">
                  <a:lumMod val="50000"/>
                </a:schemeClr>
              </a:buClr>
              <a:defRPr/>
            </a:lvl4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anchor="b"/>
          <a:lstStyle>
            <a:lvl1pPr algn="l">
              <a:defRPr sz="4700" b="1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10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43461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46304" rtlCol="0" anchor="ctr">
            <a:normAutofit/>
          </a:bodyPr>
          <a:lstStyle>
            <a:lvl1pPr marL="0" indent="0">
              <a:buNone/>
              <a:defRPr kumimoji="0" lang="en-US" sz="2300" b="1" kern="1200" cap="none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09800"/>
            <a:ext cx="4040188" cy="4191000"/>
          </a:xfrm>
        </p:spPr>
        <p:txBody>
          <a:bodyPr/>
          <a:lstStyle>
            <a:lvl1pPr>
              <a:spcAft>
                <a:spcPts val="600"/>
              </a:spcAft>
              <a:defRPr sz="2400"/>
            </a:lvl1pPr>
            <a:lvl2pPr>
              <a:spcBef>
                <a:spcPts val="0"/>
              </a:spcBef>
              <a:spcAft>
                <a:spcPts val="600"/>
              </a:spcAft>
              <a:buClr>
                <a:schemeClr val="accent3">
                  <a:lumMod val="75000"/>
                </a:schemeClr>
              </a:buClr>
              <a:defRPr sz="2000"/>
            </a:lvl2pPr>
            <a:lvl3pPr>
              <a:buClr>
                <a:schemeClr val="accent6">
                  <a:lumMod val="75000"/>
                </a:schemeClr>
              </a:buCl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434613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46304" anchor="ctr"/>
          <a:lstStyle>
            <a:lvl1pPr marL="0" indent="0">
              <a:buNone/>
              <a:defRPr sz="23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09800"/>
            <a:ext cx="4041775" cy="4191000"/>
          </a:xfrm>
        </p:spPr>
        <p:txBody>
          <a:bodyPr/>
          <a:lstStyle>
            <a:lvl1pPr>
              <a:defRPr sz="2400"/>
            </a:lvl1pPr>
            <a:lvl2pPr>
              <a:buClr>
                <a:schemeClr val="accent3">
                  <a:lumMod val="75000"/>
                </a:schemeClr>
              </a:buClr>
              <a:defRPr sz="2000"/>
            </a:lvl2pPr>
            <a:lvl3pPr>
              <a:buClr>
                <a:schemeClr val="accent6">
                  <a:lumMod val="75000"/>
                </a:schemeClr>
              </a:buCl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1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B65C4F-A0F4-4B55-B935-D4751051F669}" type="datetimeFigureOut">
              <a:rPr lang="en-US"/>
              <a:pPr>
                <a:defRPr/>
              </a:pPr>
              <a:t>9/17/2009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7A27E-1230-4DDF-A759-7DDF457CE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reeform 9"/>
          <p:cNvSpPr>
            <a:spLocks/>
          </p:cNvSpPr>
          <p:nvPr userDrawn="1"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Lucida Sans Unicode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Lucida Sans Unicode"/>
              </a:endParaRPr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B5CBC51-83ED-4FE6-A5DD-4E2A7444E07A}" type="datetimeFigureOut">
              <a:rPr lang="en-US"/>
              <a:pPr>
                <a:defRPr/>
              </a:pPr>
              <a:t>9/17/2009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DA2BF">
                    <a:tint val="20000"/>
                  </a:srgb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9DD4534-53E6-4C73-84ED-DAF73150ED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C46F5-7D43-4A42-9CD3-179717113EB4}" type="datetimeFigureOut">
              <a:rPr lang="en-US"/>
              <a:pPr>
                <a:defRPr/>
              </a:pPr>
              <a:t>9/17/2009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FCC52-00CA-4FA5-A4BD-459586C16C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5495FF7F-288E-4A12-98E6-2F7A97AC77B6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09FBCE17-92FA-4158-8B65-EAE27CA395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88E91DB4-85E0-49F0-A17E-C36996BC6E52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FD3E0F53-E06E-43FD-949A-E9B88FB1E9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63C0D6-01B9-40A5-AE2A-73093C58A9CB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09F8708-9E9F-4F6F-99F0-F2A240E11B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7FD9FB93-F5E8-4E72-B5D2-19E95C396B03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131F715B-1D4E-4933-9415-D0D266D509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1ED2B-132C-46CC-8C71-DBE3DDC5E5D7}" type="datetimeFigureOut">
              <a:rPr lang="en-US"/>
              <a:pPr>
                <a:defRPr/>
              </a:pPr>
              <a:t>9/17/2009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7575D-D7FE-4BC4-880A-052F239A5E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5B67E9-ACCA-4A1E-872C-059037700CA8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1BBC1D-FE16-4BEF-9285-02153B12ED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44E67E-F723-45CF-BFB7-DF2E1993FF68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675719-F8CF-4AF7-944D-18CCEA2198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  <a:latin typeface="Lucida Sans Unicode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1AD3ADC3-B2FE-4921-BE38-80ED8BDDD021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prstClr val="white"/>
                </a:solidFill>
              </a:defRPr>
            </a:lvl1pPr>
            <a:extLst/>
          </a:lstStyle>
          <a:p>
            <a:pPr>
              <a:defRPr/>
            </a:pPr>
            <a:fld id="{64620B97-3FB9-4414-991D-335C652A84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DF07B-4E7A-4607-9821-A0B7380B439D}" type="datetimeFigureOut">
              <a:rPr lang="en-US"/>
              <a:pPr>
                <a:defRPr/>
              </a:pPr>
              <a:t>9/17/2009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1832B-10D9-4DD1-9D4A-E7AF86F1B3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4353D-DBBB-403A-B046-2CE0F70ED1D8}" type="datetimeFigureOut">
              <a:rPr lang="en-US"/>
              <a:pPr>
                <a:defRPr/>
              </a:pPr>
              <a:t>9/17/2009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995EE-2DE6-47AE-AF09-A65668AF2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228600"/>
            <a:ext cx="8229600" cy="5943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9A5D26-4040-4BCA-8C30-C74A7DD9A3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6858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C09D923-0919-4D4C-80DB-791F69CD85D0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C9287E-AAA0-4543-8139-A0B0EE2591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831F412-B9BE-4EF9-8552-887FE0EAD3A7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9D4CFF-B7B7-4787-BF4A-35E3383903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D4F816-B2AD-464C-B375-EC72C7D9246F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843672B-AE8C-46BC-B5B7-924DD602E6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912A1-A64E-49B8-A949-51BF4FBB5D67}" type="datetimeFigureOut">
              <a:rPr lang="en-US"/>
              <a:pPr>
                <a:defRPr/>
              </a:pPr>
              <a:t>9/17/2009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21D72-AF46-4ABE-925E-A8BD044963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BEA002-F303-4DA8-BF44-4F64FA8DEB7C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FC3909-4472-43CF-A561-7EDFC27003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F9D6DF0-449C-4009-9139-6426314D0118}" type="datetimeFigureOut">
              <a:rPr lang="en-US"/>
              <a:pPr>
                <a:defRPr/>
              </a:pPr>
              <a:t>9/17/2009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DD85F09-99D9-4233-B92B-E183E3F7FC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0FF4BFD-56D5-4418-98D5-1E27A6A74095}" type="datetimeFigureOut">
              <a:rPr lang="en-US"/>
              <a:pPr>
                <a:defRPr/>
              </a:pPr>
              <a:t>9/17/2009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561A0136-F695-4850-9701-B6845CAB7A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14" r:id="rId2"/>
    <p:sldLayoutId id="2147483725" r:id="rId3"/>
    <p:sldLayoutId id="2147483726" r:id="rId4"/>
    <p:sldLayoutId id="2147483727" r:id="rId5"/>
    <p:sldLayoutId id="2147483728" r:id="rId6"/>
    <p:sldLayoutId id="2147483713" r:id="rId7"/>
    <p:sldLayoutId id="2147483729" r:id="rId8"/>
    <p:sldLayoutId id="2147483730" r:id="rId9"/>
    <p:sldLayoutId id="2147483712" r:id="rId10"/>
    <p:sldLayoutId id="214748371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0950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31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19" r:id="rId2"/>
    <p:sldLayoutId id="2147483732" r:id="rId3"/>
    <p:sldLayoutId id="2147483718" r:id="rId4"/>
    <p:sldLayoutId id="2147483717" r:id="rId5"/>
    <p:sldLayoutId id="2147483716" r:id="rId6"/>
    <p:sldLayoutId id="2147483733" r:id="rId7"/>
    <p:sldLayoutId id="2147483734" r:id="rId8"/>
    <p:sldLayoutId id="2147483735" r:id="rId9"/>
    <p:sldLayoutId id="2147483715" r:id="rId10"/>
    <p:sldLayoutId id="214748373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rgbClr val="95B3D7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rgbClr val="95B3D7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rgbClr val="95B3D7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rgbClr val="95B3D7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rgbClr val="95B3D7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rgbClr val="95B3D7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rgbClr val="95B3D7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rgbClr val="95B3D7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rgbClr val="95B3D7"/>
          </a:solidFill>
          <a:latin typeface="Corbel" pitchFamily="34" charset="0"/>
        </a:defRPr>
      </a:lvl9pPr>
      <a:extLst/>
    </p:titleStyle>
    <p:bodyStyle>
      <a:lvl1pPr marL="438150" indent="-319088" algn="l" rtl="0" fontAlgn="base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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0250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rgbClr val="9BBB59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025" indent="-182563" algn="l" rtl="0" fontAlgn="base">
        <a:spcBef>
          <a:spcPct val="20000"/>
        </a:spcBef>
        <a:spcAft>
          <a:spcPct val="0"/>
        </a:spcAft>
        <a:buClr>
          <a:srgbClr val="8064A2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575" indent="-182563" algn="l" rtl="0" fontAlgn="base">
        <a:spcBef>
          <a:spcPct val="20000"/>
        </a:spcBef>
        <a:spcAft>
          <a:spcPct val="0"/>
        </a:spcAft>
        <a:buClr>
          <a:srgbClr val="4BACC6"/>
        </a:buClr>
        <a:buFont typeface="Wingdings 3" pitchFamily="18" charset="2"/>
        <a:buChar char=""/>
        <a:defRPr lang="en-U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Lucida Sans Unicode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Lucida Sans Unicode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60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prstClr val="black"/>
                </a:solidFill>
                <a:latin typeface="Lucida Sans Unicode"/>
              </a:defRPr>
            </a:lvl1pPr>
            <a:extLst/>
          </a:lstStyle>
          <a:p>
            <a:pPr>
              <a:defRPr/>
            </a:pPr>
            <a:fld id="{C376D541-1D3B-46D7-B98D-CFB2AC98F2C1}" type="datetimeFigureOut">
              <a:rPr lang="en-US"/>
              <a:pPr>
                <a:defRPr/>
              </a:pPr>
              <a:t>9/17/2009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dirty="0">
                <a:solidFill>
                  <a:prstClr val="black"/>
                </a:solidFill>
                <a:latin typeface="Lucida Sans Unicode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prstClr val="black"/>
                </a:solidFill>
                <a:latin typeface="Lucida Sans Unicode"/>
              </a:defRPr>
            </a:lvl1pPr>
            <a:extLst/>
          </a:lstStyle>
          <a:p>
            <a:pPr>
              <a:defRPr/>
            </a:pPr>
            <a:fld id="{2B907A65-ED37-4F90-95AB-7B209B46E9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23" r:id="rId2"/>
    <p:sldLayoutId id="2147483738" r:id="rId3"/>
    <p:sldLayoutId id="2147483739" r:id="rId4"/>
    <p:sldLayoutId id="2147483740" r:id="rId5"/>
    <p:sldLayoutId id="2147483741" r:id="rId6"/>
    <p:sldLayoutId id="2147483722" r:id="rId7"/>
    <p:sldLayoutId id="2147483742" r:id="rId8"/>
    <p:sldLayoutId id="2147483743" r:id="rId9"/>
    <p:sldLayoutId id="2147483721" r:id="rId10"/>
    <p:sldLayoutId id="2147483720" r:id="rId11"/>
    <p:sldLayoutId id="2147483744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2" Type="http://schemas.openxmlformats.org/officeDocument/2006/relationships/hyperlink" Target="http://images.google.com/imgres?imgurl=http://ecx.images-amazon.com/images/I/5149RWBHYHL.jpg&amp;imgrefurl=http://www.bookrags.com/studyguide-hawaii/objectsplaces.html&amp;usg=__i1wOgGBAZR5oJlnuLqxN6oYpnRw=&amp;h=475&amp;w=307&amp;sz=34&amp;hl=en&amp;start=1&amp;um=1&amp;tbnid=SNEG4ng3eKpPrM:&amp;tbnh=129&amp;tbnw=83&amp;prev=/images?q=michener+hawaii&amp;um=1&amp;hl=en&amp;sa=N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hyperlink" Target="http://images.google.com/imgres?imgurl=http://www.threebestbeaches.com/borabora/uploaded_images/polynesian_2-720266.gif&amp;imgrefurl=http://www.threebestbeaches.com/borabora/2006/01/history-of-bora-bora-french-polynesia.html&amp;usg=__oHq0WSoz5yapq5_btOY4_ZGzXE4=&amp;h=205&amp;w=252&amp;sz=16&amp;hl=en&amp;start=43&amp;um=1&amp;tbnid=oCpn-PWuJNkXpM:&amp;tbnh=90&amp;tbnw=111&amp;prev=/images?q=bora+bora+canoe&amp;start=40&amp;ndsp=20&amp;um=1&amp;hl=en&amp;sa=N" TargetMode="Externa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mailto:john.henz@hdrinc.com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hdrweather.co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2" Type="http://schemas.openxmlformats.org/officeDocument/2006/relationships/hyperlink" Target="http://images.google.com/imgres?imgurl=http://ecx.images-amazon.com/images/I/5149RWBHYHL.jpg&amp;imgrefurl=http://www.bookrags.com/studyguide-hawaii/objectsplaces.html&amp;usg=__i1wOgGBAZR5oJlnuLqxN6oYpnRw=&amp;h=475&amp;w=307&amp;sz=34&amp;hl=en&amp;start=1&amp;um=1&amp;tbnid=SNEG4ng3eKpPrM:&amp;tbnh=129&amp;tbnw=83&amp;prev=/images?q=michener+hawaii&amp;um=1&amp;hl=en&amp;sa=N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hyperlink" Target="http://images.google.com/imgres?imgurl=http://www.threebestbeaches.com/borabora/uploaded_images/polynesian_2-720266.gif&amp;imgrefurl=http://www.threebestbeaches.com/borabora/2006/01/history-of-bora-bora-french-polynesia.html&amp;usg=__oHq0WSoz5yapq5_btOY4_ZGzXE4=&amp;h=205&amp;w=252&amp;sz=16&amp;hl=en&amp;start=43&amp;um=1&amp;tbnid=oCpn-PWuJNkXpM:&amp;tbnh=90&amp;tbnw=111&amp;prev=/images?q=bora+bora+canoe&amp;start=40&amp;ndsp=20&amp;um=1&amp;hl=en&amp;sa=N" TargetMode="Externa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2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Climate Services for Water Clients: User Needs and Data Availability </a:t>
            </a:r>
            <a:r>
              <a:rPr lang="en-US" sz="48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Existing Climate Services in the Engineering Sector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9938" name="Subtitle 2"/>
          <p:cNvSpPr>
            <a:spLocks noGrp="1"/>
          </p:cNvSpPr>
          <p:nvPr>
            <p:ph type="subTitle" idx="1"/>
          </p:nvPr>
        </p:nvSpPr>
        <p:spPr>
          <a:xfrm>
            <a:off x="685800" y="1143000"/>
            <a:ext cx="8077200" cy="1500188"/>
          </a:xfrm>
        </p:spPr>
        <p:txBody>
          <a:bodyPr/>
          <a:lstStyle/>
          <a:p>
            <a:r>
              <a:rPr lang="en-US" smtClean="0"/>
              <a:t>HDR Atmospheric Sciences</a:t>
            </a:r>
          </a:p>
        </p:txBody>
      </p:sp>
      <p:pic>
        <p:nvPicPr>
          <p:cNvPr id="39939" name="Picture 3" descr="209 HDR 4 high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</a:blip>
          <a:srcRect/>
          <a:stretch>
            <a:fillRect/>
          </a:stretch>
        </p:blipFill>
        <p:spPr bwMode="auto">
          <a:xfrm>
            <a:off x="8077200" y="6324600"/>
            <a:ext cx="889000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5" descr="weathermap_9_5_updates-holcim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94113" y="533400"/>
            <a:ext cx="2151062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8" descr="Orange Sky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42000" y="541338"/>
            <a:ext cx="3302000" cy="144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2" name="Picture 9" descr="Purple Lighting Sky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33400"/>
            <a:ext cx="3697288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1600200" y="5257800"/>
            <a:ext cx="6019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orbel" pitchFamily="34" charset="0"/>
              </a:rPr>
              <a:t>Sep 16, 2009</a:t>
            </a:r>
          </a:p>
        </p:txBody>
      </p:sp>
      <p:sp>
        <p:nvSpPr>
          <p:cNvPr id="39944" name="Rectangle 10"/>
          <p:cNvSpPr>
            <a:spLocks noChangeArrowheads="1"/>
          </p:cNvSpPr>
          <p:nvPr/>
        </p:nvSpPr>
        <p:spPr bwMode="auto">
          <a:xfrm>
            <a:off x="2438400" y="5565775"/>
            <a:ext cx="45720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Corbel" pitchFamily="34" charset="0"/>
              </a:rPr>
              <a:t>John Henz, C.C.M., SPA</a:t>
            </a:r>
          </a:p>
          <a:p>
            <a:pPr algn="ctr"/>
            <a:r>
              <a:rPr lang="en-US">
                <a:latin typeface="Corbel" pitchFamily="34" charset="0"/>
              </a:rPr>
              <a:t>Atmospheric Science Practice Leader</a:t>
            </a:r>
          </a:p>
          <a:p>
            <a:pPr algn="ctr"/>
            <a:r>
              <a:rPr lang="en-US">
                <a:latin typeface="Corbel" pitchFamily="34" charset="0"/>
              </a:rPr>
              <a:t>HDR Engineering, Inc</a:t>
            </a:r>
          </a:p>
          <a:p>
            <a:pPr algn="ctr"/>
            <a:r>
              <a:rPr lang="en-US">
                <a:latin typeface="Corbel" pitchFamily="34" charset="0"/>
              </a:rPr>
              <a:t>Denver Colorado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Clearly which 30 years matters</a:t>
            </a:r>
            <a:endParaRPr lang="en-US" dirty="0"/>
          </a:p>
        </p:txBody>
      </p:sp>
      <p:pic>
        <p:nvPicPr>
          <p:cNvPr id="501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9200" y="1143000"/>
            <a:ext cx="7110413" cy="4843463"/>
          </a:xfrm>
        </p:spPr>
      </p:pic>
      <p:sp>
        <p:nvSpPr>
          <p:cNvPr id="5" name="Rectangle 4"/>
          <p:cNvSpPr/>
          <p:nvPr/>
        </p:nvSpPr>
        <p:spPr>
          <a:xfrm>
            <a:off x="4038600" y="3276600"/>
            <a:ext cx="1752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0180" name="TextBox 5"/>
          <p:cNvSpPr txBox="1">
            <a:spLocks noChangeArrowheads="1"/>
          </p:cNvSpPr>
          <p:nvPr/>
        </p:nvSpPr>
        <p:spPr bwMode="auto">
          <a:xfrm>
            <a:off x="4114800" y="3276600"/>
            <a:ext cx="1371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Lucida Sans Unicode" pitchFamily="34" charset="0"/>
              </a:rPr>
              <a:t>Old 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Clearly which 30 years matters</a:t>
            </a:r>
            <a:endParaRPr lang="en-US" dirty="0"/>
          </a:p>
        </p:txBody>
      </p:sp>
      <p:pic>
        <p:nvPicPr>
          <p:cNvPr id="512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9200" y="1143000"/>
            <a:ext cx="7110413" cy="4843463"/>
          </a:xfrm>
        </p:spPr>
      </p:pic>
      <p:sp>
        <p:nvSpPr>
          <p:cNvPr id="5" name="Rectangle 4"/>
          <p:cNvSpPr/>
          <p:nvPr/>
        </p:nvSpPr>
        <p:spPr>
          <a:xfrm>
            <a:off x="5410200" y="3276600"/>
            <a:ext cx="1752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1204" name="TextBox 5"/>
          <p:cNvSpPr txBox="1">
            <a:spLocks noChangeArrowheads="1"/>
          </p:cNvSpPr>
          <p:nvPr/>
        </p:nvSpPr>
        <p:spPr bwMode="auto">
          <a:xfrm>
            <a:off x="5562600" y="3276600"/>
            <a:ext cx="1371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Lucida Sans Unicode" pitchFamily="34" charset="0"/>
              </a:rPr>
              <a:t>Old 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233862"/>
          </a:xfrm>
        </p:spPr>
        <p:txBody>
          <a:bodyPr>
            <a:normAutofit fontScale="775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dirty="0" smtClean="0"/>
              <a:t>Selecting a random or preferred </a:t>
            </a:r>
            <a:r>
              <a:rPr lang="en-US" sz="2800" b="1" dirty="0" smtClean="0"/>
              <a:t>20-30years of data won’t reflect</a:t>
            </a:r>
            <a:r>
              <a:rPr lang="en-US" sz="2800" dirty="0" smtClean="0"/>
              <a:t> the dynamic aspect of climate.</a:t>
            </a:r>
            <a:br>
              <a:rPr lang="en-US" sz="2800" dirty="0" smtClean="0"/>
            </a:br>
            <a:endParaRPr lang="en-US" sz="28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dirty="0" smtClean="0"/>
              <a:t>Need to </a:t>
            </a:r>
            <a:r>
              <a:rPr lang="en-US" sz="2800" b="1" dirty="0" smtClean="0"/>
              <a:t>define climate impact </a:t>
            </a:r>
            <a:r>
              <a:rPr lang="en-US" sz="2800" dirty="0" smtClean="0"/>
              <a:t>on the distribution of your observations. </a:t>
            </a:r>
            <a:br>
              <a:rPr lang="en-US" sz="2800" dirty="0" smtClean="0"/>
            </a:br>
            <a:r>
              <a:rPr lang="en-US" sz="2800" dirty="0" smtClean="0"/>
              <a:t>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b="1" dirty="0" smtClean="0"/>
              <a:t>Consider the impact on your projected project</a:t>
            </a:r>
            <a:r>
              <a:rPr lang="en-US" sz="2800" dirty="0" smtClean="0"/>
              <a:t>:</a:t>
            </a:r>
            <a:br>
              <a:rPr lang="en-US" sz="2800" dirty="0" smtClean="0"/>
            </a:br>
            <a:r>
              <a:rPr lang="en-US" sz="2800" dirty="0" smtClean="0"/>
              <a:t>- are you entering a 25 year period of record that may favor either above or below average values? </a:t>
            </a:r>
            <a:br>
              <a:rPr lang="en-US" sz="2800" dirty="0" smtClean="0"/>
            </a:br>
            <a:r>
              <a:rPr lang="en-US" sz="2800" dirty="0" smtClean="0"/>
              <a:t>- What is life cycle of the project? A Water year? Decades?</a:t>
            </a:r>
            <a:br>
              <a:rPr lang="en-US" sz="2800" dirty="0" smtClean="0"/>
            </a:br>
            <a:endParaRPr lang="en-US" sz="28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800" dirty="0" smtClean="0"/>
              <a:t>Can use this projection to assist in planning your project.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Dynamic – the assumption of</a:t>
            </a:r>
            <a:br>
              <a:rPr lang="en-US" sz="3200" dirty="0" smtClean="0"/>
            </a:br>
            <a:r>
              <a:rPr lang="en-US" sz="3200" dirty="0" smtClean="0"/>
              <a:t>stationary climate is dead for design</a:t>
            </a:r>
            <a:endParaRPr lang="en-US" sz="3200" dirty="0"/>
          </a:p>
        </p:txBody>
      </p:sp>
      <p:sp>
        <p:nvSpPr>
          <p:cNvPr id="52227" name="TextBox 3"/>
          <p:cNvSpPr txBox="1">
            <a:spLocks noChangeArrowheads="1"/>
          </p:cNvSpPr>
          <p:nvPr/>
        </p:nvSpPr>
        <p:spPr bwMode="auto">
          <a:xfrm>
            <a:off x="3200400" y="5943600"/>
            <a:ext cx="5943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latin typeface="Lucida Sans Unicode" pitchFamily="34" charset="0"/>
              </a:rPr>
              <a:t>Stationarity Is Dead: Whither Water Management?</a:t>
            </a:r>
          </a:p>
          <a:p>
            <a:r>
              <a:rPr lang="en-US" sz="1600">
                <a:latin typeface="Lucida Sans Unicode" pitchFamily="34" charset="0"/>
              </a:rPr>
              <a:t>P. C. D. Milly, et al,  SCIENCE VOL 319 1 FEBRUARY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</a:rPr>
              <a:t>Navigation to future planning</a:t>
            </a:r>
            <a:endParaRPr lang="en-US" i="1" dirty="0">
              <a:solidFill>
                <a:schemeClr val="tx1"/>
              </a:solidFill>
            </a:endParaRPr>
          </a:p>
        </p:txBody>
      </p:sp>
      <p:pic>
        <p:nvPicPr>
          <p:cNvPr id="53250" name="Picture 3" descr="5149RWBHYH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4419600"/>
            <a:ext cx="1422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1" name="Picture 4" descr="scros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1828800"/>
            <a:ext cx="24384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2" name="Picture 5" descr="polynesian_2-720266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67000" y="3581400"/>
            <a:ext cx="3733800" cy="302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6" descr="northsta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43600" y="1828800"/>
            <a:ext cx="2667000" cy="168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4" name="Text Box 7"/>
          <p:cNvSpPr txBox="1">
            <a:spLocks noChangeArrowheads="1"/>
          </p:cNvSpPr>
          <p:nvPr/>
        </p:nvSpPr>
        <p:spPr bwMode="auto">
          <a:xfrm>
            <a:off x="2895600" y="1295400"/>
            <a:ext cx="29718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Arial Narrow" pitchFamily="34" charset="0"/>
              </a:rPr>
              <a:t>A change in </a:t>
            </a:r>
            <a:r>
              <a:rPr lang="en-US" sz="3600" b="1" i="1">
                <a:latin typeface="Arial Narrow" pitchFamily="34" charset="0"/>
              </a:rPr>
              <a:t>perspective</a:t>
            </a:r>
          </a:p>
          <a:p>
            <a:pPr algn="ctr">
              <a:spcBef>
                <a:spcPct val="50000"/>
              </a:spcBef>
            </a:pPr>
            <a:r>
              <a:rPr lang="en-US" sz="3600" b="1">
                <a:latin typeface="Arial Narrow" pitchFamily="34" charset="0"/>
              </a:rPr>
              <a:t>is needed  </a:t>
            </a:r>
          </a:p>
        </p:txBody>
      </p:sp>
      <p:sp>
        <p:nvSpPr>
          <p:cNvPr id="53255" name="Text Box 8"/>
          <p:cNvSpPr txBox="1">
            <a:spLocks noChangeArrowheads="1"/>
          </p:cNvSpPr>
          <p:nvPr/>
        </p:nvSpPr>
        <p:spPr bwMode="auto">
          <a:xfrm>
            <a:off x="381000" y="3733800"/>
            <a:ext cx="1981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Lucida Sans Unicode" pitchFamily="34" charset="0"/>
              </a:rPr>
              <a:t>Static Climatology</a:t>
            </a:r>
          </a:p>
        </p:txBody>
      </p:sp>
      <p:sp>
        <p:nvSpPr>
          <p:cNvPr id="53256" name="Text Box 9"/>
          <p:cNvSpPr txBox="1">
            <a:spLocks noChangeArrowheads="1"/>
          </p:cNvSpPr>
          <p:nvPr/>
        </p:nvSpPr>
        <p:spPr bwMode="auto">
          <a:xfrm>
            <a:off x="6934200" y="3581400"/>
            <a:ext cx="16764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Lucida Sans Unicode" pitchFamily="34" charset="0"/>
              </a:rPr>
              <a:t>Dynamic</a:t>
            </a:r>
          </a:p>
          <a:p>
            <a:pPr algn="ctr">
              <a:spcBef>
                <a:spcPct val="50000"/>
              </a:spcBef>
            </a:pPr>
            <a:r>
              <a:rPr lang="en-US" b="1">
                <a:latin typeface="Lucida Sans Unicode" pitchFamily="34" charset="0"/>
              </a:rPr>
              <a:t>Climatology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 smtClean="0"/>
              <a:t>HDR’s Climate Change “Toolbox”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b="1" dirty="0" smtClean="0"/>
              <a:t>Water Supply Planning and Prediction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Use of Hydro-climate Indices (HCI)</a:t>
            </a:r>
            <a:br>
              <a:rPr lang="en-US" dirty="0" smtClean="0"/>
            </a:br>
            <a:r>
              <a:rPr lang="en-US" dirty="0" smtClean="0"/>
              <a:t>Physical Cause-Effect Partitioning (PCEP) Historical Records: Update Design Standards</a:t>
            </a:r>
            <a:br>
              <a:rPr lang="en-US" dirty="0" smtClean="0"/>
            </a:br>
            <a:r>
              <a:rPr lang="en-US" dirty="0" err="1" smtClean="0"/>
              <a:t>Paleo-Climatological</a:t>
            </a:r>
            <a:r>
              <a:rPr lang="en-US" dirty="0" smtClean="0"/>
              <a:t> Records</a:t>
            </a:r>
            <a:br>
              <a:rPr lang="en-US" dirty="0" smtClean="0"/>
            </a:br>
            <a:endParaRPr lang="en-US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b="1" dirty="0" smtClean="0"/>
              <a:t>Climate Change Impact Assessment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Cyclical-Trending Analyses (CTA)</a:t>
            </a:r>
            <a:br>
              <a:rPr lang="en-US" dirty="0" smtClean="0"/>
            </a:br>
            <a:r>
              <a:rPr lang="en-US" dirty="0" smtClean="0"/>
              <a:t>GCM Model Output Scenario Modeling</a:t>
            </a:r>
            <a:br>
              <a:rPr lang="en-US" dirty="0" smtClean="0"/>
            </a:br>
            <a:r>
              <a:rPr lang="en-US" dirty="0" smtClean="0"/>
              <a:t>GCM-Downscaling Gridded Output using  Statistical or Dynamic  Methods</a:t>
            </a:r>
            <a:br>
              <a:rPr lang="en-US" dirty="0" smtClean="0"/>
            </a:br>
            <a:endParaRPr lang="en-US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And “your” ASG meteorologists!!!!!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Atmospheric Sciences 101</a:t>
            </a:r>
            <a:br>
              <a:rPr lang="en-US" dirty="0" smtClean="0"/>
            </a:br>
            <a:r>
              <a:rPr lang="en-US" dirty="0" smtClean="0"/>
              <a:t>Brief Methodology Overview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119063" y="1708150"/>
            <a:ext cx="2873375" cy="43497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sz="1800"/>
              <a:t>1. Global Circulation Model</a:t>
            </a:r>
            <a:endParaRPr sz="180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119063" y="2209800"/>
            <a:ext cx="2890837" cy="2628900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marL="438912" indent="-320040" fontAlgn="auto">
              <a:spcBef>
                <a:spcPts val="0"/>
              </a:spcBef>
              <a:buFont typeface="Wingdings 2"/>
              <a:buChar char=""/>
              <a:defRPr/>
            </a:pPr>
            <a:r>
              <a:rPr lang="en-US" sz="1600" dirty="0" smtClean="0"/>
              <a:t>Macro-level view of the world’s atmosphere</a:t>
            </a:r>
          </a:p>
          <a:p>
            <a:pPr marL="438912" indent="-320040" fontAlgn="auto">
              <a:spcBef>
                <a:spcPts val="0"/>
              </a:spcBef>
              <a:buFont typeface="Wingdings 2"/>
              <a:buChar char=""/>
              <a:defRPr/>
            </a:pPr>
            <a:r>
              <a:rPr lang="en-US" sz="1600" dirty="0" smtClean="0"/>
              <a:t>Balances land, air, and water dynamics and then statistically relates changes in the weather</a:t>
            </a:r>
          </a:p>
          <a:p>
            <a:pPr marL="438912" indent="-320040" fontAlgn="auto">
              <a:spcBef>
                <a:spcPts val="0"/>
              </a:spcBef>
              <a:buFont typeface="Wingdings 2"/>
              <a:buChar char=""/>
              <a:defRPr/>
            </a:pPr>
            <a:r>
              <a:rPr lang="en-US" sz="1600" dirty="0" smtClean="0"/>
              <a:t>Measured from the earth’s surface to the top of the atmosphere</a:t>
            </a:r>
            <a:endParaRPr lang="en-US" sz="1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3128963" y="2214563"/>
            <a:ext cx="2881312" cy="433387"/>
          </a:xfrm>
          <a:solidFill>
            <a:schemeClr val="accent3">
              <a:lumMod val="40000"/>
              <a:lumOff val="60000"/>
            </a:schemeClr>
          </a:solidFill>
        </p:spPr>
        <p:txBody>
          <a:bodyPr rtlCol="0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en-US" sz="1800" dirty="0" smtClean="0"/>
              <a:t>2. Natural Variability</a:t>
            </a:r>
            <a:endParaRPr lang="en-US" sz="18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3136900" y="2724150"/>
            <a:ext cx="2890838" cy="2655888"/>
          </a:xfrm>
          <a:solidFill>
            <a:schemeClr val="accent3">
              <a:lumMod val="40000"/>
              <a:lumOff val="60000"/>
            </a:schemeClr>
          </a:solidFill>
        </p:spPr>
        <p:txBody>
          <a:bodyPr rtlCol="0">
            <a:normAutofit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Font typeface="Wingdings 2"/>
              <a:buChar char=""/>
              <a:defRPr/>
            </a:pPr>
            <a:r>
              <a:rPr lang="en-US" sz="1600" dirty="0" smtClean="0"/>
              <a:t>Observed interactions between the ocean and the air (using hydro-climate indices)</a:t>
            </a:r>
          </a:p>
          <a:p>
            <a:pPr marL="731520" lvl="1" indent="-274320" fontAlgn="auto">
              <a:spcAft>
                <a:spcPts val="0"/>
              </a:spcAft>
              <a:buFont typeface="Wingdings"/>
              <a:buChar char=""/>
              <a:defRPr/>
            </a:pPr>
            <a:r>
              <a:rPr lang="en-US" sz="1600" dirty="0" smtClean="0"/>
              <a:t>Indicates whether precipitation levels are above or below normal</a:t>
            </a: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6146800" y="2701925"/>
            <a:ext cx="2881313" cy="434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46304" tIns="91440" anchor="ctr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r>
              <a:rPr lang="en-US" b="1" dirty="0">
                <a:latin typeface="+mn-lt"/>
              </a:rPr>
              <a:t>3. Trend Analysis</a:t>
            </a:r>
            <a:endParaRPr lang="en-US" b="1" dirty="0">
              <a:latin typeface="+mn-lt"/>
            </a:endParaRPr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6138863" y="3203575"/>
            <a:ext cx="2898775" cy="26558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lIns="54864" tIns="91440">
            <a:normAutofit/>
          </a:bodyPr>
          <a:lstStyle/>
          <a:p>
            <a:pPr marL="438912" indent="-32004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defRPr/>
            </a:pPr>
            <a:r>
              <a:rPr lang="en-US" sz="1600" dirty="0">
                <a:latin typeface="+mn-lt"/>
              </a:rPr>
              <a:t>Climate has decadal patterns that trend warmer during certain cycles and colder in others</a:t>
            </a:r>
          </a:p>
          <a:p>
            <a:pPr marL="438912" indent="-32004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"/>
              <a:defRPr/>
            </a:pPr>
            <a:r>
              <a:rPr lang="en-US" sz="1600" dirty="0">
                <a:latin typeface="+mn-lt"/>
              </a:rPr>
              <a:t>Critical to understand which trending pattern we are when making long-term predictions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6586538" y="5694363"/>
            <a:ext cx="2308225" cy="1163637"/>
          </a:xfrm>
          <a:prstGeom prst="rightArrow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/>
              <a:t>Client </a:t>
            </a:r>
            <a:br>
              <a:rPr lang="en-US" b="1" dirty="0"/>
            </a:br>
            <a:r>
              <a:rPr lang="en-US" b="1" dirty="0"/>
              <a:t>Outcomes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/>
              <a:t>Climate change design impacts </a:t>
            </a:r>
          </a:p>
        </p:txBody>
      </p:sp>
      <p:sp>
        <p:nvSpPr>
          <p:cNvPr id="5632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676400"/>
            <a:ext cx="2743200" cy="3657600"/>
          </a:xfrm>
        </p:spPr>
        <p:txBody>
          <a:bodyPr/>
          <a:lstStyle/>
          <a:p>
            <a:r>
              <a:rPr lang="en-US" sz="2400" smtClean="0"/>
              <a:t>Update design data base.</a:t>
            </a:r>
          </a:p>
          <a:p>
            <a:r>
              <a:rPr lang="en-US" sz="2400" smtClean="0"/>
              <a:t>Consider HCI trends</a:t>
            </a:r>
            <a:r>
              <a:rPr lang="en-US" smtClean="0"/>
              <a:t>.</a:t>
            </a:r>
          </a:p>
          <a:p>
            <a:r>
              <a:rPr lang="en-US" sz="2400" smtClean="0"/>
              <a:t>Adapt IPA design</a:t>
            </a:r>
          </a:p>
        </p:txBody>
      </p:sp>
      <p:sp>
        <p:nvSpPr>
          <p:cNvPr id="5632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943600" y="1676400"/>
            <a:ext cx="2743200" cy="3505200"/>
          </a:xfrm>
        </p:spPr>
        <p:txBody>
          <a:bodyPr/>
          <a:lstStyle/>
          <a:p>
            <a:r>
              <a:rPr lang="en-US" sz="2400" smtClean="0"/>
              <a:t>GCM scenarios</a:t>
            </a:r>
          </a:p>
          <a:p>
            <a:r>
              <a:rPr lang="en-US" sz="2400" smtClean="0"/>
              <a:t>Down-scaled statistical or dynamical</a:t>
            </a:r>
          </a:p>
          <a:p>
            <a:r>
              <a:rPr lang="en-US" sz="2400" smtClean="0"/>
              <a:t>NV trend analyses</a:t>
            </a:r>
          </a:p>
        </p:txBody>
      </p:sp>
      <p:sp>
        <p:nvSpPr>
          <p:cNvPr id="56324" name="Rectangle 5"/>
          <p:cNvSpPr>
            <a:spLocks noChangeArrowheads="1"/>
          </p:cNvSpPr>
          <p:nvPr/>
        </p:nvSpPr>
        <p:spPr bwMode="auto">
          <a:xfrm>
            <a:off x="381000" y="4572000"/>
            <a:ext cx="27432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Lucida Sans Unicode" pitchFamily="34" charset="0"/>
            </a:endParaRPr>
          </a:p>
        </p:txBody>
      </p:sp>
      <p:sp>
        <p:nvSpPr>
          <p:cNvPr id="56325" name="Rectangle 6"/>
          <p:cNvSpPr>
            <a:spLocks noChangeArrowheads="1"/>
          </p:cNvSpPr>
          <p:nvPr/>
        </p:nvSpPr>
        <p:spPr bwMode="auto">
          <a:xfrm>
            <a:off x="3124200" y="4572000"/>
            <a:ext cx="2819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Lucida Sans Unicode" pitchFamily="34" charset="0"/>
            </a:endParaRPr>
          </a:p>
        </p:txBody>
      </p:sp>
      <p:sp>
        <p:nvSpPr>
          <p:cNvPr id="56326" name="Rectangle 7"/>
          <p:cNvSpPr>
            <a:spLocks noChangeArrowheads="1"/>
          </p:cNvSpPr>
          <p:nvPr/>
        </p:nvSpPr>
        <p:spPr bwMode="auto">
          <a:xfrm>
            <a:off x="5943600" y="4572000"/>
            <a:ext cx="2895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Lucida Sans Unicode" pitchFamily="34" charset="0"/>
            </a:endParaRPr>
          </a:p>
        </p:txBody>
      </p:sp>
      <p:sp>
        <p:nvSpPr>
          <p:cNvPr id="56327" name="Text Box 8"/>
          <p:cNvSpPr txBox="1">
            <a:spLocks noChangeArrowheads="1"/>
          </p:cNvSpPr>
          <p:nvPr/>
        </p:nvSpPr>
        <p:spPr bwMode="auto">
          <a:xfrm>
            <a:off x="685800" y="4724400"/>
            <a:ext cx="228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Lucida Sans Unicode" pitchFamily="34" charset="0"/>
              </a:rPr>
              <a:t>0-30 years</a:t>
            </a:r>
          </a:p>
        </p:txBody>
      </p:sp>
      <p:sp>
        <p:nvSpPr>
          <p:cNvPr id="56328" name="Text Box 9"/>
          <p:cNvSpPr txBox="1">
            <a:spLocks noChangeArrowheads="1"/>
          </p:cNvSpPr>
          <p:nvPr/>
        </p:nvSpPr>
        <p:spPr bwMode="auto">
          <a:xfrm>
            <a:off x="3352800" y="4800600"/>
            <a:ext cx="228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Lucida Sans Unicode" pitchFamily="34" charset="0"/>
              </a:rPr>
              <a:t>30-50 years</a:t>
            </a:r>
          </a:p>
        </p:txBody>
      </p:sp>
      <p:sp>
        <p:nvSpPr>
          <p:cNvPr id="56329" name="Text Box 10"/>
          <p:cNvSpPr txBox="1">
            <a:spLocks noChangeArrowheads="1"/>
          </p:cNvSpPr>
          <p:nvPr/>
        </p:nvSpPr>
        <p:spPr bwMode="auto">
          <a:xfrm>
            <a:off x="6096000" y="4724400"/>
            <a:ext cx="228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Lucida Sans Unicode" pitchFamily="34" charset="0"/>
              </a:rPr>
              <a:t>50-100 years</a:t>
            </a:r>
          </a:p>
        </p:txBody>
      </p:sp>
      <p:sp>
        <p:nvSpPr>
          <p:cNvPr id="56330" name="Rectangle 11"/>
          <p:cNvSpPr>
            <a:spLocks noChangeArrowheads="1"/>
          </p:cNvSpPr>
          <p:nvPr/>
        </p:nvSpPr>
        <p:spPr bwMode="auto">
          <a:xfrm>
            <a:off x="3124200" y="1752600"/>
            <a:ext cx="2743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660033"/>
              </a:buClr>
              <a:buSzPct val="75000"/>
              <a:buFont typeface="Wingdings" pitchFamily="2" charset="2"/>
              <a:buChar char="n"/>
            </a:pPr>
            <a:r>
              <a:rPr lang="en-US" sz="2400">
                <a:latin typeface="Lucida Sans Unicode" pitchFamily="34" charset="0"/>
              </a:rPr>
              <a:t>Paleo-trend analyses</a:t>
            </a:r>
          </a:p>
          <a:p>
            <a:pPr marL="342900" indent="-342900">
              <a:spcBef>
                <a:spcPct val="20000"/>
              </a:spcBef>
              <a:buClr>
                <a:srgbClr val="660033"/>
              </a:buClr>
              <a:buSzPct val="75000"/>
              <a:buFont typeface="Wingdings" pitchFamily="2" charset="2"/>
              <a:buChar char="n"/>
            </a:pPr>
            <a:r>
              <a:rPr lang="en-US" sz="2400">
                <a:latin typeface="Lucida Sans Unicode" pitchFamily="34" charset="0"/>
              </a:rPr>
              <a:t>Natural variability (NV) trend analyses</a:t>
            </a:r>
          </a:p>
          <a:p>
            <a:pPr marL="342900" indent="-342900">
              <a:spcBef>
                <a:spcPct val="20000"/>
              </a:spcBef>
              <a:buClr>
                <a:srgbClr val="660033"/>
              </a:buClr>
              <a:buSzPct val="75000"/>
              <a:buFont typeface="Wingdings" pitchFamily="2" charset="2"/>
              <a:buChar char="n"/>
            </a:pPr>
            <a:r>
              <a:rPr lang="en-US" sz="2400">
                <a:latin typeface="Lucida Sans Unicode" pitchFamily="34" charset="0"/>
              </a:rPr>
              <a:t>Consider GCM</a:t>
            </a:r>
          </a:p>
        </p:txBody>
      </p:sp>
      <p:sp>
        <p:nvSpPr>
          <p:cNvPr id="56331" name="Text Box 12"/>
          <p:cNvSpPr txBox="1">
            <a:spLocks noChangeArrowheads="1"/>
          </p:cNvSpPr>
          <p:nvPr/>
        </p:nvSpPr>
        <p:spPr bwMode="auto">
          <a:xfrm>
            <a:off x="1905000" y="5410200"/>
            <a:ext cx="541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FF00"/>
                </a:solidFill>
                <a:latin typeface="Lucida Sans Unicode" pitchFamily="34" charset="0"/>
              </a:rPr>
              <a:t>Planned life cycle of infra-structure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3825"/>
            <a:ext cx="7886700" cy="47783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2800"/>
              <a:t>The “weather enterprise solution” ?</a:t>
            </a:r>
          </a:p>
        </p:txBody>
      </p:sp>
      <p:pic>
        <p:nvPicPr>
          <p:cNvPr id="57346" name="Picture 3" descr="scope circles(notext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7288" y="596900"/>
            <a:ext cx="6324600" cy="560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Text Box 4"/>
          <p:cNvSpPr txBox="1">
            <a:spLocks noChangeArrowheads="1"/>
          </p:cNvSpPr>
          <p:nvPr/>
        </p:nvSpPr>
        <p:spPr bwMode="auto">
          <a:xfrm>
            <a:off x="2805113" y="1485900"/>
            <a:ext cx="3124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Private sector: </a:t>
            </a:r>
            <a:br>
              <a:rPr lang="en-US" sz="2400" b="1">
                <a:solidFill>
                  <a:schemeClr val="bg1"/>
                </a:solidFill>
                <a:latin typeface="Arial Narrow" pitchFamily="34" charset="0"/>
              </a:rPr>
            </a:b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client- problem interface</a:t>
            </a:r>
            <a:endParaRPr lang="en-US" sz="1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7348" name="Text Box 5"/>
          <p:cNvSpPr txBox="1">
            <a:spLocks noChangeArrowheads="1"/>
          </p:cNvSpPr>
          <p:nvPr/>
        </p:nvSpPr>
        <p:spPr bwMode="auto">
          <a:xfrm>
            <a:off x="3333750" y="2895600"/>
            <a:ext cx="2133600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lnSpc>
                <a:spcPct val="80000"/>
              </a:lnSpc>
              <a:spcBef>
                <a:spcPct val="50000"/>
              </a:spcBef>
            </a:pPr>
            <a:r>
              <a:rPr lang="en-US" sz="2400" b="1">
                <a:solidFill>
                  <a:srgbClr val="FFFF00"/>
                </a:solidFill>
                <a:latin typeface="Arial Narrow" pitchFamily="34" charset="0"/>
              </a:rPr>
              <a:t>Providing solutions to climate change</a:t>
            </a:r>
            <a:endParaRPr lang="en-US" sz="140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57349" name="Text Box 6"/>
          <p:cNvSpPr txBox="1">
            <a:spLocks noChangeArrowheads="1"/>
          </p:cNvSpPr>
          <p:nvPr/>
        </p:nvSpPr>
        <p:spPr bwMode="auto">
          <a:xfrm>
            <a:off x="3932238" y="4205288"/>
            <a:ext cx="3124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Government sector: data and information</a:t>
            </a:r>
            <a:endParaRPr lang="en-US" sz="1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7350" name="Text Box 7"/>
          <p:cNvSpPr txBox="1">
            <a:spLocks noChangeArrowheads="1"/>
          </p:cNvSpPr>
          <p:nvPr/>
        </p:nvSpPr>
        <p:spPr bwMode="auto">
          <a:xfrm>
            <a:off x="1612900" y="3787775"/>
            <a:ext cx="24384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Academic sector: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Arial Narrow" pitchFamily="34" charset="0"/>
              </a:rPr>
              <a:t>Training and research</a:t>
            </a:r>
            <a:endParaRPr lang="en-US" sz="1400">
              <a:solidFill>
                <a:schemeClr val="bg1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How Can We Help Clients Address Their Concerns?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83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1825" indent="-514350">
              <a:buFont typeface="Corbel" pitchFamily="34" charset="0"/>
              <a:buAutoNum type="arabicPeriod"/>
            </a:pPr>
            <a:r>
              <a:rPr lang="en-US" smtClean="0"/>
              <a:t>Understand what resources HDR has to offer in this arena</a:t>
            </a:r>
          </a:p>
          <a:p>
            <a:pPr marL="631825" indent="-514350">
              <a:buFont typeface="Corbel" pitchFamily="34" charset="0"/>
              <a:buAutoNum type="arabicPeriod"/>
            </a:pPr>
            <a:r>
              <a:rPr lang="en-US" smtClean="0"/>
              <a:t>Understand what the critical issues are and our typical approaches to solutions</a:t>
            </a:r>
          </a:p>
          <a:p>
            <a:pPr marL="631825" indent="-514350">
              <a:buFont typeface="Corbel" pitchFamily="34" charset="0"/>
              <a:buAutoNum type="arabicPeriod"/>
            </a:pPr>
            <a:r>
              <a:rPr lang="en-US" smtClean="0"/>
              <a:t>Partner with the other sectors to educate clients and deliver the right solutions</a:t>
            </a:r>
          </a:p>
          <a:p>
            <a:pPr marL="631825" indent="-514350">
              <a:buFont typeface="Corbel" pitchFamily="34" charset="0"/>
              <a:buAutoNum type="arabicPeriod"/>
            </a:pPr>
            <a:endParaRPr lang="en-US" smtClean="0"/>
          </a:p>
        </p:txBody>
      </p:sp>
      <p:sp>
        <p:nvSpPr>
          <p:cNvPr id="4" name="TextBox 3"/>
          <p:cNvSpPr txBox="1"/>
          <p:nvPr/>
        </p:nvSpPr>
        <p:spPr>
          <a:xfrm>
            <a:off x="160338" y="5397500"/>
            <a:ext cx="8832850" cy="1385888"/>
          </a:xfrm>
          <a:prstGeom prst="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This presentation focuses on providing a base level of knowledge on key client drivers and our </a:t>
            </a:r>
            <a:r>
              <a:rPr lang="en-US" b="1" i="1" dirty="0">
                <a:solidFill>
                  <a:srgbClr val="FFCC00"/>
                </a:solidFill>
                <a:latin typeface="+mn-lt"/>
              </a:rPr>
              <a:t>typical</a:t>
            </a:r>
            <a:r>
              <a:rPr lang="en-US" b="1" dirty="0">
                <a:solidFill>
                  <a:schemeClr val="bg1"/>
                </a:solidFill>
                <a:latin typeface="+mn-lt"/>
              </a:rPr>
              <a:t> solutions.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b="1" dirty="0">
              <a:solidFill>
                <a:schemeClr val="bg1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bg1"/>
                </a:solidFill>
                <a:latin typeface="+mn-lt"/>
              </a:rPr>
              <a:t>As you sell these services to your clients, engage the Atmospheric Sciences staff </a:t>
            </a:r>
            <a:br>
              <a:rPr lang="en-US" b="1" dirty="0">
                <a:solidFill>
                  <a:schemeClr val="bg1"/>
                </a:solidFill>
                <a:latin typeface="+mn-lt"/>
              </a:rPr>
            </a:br>
            <a:r>
              <a:rPr lang="en-US" b="1" dirty="0">
                <a:solidFill>
                  <a:schemeClr val="bg1"/>
                </a:solidFill>
                <a:latin typeface="+mn-lt"/>
              </a:rPr>
              <a:t>early in discussions to that we can help deliver the </a:t>
            </a:r>
            <a:r>
              <a:rPr lang="en-US" b="1" i="1" dirty="0">
                <a:solidFill>
                  <a:srgbClr val="FFCC00"/>
                </a:solidFill>
                <a:latin typeface="+mn-lt"/>
              </a:rPr>
              <a:t>right</a:t>
            </a:r>
            <a:r>
              <a:rPr lang="en-US" b="1" dirty="0">
                <a:solidFill>
                  <a:schemeClr val="bg1"/>
                </a:solidFill>
                <a:latin typeface="+mn-lt"/>
              </a:rPr>
              <a:t> solution.</a:t>
            </a: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What HDR is doing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939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31825" indent="-514350">
              <a:buFont typeface="Corbel" pitchFamily="34" charset="0"/>
              <a:buAutoNum type="arabicPeriod"/>
            </a:pPr>
            <a:r>
              <a:rPr lang="en-US" smtClean="0"/>
              <a:t>Educating engineers and clients on climate change, mitigation and adaptation options</a:t>
            </a:r>
          </a:p>
          <a:p>
            <a:pPr marL="631825" indent="-514350">
              <a:buFont typeface="Corbel" pitchFamily="34" charset="0"/>
              <a:buAutoNum type="arabicPeriod"/>
            </a:pPr>
            <a:r>
              <a:rPr lang="en-US" smtClean="0"/>
              <a:t>Enhance interactions with NOAA (RISA proposal) and academic communities</a:t>
            </a:r>
          </a:p>
          <a:p>
            <a:pPr marL="631825" indent="-514350">
              <a:buFont typeface="Corbel" pitchFamily="34" charset="0"/>
              <a:buAutoNum type="arabicPeriod"/>
            </a:pPr>
            <a:r>
              <a:rPr lang="en-US" smtClean="0"/>
              <a:t>Enhance our existing climate services toolbox</a:t>
            </a:r>
          </a:p>
          <a:p>
            <a:pPr marL="631825" indent="-514350">
              <a:buFont typeface="Corbel" pitchFamily="34" charset="0"/>
              <a:buAutoNum type="arabicPeriod"/>
            </a:pPr>
            <a:endParaRPr lang="en-US" smtClean="0"/>
          </a:p>
        </p:txBody>
      </p:sp>
      <p:sp>
        <p:nvSpPr>
          <p:cNvPr id="4" name="TextBox 3"/>
          <p:cNvSpPr txBox="1"/>
          <p:nvPr/>
        </p:nvSpPr>
        <p:spPr>
          <a:xfrm>
            <a:off x="160338" y="5397500"/>
            <a:ext cx="8832850" cy="369888"/>
          </a:xfrm>
          <a:prstGeom prst="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097088" y="123825"/>
            <a:ext cx="6246812" cy="7842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/>
              <a:t>John F. Henz: “my roots”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0688" y="1385888"/>
            <a:ext cx="5273675" cy="4059237"/>
          </a:xfrm>
        </p:spPr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b="1" dirty="0"/>
              <a:t>BS, Meteorology, U </a:t>
            </a:r>
            <a:r>
              <a:rPr lang="en-US" sz="2000" b="1" dirty="0" err="1"/>
              <a:t>Wisc</a:t>
            </a:r>
            <a:r>
              <a:rPr lang="en-US" sz="2000" b="1" dirty="0"/>
              <a:t>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b="1" dirty="0"/>
              <a:t>4 yrs in Air Weather Service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b="1" dirty="0"/>
              <a:t>MS, Atmospheric Science, </a:t>
            </a:r>
            <a:br>
              <a:rPr lang="en-US" sz="2000" b="1" dirty="0"/>
            </a:br>
            <a:r>
              <a:rPr lang="en-US" sz="2000" b="1" dirty="0"/>
              <a:t>Colorado State Uni</a:t>
            </a:r>
            <a:r>
              <a:rPr lang="en-US" sz="2000" dirty="0"/>
              <a:t>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b="1" dirty="0"/>
              <a:t>CCM #270</a:t>
            </a:r>
            <a:br>
              <a:rPr lang="en-US" sz="2000" b="1" dirty="0"/>
            </a:br>
            <a:endParaRPr lang="en-US" sz="2000" dirty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b="1" dirty="0"/>
              <a:t>Geophysical R&amp;D Corp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b="1" dirty="0"/>
              <a:t>/GRD Weather Center</a:t>
            </a:r>
            <a:br>
              <a:rPr lang="en-US" sz="2000" b="1" dirty="0"/>
            </a:br>
            <a:r>
              <a:rPr lang="en-US" sz="2000" b="1" dirty="0"/>
              <a:t>(1972 – 1982)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b="1" dirty="0"/>
              <a:t>Henz Kelly &amp; Associates</a:t>
            </a:r>
            <a:br>
              <a:rPr lang="en-US" sz="2000" b="1" dirty="0"/>
            </a:br>
            <a:r>
              <a:rPr lang="en-US" sz="2000" b="1" dirty="0"/>
              <a:t>(HKA, 1983-1989)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b="1" dirty="0"/>
              <a:t>Henz Meteorological </a:t>
            </a:r>
            <a:r>
              <a:rPr lang="en-US" sz="2000" b="1" dirty="0" smtClean="0"/>
              <a:t>Services</a:t>
            </a:r>
            <a:br>
              <a:rPr lang="en-US" sz="2000" b="1" dirty="0" smtClean="0"/>
            </a:br>
            <a:r>
              <a:rPr lang="en-US" sz="2000" b="1" dirty="0" smtClean="0"/>
              <a:t> </a:t>
            </a:r>
            <a:r>
              <a:rPr lang="en-US" sz="2000" b="1" dirty="0"/>
              <a:t>(HMS, 1990-2000)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62513" y="1427163"/>
            <a:ext cx="3663950" cy="3835400"/>
          </a:xfrm>
        </p:spPr>
        <p:txBody>
          <a:bodyPr>
            <a:normAutofit lnSpcReduction="10000"/>
          </a:bodyPr>
          <a:lstStyle/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b="1" dirty="0"/>
              <a:t>HDR Engineering, Inc of Omaha NE purchased</a:t>
            </a:r>
            <a:br>
              <a:rPr lang="en-US" sz="2000" b="1" dirty="0"/>
            </a:br>
            <a:r>
              <a:rPr lang="en-US" sz="2000" b="1" dirty="0"/>
              <a:t>HMS Nov 2000.</a:t>
            </a:r>
            <a:br>
              <a:rPr lang="en-US" sz="2000" b="1" dirty="0"/>
            </a:br>
            <a:endParaRPr lang="en-US" sz="2000" b="1" dirty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b="1" dirty="0"/>
              <a:t>HDR is a top twenty Architect &amp; Engineering firm with over 5,800 owner-employees in 42 states and over 150 offices.</a:t>
            </a:r>
            <a:br>
              <a:rPr lang="en-US" sz="2000" b="1" dirty="0"/>
            </a:br>
            <a:r>
              <a:rPr lang="en-US" sz="2000" b="1" dirty="0"/>
              <a:t>&gt; $1B in </a:t>
            </a:r>
            <a:r>
              <a:rPr lang="en-US" sz="2000" b="1" dirty="0" smtClean="0"/>
              <a:t>2008 </a:t>
            </a:r>
            <a:r>
              <a:rPr lang="en-US" sz="2000" b="1" dirty="0"/>
              <a:t>revenue.</a:t>
            </a:r>
            <a:r>
              <a:rPr lang="en-US" sz="1800" b="1" dirty="0"/>
              <a:t/>
            </a:r>
            <a:br>
              <a:rPr lang="en-US" sz="1800" b="1" dirty="0"/>
            </a:br>
            <a:endParaRPr lang="en-US" sz="2000" b="1" dirty="0"/>
          </a:p>
          <a:p>
            <a:pPr marL="365760" indent="-256032" fontAlgn="auto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n-US" sz="2000" b="1" dirty="0"/>
              <a:t>Nat. Tech Advisor,</a:t>
            </a:r>
            <a:br>
              <a:rPr lang="en-US" sz="2000" b="1" dirty="0"/>
            </a:br>
            <a:r>
              <a:rPr lang="en-US" sz="2000" b="1" dirty="0"/>
              <a:t>Hydro-Meteorology and Atmospheric Science </a:t>
            </a:r>
            <a:r>
              <a:rPr lang="en-US" sz="2000" b="1" dirty="0" smtClean="0"/>
              <a:t>Practice Leader</a:t>
            </a:r>
            <a:endParaRPr lang="en-US" sz="2000" b="1" dirty="0"/>
          </a:p>
        </p:txBody>
      </p:sp>
      <p:sp>
        <p:nvSpPr>
          <p:cNvPr id="40964" name="Line 5"/>
          <p:cNvSpPr>
            <a:spLocks noChangeShapeType="1"/>
          </p:cNvSpPr>
          <p:nvPr/>
        </p:nvSpPr>
        <p:spPr bwMode="auto">
          <a:xfrm>
            <a:off x="304800" y="3200400"/>
            <a:ext cx="4267200" cy="0"/>
          </a:xfrm>
          <a:prstGeom prst="line">
            <a:avLst/>
          </a:prstGeom>
          <a:noFill/>
          <a:ln w="603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65" name="Line 6"/>
          <p:cNvSpPr>
            <a:spLocks noChangeShapeType="1"/>
          </p:cNvSpPr>
          <p:nvPr/>
        </p:nvSpPr>
        <p:spPr bwMode="auto">
          <a:xfrm>
            <a:off x="304800" y="3048000"/>
            <a:ext cx="4267200" cy="0"/>
          </a:xfrm>
          <a:prstGeom prst="line">
            <a:avLst/>
          </a:prstGeom>
          <a:noFill/>
          <a:ln w="603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40966" name="Picture 7" descr="CCM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0"/>
            <a:ext cx="15240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1447800"/>
            <a:ext cx="8039100" cy="2670175"/>
          </a:xfrm>
          <a:effectLst>
            <a:outerShdw dist="17961" dir="2700000" algn="ctr" rotWithShape="0">
              <a:srgbClr val="996600"/>
            </a:outerShdw>
          </a:effectLst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i="1" dirty="0">
                <a:latin typeface="Albertus ExtraBold" pitchFamily="18" charset="0"/>
              </a:rPr>
              <a:t>"Climate is what you expect; </a:t>
            </a:r>
            <a:br>
              <a:rPr lang="en-US" sz="4800" i="1" dirty="0">
                <a:latin typeface="Albertus ExtraBold" pitchFamily="18" charset="0"/>
              </a:rPr>
            </a:br>
            <a:r>
              <a:rPr lang="en-US" sz="4800" i="1" dirty="0">
                <a:latin typeface="Albertus ExtraBold" pitchFamily="18" charset="0"/>
              </a:rPr>
              <a:t>weather is what you get"</a:t>
            </a:r>
            <a:r>
              <a:rPr lang="en-US" sz="4800" i="1" dirty="0">
                <a:solidFill>
                  <a:schemeClr val="accent2"/>
                </a:solidFill>
                <a:latin typeface="Albertus ExtraBold" pitchFamily="18" charset="0"/>
              </a:rPr>
              <a:t> </a:t>
            </a:r>
            <a:br>
              <a:rPr lang="en-US" sz="4800" i="1" dirty="0">
                <a:solidFill>
                  <a:schemeClr val="accent2"/>
                </a:solidFill>
                <a:latin typeface="Albertus ExtraBold" pitchFamily="18" charset="0"/>
              </a:rPr>
            </a:br>
            <a:r>
              <a:rPr lang="en-US" sz="4800" i="1" dirty="0">
                <a:solidFill>
                  <a:schemeClr val="accent2"/>
                </a:solidFill>
                <a:latin typeface="Albertus ExtraBold" pitchFamily="18" charset="0"/>
              </a:rPr>
              <a:t>- </a:t>
            </a:r>
            <a:r>
              <a:rPr lang="en-US" sz="3600" i="1" dirty="0">
                <a:solidFill>
                  <a:schemeClr val="accent2"/>
                </a:solidFill>
                <a:latin typeface="Albertus ExtraBold" pitchFamily="18" charset="0"/>
              </a:rPr>
              <a:t>Robert A. Heinlein</a:t>
            </a:r>
          </a:p>
        </p:txBody>
      </p:sp>
      <p:sp>
        <p:nvSpPr>
          <p:cNvPr id="60418" name="Rectangle 3"/>
          <p:cNvSpPr>
            <a:spLocks noChangeArrowheads="1"/>
          </p:cNvSpPr>
          <p:nvPr/>
        </p:nvSpPr>
        <p:spPr bwMode="auto">
          <a:xfrm>
            <a:off x="1143000" y="5486400"/>
            <a:ext cx="4354513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 baseline="-25000">
                <a:latin typeface="Lucida Sans Unicode" pitchFamily="34" charset="0"/>
              </a:rPr>
              <a:t>Email:	</a:t>
            </a:r>
            <a:r>
              <a:rPr lang="en-US" sz="3200" b="1" baseline="-25000">
                <a:latin typeface="Lucida Sans Unicode" pitchFamily="34" charset="0"/>
                <a:hlinkClick r:id="rId2"/>
              </a:rPr>
              <a:t>john.henz@hdrinc.com</a:t>
            </a:r>
            <a:endParaRPr lang="en-US" sz="3200" b="1" baseline="-25000">
              <a:latin typeface="Lucida Sans Unicode" pitchFamily="34" charset="0"/>
            </a:endParaRPr>
          </a:p>
        </p:txBody>
      </p:sp>
      <p:sp>
        <p:nvSpPr>
          <p:cNvPr id="60419" name="Rectangle 4"/>
          <p:cNvSpPr>
            <a:spLocks noChangeArrowheads="1"/>
          </p:cNvSpPr>
          <p:nvPr/>
        </p:nvSpPr>
        <p:spPr bwMode="auto">
          <a:xfrm>
            <a:off x="2667000" y="533400"/>
            <a:ext cx="34798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>
                <a:latin typeface="Lucida Sans Unicode" pitchFamily="34" charset="0"/>
              </a:rPr>
              <a:t>QUESTIONS </a:t>
            </a:r>
          </a:p>
        </p:txBody>
      </p:sp>
      <p:pic>
        <p:nvPicPr>
          <p:cNvPr id="60420" name="Picture 5" descr="IMG_14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39624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1" name="Text Box 6"/>
          <p:cNvSpPr txBox="1">
            <a:spLocks noChangeArrowheads="1"/>
          </p:cNvSpPr>
          <p:nvPr/>
        </p:nvSpPr>
        <p:spPr bwMode="auto">
          <a:xfrm>
            <a:off x="152400" y="4800600"/>
            <a:ext cx="5638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chemeClr val="bg1"/>
                </a:solidFill>
                <a:latin typeface="Lucida Sans Unicode" pitchFamily="34" charset="0"/>
                <a:hlinkClick r:id="rId4"/>
              </a:rPr>
              <a:t>www.hdrweather.com</a:t>
            </a:r>
            <a:r>
              <a:rPr lang="en-US" sz="2400" b="1">
                <a:solidFill>
                  <a:schemeClr val="bg1"/>
                </a:solidFill>
                <a:latin typeface="Lucida Sans Unicode" pitchFamily="34" charset="0"/>
              </a:rPr>
              <a:t> – </a:t>
            </a:r>
            <a:r>
              <a:rPr lang="en-US" sz="2400" b="1">
                <a:latin typeface="Lucida Sans Unicode" pitchFamily="34" charset="0"/>
              </a:rPr>
              <a:t>check it out!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/>
              <a:t>HDR’s Atmospheric Science Group (ASG)</a:t>
            </a:r>
            <a:br>
              <a:rPr lang="en-US" sz="3600" dirty="0"/>
            </a:br>
            <a:r>
              <a:rPr lang="en-US" sz="3600" dirty="0"/>
              <a:t>Projects 2001 - </a:t>
            </a:r>
            <a:r>
              <a:rPr lang="en-US" sz="3600" dirty="0" smtClean="0"/>
              <a:t>2009</a:t>
            </a:r>
            <a:endParaRPr lang="en-US" sz="3600" dirty="0"/>
          </a:p>
        </p:txBody>
      </p:sp>
      <p:grpSp>
        <p:nvGrpSpPr>
          <p:cNvPr id="41986" name="Group 3"/>
          <p:cNvGrpSpPr>
            <a:grpSpLocks noChangeAspect="1"/>
          </p:cNvGrpSpPr>
          <p:nvPr/>
        </p:nvGrpSpPr>
        <p:grpSpPr bwMode="auto">
          <a:xfrm>
            <a:off x="457200" y="1371600"/>
            <a:ext cx="8070850" cy="4903788"/>
            <a:chOff x="401" y="1946"/>
            <a:chExt cx="10593" cy="6436"/>
          </a:xfrm>
        </p:grpSpPr>
        <p:sp>
          <p:nvSpPr>
            <p:cNvPr id="42587" name="Freeform 4"/>
            <p:cNvSpPr>
              <a:spLocks noChangeAspect="1"/>
            </p:cNvSpPr>
            <p:nvPr/>
          </p:nvSpPr>
          <p:spPr bwMode="auto">
            <a:xfrm>
              <a:off x="401" y="1946"/>
              <a:ext cx="1333" cy="1025"/>
            </a:xfrm>
            <a:custGeom>
              <a:avLst/>
              <a:gdLst>
                <a:gd name="T0" fmla="*/ 101 w 1333"/>
                <a:gd name="T1" fmla="*/ 194 h 1025"/>
                <a:gd name="T2" fmla="*/ 181 w 1333"/>
                <a:gd name="T3" fmla="*/ 256 h 1025"/>
                <a:gd name="T4" fmla="*/ 125 w 1333"/>
                <a:gd name="T5" fmla="*/ 318 h 1025"/>
                <a:gd name="T6" fmla="*/ 114 w 1333"/>
                <a:gd name="T7" fmla="*/ 277 h 1025"/>
                <a:gd name="T8" fmla="*/ 35 w 1333"/>
                <a:gd name="T9" fmla="*/ 348 h 1025"/>
                <a:gd name="T10" fmla="*/ 79 w 1333"/>
                <a:gd name="T11" fmla="*/ 411 h 1025"/>
                <a:gd name="T12" fmla="*/ 191 w 1333"/>
                <a:gd name="T13" fmla="*/ 390 h 1025"/>
                <a:gd name="T14" fmla="*/ 158 w 1333"/>
                <a:gd name="T15" fmla="*/ 471 h 1025"/>
                <a:gd name="T16" fmla="*/ 125 w 1333"/>
                <a:gd name="T17" fmla="*/ 502 h 1025"/>
                <a:gd name="T18" fmla="*/ 68 w 1333"/>
                <a:gd name="T19" fmla="*/ 522 h 1025"/>
                <a:gd name="T20" fmla="*/ 45 w 1333"/>
                <a:gd name="T21" fmla="*/ 626 h 1025"/>
                <a:gd name="T22" fmla="*/ 79 w 1333"/>
                <a:gd name="T23" fmla="*/ 686 h 1025"/>
                <a:gd name="T24" fmla="*/ 158 w 1333"/>
                <a:gd name="T25" fmla="*/ 718 h 1025"/>
                <a:gd name="T26" fmla="*/ 158 w 1333"/>
                <a:gd name="T27" fmla="*/ 769 h 1025"/>
                <a:gd name="T28" fmla="*/ 249 w 1333"/>
                <a:gd name="T29" fmla="*/ 789 h 1025"/>
                <a:gd name="T30" fmla="*/ 295 w 1333"/>
                <a:gd name="T31" fmla="*/ 799 h 1025"/>
                <a:gd name="T32" fmla="*/ 203 w 1333"/>
                <a:gd name="T33" fmla="*/ 903 h 1025"/>
                <a:gd name="T34" fmla="*/ 135 w 1333"/>
                <a:gd name="T35" fmla="*/ 943 h 1025"/>
                <a:gd name="T36" fmla="*/ 23 w 1333"/>
                <a:gd name="T37" fmla="*/ 994 h 1025"/>
                <a:gd name="T38" fmla="*/ 23 w 1333"/>
                <a:gd name="T39" fmla="*/ 1025 h 1025"/>
                <a:gd name="T40" fmla="*/ 203 w 1333"/>
                <a:gd name="T41" fmla="*/ 954 h 1025"/>
                <a:gd name="T42" fmla="*/ 440 w 1333"/>
                <a:gd name="T43" fmla="*/ 769 h 1025"/>
                <a:gd name="T44" fmla="*/ 420 w 1333"/>
                <a:gd name="T45" fmla="*/ 748 h 1025"/>
                <a:gd name="T46" fmla="*/ 542 w 1333"/>
                <a:gd name="T47" fmla="*/ 605 h 1025"/>
                <a:gd name="T48" fmla="*/ 509 w 1333"/>
                <a:gd name="T49" fmla="*/ 646 h 1025"/>
                <a:gd name="T50" fmla="*/ 520 w 1333"/>
                <a:gd name="T51" fmla="*/ 697 h 1025"/>
                <a:gd name="T52" fmla="*/ 509 w 1333"/>
                <a:gd name="T53" fmla="*/ 728 h 1025"/>
                <a:gd name="T54" fmla="*/ 611 w 1333"/>
                <a:gd name="T55" fmla="*/ 677 h 1025"/>
                <a:gd name="T56" fmla="*/ 611 w 1333"/>
                <a:gd name="T57" fmla="*/ 626 h 1025"/>
                <a:gd name="T58" fmla="*/ 757 w 1333"/>
                <a:gd name="T59" fmla="*/ 656 h 1025"/>
                <a:gd name="T60" fmla="*/ 859 w 1333"/>
                <a:gd name="T61" fmla="*/ 646 h 1025"/>
                <a:gd name="T62" fmla="*/ 1029 w 1333"/>
                <a:gd name="T63" fmla="*/ 697 h 1025"/>
                <a:gd name="T64" fmla="*/ 1085 w 1333"/>
                <a:gd name="T65" fmla="*/ 758 h 1025"/>
                <a:gd name="T66" fmla="*/ 1176 w 1333"/>
                <a:gd name="T67" fmla="*/ 820 h 1025"/>
                <a:gd name="T68" fmla="*/ 1333 w 1333"/>
                <a:gd name="T69" fmla="*/ 830 h 1025"/>
                <a:gd name="T70" fmla="*/ 1312 w 1333"/>
                <a:gd name="T71" fmla="*/ 748 h 1025"/>
                <a:gd name="T72" fmla="*/ 1243 w 1333"/>
                <a:gd name="T73" fmla="*/ 737 h 1025"/>
                <a:gd name="T74" fmla="*/ 1152 w 1333"/>
                <a:gd name="T75" fmla="*/ 677 h 1025"/>
                <a:gd name="T76" fmla="*/ 1039 w 1333"/>
                <a:gd name="T77" fmla="*/ 605 h 1025"/>
                <a:gd name="T78" fmla="*/ 994 w 1333"/>
                <a:gd name="T79" fmla="*/ 656 h 1025"/>
                <a:gd name="T80" fmla="*/ 915 w 1333"/>
                <a:gd name="T81" fmla="*/ 594 h 1025"/>
                <a:gd name="T82" fmla="*/ 825 w 1333"/>
                <a:gd name="T83" fmla="*/ 512 h 1025"/>
                <a:gd name="T84" fmla="*/ 723 w 1333"/>
                <a:gd name="T85" fmla="*/ 133 h 1025"/>
                <a:gd name="T86" fmla="*/ 634 w 1333"/>
                <a:gd name="T87" fmla="*/ 31 h 1025"/>
                <a:gd name="T88" fmla="*/ 486 w 1333"/>
                <a:gd name="T89" fmla="*/ 31 h 1025"/>
                <a:gd name="T90" fmla="*/ 420 w 1333"/>
                <a:gd name="T91" fmla="*/ 31 h 1025"/>
                <a:gd name="T92" fmla="*/ 316 w 1333"/>
                <a:gd name="T93" fmla="*/ 0 h 1025"/>
                <a:gd name="T94" fmla="*/ 249 w 1333"/>
                <a:gd name="T95" fmla="*/ 20 h 1025"/>
                <a:gd name="T96" fmla="*/ 170 w 1333"/>
                <a:gd name="T97" fmla="*/ 83 h 1025"/>
                <a:gd name="T98" fmla="*/ 135 w 1333"/>
                <a:gd name="T99" fmla="*/ 133 h 1025"/>
                <a:gd name="T100" fmla="*/ 68 w 1333"/>
                <a:gd name="T101" fmla="*/ 164 h 102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333"/>
                <a:gd name="T154" fmla="*/ 0 h 1025"/>
                <a:gd name="T155" fmla="*/ 1333 w 1333"/>
                <a:gd name="T156" fmla="*/ 1025 h 102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333" h="1025">
                  <a:moveTo>
                    <a:pt x="68" y="164"/>
                  </a:moveTo>
                  <a:lnTo>
                    <a:pt x="101" y="194"/>
                  </a:lnTo>
                  <a:lnTo>
                    <a:pt x="135" y="247"/>
                  </a:lnTo>
                  <a:lnTo>
                    <a:pt x="181" y="256"/>
                  </a:lnTo>
                  <a:lnTo>
                    <a:pt x="181" y="318"/>
                  </a:lnTo>
                  <a:lnTo>
                    <a:pt x="125" y="318"/>
                  </a:lnTo>
                  <a:lnTo>
                    <a:pt x="125" y="277"/>
                  </a:lnTo>
                  <a:lnTo>
                    <a:pt x="114" y="277"/>
                  </a:lnTo>
                  <a:lnTo>
                    <a:pt x="0" y="318"/>
                  </a:lnTo>
                  <a:lnTo>
                    <a:pt x="35" y="348"/>
                  </a:lnTo>
                  <a:lnTo>
                    <a:pt x="35" y="390"/>
                  </a:lnTo>
                  <a:lnTo>
                    <a:pt x="79" y="411"/>
                  </a:lnTo>
                  <a:lnTo>
                    <a:pt x="147" y="420"/>
                  </a:lnTo>
                  <a:lnTo>
                    <a:pt x="191" y="390"/>
                  </a:lnTo>
                  <a:lnTo>
                    <a:pt x="203" y="462"/>
                  </a:lnTo>
                  <a:lnTo>
                    <a:pt x="158" y="471"/>
                  </a:lnTo>
                  <a:lnTo>
                    <a:pt x="147" y="492"/>
                  </a:lnTo>
                  <a:lnTo>
                    <a:pt x="125" y="502"/>
                  </a:lnTo>
                  <a:lnTo>
                    <a:pt x="91" y="482"/>
                  </a:lnTo>
                  <a:lnTo>
                    <a:pt x="68" y="522"/>
                  </a:lnTo>
                  <a:lnTo>
                    <a:pt x="12" y="575"/>
                  </a:lnTo>
                  <a:lnTo>
                    <a:pt x="45" y="626"/>
                  </a:lnTo>
                  <a:lnTo>
                    <a:pt x="35" y="646"/>
                  </a:lnTo>
                  <a:lnTo>
                    <a:pt x="79" y="686"/>
                  </a:lnTo>
                  <a:lnTo>
                    <a:pt x="135" y="686"/>
                  </a:lnTo>
                  <a:lnTo>
                    <a:pt x="158" y="718"/>
                  </a:lnTo>
                  <a:lnTo>
                    <a:pt x="147" y="737"/>
                  </a:lnTo>
                  <a:lnTo>
                    <a:pt x="158" y="769"/>
                  </a:lnTo>
                  <a:lnTo>
                    <a:pt x="203" y="748"/>
                  </a:lnTo>
                  <a:lnTo>
                    <a:pt x="249" y="789"/>
                  </a:lnTo>
                  <a:lnTo>
                    <a:pt x="316" y="758"/>
                  </a:lnTo>
                  <a:lnTo>
                    <a:pt x="295" y="799"/>
                  </a:lnTo>
                  <a:lnTo>
                    <a:pt x="295" y="841"/>
                  </a:lnTo>
                  <a:lnTo>
                    <a:pt x="203" y="903"/>
                  </a:lnTo>
                  <a:lnTo>
                    <a:pt x="170" y="943"/>
                  </a:lnTo>
                  <a:lnTo>
                    <a:pt x="135" y="943"/>
                  </a:lnTo>
                  <a:lnTo>
                    <a:pt x="79" y="984"/>
                  </a:lnTo>
                  <a:lnTo>
                    <a:pt x="23" y="994"/>
                  </a:lnTo>
                  <a:lnTo>
                    <a:pt x="0" y="1014"/>
                  </a:lnTo>
                  <a:lnTo>
                    <a:pt x="23" y="1025"/>
                  </a:lnTo>
                  <a:lnTo>
                    <a:pt x="135" y="984"/>
                  </a:lnTo>
                  <a:lnTo>
                    <a:pt x="203" y="954"/>
                  </a:lnTo>
                  <a:lnTo>
                    <a:pt x="339" y="871"/>
                  </a:lnTo>
                  <a:lnTo>
                    <a:pt x="440" y="769"/>
                  </a:lnTo>
                  <a:lnTo>
                    <a:pt x="451" y="748"/>
                  </a:lnTo>
                  <a:lnTo>
                    <a:pt x="420" y="748"/>
                  </a:lnTo>
                  <a:lnTo>
                    <a:pt x="520" y="615"/>
                  </a:lnTo>
                  <a:lnTo>
                    <a:pt x="542" y="605"/>
                  </a:lnTo>
                  <a:lnTo>
                    <a:pt x="542" y="626"/>
                  </a:lnTo>
                  <a:lnTo>
                    <a:pt x="509" y="646"/>
                  </a:lnTo>
                  <a:lnTo>
                    <a:pt x="497" y="707"/>
                  </a:lnTo>
                  <a:lnTo>
                    <a:pt x="520" y="697"/>
                  </a:lnTo>
                  <a:lnTo>
                    <a:pt x="497" y="718"/>
                  </a:lnTo>
                  <a:lnTo>
                    <a:pt x="509" y="728"/>
                  </a:lnTo>
                  <a:lnTo>
                    <a:pt x="577" y="686"/>
                  </a:lnTo>
                  <a:lnTo>
                    <a:pt x="611" y="677"/>
                  </a:lnTo>
                  <a:lnTo>
                    <a:pt x="621" y="646"/>
                  </a:lnTo>
                  <a:lnTo>
                    <a:pt x="611" y="626"/>
                  </a:lnTo>
                  <a:lnTo>
                    <a:pt x="678" y="615"/>
                  </a:lnTo>
                  <a:lnTo>
                    <a:pt x="757" y="656"/>
                  </a:lnTo>
                  <a:lnTo>
                    <a:pt x="825" y="635"/>
                  </a:lnTo>
                  <a:lnTo>
                    <a:pt x="859" y="646"/>
                  </a:lnTo>
                  <a:lnTo>
                    <a:pt x="904" y="646"/>
                  </a:lnTo>
                  <a:lnTo>
                    <a:pt x="1029" y="697"/>
                  </a:lnTo>
                  <a:lnTo>
                    <a:pt x="1052" y="718"/>
                  </a:lnTo>
                  <a:lnTo>
                    <a:pt x="1085" y="758"/>
                  </a:lnTo>
                  <a:lnTo>
                    <a:pt x="1152" y="799"/>
                  </a:lnTo>
                  <a:lnTo>
                    <a:pt x="1176" y="820"/>
                  </a:lnTo>
                  <a:lnTo>
                    <a:pt x="1255" y="862"/>
                  </a:lnTo>
                  <a:lnTo>
                    <a:pt x="1333" y="830"/>
                  </a:lnTo>
                  <a:lnTo>
                    <a:pt x="1333" y="789"/>
                  </a:lnTo>
                  <a:lnTo>
                    <a:pt x="1312" y="748"/>
                  </a:lnTo>
                  <a:lnTo>
                    <a:pt x="1277" y="737"/>
                  </a:lnTo>
                  <a:lnTo>
                    <a:pt x="1243" y="737"/>
                  </a:lnTo>
                  <a:lnTo>
                    <a:pt x="1197" y="707"/>
                  </a:lnTo>
                  <a:lnTo>
                    <a:pt x="1152" y="677"/>
                  </a:lnTo>
                  <a:lnTo>
                    <a:pt x="1062" y="594"/>
                  </a:lnTo>
                  <a:lnTo>
                    <a:pt x="1039" y="605"/>
                  </a:lnTo>
                  <a:lnTo>
                    <a:pt x="1016" y="635"/>
                  </a:lnTo>
                  <a:lnTo>
                    <a:pt x="994" y="656"/>
                  </a:lnTo>
                  <a:lnTo>
                    <a:pt x="915" y="615"/>
                  </a:lnTo>
                  <a:lnTo>
                    <a:pt x="915" y="594"/>
                  </a:lnTo>
                  <a:lnTo>
                    <a:pt x="848" y="615"/>
                  </a:lnTo>
                  <a:lnTo>
                    <a:pt x="825" y="512"/>
                  </a:lnTo>
                  <a:lnTo>
                    <a:pt x="769" y="287"/>
                  </a:lnTo>
                  <a:lnTo>
                    <a:pt x="723" y="133"/>
                  </a:lnTo>
                  <a:lnTo>
                    <a:pt x="701" y="62"/>
                  </a:lnTo>
                  <a:lnTo>
                    <a:pt x="634" y="31"/>
                  </a:lnTo>
                  <a:lnTo>
                    <a:pt x="599" y="51"/>
                  </a:lnTo>
                  <a:lnTo>
                    <a:pt x="486" y="31"/>
                  </a:lnTo>
                  <a:lnTo>
                    <a:pt x="451" y="41"/>
                  </a:lnTo>
                  <a:lnTo>
                    <a:pt x="420" y="31"/>
                  </a:lnTo>
                  <a:lnTo>
                    <a:pt x="420" y="20"/>
                  </a:lnTo>
                  <a:lnTo>
                    <a:pt x="316" y="0"/>
                  </a:lnTo>
                  <a:lnTo>
                    <a:pt x="305" y="20"/>
                  </a:lnTo>
                  <a:lnTo>
                    <a:pt x="249" y="20"/>
                  </a:lnTo>
                  <a:lnTo>
                    <a:pt x="203" y="51"/>
                  </a:lnTo>
                  <a:lnTo>
                    <a:pt x="170" y="83"/>
                  </a:lnTo>
                  <a:lnTo>
                    <a:pt x="158" y="113"/>
                  </a:lnTo>
                  <a:lnTo>
                    <a:pt x="135" y="133"/>
                  </a:lnTo>
                  <a:lnTo>
                    <a:pt x="91" y="133"/>
                  </a:lnTo>
                  <a:lnTo>
                    <a:pt x="68" y="16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42588" name="Picture 5" descr="Stormtrack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82" y="3232"/>
              <a:ext cx="1124" cy="80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2589" name="Text Box 6"/>
            <p:cNvSpPr txBox="1">
              <a:spLocks noChangeAspect="1" noChangeArrowheads="1"/>
            </p:cNvSpPr>
            <p:nvPr/>
          </p:nvSpPr>
          <p:spPr bwMode="auto">
            <a:xfrm>
              <a:off x="5210" y="4034"/>
              <a:ext cx="1304" cy="30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39800"/>
              <a:r>
                <a:rPr lang="en-US" b="1">
                  <a:solidFill>
                    <a:srgbClr val="000000"/>
                  </a:solidFill>
                </a:rPr>
                <a:t>Flash Flood Prediction Program, Denver, CO</a:t>
              </a:r>
            </a:p>
          </p:txBody>
        </p:sp>
        <p:sp>
          <p:nvSpPr>
            <p:cNvPr id="42590" name="Line 7"/>
            <p:cNvSpPr>
              <a:spLocks noChangeAspect="1" noChangeShapeType="1"/>
            </p:cNvSpPr>
            <p:nvPr/>
          </p:nvSpPr>
          <p:spPr bwMode="auto">
            <a:xfrm flipH="1">
              <a:off x="4866" y="3898"/>
              <a:ext cx="416" cy="6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91" name="Freeform 8"/>
            <p:cNvSpPr>
              <a:spLocks noChangeAspect="1"/>
            </p:cNvSpPr>
            <p:nvPr/>
          </p:nvSpPr>
          <p:spPr bwMode="auto">
            <a:xfrm>
              <a:off x="1640" y="2606"/>
              <a:ext cx="1454" cy="1101"/>
            </a:xfrm>
            <a:custGeom>
              <a:avLst/>
              <a:gdLst>
                <a:gd name="T0" fmla="*/ 10 w 1454"/>
                <a:gd name="T1" fmla="*/ 818 h 1101"/>
                <a:gd name="T2" fmla="*/ 10 w 1454"/>
                <a:gd name="T3" fmla="*/ 755 h 1101"/>
                <a:gd name="T4" fmla="*/ 23 w 1454"/>
                <a:gd name="T5" fmla="*/ 704 h 1101"/>
                <a:gd name="T6" fmla="*/ 26 w 1454"/>
                <a:gd name="T7" fmla="*/ 625 h 1101"/>
                <a:gd name="T8" fmla="*/ 50 w 1454"/>
                <a:gd name="T9" fmla="*/ 607 h 1101"/>
                <a:gd name="T10" fmla="*/ 66 w 1454"/>
                <a:gd name="T11" fmla="*/ 580 h 1101"/>
                <a:gd name="T12" fmla="*/ 79 w 1454"/>
                <a:gd name="T13" fmla="*/ 546 h 1101"/>
                <a:gd name="T14" fmla="*/ 143 w 1454"/>
                <a:gd name="T15" fmla="*/ 456 h 1101"/>
                <a:gd name="T16" fmla="*/ 223 w 1454"/>
                <a:gd name="T17" fmla="*/ 281 h 1101"/>
                <a:gd name="T18" fmla="*/ 279 w 1454"/>
                <a:gd name="T19" fmla="*/ 160 h 1101"/>
                <a:gd name="T20" fmla="*/ 322 w 1454"/>
                <a:gd name="T21" fmla="*/ 40 h 1101"/>
                <a:gd name="T22" fmla="*/ 329 w 1454"/>
                <a:gd name="T23" fmla="*/ 3 h 1101"/>
                <a:gd name="T24" fmla="*/ 363 w 1454"/>
                <a:gd name="T25" fmla="*/ 3 h 1101"/>
                <a:gd name="T26" fmla="*/ 403 w 1454"/>
                <a:gd name="T27" fmla="*/ 12 h 1101"/>
                <a:gd name="T28" fmla="*/ 419 w 1454"/>
                <a:gd name="T29" fmla="*/ 33 h 1101"/>
                <a:gd name="T30" fmla="*/ 479 w 1454"/>
                <a:gd name="T31" fmla="*/ 60 h 1101"/>
                <a:gd name="T32" fmla="*/ 479 w 1454"/>
                <a:gd name="T33" fmla="*/ 100 h 1101"/>
                <a:gd name="T34" fmla="*/ 485 w 1454"/>
                <a:gd name="T35" fmla="*/ 170 h 1101"/>
                <a:gd name="T36" fmla="*/ 589 w 1454"/>
                <a:gd name="T37" fmla="*/ 193 h 1101"/>
                <a:gd name="T38" fmla="*/ 655 w 1454"/>
                <a:gd name="T39" fmla="*/ 193 h 1101"/>
                <a:gd name="T40" fmla="*/ 728 w 1454"/>
                <a:gd name="T41" fmla="*/ 226 h 1101"/>
                <a:gd name="T42" fmla="*/ 825 w 1454"/>
                <a:gd name="T43" fmla="*/ 230 h 1101"/>
                <a:gd name="T44" fmla="*/ 875 w 1454"/>
                <a:gd name="T45" fmla="*/ 239 h 1101"/>
                <a:gd name="T46" fmla="*/ 915 w 1454"/>
                <a:gd name="T47" fmla="*/ 223 h 1101"/>
                <a:gd name="T48" fmla="*/ 958 w 1454"/>
                <a:gd name="T49" fmla="*/ 230 h 1101"/>
                <a:gd name="T50" fmla="*/ 995 w 1454"/>
                <a:gd name="T51" fmla="*/ 223 h 1101"/>
                <a:gd name="T52" fmla="*/ 1025 w 1454"/>
                <a:gd name="T53" fmla="*/ 230 h 1101"/>
                <a:gd name="T54" fmla="*/ 1058 w 1454"/>
                <a:gd name="T55" fmla="*/ 235 h 1101"/>
                <a:gd name="T56" fmla="*/ 1401 w 1454"/>
                <a:gd name="T57" fmla="*/ 296 h 1101"/>
                <a:gd name="T58" fmla="*/ 1418 w 1454"/>
                <a:gd name="T59" fmla="*/ 332 h 1101"/>
                <a:gd name="T60" fmla="*/ 1451 w 1454"/>
                <a:gd name="T61" fmla="*/ 350 h 1101"/>
                <a:gd name="T62" fmla="*/ 1378 w 1454"/>
                <a:gd name="T63" fmla="*/ 486 h 1101"/>
                <a:gd name="T64" fmla="*/ 1361 w 1454"/>
                <a:gd name="T65" fmla="*/ 513 h 1101"/>
                <a:gd name="T66" fmla="*/ 1318 w 1454"/>
                <a:gd name="T67" fmla="*/ 540 h 1101"/>
                <a:gd name="T68" fmla="*/ 1271 w 1454"/>
                <a:gd name="T69" fmla="*/ 622 h 1101"/>
                <a:gd name="T70" fmla="*/ 1301 w 1454"/>
                <a:gd name="T71" fmla="*/ 646 h 1101"/>
                <a:gd name="T72" fmla="*/ 1308 w 1454"/>
                <a:gd name="T73" fmla="*/ 673 h 1101"/>
                <a:gd name="T74" fmla="*/ 1298 w 1454"/>
                <a:gd name="T75" fmla="*/ 682 h 1101"/>
                <a:gd name="T76" fmla="*/ 1274 w 1454"/>
                <a:gd name="T77" fmla="*/ 733 h 1101"/>
                <a:gd name="T78" fmla="*/ 699 w 1454"/>
                <a:gd name="T79" fmla="*/ 996 h 110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54"/>
                <a:gd name="T121" fmla="*/ 0 h 1101"/>
                <a:gd name="T122" fmla="*/ 1454 w 1454"/>
                <a:gd name="T123" fmla="*/ 1101 h 110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54" h="1101">
                  <a:moveTo>
                    <a:pt x="20" y="827"/>
                  </a:moveTo>
                  <a:lnTo>
                    <a:pt x="10" y="818"/>
                  </a:lnTo>
                  <a:lnTo>
                    <a:pt x="0" y="775"/>
                  </a:lnTo>
                  <a:lnTo>
                    <a:pt x="10" y="755"/>
                  </a:lnTo>
                  <a:lnTo>
                    <a:pt x="10" y="736"/>
                  </a:lnTo>
                  <a:lnTo>
                    <a:pt x="23" y="704"/>
                  </a:lnTo>
                  <a:lnTo>
                    <a:pt x="16" y="640"/>
                  </a:lnTo>
                  <a:lnTo>
                    <a:pt x="26" y="625"/>
                  </a:lnTo>
                  <a:lnTo>
                    <a:pt x="42" y="619"/>
                  </a:lnTo>
                  <a:lnTo>
                    <a:pt x="50" y="607"/>
                  </a:lnTo>
                  <a:lnTo>
                    <a:pt x="60" y="585"/>
                  </a:lnTo>
                  <a:lnTo>
                    <a:pt x="66" y="580"/>
                  </a:lnTo>
                  <a:lnTo>
                    <a:pt x="73" y="550"/>
                  </a:lnTo>
                  <a:lnTo>
                    <a:pt x="79" y="546"/>
                  </a:lnTo>
                  <a:lnTo>
                    <a:pt x="123" y="501"/>
                  </a:lnTo>
                  <a:lnTo>
                    <a:pt x="143" y="456"/>
                  </a:lnTo>
                  <a:lnTo>
                    <a:pt x="179" y="393"/>
                  </a:lnTo>
                  <a:lnTo>
                    <a:pt x="223" y="281"/>
                  </a:lnTo>
                  <a:lnTo>
                    <a:pt x="253" y="230"/>
                  </a:lnTo>
                  <a:lnTo>
                    <a:pt x="279" y="160"/>
                  </a:lnTo>
                  <a:lnTo>
                    <a:pt x="309" y="70"/>
                  </a:lnTo>
                  <a:lnTo>
                    <a:pt x="322" y="40"/>
                  </a:lnTo>
                  <a:lnTo>
                    <a:pt x="329" y="12"/>
                  </a:lnTo>
                  <a:lnTo>
                    <a:pt x="329" y="3"/>
                  </a:lnTo>
                  <a:lnTo>
                    <a:pt x="343" y="0"/>
                  </a:lnTo>
                  <a:lnTo>
                    <a:pt x="363" y="3"/>
                  </a:lnTo>
                  <a:lnTo>
                    <a:pt x="372" y="0"/>
                  </a:lnTo>
                  <a:lnTo>
                    <a:pt x="403" y="12"/>
                  </a:lnTo>
                  <a:lnTo>
                    <a:pt x="416" y="24"/>
                  </a:lnTo>
                  <a:lnTo>
                    <a:pt x="419" y="33"/>
                  </a:lnTo>
                  <a:lnTo>
                    <a:pt x="445" y="33"/>
                  </a:lnTo>
                  <a:lnTo>
                    <a:pt x="479" y="60"/>
                  </a:lnTo>
                  <a:lnTo>
                    <a:pt x="485" y="88"/>
                  </a:lnTo>
                  <a:lnTo>
                    <a:pt x="479" y="100"/>
                  </a:lnTo>
                  <a:lnTo>
                    <a:pt x="479" y="151"/>
                  </a:lnTo>
                  <a:lnTo>
                    <a:pt x="485" y="170"/>
                  </a:lnTo>
                  <a:lnTo>
                    <a:pt x="532" y="187"/>
                  </a:lnTo>
                  <a:lnTo>
                    <a:pt x="589" y="193"/>
                  </a:lnTo>
                  <a:lnTo>
                    <a:pt x="625" y="187"/>
                  </a:lnTo>
                  <a:lnTo>
                    <a:pt x="655" y="193"/>
                  </a:lnTo>
                  <a:lnTo>
                    <a:pt x="715" y="208"/>
                  </a:lnTo>
                  <a:lnTo>
                    <a:pt x="728" y="226"/>
                  </a:lnTo>
                  <a:lnTo>
                    <a:pt x="802" y="218"/>
                  </a:lnTo>
                  <a:lnTo>
                    <a:pt x="825" y="230"/>
                  </a:lnTo>
                  <a:lnTo>
                    <a:pt x="835" y="233"/>
                  </a:lnTo>
                  <a:lnTo>
                    <a:pt x="875" y="239"/>
                  </a:lnTo>
                  <a:lnTo>
                    <a:pt x="892" y="235"/>
                  </a:lnTo>
                  <a:lnTo>
                    <a:pt x="915" y="223"/>
                  </a:lnTo>
                  <a:lnTo>
                    <a:pt x="934" y="223"/>
                  </a:lnTo>
                  <a:lnTo>
                    <a:pt x="958" y="230"/>
                  </a:lnTo>
                  <a:lnTo>
                    <a:pt x="975" y="223"/>
                  </a:lnTo>
                  <a:lnTo>
                    <a:pt x="995" y="223"/>
                  </a:lnTo>
                  <a:lnTo>
                    <a:pt x="1005" y="230"/>
                  </a:lnTo>
                  <a:lnTo>
                    <a:pt x="1025" y="230"/>
                  </a:lnTo>
                  <a:lnTo>
                    <a:pt x="1041" y="235"/>
                  </a:lnTo>
                  <a:lnTo>
                    <a:pt x="1058" y="235"/>
                  </a:lnTo>
                  <a:lnTo>
                    <a:pt x="1081" y="230"/>
                  </a:lnTo>
                  <a:lnTo>
                    <a:pt x="1401" y="296"/>
                  </a:lnTo>
                  <a:lnTo>
                    <a:pt x="1404" y="314"/>
                  </a:lnTo>
                  <a:lnTo>
                    <a:pt x="1418" y="332"/>
                  </a:lnTo>
                  <a:lnTo>
                    <a:pt x="1434" y="339"/>
                  </a:lnTo>
                  <a:lnTo>
                    <a:pt x="1451" y="350"/>
                  </a:lnTo>
                  <a:lnTo>
                    <a:pt x="1454" y="377"/>
                  </a:lnTo>
                  <a:lnTo>
                    <a:pt x="1378" y="486"/>
                  </a:lnTo>
                  <a:lnTo>
                    <a:pt x="1364" y="501"/>
                  </a:lnTo>
                  <a:lnTo>
                    <a:pt x="1361" y="513"/>
                  </a:lnTo>
                  <a:lnTo>
                    <a:pt x="1344" y="532"/>
                  </a:lnTo>
                  <a:lnTo>
                    <a:pt x="1318" y="540"/>
                  </a:lnTo>
                  <a:lnTo>
                    <a:pt x="1278" y="598"/>
                  </a:lnTo>
                  <a:lnTo>
                    <a:pt x="1271" y="622"/>
                  </a:lnTo>
                  <a:lnTo>
                    <a:pt x="1278" y="633"/>
                  </a:lnTo>
                  <a:lnTo>
                    <a:pt x="1301" y="646"/>
                  </a:lnTo>
                  <a:lnTo>
                    <a:pt x="1314" y="661"/>
                  </a:lnTo>
                  <a:lnTo>
                    <a:pt x="1308" y="673"/>
                  </a:lnTo>
                  <a:lnTo>
                    <a:pt x="1304" y="682"/>
                  </a:lnTo>
                  <a:lnTo>
                    <a:pt x="1298" y="682"/>
                  </a:lnTo>
                  <a:lnTo>
                    <a:pt x="1298" y="706"/>
                  </a:lnTo>
                  <a:lnTo>
                    <a:pt x="1274" y="733"/>
                  </a:lnTo>
                  <a:lnTo>
                    <a:pt x="1184" y="1101"/>
                  </a:lnTo>
                  <a:lnTo>
                    <a:pt x="699" y="996"/>
                  </a:lnTo>
                  <a:lnTo>
                    <a:pt x="20" y="82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92" name="Freeform 9"/>
            <p:cNvSpPr>
              <a:spLocks noChangeAspect="1"/>
            </p:cNvSpPr>
            <p:nvPr/>
          </p:nvSpPr>
          <p:spPr bwMode="auto">
            <a:xfrm>
              <a:off x="2825" y="2292"/>
              <a:ext cx="1083" cy="1587"/>
            </a:xfrm>
            <a:custGeom>
              <a:avLst/>
              <a:gdLst>
                <a:gd name="T0" fmla="*/ 90 w 1083"/>
                <a:gd name="T1" fmla="*/ 1047 h 1587"/>
                <a:gd name="T2" fmla="*/ 114 w 1083"/>
                <a:gd name="T3" fmla="*/ 996 h 1587"/>
                <a:gd name="T4" fmla="*/ 124 w 1083"/>
                <a:gd name="T5" fmla="*/ 987 h 1587"/>
                <a:gd name="T6" fmla="*/ 117 w 1083"/>
                <a:gd name="T7" fmla="*/ 960 h 1587"/>
                <a:gd name="T8" fmla="*/ 87 w 1083"/>
                <a:gd name="T9" fmla="*/ 936 h 1587"/>
                <a:gd name="T10" fmla="*/ 134 w 1083"/>
                <a:gd name="T11" fmla="*/ 854 h 1587"/>
                <a:gd name="T12" fmla="*/ 177 w 1083"/>
                <a:gd name="T13" fmla="*/ 827 h 1587"/>
                <a:gd name="T14" fmla="*/ 194 w 1083"/>
                <a:gd name="T15" fmla="*/ 800 h 1587"/>
                <a:gd name="T16" fmla="*/ 267 w 1083"/>
                <a:gd name="T17" fmla="*/ 664 h 1587"/>
                <a:gd name="T18" fmla="*/ 234 w 1083"/>
                <a:gd name="T19" fmla="*/ 646 h 1587"/>
                <a:gd name="T20" fmla="*/ 217 w 1083"/>
                <a:gd name="T21" fmla="*/ 610 h 1587"/>
                <a:gd name="T22" fmla="*/ 221 w 1083"/>
                <a:gd name="T23" fmla="*/ 573 h 1587"/>
                <a:gd name="T24" fmla="*/ 213 w 1083"/>
                <a:gd name="T25" fmla="*/ 546 h 1587"/>
                <a:gd name="T26" fmla="*/ 221 w 1083"/>
                <a:gd name="T27" fmla="*/ 522 h 1587"/>
                <a:gd name="T28" fmla="*/ 347 w 1083"/>
                <a:gd name="T29" fmla="*/ 0 h 1587"/>
                <a:gd name="T30" fmla="*/ 454 w 1083"/>
                <a:gd name="T31" fmla="*/ 232 h 1587"/>
                <a:gd name="T32" fmla="*/ 487 w 1083"/>
                <a:gd name="T33" fmla="*/ 320 h 1587"/>
                <a:gd name="T34" fmla="*/ 467 w 1083"/>
                <a:gd name="T35" fmla="*/ 350 h 1587"/>
                <a:gd name="T36" fmla="*/ 497 w 1083"/>
                <a:gd name="T37" fmla="*/ 383 h 1587"/>
                <a:gd name="T38" fmla="*/ 564 w 1083"/>
                <a:gd name="T39" fmla="*/ 473 h 1587"/>
                <a:gd name="T40" fmla="*/ 584 w 1083"/>
                <a:gd name="T41" fmla="*/ 525 h 1587"/>
                <a:gd name="T42" fmla="*/ 607 w 1083"/>
                <a:gd name="T43" fmla="*/ 544 h 1587"/>
                <a:gd name="T44" fmla="*/ 654 w 1083"/>
                <a:gd name="T45" fmla="*/ 558 h 1587"/>
                <a:gd name="T46" fmla="*/ 621 w 1083"/>
                <a:gd name="T47" fmla="*/ 637 h 1587"/>
                <a:gd name="T48" fmla="*/ 603 w 1083"/>
                <a:gd name="T49" fmla="*/ 679 h 1587"/>
                <a:gd name="T50" fmla="*/ 607 w 1083"/>
                <a:gd name="T51" fmla="*/ 700 h 1587"/>
                <a:gd name="T52" fmla="*/ 580 w 1083"/>
                <a:gd name="T53" fmla="*/ 733 h 1587"/>
                <a:gd name="T54" fmla="*/ 574 w 1083"/>
                <a:gd name="T55" fmla="*/ 763 h 1587"/>
                <a:gd name="T56" fmla="*/ 617 w 1083"/>
                <a:gd name="T57" fmla="*/ 788 h 1587"/>
                <a:gd name="T58" fmla="*/ 670 w 1083"/>
                <a:gd name="T59" fmla="*/ 748 h 1587"/>
                <a:gd name="T60" fmla="*/ 683 w 1083"/>
                <a:gd name="T61" fmla="*/ 770 h 1587"/>
                <a:gd name="T62" fmla="*/ 697 w 1083"/>
                <a:gd name="T63" fmla="*/ 779 h 1587"/>
                <a:gd name="T64" fmla="*/ 694 w 1083"/>
                <a:gd name="T65" fmla="*/ 845 h 1587"/>
                <a:gd name="T66" fmla="*/ 723 w 1083"/>
                <a:gd name="T67" fmla="*/ 896 h 1587"/>
                <a:gd name="T68" fmla="*/ 710 w 1083"/>
                <a:gd name="T69" fmla="*/ 930 h 1587"/>
                <a:gd name="T70" fmla="*/ 747 w 1083"/>
                <a:gd name="T71" fmla="*/ 954 h 1587"/>
                <a:gd name="T72" fmla="*/ 767 w 1083"/>
                <a:gd name="T73" fmla="*/ 987 h 1587"/>
                <a:gd name="T74" fmla="*/ 760 w 1083"/>
                <a:gd name="T75" fmla="*/ 1020 h 1587"/>
                <a:gd name="T76" fmla="*/ 794 w 1083"/>
                <a:gd name="T77" fmla="*/ 1057 h 1587"/>
                <a:gd name="T78" fmla="*/ 817 w 1083"/>
                <a:gd name="T79" fmla="*/ 1029 h 1587"/>
                <a:gd name="T80" fmla="*/ 867 w 1083"/>
                <a:gd name="T81" fmla="*/ 1044 h 1587"/>
                <a:gd name="T82" fmla="*/ 894 w 1083"/>
                <a:gd name="T83" fmla="*/ 1029 h 1587"/>
                <a:gd name="T84" fmla="*/ 946 w 1083"/>
                <a:gd name="T85" fmla="*/ 1042 h 1587"/>
                <a:gd name="T86" fmla="*/ 973 w 1083"/>
                <a:gd name="T87" fmla="*/ 1044 h 1587"/>
                <a:gd name="T88" fmla="*/ 1017 w 1083"/>
                <a:gd name="T89" fmla="*/ 1029 h 1587"/>
                <a:gd name="T90" fmla="*/ 1060 w 1083"/>
                <a:gd name="T91" fmla="*/ 1036 h 1587"/>
                <a:gd name="T92" fmla="*/ 1083 w 1083"/>
                <a:gd name="T93" fmla="*/ 1074 h 1587"/>
                <a:gd name="T94" fmla="*/ 497 w 1083"/>
                <a:gd name="T95" fmla="*/ 1506 h 158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3"/>
                <a:gd name="T145" fmla="*/ 0 h 1587"/>
                <a:gd name="T146" fmla="*/ 1083 w 1083"/>
                <a:gd name="T147" fmla="*/ 1587 h 158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3" h="1587">
                  <a:moveTo>
                    <a:pt x="0" y="1415"/>
                  </a:moveTo>
                  <a:lnTo>
                    <a:pt x="90" y="1047"/>
                  </a:lnTo>
                  <a:lnTo>
                    <a:pt x="114" y="1020"/>
                  </a:lnTo>
                  <a:lnTo>
                    <a:pt x="114" y="996"/>
                  </a:lnTo>
                  <a:lnTo>
                    <a:pt x="120" y="996"/>
                  </a:lnTo>
                  <a:lnTo>
                    <a:pt x="124" y="987"/>
                  </a:lnTo>
                  <a:lnTo>
                    <a:pt x="131" y="975"/>
                  </a:lnTo>
                  <a:lnTo>
                    <a:pt x="117" y="960"/>
                  </a:lnTo>
                  <a:lnTo>
                    <a:pt x="94" y="947"/>
                  </a:lnTo>
                  <a:lnTo>
                    <a:pt x="87" y="936"/>
                  </a:lnTo>
                  <a:lnTo>
                    <a:pt x="94" y="912"/>
                  </a:lnTo>
                  <a:lnTo>
                    <a:pt x="134" y="854"/>
                  </a:lnTo>
                  <a:lnTo>
                    <a:pt x="160" y="845"/>
                  </a:lnTo>
                  <a:lnTo>
                    <a:pt x="177" y="827"/>
                  </a:lnTo>
                  <a:lnTo>
                    <a:pt x="180" y="815"/>
                  </a:lnTo>
                  <a:lnTo>
                    <a:pt x="194" y="800"/>
                  </a:lnTo>
                  <a:lnTo>
                    <a:pt x="271" y="691"/>
                  </a:lnTo>
                  <a:lnTo>
                    <a:pt x="267" y="664"/>
                  </a:lnTo>
                  <a:lnTo>
                    <a:pt x="250" y="652"/>
                  </a:lnTo>
                  <a:lnTo>
                    <a:pt x="234" y="646"/>
                  </a:lnTo>
                  <a:lnTo>
                    <a:pt x="221" y="628"/>
                  </a:lnTo>
                  <a:lnTo>
                    <a:pt x="217" y="610"/>
                  </a:lnTo>
                  <a:lnTo>
                    <a:pt x="213" y="582"/>
                  </a:lnTo>
                  <a:lnTo>
                    <a:pt x="221" y="573"/>
                  </a:lnTo>
                  <a:lnTo>
                    <a:pt x="227" y="564"/>
                  </a:lnTo>
                  <a:lnTo>
                    <a:pt x="213" y="546"/>
                  </a:lnTo>
                  <a:lnTo>
                    <a:pt x="213" y="528"/>
                  </a:lnTo>
                  <a:lnTo>
                    <a:pt x="221" y="522"/>
                  </a:lnTo>
                  <a:lnTo>
                    <a:pt x="350" y="0"/>
                  </a:lnTo>
                  <a:lnTo>
                    <a:pt x="347" y="0"/>
                  </a:lnTo>
                  <a:lnTo>
                    <a:pt x="490" y="33"/>
                  </a:lnTo>
                  <a:lnTo>
                    <a:pt x="454" y="232"/>
                  </a:lnTo>
                  <a:lnTo>
                    <a:pt x="477" y="287"/>
                  </a:lnTo>
                  <a:lnTo>
                    <a:pt x="487" y="320"/>
                  </a:lnTo>
                  <a:lnTo>
                    <a:pt x="477" y="340"/>
                  </a:lnTo>
                  <a:lnTo>
                    <a:pt x="467" y="350"/>
                  </a:lnTo>
                  <a:lnTo>
                    <a:pt x="481" y="362"/>
                  </a:lnTo>
                  <a:lnTo>
                    <a:pt x="497" y="383"/>
                  </a:lnTo>
                  <a:lnTo>
                    <a:pt x="537" y="420"/>
                  </a:lnTo>
                  <a:lnTo>
                    <a:pt x="564" y="473"/>
                  </a:lnTo>
                  <a:lnTo>
                    <a:pt x="570" y="498"/>
                  </a:lnTo>
                  <a:lnTo>
                    <a:pt x="584" y="525"/>
                  </a:lnTo>
                  <a:lnTo>
                    <a:pt x="607" y="525"/>
                  </a:lnTo>
                  <a:lnTo>
                    <a:pt x="607" y="544"/>
                  </a:lnTo>
                  <a:lnTo>
                    <a:pt x="644" y="546"/>
                  </a:lnTo>
                  <a:lnTo>
                    <a:pt x="654" y="558"/>
                  </a:lnTo>
                  <a:lnTo>
                    <a:pt x="617" y="625"/>
                  </a:lnTo>
                  <a:lnTo>
                    <a:pt x="621" y="637"/>
                  </a:lnTo>
                  <a:lnTo>
                    <a:pt x="607" y="646"/>
                  </a:lnTo>
                  <a:lnTo>
                    <a:pt x="603" y="679"/>
                  </a:lnTo>
                  <a:lnTo>
                    <a:pt x="607" y="682"/>
                  </a:lnTo>
                  <a:lnTo>
                    <a:pt x="607" y="700"/>
                  </a:lnTo>
                  <a:lnTo>
                    <a:pt x="580" y="715"/>
                  </a:lnTo>
                  <a:lnTo>
                    <a:pt x="580" y="733"/>
                  </a:lnTo>
                  <a:lnTo>
                    <a:pt x="584" y="746"/>
                  </a:lnTo>
                  <a:lnTo>
                    <a:pt x="574" y="763"/>
                  </a:lnTo>
                  <a:lnTo>
                    <a:pt x="607" y="790"/>
                  </a:lnTo>
                  <a:lnTo>
                    <a:pt x="617" y="788"/>
                  </a:lnTo>
                  <a:lnTo>
                    <a:pt x="664" y="754"/>
                  </a:lnTo>
                  <a:lnTo>
                    <a:pt x="670" y="748"/>
                  </a:lnTo>
                  <a:lnTo>
                    <a:pt x="677" y="754"/>
                  </a:lnTo>
                  <a:lnTo>
                    <a:pt x="683" y="770"/>
                  </a:lnTo>
                  <a:lnTo>
                    <a:pt x="691" y="772"/>
                  </a:lnTo>
                  <a:lnTo>
                    <a:pt x="697" y="779"/>
                  </a:lnTo>
                  <a:lnTo>
                    <a:pt x="694" y="806"/>
                  </a:lnTo>
                  <a:lnTo>
                    <a:pt x="694" y="845"/>
                  </a:lnTo>
                  <a:lnTo>
                    <a:pt x="704" y="872"/>
                  </a:lnTo>
                  <a:lnTo>
                    <a:pt x="723" y="896"/>
                  </a:lnTo>
                  <a:lnTo>
                    <a:pt x="720" y="912"/>
                  </a:lnTo>
                  <a:lnTo>
                    <a:pt x="710" y="930"/>
                  </a:lnTo>
                  <a:lnTo>
                    <a:pt x="727" y="954"/>
                  </a:lnTo>
                  <a:lnTo>
                    <a:pt x="747" y="954"/>
                  </a:lnTo>
                  <a:lnTo>
                    <a:pt x="764" y="975"/>
                  </a:lnTo>
                  <a:lnTo>
                    <a:pt x="767" y="987"/>
                  </a:lnTo>
                  <a:lnTo>
                    <a:pt x="760" y="1014"/>
                  </a:lnTo>
                  <a:lnTo>
                    <a:pt x="760" y="1020"/>
                  </a:lnTo>
                  <a:lnTo>
                    <a:pt x="774" y="1044"/>
                  </a:lnTo>
                  <a:lnTo>
                    <a:pt x="794" y="1057"/>
                  </a:lnTo>
                  <a:lnTo>
                    <a:pt x="804" y="1036"/>
                  </a:lnTo>
                  <a:lnTo>
                    <a:pt x="817" y="1029"/>
                  </a:lnTo>
                  <a:lnTo>
                    <a:pt x="850" y="1042"/>
                  </a:lnTo>
                  <a:lnTo>
                    <a:pt x="867" y="1044"/>
                  </a:lnTo>
                  <a:lnTo>
                    <a:pt x="884" y="1032"/>
                  </a:lnTo>
                  <a:lnTo>
                    <a:pt x="894" y="1029"/>
                  </a:lnTo>
                  <a:lnTo>
                    <a:pt x="904" y="1038"/>
                  </a:lnTo>
                  <a:lnTo>
                    <a:pt x="946" y="1042"/>
                  </a:lnTo>
                  <a:lnTo>
                    <a:pt x="967" y="1050"/>
                  </a:lnTo>
                  <a:lnTo>
                    <a:pt x="973" y="1044"/>
                  </a:lnTo>
                  <a:lnTo>
                    <a:pt x="1020" y="1047"/>
                  </a:lnTo>
                  <a:lnTo>
                    <a:pt x="1017" y="1029"/>
                  </a:lnTo>
                  <a:lnTo>
                    <a:pt x="1036" y="1014"/>
                  </a:lnTo>
                  <a:lnTo>
                    <a:pt x="1060" y="1036"/>
                  </a:lnTo>
                  <a:lnTo>
                    <a:pt x="1067" y="1062"/>
                  </a:lnTo>
                  <a:lnTo>
                    <a:pt x="1083" y="1074"/>
                  </a:lnTo>
                  <a:lnTo>
                    <a:pt x="1000" y="1587"/>
                  </a:lnTo>
                  <a:lnTo>
                    <a:pt x="497" y="1506"/>
                  </a:lnTo>
                  <a:lnTo>
                    <a:pt x="0" y="141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93" name="Freeform 10"/>
            <p:cNvSpPr>
              <a:spLocks noChangeAspect="1"/>
            </p:cNvSpPr>
            <p:nvPr/>
          </p:nvSpPr>
          <p:spPr bwMode="auto">
            <a:xfrm>
              <a:off x="3280" y="2325"/>
              <a:ext cx="1847" cy="1066"/>
            </a:xfrm>
            <a:custGeom>
              <a:avLst/>
              <a:gdLst>
                <a:gd name="T0" fmla="*/ 645 w 1847"/>
                <a:gd name="T1" fmla="*/ 939 h 1066"/>
                <a:gd name="T2" fmla="*/ 612 w 1847"/>
                <a:gd name="T3" fmla="*/ 1029 h 1066"/>
                <a:gd name="T4" fmla="*/ 581 w 1847"/>
                <a:gd name="T5" fmla="*/ 981 h 1066"/>
                <a:gd name="T6" fmla="*/ 565 w 1847"/>
                <a:gd name="T7" fmla="*/ 1014 h 1066"/>
                <a:gd name="T8" fmla="*/ 512 w 1847"/>
                <a:gd name="T9" fmla="*/ 1018 h 1066"/>
                <a:gd name="T10" fmla="*/ 449 w 1847"/>
                <a:gd name="T11" fmla="*/ 1006 h 1066"/>
                <a:gd name="T12" fmla="*/ 429 w 1847"/>
                <a:gd name="T13" fmla="*/ 999 h 1066"/>
                <a:gd name="T14" fmla="*/ 395 w 1847"/>
                <a:gd name="T15" fmla="*/ 1009 h 1066"/>
                <a:gd name="T16" fmla="*/ 349 w 1847"/>
                <a:gd name="T17" fmla="*/ 1003 h 1066"/>
                <a:gd name="T18" fmla="*/ 319 w 1847"/>
                <a:gd name="T19" fmla="*/ 1011 h 1066"/>
                <a:gd name="T20" fmla="*/ 305 w 1847"/>
                <a:gd name="T21" fmla="*/ 981 h 1066"/>
                <a:gd name="T22" fmla="*/ 309 w 1847"/>
                <a:gd name="T23" fmla="*/ 942 h 1066"/>
                <a:gd name="T24" fmla="*/ 272 w 1847"/>
                <a:gd name="T25" fmla="*/ 921 h 1066"/>
                <a:gd name="T26" fmla="*/ 266 w 1847"/>
                <a:gd name="T27" fmla="*/ 879 h 1066"/>
                <a:gd name="T28" fmla="*/ 249 w 1847"/>
                <a:gd name="T29" fmla="*/ 839 h 1066"/>
                <a:gd name="T30" fmla="*/ 239 w 1847"/>
                <a:gd name="T31" fmla="*/ 773 h 1066"/>
                <a:gd name="T32" fmla="*/ 236 w 1847"/>
                <a:gd name="T33" fmla="*/ 739 h 1066"/>
                <a:gd name="T34" fmla="*/ 222 w 1847"/>
                <a:gd name="T35" fmla="*/ 721 h 1066"/>
                <a:gd name="T36" fmla="*/ 209 w 1847"/>
                <a:gd name="T37" fmla="*/ 721 h 1066"/>
                <a:gd name="T38" fmla="*/ 152 w 1847"/>
                <a:gd name="T39" fmla="*/ 757 h 1066"/>
                <a:gd name="T40" fmla="*/ 129 w 1847"/>
                <a:gd name="T41" fmla="*/ 713 h 1066"/>
                <a:gd name="T42" fmla="*/ 125 w 1847"/>
                <a:gd name="T43" fmla="*/ 682 h 1066"/>
                <a:gd name="T44" fmla="*/ 152 w 1847"/>
                <a:gd name="T45" fmla="*/ 649 h 1066"/>
                <a:gd name="T46" fmla="*/ 152 w 1847"/>
                <a:gd name="T47" fmla="*/ 613 h 1066"/>
                <a:gd name="T48" fmla="*/ 162 w 1847"/>
                <a:gd name="T49" fmla="*/ 592 h 1066"/>
                <a:gd name="T50" fmla="*/ 189 w 1847"/>
                <a:gd name="T51" fmla="*/ 513 h 1066"/>
                <a:gd name="T52" fmla="*/ 152 w 1847"/>
                <a:gd name="T53" fmla="*/ 492 h 1066"/>
                <a:gd name="T54" fmla="*/ 115 w 1847"/>
                <a:gd name="T55" fmla="*/ 465 h 1066"/>
                <a:gd name="T56" fmla="*/ 83 w 1847"/>
                <a:gd name="T57" fmla="*/ 387 h 1066"/>
                <a:gd name="T58" fmla="*/ 26 w 1847"/>
                <a:gd name="T59" fmla="*/ 329 h 1066"/>
                <a:gd name="T60" fmla="*/ 22 w 1847"/>
                <a:gd name="T61" fmla="*/ 307 h 1066"/>
                <a:gd name="T62" fmla="*/ 22 w 1847"/>
                <a:gd name="T63" fmla="*/ 254 h 1066"/>
                <a:gd name="T64" fmla="*/ 36 w 1847"/>
                <a:gd name="T65" fmla="*/ 0 h 1066"/>
                <a:gd name="T66" fmla="*/ 658 w 1847"/>
                <a:gd name="T67" fmla="*/ 96 h 1066"/>
                <a:gd name="T68" fmla="*/ 1847 w 1847"/>
                <a:gd name="T69" fmla="*/ 236 h 1066"/>
                <a:gd name="T70" fmla="*/ 1773 w 1847"/>
                <a:gd name="T71" fmla="*/ 1066 h 106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847"/>
                <a:gd name="T109" fmla="*/ 0 h 1066"/>
                <a:gd name="T110" fmla="*/ 1847 w 1847"/>
                <a:gd name="T111" fmla="*/ 1066 h 106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847" h="1066">
                  <a:moveTo>
                    <a:pt x="1773" y="1066"/>
                  </a:moveTo>
                  <a:lnTo>
                    <a:pt x="645" y="939"/>
                  </a:lnTo>
                  <a:lnTo>
                    <a:pt x="628" y="1041"/>
                  </a:lnTo>
                  <a:lnTo>
                    <a:pt x="612" y="1029"/>
                  </a:lnTo>
                  <a:lnTo>
                    <a:pt x="605" y="1003"/>
                  </a:lnTo>
                  <a:lnTo>
                    <a:pt x="581" y="981"/>
                  </a:lnTo>
                  <a:lnTo>
                    <a:pt x="562" y="996"/>
                  </a:lnTo>
                  <a:lnTo>
                    <a:pt x="565" y="1014"/>
                  </a:lnTo>
                  <a:lnTo>
                    <a:pt x="518" y="1011"/>
                  </a:lnTo>
                  <a:lnTo>
                    <a:pt x="512" y="1018"/>
                  </a:lnTo>
                  <a:lnTo>
                    <a:pt x="491" y="1009"/>
                  </a:lnTo>
                  <a:lnTo>
                    <a:pt x="449" y="1006"/>
                  </a:lnTo>
                  <a:lnTo>
                    <a:pt x="439" y="996"/>
                  </a:lnTo>
                  <a:lnTo>
                    <a:pt x="429" y="999"/>
                  </a:lnTo>
                  <a:lnTo>
                    <a:pt x="412" y="1011"/>
                  </a:lnTo>
                  <a:lnTo>
                    <a:pt x="395" y="1009"/>
                  </a:lnTo>
                  <a:lnTo>
                    <a:pt x="362" y="996"/>
                  </a:lnTo>
                  <a:lnTo>
                    <a:pt x="349" y="1003"/>
                  </a:lnTo>
                  <a:lnTo>
                    <a:pt x="339" y="1024"/>
                  </a:lnTo>
                  <a:lnTo>
                    <a:pt x="319" y="1011"/>
                  </a:lnTo>
                  <a:lnTo>
                    <a:pt x="305" y="987"/>
                  </a:lnTo>
                  <a:lnTo>
                    <a:pt x="305" y="981"/>
                  </a:lnTo>
                  <a:lnTo>
                    <a:pt x="313" y="954"/>
                  </a:lnTo>
                  <a:lnTo>
                    <a:pt x="309" y="942"/>
                  </a:lnTo>
                  <a:lnTo>
                    <a:pt x="292" y="921"/>
                  </a:lnTo>
                  <a:lnTo>
                    <a:pt x="272" y="921"/>
                  </a:lnTo>
                  <a:lnTo>
                    <a:pt x="256" y="897"/>
                  </a:lnTo>
                  <a:lnTo>
                    <a:pt x="266" y="879"/>
                  </a:lnTo>
                  <a:lnTo>
                    <a:pt x="269" y="863"/>
                  </a:lnTo>
                  <a:lnTo>
                    <a:pt x="249" y="839"/>
                  </a:lnTo>
                  <a:lnTo>
                    <a:pt x="239" y="813"/>
                  </a:lnTo>
                  <a:lnTo>
                    <a:pt x="239" y="773"/>
                  </a:lnTo>
                  <a:lnTo>
                    <a:pt x="242" y="746"/>
                  </a:lnTo>
                  <a:lnTo>
                    <a:pt x="236" y="739"/>
                  </a:lnTo>
                  <a:lnTo>
                    <a:pt x="229" y="737"/>
                  </a:lnTo>
                  <a:lnTo>
                    <a:pt x="222" y="721"/>
                  </a:lnTo>
                  <a:lnTo>
                    <a:pt x="215" y="715"/>
                  </a:lnTo>
                  <a:lnTo>
                    <a:pt x="209" y="721"/>
                  </a:lnTo>
                  <a:lnTo>
                    <a:pt x="162" y="755"/>
                  </a:lnTo>
                  <a:lnTo>
                    <a:pt x="152" y="757"/>
                  </a:lnTo>
                  <a:lnTo>
                    <a:pt x="120" y="730"/>
                  </a:lnTo>
                  <a:lnTo>
                    <a:pt x="129" y="713"/>
                  </a:lnTo>
                  <a:lnTo>
                    <a:pt x="125" y="700"/>
                  </a:lnTo>
                  <a:lnTo>
                    <a:pt x="125" y="682"/>
                  </a:lnTo>
                  <a:lnTo>
                    <a:pt x="152" y="667"/>
                  </a:lnTo>
                  <a:lnTo>
                    <a:pt x="152" y="649"/>
                  </a:lnTo>
                  <a:lnTo>
                    <a:pt x="149" y="646"/>
                  </a:lnTo>
                  <a:lnTo>
                    <a:pt x="152" y="613"/>
                  </a:lnTo>
                  <a:lnTo>
                    <a:pt x="166" y="604"/>
                  </a:lnTo>
                  <a:lnTo>
                    <a:pt x="162" y="592"/>
                  </a:lnTo>
                  <a:lnTo>
                    <a:pt x="199" y="525"/>
                  </a:lnTo>
                  <a:lnTo>
                    <a:pt x="189" y="513"/>
                  </a:lnTo>
                  <a:lnTo>
                    <a:pt x="152" y="510"/>
                  </a:lnTo>
                  <a:lnTo>
                    <a:pt x="152" y="492"/>
                  </a:lnTo>
                  <a:lnTo>
                    <a:pt x="129" y="492"/>
                  </a:lnTo>
                  <a:lnTo>
                    <a:pt x="115" y="465"/>
                  </a:lnTo>
                  <a:lnTo>
                    <a:pt x="109" y="440"/>
                  </a:lnTo>
                  <a:lnTo>
                    <a:pt x="83" y="387"/>
                  </a:lnTo>
                  <a:lnTo>
                    <a:pt x="42" y="350"/>
                  </a:lnTo>
                  <a:lnTo>
                    <a:pt x="26" y="329"/>
                  </a:lnTo>
                  <a:lnTo>
                    <a:pt x="12" y="317"/>
                  </a:lnTo>
                  <a:lnTo>
                    <a:pt x="22" y="307"/>
                  </a:lnTo>
                  <a:lnTo>
                    <a:pt x="33" y="287"/>
                  </a:lnTo>
                  <a:lnTo>
                    <a:pt x="22" y="254"/>
                  </a:lnTo>
                  <a:lnTo>
                    <a:pt x="0" y="199"/>
                  </a:lnTo>
                  <a:lnTo>
                    <a:pt x="36" y="0"/>
                  </a:lnTo>
                  <a:lnTo>
                    <a:pt x="205" y="27"/>
                  </a:lnTo>
                  <a:lnTo>
                    <a:pt x="658" y="96"/>
                  </a:lnTo>
                  <a:lnTo>
                    <a:pt x="1124" y="169"/>
                  </a:lnTo>
                  <a:lnTo>
                    <a:pt x="1847" y="236"/>
                  </a:lnTo>
                  <a:lnTo>
                    <a:pt x="1791" y="863"/>
                  </a:lnTo>
                  <a:lnTo>
                    <a:pt x="1773" y="10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94" name="Freeform 11"/>
            <p:cNvSpPr>
              <a:spLocks noChangeAspect="1"/>
            </p:cNvSpPr>
            <p:nvPr/>
          </p:nvSpPr>
          <p:spPr bwMode="auto">
            <a:xfrm>
              <a:off x="3789" y="3264"/>
              <a:ext cx="1263" cy="949"/>
            </a:xfrm>
            <a:custGeom>
              <a:avLst/>
              <a:gdLst>
                <a:gd name="T0" fmla="*/ 1184 w 1263"/>
                <a:gd name="T1" fmla="*/ 949 h 949"/>
                <a:gd name="T2" fmla="*/ 1224 w 1263"/>
                <a:gd name="T3" fmla="*/ 534 h 949"/>
                <a:gd name="T4" fmla="*/ 1263 w 1263"/>
                <a:gd name="T5" fmla="*/ 127 h 949"/>
                <a:gd name="T6" fmla="*/ 137 w 1263"/>
                <a:gd name="T7" fmla="*/ 0 h 949"/>
                <a:gd name="T8" fmla="*/ 120 w 1263"/>
                <a:gd name="T9" fmla="*/ 102 h 949"/>
                <a:gd name="T10" fmla="*/ 37 w 1263"/>
                <a:gd name="T11" fmla="*/ 616 h 949"/>
                <a:gd name="T12" fmla="*/ 0 w 1263"/>
                <a:gd name="T13" fmla="*/ 816 h 949"/>
                <a:gd name="T14" fmla="*/ 336 w 1263"/>
                <a:gd name="T15" fmla="*/ 865 h 949"/>
                <a:gd name="T16" fmla="*/ 1184 w 1263"/>
                <a:gd name="T17" fmla="*/ 949 h 9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3"/>
                <a:gd name="T28" fmla="*/ 0 h 949"/>
                <a:gd name="T29" fmla="*/ 1263 w 1263"/>
                <a:gd name="T30" fmla="*/ 949 h 9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3" h="949">
                  <a:moveTo>
                    <a:pt x="1184" y="949"/>
                  </a:moveTo>
                  <a:lnTo>
                    <a:pt x="1224" y="534"/>
                  </a:lnTo>
                  <a:lnTo>
                    <a:pt x="1263" y="127"/>
                  </a:lnTo>
                  <a:lnTo>
                    <a:pt x="137" y="0"/>
                  </a:lnTo>
                  <a:lnTo>
                    <a:pt x="120" y="102"/>
                  </a:lnTo>
                  <a:lnTo>
                    <a:pt x="37" y="616"/>
                  </a:lnTo>
                  <a:lnTo>
                    <a:pt x="0" y="816"/>
                  </a:lnTo>
                  <a:lnTo>
                    <a:pt x="336" y="865"/>
                  </a:lnTo>
                  <a:lnTo>
                    <a:pt x="1184" y="94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95" name="Freeform 12"/>
            <p:cNvSpPr>
              <a:spLocks noChangeAspect="1"/>
            </p:cNvSpPr>
            <p:nvPr/>
          </p:nvSpPr>
          <p:spPr bwMode="auto">
            <a:xfrm>
              <a:off x="2165" y="3604"/>
              <a:ext cx="1158" cy="1603"/>
            </a:xfrm>
            <a:custGeom>
              <a:avLst/>
              <a:gdLst>
                <a:gd name="T0" fmla="*/ 173 w 1158"/>
                <a:gd name="T1" fmla="*/ 0 h 1603"/>
                <a:gd name="T2" fmla="*/ 0 w 1158"/>
                <a:gd name="T3" fmla="*/ 608 h 1603"/>
                <a:gd name="T4" fmla="*/ 750 w 1158"/>
                <a:gd name="T5" fmla="*/ 1603 h 1603"/>
                <a:gd name="T6" fmla="*/ 750 w 1158"/>
                <a:gd name="T7" fmla="*/ 1592 h 1603"/>
                <a:gd name="T8" fmla="*/ 758 w 1158"/>
                <a:gd name="T9" fmla="*/ 1576 h 1603"/>
                <a:gd name="T10" fmla="*/ 771 w 1158"/>
                <a:gd name="T11" fmla="*/ 1537 h 1603"/>
                <a:gd name="T12" fmla="*/ 764 w 1158"/>
                <a:gd name="T13" fmla="*/ 1519 h 1603"/>
                <a:gd name="T14" fmla="*/ 774 w 1158"/>
                <a:gd name="T15" fmla="*/ 1423 h 1603"/>
                <a:gd name="T16" fmla="*/ 768 w 1158"/>
                <a:gd name="T17" fmla="*/ 1384 h 1603"/>
                <a:gd name="T18" fmla="*/ 774 w 1158"/>
                <a:gd name="T19" fmla="*/ 1375 h 1603"/>
                <a:gd name="T20" fmla="*/ 801 w 1158"/>
                <a:gd name="T21" fmla="*/ 1368 h 1603"/>
                <a:gd name="T22" fmla="*/ 838 w 1158"/>
                <a:gd name="T23" fmla="*/ 1378 h 1603"/>
                <a:gd name="T24" fmla="*/ 850 w 1158"/>
                <a:gd name="T25" fmla="*/ 1393 h 1603"/>
                <a:gd name="T26" fmla="*/ 850 w 1158"/>
                <a:gd name="T27" fmla="*/ 1399 h 1603"/>
                <a:gd name="T28" fmla="*/ 865 w 1158"/>
                <a:gd name="T29" fmla="*/ 1411 h 1603"/>
                <a:gd name="T30" fmla="*/ 885 w 1158"/>
                <a:gd name="T31" fmla="*/ 1411 h 1603"/>
                <a:gd name="T32" fmla="*/ 918 w 1158"/>
                <a:gd name="T33" fmla="*/ 1323 h 1603"/>
                <a:gd name="T34" fmla="*/ 938 w 1158"/>
                <a:gd name="T35" fmla="*/ 1215 h 1603"/>
                <a:gd name="T36" fmla="*/ 1158 w 1158"/>
                <a:gd name="T37" fmla="*/ 195 h 1603"/>
                <a:gd name="T38" fmla="*/ 660 w 1158"/>
                <a:gd name="T39" fmla="*/ 105 h 1603"/>
                <a:gd name="T40" fmla="*/ 173 w 1158"/>
                <a:gd name="T41" fmla="*/ 0 h 160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58"/>
                <a:gd name="T64" fmla="*/ 0 h 1603"/>
                <a:gd name="T65" fmla="*/ 1158 w 1158"/>
                <a:gd name="T66" fmla="*/ 1603 h 160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58" h="1603">
                  <a:moveTo>
                    <a:pt x="173" y="0"/>
                  </a:moveTo>
                  <a:lnTo>
                    <a:pt x="0" y="608"/>
                  </a:lnTo>
                  <a:lnTo>
                    <a:pt x="750" y="1603"/>
                  </a:lnTo>
                  <a:lnTo>
                    <a:pt x="750" y="1592"/>
                  </a:lnTo>
                  <a:lnTo>
                    <a:pt x="758" y="1576"/>
                  </a:lnTo>
                  <a:lnTo>
                    <a:pt x="771" y="1537"/>
                  </a:lnTo>
                  <a:lnTo>
                    <a:pt x="764" y="1519"/>
                  </a:lnTo>
                  <a:lnTo>
                    <a:pt x="774" y="1423"/>
                  </a:lnTo>
                  <a:lnTo>
                    <a:pt x="768" y="1384"/>
                  </a:lnTo>
                  <a:lnTo>
                    <a:pt x="774" y="1375"/>
                  </a:lnTo>
                  <a:lnTo>
                    <a:pt x="801" y="1368"/>
                  </a:lnTo>
                  <a:lnTo>
                    <a:pt x="838" y="1378"/>
                  </a:lnTo>
                  <a:lnTo>
                    <a:pt x="850" y="1393"/>
                  </a:lnTo>
                  <a:lnTo>
                    <a:pt x="850" y="1399"/>
                  </a:lnTo>
                  <a:lnTo>
                    <a:pt x="865" y="1411"/>
                  </a:lnTo>
                  <a:lnTo>
                    <a:pt x="885" y="1411"/>
                  </a:lnTo>
                  <a:lnTo>
                    <a:pt x="918" y="1323"/>
                  </a:lnTo>
                  <a:lnTo>
                    <a:pt x="938" y="1215"/>
                  </a:lnTo>
                  <a:lnTo>
                    <a:pt x="1158" y="195"/>
                  </a:lnTo>
                  <a:lnTo>
                    <a:pt x="660" y="105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96" name="Freeform 13"/>
            <p:cNvSpPr>
              <a:spLocks noChangeAspect="1"/>
            </p:cNvSpPr>
            <p:nvPr/>
          </p:nvSpPr>
          <p:spPr bwMode="auto">
            <a:xfrm>
              <a:off x="4002" y="4127"/>
              <a:ext cx="1318" cy="944"/>
            </a:xfrm>
            <a:custGeom>
              <a:avLst/>
              <a:gdLst>
                <a:gd name="T0" fmla="*/ 0 w 1318"/>
                <a:gd name="T1" fmla="*/ 823 h 944"/>
                <a:gd name="T2" fmla="*/ 124 w 1318"/>
                <a:gd name="T3" fmla="*/ 0 h 944"/>
                <a:gd name="T4" fmla="*/ 974 w 1318"/>
                <a:gd name="T5" fmla="*/ 84 h 944"/>
                <a:gd name="T6" fmla="*/ 1318 w 1318"/>
                <a:gd name="T7" fmla="*/ 111 h 944"/>
                <a:gd name="T8" fmla="*/ 1304 w 1318"/>
                <a:gd name="T9" fmla="*/ 317 h 944"/>
                <a:gd name="T10" fmla="*/ 1265 w 1318"/>
                <a:gd name="T11" fmla="*/ 944 h 944"/>
                <a:gd name="T12" fmla="*/ 1088 w 1318"/>
                <a:gd name="T13" fmla="*/ 932 h 944"/>
                <a:gd name="T14" fmla="*/ 0 w 1318"/>
                <a:gd name="T15" fmla="*/ 823 h 9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18"/>
                <a:gd name="T25" fmla="*/ 0 h 944"/>
                <a:gd name="T26" fmla="*/ 1318 w 1318"/>
                <a:gd name="T27" fmla="*/ 944 h 9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18" h="944">
                  <a:moveTo>
                    <a:pt x="0" y="823"/>
                  </a:moveTo>
                  <a:lnTo>
                    <a:pt x="124" y="0"/>
                  </a:lnTo>
                  <a:lnTo>
                    <a:pt x="974" y="84"/>
                  </a:lnTo>
                  <a:lnTo>
                    <a:pt x="1318" y="111"/>
                  </a:lnTo>
                  <a:lnTo>
                    <a:pt x="1304" y="317"/>
                  </a:lnTo>
                  <a:lnTo>
                    <a:pt x="1265" y="944"/>
                  </a:lnTo>
                  <a:lnTo>
                    <a:pt x="1088" y="932"/>
                  </a:lnTo>
                  <a:lnTo>
                    <a:pt x="0" y="82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97" name="Freeform 14"/>
            <p:cNvSpPr>
              <a:spLocks noChangeAspect="1"/>
            </p:cNvSpPr>
            <p:nvPr/>
          </p:nvSpPr>
          <p:spPr bwMode="auto">
            <a:xfrm>
              <a:off x="5070" y="2559"/>
              <a:ext cx="1189" cy="678"/>
            </a:xfrm>
            <a:custGeom>
              <a:avLst/>
              <a:gdLst>
                <a:gd name="T0" fmla="*/ 0 w 1189"/>
                <a:gd name="T1" fmla="*/ 629 h 678"/>
                <a:gd name="T2" fmla="*/ 56 w 1189"/>
                <a:gd name="T3" fmla="*/ 0 h 678"/>
                <a:gd name="T4" fmla="*/ 582 w 1189"/>
                <a:gd name="T5" fmla="*/ 33 h 678"/>
                <a:gd name="T6" fmla="*/ 1092 w 1189"/>
                <a:gd name="T7" fmla="*/ 48 h 678"/>
                <a:gd name="T8" fmla="*/ 1092 w 1189"/>
                <a:gd name="T9" fmla="*/ 63 h 678"/>
                <a:gd name="T10" fmla="*/ 1109 w 1189"/>
                <a:gd name="T11" fmla="*/ 112 h 678"/>
                <a:gd name="T12" fmla="*/ 1103 w 1189"/>
                <a:gd name="T13" fmla="*/ 127 h 678"/>
                <a:gd name="T14" fmla="*/ 1099 w 1189"/>
                <a:gd name="T15" fmla="*/ 160 h 678"/>
                <a:gd name="T16" fmla="*/ 1103 w 1189"/>
                <a:gd name="T17" fmla="*/ 220 h 678"/>
                <a:gd name="T18" fmla="*/ 1115 w 1189"/>
                <a:gd name="T19" fmla="*/ 287 h 678"/>
                <a:gd name="T20" fmla="*/ 1136 w 1189"/>
                <a:gd name="T21" fmla="*/ 305 h 678"/>
                <a:gd name="T22" fmla="*/ 1149 w 1189"/>
                <a:gd name="T23" fmla="*/ 366 h 678"/>
                <a:gd name="T24" fmla="*/ 1152 w 1189"/>
                <a:gd name="T25" fmla="*/ 470 h 678"/>
                <a:gd name="T26" fmla="*/ 1156 w 1189"/>
                <a:gd name="T27" fmla="*/ 490 h 678"/>
                <a:gd name="T28" fmla="*/ 1156 w 1189"/>
                <a:gd name="T29" fmla="*/ 526 h 678"/>
                <a:gd name="T30" fmla="*/ 1160 w 1189"/>
                <a:gd name="T31" fmla="*/ 541 h 678"/>
                <a:gd name="T32" fmla="*/ 1189 w 1189"/>
                <a:gd name="T33" fmla="*/ 617 h 678"/>
                <a:gd name="T34" fmla="*/ 1182 w 1189"/>
                <a:gd name="T35" fmla="*/ 645 h 678"/>
                <a:gd name="T36" fmla="*/ 1186 w 1189"/>
                <a:gd name="T37" fmla="*/ 678 h 678"/>
                <a:gd name="T38" fmla="*/ 0 w 1189"/>
                <a:gd name="T39" fmla="*/ 629 h 67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9"/>
                <a:gd name="T61" fmla="*/ 0 h 678"/>
                <a:gd name="T62" fmla="*/ 1189 w 1189"/>
                <a:gd name="T63" fmla="*/ 678 h 67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9" h="678">
                  <a:moveTo>
                    <a:pt x="0" y="629"/>
                  </a:moveTo>
                  <a:lnTo>
                    <a:pt x="56" y="0"/>
                  </a:lnTo>
                  <a:lnTo>
                    <a:pt x="582" y="33"/>
                  </a:lnTo>
                  <a:lnTo>
                    <a:pt x="1092" y="48"/>
                  </a:lnTo>
                  <a:lnTo>
                    <a:pt x="1092" y="63"/>
                  </a:lnTo>
                  <a:lnTo>
                    <a:pt x="1109" y="112"/>
                  </a:lnTo>
                  <a:lnTo>
                    <a:pt x="1103" y="127"/>
                  </a:lnTo>
                  <a:lnTo>
                    <a:pt x="1099" y="160"/>
                  </a:lnTo>
                  <a:lnTo>
                    <a:pt x="1103" y="220"/>
                  </a:lnTo>
                  <a:lnTo>
                    <a:pt x="1115" y="287"/>
                  </a:lnTo>
                  <a:lnTo>
                    <a:pt x="1136" y="305"/>
                  </a:lnTo>
                  <a:lnTo>
                    <a:pt x="1149" y="366"/>
                  </a:lnTo>
                  <a:lnTo>
                    <a:pt x="1152" y="470"/>
                  </a:lnTo>
                  <a:lnTo>
                    <a:pt x="1156" y="490"/>
                  </a:lnTo>
                  <a:lnTo>
                    <a:pt x="1156" y="526"/>
                  </a:lnTo>
                  <a:lnTo>
                    <a:pt x="1160" y="541"/>
                  </a:lnTo>
                  <a:lnTo>
                    <a:pt x="1189" y="617"/>
                  </a:lnTo>
                  <a:lnTo>
                    <a:pt x="1182" y="645"/>
                  </a:lnTo>
                  <a:lnTo>
                    <a:pt x="1186" y="678"/>
                  </a:lnTo>
                  <a:lnTo>
                    <a:pt x="0" y="62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98" name="Freeform 15"/>
            <p:cNvSpPr>
              <a:spLocks noChangeAspect="1"/>
            </p:cNvSpPr>
            <p:nvPr/>
          </p:nvSpPr>
          <p:spPr bwMode="auto">
            <a:xfrm>
              <a:off x="5013" y="3188"/>
              <a:ext cx="1261" cy="773"/>
            </a:xfrm>
            <a:custGeom>
              <a:avLst/>
              <a:gdLst>
                <a:gd name="T0" fmla="*/ 0 w 1261"/>
                <a:gd name="T1" fmla="*/ 610 h 773"/>
                <a:gd name="T2" fmla="*/ 40 w 1261"/>
                <a:gd name="T3" fmla="*/ 203 h 773"/>
                <a:gd name="T4" fmla="*/ 57 w 1261"/>
                <a:gd name="T5" fmla="*/ 0 h 773"/>
                <a:gd name="T6" fmla="*/ 1241 w 1261"/>
                <a:gd name="T7" fmla="*/ 49 h 773"/>
                <a:gd name="T8" fmla="*/ 1241 w 1261"/>
                <a:gd name="T9" fmla="*/ 64 h 773"/>
                <a:gd name="T10" fmla="*/ 1232 w 1261"/>
                <a:gd name="T11" fmla="*/ 84 h 773"/>
                <a:gd name="T12" fmla="*/ 1201 w 1261"/>
                <a:gd name="T13" fmla="*/ 112 h 773"/>
                <a:gd name="T14" fmla="*/ 1205 w 1261"/>
                <a:gd name="T15" fmla="*/ 130 h 773"/>
                <a:gd name="T16" fmla="*/ 1261 w 1261"/>
                <a:gd name="T17" fmla="*/ 178 h 773"/>
                <a:gd name="T18" fmla="*/ 1261 w 1261"/>
                <a:gd name="T19" fmla="*/ 556 h 773"/>
                <a:gd name="T20" fmla="*/ 1251 w 1261"/>
                <a:gd name="T21" fmla="*/ 556 h 773"/>
                <a:gd name="T22" fmla="*/ 1237 w 1261"/>
                <a:gd name="T23" fmla="*/ 559 h 773"/>
                <a:gd name="T24" fmla="*/ 1244 w 1261"/>
                <a:gd name="T25" fmla="*/ 571 h 773"/>
                <a:gd name="T26" fmla="*/ 1251 w 1261"/>
                <a:gd name="T27" fmla="*/ 582 h 773"/>
                <a:gd name="T28" fmla="*/ 1244 w 1261"/>
                <a:gd name="T29" fmla="*/ 604 h 773"/>
                <a:gd name="T30" fmla="*/ 1254 w 1261"/>
                <a:gd name="T31" fmla="*/ 613 h 773"/>
                <a:gd name="T32" fmla="*/ 1261 w 1261"/>
                <a:gd name="T33" fmla="*/ 643 h 773"/>
                <a:gd name="T34" fmla="*/ 1248 w 1261"/>
                <a:gd name="T35" fmla="*/ 656 h 773"/>
                <a:gd name="T36" fmla="*/ 1251 w 1261"/>
                <a:gd name="T37" fmla="*/ 673 h 773"/>
                <a:gd name="T38" fmla="*/ 1237 w 1261"/>
                <a:gd name="T39" fmla="*/ 709 h 773"/>
                <a:gd name="T40" fmla="*/ 1251 w 1261"/>
                <a:gd name="T41" fmla="*/ 749 h 773"/>
                <a:gd name="T42" fmla="*/ 1258 w 1261"/>
                <a:gd name="T43" fmla="*/ 767 h 773"/>
                <a:gd name="T44" fmla="*/ 1254 w 1261"/>
                <a:gd name="T45" fmla="*/ 773 h 773"/>
                <a:gd name="T46" fmla="*/ 1221 w 1261"/>
                <a:gd name="T47" fmla="*/ 752 h 773"/>
                <a:gd name="T48" fmla="*/ 1148 w 1261"/>
                <a:gd name="T49" fmla="*/ 709 h 773"/>
                <a:gd name="T50" fmla="*/ 1131 w 1261"/>
                <a:gd name="T51" fmla="*/ 704 h 773"/>
                <a:gd name="T52" fmla="*/ 1098 w 1261"/>
                <a:gd name="T53" fmla="*/ 704 h 773"/>
                <a:gd name="T54" fmla="*/ 1075 w 1261"/>
                <a:gd name="T55" fmla="*/ 719 h 773"/>
                <a:gd name="T56" fmla="*/ 1051 w 1261"/>
                <a:gd name="T57" fmla="*/ 725 h 773"/>
                <a:gd name="T58" fmla="*/ 1028 w 1261"/>
                <a:gd name="T59" fmla="*/ 719 h 773"/>
                <a:gd name="T60" fmla="*/ 1014 w 1261"/>
                <a:gd name="T61" fmla="*/ 691 h 773"/>
                <a:gd name="T62" fmla="*/ 995 w 1261"/>
                <a:gd name="T63" fmla="*/ 680 h 773"/>
                <a:gd name="T64" fmla="*/ 971 w 1261"/>
                <a:gd name="T65" fmla="*/ 686 h 773"/>
                <a:gd name="T66" fmla="*/ 945 w 1261"/>
                <a:gd name="T67" fmla="*/ 686 h 773"/>
                <a:gd name="T68" fmla="*/ 922 w 1261"/>
                <a:gd name="T69" fmla="*/ 656 h 773"/>
                <a:gd name="T70" fmla="*/ 0 w 1261"/>
                <a:gd name="T71" fmla="*/ 610 h 7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61"/>
                <a:gd name="T109" fmla="*/ 0 h 773"/>
                <a:gd name="T110" fmla="*/ 1261 w 1261"/>
                <a:gd name="T111" fmla="*/ 773 h 77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61" h="773">
                  <a:moveTo>
                    <a:pt x="0" y="610"/>
                  </a:moveTo>
                  <a:lnTo>
                    <a:pt x="40" y="203"/>
                  </a:lnTo>
                  <a:lnTo>
                    <a:pt x="57" y="0"/>
                  </a:lnTo>
                  <a:lnTo>
                    <a:pt x="1241" y="49"/>
                  </a:lnTo>
                  <a:lnTo>
                    <a:pt x="1241" y="64"/>
                  </a:lnTo>
                  <a:lnTo>
                    <a:pt x="1232" y="84"/>
                  </a:lnTo>
                  <a:lnTo>
                    <a:pt x="1201" y="112"/>
                  </a:lnTo>
                  <a:lnTo>
                    <a:pt x="1205" y="130"/>
                  </a:lnTo>
                  <a:lnTo>
                    <a:pt x="1261" y="178"/>
                  </a:lnTo>
                  <a:lnTo>
                    <a:pt x="1261" y="556"/>
                  </a:lnTo>
                  <a:lnTo>
                    <a:pt x="1251" y="556"/>
                  </a:lnTo>
                  <a:lnTo>
                    <a:pt x="1237" y="559"/>
                  </a:lnTo>
                  <a:lnTo>
                    <a:pt x="1244" y="571"/>
                  </a:lnTo>
                  <a:lnTo>
                    <a:pt x="1251" y="582"/>
                  </a:lnTo>
                  <a:lnTo>
                    <a:pt x="1244" y="604"/>
                  </a:lnTo>
                  <a:lnTo>
                    <a:pt x="1254" y="613"/>
                  </a:lnTo>
                  <a:lnTo>
                    <a:pt x="1261" y="643"/>
                  </a:lnTo>
                  <a:lnTo>
                    <a:pt x="1248" y="656"/>
                  </a:lnTo>
                  <a:lnTo>
                    <a:pt x="1251" y="673"/>
                  </a:lnTo>
                  <a:lnTo>
                    <a:pt x="1237" y="709"/>
                  </a:lnTo>
                  <a:lnTo>
                    <a:pt x="1251" y="749"/>
                  </a:lnTo>
                  <a:lnTo>
                    <a:pt x="1258" y="767"/>
                  </a:lnTo>
                  <a:lnTo>
                    <a:pt x="1254" y="773"/>
                  </a:lnTo>
                  <a:lnTo>
                    <a:pt x="1221" y="752"/>
                  </a:lnTo>
                  <a:lnTo>
                    <a:pt x="1148" y="709"/>
                  </a:lnTo>
                  <a:lnTo>
                    <a:pt x="1131" y="704"/>
                  </a:lnTo>
                  <a:lnTo>
                    <a:pt x="1098" y="704"/>
                  </a:lnTo>
                  <a:lnTo>
                    <a:pt x="1075" y="719"/>
                  </a:lnTo>
                  <a:lnTo>
                    <a:pt x="1051" y="725"/>
                  </a:lnTo>
                  <a:lnTo>
                    <a:pt x="1028" y="719"/>
                  </a:lnTo>
                  <a:lnTo>
                    <a:pt x="1014" y="691"/>
                  </a:lnTo>
                  <a:lnTo>
                    <a:pt x="995" y="680"/>
                  </a:lnTo>
                  <a:lnTo>
                    <a:pt x="971" y="686"/>
                  </a:lnTo>
                  <a:lnTo>
                    <a:pt x="945" y="686"/>
                  </a:lnTo>
                  <a:lnTo>
                    <a:pt x="922" y="656"/>
                  </a:lnTo>
                  <a:lnTo>
                    <a:pt x="0" y="61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99" name="Freeform 16"/>
            <p:cNvSpPr>
              <a:spLocks noChangeAspect="1"/>
            </p:cNvSpPr>
            <p:nvPr/>
          </p:nvSpPr>
          <p:spPr bwMode="auto">
            <a:xfrm>
              <a:off x="4974" y="3797"/>
              <a:ext cx="1492" cy="670"/>
            </a:xfrm>
            <a:custGeom>
              <a:avLst/>
              <a:gdLst>
                <a:gd name="T0" fmla="*/ 0 w 1492"/>
                <a:gd name="T1" fmla="*/ 414 h 670"/>
                <a:gd name="T2" fmla="*/ 41 w 1492"/>
                <a:gd name="T3" fmla="*/ 0 h 670"/>
                <a:gd name="T4" fmla="*/ 963 w 1492"/>
                <a:gd name="T5" fmla="*/ 46 h 670"/>
                <a:gd name="T6" fmla="*/ 986 w 1492"/>
                <a:gd name="T7" fmla="*/ 76 h 670"/>
                <a:gd name="T8" fmla="*/ 1012 w 1492"/>
                <a:gd name="T9" fmla="*/ 76 h 670"/>
                <a:gd name="T10" fmla="*/ 1036 w 1492"/>
                <a:gd name="T11" fmla="*/ 70 h 670"/>
                <a:gd name="T12" fmla="*/ 1055 w 1492"/>
                <a:gd name="T13" fmla="*/ 82 h 670"/>
                <a:gd name="T14" fmla="*/ 1069 w 1492"/>
                <a:gd name="T15" fmla="*/ 110 h 670"/>
                <a:gd name="T16" fmla="*/ 1092 w 1492"/>
                <a:gd name="T17" fmla="*/ 115 h 670"/>
                <a:gd name="T18" fmla="*/ 1116 w 1492"/>
                <a:gd name="T19" fmla="*/ 110 h 670"/>
                <a:gd name="T20" fmla="*/ 1138 w 1492"/>
                <a:gd name="T21" fmla="*/ 94 h 670"/>
                <a:gd name="T22" fmla="*/ 1172 w 1492"/>
                <a:gd name="T23" fmla="*/ 94 h 670"/>
                <a:gd name="T24" fmla="*/ 1189 w 1492"/>
                <a:gd name="T25" fmla="*/ 100 h 670"/>
                <a:gd name="T26" fmla="*/ 1262 w 1492"/>
                <a:gd name="T27" fmla="*/ 142 h 670"/>
                <a:gd name="T28" fmla="*/ 1295 w 1492"/>
                <a:gd name="T29" fmla="*/ 164 h 670"/>
                <a:gd name="T30" fmla="*/ 1299 w 1492"/>
                <a:gd name="T31" fmla="*/ 188 h 670"/>
                <a:gd name="T32" fmla="*/ 1322 w 1492"/>
                <a:gd name="T33" fmla="*/ 200 h 670"/>
                <a:gd name="T34" fmla="*/ 1322 w 1492"/>
                <a:gd name="T35" fmla="*/ 214 h 670"/>
                <a:gd name="T36" fmla="*/ 1312 w 1492"/>
                <a:gd name="T37" fmla="*/ 242 h 670"/>
                <a:gd name="T38" fmla="*/ 1328 w 1492"/>
                <a:gd name="T39" fmla="*/ 257 h 670"/>
                <a:gd name="T40" fmla="*/ 1342 w 1492"/>
                <a:gd name="T41" fmla="*/ 290 h 670"/>
                <a:gd name="T42" fmla="*/ 1358 w 1492"/>
                <a:gd name="T43" fmla="*/ 308 h 670"/>
                <a:gd name="T44" fmla="*/ 1352 w 1492"/>
                <a:gd name="T45" fmla="*/ 323 h 670"/>
                <a:gd name="T46" fmla="*/ 1358 w 1492"/>
                <a:gd name="T47" fmla="*/ 341 h 670"/>
                <a:gd name="T48" fmla="*/ 1385 w 1492"/>
                <a:gd name="T49" fmla="*/ 356 h 670"/>
                <a:gd name="T50" fmla="*/ 1389 w 1492"/>
                <a:gd name="T51" fmla="*/ 375 h 670"/>
                <a:gd name="T52" fmla="*/ 1385 w 1492"/>
                <a:gd name="T53" fmla="*/ 390 h 670"/>
                <a:gd name="T54" fmla="*/ 1379 w 1492"/>
                <a:gd name="T55" fmla="*/ 422 h 670"/>
                <a:gd name="T56" fmla="*/ 1402 w 1492"/>
                <a:gd name="T57" fmla="*/ 435 h 670"/>
                <a:gd name="T58" fmla="*/ 1408 w 1492"/>
                <a:gd name="T59" fmla="*/ 450 h 670"/>
                <a:gd name="T60" fmla="*/ 1395 w 1492"/>
                <a:gd name="T61" fmla="*/ 465 h 670"/>
                <a:gd name="T62" fmla="*/ 1402 w 1492"/>
                <a:gd name="T63" fmla="*/ 483 h 670"/>
                <a:gd name="T64" fmla="*/ 1415 w 1492"/>
                <a:gd name="T65" fmla="*/ 498 h 670"/>
                <a:gd name="T66" fmla="*/ 1408 w 1492"/>
                <a:gd name="T67" fmla="*/ 516 h 670"/>
                <a:gd name="T68" fmla="*/ 1415 w 1492"/>
                <a:gd name="T69" fmla="*/ 538 h 670"/>
                <a:gd name="T70" fmla="*/ 1422 w 1492"/>
                <a:gd name="T71" fmla="*/ 547 h 670"/>
                <a:gd name="T72" fmla="*/ 1432 w 1492"/>
                <a:gd name="T73" fmla="*/ 564 h 670"/>
                <a:gd name="T74" fmla="*/ 1451 w 1492"/>
                <a:gd name="T75" fmla="*/ 583 h 670"/>
                <a:gd name="T76" fmla="*/ 1455 w 1492"/>
                <a:gd name="T77" fmla="*/ 610 h 670"/>
                <a:gd name="T78" fmla="*/ 1482 w 1492"/>
                <a:gd name="T79" fmla="*/ 637 h 670"/>
                <a:gd name="T80" fmla="*/ 1492 w 1492"/>
                <a:gd name="T81" fmla="*/ 643 h 670"/>
                <a:gd name="T82" fmla="*/ 1488 w 1492"/>
                <a:gd name="T83" fmla="*/ 667 h 670"/>
                <a:gd name="T84" fmla="*/ 1488 w 1492"/>
                <a:gd name="T85" fmla="*/ 670 h 670"/>
                <a:gd name="T86" fmla="*/ 330 w 1492"/>
                <a:gd name="T87" fmla="*/ 646 h 670"/>
                <a:gd name="T88" fmla="*/ 343 w 1492"/>
                <a:gd name="T89" fmla="*/ 441 h 670"/>
                <a:gd name="T90" fmla="*/ 0 w 1492"/>
                <a:gd name="T91" fmla="*/ 414 h 6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2"/>
                <a:gd name="T139" fmla="*/ 0 h 670"/>
                <a:gd name="T140" fmla="*/ 1492 w 1492"/>
                <a:gd name="T141" fmla="*/ 670 h 6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2" h="670">
                  <a:moveTo>
                    <a:pt x="0" y="414"/>
                  </a:moveTo>
                  <a:lnTo>
                    <a:pt x="41" y="0"/>
                  </a:lnTo>
                  <a:lnTo>
                    <a:pt x="963" y="46"/>
                  </a:lnTo>
                  <a:lnTo>
                    <a:pt x="986" y="76"/>
                  </a:lnTo>
                  <a:lnTo>
                    <a:pt x="1012" y="76"/>
                  </a:lnTo>
                  <a:lnTo>
                    <a:pt x="1036" y="70"/>
                  </a:lnTo>
                  <a:lnTo>
                    <a:pt x="1055" y="82"/>
                  </a:lnTo>
                  <a:lnTo>
                    <a:pt x="1069" y="110"/>
                  </a:lnTo>
                  <a:lnTo>
                    <a:pt x="1092" y="115"/>
                  </a:lnTo>
                  <a:lnTo>
                    <a:pt x="1116" y="110"/>
                  </a:lnTo>
                  <a:lnTo>
                    <a:pt x="1138" y="94"/>
                  </a:lnTo>
                  <a:lnTo>
                    <a:pt x="1172" y="94"/>
                  </a:lnTo>
                  <a:lnTo>
                    <a:pt x="1189" y="100"/>
                  </a:lnTo>
                  <a:lnTo>
                    <a:pt x="1262" y="142"/>
                  </a:lnTo>
                  <a:lnTo>
                    <a:pt x="1295" y="164"/>
                  </a:lnTo>
                  <a:lnTo>
                    <a:pt x="1299" y="188"/>
                  </a:lnTo>
                  <a:lnTo>
                    <a:pt x="1322" y="200"/>
                  </a:lnTo>
                  <a:lnTo>
                    <a:pt x="1322" y="214"/>
                  </a:lnTo>
                  <a:lnTo>
                    <a:pt x="1312" y="242"/>
                  </a:lnTo>
                  <a:lnTo>
                    <a:pt x="1328" y="257"/>
                  </a:lnTo>
                  <a:lnTo>
                    <a:pt x="1342" y="290"/>
                  </a:lnTo>
                  <a:lnTo>
                    <a:pt x="1358" y="308"/>
                  </a:lnTo>
                  <a:lnTo>
                    <a:pt x="1352" y="323"/>
                  </a:lnTo>
                  <a:lnTo>
                    <a:pt x="1358" y="341"/>
                  </a:lnTo>
                  <a:lnTo>
                    <a:pt x="1385" y="356"/>
                  </a:lnTo>
                  <a:lnTo>
                    <a:pt x="1389" y="375"/>
                  </a:lnTo>
                  <a:lnTo>
                    <a:pt x="1385" y="390"/>
                  </a:lnTo>
                  <a:lnTo>
                    <a:pt x="1379" y="422"/>
                  </a:lnTo>
                  <a:lnTo>
                    <a:pt x="1402" y="435"/>
                  </a:lnTo>
                  <a:lnTo>
                    <a:pt x="1408" y="450"/>
                  </a:lnTo>
                  <a:lnTo>
                    <a:pt x="1395" y="465"/>
                  </a:lnTo>
                  <a:lnTo>
                    <a:pt x="1402" y="483"/>
                  </a:lnTo>
                  <a:lnTo>
                    <a:pt x="1415" y="498"/>
                  </a:lnTo>
                  <a:lnTo>
                    <a:pt x="1408" y="516"/>
                  </a:lnTo>
                  <a:lnTo>
                    <a:pt x="1415" y="538"/>
                  </a:lnTo>
                  <a:lnTo>
                    <a:pt x="1422" y="547"/>
                  </a:lnTo>
                  <a:lnTo>
                    <a:pt x="1432" y="564"/>
                  </a:lnTo>
                  <a:lnTo>
                    <a:pt x="1451" y="583"/>
                  </a:lnTo>
                  <a:lnTo>
                    <a:pt x="1455" y="610"/>
                  </a:lnTo>
                  <a:lnTo>
                    <a:pt x="1482" y="637"/>
                  </a:lnTo>
                  <a:lnTo>
                    <a:pt x="1492" y="643"/>
                  </a:lnTo>
                  <a:lnTo>
                    <a:pt x="1488" y="667"/>
                  </a:lnTo>
                  <a:lnTo>
                    <a:pt x="1488" y="670"/>
                  </a:lnTo>
                  <a:lnTo>
                    <a:pt x="330" y="646"/>
                  </a:lnTo>
                  <a:lnTo>
                    <a:pt x="343" y="441"/>
                  </a:lnTo>
                  <a:lnTo>
                    <a:pt x="0" y="41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00" name="Freeform 17"/>
            <p:cNvSpPr>
              <a:spLocks noChangeAspect="1"/>
            </p:cNvSpPr>
            <p:nvPr/>
          </p:nvSpPr>
          <p:spPr bwMode="auto">
            <a:xfrm>
              <a:off x="5261" y="4442"/>
              <a:ext cx="1341" cy="652"/>
            </a:xfrm>
            <a:custGeom>
              <a:avLst/>
              <a:gdLst>
                <a:gd name="T0" fmla="*/ 40 w 1341"/>
                <a:gd name="T1" fmla="*/ 0 h 652"/>
                <a:gd name="T2" fmla="*/ 1201 w 1341"/>
                <a:gd name="T3" fmla="*/ 24 h 652"/>
                <a:gd name="T4" fmla="*/ 1278 w 1341"/>
                <a:gd name="T5" fmla="*/ 78 h 652"/>
                <a:gd name="T6" fmla="*/ 1255 w 1341"/>
                <a:gd name="T7" fmla="*/ 101 h 652"/>
                <a:gd name="T8" fmla="*/ 1252 w 1341"/>
                <a:gd name="T9" fmla="*/ 126 h 652"/>
                <a:gd name="T10" fmla="*/ 1261 w 1341"/>
                <a:gd name="T11" fmla="*/ 141 h 652"/>
                <a:gd name="T12" fmla="*/ 1282 w 1341"/>
                <a:gd name="T13" fmla="*/ 147 h 652"/>
                <a:gd name="T14" fmla="*/ 1292 w 1341"/>
                <a:gd name="T15" fmla="*/ 184 h 652"/>
                <a:gd name="T16" fmla="*/ 1311 w 1341"/>
                <a:gd name="T17" fmla="*/ 196 h 652"/>
                <a:gd name="T18" fmla="*/ 1328 w 1341"/>
                <a:gd name="T19" fmla="*/ 199 h 652"/>
                <a:gd name="T20" fmla="*/ 1335 w 1341"/>
                <a:gd name="T21" fmla="*/ 205 h 652"/>
                <a:gd name="T22" fmla="*/ 1341 w 1341"/>
                <a:gd name="T23" fmla="*/ 652 h 652"/>
                <a:gd name="T24" fmla="*/ 0 w 1341"/>
                <a:gd name="T25" fmla="*/ 628 h 652"/>
                <a:gd name="T26" fmla="*/ 40 w 1341"/>
                <a:gd name="T27" fmla="*/ 0 h 6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41"/>
                <a:gd name="T43" fmla="*/ 0 h 652"/>
                <a:gd name="T44" fmla="*/ 1341 w 1341"/>
                <a:gd name="T45" fmla="*/ 652 h 6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41" h="652">
                  <a:moveTo>
                    <a:pt x="40" y="0"/>
                  </a:moveTo>
                  <a:lnTo>
                    <a:pt x="1201" y="24"/>
                  </a:lnTo>
                  <a:lnTo>
                    <a:pt x="1278" y="78"/>
                  </a:lnTo>
                  <a:lnTo>
                    <a:pt x="1255" y="101"/>
                  </a:lnTo>
                  <a:lnTo>
                    <a:pt x="1252" y="126"/>
                  </a:lnTo>
                  <a:lnTo>
                    <a:pt x="1261" y="141"/>
                  </a:lnTo>
                  <a:lnTo>
                    <a:pt x="1282" y="147"/>
                  </a:lnTo>
                  <a:lnTo>
                    <a:pt x="1292" y="184"/>
                  </a:lnTo>
                  <a:lnTo>
                    <a:pt x="1311" y="196"/>
                  </a:lnTo>
                  <a:lnTo>
                    <a:pt x="1328" y="199"/>
                  </a:lnTo>
                  <a:lnTo>
                    <a:pt x="1335" y="205"/>
                  </a:lnTo>
                  <a:lnTo>
                    <a:pt x="1341" y="652"/>
                  </a:lnTo>
                  <a:lnTo>
                    <a:pt x="0" y="628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01" name="Freeform 18"/>
            <p:cNvSpPr>
              <a:spLocks noChangeAspect="1"/>
            </p:cNvSpPr>
            <p:nvPr/>
          </p:nvSpPr>
          <p:spPr bwMode="auto">
            <a:xfrm>
              <a:off x="5080" y="5057"/>
              <a:ext cx="1556" cy="730"/>
            </a:xfrm>
            <a:custGeom>
              <a:avLst/>
              <a:gdLst>
                <a:gd name="T0" fmla="*/ 183 w 1556"/>
                <a:gd name="T1" fmla="*/ 12 h 730"/>
                <a:gd name="T2" fmla="*/ 0 w 1556"/>
                <a:gd name="T3" fmla="*/ 103 h 730"/>
                <a:gd name="T4" fmla="*/ 529 w 1556"/>
                <a:gd name="T5" fmla="*/ 531 h 730"/>
                <a:gd name="T6" fmla="*/ 559 w 1556"/>
                <a:gd name="T7" fmla="*/ 539 h 730"/>
                <a:gd name="T8" fmla="*/ 599 w 1556"/>
                <a:gd name="T9" fmla="*/ 576 h 730"/>
                <a:gd name="T10" fmla="*/ 649 w 1556"/>
                <a:gd name="T11" fmla="*/ 564 h 730"/>
                <a:gd name="T12" fmla="*/ 676 w 1556"/>
                <a:gd name="T13" fmla="*/ 585 h 730"/>
                <a:gd name="T14" fmla="*/ 686 w 1556"/>
                <a:gd name="T15" fmla="*/ 610 h 730"/>
                <a:gd name="T16" fmla="*/ 739 w 1556"/>
                <a:gd name="T17" fmla="*/ 618 h 730"/>
                <a:gd name="T18" fmla="*/ 769 w 1556"/>
                <a:gd name="T19" fmla="*/ 628 h 730"/>
                <a:gd name="T20" fmla="*/ 789 w 1556"/>
                <a:gd name="T21" fmla="*/ 621 h 730"/>
                <a:gd name="T22" fmla="*/ 819 w 1556"/>
                <a:gd name="T23" fmla="*/ 646 h 730"/>
                <a:gd name="T24" fmla="*/ 879 w 1556"/>
                <a:gd name="T25" fmla="*/ 637 h 730"/>
                <a:gd name="T26" fmla="*/ 899 w 1556"/>
                <a:gd name="T27" fmla="*/ 661 h 730"/>
                <a:gd name="T28" fmla="*/ 906 w 1556"/>
                <a:gd name="T29" fmla="*/ 685 h 730"/>
                <a:gd name="T30" fmla="*/ 946 w 1556"/>
                <a:gd name="T31" fmla="*/ 670 h 730"/>
                <a:gd name="T32" fmla="*/ 1009 w 1556"/>
                <a:gd name="T33" fmla="*/ 698 h 730"/>
                <a:gd name="T34" fmla="*/ 1036 w 1556"/>
                <a:gd name="T35" fmla="*/ 685 h 730"/>
                <a:gd name="T36" fmla="*/ 1052 w 1556"/>
                <a:gd name="T37" fmla="*/ 695 h 730"/>
                <a:gd name="T38" fmla="*/ 1056 w 1556"/>
                <a:gd name="T39" fmla="*/ 722 h 730"/>
                <a:gd name="T40" fmla="*/ 1065 w 1556"/>
                <a:gd name="T41" fmla="*/ 704 h 730"/>
                <a:gd name="T42" fmla="*/ 1099 w 1556"/>
                <a:gd name="T43" fmla="*/ 677 h 730"/>
                <a:gd name="T44" fmla="*/ 1109 w 1556"/>
                <a:gd name="T45" fmla="*/ 691 h 730"/>
                <a:gd name="T46" fmla="*/ 1139 w 1556"/>
                <a:gd name="T47" fmla="*/ 698 h 730"/>
                <a:gd name="T48" fmla="*/ 1159 w 1556"/>
                <a:gd name="T49" fmla="*/ 691 h 730"/>
                <a:gd name="T50" fmla="*/ 1162 w 1556"/>
                <a:gd name="T51" fmla="*/ 698 h 730"/>
                <a:gd name="T52" fmla="*/ 1208 w 1556"/>
                <a:gd name="T53" fmla="*/ 725 h 730"/>
                <a:gd name="T54" fmla="*/ 1252 w 1556"/>
                <a:gd name="T55" fmla="*/ 698 h 730"/>
                <a:gd name="T56" fmla="*/ 1325 w 1556"/>
                <a:gd name="T57" fmla="*/ 682 h 730"/>
                <a:gd name="T58" fmla="*/ 1356 w 1556"/>
                <a:gd name="T59" fmla="*/ 679 h 730"/>
                <a:gd name="T60" fmla="*/ 1422 w 1556"/>
                <a:gd name="T61" fmla="*/ 679 h 730"/>
                <a:gd name="T62" fmla="*/ 1519 w 1556"/>
                <a:gd name="T63" fmla="*/ 719 h 730"/>
                <a:gd name="T64" fmla="*/ 1542 w 1556"/>
                <a:gd name="T65" fmla="*/ 730 h 730"/>
                <a:gd name="T66" fmla="*/ 1556 w 1556"/>
                <a:gd name="T67" fmla="*/ 363 h 730"/>
                <a:gd name="T68" fmla="*/ 1522 w 1556"/>
                <a:gd name="T69" fmla="*/ 36 h 7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556"/>
                <a:gd name="T106" fmla="*/ 0 h 730"/>
                <a:gd name="T107" fmla="*/ 1556 w 1556"/>
                <a:gd name="T108" fmla="*/ 730 h 7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556" h="730">
                  <a:moveTo>
                    <a:pt x="1522" y="36"/>
                  </a:moveTo>
                  <a:lnTo>
                    <a:pt x="183" y="12"/>
                  </a:lnTo>
                  <a:lnTo>
                    <a:pt x="6" y="0"/>
                  </a:lnTo>
                  <a:lnTo>
                    <a:pt x="0" y="103"/>
                  </a:lnTo>
                  <a:lnTo>
                    <a:pt x="546" y="130"/>
                  </a:lnTo>
                  <a:lnTo>
                    <a:pt x="529" y="531"/>
                  </a:lnTo>
                  <a:lnTo>
                    <a:pt x="549" y="534"/>
                  </a:lnTo>
                  <a:lnTo>
                    <a:pt x="559" y="539"/>
                  </a:lnTo>
                  <a:lnTo>
                    <a:pt x="586" y="573"/>
                  </a:lnTo>
                  <a:lnTo>
                    <a:pt x="599" y="576"/>
                  </a:lnTo>
                  <a:lnTo>
                    <a:pt x="635" y="573"/>
                  </a:lnTo>
                  <a:lnTo>
                    <a:pt x="649" y="564"/>
                  </a:lnTo>
                  <a:lnTo>
                    <a:pt x="669" y="573"/>
                  </a:lnTo>
                  <a:lnTo>
                    <a:pt x="676" y="585"/>
                  </a:lnTo>
                  <a:lnTo>
                    <a:pt x="676" y="591"/>
                  </a:lnTo>
                  <a:lnTo>
                    <a:pt x="686" y="610"/>
                  </a:lnTo>
                  <a:lnTo>
                    <a:pt x="690" y="613"/>
                  </a:lnTo>
                  <a:lnTo>
                    <a:pt x="739" y="618"/>
                  </a:lnTo>
                  <a:lnTo>
                    <a:pt x="759" y="628"/>
                  </a:lnTo>
                  <a:lnTo>
                    <a:pt x="769" y="628"/>
                  </a:lnTo>
                  <a:lnTo>
                    <a:pt x="772" y="625"/>
                  </a:lnTo>
                  <a:lnTo>
                    <a:pt x="789" y="621"/>
                  </a:lnTo>
                  <a:lnTo>
                    <a:pt x="799" y="637"/>
                  </a:lnTo>
                  <a:lnTo>
                    <a:pt x="819" y="646"/>
                  </a:lnTo>
                  <a:lnTo>
                    <a:pt x="833" y="634"/>
                  </a:lnTo>
                  <a:lnTo>
                    <a:pt x="879" y="637"/>
                  </a:lnTo>
                  <a:lnTo>
                    <a:pt x="883" y="646"/>
                  </a:lnTo>
                  <a:lnTo>
                    <a:pt x="899" y="661"/>
                  </a:lnTo>
                  <a:lnTo>
                    <a:pt x="906" y="664"/>
                  </a:lnTo>
                  <a:lnTo>
                    <a:pt x="906" y="685"/>
                  </a:lnTo>
                  <a:lnTo>
                    <a:pt x="939" y="695"/>
                  </a:lnTo>
                  <a:lnTo>
                    <a:pt x="946" y="670"/>
                  </a:lnTo>
                  <a:lnTo>
                    <a:pt x="962" y="667"/>
                  </a:lnTo>
                  <a:lnTo>
                    <a:pt x="1009" y="698"/>
                  </a:lnTo>
                  <a:lnTo>
                    <a:pt x="1012" y="698"/>
                  </a:lnTo>
                  <a:lnTo>
                    <a:pt x="1036" y="685"/>
                  </a:lnTo>
                  <a:lnTo>
                    <a:pt x="1049" y="685"/>
                  </a:lnTo>
                  <a:lnTo>
                    <a:pt x="1052" y="695"/>
                  </a:lnTo>
                  <a:lnTo>
                    <a:pt x="1049" y="710"/>
                  </a:lnTo>
                  <a:lnTo>
                    <a:pt x="1056" y="722"/>
                  </a:lnTo>
                  <a:lnTo>
                    <a:pt x="1069" y="716"/>
                  </a:lnTo>
                  <a:lnTo>
                    <a:pt x="1065" y="704"/>
                  </a:lnTo>
                  <a:lnTo>
                    <a:pt x="1079" y="685"/>
                  </a:lnTo>
                  <a:lnTo>
                    <a:pt x="1099" y="677"/>
                  </a:lnTo>
                  <a:lnTo>
                    <a:pt x="1105" y="677"/>
                  </a:lnTo>
                  <a:lnTo>
                    <a:pt x="1109" y="691"/>
                  </a:lnTo>
                  <a:lnTo>
                    <a:pt x="1129" y="698"/>
                  </a:lnTo>
                  <a:lnTo>
                    <a:pt x="1139" y="698"/>
                  </a:lnTo>
                  <a:lnTo>
                    <a:pt x="1146" y="688"/>
                  </a:lnTo>
                  <a:lnTo>
                    <a:pt x="1159" y="691"/>
                  </a:lnTo>
                  <a:lnTo>
                    <a:pt x="1162" y="695"/>
                  </a:lnTo>
                  <a:lnTo>
                    <a:pt x="1162" y="698"/>
                  </a:lnTo>
                  <a:lnTo>
                    <a:pt x="1182" y="706"/>
                  </a:lnTo>
                  <a:lnTo>
                    <a:pt x="1208" y="725"/>
                  </a:lnTo>
                  <a:lnTo>
                    <a:pt x="1240" y="704"/>
                  </a:lnTo>
                  <a:lnTo>
                    <a:pt x="1252" y="698"/>
                  </a:lnTo>
                  <a:lnTo>
                    <a:pt x="1292" y="695"/>
                  </a:lnTo>
                  <a:lnTo>
                    <a:pt x="1325" y="682"/>
                  </a:lnTo>
                  <a:lnTo>
                    <a:pt x="1339" y="679"/>
                  </a:lnTo>
                  <a:lnTo>
                    <a:pt x="1356" y="679"/>
                  </a:lnTo>
                  <a:lnTo>
                    <a:pt x="1396" y="685"/>
                  </a:lnTo>
                  <a:lnTo>
                    <a:pt x="1422" y="679"/>
                  </a:lnTo>
                  <a:lnTo>
                    <a:pt x="1429" y="677"/>
                  </a:lnTo>
                  <a:lnTo>
                    <a:pt x="1519" y="719"/>
                  </a:lnTo>
                  <a:lnTo>
                    <a:pt x="1536" y="722"/>
                  </a:lnTo>
                  <a:lnTo>
                    <a:pt x="1542" y="730"/>
                  </a:lnTo>
                  <a:lnTo>
                    <a:pt x="1553" y="730"/>
                  </a:lnTo>
                  <a:lnTo>
                    <a:pt x="1556" y="363"/>
                  </a:lnTo>
                  <a:lnTo>
                    <a:pt x="1522" y="139"/>
                  </a:lnTo>
                  <a:lnTo>
                    <a:pt x="1522" y="3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02" name="Freeform 19"/>
            <p:cNvSpPr>
              <a:spLocks noChangeAspect="1"/>
            </p:cNvSpPr>
            <p:nvPr/>
          </p:nvSpPr>
          <p:spPr bwMode="auto">
            <a:xfrm>
              <a:off x="6253" y="3719"/>
              <a:ext cx="1085" cy="650"/>
            </a:xfrm>
            <a:custGeom>
              <a:avLst/>
              <a:gdLst>
                <a:gd name="T0" fmla="*/ 882 w 1085"/>
                <a:gd name="T1" fmla="*/ 0 h 650"/>
                <a:gd name="T2" fmla="*/ 911 w 1085"/>
                <a:gd name="T3" fmla="*/ 42 h 650"/>
                <a:gd name="T4" fmla="*/ 895 w 1085"/>
                <a:gd name="T5" fmla="*/ 72 h 650"/>
                <a:gd name="T6" fmla="*/ 922 w 1085"/>
                <a:gd name="T7" fmla="*/ 156 h 650"/>
                <a:gd name="T8" fmla="*/ 988 w 1085"/>
                <a:gd name="T9" fmla="*/ 187 h 650"/>
                <a:gd name="T10" fmla="*/ 1001 w 1085"/>
                <a:gd name="T11" fmla="*/ 217 h 650"/>
                <a:gd name="T12" fmla="*/ 1042 w 1085"/>
                <a:gd name="T13" fmla="*/ 256 h 650"/>
                <a:gd name="T14" fmla="*/ 1085 w 1085"/>
                <a:gd name="T15" fmla="*/ 310 h 650"/>
                <a:gd name="T16" fmla="*/ 1071 w 1085"/>
                <a:gd name="T17" fmla="*/ 350 h 650"/>
                <a:gd name="T18" fmla="*/ 1061 w 1085"/>
                <a:gd name="T19" fmla="*/ 376 h 650"/>
                <a:gd name="T20" fmla="*/ 1001 w 1085"/>
                <a:gd name="T21" fmla="*/ 416 h 650"/>
                <a:gd name="T22" fmla="*/ 958 w 1085"/>
                <a:gd name="T23" fmla="*/ 425 h 650"/>
                <a:gd name="T24" fmla="*/ 932 w 1085"/>
                <a:gd name="T25" fmla="*/ 455 h 650"/>
                <a:gd name="T26" fmla="*/ 955 w 1085"/>
                <a:gd name="T27" fmla="*/ 491 h 650"/>
                <a:gd name="T28" fmla="*/ 955 w 1085"/>
                <a:gd name="T29" fmla="*/ 537 h 650"/>
                <a:gd name="T30" fmla="*/ 902 w 1085"/>
                <a:gd name="T31" fmla="*/ 602 h 650"/>
                <a:gd name="T32" fmla="*/ 895 w 1085"/>
                <a:gd name="T33" fmla="*/ 636 h 650"/>
                <a:gd name="T34" fmla="*/ 832 w 1085"/>
                <a:gd name="T35" fmla="*/ 606 h 650"/>
                <a:gd name="T36" fmla="*/ 137 w 1085"/>
                <a:gd name="T37" fmla="*/ 616 h 650"/>
                <a:gd name="T38" fmla="*/ 137 w 1085"/>
                <a:gd name="T39" fmla="*/ 575 h 650"/>
                <a:gd name="T40" fmla="*/ 117 w 1085"/>
                <a:gd name="T41" fmla="*/ 542 h 650"/>
                <a:gd name="T42" fmla="*/ 123 w 1085"/>
                <a:gd name="T43" fmla="*/ 512 h 650"/>
                <a:gd name="T44" fmla="*/ 106 w 1085"/>
                <a:gd name="T45" fmla="*/ 467 h 650"/>
                <a:gd name="T46" fmla="*/ 106 w 1085"/>
                <a:gd name="T47" fmla="*/ 434 h 650"/>
                <a:gd name="T48" fmla="*/ 73 w 1085"/>
                <a:gd name="T49" fmla="*/ 401 h 650"/>
                <a:gd name="T50" fmla="*/ 64 w 1085"/>
                <a:gd name="T51" fmla="*/ 367 h 650"/>
                <a:gd name="T52" fmla="*/ 33 w 1085"/>
                <a:gd name="T53" fmla="*/ 319 h 650"/>
                <a:gd name="T54" fmla="*/ 43 w 1085"/>
                <a:gd name="T55" fmla="*/ 277 h 650"/>
                <a:gd name="T56" fmla="*/ 17 w 1085"/>
                <a:gd name="T57" fmla="*/ 241 h 650"/>
                <a:gd name="T58" fmla="*/ 14 w 1085"/>
                <a:gd name="T59" fmla="*/ 217 h 650"/>
                <a:gd name="T60" fmla="*/ 14 w 1085"/>
                <a:gd name="T61" fmla="*/ 141 h 650"/>
                <a:gd name="T62" fmla="*/ 24 w 1085"/>
                <a:gd name="T63" fmla="*/ 111 h 650"/>
                <a:gd name="T64" fmla="*/ 6 w 1085"/>
                <a:gd name="T65" fmla="*/ 72 h 650"/>
                <a:gd name="T66" fmla="*/ 6 w 1085"/>
                <a:gd name="T67" fmla="*/ 40 h 650"/>
                <a:gd name="T68" fmla="*/ 14 w 1085"/>
                <a:gd name="T69" fmla="*/ 25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85"/>
                <a:gd name="T106" fmla="*/ 0 h 650"/>
                <a:gd name="T107" fmla="*/ 1085 w 1085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85" h="650">
                  <a:moveTo>
                    <a:pt x="24" y="25"/>
                  </a:moveTo>
                  <a:lnTo>
                    <a:pt x="882" y="0"/>
                  </a:lnTo>
                  <a:lnTo>
                    <a:pt x="892" y="25"/>
                  </a:lnTo>
                  <a:lnTo>
                    <a:pt x="911" y="42"/>
                  </a:lnTo>
                  <a:lnTo>
                    <a:pt x="908" y="54"/>
                  </a:lnTo>
                  <a:lnTo>
                    <a:pt x="895" y="72"/>
                  </a:lnTo>
                  <a:lnTo>
                    <a:pt x="905" y="99"/>
                  </a:lnTo>
                  <a:lnTo>
                    <a:pt x="922" y="156"/>
                  </a:lnTo>
                  <a:lnTo>
                    <a:pt x="971" y="175"/>
                  </a:lnTo>
                  <a:lnTo>
                    <a:pt x="988" y="187"/>
                  </a:lnTo>
                  <a:lnTo>
                    <a:pt x="995" y="204"/>
                  </a:lnTo>
                  <a:lnTo>
                    <a:pt x="1001" y="217"/>
                  </a:lnTo>
                  <a:lnTo>
                    <a:pt x="1038" y="238"/>
                  </a:lnTo>
                  <a:lnTo>
                    <a:pt x="1042" y="256"/>
                  </a:lnTo>
                  <a:lnTo>
                    <a:pt x="1071" y="275"/>
                  </a:lnTo>
                  <a:lnTo>
                    <a:pt x="1085" y="310"/>
                  </a:lnTo>
                  <a:lnTo>
                    <a:pt x="1085" y="328"/>
                  </a:lnTo>
                  <a:lnTo>
                    <a:pt x="1071" y="350"/>
                  </a:lnTo>
                  <a:lnTo>
                    <a:pt x="1061" y="359"/>
                  </a:lnTo>
                  <a:lnTo>
                    <a:pt x="1061" y="376"/>
                  </a:lnTo>
                  <a:lnTo>
                    <a:pt x="1032" y="407"/>
                  </a:lnTo>
                  <a:lnTo>
                    <a:pt x="1001" y="416"/>
                  </a:lnTo>
                  <a:lnTo>
                    <a:pt x="995" y="425"/>
                  </a:lnTo>
                  <a:lnTo>
                    <a:pt x="958" y="425"/>
                  </a:lnTo>
                  <a:lnTo>
                    <a:pt x="942" y="434"/>
                  </a:lnTo>
                  <a:lnTo>
                    <a:pt x="932" y="455"/>
                  </a:lnTo>
                  <a:lnTo>
                    <a:pt x="935" y="474"/>
                  </a:lnTo>
                  <a:lnTo>
                    <a:pt x="955" y="491"/>
                  </a:lnTo>
                  <a:lnTo>
                    <a:pt x="961" y="506"/>
                  </a:lnTo>
                  <a:lnTo>
                    <a:pt x="955" y="537"/>
                  </a:lnTo>
                  <a:lnTo>
                    <a:pt x="928" y="587"/>
                  </a:lnTo>
                  <a:lnTo>
                    <a:pt x="902" y="602"/>
                  </a:lnTo>
                  <a:lnTo>
                    <a:pt x="895" y="618"/>
                  </a:lnTo>
                  <a:lnTo>
                    <a:pt x="895" y="636"/>
                  </a:lnTo>
                  <a:lnTo>
                    <a:pt x="885" y="650"/>
                  </a:lnTo>
                  <a:lnTo>
                    <a:pt x="832" y="606"/>
                  </a:lnTo>
                  <a:lnTo>
                    <a:pt x="143" y="624"/>
                  </a:lnTo>
                  <a:lnTo>
                    <a:pt x="137" y="616"/>
                  </a:lnTo>
                  <a:lnTo>
                    <a:pt x="130" y="594"/>
                  </a:lnTo>
                  <a:lnTo>
                    <a:pt x="137" y="575"/>
                  </a:lnTo>
                  <a:lnTo>
                    <a:pt x="123" y="560"/>
                  </a:lnTo>
                  <a:lnTo>
                    <a:pt x="117" y="542"/>
                  </a:lnTo>
                  <a:lnTo>
                    <a:pt x="130" y="527"/>
                  </a:lnTo>
                  <a:lnTo>
                    <a:pt x="123" y="512"/>
                  </a:lnTo>
                  <a:lnTo>
                    <a:pt x="100" y="500"/>
                  </a:lnTo>
                  <a:lnTo>
                    <a:pt x="106" y="467"/>
                  </a:lnTo>
                  <a:lnTo>
                    <a:pt x="110" y="452"/>
                  </a:lnTo>
                  <a:lnTo>
                    <a:pt x="106" y="434"/>
                  </a:lnTo>
                  <a:lnTo>
                    <a:pt x="80" y="419"/>
                  </a:lnTo>
                  <a:lnTo>
                    <a:pt x="73" y="401"/>
                  </a:lnTo>
                  <a:lnTo>
                    <a:pt x="80" y="386"/>
                  </a:lnTo>
                  <a:lnTo>
                    <a:pt x="64" y="367"/>
                  </a:lnTo>
                  <a:lnTo>
                    <a:pt x="50" y="334"/>
                  </a:lnTo>
                  <a:lnTo>
                    <a:pt x="33" y="319"/>
                  </a:lnTo>
                  <a:lnTo>
                    <a:pt x="43" y="292"/>
                  </a:lnTo>
                  <a:lnTo>
                    <a:pt x="43" y="277"/>
                  </a:lnTo>
                  <a:lnTo>
                    <a:pt x="20" y="265"/>
                  </a:lnTo>
                  <a:lnTo>
                    <a:pt x="17" y="241"/>
                  </a:lnTo>
                  <a:lnTo>
                    <a:pt x="20" y="235"/>
                  </a:lnTo>
                  <a:lnTo>
                    <a:pt x="14" y="217"/>
                  </a:lnTo>
                  <a:lnTo>
                    <a:pt x="0" y="178"/>
                  </a:lnTo>
                  <a:lnTo>
                    <a:pt x="14" y="141"/>
                  </a:lnTo>
                  <a:lnTo>
                    <a:pt x="10" y="124"/>
                  </a:lnTo>
                  <a:lnTo>
                    <a:pt x="24" y="111"/>
                  </a:lnTo>
                  <a:lnTo>
                    <a:pt x="17" y="82"/>
                  </a:lnTo>
                  <a:lnTo>
                    <a:pt x="6" y="72"/>
                  </a:lnTo>
                  <a:lnTo>
                    <a:pt x="14" y="51"/>
                  </a:lnTo>
                  <a:lnTo>
                    <a:pt x="6" y="40"/>
                  </a:lnTo>
                  <a:lnTo>
                    <a:pt x="0" y="27"/>
                  </a:lnTo>
                  <a:lnTo>
                    <a:pt x="14" y="25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03" name="Freeform 20"/>
            <p:cNvSpPr>
              <a:spLocks noChangeAspect="1"/>
            </p:cNvSpPr>
            <p:nvPr/>
          </p:nvSpPr>
          <p:spPr bwMode="auto">
            <a:xfrm>
              <a:off x="6395" y="4324"/>
              <a:ext cx="1213" cy="954"/>
            </a:xfrm>
            <a:custGeom>
              <a:avLst/>
              <a:gdLst>
                <a:gd name="T0" fmla="*/ 1019 w 1213"/>
                <a:gd name="T1" fmla="*/ 845 h 954"/>
                <a:gd name="T2" fmla="*/ 1032 w 1213"/>
                <a:gd name="T3" fmla="*/ 863 h 954"/>
                <a:gd name="T4" fmla="*/ 1036 w 1213"/>
                <a:gd name="T5" fmla="*/ 896 h 954"/>
                <a:gd name="T6" fmla="*/ 990 w 1213"/>
                <a:gd name="T7" fmla="*/ 938 h 954"/>
                <a:gd name="T8" fmla="*/ 1110 w 1213"/>
                <a:gd name="T9" fmla="*/ 945 h 954"/>
                <a:gd name="T10" fmla="*/ 1116 w 1213"/>
                <a:gd name="T11" fmla="*/ 903 h 954"/>
                <a:gd name="T12" fmla="*/ 1139 w 1213"/>
                <a:gd name="T13" fmla="*/ 839 h 954"/>
                <a:gd name="T14" fmla="*/ 1173 w 1213"/>
                <a:gd name="T15" fmla="*/ 814 h 954"/>
                <a:gd name="T16" fmla="*/ 1192 w 1213"/>
                <a:gd name="T17" fmla="*/ 812 h 954"/>
                <a:gd name="T18" fmla="*/ 1206 w 1213"/>
                <a:gd name="T19" fmla="*/ 739 h 954"/>
                <a:gd name="T20" fmla="*/ 1189 w 1213"/>
                <a:gd name="T21" fmla="*/ 733 h 954"/>
                <a:gd name="T22" fmla="*/ 1183 w 1213"/>
                <a:gd name="T23" fmla="*/ 721 h 954"/>
                <a:gd name="T24" fmla="*/ 1169 w 1213"/>
                <a:gd name="T25" fmla="*/ 733 h 954"/>
                <a:gd name="T26" fmla="*/ 1122 w 1213"/>
                <a:gd name="T27" fmla="*/ 679 h 954"/>
                <a:gd name="T28" fmla="*/ 1139 w 1213"/>
                <a:gd name="T29" fmla="*/ 657 h 954"/>
                <a:gd name="T30" fmla="*/ 1122 w 1213"/>
                <a:gd name="T31" fmla="*/ 630 h 954"/>
                <a:gd name="T32" fmla="*/ 1063 w 1213"/>
                <a:gd name="T33" fmla="*/ 554 h 954"/>
                <a:gd name="T34" fmla="*/ 985 w 1213"/>
                <a:gd name="T35" fmla="*/ 518 h 954"/>
                <a:gd name="T36" fmla="*/ 946 w 1213"/>
                <a:gd name="T37" fmla="*/ 467 h 954"/>
                <a:gd name="T38" fmla="*/ 985 w 1213"/>
                <a:gd name="T39" fmla="*/ 419 h 954"/>
                <a:gd name="T40" fmla="*/ 990 w 1213"/>
                <a:gd name="T41" fmla="*/ 363 h 954"/>
                <a:gd name="T42" fmla="*/ 940 w 1213"/>
                <a:gd name="T43" fmla="*/ 330 h 954"/>
                <a:gd name="T44" fmla="*/ 909 w 1213"/>
                <a:gd name="T45" fmla="*/ 355 h 954"/>
                <a:gd name="T46" fmla="*/ 870 w 1213"/>
                <a:gd name="T47" fmla="*/ 270 h 954"/>
                <a:gd name="T48" fmla="*/ 806 w 1213"/>
                <a:gd name="T49" fmla="*/ 221 h 954"/>
                <a:gd name="T50" fmla="*/ 750 w 1213"/>
                <a:gd name="T51" fmla="*/ 152 h 954"/>
                <a:gd name="T52" fmla="*/ 733 w 1213"/>
                <a:gd name="T53" fmla="*/ 76 h 954"/>
                <a:gd name="T54" fmla="*/ 743 w 1213"/>
                <a:gd name="T55" fmla="*/ 45 h 954"/>
                <a:gd name="T56" fmla="*/ 0 w 1213"/>
                <a:gd name="T57" fmla="*/ 19 h 954"/>
                <a:gd name="T58" fmla="*/ 29 w 1213"/>
                <a:gd name="T59" fmla="*/ 55 h 954"/>
                <a:gd name="T60" fmla="*/ 60 w 1213"/>
                <a:gd name="T61" fmla="*/ 109 h 954"/>
                <a:gd name="T62" fmla="*/ 67 w 1213"/>
                <a:gd name="T63" fmla="*/ 140 h 954"/>
                <a:gd name="T64" fmla="*/ 143 w 1213"/>
                <a:gd name="T65" fmla="*/ 197 h 954"/>
                <a:gd name="T66" fmla="*/ 117 w 1213"/>
                <a:gd name="T67" fmla="*/ 246 h 954"/>
                <a:gd name="T68" fmla="*/ 147 w 1213"/>
                <a:gd name="T69" fmla="*/ 267 h 954"/>
                <a:gd name="T70" fmla="*/ 176 w 1213"/>
                <a:gd name="T71" fmla="*/ 315 h 954"/>
                <a:gd name="T72" fmla="*/ 200 w 1213"/>
                <a:gd name="T73" fmla="*/ 324 h 954"/>
                <a:gd name="T74" fmla="*/ 207 w 1213"/>
                <a:gd name="T75" fmla="*/ 875 h 95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13"/>
                <a:gd name="T115" fmla="*/ 0 h 954"/>
                <a:gd name="T116" fmla="*/ 1213 w 1213"/>
                <a:gd name="T117" fmla="*/ 954 h 95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13" h="954">
                  <a:moveTo>
                    <a:pt x="207" y="875"/>
                  </a:moveTo>
                  <a:lnTo>
                    <a:pt x="1019" y="845"/>
                  </a:lnTo>
                  <a:lnTo>
                    <a:pt x="1016" y="854"/>
                  </a:lnTo>
                  <a:lnTo>
                    <a:pt x="1032" y="863"/>
                  </a:lnTo>
                  <a:lnTo>
                    <a:pt x="1039" y="881"/>
                  </a:lnTo>
                  <a:lnTo>
                    <a:pt x="1036" y="896"/>
                  </a:lnTo>
                  <a:lnTo>
                    <a:pt x="1013" y="915"/>
                  </a:lnTo>
                  <a:lnTo>
                    <a:pt x="990" y="938"/>
                  </a:lnTo>
                  <a:lnTo>
                    <a:pt x="985" y="954"/>
                  </a:lnTo>
                  <a:lnTo>
                    <a:pt x="1110" y="945"/>
                  </a:lnTo>
                  <a:lnTo>
                    <a:pt x="1120" y="915"/>
                  </a:lnTo>
                  <a:lnTo>
                    <a:pt x="1116" y="903"/>
                  </a:lnTo>
                  <a:lnTo>
                    <a:pt x="1126" y="870"/>
                  </a:lnTo>
                  <a:lnTo>
                    <a:pt x="1139" y="839"/>
                  </a:lnTo>
                  <a:lnTo>
                    <a:pt x="1149" y="820"/>
                  </a:lnTo>
                  <a:lnTo>
                    <a:pt x="1173" y="814"/>
                  </a:lnTo>
                  <a:lnTo>
                    <a:pt x="1183" y="818"/>
                  </a:lnTo>
                  <a:lnTo>
                    <a:pt x="1192" y="812"/>
                  </a:lnTo>
                  <a:lnTo>
                    <a:pt x="1213" y="760"/>
                  </a:lnTo>
                  <a:lnTo>
                    <a:pt x="1206" y="739"/>
                  </a:lnTo>
                  <a:lnTo>
                    <a:pt x="1195" y="733"/>
                  </a:lnTo>
                  <a:lnTo>
                    <a:pt x="1189" y="733"/>
                  </a:lnTo>
                  <a:lnTo>
                    <a:pt x="1186" y="727"/>
                  </a:lnTo>
                  <a:lnTo>
                    <a:pt x="1183" y="721"/>
                  </a:lnTo>
                  <a:lnTo>
                    <a:pt x="1169" y="721"/>
                  </a:lnTo>
                  <a:lnTo>
                    <a:pt x="1169" y="733"/>
                  </a:lnTo>
                  <a:lnTo>
                    <a:pt x="1163" y="733"/>
                  </a:lnTo>
                  <a:lnTo>
                    <a:pt x="1122" y="679"/>
                  </a:lnTo>
                  <a:lnTo>
                    <a:pt x="1126" y="669"/>
                  </a:lnTo>
                  <a:lnTo>
                    <a:pt x="1139" y="657"/>
                  </a:lnTo>
                  <a:lnTo>
                    <a:pt x="1139" y="648"/>
                  </a:lnTo>
                  <a:lnTo>
                    <a:pt x="1122" y="630"/>
                  </a:lnTo>
                  <a:lnTo>
                    <a:pt x="1112" y="594"/>
                  </a:lnTo>
                  <a:lnTo>
                    <a:pt x="1063" y="554"/>
                  </a:lnTo>
                  <a:lnTo>
                    <a:pt x="1036" y="545"/>
                  </a:lnTo>
                  <a:lnTo>
                    <a:pt x="985" y="518"/>
                  </a:lnTo>
                  <a:lnTo>
                    <a:pt x="959" y="491"/>
                  </a:lnTo>
                  <a:lnTo>
                    <a:pt x="946" y="467"/>
                  </a:lnTo>
                  <a:lnTo>
                    <a:pt x="953" y="454"/>
                  </a:lnTo>
                  <a:lnTo>
                    <a:pt x="985" y="419"/>
                  </a:lnTo>
                  <a:lnTo>
                    <a:pt x="979" y="391"/>
                  </a:lnTo>
                  <a:lnTo>
                    <a:pt x="990" y="363"/>
                  </a:lnTo>
                  <a:lnTo>
                    <a:pt x="983" y="351"/>
                  </a:lnTo>
                  <a:lnTo>
                    <a:pt x="940" y="330"/>
                  </a:lnTo>
                  <a:lnTo>
                    <a:pt x="927" y="340"/>
                  </a:lnTo>
                  <a:lnTo>
                    <a:pt x="909" y="355"/>
                  </a:lnTo>
                  <a:lnTo>
                    <a:pt x="900" y="345"/>
                  </a:lnTo>
                  <a:lnTo>
                    <a:pt x="870" y="270"/>
                  </a:lnTo>
                  <a:lnTo>
                    <a:pt x="856" y="258"/>
                  </a:lnTo>
                  <a:lnTo>
                    <a:pt x="806" y="221"/>
                  </a:lnTo>
                  <a:lnTo>
                    <a:pt x="753" y="167"/>
                  </a:lnTo>
                  <a:lnTo>
                    <a:pt x="750" y="152"/>
                  </a:lnTo>
                  <a:lnTo>
                    <a:pt x="736" y="115"/>
                  </a:lnTo>
                  <a:lnTo>
                    <a:pt x="733" y="76"/>
                  </a:lnTo>
                  <a:lnTo>
                    <a:pt x="743" y="59"/>
                  </a:lnTo>
                  <a:lnTo>
                    <a:pt x="743" y="45"/>
                  </a:lnTo>
                  <a:lnTo>
                    <a:pt x="689" y="0"/>
                  </a:lnTo>
                  <a:lnTo>
                    <a:pt x="0" y="19"/>
                  </a:lnTo>
                  <a:lnTo>
                    <a:pt x="10" y="37"/>
                  </a:lnTo>
                  <a:lnTo>
                    <a:pt x="29" y="55"/>
                  </a:lnTo>
                  <a:lnTo>
                    <a:pt x="33" y="82"/>
                  </a:lnTo>
                  <a:lnTo>
                    <a:pt x="60" y="109"/>
                  </a:lnTo>
                  <a:lnTo>
                    <a:pt x="70" y="115"/>
                  </a:lnTo>
                  <a:lnTo>
                    <a:pt x="67" y="140"/>
                  </a:lnTo>
                  <a:lnTo>
                    <a:pt x="67" y="143"/>
                  </a:lnTo>
                  <a:lnTo>
                    <a:pt x="143" y="197"/>
                  </a:lnTo>
                  <a:lnTo>
                    <a:pt x="120" y="221"/>
                  </a:lnTo>
                  <a:lnTo>
                    <a:pt x="117" y="246"/>
                  </a:lnTo>
                  <a:lnTo>
                    <a:pt x="127" y="261"/>
                  </a:lnTo>
                  <a:lnTo>
                    <a:pt x="147" y="267"/>
                  </a:lnTo>
                  <a:lnTo>
                    <a:pt x="157" y="303"/>
                  </a:lnTo>
                  <a:lnTo>
                    <a:pt x="176" y="315"/>
                  </a:lnTo>
                  <a:lnTo>
                    <a:pt x="193" y="318"/>
                  </a:lnTo>
                  <a:lnTo>
                    <a:pt x="200" y="324"/>
                  </a:lnTo>
                  <a:lnTo>
                    <a:pt x="207" y="772"/>
                  </a:lnTo>
                  <a:lnTo>
                    <a:pt x="207" y="87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04" name="Freeform 21"/>
            <p:cNvSpPr>
              <a:spLocks noChangeAspect="1"/>
            </p:cNvSpPr>
            <p:nvPr/>
          </p:nvSpPr>
          <p:spPr bwMode="auto">
            <a:xfrm>
              <a:off x="6846" y="3004"/>
              <a:ext cx="951" cy="922"/>
            </a:xfrm>
            <a:custGeom>
              <a:avLst/>
              <a:gdLst>
                <a:gd name="T0" fmla="*/ 396 w 951"/>
                <a:gd name="T1" fmla="*/ 905 h 922"/>
                <a:gd name="T2" fmla="*/ 329 w 951"/>
                <a:gd name="T3" fmla="*/ 874 h 922"/>
                <a:gd name="T4" fmla="*/ 303 w 951"/>
                <a:gd name="T5" fmla="*/ 790 h 922"/>
                <a:gd name="T6" fmla="*/ 319 w 951"/>
                <a:gd name="T7" fmla="*/ 759 h 922"/>
                <a:gd name="T8" fmla="*/ 289 w 951"/>
                <a:gd name="T9" fmla="*/ 717 h 922"/>
                <a:gd name="T10" fmla="*/ 285 w 951"/>
                <a:gd name="T11" fmla="*/ 653 h 922"/>
                <a:gd name="T12" fmla="*/ 229 w 951"/>
                <a:gd name="T13" fmla="*/ 608 h 922"/>
                <a:gd name="T14" fmla="*/ 166 w 951"/>
                <a:gd name="T15" fmla="*/ 548 h 922"/>
                <a:gd name="T16" fmla="*/ 106 w 951"/>
                <a:gd name="T17" fmla="*/ 521 h 922"/>
                <a:gd name="T18" fmla="*/ 96 w 951"/>
                <a:gd name="T19" fmla="*/ 505 h 922"/>
                <a:gd name="T20" fmla="*/ 50 w 951"/>
                <a:gd name="T21" fmla="*/ 490 h 922"/>
                <a:gd name="T22" fmla="*/ 23 w 951"/>
                <a:gd name="T23" fmla="*/ 466 h 922"/>
                <a:gd name="T24" fmla="*/ 29 w 951"/>
                <a:gd name="T25" fmla="*/ 375 h 922"/>
                <a:gd name="T26" fmla="*/ 40 w 951"/>
                <a:gd name="T27" fmla="*/ 333 h 922"/>
                <a:gd name="T28" fmla="*/ 0 w 951"/>
                <a:gd name="T29" fmla="*/ 297 h 922"/>
                <a:gd name="T30" fmla="*/ 17 w 951"/>
                <a:gd name="T31" fmla="*/ 260 h 922"/>
                <a:gd name="T32" fmla="*/ 66 w 951"/>
                <a:gd name="T33" fmla="*/ 205 h 922"/>
                <a:gd name="T34" fmla="*/ 93 w 951"/>
                <a:gd name="T35" fmla="*/ 187 h 922"/>
                <a:gd name="T36" fmla="*/ 100 w 951"/>
                <a:gd name="T37" fmla="*/ 67 h 922"/>
                <a:gd name="T38" fmla="*/ 126 w 951"/>
                <a:gd name="T39" fmla="*/ 60 h 922"/>
                <a:gd name="T40" fmla="*/ 176 w 951"/>
                <a:gd name="T41" fmla="*/ 60 h 922"/>
                <a:gd name="T42" fmla="*/ 300 w 951"/>
                <a:gd name="T43" fmla="*/ 3 h 922"/>
                <a:gd name="T44" fmla="*/ 319 w 951"/>
                <a:gd name="T45" fmla="*/ 6 h 922"/>
                <a:gd name="T46" fmla="*/ 312 w 951"/>
                <a:gd name="T47" fmla="*/ 36 h 922"/>
                <a:gd name="T48" fmla="*/ 303 w 951"/>
                <a:gd name="T49" fmla="*/ 73 h 922"/>
                <a:gd name="T50" fmla="*/ 349 w 951"/>
                <a:gd name="T51" fmla="*/ 60 h 922"/>
                <a:gd name="T52" fmla="*/ 385 w 951"/>
                <a:gd name="T53" fmla="*/ 73 h 922"/>
                <a:gd name="T54" fmla="*/ 415 w 951"/>
                <a:gd name="T55" fmla="*/ 88 h 922"/>
                <a:gd name="T56" fmla="*/ 435 w 951"/>
                <a:gd name="T57" fmla="*/ 118 h 922"/>
                <a:gd name="T58" fmla="*/ 596 w 951"/>
                <a:gd name="T59" fmla="*/ 152 h 922"/>
                <a:gd name="T60" fmla="*/ 645 w 951"/>
                <a:gd name="T61" fmla="*/ 176 h 922"/>
                <a:gd name="T62" fmla="*/ 671 w 951"/>
                <a:gd name="T63" fmla="*/ 184 h 922"/>
                <a:gd name="T64" fmla="*/ 695 w 951"/>
                <a:gd name="T65" fmla="*/ 176 h 922"/>
                <a:gd name="T66" fmla="*/ 752 w 951"/>
                <a:gd name="T67" fmla="*/ 190 h 922"/>
                <a:gd name="T68" fmla="*/ 758 w 951"/>
                <a:gd name="T69" fmla="*/ 202 h 922"/>
                <a:gd name="T70" fmla="*/ 781 w 951"/>
                <a:gd name="T71" fmla="*/ 218 h 922"/>
                <a:gd name="T72" fmla="*/ 815 w 951"/>
                <a:gd name="T73" fmla="*/ 248 h 922"/>
                <a:gd name="T74" fmla="*/ 811 w 951"/>
                <a:gd name="T75" fmla="*/ 302 h 922"/>
                <a:gd name="T76" fmla="*/ 842 w 951"/>
                <a:gd name="T77" fmla="*/ 299 h 922"/>
                <a:gd name="T78" fmla="*/ 831 w 951"/>
                <a:gd name="T79" fmla="*/ 320 h 922"/>
                <a:gd name="T80" fmla="*/ 862 w 951"/>
                <a:gd name="T81" fmla="*/ 357 h 922"/>
                <a:gd name="T82" fmla="*/ 825 w 951"/>
                <a:gd name="T83" fmla="*/ 391 h 922"/>
                <a:gd name="T84" fmla="*/ 794 w 951"/>
                <a:gd name="T85" fmla="*/ 459 h 922"/>
                <a:gd name="T86" fmla="*/ 802 w 951"/>
                <a:gd name="T87" fmla="*/ 475 h 922"/>
                <a:gd name="T88" fmla="*/ 852 w 951"/>
                <a:gd name="T89" fmla="*/ 417 h 922"/>
                <a:gd name="T90" fmla="*/ 891 w 951"/>
                <a:gd name="T91" fmla="*/ 391 h 922"/>
                <a:gd name="T92" fmla="*/ 911 w 951"/>
                <a:gd name="T93" fmla="*/ 369 h 922"/>
                <a:gd name="T94" fmla="*/ 915 w 951"/>
                <a:gd name="T95" fmla="*/ 341 h 922"/>
                <a:gd name="T96" fmla="*/ 925 w 951"/>
                <a:gd name="T97" fmla="*/ 324 h 922"/>
                <a:gd name="T98" fmla="*/ 937 w 951"/>
                <a:gd name="T99" fmla="*/ 306 h 922"/>
                <a:gd name="T100" fmla="*/ 951 w 951"/>
                <a:gd name="T101" fmla="*/ 314 h 922"/>
                <a:gd name="T102" fmla="*/ 928 w 951"/>
                <a:gd name="T103" fmla="*/ 391 h 922"/>
                <a:gd name="T104" fmla="*/ 908 w 951"/>
                <a:gd name="T105" fmla="*/ 424 h 922"/>
                <a:gd name="T106" fmla="*/ 888 w 951"/>
                <a:gd name="T107" fmla="*/ 478 h 922"/>
                <a:gd name="T108" fmla="*/ 888 w 951"/>
                <a:gd name="T109" fmla="*/ 542 h 922"/>
                <a:gd name="T110" fmla="*/ 862 w 951"/>
                <a:gd name="T111" fmla="*/ 571 h 922"/>
                <a:gd name="T112" fmla="*/ 868 w 951"/>
                <a:gd name="T113" fmla="*/ 653 h 922"/>
                <a:gd name="T114" fmla="*/ 842 w 951"/>
                <a:gd name="T115" fmla="*/ 714 h 922"/>
                <a:gd name="T116" fmla="*/ 878 w 951"/>
                <a:gd name="T117" fmla="*/ 844 h 922"/>
                <a:gd name="T118" fmla="*/ 875 w 951"/>
                <a:gd name="T119" fmla="*/ 862 h 922"/>
                <a:gd name="T120" fmla="*/ 875 w 951"/>
                <a:gd name="T121" fmla="*/ 895 h 92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51"/>
                <a:gd name="T184" fmla="*/ 0 h 922"/>
                <a:gd name="T185" fmla="*/ 951 w 951"/>
                <a:gd name="T186" fmla="*/ 922 h 92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51" h="922">
                  <a:moveTo>
                    <a:pt x="403" y="922"/>
                  </a:moveTo>
                  <a:lnTo>
                    <a:pt x="396" y="905"/>
                  </a:lnTo>
                  <a:lnTo>
                    <a:pt x="379" y="892"/>
                  </a:lnTo>
                  <a:lnTo>
                    <a:pt x="329" y="874"/>
                  </a:lnTo>
                  <a:lnTo>
                    <a:pt x="312" y="817"/>
                  </a:lnTo>
                  <a:lnTo>
                    <a:pt x="303" y="790"/>
                  </a:lnTo>
                  <a:lnTo>
                    <a:pt x="316" y="771"/>
                  </a:lnTo>
                  <a:lnTo>
                    <a:pt x="319" y="759"/>
                  </a:lnTo>
                  <a:lnTo>
                    <a:pt x="300" y="741"/>
                  </a:lnTo>
                  <a:lnTo>
                    <a:pt x="289" y="717"/>
                  </a:lnTo>
                  <a:lnTo>
                    <a:pt x="285" y="681"/>
                  </a:lnTo>
                  <a:lnTo>
                    <a:pt x="285" y="653"/>
                  </a:lnTo>
                  <a:lnTo>
                    <a:pt x="280" y="641"/>
                  </a:lnTo>
                  <a:lnTo>
                    <a:pt x="229" y="608"/>
                  </a:lnTo>
                  <a:lnTo>
                    <a:pt x="183" y="577"/>
                  </a:lnTo>
                  <a:lnTo>
                    <a:pt x="166" y="548"/>
                  </a:lnTo>
                  <a:lnTo>
                    <a:pt x="116" y="526"/>
                  </a:lnTo>
                  <a:lnTo>
                    <a:pt x="106" y="521"/>
                  </a:lnTo>
                  <a:lnTo>
                    <a:pt x="103" y="511"/>
                  </a:lnTo>
                  <a:lnTo>
                    <a:pt x="96" y="505"/>
                  </a:lnTo>
                  <a:lnTo>
                    <a:pt x="56" y="500"/>
                  </a:lnTo>
                  <a:lnTo>
                    <a:pt x="50" y="490"/>
                  </a:lnTo>
                  <a:lnTo>
                    <a:pt x="33" y="478"/>
                  </a:lnTo>
                  <a:lnTo>
                    <a:pt x="23" y="466"/>
                  </a:lnTo>
                  <a:lnTo>
                    <a:pt x="23" y="411"/>
                  </a:lnTo>
                  <a:lnTo>
                    <a:pt x="29" y="375"/>
                  </a:lnTo>
                  <a:lnTo>
                    <a:pt x="27" y="357"/>
                  </a:lnTo>
                  <a:lnTo>
                    <a:pt x="40" y="333"/>
                  </a:lnTo>
                  <a:lnTo>
                    <a:pt x="23" y="308"/>
                  </a:lnTo>
                  <a:lnTo>
                    <a:pt x="0" y="297"/>
                  </a:lnTo>
                  <a:lnTo>
                    <a:pt x="10" y="264"/>
                  </a:lnTo>
                  <a:lnTo>
                    <a:pt x="17" y="260"/>
                  </a:lnTo>
                  <a:lnTo>
                    <a:pt x="20" y="242"/>
                  </a:lnTo>
                  <a:lnTo>
                    <a:pt x="66" y="205"/>
                  </a:lnTo>
                  <a:lnTo>
                    <a:pt x="80" y="200"/>
                  </a:lnTo>
                  <a:lnTo>
                    <a:pt x="93" y="187"/>
                  </a:lnTo>
                  <a:lnTo>
                    <a:pt x="90" y="76"/>
                  </a:lnTo>
                  <a:lnTo>
                    <a:pt x="100" y="67"/>
                  </a:lnTo>
                  <a:lnTo>
                    <a:pt x="110" y="51"/>
                  </a:lnTo>
                  <a:lnTo>
                    <a:pt x="126" y="60"/>
                  </a:lnTo>
                  <a:lnTo>
                    <a:pt x="149" y="63"/>
                  </a:lnTo>
                  <a:lnTo>
                    <a:pt x="176" y="60"/>
                  </a:lnTo>
                  <a:lnTo>
                    <a:pt x="219" y="39"/>
                  </a:lnTo>
                  <a:lnTo>
                    <a:pt x="300" y="3"/>
                  </a:lnTo>
                  <a:lnTo>
                    <a:pt x="312" y="0"/>
                  </a:lnTo>
                  <a:lnTo>
                    <a:pt x="319" y="6"/>
                  </a:lnTo>
                  <a:lnTo>
                    <a:pt x="319" y="25"/>
                  </a:lnTo>
                  <a:lnTo>
                    <a:pt x="312" y="36"/>
                  </a:lnTo>
                  <a:lnTo>
                    <a:pt x="309" y="45"/>
                  </a:lnTo>
                  <a:lnTo>
                    <a:pt x="303" y="73"/>
                  </a:lnTo>
                  <a:lnTo>
                    <a:pt x="333" y="60"/>
                  </a:lnTo>
                  <a:lnTo>
                    <a:pt x="349" y="60"/>
                  </a:lnTo>
                  <a:lnTo>
                    <a:pt x="366" y="76"/>
                  </a:lnTo>
                  <a:lnTo>
                    <a:pt x="385" y="73"/>
                  </a:lnTo>
                  <a:lnTo>
                    <a:pt x="396" y="84"/>
                  </a:lnTo>
                  <a:lnTo>
                    <a:pt x="415" y="88"/>
                  </a:lnTo>
                  <a:lnTo>
                    <a:pt x="429" y="97"/>
                  </a:lnTo>
                  <a:lnTo>
                    <a:pt x="435" y="118"/>
                  </a:lnTo>
                  <a:lnTo>
                    <a:pt x="446" y="124"/>
                  </a:lnTo>
                  <a:lnTo>
                    <a:pt x="596" y="152"/>
                  </a:lnTo>
                  <a:lnTo>
                    <a:pt x="615" y="152"/>
                  </a:lnTo>
                  <a:lnTo>
                    <a:pt x="645" y="176"/>
                  </a:lnTo>
                  <a:lnTo>
                    <a:pt x="669" y="176"/>
                  </a:lnTo>
                  <a:lnTo>
                    <a:pt x="671" y="184"/>
                  </a:lnTo>
                  <a:lnTo>
                    <a:pt x="682" y="178"/>
                  </a:lnTo>
                  <a:lnTo>
                    <a:pt x="695" y="176"/>
                  </a:lnTo>
                  <a:lnTo>
                    <a:pt x="728" y="182"/>
                  </a:lnTo>
                  <a:lnTo>
                    <a:pt x="752" y="190"/>
                  </a:lnTo>
                  <a:lnTo>
                    <a:pt x="762" y="197"/>
                  </a:lnTo>
                  <a:lnTo>
                    <a:pt x="758" y="202"/>
                  </a:lnTo>
                  <a:lnTo>
                    <a:pt x="758" y="212"/>
                  </a:lnTo>
                  <a:lnTo>
                    <a:pt x="781" y="218"/>
                  </a:lnTo>
                  <a:lnTo>
                    <a:pt x="811" y="230"/>
                  </a:lnTo>
                  <a:lnTo>
                    <a:pt x="815" y="248"/>
                  </a:lnTo>
                  <a:lnTo>
                    <a:pt x="805" y="299"/>
                  </a:lnTo>
                  <a:lnTo>
                    <a:pt x="811" y="302"/>
                  </a:lnTo>
                  <a:lnTo>
                    <a:pt x="838" y="297"/>
                  </a:lnTo>
                  <a:lnTo>
                    <a:pt x="842" y="299"/>
                  </a:lnTo>
                  <a:lnTo>
                    <a:pt x="842" y="312"/>
                  </a:lnTo>
                  <a:lnTo>
                    <a:pt x="831" y="320"/>
                  </a:lnTo>
                  <a:lnTo>
                    <a:pt x="838" y="341"/>
                  </a:lnTo>
                  <a:lnTo>
                    <a:pt x="862" y="357"/>
                  </a:lnTo>
                  <a:lnTo>
                    <a:pt x="858" y="360"/>
                  </a:lnTo>
                  <a:lnTo>
                    <a:pt x="825" y="391"/>
                  </a:lnTo>
                  <a:lnTo>
                    <a:pt x="805" y="433"/>
                  </a:lnTo>
                  <a:lnTo>
                    <a:pt x="794" y="459"/>
                  </a:lnTo>
                  <a:lnTo>
                    <a:pt x="791" y="469"/>
                  </a:lnTo>
                  <a:lnTo>
                    <a:pt x="802" y="475"/>
                  </a:lnTo>
                  <a:lnTo>
                    <a:pt x="825" y="463"/>
                  </a:lnTo>
                  <a:lnTo>
                    <a:pt x="852" y="417"/>
                  </a:lnTo>
                  <a:lnTo>
                    <a:pt x="878" y="396"/>
                  </a:lnTo>
                  <a:lnTo>
                    <a:pt x="891" y="391"/>
                  </a:lnTo>
                  <a:lnTo>
                    <a:pt x="898" y="381"/>
                  </a:lnTo>
                  <a:lnTo>
                    <a:pt x="911" y="369"/>
                  </a:lnTo>
                  <a:lnTo>
                    <a:pt x="915" y="357"/>
                  </a:lnTo>
                  <a:lnTo>
                    <a:pt x="915" y="341"/>
                  </a:lnTo>
                  <a:lnTo>
                    <a:pt x="918" y="330"/>
                  </a:lnTo>
                  <a:lnTo>
                    <a:pt x="925" y="324"/>
                  </a:lnTo>
                  <a:lnTo>
                    <a:pt x="931" y="312"/>
                  </a:lnTo>
                  <a:lnTo>
                    <a:pt x="937" y="306"/>
                  </a:lnTo>
                  <a:lnTo>
                    <a:pt x="948" y="306"/>
                  </a:lnTo>
                  <a:lnTo>
                    <a:pt x="951" y="314"/>
                  </a:lnTo>
                  <a:lnTo>
                    <a:pt x="951" y="339"/>
                  </a:lnTo>
                  <a:lnTo>
                    <a:pt x="928" y="391"/>
                  </a:lnTo>
                  <a:lnTo>
                    <a:pt x="915" y="405"/>
                  </a:lnTo>
                  <a:lnTo>
                    <a:pt x="908" y="424"/>
                  </a:lnTo>
                  <a:lnTo>
                    <a:pt x="911" y="433"/>
                  </a:lnTo>
                  <a:lnTo>
                    <a:pt x="888" y="478"/>
                  </a:lnTo>
                  <a:lnTo>
                    <a:pt x="888" y="514"/>
                  </a:lnTo>
                  <a:lnTo>
                    <a:pt x="888" y="542"/>
                  </a:lnTo>
                  <a:lnTo>
                    <a:pt x="864" y="563"/>
                  </a:lnTo>
                  <a:lnTo>
                    <a:pt x="862" y="571"/>
                  </a:lnTo>
                  <a:lnTo>
                    <a:pt x="868" y="601"/>
                  </a:lnTo>
                  <a:lnTo>
                    <a:pt x="868" y="653"/>
                  </a:lnTo>
                  <a:lnTo>
                    <a:pt x="862" y="662"/>
                  </a:lnTo>
                  <a:lnTo>
                    <a:pt x="842" y="714"/>
                  </a:lnTo>
                  <a:lnTo>
                    <a:pt x="854" y="792"/>
                  </a:lnTo>
                  <a:lnTo>
                    <a:pt x="878" y="844"/>
                  </a:lnTo>
                  <a:lnTo>
                    <a:pt x="872" y="853"/>
                  </a:lnTo>
                  <a:lnTo>
                    <a:pt x="875" y="862"/>
                  </a:lnTo>
                  <a:lnTo>
                    <a:pt x="872" y="871"/>
                  </a:lnTo>
                  <a:lnTo>
                    <a:pt x="875" y="895"/>
                  </a:lnTo>
                  <a:lnTo>
                    <a:pt x="403" y="92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05" name="Freeform 22"/>
            <p:cNvSpPr>
              <a:spLocks noChangeAspect="1"/>
            </p:cNvSpPr>
            <p:nvPr/>
          </p:nvSpPr>
          <p:spPr bwMode="auto">
            <a:xfrm>
              <a:off x="7129" y="3897"/>
              <a:ext cx="719" cy="1158"/>
            </a:xfrm>
            <a:custGeom>
              <a:avLst/>
              <a:gdLst>
                <a:gd name="T0" fmla="*/ 120 w 719"/>
                <a:gd name="T1" fmla="*/ 27 h 1158"/>
                <a:gd name="T2" fmla="*/ 163 w 719"/>
                <a:gd name="T3" fmla="*/ 60 h 1158"/>
                <a:gd name="T4" fmla="*/ 196 w 719"/>
                <a:gd name="T5" fmla="*/ 97 h 1158"/>
                <a:gd name="T6" fmla="*/ 210 w 719"/>
                <a:gd name="T7" fmla="*/ 151 h 1158"/>
                <a:gd name="T8" fmla="*/ 186 w 719"/>
                <a:gd name="T9" fmla="*/ 181 h 1158"/>
                <a:gd name="T10" fmla="*/ 156 w 719"/>
                <a:gd name="T11" fmla="*/ 230 h 1158"/>
                <a:gd name="T12" fmla="*/ 120 w 719"/>
                <a:gd name="T13" fmla="*/ 248 h 1158"/>
                <a:gd name="T14" fmla="*/ 66 w 719"/>
                <a:gd name="T15" fmla="*/ 256 h 1158"/>
                <a:gd name="T16" fmla="*/ 59 w 719"/>
                <a:gd name="T17" fmla="*/ 296 h 1158"/>
                <a:gd name="T18" fmla="*/ 86 w 719"/>
                <a:gd name="T19" fmla="*/ 329 h 1158"/>
                <a:gd name="T20" fmla="*/ 53 w 719"/>
                <a:gd name="T21" fmla="*/ 410 h 1158"/>
                <a:gd name="T22" fmla="*/ 20 w 719"/>
                <a:gd name="T23" fmla="*/ 440 h 1158"/>
                <a:gd name="T24" fmla="*/ 10 w 719"/>
                <a:gd name="T25" fmla="*/ 473 h 1158"/>
                <a:gd name="T26" fmla="*/ 0 w 719"/>
                <a:gd name="T27" fmla="*/ 504 h 1158"/>
                <a:gd name="T28" fmla="*/ 17 w 719"/>
                <a:gd name="T29" fmla="*/ 580 h 1158"/>
                <a:gd name="T30" fmla="*/ 73 w 719"/>
                <a:gd name="T31" fmla="*/ 648 h 1158"/>
                <a:gd name="T32" fmla="*/ 137 w 719"/>
                <a:gd name="T33" fmla="*/ 697 h 1158"/>
                <a:gd name="T34" fmla="*/ 176 w 719"/>
                <a:gd name="T35" fmla="*/ 782 h 1158"/>
                <a:gd name="T36" fmla="*/ 206 w 719"/>
                <a:gd name="T37" fmla="*/ 757 h 1158"/>
                <a:gd name="T38" fmla="*/ 257 w 719"/>
                <a:gd name="T39" fmla="*/ 790 h 1158"/>
                <a:gd name="T40" fmla="*/ 252 w 719"/>
                <a:gd name="T41" fmla="*/ 845 h 1158"/>
                <a:gd name="T42" fmla="*/ 213 w 719"/>
                <a:gd name="T43" fmla="*/ 893 h 1158"/>
                <a:gd name="T44" fmla="*/ 252 w 719"/>
                <a:gd name="T45" fmla="*/ 944 h 1158"/>
                <a:gd name="T46" fmla="*/ 330 w 719"/>
                <a:gd name="T47" fmla="*/ 981 h 1158"/>
                <a:gd name="T48" fmla="*/ 389 w 719"/>
                <a:gd name="T49" fmla="*/ 1056 h 1158"/>
                <a:gd name="T50" fmla="*/ 406 w 719"/>
                <a:gd name="T51" fmla="*/ 1083 h 1158"/>
                <a:gd name="T52" fmla="*/ 389 w 719"/>
                <a:gd name="T53" fmla="*/ 1104 h 1158"/>
                <a:gd name="T54" fmla="*/ 436 w 719"/>
                <a:gd name="T55" fmla="*/ 1158 h 1158"/>
                <a:gd name="T56" fmla="*/ 450 w 719"/>
                <a:gd name="T57" fmla="*/ 1147 h 1158"/>
                <a:gd name="T58" fmla="*/ 462 w 719"/>
                <a:gd name="T59" fmla="*/ 1116 h 1158"/>
                <a:gd name="T60" fmla="*/ 516 w 719"/>
                <a:gd name="T61" fmla="*/ 1110 h 1158"/>
                <a:gd name="T62" fmla="*/ 559 w 719"/>
                <a:gd name="T63" fmla="*/ 1138 h 1158"/>
                <a:gd name="T64" fmla="*/ 576 w 719"/>
                <a:gd name="T65" fmla="*/ 1086 h 1158"/>
                <a:gd name="T66" fmla="*/ 590 w 719"/>
                <a:gd name="T67" fmla="*/ 1056 h 1158"/>
                <a:gd name="T68" fmla="*/ 645 w 719"/>
                <a:gd name="T69" fmla="*/ 1035 h 1158"/>
                <a:gd name="T70" fmla="*/ 629 w 719"/>
                <a:gd name="T71" fmla="*/ 1007 h 1158"/>
                <a:gd name="T72" fmla="*/ 639 w 719"/>
                <a:gd name="T73" fmla="*/ 986 h 1158"/>
                <a:gd name="T74" fmla="*/ 643 w 719"/>
                <a:gd name="T75" fmla="*/ 975 h 1158"/>
                <a:gd name="T76" fmla="*/ 639 w 719"/>
                <a:gd name="T77" fmla="*/ 956 h 1158"/>
                <a:gd name="T78" fmla="*/ 649 w 719"/>
                <a:gd name="T79" fmla="*/ 890 h 1158"/>
                <a:gd name="T80" fmla="*/ 696 w 719"/>
                <a:gd name="T81" fmla="*/ 833 h 1158"/>
                <a:gd name="T82" fmla="*/ 719 w 719"/>
                <a:gd name="T83" fmla="*/ 778 h 1158"/>
                <a:gd name="T84" fmla="*/ 692 w 719"/>
                <a:gd name="T85" fmla="*/ 697 h 1158"/>
                <a:gd name="T86" fmla="*/ 696 w 719"/>
                <a:gd name="T87" fmla="*/ 655 h 1158"/>
                <a:gd name="T88" fmla="*/ 655 w 719"/>
                <a:gd name="T89" fmla="*/ 154 h 1158"/>
                <a:gd name="T90" fmla="*/ 643 w 719"/>
                <a:gd name="T91" fmla="*/ 139 h 1158"/>
                <a:gd name="T92" fmla="*/ 623 w 719"/>
                <a:gd name="T93" fmla="*/ 79 h 1158"/>
                <a:gd name="T94" fmla="*/ 593 w 719"/>
                <a:gd name="T95" fmla="*/ 37 h 115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19"/>
                <a:gd name="T145" fmla="*/ 0 h 1158"/>
                <a:gd name="T146" fmla="*/ 719 w 719"/>
                <a:gd name="T147" fmla="*/ 1158 h 115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19" h="1158">
                  <a:moveTo>
                    <a:pt x="593" y="0"/>
                  </a:moveTo>
                  <a:lnTo>
                    <a:pt x="120" y="27"/>
                  </a:lnTo>
                  <a:lnTo>
                    <a:pt x="126" y="40"/>
                  </a:lnTo>
                  <a:lnTo>
                    <a:pt x="163" y="60"/>
                  </a:lnTo>
                  <a:lnTo>
                    <a:pt x="167" y="79"/>
                  </a:lnTo>
                  <a:lnTo>
                    <a:pt x="196" y="97"/>
                  </a:lnTo>
                  <a:lnTo>
                    <a:pt x="210" y="133"/>
                  </a:lnTo>
                  <a:lnTo>
                    <a:pt x="210" y="151"/>
                  </a:lnTo>
                  <a:lnTo>
                    <a:pt x="196" y="172"/>
                  </a:lnTo>
                  <a:lnTo>
                    <a:pt x="186" y="181"/>
                  </a:lnTo>
                  <a:lnTo>
                    <a:pt x="186" y="199"/>
                  </a:lnTo>
                  <a:lnTo>
                    <a:pt x="156" y="230"/>
                  </a:lnTo>
                  <a:lnTo>
                    <a:pt x="126" y="238"/>
                  </a:lnTo>
                  <a:lnTo>
                    <a:pt x="120" y="248"/>
                  </a:lnTo>
                  <a:lnTo>
                    <a:pt x="83" y="248"/>
                  </a:lnTo>
                  <a:lnTo>
                    <a:pt x="66" y="256"/>
                  </a:lnTo>
                  <a:lnTo>
                    <a:pt x="57" y="278"/>
                  </a:lnTo>
                  <a:lnTo>
                    <a:pt x="59" y="296"/>
                  </a:lnTo>
                  <a:lnTo>
                    <a:pt x="80" y="314"/>
                  </a:lnTo>
                  <a:lnTo>
                    <a:pt x="86" y="329"/>
                  </a:lnTo>
                  <a:lnTo>
                    <a:pt x="80" y="359"/>
                  </a:lnTo>
                  <a:lnTo>
                    <a:pt x="53" y="410"/>
                  </a:lnTo>
                  <a:lnTo>
                    <a:pt x="27" y="425"/>
                  </a:lnTo>
                  <a:lnTo>
                    <a:pt x="20" y="440"/>
                  </a:lnTo>
                  <a:lnTo>
                    <a:pt x="20" y="459"/>
                  </a:lnTo>
                  <a:lnTo>
                    <a:pt x="10" y="473"/>
                  </a:lnTo>
                  <a:lnTo>
                    <a:pt x="10" y="486"/>
                  </a:lnTo>
                  <a:lnTo>
                    <a:pt x="0" y="504"/>
                  </a:lnTo>
                  <a:lnTo>
                    <a:pt x="3" y="543"/>
                  </a:lnTo>
                  <a:lnTo>
                    <a:pt x="17" y="580"/>
                  </a:lnTo>
                  <a:lnTo>
                    <a:pt x="20" y="595"/>
                  </a:lnTo>
                  <a:lnTo>
                    <a:pt x="73" y="648"/>
                  </a:lnTo>
                  <a:lnTo>
                    <a:pt x="123" y="685"/>
                  </a:lnTo>
                  <a:lnTo>
                    <a:pt x="137" y="697"/>
                  </a:lnTo>
                  <a:lnTo>
                    <a:pt x="167" y="772"/>
                  </a:lnTo>
                  <a:lnTo>
                    <a:pt x="176" y="782"/>
                  </a:lnTo>
                  <a:lnTo>
                    <a:pt x="193" y="766"/>
                  </a:lnTo>
                  <a:lnTo>
                    <a:pt x="206" y="757"/>
                  </a:lnTo>
                  <a:lnTo>
                    <a:pt x="250" y="778"/>
                  </a:lnTo>
                  <a:lnTo>
                    <a:pt x="257" y="790"/>
                  </a:lnTo>
                  <a:lnTo>
                    <a:pt x="246" y="818"/>
                  </a:lnTo>
                  <a:lnTo>
                    <a:pt x="252" y="845"/>
                  </a:lnTo>
                  <a:lnTo>
                    <a:pt x="220" y="880"/>
                  </a:lnTo>
                  <a:lnTo>
                    <a:pt x="213" y="893"/>
                  </a:lnTo>
                  <a:lnTo>
                    <a:pt x="226" y="917"/>
                  </a:lnTo>
                  <a:lnTo>
                    <a:pt x="252" y="944"/>
                  </a:lnTo>
                  <a:lnTo>
                    <a:pt x="303" y="971"/>
                  </a:lnTo>
                  <a:lnTo>
                    <a:pt x="330" y="981"/>
                  </a:lnTo>
                  <a:lnTo>
                    <a:pt x="379" y="1020"/>
                  </a:lnTo>
                  <a:lnTo>
                    <a:pt x="389" y="1056"/>
                  </a:lnTo>
                  <a:lnTo>
                    <a:pt x="406" y="1074"/>
                  </a:lnTo>
                  <a:lnTo>
                    <a:pt x="406" y="1083"/>
                  </a:lnTo>
                  <a:lnTo>
                    <a:pt x="392" y="1095"/>
                  </a:lnTo>
                  <a:lnTo>
                    <a:pt x="389" y="1104"/>
                  </a:lnTo>
                  <a:lnTo>
                    <a:pt x="429" y="1158"/>
                  </a:lnTo>
                  <a:lnTo>
                    <a:pt x="436" y="1158"/>
                  </a:lnTo>
                  <a:lnTo>
                    <a:pt x="436" y="1147"/>
                  </a:lnTo>
                  <a:lnTo>
                    <a:pt x="450" y="1147"/>
                  </a:lnTo>
                  <a:lnTo>
                    <a:pt x="452" y="1153"/>
                  </a:lnTo>
                  <a:lnTo>
                    <a:pt x="462" y="1116"/>
                  </a:lnTo>
                  <a:lnTo>
                    <a:pt x="486" y="1107"/>
                  </a:lnTo>
                  <a:lnTo>
                    <a:pt x="516" y="1110"/>
                  </a:lnTo>
                  <a:lnTo>
                    <a:pt x="540" y="1122"/>
                  </a:lnTo>
                  <a:lnTo>
                    <a:pt x="559" y="1138"/>
                  </a:lnTo>
                  <a:lnTo>
                    <a:pt x="586" y="1125"/>
                  </a:lnTo>
                  <a:lnTo>
                    <a:pt x="576" y="1086"/>
                  </a:lnTo>
                  <a:lnTo>
                    <a:pt x="572" y="1062"/>
                  </a:lnTo>
                  <a:lnTo>
                    <a:pt x="590" y="1056"/>
                  </a:lnTo>
                  <a:lnTo>
                    <a:pt x="643" y="1041"/>
                  </a:lnTo>
                  <a:lnTo>
                    <a:pt x="645" y="1035"/>
                  </a:lnTo>
                  <a:lnTo>
                    <a:pt x="629" y="1017"/>
                  </a:lnTo>
                  <a:lnTo>
                    <a:pt x="629" y="1007"/>
                  </a:lnTo>
                  <a:lnTo>
                    <a:pt x="632" y="1005"/>
                  </a:lnTo>
                  <a:lnTo>
                    <a:pt x="639" y="986"/>
                  </a:lnTo>
                  <a:lnTo>
                    <a:pt x="645" y="978"/>
                  </a:lnTo>
                  <a:lnTo>
                    <a:pt x="643" y="975"/>
                  </a:lnTo>
                  <a:lnTo>
                    <a:pt x="639" y="968"/>
                  </a:lnTo>
                  <a:lnTo>
                    <a:pt x="639" y="956"/>
                  </a:lnTo>
                  <a:lnTo>
                    <a:pt x="649" y="920"/>
                  </a:lnTo>
                  <a:lnTo>
                    <a:pt x="649" y="890"/>
                  </a:lnTo>
                  <a:lnTo>
                    <a:pt x="679" y="866"/>
                  </a:lnTo>
                  <a:lnTo>
                    <a:pt x="696" y="833"/>
                  </a:lnTo>
                  <a:lnTo>
                    <a:pt x="696" y="821"/>
                  </a:lnTo>
                  <a:lnTo>
                    <a:pt x="719" y="778"/>
                  </a:lnTo>
                  <a:lnTo>
                    <a:pt x="712" y="736"/>
                  </a:lnTo>
                  <a:lnTo>
                    <a:pt x="692" y="697"/>
                  </a:lnTo>
                  <a:lnTo>
                    <a:pt x="699" y="673"/>
                  </a:lnTo>
                  <a:lnTo>
                    <a:pt x="696" y="655"/>
                  </a:lnTo>
                  <a:lnTo>
                    <a:pt x="702" y="646"/>
                  </a:lnTo>
                  <a:lnTo>
                    <a:pt x="655" y="154"/>
                  </a:lnTo>
                  <a:lnTo>
                    <a:pt x="649" y="151"/>
                  </a:lnTo>
                  <a:lnTo>
                    <a:pt x="643" y="139"/>
                  </a:lnTo>
                  <a:lnTo>
                    <a:pt x="632" y="94"/>
                  </a:lnTo>
                  <a:lnTo>
                    <a:pt x="623" y="79"/>
                  </a:lnTo>
                  <a:lnTo>
                    <a:pt x="608" y="66"/>
                  </a:lnTo>
                  <a:lnTo>
                    <a:pt x="593" y="37"/>
                  </a:lnTo>
                  <a:lnTo>
                    <a:pt x="59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06" name="Freeform 23"/>
            <p:cNvSpPr>
              <a:spLocks noChangeAspect="1"/>
            </p:cNvSpPr>
            <p:nvPr/>
          </p:nvSpPr>
          <p:spPr bwMode="auto">
            <a:xfrm>
              <a:off x="7770" y="4000"/>
              <a:ext cx="547" cy="874"/>
            </a:xfrm>
            <a:custGeom>
              <a:avLst/>
              <a:gdLst>
                <a:gd name="T0" fmla="*/ 16 w 547"/>
                <a:gd name="T1" fmla="*/ 51 h 874"/>
                <a:gd name="T2" fmla="*/ 63 w 547"/>
                <a:gd name="T3" fmla="*/ 542 h 874"/>
                <a:gd name="T4" fmla="*/ 56 w 547"/>
                <a:gd name="T5" fmla="*/ 552 h 874"/>
                <a:gd name="T6" fmla="*/ 60 w 547"/>
                <a:gd name="T7" fmla="*/ 569 h 874"/>
                <a:gd name="T8" fmla="*/ 53 w 547"/>
                <a:gd name="T9" fmla="*/ 593 h 874"/>
                <a:gd name="T10" fmla="*/ 73 w 547"/>
                <a:gd name="T11" fmla="*/ 632 h 874"/>
                <a:gd name="T12" fmla="*/ 79 w 547"/>
                <a:gd name="T13" fmla="*/ 674 h 874"/>
                <a:gd name="T14" fmla="*/ 56 w 547"/>
                <a:gd name="T15" fmla="*/ 717 h 874"/>
                <a:gd name="T16" fmla="*/ 56 w 547"/>
                <a:gd name="T17" fmla="*/ 729 h 874"/>
                <a:gd name="T18" fmla="*/ 40 w 547"/>
                <a:gd name="T19" fmla="*/ 762 h 874"/>
                <a:gd name="T20" fmla="*/ 10 w 547"/>
                <a:gd name="T21" fmla="*/ 786 h 874"/>
                <a:gd name="T22" fmla="*/ 10 w 547"/>
                <a:gd name="T23" fmla="*/ 816 h 874"/>
                <a:gd name="T24" fmla="*/ 0 w 547"/>
                <a:gd name="T25" fmla="*/ 852 h 874"/>
                <a:gd name="T26" fmla="*/ 0 w 547"/>
                <a:gd name="T27" fmla="*/ 864 h 874"/>
                <a:gd name="T28" fmla="*/ 4 w 547"/>
                <a:gd name="T29" fmla="*/ 870 h 874"/>
                <a:gd name="T30" fmla="*/ 16 w 547"/>
                <a:gd name="T31" fmla="*/ 874 h 874"/>
                <a:gd name="T32" fmla="*/ 33 w 547"/>
                <a:gd name="T33" fmla="*/ 867 h 874"/>
                <a:gd name="T34" fmla="*/ 29 w 547"/>
                <a:gd name="T35" fmla="*/ 864 h 874"/>
                <a:gd name="T36" fmla="*/ 36 w 547"/>
                <a:gd name="T37" fmla="*/ 845 h 874"/>
                <a:gd name="T38" fmla="*/ 70 w 547"/>
                <a:gd name="T39" fmla="*/ 849 h 874"/>
                <a:gd name="T40" fmla="*/ 113 w 547"/>
                <a:gd name="T41" fmla="*/ 834 h 874"/>
                <a:gd name="T42" fmla="*/ 166 w 547"/>
                <a:gd name="T43" fmla="*/ 855 h 874"/>
                <a:gd name="T44" fmla="*/ 169 w 547"/>
                <a:gd name="T45" fmla="*/ 860 h 874"/>
                <a:gd name="T46" fmla="*/ 182 w 547"/>
                <a:gd name="T47" fmla="*/ 859 h 874"/>
                <a:gd name="T48" fmla="*/ 192 w 547"/>
                <a:gd name="T49" fmla="*/ 828 h 874"/>
                <a:gd name="T50" fmla="*/ 221 w 547"/>
                <a:gd name="T51" fmla="*/ 816 h 874"/>
                <a:gd name="T52" fmla="*/ 232 w 547"/>
                <a:gd name="T53" fmla="*/ 831 h 874"/>
                <a:gd name="T54" fmla="*/ 252 w 547"/>
                <a:gd name="T55" fmla="*/ 843 h 874"/>
                <a:gd name="T56" fmla="*/ 265 w 547"/>
                <a:gd name="T57" fmla="*/ 831 h 874"/>
                <a:gd name="T58" fmla="*/ 279 w 547"/>
                <a:gd name="T59" fmla="*/ 789 h 874"/>
                <a:gd name="T60" fmla="*/ 291 w 547"/>
                <a:gd name="T61" fmla="*/ 776 h 874"/>
                <a:gd name="T62" fmla="*/ 305 w 547"/>
                <a:gd name="T63" fmla="*/ 776 h 874"/>
                <a:gd name="T64" fmla="*/ 325 w 547"/>
                <a:gd name="T65" fmla="*/ 798 h 874"/>
                <a:gd name="T66" fmla="*/ 367 w 547"/>
                <a:gd name="T67" fmla="*/ 798 h 874"/>
                <a:gd name="T68" fmla="*/ 378 w 547"/>
                <a:gd name="T69" fmla="*/ 762 h 874"/>
                <a:gd name="T70" fmla="*/ 450 w 547"/>
                <a:gd name="T71" fmla="*/ 674 h 874"/>
                <a:gd name="T72" fmla="*/ 450 w 547"/>
                <a:gd name="T73" fmla="*/ 644 h 874"/>
                <a:gd name="T74" fmla="*/ 467 w 547"/>
                <a:gd name="T75" fmla="*/ 638 h 874"/>
                <a:gd name="T76" fmla="*/ 497 w 547"/>
                <a:gd name="T77" fmla="*/ 642 h 874"/>
                <a:gd name="T78" fmla="*/ 520 w 547"/>
                <a:gd name="T79" fmla="*/ 623 h 874"/>
                <a:gd name="T80" fmla="*/ 540 w 547"/>
                <a:gd name="T81" fmla="*/ 620 h 874"/>
                <a:gd name="T82" fmla="*/ 547 w 547"/>
                <a:gd name="T83" fmla="*/ 605 h 874"/>
                <a:gd name="T84" fmla="*/ 537 w 547"/>
                <a:gd name="T85" fmla="*/ 573 h 874"/>
                <a:gd name="T86" fmla="*/ 537 w 547"/>
                <a:gd name="T87" fmla="*/ 560 h 874"/>
                <a:gd name="T88" fmla="*/ 543 w 547"/>
                <a:gd name="T89" fmla="*/ 544 h 874"/>
                <a:gd name="T90" fmla="*/ 477 w 547"/>
                <a:gd name="T91" fmla="*/ 9 h 874"/>
                <a:gd name="T92" fmla="*/ 473 w 547"/>
                <a:gd name="T93" fmla="*/ 0 h 874"/>
                <a:gd name="T94" fmla="*/ 125 w 547"/>
                <a:gd name="T95" fmla="*/ 39 h 874"/>
                <a:gd name="T96" fmla="*/ 116 w 547"/>
                <a:gd name="T97" fmla="*/ 49 h 874"/>
                <a:gd name="T98" fmla="*/ 89 w 547"/>
                <a:gd name="T99" fmla="*/ 58 h 874"/>
                <a:gd name="T100" fmla="*/ 73 w 547"/>
                <a:gd name="T101" fmla="*/ 64 h 874"/>
                <a:gd name="T102" fmla="*/ 43 w 547"/>
                <a:gd name="T103" fmla="*/ 69 h 874"/>
                <a:gd name="T104" fmla="*/ 16 w 547"/>
                <a:gd name="T105" fmla="*/ 51 h 8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47"/>
                <a:gd name="T160" fmla="*/ 0 h 874"/>
                <a:gd name="T161" fmla="*/ 547 w 547"/>
                <a:gd name="T162" fmla="*/ 874 h 87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47" h="874">
                  <a:moveTo>
                    <a:pt x="16" y="51"/>
                  </a:moveTo>
                  <a:lnTo>
                    <a:pt x="63" y="542"/>
                  </a:lnTo>
                  <a:lnTo>
                    <a:pt x="56" y="552"/>
                  </a:lnTo>
                  <a:lnTo>
                    <a:pt x="60" y="569"/>
                  </a:lnTo>
                  <a:lnTo>
                    <a:pt x="53" y="593"/>
                  </a:lnTo>
                  <a:lnTo>
                    <a:pt x="73" y="632"/>
                  </a:lnTo>
                  <a:lnTo>
                    <a:pt x="79" y="674"/>
                  </a:lnTo>
                  <a:lnTo>
                    <a:pt x="56" y="717"/>
                  </a:lnTo>
                  <a:lnTo>
                    <a:pt x="56" y="729"/>
                  </a:lnTo>
                  <a:lnTo>
                    <a:pt x="40" y="762"/>
                  </a:lnTo>
                  <a:lnTo>
                    <a:pt x="10" y="786"/>
                  </a:lnTo>
                  <a:lnTo>
                    <a:pt x="10" y="816"/>
                  </a:lnTo>
                  <a:lnTo>
                    <a:pt x="0" y="852"/>
                  </a:lnTo>
                  <a:lnTo>
                    <a:pt x="0" y="864"/>
                  </a:lnTo>
                  <a:lnTo>
                    <a:pt x="4" y="870"/>
                  </a:lnTo>
                  <a:lnTo>
                    <a:pt x="16" y="874"/>
                  </a:lnTo>
                  <a:lnTo>
                    <a:pt x="33" y="867"/>
                  </a:lnTo>
                  <a:lnTo>
                    <a:pt x="29" y="864"/>
                  </a:lnTo>
                  <a:lnTo>
                    <a:pt x="36" y="845"/>
                  </a:lnTo>
                  <a:lnTo>
                    <a:pt x="70" y="849"/>
                  </a:lnTo>
                  <a:lnTo>
                    <a:pt x="113" y="834"/>
                  </a:lnTo>
                  <a:lnTo>
                    <a:pt x="166" y="855"/>
                  </a:lnTo>
                  <a:lnTo>
                    <a:pt x="169" y="860"/>
                  </a:lnTo>
                  <a:lnTo>
                    <a:pt x="182" y="859"/>
                  </a:lnTo>
                  <a:lnTo>
                    <a:pt x="192" y="828"/>
                  </a:lnTo>
                  <a:lnTo>
                    <a:pt x="221" y="816"/>
                  </a:lnTo>
                  <a:lnTo>
                    <a:pt x="232" y="831"/>
                  </a:lnTo>
                  <a:lnTo>
                    <a:pt x="252" y="843"/>
                  </a:lnTo>
                  <a:lnTo>
                    <a:pt x="265" y="831"/>
                  </a:lnTo>
                  <a:lnTo>
                    <a:pt x="279" y="789"/>
                  </a:lnTo>
                  <a:lnTo>
                    <a:pt x="291" y="776"/>
                  </a:lnTo>
                  <a:lnTo>
                    <a:pt x="305" y="776"/>
                  </a:lnTo>
                  <a:lnTo>
                    <a:pt x="325" y="798"/>
                  </a:lnTo>
                  <a:lnTo>
                    <a:pt x="367" y="798"/>
                  </a:lnTo>
                  <a:lnTo>
                    <a:pt x="378" y="762"/>
                  </a:lnTo>
                  <a:lnTo>
                    <a:pt x="450" y="674"/>
                  </a:lnTo>
                  <a:lnTo>
                    <a:pt x="450" y="644"/>
                  </a:lnTo>
                  <a:lnTo>
                    <a:pt x="467" y="638"/>
                  </a:lnTo>
                  <a:lnTo>
                    <a:pt x="497" y="642"/>
                  </a:lnTo>
                  <a:lnTo>
                    <a:pt x="520" y="623"/>
                  </a:lnTo>
                  <a:lnTo>
                    <a:pt x="540" y="620"/>
                  </a:lnTo>
                  <a:lnTo>
                    <a:pt x="547" y="605"/>
                  </a:lnTo>
                  <a:lnTo>
                    <a:pt x="537" y="573"/>
                  </a:lnTo>
                  <a:lnTo>
                    <a:pt x="537" y="560"/>
                  </a:lnTo>
                  <a:lnTo>
                    <a:pt x="543" y="544"/>
                  </a:lnTo>
                  <a:lnTo>
                    <a:pt x="477" y="9"/>
                  </a:lnTo>
                  <a:lnTo>
                    <a:pt x="473" y="0"/>
                  </a:lnTo>
                  <a:lnTo>
                    <a:pt x="125" y="39"/>
                  </a:lnTo>
                  <a:lnTo>
                    <a:pt x="116" y="49"/>
                  </a:lnTo>
                  <a:lnTo>
                    <a:pt x="89" y="58"/>
                  </a:lnTo>
                  <a:lnTo>
                    <a:pt x="73" y="64"/>
                  </a:lnTo>
                  <a:lnTo>
                    <a:pt x="43" y="69"/>
                  </a:lnTo>
                  <a:lnTo>
                    <a:pt x="16" y="5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07" name="Freeform 24"/>
            <p:cNvSpPr>
              <a:spLocks noChangeAspect="1"/>
            </p:cNvSpPr>
            <p:nvPr/>
          </p:nvSpPr>
          <p:spPr bwMode="auto">
            <a:xfrm>
              <a:off x="7537" y="4545"/>
              <a:ext cx="1324" cy="615"/>
            </a:xfrm>
            <a:custGeom>
              <a:avLst/>
              <a:gdLst>
                <a:gd name="T0" fmla="*/ 266 w 1324"/>
                <a:gd name="T1" fmla="*/ 597 h 615"/>
                <a:gd name="T2" fmla="*/ 259 w 1324"/>
                <a:gd name="T3" fmla="*/ 565 h 615"/>
                <a:gd name="T4" fmla="*/ 299 w 1324"/>
                <a:gd name="T5" fmla="*/ 568 h 615"/>
                <a:gd name="T6" fmla="*/ 1062 w 1324"/>
                <a:gd name="T7" fmla="*/ 495 h 615"/>
                <a:gd name="T8" fmla="*/ 1137 w 1324"/>
                <a:gd name="T9" fmla="*/ 460 h 615"/>
                <a:gd name="T10" fmla="*/ 1181 w 1324"/>
                <a:gd name="T11" fmla="*/ 420 h 615"/>
                <a:gd name="T12" fmla="*/ 1188 w 1324"/>
                <a:gd name="T13" fmla="*/ 399 h 615"/>
                <a:gd name="T14" fmla="*/ 1208 w 1324"/>
                <a:gd name="T15" fmla="*/ 373 h 615"/>
                <a:gd name="T16" fmla="*/ 1317 w 1324"/>
                <a:gd name="T17" fmla="*/ 285 h 615"/>
                <a:gd name="T18" fmla="*/ 1310 w 1324"/>
                <a:gd name="T19" fmla="*/ 270 h 615"/>
                <a:gd name="T20" fmla="*/ 1294 w 1324"/>
                <a:gd name="T21" fmla="*/ 258 h 615"/>
                <a:gd name="T22" fmla="*/ 1271 w 1324"/>
                <a:gd name="T23" fmla="*/ 246 h 615"/>
                <a:gd name="T24" fmla="*/ 1257 w 1324"/>
                <a:gd name="T25" fmla="*/ 243 h 615"/>
                <a:gd name="T26" fmla="*/ 1198 w 1324"/>
                <a:gd name="T27" fmla="*/ 171 h 615"/>
                <a:gd name="T28" fmla="*/ 1194 w 1324"/>
                <a:gd name="T29" fmla="*/ 144 h 615"/>
                <a:gd name="T30" fmla="*/ 1191 w 1324"/>
                <a:gd name="T31" fmla="*/ 99 h 615"/>
                <a:gd name="T32" fmla="*/ 1164 w 1324"/>
                <a:gd name="T33" fmla="*/ 81 h 615"/>
                <a:gd name="T34" fmla="*/ 1125 w 1324"/>
                <a:gd name="T35" fmla="*/ 52 h 615"/>
                <a:gd name="T36" fmla="*/ 1095 w 1324"/>
                <a:gd name="T37" fmla="*/ 54 h 615"/>
                <a:gd name="T38" fmla="*/ 1075 w 1324"/>
                <a:gd name="T39" fmla="*/ 68 h 615"/>
                <a:gd name="T40" fmla="*/ 1045 w 1324"/>
                <a:gd name="T41" fmla="*/ 78 h 615"/>
                <a:gd name="T42" fmla="*/ 1002 w 1324"/>
                <a:gd name="T43" fmla="*/ 68 h 615"/>
                <a:gd name="T44" fmla="*/ 949 w 1324"/>
                <a:gd name="T45" fmla="*/ 60 h 615"/>
                <a:gd name="T46" fmla="*/ 890 w 1324"/>
                <a:gd name="T47" fmla="*/ 54 h 615"/>
                <a:gd name="T48" fmla="*/ 836 w 1324"/>
                <a:gd name="T49" fmla="*/ 0 h 615"/>
                <a:gd name="T50" fmla="*/ 810 w 1324"/>
                <a:gd name="T51" fmla="*/ 12 h 615"/>
                <a:gd name="T52" fmla="*/ 777 w 1324"/>
                <a:gd name="T53" fmla="*/ 2 h 615"/>
                <a:gd name="T54" fmla="*/ 770 w 1324"/>
                <a:gd name="T55" fmla="*/ 30 h 615"/>
                <a:gd name="T56" fmla="*/ 773 w 1324"/>
                <a:gd name="T57" fmla="*/ 78 h 615"/>
                <a:gd name="T58" fmla="*/ 730 w 1324"/>
                <a:gd name="T59" fmla="*/ 99 h 615"/>
                <a:gd name="T60" fmla="*/ 683 w 1324"/>
                <a:gd name="T61" fmla="*/ 102 h 615"/>
                <a:gd name="T62" fmla="*/ 611 w 1324"/>
                <a:gd name="T63" fmla="*/ 219 h 615"/>
                <a:gd name="T64" fmla="*/ 558 w 1324"/>
                <a:gd name="T65" fmla="*/ 255 h 615"/>
                <a:gd name="T66" fmla="*/ 524 w 1324"/>
                <a:gd name="T67" fmla="*/ 234 h 615"/>
                <a:gd name="T68" fmla="*/ 498 w 1324"/>
                <a:gd name="T69" fmla="*/ 288 h 615"/>
                <a:gd name="T70" fmla="*/ 465 w 1324"/>
                <a:gd name="T71" fmla="*/ 288 h 615"/>
                <a:gd name="T72" fmla="*/ 425 w 1324"/>
                <a:gd name="T73" fmla="*/ 285 h 615"/>
                <a:gd name="T74" fmla="*/ 402 w 1324"/>
                <a:gd name="T75" fmla="*/ 318 h 615"/>
                <a:gd name="T76" fmla="*/ 346 w 1324"/>
                <a:gd name="T77" fmla="*/ 291 h 615"/>
                <a:gd name="T78" fmla="*/ 269 w 1324"/>
                <a:gd name="T79" fmla="*/ 303 h 615"/>
                <a:gd name="T80" fmla="*/ 266 w 1324"/>
                <a:gd name="T81" fmla="*/ 324 h 615"/>
                <a:gd name="T82" fmla="*/ 236 w 1324"/>
                <a:gd name="T83" fmla="*/ 328 h 615"/>
                <a:gd name="T84" fmla="*/ 232 w 1324"/>
                <a:gd name="T85" fmla="*/ 339 h 615"/>
                <a:gd name="T86" fmla="*/ 222 w 1324"/>
                <a:gd name="T87" fmla="*/ 360 h 615"/>
                <a:gd name="T88" fmla="*/ 239 w 1324"/>
                <a:gd name="T89" fmla="*/ 387 h 615"/>
                <a:gd name="T90" fmla="*/ 183 w 1324"/>
                <a:gd name="T91" fmla="*/ 408 h 615"/>
                <a:gd name="T92" fmla="*/ 170 w 1324"/>
                <a:gd name="T93" fmla="*/ 439 h 615"/>
                <a:gd name="T94" fmla="*/ 153 w 1324"/>
                <a:gd name="T95" fmla="*/ 490 h 615"/>
                <a:gd name="T96" fmla="*/ 110 w 1324"/>
                <a:gd name="T97" fmla="*/ 463 h 615"/>
                <a:gd name="T98" fmla="*/ 56 w 1324"/>
                <a:gd name="T99" fmla="*/ 468 h 615"/>
                <a:gd name="T100" fmla="*/ 51 w 1324"/>
                <a:gd name="T101" fmla="*/ 510 h 615"/>
                <a:gd name="T102" fmla="*/ 67 w 1324"/>
                <a:gd name="T103" fmla="*/ 516 h 615"/>
                <a:gd name="T104" fmla="*/ 53 w 1324"/>
                <a:gd name="T105" fmla="*/ 589 h 615"/>
                <a:gd name="T106" fmla="*/ 34 w 1324"/>
                <a:gd name="T107" fmla="*/ 591 h 615"/>
                <a:gd name="T108" fmla="*/ 0 w 1324"/>
                <a:gd name="T109" fmla="*/ 615 h 61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324"/>
                <a:gd name="T166" fmla="*/ 0 h 615"/>
                <a:gd name="T167" fmla="*/ 1324 w 1324"/>
                <a:gd name="T168" fmla="*/ 615 h 61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324" h="615">
                  <a:moveTo>
                    <a:pt x="0" y="615"/>
                  </a:moveTo>
                  <a:lnTo>
                    <a:pt x="266" y="597"/>
                  </a:lnTo>
                  <a:lnTo>
                    <a:pt x="266" y="576"/>
                  </a:lnTo>
                  <a:lnTo>
                    <a:pt x="259" y="565"/>
                  </a:lnTo>
                  <a:lnTo>
                    <a:pt x="289" y="562"/>
                  </a:lnTo>
                  <a:lnTo>
                    <a:pt x="299" y="568"/>
                  </a:lnTo>
                  <a:lnTo>
                    <a:pt x="1048" y="508"/>
                  </a:lnTo>
                  <a:lnTo>
                    <a:pt x="1062" y="495"/>
                  </a:lnTo>
                  <a:lnTo>
                    <a:pt x="1075" y="486"/>
                  </a:lnTo>
                  <a:lnTo>
                    <a:pt x="1137" y="460"/>
                  </a:lnTo>
                  <a:lnTo>
                    <a:pt x="1148" y="444"/>
                  </a:lnTo>
                  <a:lnTo>
                    <a:pt x="1181" y="420"/>
                  </a:lnTo>
                  <a:lnTo>
                    <a:pt x="1184" y="405"/>
                  </a:lnTo>
                  <a:lnTo>
                    <a:pt x="1188" y="399"/>
                  </a:lnTo>
                  <a:lnTo>
                    <a:pt x="1208" y="391"/>
                  </a:lnTo>
                  <a:lnTo>
                    <a:pt x="1208" y="373"/>
                  </a:lnTo>
                  <a:lnTo>
                    <a:pt x="1228" y="358"/>
                  </a:lnTo>
                  <a:lnTo>
                    <a:pt x="1317" y="285"/>
                  </a:lnTo>
                  <a:lnTo>
                    <a:pt x="1324" y="270"/>
                  </a:lnTo>
                  <a:lnTo>
                    <a:pt x="1310" y="270"/>
                  </a:lnTo>
                  <a:lnTo>
                    <a:pt x="1301" y="261"/>
                  </a:lnTo>
                  <a:lnTo>
                    <a:pt x="1294" y="258"/>
                  </a:lnTo>
                  <a:lnTo>
                    <a:pt x="1291" y="255"/>
                  </a:lnTo>
                  <a:lnTo>
                    <a:pt x="1271" y="246"/>
                  </a:lnTo>
                  <a:lnTo>
                    <a:pt x="1264" y="250"/>
                  </a:lnTo>
                  <a:lnTo>
                    <a:pt x="1257" y="243"/>
                  </a:lnTo>
                  <a:lnTo>
                    <a:pt x="1234" y="213"/>
                  </a:lnTo>
                  <a:lnTo>
                    <a:pt x="1198" y="171"/>
                  </a:lnTo>
                  <a:lnTo>
                    <a:pt x="1194" y="157"/>
                  </a:lnTo>
                  <a:lnTo>
                    <a:pt x="1194" y="144"/>
                  </a:lnTo>
                  <a:lnTo>
                    <a:pt x="1194" y="126"/>
                  </a:lnTo>
                  <a:lnTo>
                    <a:pt x="1191" y="99"/>
                  </a:lnTo>
                  <a:lnTo>
                    <a:pt x="1181" y="93"/>
                  </a:lnTo>
                  <a:lnTo>
                    <a:pt x="1164" y="81"/>
                  </a:lnTo>
                  <a:lnTo>
                    <a:pt x="1141" y="75"/>
                  </a:lnTo>
                  <a:lnTo>
                    <a:pt x="1125" y="52"/>
                  </a:lnTo>
                  <a:lnTo>
                    <a:pt x="1118" y="39"/>
                  </a:lnTo>
                  <a:lnTo>
                    <a:pt x="1095" y="54"/>
                  </a:lnTo>
                  <a:lnTo>
                    <a:pt x="1092" y="63"/>
                  </a:lnTo>
                  <a:lnTo>
                    <a:pt x="1075" y="68"/>
                  </a:lnTo>
                  <a:lnTo>
                    <a:pt x="1072" y="75"/>
                  </a:lnTo>
                  <a:lnTo>
                    <a:pt x="1045" y="78"/>
                  </a:lnTo>
                  <a:lnTo>
                    <a:pt x="1015" y="63"/>
                  </a:lnTo>
                  <a:lnTo>
                    <a:pt x="1002" y="68"/>
                  </a:lnTo>
                  <a:lnTo>
                    <a:pt x="989" y="84"/>
                  </a:lnTo>
                  <a:lnTo>
                    <a:pt x="949" y="60"/>
                  </a:lnTo>
                  <a:lnTo>
                    <a:pt x="916" y="63"/>
                  </a:lnTo>
                  <a:lnTo>
                    <a:pt x="890" y="54"/>
                  </a:lnTo>
                  <a:lnTo>
                    <a:pt x="873" y="24"/>
                  </a:lnTo>
                  <a:lnTo>
                    <a:pt x="836" y="0"/>
                  </a:lnTo>
                  <a:lnTo>
                    <a:pt x="820" y="12"/>
                  </a:lnTo>
                  <a:lnTo>
                    <a:pt x="810" y="12"/>
                  </a:lnTo>
                  <a:lnTo>
                    <a:pt x="793" y="2"/>
                  </a:lnTo>
                  <a:lnTo>
                    <a:pt x="777" y="2"/>
                  </a:lnTo>
                  <a:lnTo>
                    <a:pt x="770" y="18"/>
                  </a:lnTo>
                  <a:lnTo>
                    <a:pt x="770" y="30"/>
                  </a:lnTo>
                  <a:lnTo>
                    <a:pt x="780" y="63"/>
                  </a:lnTo>
                  <a:lnTo>
                    <a:pt x="773" y="78"/>
                  </a:lnTo>
                  <a:lnTo>
                    <a:pt x="753" y="81"/>
                  </a:lnTo>
                  <a:lnTo>
                    <a:pt x="730" y="99"/>
                  </a:lnTo>
                  <a:lnTo>
                    <a:pt x="700" y="96"/>
                  </a:lnTo>
                  <a:lnTo>
                    <a:pt x="683" y="102"/>
                  </a:lnTo>
                  <a:lnTo>
                    <a:pt x="683" y="132"/>
                  </a:lnTo>
                  <a:lnTo>
                    <a:pt x="611" y="219"/>
                  </a:lnTo>
                  <a:lnTo>
                    <a:pt x="601" y="255"/>
                  </a:lnTo>
                  <a:lnTo>
                    <a:pt x="558" y="255"/>
                  </a:lnTo>
                  <a:lnTo>
                    <a:pt x="538" y="234"/>
                  </a:lnTo>
                  <a:lnTo>
                    <a:pt x="524" y="234"/>
                  </a:lnTo>
                  <a:lnTo>
                    <a:pt x="512" y="246"/>
                  </a:lnTo>
                  <a:lnTo>
                    <a:pt x="498" y="288"/>
                  </a:lnTo>
                  <a:lnTo>
                    <a:pt x="485" y="300"/>
                  </a:lnTo>
                  <a:lnTo>
                    <a:pt x="465" y="288"/>
                  </a:lnTo>
                  <a:lnTo>
                    <a:pt x="454" y="273"/>
                  </a:lnTo>
                  <a:lnTo>
                    <a:pt x="425" y="285"/>
                  </a:lnTo>
                  <a:lnTo>
                    <a:pt x="415" y="316"/>
                  </a:lnTo>
                  <a:lnTo>
                    <a:pt x="402" y="318"/>
                  </a:lnTo>
                  <a:lnTo>
                    <a:pt x="399" y="313"/>
                  </a:lnTo>
                  <a:lnTo>
                    <a:pt x="346" y="291"/>
                  </a:lnTo>
                  <a:lnTo>
                    <a:pt x="303" y="306"/>
                  </a:lnTo>
                  <a:lnTo>
                    <a:pt x="269" y="303"/>
                  </a:lnTo>
                  <a:lnTo>
                    <a:pt x="262" y="321"/>
                  </a:lnTo>
                  <a:lnTo>
                    <a:pt x="266" y="324"/>
                  </a:lnTo>
                  <a:lnTo>
                    <a:pt x="249" y="331"/>
                  </a:lnTo>
                  <a:lnTo>
                    <a:pt x="236" y="328"/>
                  </a:lnTo>
                  <a:lnTo>
                    <a:pt x="239" y="331"/>
                  </a:lnTo>
                  <a:lnTo>
                    <a:pt x="232" y="339"/>
                  </a:lnTo>
                  <a:lnTo>
                    <a:pt x="226" y="358"/>
                  </a:lnTo>
                  <a:lnTo>
                    <a:pt x="222" y="360"/>
                  </a:lnTo>
                  <a:lnTo>
                    <a:pt x="222" y="369"/>
                  </a:lnTo>
                  <a:lnTo>
                    <a:pt x="239" y="387"/>
                  </a:lnTo>
                  <a:lnTo>
                    <a:pt x="236" y="394"/>
                  </a:lnTo>
                  <a:lnTo>
                    <a:pt x="183" y="408"/>
                  </a:lnTo>
                  <a:lnTo>
                    <a:pt x="166" y="415"/>
                  </a:lnTo>
                  <a:lnTo>
                    <a:pt x="170" y="439"/>
                  </a:lnTo>
                  <a:lnTo>
                    <a:pt x="180" y="478"/>
                  </a:lnTo>
                  <a:lnTo>
                    <a:pt x="153" y="490"/>
                  </a:lnTo>
                  <a:lnTo>
                    <a:pt x="133" y="474"/>
                  </a:lnTo>
                  <a:lnTo>
                    <a:pt x="110" y="463"/>
                  </a:lnTo>
                  <a:lnTo>
                    <a:pt x="80" y="460"/>
                  </a:lnTo>
                  <a:lnTo>
                    <a:pt x="56" y="468"/>
                  </a:lnTo>
                  <a:lnTo>
                    <a:pt x="47" y="505"/>
                  </a:lnTo>
                  <a:lnTo>
                    <a:pt x="51" y="510"/>
                  </a:lnTo>
                  <a:lnTo>
                    <a:pt x="56" y="510"/>
                  </a:lnTo>
                  <a:lnTo>
                    <a:pt x="67" y="516"/>
                  </a:lnTo>
                  <a:lnTo>
                    <a:pt x="73" y="538"/>
                  </a:lnTo>
                  <a:lnTo>
                    <a:pt x="53" y="589"/>
                  </a:lnTo>
                  <a:lnTo>
                    <a:pt x="44" y="595"/>
                  </a:lnTo>
                  <a:lnTo>
                    <a:pt x="34" y="591"/>
                  </a:lnTo>
                  <a:lnTo>
                    <a:pt x="10" y="597"/>
                  </a:lnTo>
                  <a:lnTo>
                    <a:pt x="0" y="61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08" name="Freeform 25"/>
            <p:cNvSpPr>
              <a:spLocks noChangeAspect="1"/>
            </p:cNvSpPr>
            <p:nvPr/>
          </p:nvSpPr>
          <p:spPr bwMode="auto">
            <a:xfrm>
              <a:off x="7417" y="5008"/>
              <a:ext cx="1487" cy="467"/>
            </a:xfrm>
            <a:custGeom>
              <a:avLst/>
              <a:gdLst>
                <a:gd name="T0" fmla="*/ 1487 w 1487"/>
                <a:gd name="T1" fmla="*/ 0 h 467"/>
                <a:gd name="T2" fmla="*/ 1184 w 1487"/>
                <a:gd name="T3" fmla="*/ 33 h 467"/>
                <a:gd name="T4" fmla="*/ 1170 w 1487"/>
                <a:gd name="T5" fmla="*/ 45 h 467"/>
                <a:gd name="T6" fmla="*/ 418 w 1487"/>
                <a:gd name="T7" fmla="*/ 105 h 467"/>
                <a:gd name="T8" fmla="*/ 409 w 1487"/>
                <a:gd name="T9" fmla="*/ 99 h 467"/>
                <a:gd name="T10" fmla="*/ 379 w 1487"/>
                <a:gd name="T11" fmla="*/ 102 h 467"/>
                <a:gd name="T12" fmla="*/ 385 w 1487"/>
                <a:gd name="T13" fmla="*/ 113 h 467"/>
                <a:gd name="T14" fmla="*/ 385 w 1487"/>
                <a:gd name="T15" fmla="*/ 135 h 467"/>
                <a:gd name="T16" fmla="*/ 119 w 1487"/>
                <a:gd name="T17" fmla="*/ 153 h 467"/>
                <a:gd name="T18" fmla="*/ 105 w 1487"/>
                <a:gd name="T19" fmla="*/ 183 h 467"/>
                <a:gd name="T20" fmla="*/ 96 w 1487"/>
                <a:gd name="T21" fmla="*/ 216 h 467"/>
                <a:gd name="T22" fmla="*/ 99 w 1487"/>
                <a:gd name="T23" fmla="*/ 228 h 467"/>
                <a:gd name="T24" fmla="*/ 89 w 1487"/>
                <a:gd name="T25" fmla="*/ 258 h 467"/>
                <a:gd name="T26" fmla="*/ 86 w 1487"/>
                <a:gd name="T27" fmla="*/ 266 h 467"/>
                <a:gd name="T28" fmla="*/ 89 w 1487"/>
                <a:gd name="T29" fmla="*/ 278 h 467"/>
                <a:gd name="T30" fmla="*/ 79 w 1487"/>
                <a:gd name="T31" fmla="*/ 297 h 467"/>
                <a:gd name="T32" fmla="*/ 55 w 1487"/>
                <a:gd name="T33" fmla="*/ 317 h 467"/>
                <a:gd name="T34" fmla="*/ 49 w 1487"/>
                <a:gd name="T35" fmla="*/ 360 h 467"/>
                <a:gd name="T36" fmla="*/ 22 w 1487"/>
                <a:gd name="T37" fmla="*/ 386 h 467"/>
                <a:gd name="T38" fmla="*/ 29 w 1487"/>
                <a:gd name="T39" fmla="*/ 410 h 467"/>
                <a:gd name="T40" fmla="*/ 29 w 1487"/>
                <a:gd name="T41" fmla="*/ 449 h 467"/>
                <a:gd name="T42" fmla="*/ 22 w 1487"/>
                <a:gd name="T43" fmla="*/ 449 h 467"/>
                <a:gd name="T44" fmla="*/ 0 w 1487"/>
                <a:gd name="T45" fmla="*/ 467 h 467"/>
                <a:gd name="T46" fmla="*/ 385 w 1487"/>
                <a:gd name="T47" fmla="*/ 443 h 467"/>
                <a:gd name="T48" fmla="*/ 861 w 1487"/>
                <a:gd name="T49" fmla="*/ 407 h 467"/>
                <a:gd name="T50" fmla="*/ 1047 w 1487"/>
                <a:gd name="T51" fmla="*/ 390 h 467"/>
                <a:gd name="T52" fmla="*/ 1050 w 1487"/>
                <a:gd name="T53" fmla="*/ 338 h 467"/>
                <a:gd name="T54" fmla="*/ 1067 w 1487"/>
                <a:gd name="T55" fmla="*/ 341 h 467"/>
                <a:gd name="T56" fmla="*/ 1077 w 1487"/>
                <a:gd name="T57" fmla="*/ 338 h 467"/>
                <a:gd name="T58" fmla="*/ 1091 w 1487"/>
                <a:gd name="T59" fmla="*/ 326 h 467"/>
                <a:gd name="T60" fmla="*/ 1091 w 1487"/>
                <a:gd name="T61" fmla="*/ 315 h 467"/>
                <a:gd name="T62" fmla="*/ 1091 w 1487"/>
                <a:gd name="T63" fmla="*/ 302 h 467"/>
                <a:gd name="T64" fmla="*/ 1093 w 1487"/>
                <a:gd name="T65" fmla="*/ 291 h 467"/>
                <a:gd name="T66" fmla="*/ 1111 w 1487"/>
                <a:gd name="T67" fmla="*/ 275 h 467"/>
                <a:gd name="T68" fmla="*/ 1147 w 1487"/>
                <a:gd name="T69" fmla="*/ 263 h 467"/>
                <a:gd name="T70" fmla="*/ 1190 w 1487"/>
                <a:gd name="T71" fmla="*/ 251 h 467"/>
                <a:gd name="T72" fmla="*/ 1234 w 1487"/>
                <a:gd name="T73" fmla="*/ 218 h 467"/>
                <a:gd name="T74" fmla="*/ 1250 w 1487"/>
                <a:gd name="T75" fmla="*/ 213 h 467"/>
                <a:gd name="T76" fmla="*/ 1277 w 1487"/>
                <a:gd name="T77" fmla="*/ 192 h 467"/>
                <a:gd name="T78" fmla="*/ 1280 w 1487"/>
                <a:gd name="T79" fmla="*/ 171 h 467"/>
                <a:gd name="T80" fmla="*/ 1287 w 1487"/>
                <a:gd name="T81" fmla="*/ 171 h 467"/>
                <a:gd name="T82" fmla="*/ 1296 w 1487"/>
                <a:gd name="T83" fmla="*/ 171 h 467"/>
                <a:gd name="T84" fmla="*/ 1303 w 1487"/>
                <a:gd name="T85" fmla="*/ 162 h 467"/>
                <a:gd name="T86" fmla="*/ 1307 w 1487"/>
                <a:gd name="T87" fmla="*/ 156 h 467"/>
                <a:gd name="T88" fmla="*/ 1323 w 1487"/>
                <a:gd name="T89" fmla="*/ 143 h 467"/>
                <a:gd name="T90" fmla="*/ 1327 w 1487"/>
                <a:gd name="T91" fmla="*/ 143 h 467"/>
                <a:gd name="T92" fmla="*/ 1340 w 1487"/>
                <a:gd name="T93" fmla="*/ 153 h 467"/>
                <a:gd name="T94" fmla="*/ 1353 w 1487"/>
                <a:gd name="T95" fmla="*/ 143 h 467"/>
                <a:gd name="T96" fmla="*/ 1357 w 1487"/>
                <a:gd name="T97" fmla="*/ 138 h 467"/>
                <a:gd name="T98" fmla="*/ 1377 w 1487"/>
                <a:gd name="T99" fmla="*/ 123 h 467"/>
                <a:gd name="T100" fmla="*/ 1393 w 1487"/>
                <a:gd name="T101" fmla="*/ 117 h 467"/>
                <a:gd name="T102" fmla="*/ 1423 w 1487"/>
                <a:gd name="T103" fmla="*/ 113 h 467"/>
                <a:gd name="T104" fmla="*/ 1452 w 1487"/>
                <a:gd name="T105" fmla="*/ 69 h 467"/>
                <a:gd name="T106" fmla="*/ 1479 w 1487"/>
                <a:gd name="T107" fmla="*/ 54 h 467"/>
                <a:gd name="T108" fmla="*/ 1479 w 1487"/>
                <a:gd name="T109" fmla="*/ 43 h 467"/>
                <a:gd name="T110" fmla="*/ 1487 w 1487"/>
                <a:gd name="T111" fmla="*/ 30 h 467"/>
                <a:gd name="T112" fmla="*/ 1479 w 1487"/>
                <a:gd name="T113" fmla="*/ 15 h 467"/>
                <a:gd name="T114" fmla="*/ 1487 w 1487"/>
                <a:gd name="T115" fmla="*/ 0 h 4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7"/>
                <a:gd name="T175" fmla="*/ 0 h 467"/>
                <a:gd name="T176" fmla="*/ 1487 w 1487"/>
                <a:gd name="T177" fmla="*/ 467 h 46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7" h="467">
                  <a:moveTo>
                    <a:pt x="1487" y="0"/>
                  </a:moveTo>
                  <a:lnTo>
                    <a:pt x="1184" y="33"/>
                  </a:lnTo>
                  <a:lnTo>
                    <a:pt x="1170" y="45"/>
                  </a:lnTo>
                  <a:lnTo>
                    <a:pt x="418" y="105"/>
                  </a:lnTo>
                  <a:lnTo>
                    <a:pt x="409" y="99"/>
                  </a:lnTo>
                  <a:lnTo>
                    <a:pt x="379" y="102"/>
                  </a:lnTo>
                  <a:lnTo>
                    <a:pt x="385" y="113"/>
                  </a:lnTo>
                  <a:lnTo>
                    <a:pt x="385" y="135"/>
                  </a:lnTo>
                  <a:lnTo>
                    <a:pt x="119" y="153"/>
                  </a:lnTo>
                  <a:lnTo>
                    <a:pt x="105" y="183"/>
                  </a:lnTo>
                  <a:lnTo>
                    <a:pt x="96" y="216"/>
                  </a:lnTo>
                  <a:lnTo>
                    <a:pt x="99" y="228"/>
                  </a:lnTo>
                  <a:lnTo>
                    <a:pt x="89" y="258"/>
                  </a:lnTo>
                  <a:lnTo>
                    <a:pt x="86" y="266"/>
                  </a:lnTo>
                  <a:lnTo>
                    <a:pt x="89" y="278"/>
                  </a:lnTo>
                  <a:lnTo>
                    <a:pt x="79" y="297"/>
                  </a:lnTo>
                  <a:lnTo>
                    <a:pt x="55" y="317"/>
                  </a:lnTo>
                  <a:lnTo>
                    <a:pt x="49" y="360"/>
                  </a:lnTo>
                  <a:lnTo>
                    <a:pt x="22" y="386"/>
                  </a:lnTo>
                  <a:lnTo>
                    <a:pt x="29" y="410"/>
                  </a:lnTo>
                  <a:lnTo>
                    <a:pt x="29" y="449"/>
                  </a:lnTo>
                  <a:lnTo>
                    <a:pt x="22" y="449"/>
                  </a:lnTo>
                  <a:lnTo>
                    <a:pt x="0" y="467"/>
                  </a:lnTo>
                  <a:lnTo>
                    <a:pt x="385" y="443"/>
                  </a:lnTo>
                  <a:lnTo>
                    <a:pt x="861" y="407"/>
                  </a:lnTo>
                  <a:lnTo>
                    <a:pt x="1047" y="390"/>
                  </a:lnTo>
                  <a:lnTo>
                    <a:pt x="1050" y="338"/>
                  </a:lnTo>
                  <a:lnTo>
                    <a:pt x="1067" y="341"/>
                  </a:lnTo>
                  <a:lnTo>
                    <a:pt x="1077" y="338"/>
                  </a:lnTo>
                  <a:lnTo>
                    <a:pt x="1091" y="326"/>
                  </a:lnTo>
                  <a:lnTo>
                    <a:pt x="1091" y="315"/>
                  </a:lnTo>
                  <a:lnTo>
                    <a:pt x="1091" y="302"/>
                  </a:lnTo>
                  <a:lnTo>
                    <a:pt x="1093" y="291"/>
                  </a:lnTo>
                  <a:lnTo>
                    <a:pt x="1111" y="275"/>
                  </a:lnTo>
                  <a:lnTo>
                    <a:pt x="1147" y="263"/>
                  </a:lnTo>
                  <a:lnTo>
                    <a:pt x="1190" y="251"/>
                  </a:lnTo>
                  <a:lnTo>
                    <a:pt x="1234" y="218"/>
                  </a:lnTo>
                  <a:lnTo>
                    <a:pt x="1250" y="213"/>
                  </a:lnTo>
                  <a:lnTo>
                    <a:pt x="1277" y="192"/>
                  </a:lnTo>
                  <a:lnTo>
                    <a:pt x="1280" y="171"/>
                  </a:lnTo>
                  <a:lnTo>
                    <a:pt x="1287" y="171"/>
                  </a:lnTo>
                  <a:lnTo>
                    <a:pt x="1296" y="171"/>
                  </a:lnTo>
                  <a:lnTo>
                    <a:pt x="1303" y="162"/>
                  </a:lnTo>
                  <a:lnTo>
                    <a:pt x="1307" y="156"/>
                  </a:lnTo>
                  <a:lnTo>
                    <a:pt x="1323" y="143"/>
                  </a:lnTo>
                  <a:lnTo>
                    <a:pt x="1327" y="143"/>
                  </a:lnTo>
                  <a:lnTo>
                    <a:pt x="1340" y="153"/>
                  </a:lnTo>
                  <a:lnTo>
                    <a:pt x="1353" y="143"/>
                  </a:lnTo>
                  <a:lnTo>
                    <a:pt x="1357" y="138"/>
                  </a:lnTo>
                  <a:lnTo>
                    <a:pt x="1377" y="123"/>
                  </a:lnTo>
                  <a:lnTo>
                    <a:pt x="1393" y="117"/>
                  </a:lnTo>
                  <a:lnTo>
                    <a:pt x="1423" y="113"/>
                  </a:lnTo>
                  <a:lnTo>
                    <a:pt x="1452" y="69"/>
                  </a:lnTo>
                  <a:lnTo>
                    <a:pt x="1479" y="54"/>
                  </a:lnTo>
                  <a:lnTo>
                    <a:pt x="1479" y="43"/>
                  </a:lnTo>
                  <a:lnTo>
                    <a:pt x="1487" y="30"/>
                  </a:lnTo>
                  <a:lnTo>
                    <a:pt x="1479" y="15"/>
                  </a:lnTo>
                  <a:lnTo>
                    <a:pt x="1487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09" name="Freeform 26"/>
            <p:cNvSpPr>
              <a:spLocks noChangeAspect="1"/>
            </p:cNvSpPr>
            <p:nvPr/>
          </p:nvSpPr>
          <p:spPr bwMode="auto">
            <a:xfrm>
              <a:off x="8248" y="3873"/>
              <a:ext cx="755" cy="766"/>
            </a:xfrm>
            <a:custGeom>
              <a:avLst/>
              <a:gdLst>
                <a:gd name="T0" fmla="*/ 67 w 755"/>
                <a:gd name="T1" fmla="*/ 669 h 766"/>
                <a:gd name="T2" fmla="*/ 99 w 755"/>
                <a:gd name="T3" fmla="*/ 679 h 766"/>
                <a:gd name="T4" fmla="*/ 126 w 755"/>
                <a:gd name="T5" fmla="*/ 667 h 766"/>
                <a:gd name="T6" fmla="*/ 180 w 755"/>
                <a:gd name="T7" fmla="*/ 721 h 766"/>
                <a:gd name="T8" fmla="*/ 240 w 755"/>
                <a:gd name="T9" fmla="*/ 727 h 766"/>
                <a:gd name="T10" fmla="*/ 292 w 755"/>
                <a:gd name="T11" fmla="*/ 735 h 766"/>
                <a:gd name="T12" fmla="*/ 336 w 755"/>
                <a:gd name="T13" fmla="*/ 745 h 766"/>
                <a:gd name="T14" fmla="*/ 366 w 755"/>
                <a:gd name="T15" fmla="*/ 735 h 766"/>
                <a:gd name="T16" fmla="*/ 386 w 755"/>
                <a:gd name="T17" fmla="*/ 721 h 766"/>
                <a:gd name="T18" fmla="*/ 416 w 755"/>
                <a:gd name="T19" fmla="*/ 718 h 766"/>
                <a:gd name="T20" fmla="*/ 456 w 755"/>
                <a:gd name="T21" fmla="*/ 748 h 766"/>
                <a:gd name="T22" fmla="*/ 482 w 755"/>
                <a:gd name="T23" fmla="*/ 766 h 766"/>
                <a:gd name="T24" fmla="*/ 522 w 755"/>
                <a:gd name="T25" fmla="*/ 735 h 766"/>
                <a:gd name="T26" fmla="*/ 536 w 755"/>
                <a:gd name="T27" fmla="*/ 706 h 766"/>
                <a:gd name="T28" fmla="*/ 552 w 755"/>
                <a:gd name="T29" fmla="*/ 634 h 766"/>
                <a:gd name="T30" fmla="*/ 583 w 755"/>
                <a:gd name="T31" fmla="*/ 658 h 766"/>
                <a:gd name="T32" fmla="*/ 595 w 755"/>
                <a:gd name="T33" fmla="*/ 613 h 766"/>
                <a:gd name="T34" fmla="*/ 629 w 755"/>
                <a:gd name="T35" fmla="*/ 565 h 766"/>
                <a:gd name="T36" fmla="*/ 642 w 755"/>
                <a:gd name="T37" fmla="*/ 540 h 766"/>
                <a:gd name="T38" fmla="*/ 679 w 755"/>
                <a:gd name="T39" fmla="*/ 538 h 766"/>
                <a:gd name="T40" fmla="*/ 715 w 755"/>
                <a:gd name="T41" fmla="*/ 495 h 766"/>
                <a:gd name="T42" fmla="*/ 742 w 755"/>
                <a:gd name="T43" fmla="*/ 477 h 766"/>
                <a:gd name="T44" fmla="*/ 735 w 755"/>
                <a:gd name="T45" fmla="*/ 442 h 766"/>
                <a:gd name="T46" fmla="*/ 745 w 755"/>
                <a:gd name="T47" fmla="*/ 409 h 766"/>
                <a:gd name="T48" fmla="*/ 722 w 755"/>
                <a:gd name="T49" fmla="*/ 319 h 766"/>
                <a:gd name="T50" fmla="*/ 739 w 755"/>
                <a:gd name="T51" fmla="*/ 279 h 766"/>
                <a:gd name="T52" fmla="*/ 755 w 755"/>
                <a:gd name="T53" fmla="*/ 271 h 766"/>
                <a:gd name="T54" fmla="*/ 619 w 755"/>
                <a:gd name="T55" fmla="*/ 39 h 766"/>
                <a:gd name="T56" fmla="*/ 566 w 755"/>
                <a:gd name="T57" fmla="*/ 72 h 766"/>
                <a:gd name="T58" fmla="*/ 499 w 755"/>
                <a:gd name="T59" fmla="*/ 127 h 766"/>
                <a:gd name="T60" fmla="*/ 459 w 755"/>
                <a:gd name="T61" fmla="*/ 127 h 766"/>
                <a:gd name="T62" fmla="*/ 403 w 755"/>
                <a:gd name="T63" fmla="*/ 160 h 766"/>
                <a:gd name="T64" fmla="*/ 353 w 755"/>
                <a:gd name="T65" fmla="*/ 147 h 766"/>
                <a:gd name="T66" fmla="*/ 333 w 755"/>
                <a:gd name="T67" fmla="*/ 150 h 766"/>
                <a:gd name="T68" fmla="*/ 333 w 755"/>
                <a:gd name="T69" fmla="*/ 135 h 766"/>
                <a:gd name="T70" fmla="*/ 256 w 755"/>
                <a:gd name="T71" fmla="*/ 118 h 766"/>
                <a:gd name="T72" fmla="*/ 219 w 755"/>
                <a:gd name="T73" fmla="*/ 118 h 766"/>
                <a:gd name="T74" fmla="*/ 0 w 755"/>
                <a:gd name="T75" fmla="*/ 135 h 76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55"/>
                <a:gd name="T115" fmla="*/ 0 h 766"/>
                <a:gd name="T116" fmla="*/ 755 w 755"/>
                <a:gd name="T117" fmla="*/ 766 h 76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55" h="766">
                  <a:moveTo>
                    <a:pt x="0" y="135"/>
                  </a:moveTo>
                  <a:lnTo>
                    <a:pt x="67" y="669"/>
                  </a:lnTo>
                  <a:lnTo>
                    <a:pt x="83" y="669"/>
                  </a:lnTo>
                  <a:lnTo>
                    <a:pt x="99" y="679"/>
                  </a:lnTo>
                  <a:lnTo>
                    <a:pt x="110" y="679"/>
                  </a:lnTo>
                  <a:lnTo>
                    <a:pt x="126" y="667"/>
                  </a:lnTo>
                  <a:lnTo>
                    <a:pt x="163" y="691"/>
                  </a:lnTo>
                  <a:lnTo>
                    <a:pt x="180" y="721"/>
                  </a:lnTo>
                  <a:lnTo>
                    <a:pt x="207" y="730"/>
                  </a:lnTo>
                  <a:lnTo>
                    <a:pt x="240" y="727"/>
                  </a:lnTo>
                  <a:lnTo>
                    <a:pt x="280" y="751"/>
                  </a:lnTo>
                  <a:lnTo>
                    <a:pt x="292" y="735"/>
                  </a:lnTo>
                  <a:lnTo>
                    <a:pt x="306" y="730"/>
                  </a:lnTo>
                  <a:lnTo>
                    <a:pt x="336" y="745"/>
                  </a:lnTo>
                  <a:lnTo>
                    <a:pt x="363" y="742"/>
                  </a:lnTo>
                  <a:lnTo>
                    <a:pt x="366" y="735"/>
                  </a:lnTo>
                  <a:lnTo>
                    <a:pt x="382" y="730"/>
                  </a:lnTo>
                  <a:lnTo>
                    <a:pt x="386" y="721"/>
                  </a:lnTo>
                  <a:lnTo>
                    <a:pt x="409" y="706"/>
                  </a:lnTo>
                  <a:lnTo>
                    <a:pt x="416" y="718"/>
                  </a:lnTo>
                  <a:lnTo>
                    <a:pt x="432" y="742"/>
                  </a:lnTo>
                  <a:lnTo>
                    <a:pt x="456" y="748"/>
                  </a:lnTo>
                  <a:lnTo>
                    <a:pt x="473" y="760"/>
                  </a:lnTo>
                  <a:lnTo>
                    <a:pt x="482" y="766"/>
                  </a:lnTo>
                  <a:lnTo>
                    <a:pt x="506" y="766"/>
                  </a:lnTo>
                  <a:lnTo>
                    <a:pt x="522" y="735"/>
                  </a:lnTo>
                  <a:lnTo>
                    <a:pt x="536" y="730"/>
                  </a:lnTo>
                  <a:lnTo>
                    <a:pt x="536" y="706"/>
                  </a:lnTo>
                  <a:lnTo>
                    <a:pt x="536" y="682"/>
                  </a:lnTo>
                  <a:lnTo>
                    <a:pt x="552" y="634"/>
                  </a:lnTo>
                  <a:lnTo>
                    <a:pt x="566" y="634"/>
                  </a:lnTo>
                  <a:lnTo>
                    <a:pt x="583" y="658"/>
                  </a:lnTo>
                  <a:lnTo>
                    <a:pt x="602" y="637"/>
                  </a:lnTo>
                  <a:lnTo>
                    <a:pt x="595" y="613"/>
                  </a:lnTo>
                  <a:lnTo>
                    <a:pt x="612" y="577"/>
                  </a:lnTo>
                  <a:lnTo>
                    <a:pt x="629" y="565"/>
                  </a:lnTo>
                  <a:lnTo>
                    <a:pt x="629" y="556"/>
                  </a:lnTo>
                  <a:lnTo>
                    <a:pt x="642" y="540"/>
                  </a:lnTo>
                  <a:lnTo>
                    <a:pt x="658" y="544"/>
                  </a:lnTo>
                  <a:lnTo>
                    <a:pt x="679" y="538"/>
                  </a:lnTo>
                  <a:lnTo>
                    <a:pt x="682" y="532"/>
                  </a:lnTo>
                  <a:lnTo>
                    <a:pt x="715" y="495"/>
                  </a:lnTo>
                  <a:lnTo>
                    <a:pt x="722" y="493"/>
                  </a:lnTo>
                  <a:lnTo>
                    <a:pt x="742" y="477"/>
                  </a:lnTo>
                  <a:lnTo>
                    <a:pt x="739" y="454"/>
                  </a:lnTo>
                  <a:lnTo>
                    <a:pt x="735" y="442"/>
                  </a:lnTo>
                  <a:lnTo>
                    <a:pt x="735" y="427"/>
                  </a:lnTo>
                  <a:lnTo>
                    <a:pt x="745" y="409"/>
                  </a:lnTo>
                  <a:lnTo>
                    <a:pt x="755" y="334"/>
                  </a:lnTo>
                  <a:lnTo>
                    <a:pt x="722" y="319"/>
                  </a:lnTo>
                  <a:lnTo>
                    <a:pt x="748" y="301"/>
                  </a:lnTo>
                  <a:lnTo>
                    <a:pt x="739" y="279"/>
                  </a:lnTo>
                  <a:lnTo>
                    <a:pt x="752" y="271"/>
                  </a:lnTo>
                  <a:lnTo>
                    <a:pt x="755" y="271"/>
                  </a:lnTo>
                  <a:lnTo>
                    <a:pt x="706" y="0"/>
                  </a:lnTo>
                  <a:lnTo>
                    <a:pt x="619" y="39"/>
                  </a:lnTo>
                  <a:lnTo>
                    <a:pt x="583" y="61"/>
                  </a:lnTo>
                  <a:lnTo>
                    <a:pt x="566" y="72"/>
                  </a:lnTo>
                  <a:lnTo>
                    <a:pt x="515" y="121"/>
                  </a:lnTo>
                  <a:lnTo>
                    <a:pt x="499" y="127"/>
                  </a:lnTo>
                  <a:lnTo>
                    <a:pt x="485" y="127"/>
                  </a:lnTo>
                  <a:lnTo>
                    <a:pt x="459" y="127"/>
                  </a:lnTo>
                  <a:lnTo>
                    <a:pt x="443" y="130"/>
                  </a:lnTo>
                  <a:lnTo>
                    <a:pt x="403" y="160"/>
                  </a:lnTo>
                  <a:lnTo>
                    <a:pt x="386" y="160"/>
                  </a:lnTo>
                  <a:lnTo>
                    <a:pt x="353" y="147"/>
                  </a:lnTo>
                  <a:lnTo>
                    <a:pt x="342" y="154"/>
                  </a:lnTo>
                  <a:lnTo>
                    <a:pt x="333" y="150"/>
                  </a:lnTo>
                  <a:lnTo>
                    <a:pt x="342" y="138"/>
                  </a:lnTo>
                  <a:lnTo>
                    <a:pt x="333" y="135"/>
                  </a:lnTo>
                  <a:lnTo>
                    <a:pt x="309" y="132"/>
                  </a:lnTo>
                  <a:lnTo>
                    <a:pt x="256" y="118"/>
                  </a:lnTo>
                  <a:lnTo>
                    <a:pt x="246" y="112"/>
                  </a:lnTo>
                  <a:lnTo>
                    <a:pt x="219" y="118"/>
                  </a:lnTo>
                  <a:lnTo>
                    <a:pt x="219" y="109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10" name="Freeform 27"/>
            <p:cNvSpPr>
              <a:spLocks noChangeAspect="1"/>
            </p:cNvSpPr>
            <p:nvPr/>
          </p:nvSpPr>
          <p:spPr bwMode="auto">
            <a:xfrm>
              <a:off x="8953" y="3707"/>
              <a:ext cx="1059" cy="621"/>
            </a:xfrm>
            <a:custGeom>
              <a:avLst/>
              <a:gdLst>
                <a:gd name="T0" fmla="*/ 263 w 1059"/>
                <a:gd name="T1" fmla="*/ 589 h 621"/>
                <a:gd name="T2" fmla="*/ 740 w 1059"/>
                <a:gd name="T3" fmla="*/ 504 h 621"/>
                <a:gd name="T4" fmla="*/ 893 w 1059"/>
                <a:gd name="T5" fmla="*/ 480 h 621"/>
                <a:gd name="T6" fmla="*/ 897 w 1059"/>
                <a:gd name="T7" fmla="*/ 480 h 621"/>
                <a:gd name="T8" fmla="*/ 900 w 1059"/>
                <a:gd name="T9" fmla="*/ 478 h 621"/>
                <a:gd name="T10" fmla="*/ 903 w 1059"/>
                <a:gd name="T11" fmla="*/ 465 h 621"/>
                <a:gd name="T12" fmla="*/ 919 w 1059"/>
                <a:gd name="T13" fmla="*/ 450 h 621"/>
                <a:gd name="T14" fmla="*/ 936 w 1059"/>
                <a:gd name="T15" fmla="*/ 447 h 621"/>
                <a:gd name="T16" fmla="*/ 954 w 1059"/>
                <a:gd name="T17" fmla="*/ 450 h 621"/>
                <a:gd name="T18" fmla="*/ 997 w 1059"/>
                <a:gd name="T19" fmla="*/ 423 h 621"/>
                <a:gd name="T20" fmla="*/ 1004 w 1059"/>
                <a:gd name="T21" fmla="*/ 402 h 621"/>
                <a:gd name="T22" fmla="*/ 1030 w 1059"/>
                <a:gd name="T23" fmla="*/ 378 h 621"/>
                <a:gd name="T24" fmla="*/ 1057 w 1059"/>
                <a:gd name="T25" fmla="*/ 363 h 621"/>
                <a:gd name="T26" fmla="*/ 1059 w 1059"/>
                <a:gd name="T27" fmla="*/ 357 h 621"/>
                <a:gd name="T28" fmla="*/ 1033 w 1059"/>
                <a:gd name="T29" fmla="*/ 338 h 621"/>
                <a:gd name="T30" fmla="*/ 1024 w 1059"/>
                <a:gd name="T31" fmla="*/ 330 h 621"/>
                <a:gd name="T32" fmla="*/ 1013 w 1059"/>
                <a:gd name="T33" fmla="*/ 327 h 621"/>
                <a:gd name="T34" fmla="*/ 1007 w 1059"/>
                <a:gd name="T35" fmla="*/ 317 h 621"/>
                <a:gd name="T36" fmla="*/ 987 w 1059"/>
                <a:gd name="T37" fmla="*/ 314 h 621"/>
                <a:gd name="T38" fmla="*/ 980 w 1059"/>
                <a:gd name="T39" fmla="*/ 290 h 621"/>
                <a:gd name="T40" fmla="*/ 956 w 1059"/>
                <a:gd name="T41" fmla="*/ 284 h 621"/>
                <a:gd name="T42" fmla="*/ 954 w 1059"/>
                <a:gd name="T43" fmla="*/ 284 h 621"/>
                <a:gd name="T44" fmla="*/ 950 w 1059"/>
                <a:gd name="T45" fmla="*/ 246 h 621"/>
                <a:gd name="T46" fmla="*/ 963 w 1059"/>
                <a:gd name="T47" fmla="*/ 239 h 621"/>
                <a:gd name="T48" fmla="*/ 960 w 1059"/>
                <a:gd name="T49" fmla="*/ 217 h 621"/>
                <a:gd name="T50" fmla="*/ 947 w 1059"/>
                <a:gd name="T51" fmla="*/ 206 h 621"/>
                <a:gd name="T52" fmla="*/ 947 w 1059"/>
                <a:gd name="T53" fmla="*/ 200 h 621"/>
                <a:gd name="T54" fmla="*/ 950 w 1059"/>
                <a:gd name="T55" fmla="*/ 194 h 621"/>
                <a:gd name="T56" fmla="*/ 971 w 1059"/>
                <a:gd name="T57" fmla="*/ 175 h 621"/>
                <a:gd name="T58" fmla="*/ 977 w 1059"/>
                <a:gd name="T59" fmla="*/ 146 h 621"/>
                <a:gd name="T60" fmla="*/ 977 w 1059"/>
                <a:gd name="T61" fmla="*/ 136 h 621"/>
                <a:gd name="T62" fmla="*/ 990 w 1059"/>
                <a:gd name="T63" fmla="*/ 119 h 621"/>
                <a:gd name="T64" fmla="*/ 1000 w 1059"/>
                <a:gd name="T65" fmla="*/ 112 h 621"/>
                <a:gd name="T66" fmla="*/ 983 w 1059"/>
                <a:gd name="T67" fmla="*/ 104 h 621"/>
                <a:gd name="T68" fmla="*/ 940 w 1059"/>
                <a:gd name="T69" fmla="*/ 100 h 621"/>
                <a:gd name="T70" fmla="*/ 940 w 1059"/>
                <a:gd name="T71" fmla="*/ 95 h 621"/>
                <a:gd name="T72" fmla="*/ 930 w 1059"/>
                <a:gd name="T73" fmla="*/ 88 h 621"/>
                <a:gd name="T74" fmla="*/ 926 w 1059"/>
                <a:gd name="T75" fmla="*/ 73 h 621"/>
                <a:gd name="T76" fmla="*/ 907 w 1059"/>
                <a:gd name="T77" fmla="*/ 34 h 621"/>
                <a:gd name="T78" fmla="*/ 893 w 1059"/>
                <a:gd name="T79" fmla="*/ 31 h 621"/>
                <a:gd name="T80" fmla="*/ 887 w 1059"/>
                <a:gd name="T81" fmla="*/ 24 h 621"/>
                <a:gd name="T82" fmla="*/ 880 w 1059"/>
                <a:gd name="T83" fmla="*/ 28 h 621"/>
                <a:gd name="T84" fmla="*/ 873 w 1059"/>
                <a:gd name="T85" fmla="*/ 22 h 621"/>
                <a:gd name="T86" fmla="*/ 870 w 1059"/>
                <a:gd name="T87" fmla="*/ 10 h 621"/>
                <a:gd name="T88" fmla="*/ 857 w 1059"/>
                <a:gd name="T89" fmla="*/ 0 h 621"/>
                <a:gd name="T90" fmla="*/ 126 w 1059"/>
                <a:gd name="T91" fmla="*/ 133 h 621"/>
                <a:gd name="T92" fmla="*/ 113 w 1059"/>
                <a:gd name="T93" fmla="*/ 79 h 621"/>
                <a:gd name="T94" fmla="*/ 73 w 1059"/>
                <a:gd name="T95" fmla="*/ 116 h 621"/>
                <a:gd name="T96" fmla="*/ 67 w 1059"/>
                <a:gd name="T97" fmla="*/ 119 h 621"/>
                <a:gd name="T98" fmla="*/ 59 w 1059"/>
                <a:gd name="T99" fmla="*/ 112 h 621"/>
                <a:gd name="T100" fmla="*/ 56 w 1059"/>
                <a:gd name="T101" fmla="*/ 112 h 621"/>
                <a:gd name="T102" fmla="*/ 46 w 1059"/>
                <a:gd name="T103" fmla="*/ 133 h 621"/>
                <a:gd name="T104" fmla="*/ 9 w 1059"/>
                <a:gd name="T105" fmla="*/ 157 h 621"/>
                <a:gd name="T106" fmla="*/ 0 w 1059"/>
                <a:gd name="T107" fmla="*/ 167 h 621"/>
                <a:gd name="T108" fmla="*/ 50 w 1059"/>
                <a:gd name="T109" fmla="*/ 438 h 621"/>
                <a:gd name="T110" fmla="*/ 86 w 1059"/>
                <a:gd name="T111" fmla="*/ 621 h 621"/>
                <a:gd name="T112" fmla="*/ 263 w 1059"/>
                <a:gd name="T113" fmla="*/ 589 h 62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59"/>
                <a:gd name="T172" fmla="*/ 0 h 621"/>
                <a:gd name="T173" fmla="*/ 1059 w 1059"/>
                <a:gd name="T174" fmla="*/ 621 h 62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59" h="621">
                  <a:moveTo>
                    <a:pt x="263" y="589"/>
                  </a:moveTo>
                  <a:lnTo>
                    <a:pt x="740" y="504"/>
                  </a:lnTo>
                  <a:lnTo>
                    <a:pt x="893" y="480"/>
                  </a:lnTo>
                  <a:lnTo>
                    <a:pt x="897" y="480"/>
                  </a:lnTo>
                  <a:lnTo>
                    <a:pt x="900" y="478"/>
                  </a:lnTo>
                  <a:lnTo>
                    <a:pt x="903" y="465"/>
                  </a:lnTo>
                  <a:lnTo>
                    <a:pt x="919" y="450"/>
                  </a:lnTo>
                  <a:lnTo>
                    <a:pt x="936" y="447"/>
                  </a:lnTo>
                  <a:lnTo>
                    <a:pt x="954" y="450"/>
                  </a:lnTo>
                  <a:lnTo>
                    <a:pt x="997" y="423"/>
                  </a:lnTo>
                  <a:lnTo>
                    <a:pt x="1004" y="402"/>
                  </a:lnTo>
                  <a:lnTo>
                    <a:pt x="1030" y="378"/>
                  </a:lnTo>
                  <a:lnTo>
                    <a:pt x="1057" y="363"/>
                  </a:lnTo>
                  <a:lnTo>
                    <a:pt x="1059" y="357"/>
                  </a:lnTo>
                  <a:lnTo>
                    <a:pt x="1033" y="338"/>
                  </a:lnTo>
                  <a:lnTo>
                    <a:pt x="1024" y="330"/>
                  </a:lnTo>
                  <a:lnTo>
                    <a:pt x="1013" y="327"/>
                  </a:lnTo>
                  <a:lnTo>
                    <a:pt x="1007" y="317"/>
                  </a:lnTo>
                  <a:lnTo>
                    <a:pt x="987" y="314"/>
                  </a:lnTo>
                  <a:lnTo>
                    <a:pt x="980" y="290"/>
                  </a:lnTo>
                  <a:lnTo>
                    <a:pt x="956" y="284"/>
                  </a:lnTo>
                  <a:lnTo>
                    <a:pt x="954" y="284"/>
                  </a:lnTo>
                  <a:lnTo>
                    <a:pt x="950" y="246"/>
                  </a:lnTo>
                  <a:lnTo>
                    <a:pt x="963" y="239"/>
                  </a:lnTo>
                  <a:lnTo>
                    <a:pt x="960" y="217"/>
                  </a:lnTo>
                  <a:lnTo>
                    <a:pt x="947" y="206"/>
                  </a:lnTo>
                  <a:lnTo>
                    <a:pt x="947" y="200"/>
                  </a:lnTo>
                  <a:lnTo>
                    <a:pt x="950" y="194"/>
                  </a:lnTo>
                  <a:lnTo>
                    <a:pt x="971" y="175"/>
                  </a:lnTo>
                  <a:lnTo>
                    <a:pt x="977" y="146"/>
                  </a:lnTo>
                  <a:lnTo>
                    <a:pt x="977" y="136"/>
                  </a:lnTo>
                  <a:lnTo>
                    <a:pt x="990" y="119"/>
                  </a:lnTo>
                  <a:lnTo>
                    <a:pt x="1000" y="112"/>
                  </a:lnTo>
                  <a:lnTo>
                    <a:pt x="983" y="104"/>
                  </a:lnTo>
                  <a:lnTo>
                    <a:pt x="940" y="100"/>
                  </a:lnTo>
                  <a:lnTo>
                    <a:pt x="940" y="95"/>
                  </a:lnTo>
                  <a:lnTo>
                    <a:pt x="930" y="88"/>
                  </a:lnTo>
                  <a:lnTo>
                    <a:pt x="926" y="73"/>
                  </a:lnTo>
                  <a:lnTo>
                    <a:pt x="907" y="34"/>
                  </a:lnTo>
                  <a:lnTo>
                    <a:pt x="893" y="31"/>
                  </a:lnTo>
                  <a:lnTo>
                    <a:pt x="887" y="24"/>
                  </a:lnTo>
                  <a:lnTo>
                    <a:pt x="880" y="28"/>
                  </a:lnTo>
                  <a:lnTo>
                    <a:pt x="873" y="22"/>
                  </a:lnTo>
                  <a:lnTo>
                    <a:pt x="870" y="10"/>
                  </a:lnTo>
                  <a:lnTo>
                    <a:pt x="857" y="0"/>
                  </a:lnTo>
                  <a:lnTo>
                    <a:pt x="126" y="133"/>
                  </a:lnTo>
                  <a:lnTo>
                    <a:pt x="113" y="79"/>
                  </a:lnTo>
                  <a:lnTo>
                    <a:pt x="73" y="116"/>
                  </a:lnTo>
                  <a:lnTo>
                    <a:pt x="67" y="119"/>
                  </a:lnTo>
                  <a:lnTo>
                    <a:pt x="59" y="112"/>
                  </a:lnTo>
                  <a:lnTo>
                    <a:pt x="56" y="112"/>
                  </a:lnTo>
                  <a:lnTo>
                    <a:pt x="46" y="133"/>
                  </a:lnTo>
                  <a:lnTo>
                    <a:pt x="9" y="157"/>
                  </a:lnTo>
                  <a:lnTo>
                    <a:pt x="0" y="167"/>
                  </a:lnTo>
                  <a:lnTo>
                    <a:pt x="50" y="438"/>
                  </a:lnTo>
                  <a:lnTo>
                    <a:pt x="86" y="621"/>
                  </a:lnTo>
                  <a:lnTo>
                    <a:pt x="263" y="58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11" name="Freeform 28"/>
            <p:cNvSpPr>
              <a:spLocks noChangeAspect="1"/>
            </p:cNvSpPr>
            <p:nvPr/>
          </p:nvSpPr>
          <p:spPr bwMode="auto">
            <a:xfrm>
              <a:off x="8630" y="4277"/>
              <a:ext cx="1376" cy="716"/>
            </a:xfrm>
            <a:custGeom>
              <a:avLst/>
              <a:gdLst>
                <a:gd name="T0" fmla="*/ 904 w 1376"/>
                <a:gd name="T1" fmla="*/ 601 h 716"/>
                <a:gd name="T2" fmla="*/ 419 w 1376"/>
                <a:gd name="T3" fmla="*/ 671 h 716"/>
                <a:gd name="T4" fmla="*/ 349 w 1376"/>
                <a:gd name="T5" fmla="*/ 681 h 716"/>
                <a:gd name="T6" fmla="*/ 303 w 1376"/>
                <a:gd name="T7" fmla="*/ 681 h 716"/>
                <a:gd name="T8" fmla="*/ 0 w 1376"/>
                <a:gd name="T9" fmla="*/ 716 h 716"/>
                <a:gd name="T10" fmla="*/ 76 w 1376"/>
                <a:gd name="T11" fmla="*/ 681 h 716"/>
                <a:gd name="T12" fmla="*/ 120 w 1376"/>
                <a:gd name="T13" fmla="*/ 641 h 716"/>
                <a:gd name="T14" fmla="*/ 126 w 1376"/>
                <a:gd name="T15" fmla="*/ 620 h 716"/>
                <a:gd name="T16" fmla="*/ 146 w 1376"/>
                <a:gd name="T17" fmla="*/ 593 h 716"/>
                <a:gd name="T18" fmla="*/ 256 w 1376"/>
                <a:gd name="T19" fmla="*/ 505 h 716"/>
                <a:gd name="T20" fmla="*/ 269 w 1376"/>
                <a:gd name="T21" fmla="*/ 493 h 716"/>
                <a:gd name="T22" fmla="*/ 289 w 1376"/>
                <a:gd name="T23" fmla="*/ 532 h 716"/>
                <a:gd name="T24" fmla="*/ 349 w 1376"/>
                <a:gd name="T25" fmla="*/ 548 h 716"/>
                <a:gd name="T26" fmla="*/ 373 w 1376"/>
                <a:gd name="T27" fmla="*/ 523 h 716"/>
                <a:gd name="T28" fmla="*/ 402 w 1376"/>
                <a:gd name="T29" fmla="*/ 526 h 716"/>
                <a:gd name="T30" fmla="*/ 422 w 1376"/>
                <a:gd name="T31" fmla="*/ 526 h 716"/>
                <a:gd name="T32" fmla="*/ 476 w 1376"/>
                <a:gd name="T33" fmla="*/ 484 h 716"/>
                <a:gd name="T34" fmla="*/ 488 w 1376"/>
                <a:gd name="T35" fmla="*/ 493 h 716"/>
                <a:gd name="T36" fmla="*/ 539 w 1376"/>
                <a:gd name="T37" fmla="*/ 469 h 716"/>
                <a:gd name="T38" fmla="*/ 562 w 1376"/>
                <a:gd name="T39" fmla="*/ 420 h 716"/>
                <a:gd name="T40" fmla="*/ 595 w 1376"/>
                <a:gd name="T41" fmla="*/ 345 h 716"/>
                <a:gd name="T42" fmla="*/ 642 w 1376"/>
                <a:gd name="T43" fmla="*/ 209 h 716"/>
                <a:gd name="T44" fmla="*/ 665 w 1376"/>
                <a:gd name="T45" fmla="*/ 230 h 716"/>
                <a:gd name="T46" fmla="*/ 701 w 1376"/>
                <a:gd name="T47" fmla="*/ 236 h 716"/>
                <a:gd name="T48" fmla="*/ 732 w 1376"/>
                <a:gd name="T49" fmla="*/ 160 h 716"/>
                <a:gd name="T50" fmla="*/ 764 w 1376"/>
                <a:gd name="T51" fmla="*/ 148 h 716"/>
                <a:gd name="T52" fmla="*/ 791 w 1376"/>
                <a:gd name="T53" fmla="*/ 115 h 716"/>
                <a:gd name="T54" fmla="*/ 817 w 1376"/>
                <a:gd name="T55" fmla="*/ 73 h 716"/>
                <a:gd name="T56" fmla="*/ 828 w 1376"/>
                <a:gd name="T57" fmla="*/ 58 h 716"/>
                <a:gd name="T58" fmla="*/ 822 w 1376"/>
                <a:gd name="T59" fmla="*/ 11 h 716"/>
                <a:gd name="T60" fmla="*/ 835 w 1376"/>
                <a:gd name="T61" fmla="*/ 0 h 716"/>
                <a:gd name="T62" fmla="*/ 928 w 1376"/>
                <a:gd name="T63" fmla="*/ 52 h 716"/>
                <a:gd name="T64" fmla="*/ 941 w 1376"/>
                <a:gd name="T65" fmla="*/ 10 h 716"/>
                <a:gd name="T66" fmla="*/ 971 w 1376"/>
                <a:gd name="T67" fmla="*/ 11 h 716"/>
                <a:gd name="T68" fmla="*/ 974 w 1376"/>
                <a:gd name="T69" fmla="*/ 33 h 716"/>
                <a:gd name="T70" fmla="*/ 1030 w 1376"/>
                <a:gd name="T71" fmla="*/ 52 h 716"/>
                <a:gd name="T72" fmla="*/ 1067 w 1376"/>
                <a:gd name="T73" fmla="*/ 76 h 716"/>
                <a:gd name="T74" fmla="*/ 1080 w 1376"/>
                <a:gd name="T75" fmla="*/ 102 h 716"/>
                <a:gd name="T76" fmla="*/ 1044 w 1376"/>
                <a:gd name="T77" fmla="*/ 169 h 716"/>
                <a:gd name="T78" fmla="*/ 1074 w 1376"/>
                <a:gd name="T79" fmla="*/ 193 h 716"/>
                <a:gd name="T80" fmla="*/ 1117 w 1376"/>
                <a:gd name="T81" fmla="*/ 199 h 716"/>
                <a:gd name="T82" fmla="*/ 1134 w 1376"/>
                <a:gd name="T83" fmla="*/ 209 h 716"/>
                <a:gd name="T84" fmla="*/ 1157 w 1376"/>
                <a:gd name="T85" fmla="*/ 220 h 716"/>
                <a:gd name="T86" fmla="*/ 1173 w 1376"/>
                <a:gd name="T87" fmla="*/ 214 h 716"/>
                <a:gd name="T88" fmla="*/ 1247 w 1376"/>
                <a:gd name="T89" fmla="*/ 242 h 716"/>
                <a:gd name="T90" fmla="*/ 1260 w 1376"/>
                <a:gd name="T91" fmla="*/ 266 h 716"/>
                <a:gd name="T92" fmla="*/ 1254 w 1376"/>
                <a:gd name="T93" fmla="*/ 302 h 716"/>
                <a:gd name="T94" fmla="*/ 1240 w 1376"/>
                <a:gd name="T95" fmla="*/ 314 h 716"/>
                <a:gd name="T96" fmla="*/ 1280 w 1376"/>
                <a:gd name="T97" fmla="*/ 347 h 716"/>
                <a:gd name="T98" fmla="*/ 1277 w 1376"/>
                <a:gd name="T99" fmla="*/ 362 h 716"/>
                <a:gd name="T100" fmla="*/ 1247 w 1376"/>
                <a:gd name="T101" fmla="*/ 369 h 716"/>
                <a:gd name="T102" fmla="*/ 1260 w 1376"/>
                <a:gd name="T103" fmla="*/ 376 h 716"/>
                <a:gd name="T104" fmla="*/ 1247 w 1376"/>
                <a:gd name="T105" fmla="*/ 390 h 716"/>
                <a:gd name="T106" fmla="*/ 1237 w 1376"/>
                <a:gd name="T107" fmla="*/ 393 h 716"/>
                <a:gd name="T108" fmla="*/ 1267 w 1376"/>
                <a:gd name="T109" fmla="*/ 402 h 716"/>
                <a:gd name="T110" fmla="*/ 1293 w 1376"/>
                <a:gd name="T111" fmla="*/ 418 h 716"/>
                <a:gd name="T112" fmla="*/ 1260 w 1376"/>
                <a:gd name="T113" fmla="*/ 439 h 716"/>
                <a:gd name="T114" fmla="*/ 1237 w 1376"/>
                <a:gd name="T115" fmla="*/ 439 h 716"/>
                <a:gd name="T116" fmla="*/ 1270 w 1376"/>
                <a:gd name="T117" fmla="*/ 460 h 716"/>
                <a:gd name="T118" fmla="*/ 1307 w 1376"/>
                <a:gd name="T119" fmla="*/ 439 h 716"/>
                <a:gd name="T120" fmla="*/ 1353 w 1376"/>
                <a:gd name="T121" fmla="*/ 439 h 716"/>
                <a:gd name="T122" fmla="*/ 1376 w 1376"/>
                <a:gd name="T123" fmla="*/ 503 h 716"/>
                <a:gd name="T124" fmla="*/ 1356 w 1376"/>
                <a:gd name="T125" fmla="*/ 514 h 71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376"/>
                <a:gd name="T190" fmla="*/ 0 h 716"/>
                <a:gd name="T191" fmla="*/ 1376 w 1376"/>
                <a:gd name="T192" fmla="*/ 716 h 71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376" h="716">
                  <a:moveTo>
                    <a:pt x="1359" y="523"/>
                  </a:moveTo>
                  <a:lnTo>
                    <a:pt x="904" y="601"/>
                  </a:lnTo>
                  <a:lnTo>
                    <a:pt x="429" y="675"/>
                  </a:lnTo>
                  <a:lnTo>
                    <a:pt x="419" y="671"/>
                  </a:lnTo>
                  <a:lnTo>
                    <a:pt x="399" y="675"/>
                  </a:lnTo>
                  <a:lnTo>
                    <a:pt x="349" y="681"/>
                  </a:lnTo>
                  <a:lnTo>
                    <a:pt x="353" y="671"/>
                  </a:lnTo>
                  <a:lnTo>
                    <a:pt x="303" y="681"/>
                  </a:lnTo>
                  <a:lnTo>
                    <a:pt x="303" y="683"/>
                  </a:lnTo>
                  <a:lnTo>
                    <a:pt x="0" y="716"/>
                  </a:lnTo>
                  <a:lnTo>
                    <a:pt x="13" y="708"/>
                  </a:lnTo>
                  <a:lnTo>
                    <a:pt x="76" y="681"/>
                  </a:lnTo>
                  <a:lnTo>
                    <a:pt x="86" y="665"/>
                  </a:lnTo>
                  <a:lnTo>
                    <a:pt x="120" y="641"/>
                  </a:lnTo>
                  <a:lnTo>
                    <a:pt x="123" y="626"/>
                  </a:lnTo>
                  <a:lnTo>
                    <a:pt x="126" y="620"/>
                  </a:lnTo>
                  <a:lnTo>
                    <a:pt x="146" y="611"/>
                  </a:lnTo>
                  <a:lnTo>
                    <a:pt x="146" y="593"/>
                  </a:lnTo>
                  <a:lnTo>
                    <a:pt x="166" y="578"/>
                  </a:lnTo>
                  <a:lnTo>
                    <a:pt x="256" y="505"/>
                  </a:lnTo>
                  <a:lnTo>
                    <a:pt x="263" y="489"/>
                  </a:lnTo>
                  <a:lnTo>
                    <a:pt x="269" y="493"/>
                  </a:lnTo>
                  <a:lnTo>
                    <a:pt x="263" y="508"/>
                  </a:lnTo>
                  <a:lnTo>
                    <a:pt x="289" y="532"/>
                  </a:lnTo>
                  <a:lnTo>
                    <a:pt x="329" y="548"/>
                  </a:lnTo>
                  <a:lnTo>
                    <a:pt x="349" y="548"/>
                  </a:lnTo>
                  <a:lnTo>
                    <a:pt x="369" y="532"/>
                  </a:lnTo>
                  <a:lnTo>
                    <a:pt x="373" y="523"/>
                  </a:lnTo>
                  <a:lnTo>
                    <a:pt x="386" y="514"/>
                  </a:lnTo>
                  <a:lnTo>
                    <a:pt x="402" y="526"/>
                  </a:lnTo>
                  <a:lnTo>
                    <a:pt x="408" y="529"/>
                  </a:lnTo>
                  <a:lnTo>
                    <a:pt x="422" y="526"/>
                  </a:lnTo>
                  <a:lnTo>
                    <a:pt x="468" y="511"/>
                  </a:lnTo>
                  <a:lnTo>
                    <a:pt x="476" y="484"/>
                  </a:lnTo>
                  <a:lnTo>
                    <a:pt x="478" y="484"/>
                  </a:lnTo>
                  <a:lnTo>
                    <a:pt x="488" y="493"/>
                  </a:lnTo>
                  <a:lnTo>
                    <a:pt x="525" y="462"/>
                  </a:lnTo>
                  <a:lnTo>
                    <a:pt x="539" y="469"/>
                  </a:lnTo>
                  <a:lnTo>
                    <a:pt x="569" y="432"/>
                  </a:lnTo>
                  <a:lnTo>
                    <a:pt x="562" y="420"/>
                  </a:lnTo>
                  <a:lnTo>
                    <a:pt x="565" y="396"/>
                  </a:lnTo>
                  <a:lnTo>
                    <a:pt x="595" y="345"/>
                  </a:lnTo>
                  <a:lnTo>
                    <a:pt x="635" y="209"/>
                  </a:lnTo>
                  <a:lnTo>
                    <a:pt x="642" y="209"/>
                  </a:lnTo>
                  <a:lnTo>
                    <a:pt x="665" y="220"/>
                  </a:lnTo>
                  <a:lnTo>
                    <a:pt x="665" y="230"/>
                  </a:lnTo>
                  <a:lnTo>
                    <a:pt x="678" y="238"/>
                  </a:lnTo>
                  <a:lnTo>
                    <a:pt x="701" y="236"/>
                  </a:lnTo>
                  <a:lnTo>
                    <a:pt x="715" y="212"/>
                  </a:lnTo>
                  <a:lnTo>
                    <a:pt x="732" y="160"/>
                  </a:lnTo>
                  <a:lnTo>
                    <a:pt x="744" y="142"/>
                  </a:lnTo>
                  <a:lnTo>
                    <a:pt x="764" y="148"/>
                  </a:lnTo>
                  <a:lnTo>
                    <a:pt x="778" y="118"/>
                  </a:lnTo>
                  <a:lnTo>
                    <a:pt x="791" y="115"/>
                  </a:lnTo>
                  <a:lnTo>
                    <a:pt x="805" y="100"/>
                  </a:lnTo>
                  <a:lnTo>
                    <a:pt x="817" y="73"/>
                  </a:lnTo>
                  <a:lnTo>
                    <a:pt x="825" y="66"/>
                  </a:lnTo>
                  <a:lnTo>
                    <a:pt x="828" y="58"/>
                  </a:lnTo>
                  <a:lnTo>
                    <a:pt x="817" y="52"/>
                  </a:lnTo>
                  <a:lnTo>
                    <a:pt x="822" y="11"/>
                  </a:lnTo>
                  <a:lnTo>
                    <a:pt x="828" y="2"/>
                  </a:lnTo>
                  <a:lnTo>
                    <a:pt x="835" y="0"/>
                  </a:lnTo>
                  <a:lnTo>
                    <a:pt x="914" y="45"/>
                  </a:lnTo>
                  <a:lnTo>
                    <a:pt x="928" y="52"/>
                  </a:lnTo>
                  <a:lnTo>
                    <a:pt x="931" y="48"/>
                  </a:lnTo>
                  <a:lnTo>
                    <a:pt x="941" y="10"/>
                  </a:lnTo>
                  <a:lnTo>
                    <a:pt x="954" y="6"/>
                  </a:lnTo>
                  <a:lnTo>
                    <a:pt x="971" y="11"/>
                  </a:lnTo>
                  <a:lnTo>
                    <a:pt x="988" y="18"/>
                  </a:lnTo>
                  <a:lnTo>
                    <a:pt x="974" y="33"/>
                  </a:lnTo>
                  <a:lnTo>
                    <a:pt x="994" y="52"/>
                  </a:lnTo>
                  <a:lnTo>
                    <a:pt x="1030" y="52"/>
                  </a:lnTo>
                  <a:lnTo>
                    <a:pt x="1044" y="66"/>
                  </a:lnTo>
                  <a:lnTo>
                    <a:pt x="1067" y="76"/>
                  </a:lnTo>
                  <a:lnTo>
                    <a:pt x="1084" y="93"/>
                  </a:lnTo>
                  <a:lnTo>
                    <a:pt x="1080" y="102"/>
                  </a:lnTo>
                  <a:lnTo>
                    <a:pt x="1057" y="139"/>
                  </a:lnTo>
                  <a:lnTo>
                    <a:pt x="1044" y="169"/>
                  </a:lnTo>
                  <a:lnTo>
                    <a:pt x="1047" y="193"/>
                  </a:lnTo>
                  <a:lnTo>
                    <a:pt x="1074" y="193"/>
                  </a:lnTo>
                  <a:lnTo>
                    <a:pt x="1097" y="182"/>
                  </a:lnTo>
                  <a:lnTo>
                    <a:pt x="1117" y="199"/>
                  </a:lnTo>
                  <a:lnTo>
                    <a:pt x="1127" y="205"/>
                  </a:lnTo>
                  <a:lnTo>
                    <a:pt x="1134" y="209"/>
                  </a:lnTo>
                  <a:lnTo>
                    <a:pt x="1147" y="218"/>
                  </a:lnTo>
                  <a:lnTo>
                    <a:pt x="1157" y="220"/>
                  </a:lnTo>
                  <a:lnTo>
                    <a:pt x="1166" y="214"/>
                  </a:lnTo>
                  <a:lnTo>
                    <a:pt x="1173" y="214"/>
                  </a:lnTo>
                  <a:lnTo>
                    <a:pt x="1217" y="236"/>
                  </a:lnTo>
                  <a:lnTo>
                    <a:pt x="1247" y="242"/>
                  </a:lnTo>
                  <a:lnTo>
                    <a:pt x="1260" y="260"/>
                  </a:lnTo>
                  <a:lnTo>
                    <a:pt x="1260" y="266"/>
                  </a:lnTo>
                  <a:lnTo>
                    <a:pt x="1247" y="275"/>
                  </a:lnTo>
                  <a:lnTo>
                    <a:pt x="1254" y="302"/>
                  </a:lnTo>
                  <a:lnTo>
                    <a:pt x="1247" y="308"/>
                  </a:lnTo>
                  <a:lnTo>
                    <a:pt x="1240" y="314"/>
                  </a:lnTo>
                  <a:lnTo>
                    <a:pt x="1270" y="329"/>
                  </a:lnTo>
                  <a:lnTo>
                    <a:pt x="1280" y="347"/>
                  </a:lnTo>
                  <a:lnTo>
                    <a:pt x="1280" y="357"/>
                  </a:lnTo>
                  <a:lnTo>
                    <a:pt x="1277" y="362"/>
                  </a:lnTo>
                  <a:lnTo>
                    <a:pt x="1250" y="360"/>
                  </a:lnTo>
                  <a:lnTo>
                    <a:pt x="1247" y="369"/>
                  </a:lnTo>
                  <a:lnTo>
                    <a:pt x="1257" y="378"/>
                  </a:lnTo>
                  <a:lnTo>
                    <a:pt x="1260" y="376"/>
                  </a:lnTo>
                  <a:lnTo>
                    <a:pt x="1260" y="384"/>
                  </a:lnTo>
                  <a:lnTo>
                    <a:pt x="1247" y="390"/>
                  </a:lnTo>
                  <a:lnTo>
                    <a:pt x="1240" y="390"/>
                  </a:lnTo>
                  <a:lnTo>
                    <a:pt x="1237" y="393"/>
                  </a:lnTo>
                  <a:lnTo>
                    <a:pt x="1247" y="399"/>
                  </a:lnTo>
                  <a:lnTo>
                    <a:pt x="1267" y="402"/>
                  </a:lnTo>
                  <a:lnTo>
                    <a:pt x="1286" y="411"/>
                  </a:lnTo>
                  <a:lnTo>
                    <a:pt x="1293" y="418"/>
                  </a:lnTo>
                  <a:lnTo>
                    <a:pt x="1270" y="439"/>
                  </a:lnTo>
                  <a:lnTo>
                    <a:pt x="1260" y="439"/>
                  </a:lnTo>
                  <a:lnTo>
                    <a:pt x="1237" y="429"/>
                  </a:lnTo>
                  <a:lnTo>
                    <a:pt x="1237" y="439"/>
                  </a:lnTo>
                  <a:lnTo>
                    <a:pt x="1250" y="447"/>
                  </a:lnTo>
                  <a:lnTo>
                    <a:pt x="1270" y="460"/>
                  </a:lnTo>
                  <a:lnTo>
                    <a:pt x="1286" y="453"/>
                  </a:lnTo>
                  <a:lnTo>
                    <a:pt x="1307" y="439"/>
                  </a:lnTo>
                  <a:lnTo>
                    <a:pt x="1327" y="442"/>
                  </a:lnTo>
                  <a:lnTo>
                    <a:pt x="1353" y="439"/>
                  </a:lnTo>
                  <a:lnTo>
                    <a:pt x="1356" y="444"/>
                  </a:lnTo>
                  <a:lnTo>
                    <a:pt x="1376" y="503"/>
                  </a:lnTo>
                  <a:lnTo>
                    <a:pt x="1363" y="514"/>
                  </a:lnTo>
                  <a:lnTo>
                    <a:pt x="1356" y="514"/>
                  </a:lnTo>
                  <a:lnTo>
                    <a:pt x="1359" y="52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12" name="Freeform 29"/>
            <p:cNvSpPr>
              <a:spLocks noChangeAspect="1"/>
            </p:cNvSpPr>
            <p:nvPr/>
          </p:nvSpPr>
          <p:spPr bwMode="auto">
            <a:xfrm>
              <a:off x="9847" y="4155"/>
              <a:ext cx="197" cy="287"/>
            </a:xfrm>
            <a:custGeom>
              <a:avLst/>
              <a:gdLst>
                <a:gd name="T0" fmla="*/ 197 w 197"/>
                <a:gd name="T1" fmla="*/ 266 h 287"/>
                <a:gd name="T2" fmla="*/ 194 w 197"/>
                <a:gd name="T3" fmla="*/ 248 h 287"/>
                <a:gd name="T4" fmla="*/ 180 w 197"/>
                <a:gd name="T5" fmla="*/ 217 h 287"/>
                <a:gd name="T6" fmla="*/ 158 w 197"/>
                <a:gd name="T7" fmla="*/ 199 h 287"/>
                <a:gd name="T8" fmla="*/ 128 w 197"/>
                <a:gd name="T9" fmla="*/ 178 h 287"/>
                <a:gd name="T10" fmla="*/ 114 w 197"/>
                <a:gd name="T11" fmla="*/ 166 h 287"/>
                <a:gd name="T12" fmla="*/ 108 w 197"/>
                <a:gd name="T13" fmla="*/ 150 h 287"/>
                <a:gd name="T14" fmla="*/ 85 w 197"/>
                <a:gd name="T15" fmla="*/ 115 h 287"/>
                <a:gd name="T16" fmla="*/ 76 w 197"/>
                <a:gd name="T17" fmla="*/ 97 h 287"/>
                <a:gd name="T18" fmla="*/ 56 w 197"/>
                <a:gd name="T19" fmla="*/ 75 h 287"/>
                <a:gd name="T20" fmla="*/ 49 w 197"/>
                <a:gd name="T21" fmla="*/ 64 h 287"/>
                <a:gd name="T22" fmla="*/ 46 w 197"/>
                <a:gd name="T23" fmla="*/ 52 h 287"/>
                <a:gd name="T24" fmla="*/ 46 w 197"/>
                <a:gd name="T25" fmla="*/ 48 h 287"/>
                <a:gd name="T26" fmla="*/ 46 w 197"/>
                <a:gd name="T27" fmla="*/ 42 h 287"/>
                <a:gd name="T28" fmla="*/ 59 w 197"/>
                <a:gd name="T29" fmla="*/ 3 h 287"/>
                <a:gd name="T30" fmla="*/ 42 w 197"/>
                <a:gd name="T31" fmla="*/ 0 h 287"/>
                <a:gd name="T32" fmla="*/ 25 w 197"/>
                <a:gd name="T33" fmla="*/ 3 h 287"/>
                <a:gd name="T34" fmla="*/ 10 w 197"/>
                <a:gd name="T35" fmla="*/ 18 h 287"/>
                <a:gd name="T36" fmla="*/ 7 w 197"/>
                <a:gd name="T37" fmla="*/ 30 h 287"/>
                <a:gd name="T38" fmla="*/ 3 w 197"/>
                <a:gd name="T39" fmla="*/ 33 h 287"/>
                <a:gd name="T40" fmla="*/ 0 w 197"/>
                <a:gd name="T41" fmla="*/ 33 h 287"/>
                <a:gd name="T42" fmla="*/ 82 w 197"/>
                <a:gd name="T43" fmla="*/ 287 h 287"/>
                <a:gd name="T44" fmla="*/ 197 w 197"/>
                <a:gd name="T45" fmla="*/ 266 h 2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7"/>
                <a:gd name="T70" fmla="*/ 0 h 287"/>
                <a:gd name="T71" fmla="*/ 197 w 197"/>
                <a:gd name="T72" fmla="*/ 287 h 28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7" h="287">
                  <a:moveTo>
                    <a:pt x="197" y="266"/>
                  </a:moveTo>
                  <a:lnTo>
                    <a:pt x="194" y="248"/>
                  </a:lnTo>
                  <a:lnTo>
                    <a:pt x="180" y="217"/>
                  </a:lnTo>
                  <a:lnTo>
                    <a:pt x="158" y="199"/>
                  </a:lnTo>
                  <a:lnTo>
                    <a:pt x="128" y="178"/>
                  </a:lnTo>
                  <a:lnTo>
                    <a:pt x="114" y="166"/>
                  </a:lnTo>
                  <a:lnTo>
                    <a:pt x="108" y="150"/>
                  </a:lnTo>
                  <a:lnTo>
                    <a:pt x="85" y="115"/>
                  </a:lnTo>
                  <a:lnTo>
                    <a:pt x="76" y="97"/>
                  </a:lnTo>
                  <a:lnTo>
                    <a:pt x="56" y="75"/>
                  </a:lnTo>
                  <a:lnTo>
                    <a:pt x="49" y="64"/>
                  </a:lnTo>
                  <a:lnTo>
                    <a:pt x="46" y="52"/>
                  </a:lnTo>
                  <a:lnTo>
                    <a:pt x="46" y="48"/>
                  </a:lnTo>
                  <a:lnTo>
                    <a:pt x="46" y="42"/>
                  </a:lnTo>
                  <a:lnTo>
                    <a:pt x="59" y="3"/>
                  </a:lnTo>
                  <a:lnTo>
                    <a:pt x="42" y="0"/>
                  </a:lnTo>
                  <a:lnTo>
                    <a:pt x="25" y="3"/>
                  </a:lnTo>
                  <a:lnTo>
                    <a:pt x="10" y="18"/>
                  </a:lnTo>
                  <a:lnTo>
                    <a:pt x="7" y="30"/>
                  </a:lnTo>
                  <a:lnTo>
                    <a:pt x="3" y="33"/>
                  </a:lnTo>
                  <a:lnTo>
                    <a:pt x="0" y="33"/>
                  </a:lnTo>
                  <a:lnTo>
                    <a:pt x="82" y="287"/>
                  </a:lnTo>
                  <a:lnTo>
                    <a:pt x="197" y="2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13" name="Freeform 30"/>
            <p:cNvSpPr>
              <a:spLocks noChangeAspect="1"/>
            </p:cNvSpPr>
            <p:nvPr/>
          </p:nvSpPr>
          <p:spPr bwMode="auto">
            <a:xfrm>
              <a:off x="9974" y="2971"/>
              <a:ext cx="312" cy="520"/>
            </a:xfrm>
            <a:custGeom>
              <a:avLst/>
              <a:gdLst>
                <a:gd name="T0" fmla="*/ 0 w 312"/>
                <a:gd name="T1" fmla="*/ 67 h 520"/>
                <a:gd name="T2" fmla="*/ 9 w 312"/>
                <a:gd name="T3" fmla="*/ 88 h 520"/>
                <a:gd name="T4" fmla="*/ 6 w 312"/>
                <a:gd name="T5" fmla="*/ 97 h 520"/>
                <a:gd name="T6" fmla="*/ 13 w 312"/>
                <a:gd name="T7" fmla="*/ 107 h 520"/>
                <a:gd name="T8" fmla="*/ 16 w 312"/>
                <a:gd name="T9" fmla="*/ 112 h 520"/>
                <a:gd name="T10" fmla="*/ 43 w 312"/>
                <a:gd name="T11" fmla="*/ 172 h 520"/>
                <a:gd name="T12" fmla="*/ 50 w 312"/>
                <a:gd name="T13" fmla="*/ 215 h 520"/>
                <a:gd name="T14" fmla="*/ 39 w 312"/>
                <a:gd name="T15" fmla="*/ 239 h 520"/>
                <a:gd name="T16" fmla="*/ 43 w 312"/>
                <a:gd name="T17" fmla="*/ 260 h 520"/>
                <a:gd name="T18" fmla="*/ 70 w 312"/>
                <a:gd name="T19" fmla="*/ 317 h 520"/>
                <a:gd name="T20" fmla="*/ 66 w 312"/>
                <a:gd name="T21" fmla="*/ 345 h 520"/>
                <a:gd name="T22" fmla="*/ 73 w 312"/>
                <a:gd name="T23" fmla="*/ 354 h 520"/>
                <a:gd name="T24" fmla="*/ 76 w 312"/>
                <a:gd name="T25" fmla="*/ 354 h 520"/>
                <a:gd name="T26" fmla="*/ 76 w 312"/>
                <a:gd name="T27" fmla="*/ 347 h 520"/>
                <a:gd name="T28" fmla="*/ 86 w 312"/>
                <a:gd name="T29" fmla="*/ 345 h 520"/>
                <a:gd name="T30" fmla="*/ 103 w 312"/>
                <a:gd name="T31" fmla="*/ 372 h 520"/>
                <a:gd name="T32" fmla="*/ 112 w 312"/>
                <a:gd name="T33" fmla="*/ 424 h 520"/>
                <a:gd name="T34" fmla="*/ 112 w 312"/>
                <a:gd name="T35" fmla="*/ 450 h 520"/>
                <a:gd name="T36" fmla="*/ 126 w 312"/>
                <a:gd name="T37" fmla="*/ 487 h 520"/>
                <a:gd name="T38" fmla="*/ 143 w 312"/>
                <a:gd name="T39" fmla="*/ 520 h 520"/>
                <a:gd name="T40" fmla="*/ 266 w 312"/>
                <a:gd name="T41" fmla="*/ 492 h 520"/>
                <a:gd name="T42" fmla="*/ 262 w 312"/>
                <a:gd name="T43" fmla="*/ 483 h 520"/>
                <a:gd name="T44" fmla="*/ 249 w 312"/>
                <a:gd name="T45" fmla="*/ 472 h 520"/>
                <a:gd name="T46" fmla="*/ 249 w 312"/>
                <a:gd name="T47" fmla="*/ 450 h 520"/>
                <a:gd name="T48" fmla="*/ 255 w 312"/>
                <a:gd name="T49" fmla="*/ 441 h 520"/>
                <a:gd name="T50" fmla="*/ 249 w 312"/>
                <a:gd name="T51" fmla="*/ 424 h 520"/>
                <a:gd name="T52" fmla="*/ 239 w 312"/>
                <a:gd name="T53" fmla="*/ 339 h 520"/>
                <a:gd name="T54" fmla="*/ 239 w 312"/>
                <a:gd name="T55" fmla="*/ 311 h 520"/>
                <a:gd name="T56" fmla="*/ 252 w 312"/>
                <a:gd name="T57" fmla="*/ 266 h 520"/>
                <a:gd name="T58" fmla="*/ 259 w 312"/>
                <a:gd name="T59" fmla="*/ 234 h 520"/>
                <a:gd name="T60" fmla="*/ 262 w 312"/>
                <a:gd name="T61" fmla="*/ 209 h 520"/>
                <a:gd name="T62" fmla="*/ 252 w 312"/>
                <a:gd name="T63" fmla="*/ 190 h 520"/>
                <a:gd name="T64" fmla="*/ 252 w 312"/>
                <a:gd name="T65" fmla="*/ 172 h 520"/>
                <a:gd name="T66" fmla="*/ 259 w 312"/>
                <a:gd name="T67" fmla="*/ 160 h 520"/>
                <a:gd name="T68" fmla="*/ 295 w 312"/>
                <a:gd name="T69" fmla="*/ 133 h 520"/>
                <a:gd name="T70" fmla="*/ 312 w 312"/>
                <a:gd name="T71" fmla="*/ 88 h 520"/>
                <a:gd name="T72" fmla="*/ 295 w 312"/>
                <a:gd name="T73" fmla="*/ 60 h 520"/>
                <a:gd name="T74" fmla="*/ 292 w 312"/>
                <a:gd name="T75" fmla="*/ 48 h 520"/>
                <a:gd name="T76" fmla="*/ 299 w 312"/>
                <a:gd name="T77" fmla="*/ 40 h 520"/>
                <a:gd name="T78" fmla="*/ 295 w 312"/>
                <a:gd name="T79" fmla="*/ 30 h 520"/>
                <a:gd name="T80" fmla="*/ 289 w 312"/>
                <a:gd name="T81" fmla="*/ 0 h 520"/>
                <a:gd name="T82" fmla="*/ 0 w 312"/>
                <a:gd name="T83" fmla="*/ 67 h 5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2"/>
                <a:gd name="T127" fmla="*/ 0 h 520"/>
                <a:gd name="T128" fmla="*/ 312 w 312"/>
                <a:gd name="T129" fmla="*/ 520 h 5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2" h="520">
                  <a:moveTo>
                    <a:pt x="0" y="67"/>
                  </a:moveTo>
                  <a:lnTo>
                    <a:pt x="9" y="88"/>
                  </a:lnTo>
                  <a:lnTo>
                    <a:pt x="6" y="97"/>
                  </a:lnTo>
                  <a:lnTo>
                    <a:pt x="13" y="107"/>
                  </a:lnTo>
                  <a:lnTo>
                    <a:pt x="16" y="112"/>
                  </a:lnTo>
                  <a:lnTo>
                    <a:pt x="43" y="172"/>
                  </a:lnTo>
                  <a:lnTo>
                    <a:pt x="50" y="215"/>
                  </a:lnTo>
                  <a:lnTo>
                    <a:pt x="39" y="239"/>
                  </a:lnTo>
                  <a:lnTo>
                    <a:pt x="43" y="260"/>
                  </a:lnTo>
                  <a:lnTo>
                    <a:pt x="70" y="317"/>
                  </a:lnTo>
                  <a:lnTo>
                    <a:pt x="66" y="345"/>
                  </a:lnTo>
                  <a:lnTo>
                    <a:pt x="73" y="354"/>
                  </a:lnTo>
                  <a:lnTo>
                    <a:pt x="76" y="354"/>
                  </a:lnTo>
                  <a:lnTo>
                    <a:pt x="76" y="347"/>
                  </a:lnTo>
                  <a:lnTo>
                    <a:pt x="86" y="345"/>
                  </a:lnTo>
                  <a:lnTo>
                    <a:pt x="103" y="372"/>
                  </a:lnTo>
                  <a:lnTo>
                    <a:pt x="112" y="424"/>
                  </a:lnTo>
                  <a:lnTo>
                    <a:pt x="112" y="450"/>
                  </a:lnTo>
                  <a:lnTo>
                    <a:pt x="126" y="487"/>
                  </a:lnTo>
                  <a:lnTo>
                    <a:pt x="143" y="520"/>
                  </a:lnTo>
                  <a:lnTo>
                    <a:pt x="266" y="492"/>
                  </a:lnTo>
                  <a:lnTo>
                    <a:pt x="262" y="483"/>
                  </a:lnTo>
                  <a:lnTo>
                    <a:pt x="249" y="472"/>
                  </a:lnTo>
                  <a:lnTo>
                    <a:pt x="249" y="450"/>
                  </a:lnTo>
                  <a:lnTo>
                    <a:pt x="255" y="441"/>
                  </a:lnTo>
                  <a:lnTo>
                    <a:pt x="249" y="424"/>
                  </a:lnTo>
                  <a:lnTo>
                    <a:pt x="239" y="339"/>
                  </a:lnTo>
                  <a:lnTo>
                    <a:pt x="239" y="311"/>
                  </a:lnTo>
                  <a:lnTo>
                    <a:pt x="252" y="266"/>
                  </a:lnTo>
                  <a:lnTo>
                    <a:pt x="259" y="234"/>
                  </a:lnTo>
                  <a:lnTo>
                    <a:pt x="262" y="209"/>
                  </a:lnTo>
                  <a:lnTo>
                    <a:pt x="252" y="190"/>
                  </a:lnTo>
                  <a:lnTo>
                    <a:pt x="252" y="172"/>
                  </a:lnTo>
                  <a:lnTo>
                    <a:pt x="259" y="160"/>
                  </a:lnTo>
                  <a:lnTo>
                    <a:pt x="295" y="133"/>
                  </a:lnTo>
                  <a:lnTo>
                    <a:pt x="312" y="88"/>
                  </a:lnTo>
                  <a:lnTo>
                    <a:pt x="295" y="60"/>
                  </a:lnTo>
                  <a:lnTo>
                    <a:pt x="292" y="48"/>
                  </a:lnTo>
                  <a:lnTo>
                    <a:pt x="299" y="40"/>
                  </a:lnTo>
                  <a:lnTo>
                    <a:pt x="295" y="30"/>
                  </a:lnTo>
                  <a:lnTo>
                    <a:pt x="289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14" name="Freeform 31"/>
            <p:cNvSpPr>
              <a:spLocks noChangeAspect="1"/>
            </p:cNvSpPr>
            <p:nvPr/>
          </p:nvSpPr>
          <p:spPr bwMode="auto">
            <a:xfrm>
              <a:off x="10212" y="2897"/>
              <a:ext cx="291" cy="564"/>
            </a:xfrm>
            <a:custGeom>
              <a:avLst/>
              <a:gdLst>
                <a:gd name="T0" fmla="*/ 287 w 291"/>
                <a:gd name="T1" fmla="*/ 480 h 564"/>
                <a:gd name="T2" fmla="*/ 276 w 291"/>
                <a:gd name="T3" fmla="*/ 475 h 564"/>
                <a:gd name="T4" fmla="*/ 264 w 291"/>
                <a:gd name="T5" fmla="*/ 478 h 564"/>
                <a:gd name="T6" fmla="*/ 250 w 291"/>
                <a:gd name="T7" fmla="*/ 499 h 564"/>
                <a:gd name="T8" fmla="*/ 234 w 291"/>
                <a:gd name="T9" fmla="*/ 502 h 564"/>
                <a:gd name="T10" fmla="*/ 237 w 291"/>
                <a:gd name="T11" fmla="*/ 517 h 564"/>
                <a:gd name="T12" fmla="*/ 234 w 291"/>
                <a:gd name="T13" fmla="*/ 520 h 564"/>
                <a:gd name="T14" fmla="*/ 230 w 291"/>
                <a:gd name="T15" fmla="*/ 517 h 564"/>
                <a:gd name="T16" fmla="*/ 223 w 291"/>
                <a:gd name="T17" fmla="*/ 520 h 564"/>
                <a:gd name="T18" fmla="*/ 220 w 291"/>
                <a:gd name="T19" fmla="*/ 526 h 564"/>
                <a:gd name="T20" fmla="*/ 27 w 291"/>
                <a:gd name="T21" fmla="*/ 564 h 564"/>
                <a:gd name="T22" fmla="*/ 23 w 291"/>
                <a:gd name="T23" fmla="*/ 555 h 564"/>
                <a:gd name="T24" fmla="*/ 10 w 291"/>
                <a:gd name="T25" fmla="*/ 544 h 564"/>
                <a:gd name="T26" fmla="*/ 10 w 291"/>
                <a:gd name="T27" fmla="*/ 523 h 564"/>
                <a:gd name="T28" fmla="*/ 16 w 291"/>
                <a:gd name="T29" fmla="*/ 513 h 564"/>
                <a:gd name="T30" fmla="*/ 10 w 291"/>
                <a:gd name="T31" fmla="*/ 496 h 564"/>
                <a:gd name="T32" fmla="*/ 0 w 291"/>
                <a:gd name="T33" fmla="*/ 412 h 564"/>
                <a:gd name="T34" fmla="*/ 0 w 291"/>
                <a:gd name="T35" fmla="*/ 384 h 564"/>
                <a:gd name="T36" fmla="*/ 13 w 291"/>
                <a:gd name="T37" fmla="*/ 340 h 564"/>
                <a:gd name="T38" fmla="*/ 20 w 291"/>
                <a:gd name="T39" fmla="*/ 307 h 564"/>
                <a:gd name="T40" fmla="*/ 23 w 291"/>
                <a:gd name="T41" fmla="*/ 283 h 564"/>
                <a:gd name="T42" fmla="*/ 13 w 291"/>
                <a:gd name="T43" fmla="*/ 264 h 564"/>
                <a:gd name="T44" fmla="*/ 13 w 291"/>
                <a:gd name="T45" fmla="*/ 246 h 564"/>
                <a:gd name="T46" fmla="*/ 20 w 291"/>
                <a:gd name="T47" fmla="*/ 234 h 564"/>
                <a:gd name="T48" fmla="*/ 57 w 291"/>
                <a:gd name="T49" fmla="*/ 208 h 564"/>
                <a:gd name="T50" fmla="*/ 73 w 291"/>
                <a:gd name="T51" fmla="*/ 162 h 564"/>
                <a:gd name="T52" fmla="*/ 57 w 291"/>
                <a:gd name="T53" fmla="*/ 135 h 564"/>
                <a:gd name="T54" fmla="*/ 53 w 291"/>
                <a:gd name="T55" fmla="*/ 123 h 564"/>
                <a:gd name="T56" fmla="*/ 60 w 291"/>
                <a:gd name="T57" fmla="*/ 114 h 564"/>
                <a:gd name="T58" fmla="*/ 57 w 291"/>
                <a:gd name="T59" fmla="*/ 105 h 564"/>
                <a:gd name="T60" fmla="*/ 50 w 291"/>
                <a:gd name="T61" fmla="*/ 76 h 564"/>
                <a:gd name="T62" fmla="*/ 57 w 291"/>
                <a:gd name="T63" fmla="*/ 39 h 564"/>
                <a:gd name="T64" fmla="*/ 46 w 291"/>
                <a:gd name="T65" fmla="*/ 24 h 564"/>
                <a:gd name="T66" fmla="*/ 50 w 291"/>
                <a:gd name="T67" fmla="*/ 21 h 564"/>
                <a:gd name="T68" fmla="*/ 62 w 291"/>
                <a:gd name="T69" fmla="*/ 21 h 564"/>
                <a:gd name="T70" fmla="*/ 70 w 291"/>
                <a:gd name="T71" fmla="*/ 7 h 564"/>
                <a:gd name="T72" fmla="*/ 80 w 291"/>
                <a:gd name="T73" fmla="*/ 12 h 564"/>
                <a:gd name="T74" fmla="*/ 90 w 291"/>
                <a:gd name="T75" fmla="*/ 9 h 564"/>
                <a:gd name="T76" fmla="*/ 99 w 291"/>
                <a:gd name="T77" fmla="*/ 0 h 564"/>
                <a:gd name="T78" fmla="*/ 227 w 291"/>
                <a:gd name="T79" fmla="*/ 349 h 564"/>
                <a:gd name="T80" fmla="*/ 230 w 291"/>
                <a:gd name="T81" fmla="*/ 355 h 564"/>
                <a:gd name="T82" fmla="*/ 230 w 291"/>
                <a:gd name="T83" fmla="*/ 370 h 564"/>
                <a:gd name="T84" fmla="*/ 230 w 291"/>
                <a:gd name="T85" fmla="*/ 375 h 564"/>
                <a:gd name="T86" fmla="*/ 264 w 291"/>
                <a:gd name="T87" fmla="*/ 399 h 564"/>
                <a:gd name="T88" fmla="*/ 270 w 291"/>
                <a:gd name="T89" fmla="*/ 399 h 564"/>
                <a:gd name="T90" fmla="*/ 273 w 291"/>
                <a:gd name="T91" fmla="*/ 412 h 564"/>
                <a:gd name="T92" fmla="*/ 273 w 291"/>
                <a:gd name="T93" fmla="*/ 418 h 564"/>
                <a:gd name="T94" fmla="*/ 291 w 291"/>
                <a:gd name="T95" fmla="*/ 447 h 564"/>
                <a:gd name="T96" fmla="*/ 291 w 291"/>
                <a:gd name="T97" fmla="*/ 454 h 564"/>
                <a:gd name="T98" fmla="*/ 287 w 291"/>
                <a:gd name="T99" fmla="*/ 465 h 564"/>
                <a:gd name="T100" fmla="*/ 287 w 291"/>
                <a:gd name="T101" fmla="*/ 480 h 56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91"/>
                <a:gd name="T154" fmla="*/ 0 h 564"/>
                <a:gd name="T155" fmla="*/ 291 w 291"/>
                <a:gd name="T156" fmla="*/ 564 h 56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91" h="564">
                  <a:moveTo>
                    <a:pt x="287" y="480"/>
                  </a:moveTo>
                  <a:lnTo>
                    <a:pt x="276" y="475"/>
                  </a:lnTo>
                  <a:lnTo>
                    <a:pt x="264" y="478"/>
                  </a:lnTo>
                  <a:lnTo>
                    <a:pt x="250" y="499"/>
                  </a:lnTo>
                  <a:lnTo>
                    <a:pt x="234" y="502"/>
                  </a:lnTo>
                  <a:lnTo>
                    <a:pt x="237" y="517"/>
                  </a:lnTo>
                  <a:lnTo>
                    <a:pt x="234" y="520"/>
                  </a:lnTo>
                  <a:lnTo>
                    <a:pt x="230" y="517"/>
                  </a:lnTo>
                  <a:lnTo>
                    <a:pt x="223" y="520"/>
                  </a:lnTo>
                  <a:lnTo>
                    <a:pt x="220" y="526"/>
                  </a:lnTo>
                  <a:lnTo>
                    <a:pt x="27" y="564"/>
                  </a:lnTo>
                  <a:lnTo>
                    <a:pt x="23" y="555"/>
                  </a:lnTo>
                  <a:lnTo>
                    <a:pt x="10" y="544"/>
                  </a:lnTo>
                  <a:lnTo>
                    <a:pt x="10" y="523"/>
                  </a:lnTo>
                  <a:lnTo>
                    <a:pt x="16" y="513"/>
                  </a:lnTo>
                  <a:lnTo>
                    <a:pt x="10" y="496"/>
                  </a:lnTo>
                  <a:lnTo>
                    <a:pt x="0" y="412"/>
                  </a:lnTo>
                  <a:lnTo>
                    <a:pt x="0" y="384"/>
                  </a:lnTo>
                  <a:lnTo>
                    <a:pt x="13" y="340"/>
                  </a:lnTo>
                  <a:lnTo>
                    <a:pt x="20" y="307"/>
                  </a:lnTo>
                  <a:lnTo>
                    <a:pt x="23" y="283"/>
                  </a:lnTo>
                  <a:lnTo>
                    <a:pt x="13" y="264"/>
                  </a:lnTo>
                  <a:lnTo>
                    <a:pt x="13" y="246"/>
                  </a:lnTo>
                  <a:lnTo>
                    <a:pt x="20" y="234"/>
                  </a:lnTo>
                  <a:lnTo>
                    <a:pt x="57" y="208"/>
                  </a:lnTo>
                  <a:lnTo>
                    <a:pt x="73" y="162"/>
                  </a:lnTo>
                  <a:lnTo>
                    <a:pt x="57" y="135"/>
                  </a:lnTo>
                  <a:lnTo>
                    <a:pt x="53" y="123"/>
                  </a:lnTo>
                  <a:lnTo>
                    <a:pt x="60" y="114"/>
                  </a:lnTo>
                  <a:lnTo>
                    <a:pt x="57" y="105"/>
                  </a:lnTo>
                  <a:lnTo>
                    <a:pt x="50" y="76"/>
                  </a:lnTo>
                  <a:lnTo>
                    <a:pt x="57" y="39"/>
                  </a:lnTo>
                  <a:lnTo>
                    <a:pt x="46" y="24"/>
                  </a:lnTo>
                  <a:lnTo>
                    <a:pt x="50" y="21"/>
                  </a:lnTo>
                  <a:lnTo>
                    <a:pt x="62" y="21"/>
                  </a:lnTo>
                  <a:lnTo>
                    <a:pt x="70" y="7"/>
                  </a:lnTo>
                  <a:lnTo>
                    <a:pt x="80" y="12"/>
                  </a:lnTo>
                  <a:lnTo>
                    <a:pt x="90" y="9"/>
                  </a:lnTo>
                  <a:lnTo>
                    <a:pt x="99" y="0"/>
                  </a:lnTo>
                  <a:lnTo>
                    <a:pt x="227" y="349"/>
                  </a:lnTo>
                  <a:lnTo>
                    <a:pt x="230" y="355"/>
                  </a:lnTo>
                  <a:lnTo>
                    <a:pt x="230" y="370"/>
                  </a:lnTo>
                  <a:lnTo>
                    <a:pt x="230" y="375"/>
                  </a:lnTo>
                  <a:lnTo>
                    <a:pt x="264" y="399"/>
                  </a:lnTo>
                  <a:lnTo>
                    <a:pt x="270" y="399"/>
                  </a:lnTo>
                  <a:lnTo>
                    <a:pt x="273" y="412"/>
                  </a:lnTo>
                  <a:lnTo>
                    <a:pt x="273" y="418"/>
                  </a:lnTo>
                  <a:lnTo>
                    <a:pt x="291" y="447"/>
                  </a:lnTo>
                  <a:lnTo>
                    <a:pt x="291" y="454"/>
                  </a:lnTo>
                  <a:lnTo>
                    <a:pt x="287" y="465"/>
                  </a:lnTo>
                  <a:lnTo>
                    <a:pt x="287" y="48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15" name="Freeform 32"/>
            <p:cNvSpPr>
              <a:spLocks noChangeAspect="1"/>
            </p:cNvSpPr>
            <p:nvPr/>
          </p:nvSpPr>
          <p:spPr bwMode="auto">
            <a:xfrm>
              <a:off x="8734" y="4143"/>
              <a:ext cx="806" cy="729"/>
            </a:xfrm>
            <a:custGeom>
              <a:avLst/>
              <a:gdLst>
                <a:gd name="T0" fmla="*/ 268 w 806"/>
                <a:gd name="T1" fmla="*/ 0 h 729"/>
                <a:gd name="T2" fmla="*/ 264 w 806"/>
                <a:gd name="T3" fmla="*/ 30 h 729"/>
                <a:gd name="T4" fmla="*/ 271 w 806"/>
                <a:gd name="T5" fmla="*/ 64 h 729"/>
                <a:gd name="T6" fmla="*/ 251 w 806"/>
                <a:gd name="T7" fmla="*/ 157 h 729"/>
                <a:gd name="T8" fmla="*/ 255 w 806"/>
                <a:gd name="T9" fmla="*/ 184 h 729"/>
                <a:gd name="T10" fmla="*/ 237 w 806"/>
                <a:gd name="T11" fmla="*/ 224 h 729"/>
                <a:gd name="T12" fmla="*/ 199 w 806"/>
                <a:gd name="T13" fmla="*/ 263 h 729"/>
                <a:gd name="T14" fmla="*/ 175 w 806"/>
                <a:gd name="T15" fmla="*/ 275 h 729"/>
                <a:gd name="T16" fmla="*/ 146 w 806"/>
                <a:gd name="T17" fmla="*/ 287 h 729"/>
                <a:gd name="T18" fmla="*/ 129 w 806"/>
                <a:gd name="T19" fmla="*/ 308 h 729"/>
                <a:gd name="T20" fmla="*/ 119 w 806"/>
                <a:gd name="T21" fmla="*/ 368 h 729"/>
                <a:gd name="T22" fmla="*/ 83 w 806"/>
                <a:gd name="T23" fmla="*/ 366 h 729"/>
                <a:gd name="T24" fmla="*/ 53 w 806"/>
                <a:gd name="T25" fmla="*/ 414 h 729"/>
                <a:gd name="T26" fmla="*/ 53 w 806"/>
                <a:gd name="T27" fmla="*/ 462 h 729"/>
                <a:gd name="T28" fmla="*/ 23 w 806"/>
                <a:gd name="T29" fmla="*/ 499 h 729"/>
                <a:gd name="T30" fmla="*/ 3 w 806"/>
                <a:gd name="T31" fmla="*/ 526 h 729"/>
                <a:gd name="T32" fmla="*/ 3 w 806"/>
                <a:gd name="T33" fmla="*/ 557 h 729"/>
                <a:gd name="T34" fmla="*/ 43 w 806"/>
                <a:gd name="T35" fmla="*/ 613 h 729"/>
                <a:gd name="T36" fmla="*/ 73 w 806"/>
                <a:gd name="T37" fmla="*/ 650 h 729"/>
                <a:gd name="T38" fmla="*/ 100 w 806"/>
                <a:gd name="T39" fmla="*/ 656 h 729"/>
                <a:gd name="T40" fmla="*/ 110 w 806"/>
                <a:gd name="T41" fmla="*/ 662 h 729"/>
                <a:gd name="T42" fmla="*/ 133 w 806"/>
                <a:gd name="T43" fmla="*/ 671 h 729"/>
                <a:gd name="T44" fmla="*/ 133 w 806"/>
                <a:gd name="T45" fmla="*/ 689 h 729"/>
                <a:gd name="T46" fmla="*/ 199 w 806"/>
                <a:gd name="T47" fmla="*/ 729 h 729"/>
                <a:gd name="T48" fmla="*/ 237 w 806"/>
                <a:gd name="T49" fmla="*/ 713 h 729"/>
                <a:gd name="T50" fmla="*/ 255 w 806"/>
                <a:gd name="T51" fmla="*/ 695 h 729"/>
                <a:gd name="T52" fmla="*/ 277 w 806"/>
                <a:gd name="T53" fmla="*/ 710 h 729"/>
                <a:gd name="T54" fmla="*/ 337 w 806"/>
                <a:gd name="T55" fmla="*/ 692 h 729"/>
                <a:gd name="T56" fmla="*/ 347 w 806"/>
                <a:gd name="T57" fmla="*/ 665 h 729"/>
                <a:gd name="T58" fmla="*/ 393 w 806"/>
                <a:gd name="T59" fmla="*/ 643 h 729"/>
                <a:gd name="T60" fmla="*/ 436 w 806"/>
                <a:gd name="T61" fmla="*/ 613 h 729"/>
                <a:gd name="T62" fmla="*/ 433 w 806"/>
                <a:gd name="T63" fmla="*/ 577 h 729"/>
                <a:gd name="T64" fmla="*/ 503 w 806"/>
                <a:gd name="T65" fmla="*/ 390 h 729"/>
                <a:gd name="T66" fmla="*/ 532 w 806"/>
                <a:gd name="T67" fmla="*/ 401 h 729"/>
                <a:gd name="T68" fmla="*/ 545 w 806"/>
                <a:gd name="T69" fmla="*/ 420 h 729"/>
                <a:gd name="T70" fmla="*/ 582 w 806"/>
                <a:gd name="T71" fmla="*/ 393 h 729"/>
                <a:gd name="T72" fmla="*/ 611 w 806"/>
                <a:gd name="T73" fmla="*/ 323 h 729"/>
                <a:gd name="T74" fmla="*/ 644 w 806"/>
                <a:gd name="T75" fmla="*/ 300 h 729"/>
                <a:gd name="T76" fmla="*/ 671 w 806"/>
                <a:gd name="T77" fmla="*/ 281 h 729"/>
                <a:gd name="T78" fmla="*/ 691 w 806"/>
                <a:gd name="T79" fmla="*/ 248 h 729"/>
                <a:gd name="T80" fmla="*/ 683 w 806"/>
                <a:gd name="T81" fmla="*/ 233 h 729"/>
                <a:gd name="T82" fmla="*/ 694 w 806"/>
                <a:gd name="T83" fmla="*/ 184 h 729"/>
                <a:gd name="T84" fmla="*/ 780 w 806"/>
                <a:gd name="T85" fmla="*/ 226 h 729"/>
                <a:gd name="T86" fmla="*/ 796 w 806"/>
                <a:gd name="T87" fmla="*/ 229 h 729"/>
                <a:gd name="T88" fmla="*/ 786 w 806"/>
                <a:gd name="T89" fmla="*/ 151 h 729"/>
                <a:gd name="T90" fmla="*/ 773 w 806"/>
                <a:gd name="T91" fmla="*/ 133 h 729"/>
                <a:gd name="T92" fmla="*/ 743 w 806"/>
                <a:gd name="T93" fmla="*/ 136 h 729"/>
                <a:gd name="T94" fmla="*/ 671 w 806"/>
                <a:gd name="T95" fmla="*/ 148 h 729"/>
                <a:gd name="T96" fmla="*/ 644 w 806"/>
                <a:gd name="T97" fmla="*/ 169 h 729"/>
                <a:gd name="T98" fmla="*/ 614 w 806"/>
                <a:gd name="T99" fmla="*/ 154 h 729"/>
                <a:gd name="T100" fmla="*/ 591 w 806"/>
                <a:gd name="T101" fmla="*/ 181 h 729"/>
                <a:gd name="T102" fmla="*/ 562 w 806"/>
                <a:gd name="T103" fmla="*/ 202 h 729"/>
                <a:gd name="T104" fmla="*/ 515 w 806"/>
                <a:gd name="T105" fmla="*/ 244 h 729"/>
                <a:gd name="T106" fmla="*/ 483 w 806"/>
                <a:gd name="T107" fmla="*/ 151 h 729"/>
                <a:gd name="T108" fmla="*/ 271 w 806"/>
                <a:gd name="T109" fmla="*/ 0 h 72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06"/>
                <a:gd name="T166" fmla="*/ 0 h 729"/>
                <a:gd name="T167" fmla="*/ 806 w 806"/>
                <a:gd name="T168" fmla="*/ 729 h 72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06" h="729">
                  <a:moveTo>
                    <a:pt x="271" y="0"/>
                  </a:moveTo>
                  <a:lnTo>
                    <a:pt x="268" y="0"/>
                  </a:lnTo>
                  <a:lnTo>
                    <a:pt x="255" y="9"/>
                  </a:lnTo>
                  <a:lnTo>
                    <a:pt x="264" y="30"/>
                  </a:lnTo>
                  <a:lnTo>
                    <a:pt x="237" y="49"/>
                  </a:lnTo>
                  <a:lnTo>
                    <a:pt x="271" y="64"/>
                  </a:lnTo>
                  <a:lnTo>
                    <a:pt x="261" y="139"/>
                  </a:lnTo>
                  <a:lnTo>
                    <a:pt x="251" y="157"/>
                  </a:lnTo>
                  <a:lnTo>
                    <a:pt x="251" y="173"/>
                  </a:lnTo>
                  <a:lnTo>
                    <a:pt x="255" y="184"/>
                  </a:lnTo>
                  <a:lnTo>
                    <a:pt x="258" y="208"/>
                  </a:lnTo>
                  <a:lnTo>
                    <a:pt x="237" y="224"/>
                  </a:lnTo>
                  <a:lnTo>
                    <a:pt x="231" y="226"/>
                  </a:lnTo>
                  <a:lnTo>
                    <a:pt x="199" y="263"/>
                  </a:lnTo>
                  <a:lnTo>
                    <a:pt x="195" y="269"/>
                  </a:lnTo>
                  <a:lnTo>
                    <a:pt x="175" y="275"/>
                  </a:lnTo>
                  <a:lnTo>
                    <a:pt x="158" y="272"/>
                  </a:lnTo>
                  <a:lnTo>
                    <a:pt x="146" y="287"/>
                  </a:lnTo>
                  <a:lnTo>
                    <a:pt x="146" y="296"/>
                  </a:lnTo>
                  <a:lnTo>
                    <a:pt x="129" y="308"/>
                  </a:lnTo>
                  <a:lnTo>
                    <a:pt x="112" y="344"/>
                  </a:lnTo>
                  <a:lnTo>
                    <a:pt x="119" y="368"/>
                  </a:lnTo>
                  <a:lnTo>
                    <a:pt x="100" y="390"/>
                  </a:lnTo>
                  <a:lnTo>
                    <a:pt x="83" y="366"/>
                  </a:lnTo>
                  <a:lnTo>
                    <a:pt x="69" y="366"/>
                  </a:lnTo>
                  <a:lnTo>
                    <a:pt x="53" y="414"/>
                  </a:lnTo>
                  <a:lnTo>
                    <a:pt x="53" y="438"/>
                  </a:lnTo>
                  <a:lnTo>
                    <a:pt x="53" y="462"/>
                  </a:lnTo>
                  <a:lnTo>
                    <a:pt x="40" y="468"/>
                  </a:lnTo>
                  <a:lnTo>
                    <a:pt x="23" y="499"/>
                  </a:lnTo>
                  <a:lnTo>
                    <a:pt x="0" y="499"/>
                  </a:lnTo>
                  <a:lnTo>
                    <a:pt x="3" y="526"/>
                  </a:lnTo>
                  <a:lnTo>
                    <a:pt x="3" y="544"/>
                  </a:lnTo>
                  <a:lnTo>
                    <a:pt x="3" y="557"/>
                  </a:lnTo>
                  <a:lnTo>
                    <a:pt x="7" y="571"/>
                  </a:lnTo>
                  <a:lnTo>
                    <a:pt x="43" y="613"/>
                  </a:lnTo>
                  <a:lnTo>
                    <a:pt x="66" y="643"/>
                  </a:lnTo>
                  <a:lnTo>
                    <a:pt x="73" y="650"/>
                  </a:lnTo>
                  <a:lnTo>
                    <a:pt x="80" y="647"/>
                  </a:lnTo>
                  <a:lnTo>
                    <a:pt x="100" y="656"/>
                  </a:lnTo>
                  <a:lnTo>
                    <a:pt x="103" y="659"/>
                  </a:lnTo>
                  <a:lnTo>
                    <a:pt x="110" y="662"/>
                  </a:lnTo>
                  <a:lnTo>
                    <a:pt x="119" y="671"/>
                  </a:lnTo>
                  <a:lnTo>
                    <a:pt x="133" y="671"/>
                  </a:lnTo>
                  <a:lnTo>
                    <a:pt x="139" y="674"/>
                  </a:lnTo>
                  <a:lnTo>
                    <a:pt x="133" y="689"/>
                  </a:lnTo>
                  <a:lnTo>
                    <a:pt x="158" y="713"/>
                  </a:lnTo>
                  <a:lnTo>
                    <a:pt x="199" y="729"/>
                  </a:lnTo>
                  <a:lnTo>
                    <a:pt x="219" y="729"/>
                  </a:lnTo>
                  <a:lnTo>
                    <a:pt x="237" y="713"/>
                  </a:lnTo>
                  <a:lnTo>
                    <a:pt x="242" y="704"/>
                  </a:lnTo>
                  <a:lnTo>
                    <a:pt x="255" y="695"/>
                  </a:lnTo>
                  <a:lnTo>
                    <a:pt x="271" y="708"/>
                  </a:lnTo>
                  <a:lnTo>
                    <a:pt x="277" y="710"/>
                  </a:lnTo>
                  <a:lnTo>
                    <a:pt x="291" y="708"/>
                  </a:lnTo>
                  <a:lnTo>
                    <a:pt x="337" y="692"/>
                  </a:lnTo>
                  <a:lnTo>
                    <a:pt x="344" y="665"/>
                  </a:lnTo>
                  <a:lnTo>
                    <a:pt x="347" y="665"/>
                  </a:lnTo>
                  <a:lnTo>
                    <a:pt x="356" y="674"/>
                  </a:lnTo>
                  <a:lnTo>
                    <a:pt x="393" y="643"/>
                  </a:lnTo>
                  <a:lnTo>
                    <a:pt x="407" y="650"/>
                  </a:lnTo>
                  <a:lnTo>
                    <a:pt x="436" y="613"/>
                  </a:lnTo>
                  <a:lnTo>
                    <a:pt x="430" y="601"/>
                  </a:lnTo>
                  <a:lnTo>
                    <a:pt x="433" y="577"/>
                  </a:lnTo>
                  <a:lnTo>
                    <a:pt x="463" y="526"/>
                  </a:lnTo>
                  <a:lnTo>
                    <a:pt x="503" y="390"/>
                  </a:lnTo>
                  <a:lnTo>
                    <a:pt x="509" y="390"/>
                  </a:lnTo>
                  <a:lnTo>
                    <a:pt x="532" y="401"/>
                  </a:lnTo>
                  <a:lnTo>
                    <a:pt x="532" y="411"/>
                  </a:lnTo>
                  <a:lnTo>
                    <a:pt x="545" y="420"/>
                  </a:lnTo>
                  <a:lnTo>
                    <a:pt x="568" y="417"/>
                  </a:lnTo>
                  <a:lnTo>
                    <a:pt x="582" y="393"/>
                  </a:lnTo>
                  <a:lnTo>
                    <a:pt x="598" y="342"/>
                  </a:lnTo>
                  <a:lnTo>
                    <a:pt x="611" y="323"/>
                  </a:lnTo>
                  <a:lnTo>
                    <a:pt x="631" y="329"/>
                  </a:lnTo>
                  <a:lnTo>
                    <a:pt x="644" y="300"/>
                  </a:lnTo>
                  <a:lnTo>
                    <a:pt x="657" y="296"/>
                  </a:lnTo>
                  <a:lnTo>
                    <a:pt x="671" y="281"/>
                  </a:lnTo>
                  <a:lnTo>
                    <a:pt x="683" y="254"/>
                  </a:lnTo>
                  <a:lnTo>
                    <a:pt x="691" y="248"/>
                  </a:lnTo>
                  <a:lnTo>
                    <a:pt x="694" y="239"/>
                  </a:lnTo>
                  <a:lnTo>
                    <a:pt x="683" y="233"/>
                  </a:lnTo>
                  <a:lnTo>
                    <a:pt x="688" y="193"/>
                  </a:lnTo>
                  <a:lnTo>
                    <a:pt x="694" y="184"/>
                  </a:lnTo>
                  <a:lnTo>
                    <a:pt x="700" y="181"/>
                  </a:lnTo>
                  <a:lnTo>
                    <a:pt x="780" y="226"/>
                  </a:lnTo>
                  <a:lnTo>
                    <a:pt x="793" y="233"/>
                  </a:lnTo>
                  <a:lnTo>
                    <a:pt x="796" y="229"/>
                  </a:lnTo>
                  <a:lnTo>
                    <a:pt x="806" y="191"/>
                  </a:lnTo>
                  <a:lnTo>
                    <a:pt x="786" y="151"/>
                  </a:lnTo>
                  <a:lnTo>
                    <a:pt x="780" y="148"/>
                  </a:lnTo>
                  <a:lnTo>
                    <a:pt x="773" y="133"/>
                  </a:lnTo>
                  <a:lnTo>
                    <a:pt x="756" y="139"/>
                  </a:lnTo>
                  <a:lnTo>
                    <a:pt x="743" y="136"/>
                  </a:lnTo>
                  <a:lnTo>
                    <a:pt x="730" y="130"/>
                  </a:lnTo>
                  <a:lnTo>
                    <a:pt x="671" y="148"/>
                  </a:lnTo>
                  <a:lnTo>
                    <a:pt x="668" y="160"/>
                  </a:lnTo>
                  <a:lnTo>
                    <a:pt x="644" y="169"/>
                  </a:lnTo>
                  <a:lnTo>
                    <a:pt x="625" y="166"/>
                  </a:lnTo>
                  <a:lnTo>
                    <a:pt x="614" y="154"/>
                  </a:lnTo>
                  <a:lnTo>
                    <a:pt x="605" y="175"/>
                  </a:lnTo>
                  <a:lnTo>
                    <a:pt x="591" y="181"/>
                  </a:lnTo>
                  <a:lnTo>
                    <a:pt x="578" y="199"/>
                  </a:lnTo>
                  <a:lnTo>
                    <a:pt x="562" y="202"/>
                  </a:lnTo>
                  <a:lnTo>
                    <a:pt x="526" y="239"/>
                  </a:lnTo>
                  <a:lnTo>
                    <a:pt x="515" y="244"/>
                  </a:lnTo>
                  <a:lnTo>
                    <a:pt x="509" y="257"/>
                  </a:lnTo>
                  <a:lnTo>
                    <a:pt x="483" y="151"/>
                  </a:lnTo>
                  <a:lnTo>
                    <a:pt x="307" y="184"/>
                  </a:lnTo>
                  <a:lnTo>
                    <a:pt x="271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16" name="Freeform 33"/>
            <p:cNvSpPr>
              <a:spLocks noChangeAspect="1"/>
            </p:cNvSpPr>
            <p:nvPr/>
          </p:nvSpPr>
          <p:spPr bwMode="auto">
            <a:xfrm>
              <a:off x="6602" y="5170"/>
              <a:ext cx="900" cy="744"/>
            </a:xfrm>
            <a:custGeom>
              <a:avLst/>
              <a:gdLst>
                <a:gd name="T0" fmla="*/ 0 w 900"/>
                <a:gd name="T1" fmla="*/ 30 h 744"/>
                <a:gd name="T2" fmla="*/ 811 w 900"/>
                <a:gd name="T3" fmla="*/ 0 h 744"/>
                <a:gd name="T4" fmla="*/ 807 w 900"/>
                <a:gd name="T5" fmla="*/ 9 h 744"/>
                <a:gd name="T6" fmla="*/ 823 w 900"/>
                <a:gd name="T7" fmla="*/ 18 h 744"/>
                <a:gd name="T8" fmla="*/ 830 w 900"/>
                <a:gd name="T9" fmla="*/ 36 h 744"/>
                <a:gd name="T10" fmla="*/ 827 w 900"/>
                <a:gd name="T11" fmla="*/ 51 h 744"/>
                <a:gd name="T12" fmla="*/ 804 w 900"/>
                <a:gd name="T13" fmla="*/ 69 h 744"/>
                <a:gd name="T14" fmla="*/ 781 w 900"/>
                <a:gd name="T15" fmla="*/ 93 h 744"/>
                <a:gd name="T16" fmla="*/ 777 w 900"/>
                <a:gd name="T17" fmla="*/ 108 h 744"/>
                <a:gd name="T18" fmla="*/ 900 w 900"/>
                <a:gd name="T19" fmla="*/ 100 h 744"/>
                <a:gd name="T20" fmla="*/ 897 w 900"/>
                <a:gd name="T21" fmla="*/ 108 h 744"/>
                <a:gd name="T22" fmla="*/ 900 w 900"/>
                <a:gd name="T23" fmla="*/ 120 h 744"/>
                <a:gd name="T24" fmla="*/ 890 w 900"/>
                <a:gd name="T25" fmla="*/ 139 h 744"/>
                <a:gd name="T26" fmla="*/ 866 w 900"/>
                <a:gd name="T27" fmla="*/ 159 h 744"/>
                <a:gd name="T28" fmla="*/ 860 w 900"/>
                <a:gd name="T29" fmla="*/ 201 h 744"/>
                <a:gd name="T30" fmla="*/ 834 w 900"/>
                <a:gd name="T31" fmla="*/ 228 h 744"/>
                <a:gd name="T32" fmla="*/ 840 w 900"/>
                <a:gd name="T33" fmla="*/ 252 h 744"/>
                <a:gd name="T34" fmla="*/ 840 w 900"/>
                <a:gd name="T35" fmla="*/ 291 h 744"/>
                <a:gd name="T36" fmla="*/ 834 w 900"/>
                <a:gd name="T37" fmla="*/ 291 h 744"/>
                <a:gd name="T38" fmla="*/ 811 w 900"/>
                <a:gd name="T39" fmla="*/ 309 h 744"/>
                <a:gd name="T40" fmla="*/ 811 w 900"/>
                <a:gd name="T41" fmla="*/ 321 h 744"/>
                <a:gd name="T42" fmla="*/ 774 w 900"/>
                <a:gd name="T43" fmla="*/ 349 h 744"/>
                <a:gd name="T44" fmla="*/ 761 w 900"/>
                <a:gd name="T45" fmla="*/ 381 h 744"/>
                <a:gd name="T46" fmla="*/ 764 w 900"/>
                <a:gd name="T47" fmla="*/ 411 h 744"/>
                <a:gd name="T48" fmla="*/ 761 w 900"/>
                <a:gd name="T49" fmla="*/ 432 h 744"/>
                <a:gd name="T50" fmla="*/ 727 w 900"/>
                <a:gd name="T51" fmla="*/ 450 h 744"/>
                <a:gd name="T52" fmla="*/ 704 w 900"/>
                <a:gd name="T53" fmla="*/ 481 h 744"/>
                <a:gd name="T54" fmla="*/ 694 w 900"/>
                <a:gd name="T55" fmla="*/ 489 h 744"/>
                <a:gd name="T56" fmla="*/ 694 w 900"/>
                <a:gd name="T57" fmla="*/ 517 h 744"/>
                <a:gd name="T58" fmla="*/ 678 w 900"/>
                <a:gd name="T59" fmla="*/ 534 h 744"/>
                <a:gd name="T60" fmla="*/ 678 w 900"/>
                <a:gd name="T61" fmla="*/ 555 h 744"/>
                <a:gd name="T62" fmla="*/ 664 w 900"/>
                <a:gd name="T63" fmla="*/ 583 h 744"/>
                <a:gd name="T64" fmla="*/ 648 w 900"/>
                <a:gd name="T65" fmla="*/ 613 h 744"/>
                <a:gd name="T66" fmla="*/ 654 w 900"/>
                <a:gd name="T67" fmla="*/ 643 h 744"/>
                <a:gd name="T68" fmla="*/ 671 w 900"/>
                <a:gd name="T69" fmla="*/ 657 h 744"/>
                <a:gd name="T70" fmla="*/ 674 w 900"/>
                <a:gd name="T71" fmla="*/ 678 h 744"/>
                <a:gd name="T72" fmla="*/ 681 w 900"/>
                <a:gd name="T73" fmla="*/ 684 h 744"/>
                <a:gd name="T74" fmla="*/ 681 w 900"/>
                <a:gd name="T75" fmla="*/ 694 h 744"/>
                <a:gd name="T76" fmla="*/ 671 w 900"/>
                <a:gd name="T77" fmla="*/ 699 h 744"/>
                <a:gd name="T78" fmla="*/ 664 w 900"/>
                <a:gd name="T79" fmla="*/ 717 h 744"/>
                <a:gd name="T80" fmla="*/ 667 w 900"/>
                <a:gd name="T81" fmla="*/ 730 h 744"/>
                <a:gd name="T82" fmla="*/ 120 w 900"/>
                <a:gd name="T83" fmla="*/ 744 h 744"/>
                <a:gd name="T84" fmla="*/ 117 w 900"/>
                <a:gd name="T85" fmla="*/ 633 h 744"/>
                <a:gd name="T86" fmla="*/ 89 w 900"/>
                <a:gd name="T87" fmla="*/ 628 h 744"/>
                <a:gd name="T88" fmla="*/ 63 w 900"/>
                <a:gd name="T89" fmla="*/ 636 h 744"/>
                <a:gd name="T90" fmla="*/ 57 w 900"/>
                <a:gd name="T91" fmla="*/ 636 h 744"/>
                <a:gd name="T92" fmla="*/ 31 w 900"/>
                <a:gd name="T93" fmla="*/ 615 h 744"/>
                <a:gd name="T94" fmla="*/ 34 w 900"/>
                <a:gd name="T95" fmla="*/ 252 h 744"/>
                <a:gd name="T96" fmla="*/ 0 w 900"/>
                <a:gd name="T97" fmla="*/ 30 h 7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0"/>
                <a:gd name="T148" fmla="*/ 0 h 744"/>
                <a:gd name="T149" fmla="*/ 900 w 900"/>
                <a:gd name="T150" fmla="*/ 744 h 7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0" h="744">
                  <a:moveTo>
                    <a:pt x="0" y="30"/>
                  </a:moveTo>
                  <a:lnTo>
                    <a:pt x="811" y="0"/>
                  </a:lnTo>
                  <a:lnTo>
                    <a:pt x="807" y="9"/>
                  </a:lnTo>
                  <a:lnTo>
                    <a:pt x="823" y="18"/>
                  </a:lnTo>
                  <a:lnTo>
                    <a:pt x="830" y="36"/>
                  </a:lnTo>
                  <a:lnTo>
                    <a:pt x="827" y="51"/>
                  </a:lnTo>
                  <a:lnTo>
                    <a:pt x="804" y="69"/>
                  </a:lnTo>
                  <a:lnTo>
                    <a:pt x="781" y="93"/>
                  </a:lnTo>
                  <a:lnTo>
                    <a:pt x="777" y="108"/>
                  </a:lnTo>
                  <a:lnTo>
                    <a:pt x="900" y="100"/>
                  </a:lnTo>
                  <a:lnTo>
                    <a:pt x="897" y="108"/>
                  </a:lnTo>
                  <a:lnTo>
                    <a:pt x="900" y="120"/>
                  </a:lnTo>
                  <a:lnTo>
                    <a:pt x="890" y="139"/>
                  </a:lnTo>
                  <a:lnTo>
                    <a:pt x="866" y="159"/>
                  </a:lnTo>
                  <a:lnTo>
                    <a:pt x="860" y="201"/>
                  </a:lnTo>
                  <a:lnTo>
                    <a:pt x="834" y="228"/>
                  </a:lnTo>
                  <a:lnTo>
                    <a:pt x="840" y="252"/>
                  </a:lnTo>
                  <a:lnTo>
                    <a:pt x="840" y="291"/>
                  </a:lnTo>
                  <a:lnTo>
                    <a:pt x="834" y="291"/>
                  </a:lnTo>
                  <a:lnTo>
                    <a:pt x="811" y="309"/>
                  </a:lnTo>
                  <a:lnTo>
                    <a:pt x="811" y="321"/>
                  </a:lnTo>
                  <a:lnTo>
                    <a:pt x="774" y="349"/>
                  </a:lnTo>
                  <a:lnTo>
                    <a:pt x="761" y="381"/>
                  </a:lnTo>
                  <a:lnTo>
                    <a:pt x="764" y="411"/>
                  </a:lnTo>
                  <a:lnTo>
                    <a:pt x="761" y="432"/>
                  </a:lnTo>
                  <a:lnTo>
                    <a:pt x="727" y="450"/>
                  </a:lnTo>
                  <a:lnTo>
                    <a:pt x="704" y="481"/>
                  </a:lnTo>
                  <a:lnTo>
                    <a:pt x="694" y="489"/>
                  </a:lnTo>
                  <a:lnTo>
                    <a:pt x="694" y="517"/>
                  </a:lnTo>
                  <a:lnTo>
                    <a:pt x="678" y="534"/>
                  </a:lnTo>
                  <a:lnTo>
                    <a:pt x="678" y="555"/>
                  </a:lnTo>
                  <a:lnTo>
                    <a:pt x="664" y="583"/>
                  </a:lnTo>
                  <a:lnTo>
                    <a:pt x="648" y="613"/>
                  </a:lnTo>
                  <a:lnTo>
                    <a:pt x="654" y="643"/>
                  </a:lnTo>
                  <a:lnTo>
                    <a:pt x="671" y="657"/>
                  </a:lnTo>
                  <a:lnTo>
                    <a:pt x="674" y="678"/>
                  </a:lnTo>
                  <a:lnTo>
                    <a:pt x="681" y="684"/>
                  </a:lnTo>
                  <a:lnTo>
                    <a:pt x="681" y="694"/>
                  </a:lnTo>
                  <a:lnTo>
                    <a:pt x="671" y="699"/>
                  </a:lnTo>
                  <a:lnTo>
                    <a:pt x="664" y="717"/>
                  </a:lnTo>
                  <a:lnTo>
                    <a:pt x="667" y="730"/>
                  </a:lnTo>
                  <a:lnTo>
                    <a:pt x="120" y="744"/>
                  </a:lnTo>
                  <a:lnTo>
                    <a:pt x="117" y="633"/>
                  </a:lnTo>
                  <a:lnTo>
                    <a:pt x="89" y="628"/>
                  </a:lnTo>
                  <a:lnTo>
                    <a:pt x="63" y="636"/>
                  </a:lnTo>
                  <a:lnTo>
                    <a:pt x="57" y="636"/>
                  </a:lnTo>
                  <a:lnTo>
                    <a:pt x="31" y="615"/>
                  </a:lnTo>
                  <a:lnTo>
                    <a:pt x="34" y="252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17" name="Freeform 34"/>
            <p:cNvSpPr>
              <a:spLocks noChangeAspect="1"/>
            </p:cNvSpPr>
            <p:nvPr/>
          </p:nvSpPr>
          <p:spPr bwMode="auto">
            <a:xfrm>
              <a:off x="3102" y="3797"/>
              <a:ext cx="1019" cy="1154"/>
            </a:xfrm>
            <a:custGeom>
              <a:avLst/>
              <a:gdLst>
                <a:gd name="T0" fmla="*/ 896 w 1019"/>
                <a:gd name="T1" fmla="*/ 1154 h 1154"/>
                <a:gd name="T2" fmla="*/ 1019 w 1019"/>
                <a:gd name="T3" fmla="*/ 330 h 1154"/>
                <a:gd name="T4" fmla="*/ 684 w 1019"/>
                <a:gd name="T5" fmla="*/ 282 h 1154"/>
                <a:gd name="T6" fmla="*/ 720 w 1019"/>
                <a:gd name="T7" fmla="*/ 82 h 1154"/>
                <a:gd name="T8" fmla="*/ 219 w 1019"/>
                <a:gd name="T9" fmla="*/ 0 h 1154"/>
                <a:gd name="T10" fmla="*/ 0 w 1019"/>
                <a:gd name="T11" fmla="*/ 1024 h 1154"/>
                <a:gd name="T12" fmla="*/ 0 w 1019"/>
                <a:gd name="T13" fmla="*/ 1028 h 1154"/>
                <a:gd name="T14" fmla="*/ 896 w 1019"/>
                <a:gd name="T15" fmla="*/ 1154 h 11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9"/>
                <a:gd name="T25" fmla="*/ 0 h 1154"/>
                <a:gd name="T26" fmla="*/ 1019 w 1019"/>
                <a:gd name="T27" fmla="*/ 1154 h 11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9" h="1154">
                  <a:moveTo>
                    <a:pt x="896" y="1154"/>
                  </a:moveTo>
                  <a:lnTo>
                    <a:pt x="1019" y="330"/>
                  </a:lnTo>
                  <a:lnTo>
                    <a:pt x="684" y="282"/>
                  </a:lnTo>
                  <a:lnTo>
                    <a:pt x="720" y="82"/>
                  </a:lnTo>
                  <a:lnTo>
                    <a:pt x="219" y="0"/>
                  </a:lnTo>
                  <a:lnTo>
                    <a:pt x="0" y="1024"/>
                  </a:lnTo>
                  <a:lnTo>
                    <a:pt x="0" y="1028"/>
                  </a:lnTo>
                  <a:lnTo>
                    <a:pt x="896" y="11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18" name="Freeform 35"/>
            <p:cNvSpPr>
              <a:spLocks noChangeAspect="1"/>
            </p:cNvSpPr>
            <p:nvPr/>
          </p:nvSpPr>
          <p:spPr bwMode="auto">
            <a:xfrm>
              <a:off x="3459" y="3858"/>
              <a:ext cx="145" cy="209"/>
            </a:xfrm>
            <a:custGeom>
              <a:avLst/>
              <a:gdLst>
                <a:gd name="T0" fmla="*/ 22 w 145"/>
                <a:gd name="T1" fmla="*/ 9 h 209"/>
                <a:gd name="T2" fmla="*/ 17 w 145"/>
                <a:gd name="T3" fmla="*/ 19 h 209"/>
                <a:gd name="T4" fmla="*/ 10 w 145"/>
                <a:gd name="T5" fmla="*/ 27 h 209"/>
                <a:gd name="T6" fmla="*/ 6 w 145"/>
                <a:gd name="T7" fmla="*/ 39 h 209"/>
                <a:gd name="T8" fmla="*/ 7 w 145"/>
                <a:gd name="T9" fmla="*/ 53 h 209"/>
                <a:gd name="T10" fmla="*/ 2 w 145"/>
                <a:gd name="T11" fmla="*/ 60 h 209"/>
                <a:gd name="T12" fmla="*/ 2 w 145"/>
                <a:gd name="T13" fmla="*/ 67 h 209"/>
                <a:gd name="T14" fmla="*/ 4 w 145"/>
                <a:gd name="T15" fmla="*/ 75 h 209"/>
                <a:gd name="T16" fmla="*/ 15 w 145"/>
                <a:gd name="T17" fmla="*/ 72 h 209"/>
                <a:gd name="T18" fmla="*/ 17 w 145"/>
                <a:gd name="T19" fmla="*/ 86 h 209"/>
                <a:gd name="T20" fmla="*/ 15 w 145"/>
                <a:gd name="T21" fmla="*/ 120 h 209"/>
                <a:gd name="T22" fmla="*/ 15 w 145"/>
                <a:gd name="T23" fmla="*/ 115 h 209"/>
                <a:gd name="T24" fmla="*/ 15 w 145"/>
                <a:gd name="T25" fmla="*/ 118 h 209"/>
                <a:gd name="T26" fmla="*/ 7 w 145"/>
                <a:gd name="T27" fmla="*/ 123 h 209"/>
                <a:gd name="T28" fmla="*/ 7 w 145"/>
                <a:gd name="T29" fmla="*/ 141 h 209"/>
                <a:gd name="T30" fmla="*/ 7 w 145"/>
                <a:gd name="T31" fmla="*/ 159 h 209"/>
                <a:gd name="T32" fmla="*/ 7 w 145"/>
                <a:gd name="T33" fmla="*/ 178 h 209"/>
                <a:gd name="T34" fmla="*/ 12 w 145"/>
                <a:gd name="T35" fmla="*/ 179 h 209"/>
                <a:gd name="T36" fmla="*/ 15 w 145"/>
                <a:gd name="T37" fmla="*/ 172 h 209"/>
                <a:gd name="T38" fmla="*/ 15 w 145"/>
                <a:gd name="T39" fmla="*/ 165 h 209"/>
                <a:gd name="T40" fmla="*/ 21 w 145"/>
                <a:gd name="T41" fmla="*/ 158 h 209"/>
                <a:gd name="T42" fmla="*/ 27 w 145"/>
                <a:gd name="T43" fmla="*/ 169 h 209"/>
                <a:gd name="T44" fmla="*/ 27 w 145"/>
                <a:gd name="T45" fmla="*/ 205 h 209"/>
                <a:gd name="T46" fmla="*/ 34 w 145"/>
                <a:gd name="T47" fmla="*/ 205 h 209"/>
                <a:gd name="T48" fmla="*/ 50 w 145"/>
                <a:gd name="T49" fmla="*/ 207 h 209"/>
                <a:gd name="T50" fmla="*/ 67 w 145"/>
                <a:gd name="T51" fmla="*/ 205 h 209"/>
                <a:gd name="T52" fmla="*/ 88 w 145"/>
                <a:gd name="T53" fmla="*/ 194 h 209"/>
                <a:gd name="T54" fmla="*/ 110 w 145"/>
                <a:gd name="T55" fmla="*/ 192 h 209"/>
                <a:gd name="T56" fmla="*/ 120 w 145"/>
                <a:gd name="T57" fmla="*/ 190 h 209"/>
                <a:gd name="T58" fmla="*/ 122 w 145"/>
                <a:gd name="T59" fmla="*/ 183 h 209"/>
                <a:gd name="T60" fmla="*/ 129 w 145"/>
                <a:gd name="T61" fmla="*/ 172 h 209"/>
                <a:gd name="T62" fmla="*/ 124 w 145"/>
                <a:gd name="T63" fmla="*/ 159 h 209"/>
                <a:gd name="T64" fmla="*/ 109 w 145"/>
                <a:gd name="T65" fmla="*/ 152 h 209"/>
                <a:gd name="T66" fmla="*/ 100 w 145"/>
                <a:gd name="T67" fmla="*/ 139 h 209"/>
                <a:gd name="T68" fmla="*/ 97 w 145"/>
                <a:gd name="T69" fmla="*/ 126 h 209"/>
                <a:gd name="T70" fmla="*/ 100 w 145"/>
                <a:gd name="T71" fmla="*/ 124 h 209"/>
                <a:gd name="T72" fmla="*/ 103 w 145"/>
                <a:gd name="T73" fmla="*/ 117 h 209"/>
                <a:gd name="T74" fmla="*/ 114 w 145"/>
                <a:gd name="T75" fmla="*/ 105 h 209"/>
                <a:gd name="T76" fmla="*/ 134 w 145"/>
                <a:gd name="T77" fmla="*/ 99 h 209"/>
                <a:gd name="T78" fmla="*/ 144 w 145"/>
                <a:gd name="T79" fmla="*/ 86 h 209"/>
                <a:gd name="T80" fmla="*/ 144 w 145"/>
                <a:gd name="T81" fmla="*/ 75 h 209"/>
                <a:gd name="T82" fmla="*/ 138 w 145"/>
                <a:gd name="T83" fmla="*/ 69 h 209"/>
                <a:gd name="T84" fmla="*/ 126 w 145"/>
                <a:gd name="T85" fmla="*/ 62 h 209"/>
                <a:gd name="T86" fmla="*/ 114 w 145"/>
                <a:gd name="T87" fmla="*/ 56 h 209"/>
                <a:gd name="T88" fmla="*/ 105 w 145"/>
                <a:gd name="T89" fmla="*/ 56 h 209"/>
                <a:gd name="T90" fmla="*/ 92 w 145"/>
                <a:gd name="T91" fmla="*/ 64 h 209"/>
                <a:gd name="T92" fmla="*/ 74 w 145"/>
                <a:gd name="T93" fmla="*/ 83 h 209"/>
                <a:gd name="T94" fmla="*/ 71 w 145"/>
                <a:gd name="T95" fmla="*/ 83 h 209"/>
                <a:gd name="T96" fmla="*/ 68 w 145"/>
                <a:gd name="T97" fmla="*/ 73 h 209"/>
                <a:gd name="T98" fmla="*/ 71 w 145"/>
                <a:gd name="T99" fmla="*/ 50 h 209"/>
                <a:gd name="T100" fmla="*/ 66 w 145"/>
                <a:gd name="T101" fmla="*/ 50 h 209"/>
                <a:gd name="T102" fmla="*/ 59 w 145"/>
                <a:gd name="T103" fmla="*/ 43 h 209"/>
                <a:gd name="T104" fmla="*/ 58 w 145"/>
                <a:gd name="T105" fmla="*/ 29 h 209"/>
                <a:gd name="T106" fmla="*/ 60 w 145"/>
                <a:gd name="T107" fmla="*/ 29 h 209"/>
                <a:gd name="T108" fmla="*/ 61 w 145"/>
                <a:gd name="T109" fmla="*/ 19 h 209"/>
                <a:gd name="T110" fmla="*/ 61 w 145"/>
                <a:gd name="T111" fmla="*/ 5 h 209"/>
                <a:gd name="T112" fmla="*/ 39 w 145"/>
                <a:gd name="T113" fmla="*/ 2 h 2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45"/>
                <a:gd name="T172" fmla="*/ 0 h 209"/>
                <a:gd name="T173" fmla="*/ 145 w 145"/>
                <a:gd name="T174" fmla="*/ 209 h 20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45" h="209">
                  <a:moveTo>
                    <a:pt x="27" y="5"/>
                  </a:moveTo>
                  <a:lnTo>
                    <a:pt x="22" y="9"/>
                  </a:lnTo>
                  <a:lnTo>
                    <a:pt x="19" y="14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0" y="27"/>
                  </a:lnTo>
                  <a:lnTo>
                    <a:pt x="7" y="32"/>
                  </a:lnTo>
                  <a:lnTo>
                    <a:pt x="6" y="39"/>
                  </a:lnTo>
                  <a:lnTo>
                    <a:pt x="8" y="47"/>
                  </a:lnTo>
                  <a:lnTo>
                    <a:pt x="7" y="53"/>
                  </a:lnTo>
                  <a:lnTo>
                    <a:pt x="4" y="57"/>
                  </a:lnTo>
                  <a:lnTo>
                    <a:pt x="2" y="60"/>
                  </a:lnTo>
                  <a:lnTo>
                    <a:pt x="0" y="62"/>
                  </a:lnTo>
                  <a:lnTo>
                    <a:pt x="2" y="67"/>
                  </a:lnTo>
                  <a:lnTo>
                    <a:pt x="3" y="72"/>
                  </a:lnTo>
                  <a:lnTo>
                    <a:pt x="4" y="75"/>
                  </a:lnTo>
                  <a:lnTo>
                    <a:pt x="12" y="71"/>
                  </a:lnTo>
                  <a:lnTo>
                    <a:pt x="15" y="72"/>
                  </a:lnTo>
                  <a:lnTo>
                    <a:pt x="15" y="77"/>
                  </a:lnTo>
                  <a:lnTo>
                    <a:pt x="17" y="86"/>
                  </a:lnTo>
                  <a:lnTo>
                    <a:pt x="19" y="103"/>
                  </a:lnTo>
                  <a:lnTo>
                    <a:pt x="15" y="120"/>
                  </a:lnTo>
                  <a:lnTo>
                    <a:pt x="15" y="118"/>
                  </a:lnTo>
                  <a:lnTo>
                    <a:pt x="15" y="115"/>
                  </a:lnTo>
                  <a:lnTo>
                    <a:pt x="17" y="114"/>
                  </a:lnTo>
                  <a:lnTo>
                    <a:pt x="15" y="118"/>
                  </a:lnTo>
                  <a:lnTo>
                    <a:pt x="11" y="121"/>
                  </a:lnTo>
                  <a:lnTo>
                    <a:pt x="7" y="123"/>
                  </a:lnTo>
                  <a:lnTo>
                    <a:pt x="7" y="132"/>
                  </a:lnTo>
                  <a:lnTo>
                    <a:pt x="7" y="141"/>
                  </a:lnTo>
                  <a:lnTo>
                    <a:pt x="7" y="150"/>
                  </a:lnTo>
                  <a:lnTo>
                    <a:pt x="7" y="159"/>
                  </a:lnTo>
                  <a:lnTo>
                    <a:pt x="7" y="169"/>
                  </a:lnTo>
                  <a:lnTo>
                    <a:pt x="7" y="178"/>
                  </a:lnTo>
                  <a:lnTo>
                    <a:pt x="10" y="180"/>
                  </a:lnTo>
                  <a:lnTo>
                    <a:pt x="12" y="179"/>
                  </a:lnTo>
                  <a:lnTo>
                    <a:pt x="15" y="175"/>
                  </a:lnTo>
                  <a:lnTo>
                    <a:pt x="15" y="172"/>
                  </a:lnTo>
                  <a:lnTo>
                    <a:pt x="15" y="167"/>
                  </a:lnTo>
                  <a:lnTo>
                    <a:pt x="15" y="165"/>
                  </a:lnTo>
                  <a:lnTo>
                    <a:pt x="17" y="162"/>
                  </a:lnTo>
                  <a:lnTo>
                    <a:pt x="21" y="158"/>
                  </a:lnTo>
                  <a:lnTo>
                    <a:pt x="24" y="153"/>
                  </a:lnTo>
                  <a:lnTo>
                    <a:pt x="27" y="169"/>
                  </a:lnTo>
                  <a:lnTo>
                    <a:pt x="29" y="185"/>
                  </a:lnTo>
                  <a:lnTo>
                    <a:pt x="27" y="205"/>
                  </a:lnTo>
                  <a:lnTo>
                    <a:pt x="29" y="205"/>
                  </a:lnTo>
                  <a:lnTo>
                    <a:pt x="34" y="205"/>
                  </a:lnTo>
                  <a:lnTo>
                    <a:pt x="41" y="205"/>
                  </a:lnTo>
                  <a:lnTo>
                    <a:pt x="50" y="207"/>
                  </a:lnTo>
                  <a:lnTo>
                    <a:pt x="59" y="209"/>
                  </a:lnTo>
                  <a:lnTo>
                    <a:pt x="67" y="205"/>
                  </a:lnTo>
                  <a:lnTo>
                    <a:pt x="75" y="200"/>
                  </a:lnTo>
                  <a:lnTo>
                    <a:pt x="88" y="194"/>
                  </a:lnTo>
                  <a:lnTo>
                    <a:pt x="100" y="193"/>
                  </a:lnTo>
                  <a:lnTo>
                    <a:pt x="110" y="192"/>
                  </a:lnTo>
                  <a:lnTo>
                    <a:pt x="115" y="190"/>
                  </a:lnTo>
                  <a:lnTo>
                    <a:pt x="120" y="190"/>
                  </a:lnTo>
                  <a:lnTo>
                    <a:pt x="118" y="188"/>
                  </a:lnTo>
                  <a:lnTo>
                    <a:pt x="122" y="183"/>
                  </a:lnTo>
                  <a:lnTo>
                    <a:pt x="126" y="178"/>
                  </a:lnTo>
                  <a:lnTo>
                    <a:pt x="129" y="172"/>
                  </a:lnTo>
                  <a:lnTo>
                    <a:pt x="129" y="165"/>
                  </a:lnTo>
                  <a:lnTo>
                    <a:pt x="124" y="159"/>
                  </a:lnTo>
                  <a:lnTo>
                    <a:pt x="116" y="156"/>
                  </a:lnTo>
                  <a:lnTo>
                    <a:pt x="109" y="152"/>
                  </a:lnTo>
                  <a:lnTo>
                    <a:pt x="104" y="147"/>
                  </a:lnTo>
                  <a:lnTo>
                    <a:pt x="100" y="139"/>
                  </a:lnTo>
                  <a:lnTo>
                    <a:pt x="98" y="132"/>
                  </a:lnTo>
                  <a:lnTo>
                    <a:pt x="97" y="126"/>
                  </a:lnTo>
                  <a:lnTo>
                    <a:pt x="98" y="125"/>
                  </a:lnTo>
                  <a:lnTo>
                    <a:pt x="100" y="124"/>
                  </a:lnTo>
                  <a:lnTo>
                    <a:pt x="100" y="123"/>
                  </a:lnTo>
                  <a:lnTo>
                    <a:pt x="103" y="117"/>
                  </a:lnTo>
                  <a:lnTo>
                    <a:pt x="107" y="109"/>
                  </a:lnTo>
                  <a:lnTo>
                    <a:pt x="114" y="105"/>
                  </a:lnTo>
                  <a:lnTo>
                    <a:pt x="124" y="101"/>
                  </a:lnTo>
                  <a:lnTo>
                    <a:pt x="134" y="99"/>
                  </a:lnTo>
                  <a:lnTo>
                    <a:pt x="140" y="93"/>
                  </a:lnTo>
                  <a:lnTo>
                    <a:pt x="144" y="86"/>
                  </a:lnTo>
                  <a:lnTo>
                    <a:pt x="145" y="80"/>
                  </a:lnTo>
                  <a:lnTo>
                    <a:pt x="144" y="75"/>
                  </a:lnTo>
                  <a:lnTo>
                    <a:pt x="141" y="72"/>
                  </a:lnTo>
                  <a:lnTo>
                    <a:pt x="138" y="69"/>
                  </a:lnTo>
                  <a:lnTo>
                    <a:pt x="134" y="65"/>
                  </a:lnTo>
                  <a:lnTo>
                    <a:pt x="126" y="62"/>
                  </a:lnTo>
                  <a:lnTo>
                    <a:pt x="120" y="60"/>
                  </a:lnTo>
                  <a:lnTo>
                    <a:pt x="114" y="56"/>
                  </a:lnTo>
                  <a:lnTo>
                    <a:pt x="110" y="56"/>
                  </a:lnTo>
                  <a:lnTo>
                    <a:pt x="105" y="56"/>
                  </a:lnTo>
                  <a:lnTo>
                    <a:pt x="100" y="56"/>
                  </a:lnTo>
                  <a:lnTo>
                    <a:pt x="92" y="64"/>
                  </a:lnTo>
                  <a:lnTo>
                    <a:pt x="85" y="74"/>
                  </a:lnTo>
                  <a:lnTo>
                    <a:pt x="74" y="83"/>
                  </a:lnTo>
                  <a:lnTo>
                    <a:pt x="73" y="83"/>
                  </a:lnTo>
                  <a:lnTo>
                    <a:pt x="71" y="83"/>
                  </a:lnTo>
                  <a:lnTo>
                    <a:pt x="68" y="73"/>
                  </a:lnTo>
                  <a:lnTo>
                    <a:pt x="69" y="62"/>
                  </a:lnTo>
                  <a:lnTo>
                    <a:pt x="71" y="50"/>
                  </a:lnTo>
                  <a:lnTo>
                    <a:pt x="69" y="50"/>
                  </a:lnTo>
                  <a:lnTo>
                    <a:pt x="66" y="50"/>
                  </a:lnTo>
                  <a:lnTo>
                    <a:pt x="64" y="50"/>
                  </a:lnTo>
                  <a:lnTo>
                    <a:pt x="59" y="43"/>
                  </a:lnTo>
                  <a:lnTo>
                    <a:pt x="58" y="36"/>
                  </a:lnTo>
                  <a:lnTo>
                    <a:pt x="58" y="29"/>
                  </a:lnTo>
                  <a:lnTo>
                    <a:pt x="59" y="29"/>
                  </a:lnTo>
                  <a:lnTo>
                    <a:pt x="60" y="29"/>
                  </a:lnTo>
                  <a:lnTo>
                    <a:pt x="61" y="26"/>
                  </a:lnTo>
                  <a:lnTo>
                    <a:pt x="61" y="19"/>
                  </a:lnTo>
                  <a:lnTo>
                    <a:pt x="62" y="12"/>
                  </a:lnTo>
                  <a:lnTo>
                    <a:pt x="61" y="5"/>
                  </a:lnTo>
                  <a:lnTo>
                    <a:pt x="51" y="0"/>
                  </a:lnTo>
                  <a:lnTo>
                    <a:pt x="39" y="2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19" name="Freeform 36"/>
            <p:cNvSpPr>
              <a:spLocks noChangeAspect="1"/>
            </p:cNvSpPr>
            <p:nvPr/>
          </p:nvSpPr>
          <p:spPr bwMode="auto">
            <a:xfrm>
              <a:off x="1984" y="2040"/>
              <a:ext cx="1206" cy="798"/>
            </a:xfrm>
            <a:custGeom>
              <a:avLst/>
              <a:gdLst>
                <a:gd name="T0" fmla="*/ 17 w 1206"/>
                <a:gd name="T1" fmla="*/ 485 h 798"/>
                <a:gd name="T2" fmla="*/ 0 w 1206"/>
                <a:gd name="T3" fmla="*/ 479 h 798"/>
                <a:gd name="T4" fmla="*/ 9 w 1206"/>
                <a:gd name="T5" fmla="*/ 448 h 798"/>
                <a:gd name="T6" fmla="*/ 13 w 1206"/>
                <a:gd name="T7" fmla="*/ 428 h 798"/>
                <a:gd name="T8" fmla="*/ 20 w 1206"/>
                <a:gd name="T9" fmla="*/ 419 h 798"/>
                <a:gd name="T10" fmla="*/ 26 w 1206"/>
                <a:gd name="T11" fmla="*/ 434 h 798"/>
                <a:gd name="T12" fmla="*/ 20 w 1206"/>
                <a:gd name="T13" fmla="*/ 448 h 798"/>
                <a:gd name="T14" fmla="*/ 43 w 1206"/>
                <a:gd name="T15" fmla="*/ 437 h 798"/>
                <a:gd name="T16" fmla="*/ 40 w 1206"/>
                <a:gd name="T17" fmla="*/ 422 h 798"/>
                <a:gd name="T18" fmla="*/ 43 w 1206"/>
                <a:gd name="T19" fmla="*/ 398 h 798"/>
                <a:gd name="T20" fmla="*/ 29 w 1206"/>
                <a:gd name="T21" fmla="*/ 365 h 798"/>
                <a:gd name="T22" fmla="*/ 46 w 1206"/>
                <a:gd name="T23" fmla="*/ 365 h 798"/>
                <a:gd name="T24" fmla="*/ 73 w 1206"/>
                <a:gd name="T25" fmla="*/ 356 h 798"/>
                <a:gd name="T26" fmla="*/ 56 w 1206"/>
                <a:gd name="T27" fmla="*/ 337 h 798"/>
                <a:gd name="T28" fmla="*/ 36 w 1206"/>
                <a:gd name="T29" fmla="*/ 344 h 798"/>
                <a:gd name="T30" fmla="*/ 36 w 1206"/>
                <a:gd name="T31" fmla="*/ 307 h 798"/>
                <a:gd name="T32" fmla="*/ 40 w 1206"/>
                <a:gd name="T33" fmla="*/ 265 h 798"/>
                <a:gd name="T34" fmla="*/ 40 w 1206"/>
                <a:gd name="T35" fmla="*/ 202 h 798"/>
                <a:gd name="T36" fmla="*/ 26 w 1206"/>
                <a:gd name="T37" fmla="*/ 130 h 798"/>
                <a:gd name="T38" fmla="*/ 33 w 1206"/>
                <a:gd name="T39" fmla="*/ 69 h 798"/>
                <a:gd name="T40" fmla="*/ 152 w 1206"/>
                <a:gd name="T41" fmla="*/ 112 h 798"/>
                <a:gd name="T42" fmla="*/ 256 w 1206"/>
                <a:gd name="T43" fmla="*/ 151 h 798"/>
                <a:gd name="T44" fmla="*/ 305 w 1206"/>
                <a:gd name="T45" fmla="*/ 168 h 798"/>
                <a:gd name="T46" fmla="*/ 325 w 1206"/>
                <a:gd name="T47" fmla="*/ 184 h 798"/>
                <a:gd name="T48" fmla="*/ 325 w 1206"/>
                <a:gd name="T49" fmla="*/ 247 h 798"/>
                <a:gd name="T50" fmla="*/ 299 w 1206"/>
                <a:gd name="T51" fmla="*/ 281 h 798"/>
                <a:gd name="T52" fmla="*/ 302 w 1206"/>
                <a:gd name="T53" fmla="*/ 307 h 798"/>
                <a:gd name="T54" fmla="*/ 296 w 1206"/>
                <a:gd name="T55" fmla="*/ 325 h 798"/>
                <a:gd name="T56" fmla="*/ 305 w 1206"/>
                <a:gd name="T57" fmla="*/ 344 h 798"/>
                <a:gd name="T58" fmla="*/ 339 w 1206"/>
                <a:gd name="T59" fmla="*/ 287 h 798"/>
                <a:gd name="T60" fmla="*/ 358 w 1206"/>
                <a:gd name="T61" fmla="*/ 256 h 798"/>
                <a:gd name="T62" fmla="*/ 392 w 1206"/>
                <a:gd name="T63" fmla="*/ 220 h 798"/>
                <a:gd name="T64" fmla="*/ 356 w 1206"/>
                <a:gd name="T65" fmla="*/ 120 h 798"/>
                <a:gd name="T66" fmla="*/ 362 w 1206"/>
                <a:gd name="T67" fmla="*/ 109 h 798"/>
                <a:gd name="T68" fmla="*/ 388 w 1206"/>
                <a:gd name="T69" fmla="*/ 84 h 798"/>
                <a:gd name="T70" fmla="*/ 369 w 1206"/>
                <a:gd name="T71" fmla="*/ 54 h 798"/>
                <a:gd name="T72" fmla="*/ 362 w 1206"/>
                <a:gd name="T73" fmla="*/ 0 h 798"/>
                <a:gd name="T74" fmla="*/ 830 w 1206"/>
                <a:gd name="T75" fmla="*/ 112 h 798"/>
                <a:gd name="T76" fmla="*/ 1206 w 1206"/>
                <a:gd name="T77" fmla="*/ 190 h 798"/>
                <a:gd name="T78" fmla="*/ 1070 w 1206"/>
                <a:gd name="T79" fmla="*/ 717 h 798"/>
                <a:gd name="T80" fmla="*/ 1070 w 1206"/>
                <a:gd name="T81" fmla="*/ 735 h 798"/>
                <a:gd name="T82" fmla="*/ 1083 w 1206"/>
                <a:gd name="T83" fmla="*/ 754 h 798"/>
                <a:gd name="T84" fmla="*/ 1076 w 1206"/>
                <a:gd name="T85" fmla="*/ 763 h 798"/>
                <a:gd name="T86" fmla="*/ 1070 w 1206"/>
                <a:gd name="T87" fmla="*/ 787 h 798"/>
                <a:gd name="T88" fmla="*/ 754 w 1206"/>
                <a:gd name="T89" fmla="*/ 732 h 798"/>
                <a:gd name="T90" fmla="*/ 714 w 1206"/>
                <a:gd name="T91" fmla="*/ 738 h 798"/>
                <a:gd name="T92" fmla="*/ 678 w 1206"/>
                <a:gd name="T93" fmla="*/ 732 h 798"/>
                <a:gd name="T94" fmla="*/ 648 w 1206"/>
                <a:gd name="T95" fmla="*/ 726 h 798"/>
                <a:gd name="T96" fmla="*/ 608 w 1206"/>
                <a:gd name="T97" fmla="*/ 726 h 798"/>
                <a:gd name="T98" fmla="*/ 565 w 1206"/>
                <a:gd name="T99" fmla="*/ 738 h 798"/>
                <a:gd name="T100" fmla="*/ 508 w 1206"/>
                <a:gd name="T101" fmla="*/ 735 h 798"/>
                <a:gd name="T102" fmla="*/ 475 w 1206"/>
                <a:gd name="T103" fmla="*/ 720 h 798"/>
                <a:gd name="T104" fmla="*/ 388 w 1206"/>
                <a:gd name="T105" fmla="*/ 712 h 798"/>
                <a:gd name="T106" fmla="*/ 299 w 1206"/>
                <a:gd name="T107" fmla="*/ 690 h 798"/>
                <a:gd name="T108" fmla="*/ 206 w 1206"/>
                <a:gd name="T109" fmla="*/ 690 h 798"/>
                <a:gd name="T110" fmla="*/ 152 w 1206"/>
                <a:gd name="T111" fmla="*/ 654 h 798"/>
                <a:gd name="T112" fmla="*/ 160 w 1206"/>
                <a:gd name="T113" fmla="*/ 590 h 798"/>
                <a:gd name="T114" fmla="*/ 119 w 1206"/>
                <a:gd name="T115" fmla="*/ 537 h 798"/>
                <a:gd name="T116" fmla="*/ 90 w 1206"/>
                <a:gd name="T117" fmla="*/ 527 h 798"/>
                <a:gd name="T118" fmla="*/ 46 w 1206"/>
                <a:gd name="T119" fmla="*/ 503 h 79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206"/>
                <a:gd name="T181" fmla="*/ 0 h 798"/>
                <a:gd name="T182" fmla="*/ 1206 w 1206"/>
                <a:gd name="T183" fmla="*/ 798 h 79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206" h="798">
                  <a:moveTo>
                    <a:pt x="46" y="503"/>
                  </a:moveTo>
                  <a:lnTo>
                    <a:pt x="17" y="485"/>
                  </a:lnTo>
                  <a:lnTo>
                    <a:pt x="6" y="482"/>
                  </a:lnTo>
                  <a:lnTo>
                    <a:pt x="0" y="479"/>
                  </a:lnTo>
                  <a:lnTo>
                    <a:pt x="0" y="473"/>
                  </a:lnTo>
                  <a:lnTo>
                    <a:pt x="9" y="448"/>
                  </a:lnTo>
                  <a:lnTo>
                    <a:pt x="13" y="437"/>
                  </a:lnTo>
                  <a:lnTo>
                    <a:pt x="13" y="428"/>
                  </a:lnTo>
                  <a:lnTo>
                    <a:pt x="13" y="422"/>
                  </a:lnTo>
                  <a:lnTo>
                    <a:pt x="20" y="419"/>
                  </a:lnTo>
                  <a:lnTo>
                    <a:pt x="23" y="422"/>
                  </a:lnTo>
                  <a:lnTo>
                    <a:pt x="26" y="434"/>
                  </a:lnTo>
                  <a:lnTo>
                    <a:pt x="23" y="443"/>
                  </a:lnTo>
                  <a:lnTo>
                    <a:pt x="20" y="448"/>
                  </a:lnTo>
                  <a:lnTo>
                    <a:pt x="23" y="455"/>
                  </a:lnTo>
                  <a:lnTo>
                    <a:pt x="43" y="437"/>
                  </a:lnTo>
                  <a:lnTo>
                    <a:pt x="40" y="431"/>
                  </a:lnTo>
                  <a:lnTo>
                    <a:pt x="40" y="422"/>
                  </a:lnTo>
                  <a:lnTo>
                    <a:pt x="50" y="410"/>
                  </a:lnTo>
                  <a:lnTo>
                    <a:pt x="43" y="398"/>
                  </a:lnTo>
                  <a:lnTo>
                    <a:pt x="29" y="395"/>
                  </a:lnTo>
                  <a:lnTo>
                    <a:pt x="29" y="365"/>
                  </a:lnTo>
                  <a:lnTo>
                    <a:pt x="36" y="362"/>
                  </a:lnTo>
                  <a:lnTo>
                    <a:pt x="46" y="365"/>
                  </a:lnTo>
                  <a:lnTo>
                    <a:pt x="53" y="362"/>
                  </a:lnTo>
                  <a:lnTo>
                    <a:pt x="73" y="356"/>
                  </a:lnTo>
                  <a:lnTo>
                    <a:pt x="56" y="340"/>
                  </a:lnTo>
                  <a:lnTo>
                    <a:pt x="56" y="337"/>
                  </a:lnTo>
                  <a:lnTo>
                    <a:pt x="53" y="334"/>
                  </a:lnTo>
                  <a:lnTo>
                    <a:pt x="36" y="344"/>
                  </a:lnTo>
                  <a:lnTo>
                    <a:pt x="36" y="323"/>
                  </a:lnTo>
                  <a:lnTo>
                    <a:pt x="36" y="307"/>
                  </a:lnTo>
                  <a:lnTo>
                    <a:pt x="40" y="283"/>
                  </a:lnTo>
                  <a:lnTo>
                    <a:pt x="40" y="265"/>
                  </a:lnTo>
                  <a:lnTo>
                    <a:pt x="36" y="247"/>
                  </a:lnTo>
                  <a:lnTo>
                    <a:pt x="40" y="202"/>
                  </a:lnTo>
                  <a:lnTo>
                    <a:pt x="46" y="187"/>
                  </a:lnTo>
                  <a:lnTo>
                    <a:pt x="26" y="130"/>
                  </a:lnTo>
                  <a:lnTo>
                    <a:pt x="26" y="90"/>
                  </a:lnTo>
                  <a:lnTo>
                    <a:pt x="33" y="69"/>
                  </a:lnTo>
                  <a:lnTo>
                    <a:pt x="40" y="39"/>
                  </a:lnTo>
                  <a:lnTo>
                    <a:pt x="152" y="112"/>
                  </a:lnTo>
                  <a:lnTo>
                    <a:pt x="213" y="141"/>
                  </a:lnTo>
                  <a:lnTo>
                    <a:pt x="256" y="151"/>
                  </a:lnTo>
                  <a:lnTo>
                    <a:pt x="283" y="168"/>
                  </a:lnTo>
                  <a:lnTo>
                    <a:pt x="305" y="168"/>
                  </a:lnTo>
                  <a:lnTo>
                    <a:pt x="320" y="172"/>
                  </a:lnTo>
                  <a:lnTo>
                    <a:pt x="325" y="184"/>
                  </a:lnTo>
                  <a:lnTo>
                    <a:pt x="329" y="235"/>
                  </a:lnTo>
                  <a:lnTo>
                    <a:pt x="325" y="247"/>
                  </a:lnTo>
                  <a:lnTo>
                    <a:pt x="305" y="259"/>
                  </a:lnTo>
                  <a:lnTo>
                    <a:pt x="299" y="281"/>
                  </a:lnTo>
                  <a:lnTo>
                    <a:pt x="299" y="298"/>
                  </a:lnTo>
                  <a:lnTo>
                    <a:pt x="302" y="307"/>
                  </a:lnTo>
                  <a:lnTo>
                    <a:pt x="299" y="316"/>
                  </a:lnTo>
                  <a:lnTo>
                    <a:pt x="296" y="325"/>
                  </a:lnTo>
                  <a:lnTo>
                    <a:pt x="296" y="334"/>
                  </a:lnTo>
                  <a:lnTo>
                    <a:pt x="305" y="344"/>
                  </a:lnTo>
                  <a:lnTo>
                    <a:pt x="329" y="331"/>
                  </a:lnTo>
                  <a:lnTo>
                    <a:pt x="339" y="287"/>
                  </a:lnTo>
                  <a:lnTo>
                    <a:pt x="352" y="277"/>
                  </a:lnTo>
                  <a:lnTo>
                    <a:pt x="358" y="256"/>
                  </a:lnTo>
                  <a:lnTo>
                    <a:pt x="388" y="229"/>
                  </a:lnTo>
                  <a:lnTo>
                    <a:pt x="392" y="220"/>
                  </a:lnTo>
                  <a:lnTo>
                    <a:pt x="378" y="178"/>
                  </a:lnTo>
                  <a:lnTo>
                    <a:pt x="356" y="120"/>
                  </a:lnTo>
                  <a:lnTo>
                    <a:pt x="352" y="112"/>
                  </a:lnTo>
                  <a:lnTo>
                    <a:pt x="362" y="109"/>
                  </a:lnTo>
                  <a:lnTo>
                    <a:pt x="375" y="112"/>
                  </a:lnTo>
                  <a:lnTo>
                    <a:pt x="388" y="84"/>
                  </a:lnTo>
                  <a:lnTo>
                    <a:pt x="385" y="57"/>
                  </a:lnTo>
                  <a:lnTo>
                    <a:pt x="369" y="54"/>
                  </a:lnTo>
                  <a:lnTo>
                    <a:pt x="362" y="36"/>
                  </a:lnTo>
                  <a:lnTo>
                    <a:pt x="362" y="0"/>
                  </a:lnTo>
                  <a:lnTo>
                    <a:pt x="601" y="60"/>
                  </a:lnTo>
                  <a:lnTo>
                    <a:pt x="830" y="112"/>
                  </a:lnTo>
                  <a:lnTo>
                    <a:pt x="1202" y="190"/>
                  </a:lnTo>
                  <a:lnTo>
                    <a:pt x="1206" y="190"/>
                  </a:lnTo>
                  <a:lnTo>
                    <a:pt x="1076" y="712"/>
                  </a:lnTo>
                  <a:lnTo>
                    <a:pt x="1070" y="717"/>
                  </a:lnTo>
                  <a:lnTo>
                    <a:pt x="1070" y="726"/>
                  </a:lnTo>
                  <a:lnTo>
                    <a:pt x="1070" y="735"/>
                  </a:lnTo>
                  <a:lnTo>
                    <a:pt x="1076" y="741"/>
                  </a:lnTo>
                  <a:lnTo>
                    <a:pt x="1083" y="754"/>
                  </a:lnTo>
                  <a:lnTo>
                    <a:pt x="1080" y="760"/>
                  </a:lnTo>
                  <a:lnTo>
                    <a:pt x="1076" y="763"/>
                  </a:lnTo>
                  <a:lnTo>
                    <a:pt x="1070" y="772"/>
                  </a:lnTo>
                  <a:lnTo>
                    <a:pt x="1070" y="787"/>
                  </a:lnTo>
                  <a:lnTo>
                    <a:pt x="1073" y="798"/>
                  </a:lnTo>
                  <a:lnTo>
                    <a:pt x="754" y="732"/>
                  </a:lnTo>
                  <a:lnTo>
                    <a:pt x="731" y="738"/>
                  </a:lnTo>
                  <a:lnTo>
                    <a:pt x="714" y="738"/>
                  </a:lnTo>
                  <a:lnTo>
                    <a:pt x="697" y="732"/>
                  </a:lnTo>
                  <a:lnTo>
                    <a:pt x="678" y="732"/>
                  </a:lnTo>
                  <a:lnTo>
                    <a:pt x="668" y="726"/>
                  </a:lnTo>
                  <a:lnTo>
                    <a:pt x="648" y="726"/>
                  </a:lnTo>
                  <a:lnTo>
                    <a:pt x="632" y="732"/>
                  </a:lnTo>
                  <a:lnTo>
                    <a:pt x="608" y="726"/>
                  </a:lnTo>
                  <a:lnTo>
                    <a:pt x="588" y="726"/>
                  </a:lnTo>
                  <a:lnTo>
                    <a:pt x="565" y="738"/>
                  </a:lnTo>
                  <a:lnTo>
                    <a:pt x="548" y="741"/>
                  </a:lnTo>
                  <a:lnTo>
                    <a:pt x="508" y="735"/>
                  </a:lnTo>
                  <a:lnTo>
                    <a:pt x="498" y="732"/>
                  </a:lnTo>
                  <a:lnTo>
                    <a:pt x="475" y="720"/>
                  </a:lnTo>
                  <a:lnTo>
                    <a:pt x="402" y="730"/>
                  </a:lnTo>
                  <a:lnTo>
                    <a:pt x="388" y="712"/>
                  </a:lnTo>
                  <a:lnTo>
                    <a:pt x="329" y="696"/>
                  </a:lnTo>
                  <a:lnTo>
                    <a:pt x="299" y="690"/>
                  </a:lnTo>
                  <a:lnTo>
                    <a:pt x="262" y="696"/>
                  </a:lnTo>
                  <a:lnTo>
                    <a:pt x="206" y="690"/>
                  </a:lnTo>
                  <a:lnTo>
                    <a:pt x="160" y="672"/>
                  </a:lnTo>
                  <a:lnTo>
                    <a:pt x="152" y="654"/>
                  </a:lnTo>
                  <a:lnTo>
                    <a:pt x="152" y="603"/>
                  </a:lnTo>
                  <a:lnTo>
                    <a:pt x="160" y="590"/>
                  </a:lnTo>
                  <a:lnTo>
                    <a:pt x="152" y="564"/>
                  </a:lnTo>
                  <a:lnTo>
                    <a:pt x="119" y="537"/>
                  </a:lnTo>
                  <a:lnTo>
                    <a:pt x="92" y="537"/>
                  </a:lnTo>
                  <a:lnTo>
                    <a:pt x="90" y="527"/>
                  </a:lnTo>
                  <a:lnTo>
                    <a:pt x="76" y="515"/>
                  </a:lnTo>
                  <a:lnTo>
                    <a:pt x="46" y="50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20" name="Freeform 37"/>
            <p:cNvSpPr>
              <a:spLocks noChangeAspect="1"/>
            </p:cNvSpPr>
            <p:nvPr/>
          </p:nvSpPr>
          <p:spPr bwMode="auto">
            <a:xfrm>
              <a:off x="1986" y="2040"/>
              <a:ext cx="1204" cy="798"/>
            </a:xfrm>
            <a:custGeom>
              <a:avLst/>
              <a:gdLst>
                <a:gd name="T0" fmla="*/ 16 w 1204"/>
                <a:gd name="T1" fmla="*/ 484 h 798"/>
                <a:gd name="T2" fmla="*/ 0 w 1204"/>
                <a:gd name="T3" fmla="*/ 478 h 798"/>
                <a:gd name="T4" fmla="*/ 9 w 1204"/>
                <a:gd name="T5" fmla="*/ 448 h 798"/>
                <a:gd name="T6" fmla="*/ 13 w 1204"/>
                <a:gd name="T7" fmla="*/ 427 h 798"/>
                <a:gd name="T8" fmla="*/ 20 w 1204"/>
                <a:gd name="T9" fmla="*/ 418 h 798"/>
                <a:gd name="T10" fmla="*/ 26 w 1204"/>
                <a:gd name="T11" fmla="*/ 434 h 798"/>
                <a:gd name="T12" fmla="*/ 20 w 1204"/>
                <a:gd name="T13" fmla="*/ 448 h 798"/>
                <a:gd name="T14" fmla="*/ 42 w 1204"/>
                <a:gd name="T15" fmla="*/ 436 h 798"/>
                <a:gd name="T16" fmla="*/ 39 w 1204"/>
                <a:gd name="T17" fmla="*/ 421 h 798"/>
                <a:gd name="T18" fmla="*/ 42 w 1204"/>
                <a:gd name="T19" fmla="*/ 397 h 798"/>
                <a:gd name="T20" fmla="*/ 29 w 1204"/>
                <a:gd name="T21" fmla="*/ 364 h 798"/>
                <a:gd name="T22" fmla="*/ 46 w 1204"/>
                <a:gd name="T23" fmla="*/ 364 h 798"/>
                <a:gd name="T24" fmla="*/ 73 w 1204"/>
                <a:gd name="T25" fmla="*/ 355 h 798"/>
                <a:gd name="T26" fmla="*/ 56 w 1204"/>
                <a:gd name="T27" fmla="*/ 336 h 798"/>
                <a:gd name="T28" fmla="*/ 36 w 1204"/>
                <a:gd name="T29" fmla="*/ 343 h 798"/>
                <a:gd name="T30" fmla="*/ 36 w 1204"/>
                <a:gd name="T31" fmla="*/ 307 h 798"/>
                <a:gd name="T32" fmla="*/ 39 w 1204"/>
                <a:gd name="T33" fmla="*/ 265 h 798"/>
                <a:gd name="T34" fmla="*/ 39 w 1204"/>
                <a:gd name="T35" fmla="*/ 201 h 798"/>
                <a:gd name="T36" fmla="*/ 26 w 1204"/>
                <a:gd name="T37" fmla="*/ 129 h 798"/>
                <a:gd name="T38" fmla="*/ 32 w 1204"/>
                <a:gd name="T39" fmla="*/ 69 h 798"/>
                <a:gd name="T40" fmla="*/ 152 w 1204"/>
                <a:gd name="T41" fmla="*/ 111 h 798"/>
                <a:gd name="T42" fmla="*/ 255 w 1204"/>
                <a:gd name="T43" fmla="*/ 150 h 798"/>
                <a:gd name="T44" fmla="*/ 305 w 1204"/>
                <a:gd name="T45" fmla="*/ 168 h 798"/>
                <a:gd name="T46" fmla="*/ 324 w 1204"/>
                <a:gd name="T47" fmla="*/ 183 h 798"/>
                <a:gd name="T48" fmla="*/ 324 w 1204"/>
                <a:gd name="T49" fmla="*/ 246 h 798"/>
                <a:gd name="T50" fmla="*/ 298 w 1204"/>
                <a:gd name="T51" fmla="*/ 280 h 798"/>
                <a:gd name="T52" fmla="*/ 302 w 1204"/>
                <a:gd name="T53" fmla="*/ 307 h 798"/>
                <a:gd name="T54" fmla="*/ 295 w 1204"/>
                <a:gd name="T55" fmla="*/ 325 h 798"/>
                <a:gd name="T56" fmla="*/ 305 w 1204"/>
                <a:gd name="T57" fmla="*/ 343 h 798"/>
                <a:gd name="T58" fmla="*/ 337 w 1204"/>
                <a:gd name="T59" fmla="*/ 286 h 798"/>
                <a:gd name="T60" fmla="*/ 358 w 1204"/>
                <a:gd name="T61" fmla="*/ 255 h 798"/>
                <a:gd name="T62" fmla="*/ 391 w 1204"/>
                <a:gd name="T63" fmla="*/ 219 h 798"/>
                <a:gd name="T64" fmla="*/ 355 w 1204"/>
                <a:gd name="T65" fmla="*/ 119 h 798"/>
                <a:gd name="T66" fmla="*/ 361 w 1204"/>
                <a:gd name="T67" fmla="*/ 108 h 798"/>
                <a:gd name="T68" fmla="*/ 387 w 1204"/>
                <a:gd name="T69" fmla="*/ 83 h 798"/>
                <a:gd name="T70" fmla="*/ 368 w 1204"/>
                <a:gd name="T71" fmla="*/ 53 h 798"/>
                <a:gd name="T72" fmla="*/ 361 w 1204"/>
                <a:gd name="T73" fmla="*/ 0 h 798"/>
                <a:gd name="T74" fmla="*/ 829 w 1204"/>
                <a:gd name="T75" fmla="*/ 111 h 798"/>
                <a:gd name="T76" fmla="*/ 1204 w 1204"/>
                <a:gd name="T77" fmla="*/ 189 h 798"/>
                <a:gd name="T78" fmla="*/ 1068 w 1204"/>
                <a:gd name="T79" fmla="*/ 717 h 798"/>
                <a:gd name="T80" fmla="*/ 1068 w 1204"/>
                <a:gd name="T81" fmla="*/ 735 h 798"/>
                <a:gd name="T82" fmla="*/ 1082 w 1204"/>
                <a:gd name="T83" fmla="*/ 753 h 798"/>
                <a:gd name="T84" fmla="*/ 1075 w 1204"/>
                <a:gd name="T85" fmla="*/ 762 h 798"/>
                <a:gd name="T86" fmla="*/ 1068 w 1204"/>
                <a:gd name="T87" fmla="*/ 786 h 798"/>
                <a:gd name="T88" fmla="*/ 753 w 1204"/>
                <a:gd name="T89" fmla="*/ 732 h 798"/>
                <a:gd name="T90" fmla="*/ 713 w 1204"/>
                <a:gd name="T91" fmla="*/ 738 h 798"/>
                <a:gd name="T92" fmla="*/ 677 w 1204"/>
                <a:gd name="T93" fmla="*/ 732 h 798"/>
                <a:gd name="T94" fmla="*/ 646 w 1204"/>
                <a:gd name="T95" fmla="*/ 725 h 798"/>
                <a:gd name="T96" fmla="*/ 607 w 1204"/>
                <a:gd name="T97" fmla="*/ 725 h 798"/>
                <a:gd name="T98" fmla="*/ 564 w 1204"/>
                <a:gd name="T99" fmla="*/ 738 h 798"/>
                <a:gd name="T100" fmla="*/ 507 w 1204"/>
                <a:gd name="T101" fmla="*/ 735 h 798"/>
                <a:gd name="T102" fmla="*/ 474 w 1204"/>
                <a:gd name="T103" fmla="*/ 720 h 798"/>
                <a:gd name="T104" fmla="*/ 387 w 1204"/>
                <a:gd name="T105" fmla="*/ 711 h 798"/>
                <a:gd name="T106" fmla="*/ 298 w 1204"/>
                <a:gd name="T107" fmla="*/ 690 h 798"/>
                <a:gd name="T108" fmla="*/ 205 w 1204"/>
                <a:gd name="T109" fmla="*/ 690 h 798"/>
                <a:gd name="T110" fmla="*/ 152 w 1204"/>
                <a:gd name="T111" fmla="*/ 653 h 798"/>
                <a:gd name="T112" fmla="*/ 159 w 1204"/>
                <a:gd name="T113" fmla="*/ 590 h 798"/>
                <a:gd name="T114" fmla="*/ 119 w 1204"/>
                <a:gd name="T115" fmla="*/ 536 h 798"/>
                <a:gd name="T116" fmla="*/ 89 w 1204"/>
                <a:gd name="T117" fmla="*/ 526 h 798"/>
                <a:gd name="T118" fmla="*/ 46 w 1204"/>
                <a:gd name="T119" fmla="*/ 503 h 79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204"/>
                <a:gd name="T181" fmla="*/ 0 h 798"/>
                <a:gd name="T182" fmla="*/ 1204 w 1204"/>
                <a:gd name="T183" fmla="*/ 798 h 79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204" h="798">
                  <a:moveTo>
                    <a:pt x="46" y="503"/>
                  </a:moveTo>
                  <a:lnTo>
                    <a:pt x="16" y="484"/>
                  </a:lnTo>
                  <a:lnTo>
                    <a:pt x="6" y="482"/>
                  </a:lnTo>
                  <a:lnTo>
                    <a:pt x="0" y="478"/>
                  </a:lnTo>
                  <a:lnTo>
                    <a:pt x="0" y="473"/>
                  </a:lnTo>
                  <a:lnTo>
                    <a:pt x="9" y="448"/>
                  </a:lnTo>
                  <a:lnTo>
                    <a:pt x="13" y="436"/>
                  </a:lnTo>
                  <a:lnTo>
                    <a:pt x="13" y="427"/>
                  </a:lnTo>
                  <a:lnTo>
                    <a:pt x="13" y="421"/>
                  </a:lnTo>
                  <a:lnTo>
                    <a:pt x="20" y="418"/>
                  </a:lnTo>
                  <a:lnTo>
                    <a:pt x="22" y="421"/>
                  </a:lnTo>
                  <a:lnTo>
                    <a:pt x="26" y="434"/>
                  </a:lnTo>
                  <a:lnTo>
                    <a:pt x="22" y="442"/>
                  </a:lnTo>
                  <a:lnTo>
                    <a:pt x="20" y="448"/>
                  </a:lnTo>
                  <a:lnTo>
                    <a:pt x="22" y="455"/>
                  </a:lnTo>
                  <a:lnTo>
                    <a:pt x="42" y="436"/>
                  </a:lnTo>
                  <a:lnTo>
                    <a:pt x="39" y="430"/>
                  </a:lnTo>
                  <a:lnTo>
                    <a:pt x="39" y="421"/>
                  </a:lnTo>
                  <a:lnTo>
                    <a:pt x="49" y="409"/>
                  </a:lnTo>
                  <a:lnTo>
                    <a:pt x="42" y="397"/>
                  </a:lnTo>
                  <a:lnTo>
                    <a:pt x="29" y="394"/>
                  </a:lnTo>
                  <a:lnTo>
                    <a:pt x="29" y="364"/>
                  </a:lnTo>
                  <a:lnTo>
                    <a:pt x="36" y="361"/>
                  </a:lnTo>
                  <a:lnTo>
                    <a:pt x="46" y="364"/>
                  </a:lnTo>
                  <a:lnTo>
                    <a:pt x="52" y="361"/>
                  </a:lnTo>
                  <a:lnTo>
                    <a:pt x="73" y="355"/>
                  </a:lnTo>
                  <a:lnTo>
                    <a:pt x="56" y="340"/>
                  </a:lnTo>
                  <a:lnTo>
                    <a:pt x="56" y="336"/>
                  </a:lnTo>
                  <a:lnTo>
                    <a:pt x="52" y="334"/>
                  </a:lnTo>
                  <a:lnTo>
                    <a:pt x="36" y="343"/>
                  </a:lnTo>
                  <a:lnTo>
                    <a:pt x="36" y="322"/>
                  </a:lnTo>
                  <a:lnTo>
                    <a:pt x="36" y="307"/>
                  </a:lnTo>
                  <a:lnTo>
                    <a:pt x="39" y="283"/>
                  </a:lnTo>
                  <a:lnTo>
                    <a:pt x="39" y="265"/>
                  </a:lnTo>
                  <a:lnTo>
                    <a:pt x="36" y="246"/>
                  </a:lnTo>
                  <a:lnTo>
                    <a:pt x="39" y="201"/>
                  </a:lnTo>
                  <a:lnTo>
                    <a:pt x="46" y="186"/>
                  </a:lnTo>
                  <a:lnTo>
                    <a:pt x="26" y="129"/>
                  </a:lnTo>
                  <a:lnTo>
                    <a:pt x="26" y="90"/>
                  </a:lnTo>
                  <a:lnTo>
                    <a:pt x="32" y="69"/>
                  </a:lnTo>
                  <a:lnTo>
                    <a:pt x="39" y="38"/>
                  </a:lnTo>
                  <a:lnTo>
                    <a:pt x="152" y="111"/>
                  </a:lnTo>
                  <a:lnTo>
                    <a:pt x="212" y="141"/>
                  </a:lnTo>
                  <a:lnTo>
                    <a:pt x="255" y="150"/>
                  </a:lnTo>
                  <a:lnTo>
                    <a:pt x="282" y="168"/>
                  </a:lnTo>
                  <a:lnTo>
                    <a:pt x="305" y="168"/>
                  </a:lnTo>
                  <a:lnTo>
                    <a:pt x="319" y="171"/>
                  </a:lnTo>
                  <a:lnTo>
                    <a:pt x="324" y="183"/>
                  </a:lnTo>
                  <a:lnTo>
                    <a:pt x="328" y="234"/>
                  </a:lnTo>
                  <a:lnTo>
                    <a:pt x="324" y="246"/>
                  </a:lnTo>
                  <a:lnTo>
                    <a:pt x="305" y="259"/>
                  </a:lnTo>
                  <a:lnTo>
                    <a:pt x="298" y="280"/>
                  </a:lnTo>
                  <a:lnTo>
                    <a:pt x="298" y="298"/>
                  </a:lnTo>
                  <a:lnTo>
                    <a:pt x="302" y="307"/>
                  </a:lnTo>
                  <a:lnTo>
                    <a:pt x="298" y="316"/>
                  </a:lnTo>
                  <a:lnTo>
                    <a:pt x="295" y="325"/>
                  </a:lnTo>
                  <a:lnTo>
                    <a:pt x="295" y="334"/>
                  </a:lnTo>
                  <a:lnTo>
                    <a:pt x="305" y="343"/>
                  </a:lnTo>
                  <a:lnTo>
                    <a:pt x="328" y="331"/>
                  </a:lnTo>
                  <a:lnTo>
                    <a:pt x="337" y="286"/>
                  </a:lnTo>
                  <a:lnTo>
                    <a:pt x="351" y="276"/>
                  </a:lnTo>
                  <a:lnTo>
                    <a:pt x="358" y="255"/>
                  </a:lnTo>
                  <a:lnTo>
                    <a:pt x="387" y="228"/>
                  </a:lnTo>
                  <a:lnTo>
                    <a:pt x="391" y="219"/>
                  </a:lnTo>
                  <a:lnTo>
                    <a:pt x="378" y="177"/>
                  </a:lnTo>
                  <a:lnTo>
                    <a:pt x="355" y="119"/>
                  </a:lnTo>
                  <a:lnTo>
                    <a:pt x="351" y="111"/>
                  </a:lnTo>
                  <a:lnTo>
                    <a:pt x="361" y="108"/>
                  </a:lnTo>
                  <a:lnTo>
                    <a:pt x="374" y="111"/>
                  </a:lnTo>
                  <a:lnTo>
                    <a:pt x="387" y="83"/>
                  </a:lnTo>
                  <a:lnTo>
                    <a:pt x="384" y="56"/>
                  </a:lnTo>
                  <a:lnTo>
                    <a:pt x="368" y="53"/>
                  </a:lnTo>
                  <a:lnTo>
                    <a:pt x="361" y="35"/>
                  </a:lnTo>
                  <a:lnTo>
                    <a:pt x="361" y="0"/>
                  </a:lnTo>
                  <a:lnTo>
                    <a:pt x="600" y="60"/>
                  </a:lnTo>
                  <a:lnTo>
                    <a:pt x="829" y="111"/>
                  </a:lnTo>
                  <a:lnTo>
                    <a:pt x="1201" y="189"/>
                  </a:lnTo>
                  <a:lnTo>
                    <a:pt x="1204" y="189"/>
                  </a:lnTo>
                  <a:lnTo>
                    <a:pt x="1075" y="711"/>
                  </a:lnTo>
                  <a:lnTo>
                    <a:pt x="1068" y="717"/>
                  </a:lnTo>
                  <a:lnTo>
                    <a:pt x="1068" y="725"/>
                  </a:lnTo>
                  <a:lnTo>
                    <a:pt x="1068" y="735"/>
                  </a:lnTo>
                  <a:lnTo>
                    <a:pt x="1075" y="741"/>
                  </a:lnTo>
                  <a:lnTo>
                    <a:pt x="1082" y="753"/>
                  </a:lnTo>
                  <a:lnTo>
                    <a:pt x="1078" y="759"/>
                  </a:lnTo>
                  <a:lnTo>
                    <a:pt x="1075" y="762"/>
                  </a:lnTo>
                  <a:lnTo>
                    <a:pt x="1068" y="771"/>
                  </a:lnTo>
                  <a:lnTo>
                    <a:pt x="1068" y="786"/>
                  </a:lnTo>
                  <a:lnTo>
                    <a:pt x="1072" y="798"/>
                  </a:lnTo>
                  <a:lnTo>
                    <a:pt x="753" y="732"/>
                  </a:lnTo>
                  <a:lnTo>
                    <a:pt x="730" y="738"/>
                  </a:lnTo>
                  <a:lnTo>
                    <a:pt x="713" y="738"/>
                  </a:lnTo>
                  <a:lnTo>
                    <a:pt x="697" y="732"/>
                  </a:lnTo>
                  <a:lnTo>
                    <a:pt x="677" y="732"/>
                  </a:lnTo>
                  <a:lnTo>
                    <a:pt x="667" y="725"/>
                  </a:lnTo>
                  <a:lnTo>
                    <a:pt x="646" y="725"/>
                  </a:lnTo>
                  <a:lnTo>
                    <a:pt x="630" y="732"/>
                  </a:lnTo>
                  <a:lnTo>
                    <a:pt x="607" y="725"/>
                  </a:lnTo>
                  <a:lnTo>
                    <a:pt x="587" y="725"/>
                  </a:lnTo>
                  <a:lnTo>
                    <a:pt x="564" y="738"/>
                  </a:lnTo>
                  <a:lnTo>
                    <a:pt x="547" y="741"/>
                  </a:lnTo>
                  <a:lnTo>
                    <a:pt x="507" y="735"/>
                  </a:lnTo>
                  <a:lnTo>
                    <a:pt x="497" y="732"/>
                  </a:lnTo>
                  <a:lnTo>
                    <a:pt x="474" y="720"/>
                  </a:lnTo>
                  <a:lnTo>
                    <a:pt x="401" y="729"/>
                  </a:lnTo>
                  <a:lnTo>
                    <a:pt x="387" y="711"/>
                  </a:lnTo>
                  <a:lnTo>
                    <a:pt x="328" y="696"/>
                  </a:lnTo>
                  <a:lnTo>
                    <a:pt x="298" y="690"/>
                  </a:lnTo>
                  <a:lnTo>
                    <a:pt x="261" y="696"/>
                  </a:lnTo>
                  <a:lnTo>
                    <a:pt x="205" y="690"/>
                  </a:lnTo>
                  <a:lnTo>
                    <a:pt x="159" y="672"/>
                  </a:lnTo>
                  <a:lnTo>
                    <a:pt x="152" y="653"/>
                  </a:lnTo>
                  <a:lnTo>
                    <a:pt x="152" y="602"/>
                  </a:lnTo>
                  <a:lnTo>
                    <a:pt x="159" y="590"/>
                  </a:lnTo>
                  <a:lnTo>
                    <a:pt x="152" y="563"/>
                  </a:lnTo>
                  <a:lnTo>
                    <a:pt x="119" y="536"/>
                  </a:lnTo>
                  <a:lnTo>
                    <a:pt x="92" y="536"/>
                  </a:lnTo>
                  <a:lnTo>
                    <a:pt x="89" y="526"/>
                  </a:lnTo>
                  <a:lnTo>
                    <a:pt x="76" y="515"/>
                  </a:lnTo>
                  <a:lnTo>
                    <a:pt x="46" y="50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21" name="Freeform 38"/>
            <p:cNvSpPr>
              <a:spLocks noChangeAspect="1"/>
            </p:cNvSpPr>
            <p:nvPr/>
          </p:nvSpPr>
          <p:spPr bwMode="auto">
            <a:xfrm>
              <a:off x="1986" y="2040"/>
              <a:ext cx="1204" cy="798"/>
            </a:xfrm>
            <a:custGeom>
              <a:avLst/>
              <a:gdLst>
                <a:gd name="T0" fmla="*/ 16 w 1204"/>
                <a:gd name="T1" fmla="*/ 484 h 798"/>
                <a:gd name="T2" fmla="*/ 0 w 1204"/>
                <a:gd name="T3" fmla="*/ 478 h 798"/>
                <a:gd name="T4" fmla="*/ 9 w 1204"/>
                <a:gd name="T5" fmla="*/ 448 h 798"/>
                <a:gd name="T6" fmla="*/ 13 w 1204"/>
                <a:gd name="T7" fmla="*/ 427 h 798"/>
                <a:gd name="T8" fmla="*/ 20 w 1204"/>
                <a:gd name="T9" fmla="*/ 418 h 798"/>
                <a:gd name="T10" fmla="*/ 26 w 1204"/>
                <a:gd name="T11" fmla="*/ 434 h 798"/>
                <a:gd name="T12" fmla="*/ 20 w 1204"/>
                <a:gd name="T13" fmla="*/ 448 h 798"/>
                <a:gd name="T14" fmla="*/ 42 w 1204"/>
                <a:gd name="T15" fmla="*/ 436 h 798"/>
                <a:gd name="T16" fmla="*/ 39 w 1204"/>
                <a:gd name="T17" fmla="*/ 421 h 798"/>
                <a:gd name="T18" fmla="*/ 42 w 1204"/>
                <a:gd name="T19" fmla="*/ 397 h 798"/>
                <a:gd name="T20" fmla="*/ 29 w 1204"/>
                <a:gd name="T21" fmla="*/ 364 h 798"/>
                <a:gd name="T22" fmla="*/ 46 w 1204"/>
                <a:gd name="T23" fmla="*/ 364 h 798"/>
                <a:gd name="T24" fmla="*/ 73 w 1204"/>
                <a:gd name="T25" fmla="*/ 355 h 798"/>
                <a:gd name="T26" fmla="*/ 56 w 1204"/>
                <a:gd name="T27" fmla="*/ 336 h 798"/>
                <a:gd name="T28" fmla="*/ 36 w 1204"/>
                <a:gd name="T29" fmla="*/ 343 h 798"/>
                <a:gd name="T30" fmla="*/ 36 w 1204"/>
                <a:gd name="T31" fmla="*/ 307 h 798"/>
                <a:gd name="T32" fmla="*/ 39 w 1204"/>
                <a:gd name="T33" fmla="*/ 265 h 798"/>
                <a:gd name="T34" fmla="*/ 39 w 1204"/>
                <a:gd name="T35" fmla="*/ 201 h 798"/>
                <a:gd name="T36" fmla="*/ 26 w 1204"/>
                <a:gd name="T37" fmla="*/ 129 h 798"/>
                <a:gd name="T38" fmla="*/ 32 w 1204"/>
                <a:gd name="T39" fmla="*/ 69 h 798"/>
                <a:gd name="T40" fmla="*/ 152 w 1204"/>
                <a:gd name="T41" fmla="*/ 111 h 798"/>
                <a:gd name="T42" fmla="*/ 255 w 1204"/>
                <a:gd name="T43" fmla="*/ 150 h 798"/>
                <a:gd name="T44" fmla="*/ 305 w 1204"/>
                <a:gd name="T45" fmla="*/ 168 h 798"/>
                <a:gd name="T46" fmla="*/ 324 w 1204"/>
                <a:gd name="T47" fmla="*/ 183 h 798"/>
                <a:gd name="T48" fmla="*/ 324 w 1204"/>
                <a:gd name="T49" fmla="*/ 246 h 798"/>
                <a:gd name="T50" fmla="*/ 298 w 1204"/>
                <a:gd name="T51" fmla="*/ 280 h 798"/>
                <a:gd name="T52" fmla="*/ 302 w 1204"/>
                <a:gd name="T53" fmla="*/ 307 h 798"/>
                <a:gd name="T54" fmla="*/ 295 w 1204"/>
                <a:gd name="T55" fmla="*/ 325 h 798"/>
                <a:gd name="T56" fmla="*/ 305 w 1204"/>
                <a:gd name="T57" fmla="*/ 343 h 798"/>
                <a:gd name="T58" fmla="*/ 337 w 1204"/>
                <a:gd name="T59" fmla="*/ 286 h 798"/>
                <a:gd name="T60" fmla="*/ 358 w 1204"/>
                <a:gd name="T61" fmla="*/ 255 h 798"/>
                <a:gd name="T62" fmla="*/ 391 w 1204"/>
                <a:gd name="T63" fmla="*/ 219 h 798"/>
                <a:gd name="T64" fmla="*/ 355 w 1204"/>
                <a:gd name="T65" fmla="*/ 119 h 798"/>
                <a:gd name="T66" fmla="*/ 361 w 1204"/>
                <a:gd name="T67" fmla="*/ 108 h 798"/>
                <a:gd name="T68" fmla="*/ 387 w 1204"/>
                <a:gd name="T69" fmla="*/ 83 h 798"/>
                <a:gd name="T70" fmla="*/ 368 w 1204"/>
                <a:gd name="T71" fmla="*/ 53 h 798"/>
                <a:gd name="T72" fmla="*/ 361 w 1204"/>
                <a:gd name="T73" fmla="*/ 0 h 798"/>
                <a:gd name="T74" fmla="*/ 829 w 1204"/>
                <a:gd name="T75" fmla="*/ 111 h 798"/>
                <a:gd name="T76" fmla="*/ 1204 w 1204"/>
                <a:gd name="T77" fmla="*/ 189 h 798"/>
                <a:gd name="T78" fmla="*/ 1068 w 1204"/>
                <a:gd name="T79" fmla="*/ 717 h 798"/>
                <a:gd name="T80" fmla="*/ 1068 w 1204"/>
                <a:gd name="T81" fmla="*/ 735 h 798"/>
                <a:gd name="T82" fmla="*/ 1082 w 1204"/>
                <a:gd name="T83" fmla="*/ 753 h 798"/>
                <a:gd name="T84" fmla="*/ 1075 w 1204"/>
                <a:gd name="T85" fmla="*/ 762 h 798"/>
                <a:gd name="T86" fmla="*/ 1068 w 1204"/>
                <a:gd name="T87" fmla="*/ 786 h 798"/>
                <a:gd name="T88" fmla="*/ 753 w 1204"/>
                <a:gd name="T89" fmla="*/ 732 h 798"/>
                <a:gd name="T90" fmla="*/ 713 w 1204"/>
                <a:gd name="T91" fmla="*/ 738 h 798"/>
                <a:gd name="T92" fmla="*/ 677 w 1204"/>
                <a:gd name="T93" fmla="*/ 732 h 798"/>
                <a:gd name="T94" fmla="*/ 646 w 1204"/>
                <a:gd name="T95" fmla="*/ 725 h 798"/>
                <a:gd name="T96" fmla="*/ 607 w 1204"/>
                <a:gd name="T97" fmla="*/ 725 h 798"/>
                <a:gd name="T98" fmla="*/ 564 w 1204"/>
                <a:gd name="T99" fmla="*/ 738 h 798"/>
                <a:gd name="T100" fmla="*/ 507 w 1204"/>
                <a:gd name="T101" fmla="*/ 735 h 798"/>
                <a:gd name="T102" fmla="*/ 474 w 1204"/>
                <a:gd name="T103" fmla="*/ 720 h 798"/>
                <a:gd name="T104" fmla="*/ 387 w 1204"/>
                <a:gd name="T105" fmla="*/ 711 h 798"/>
                <a:gd name="T106" fmla="*/ 298 w 1204"/>
                <a:gd name="T107" fmla="*/ 690 h 798"/>
                <a:gd name="T108" fmla="*/ 205 w 1204"/>
                <a:gd name="T109" fmla="*/ 690 h 798"/>
                <a:gd name="T110" fmla="*/ 152 w 1204"/>
                <a:gd name="T111" fmla="*/ 653 h 798"/>
                <a:gd name="T112" fmla="*/ 159 w 1204"/>
                <a:gd name="T113" fmla="*/ 590 h 798"/>
                <a:gd name="T114" fmla="*/ 119 w 1204"/>
                <a:gd name="T115" fmla="*/ 536 h 798"/>
                <a:gd name="T116" fmla="*/ 89 w 1204"/>
                <a:gd name="T117" fmla="*/ 526 h 798"/>
                <a:gd name="T118" fmla="*/ 46 w 1204"/>
                <a:gd name="T119" fmla="*/ 503 h 79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204"/>
                <a:gd name="T181" fmla="*/ 0 h 798"/>
                <a:gd name="T182" fmla="*/ 1204 w 1204"/>
                <a:gd name="T183" fmla="*/ 798 h 79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204" h="798">
                  <a:moveTo>
                    <a:pt x="46" y="503"/>
                  </a:moveTo>
                  <a:lnTo>
                    <a:pt x="16" y="484"/>
                  </a:lnTo>
                  <a:lnTo>
                    <a:pt x="6" y="482"/>
                  </a:lnTo>
                  <a:lnTo>
                    <a:pt x="0" y="478"/>
                  </a:lnTo>
                  <a:lnTo>
                    <a:pt x="0" y="473"/>
                  </a:lnTo>
                  <a:lnTo>
                    <a:pt x="9" y="448"/>
                  </a:lnTo>
                  <a:lnTo>
                    <a:pt x="13" y="436"/>
                  </a:lnTo>
                  <a:lnTo>
                    <a:pt x="13" y="427"/>
                  </a:lnTo>
                  <a:lnTo>
                    <a:pt x="13" y="421"/>
                  </a:lnTo>
                  <a:lnTo>
                    <a:pt x="20" y="418"/>
                  </a:lnTo>
                  <a:lnTo>
                    <a:pt x="22" y="421"/>
                  </a:lnTo>
                  <a:lnTo>
                    <a:pt x="26" y="434"/>
                  </a:lnTo>
                  <a:lnTo>
                    <a:pt x="22" y="442"/>
                  </a:lnTo>
                  <a:lnTo>
                    <a:pt x="20" y="448"/>
                  </a:lnTo>
                  <a:lnTo>
                    <a:pt x="22" y="455"/>
                  </a:lnTo>
                  <a:lnTo>
                    <a:pt x="42" y="436"/>
                  </a:lnTo>
                  <a:lnTo>
                    <a:pt x="39" y="430"/>
                  </a:lnTo>
                  <a:lnTo>
                    <a:pt x="39" y="421"/>
                  </a:lnTo>
                  <a:lnTo>
                    <a:pt x="49" y="409"/>
                  </a:lnTo>
                  <a:lnTo>
                    <a:pt x="42" y="397"/>
                  </a:lnTo>
                  <a:lnTo>
                    <a:pt x="29" y="394"/>
                  </a:lnTo>
                  <a:lnTo>
                    <a:pt x="29" y="364"/>
                  </a:lnTo>
                  <a:lnTo>
                    <a:pt x="36" y="361"/>
                  </a:lnTo>
                  <a:lnTo>
                    <a:pt x="46" y="364"/>
                  </a:lnTo>
                  <a:lnTo>
                    <a:pt x="52" y="361"/>
                  </a:lnTo>
                  <a:lnTo>
                    <a:pt x="73" y="355"/>
                  </a:lnTo>
                  <a:lnTo>
                    <a:pt x="56" y="340"/>
                  </a:lnTo>
                  <a:lnTo>
                    <a:pt x="56" y="336"/>
                  </a:lnTo>
                  <a:lnTo>
                    <a:pt x="52" y="334"/>
                  </a:lnTo>
                  <a:lnTo>
                    <a:pt x="36" y="343"/>
                  </a:lnTo>
                  <a:lnTo>
                    <a:pt x="36" y="322"/>
                  </a:lnTo>
                  <a:lnTo>
                    <a:pt x="36" y="307"/>
                  </a:lnTo>
                  <a:lnTo>
                    <a:pt x="39" y="283"/>
                  </a:lnTo>
                  <a:lnTo>
                    <a:pt x="39" y="265"/>
                  </a:lnTo>
                  <a:lnTo>
                    <a:pt x="36" y="246"/>
                  </a:lnTo>
                  <a:lnTo>
                    <a:pt x="39" y="201"/>
                  </a:lnTo>
                  <a:lnTo>
                    <a:pt x="46" y="186"/>
                  </a:lnTo>
                  <a:lnTo>
                    <a:pt x="26" y="129"/>
                  </a:lnTo>
                  <a:lnTo>
                    <a:pt x="26" y="90"/>
                  </a:lnTo>
                  <a:lnTo>
                    <a:pt x="32" y="69"/>
                  </a:lnTo>
                  <a:lnTo>
                    <a:pt x="39" y="38"/>
                  </a:lnTo>
                  <a:lnTo>
                    <a:pt x="152" y="111"/>
                  </a:lnTo>
                  <a:lnTo>
                    <a:pt x="212" y="141"/>
                  </a:lnTo>
                  <a:lnTo>
                    <a:pt x="255" y="150"/>
                  </a:lnTo>
                  <a:lnTo>
                    <a:pt x="282" y="168"/>
                  </a:lnTo>
                  <a:lnTo>
                    <a:pt x="305" y="168"/>
                  </a:lnTo>
                  <a:lnTo>
                    <a:pt x="319" y="171"/>
                  </a:lnTo>
                  <a:lnTo>
                    <a:pt x="324" y="183"/>
                  </a:lnTo>
                  <a:lnTo>
                    <a:pt x="328" y="234"/>
                  </a:lnTo>
                  <a:lnTo>
                    <a:pt x="324" y="246"/>
                  </a:lnTo>
                  <a:lnTo>
                    <a:pt x="305" y="259"/>
                  </a:lnTo>
                  <a:lnTo>
                    <a:pt x="298" y="280"/>
                  </a:lnTo>
                  <a:lnTo>
                    <a:pt x="298" y="298"/>
                  </a:lnTo>
                  <a:lnTo>
                    <a:pt x="302" y="307"/>
                  </a:lnTo>
                  <a:lnTo>
                    <a:pt x="298" y="316"/>
                  </a:lnTo>
                  <a:lnTo>
                    <a:pt x="295" y="325"/>
                  </a:lnTo>
                  <a:lnTo>
                    <a:pt x="295" y="334"/>
                  </a:lnTo>
                  <a:lnTo>
                    <a:pt x="305" y="343"/>
                  </a:lnTo>
                  <a:lnTo>
                    <a:pt x="328" y="331"/>
                  </a:lnTo>
                  <a:lnTo>
                    <a:pt x="337" y="286"/>
                  </a:lnTo>
                  <a:lnTo>
                    <a:pt x="351" y="276"/>
                  </a:lnTo>
                  <a:lnTo>
                    <a:pt x="358" y="255"/>
                  </a:lnTo>
                  <a:lnTo>
                    <a:pt x="387" y="228"/>
                  </a:lnTo>
                  <a:lnTo>
                    <a:pt x="391" y="219"/>
                  </a:lnTo>
                  <a:lnTo>
                    <a:pt x="378" y="177"/>
                  </a:lnTo>
                  <a:lnTo>
                    <a:pt x="355" y="119"/>
                  </a:lnTo>
                  <a:lnTo>
                    <a:pt x="351" y="111"/>
                  </a:lnTo>
                  <a:lnTo>
                    <a:pt x="361" y="108"/>
                  </a:lnTo>
                  <a:lnTo>
                    <a:pt x="374" y="111"/>
                  </a:lnTo>
                  <a:lnTo>
                    <a:pt x="387" y="83"/>
                  </a:lnTo>
                  <a:lnTo>
                    <a:pt x="384" y="56"/>
                  </a:lnTo>
                  <a:lnTo>
                    <a:pt x="368" y="53"/>
                  </a:lnTo>
                  <a:lnTo>
                    <a:pt x="361" y="35"/>
                  </a:lnTo>
                  <a:lnTo>
                    <a:pt x="361" y="0"/>
                  </a:lnTo>
                  <a:lnTo>
                    <a:pt x="600" y="60"/>
                  </a:lnTo>
                  <a:lnTo>
                    <a:pt x="829" y="111"/>
                  </a:lnTo>
                  <a:lnTo>
                    <a:pt x="1201" y="189"/>
                  </a:lnTo>
                  <a:lnTo>
                    <a:pt x="1204" y="189"/>
                  </a:lnTo>
                  <a:lnTo>
                    <a:pt x="1075" y="711"/>
                  </a:lnTo>
                  <a:lnTo>
                    <a:pt x="1068" y="717"/>
                  </a:lnTo>
                  <a:lnTo>
                    <a:pt x="1068" y="725"/>
                  </a:lnTo>
                  <a:lnTo>
                    <a:pt x="1068" y="735"/>
                  </a:lnTo>
                  <a:lnTo>
                    <a:pt x="1075" y="741"/>
                  </a:lnTo>
                  <a:lnTo>
                    <a:pt x="1082" y="753"/>
                  </a:lnTo>
                  <a:lnTo>
                    <a:pt x="1078" y="759"/>
                  </a:lnTo>
                  <a:lnTo>
                    <a:pt x="1075" y="762"/>
                  </a:lnTo>
                  <a:lnTo>
                    <a:pt x="1068" y="771"/>
                  </a:lnTo>
                  <a:lnTo>
                    <a:pt x="1068" y="786"/>
                  </a:lnTo>
                  <a:lnTo>
                    <a:pt x="1072" y="798"/>
                  </a:lnTo>
                  <a:lnTo>
                    <a:pt x="753" y="732"/>
                  </a:lnTo>
                  <a:lnTo>
                    <a:pt x="730" y="738"/>
                  </a:lnTo>
                  <a:lnTo>
                    <a:pt x="713" y="738"/>
                  </a:lnTo>
                  <a:lnTo>
                    <a:pt x="697" y="732"/>
                  </a:lnTo>
                  <a:lnTo>
                    <a:pt x="677" y="732"/>
                  </a:lnTo>
                  <a:lnTo>
                    <a:pt x="667" y="725"/>
                  </a:lnTo>
                  <a:lnTo>
                    <a:pt x="646" y="725"/>
                  </a:lnTo>
                  <a:lnTo>
                    <a:pt x="630" y="732"/>
                  </a:lnTo>
                  <a:lnTo>
                    <a:pt x="607" y="725"/>
                  </a:lnTo>
                  <a:lnTo>
                    <a:pt x="587" y="725"/>
                  </a:lnTo>
                  <a:lnTo>
                    <a:pt x="564" y="738"/>
                  </a:lnTo>
                  <a:lnTo>
                    <a:pt x="547" y="741"/>
                  </a:lnTo>
                  <a:lnTo>
                    <a:pt x="507" y="735"/>
                  </a:lnTo>
                  <a:lnTo>
                    <a:pt x="497" y="732"/>
                  </a:lnTo>
                  <a:lnTo>
                    <a:pt x="474" y="720"/>
                  </a:lnTo>
                  <a:lnTo>
                    <a:pt x="401" y="729"/>
                  </a:lnTo>
                  <a:lnTo>
                    <a:pt x="387" y="711"/>
                  </a:lnTo>
                  <a:lnTo>
                    <a:pt x="328" y="696"/>
                  </a:lnTo>
                  <a:lnTo>
                    <a:pt x="298" y="690"/>
                  </a:lnTo>
                  <a:lnTo>
                    <a:pt x="261" y="696"/>
                  </a:lnTo>
                  <a:lnTo>
                    <a:pt x="205" y="690"/>
                  </a:lnTo>
                  <a:lnTo>
                    <a:pt x="159" y="672"/>
                  </a:lnTo>
                  <a:lnTo>
                    <a:pt x="152" y="653"/>
                  </a:lnTo>
                  <a:lnTo>
                    <a:pt x="152" y="602"/>
                  </a:lnTo>
                  <a:lnTo>
                    <a:pt x="159" y="590"/>
                  </a:lnTo>
                  <a:lnTo>
                    <a:pt x="152" y="563"/>
                  </a:lnTo>
                  <a:lnTo>
                    <a:pt x="119" y="536"/>
                  </a:lnTo>
                  <a:lnTo>
                    <a:pt x="92" y="536"/>
                  </a:lnTo>
                  <a:lnTo>
                    <a:pt x="89" y="526"/>
                  </a:lnTo>
                  <a:lnTo>
                    <a:pt x="76" y="515"/>
                  </a:lnTo>
                  <a:lnTo>
                    <a:pt x="46" y="50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22" name="Freeform 39"/>
            <p:cNvSpPr>
              <a:spLocks noChangeAspect="1"/>
            </p:cNvSpPr>
            <p:nvPr/>
          </p:nvSpPr>
          <p:spPr bwMode="auto">
            <a:xfrm>
              <a:off x="1656" y="2543"/>
              <a:ext cx="1456" cy="1102"/>
            </a:xfrm>
            <a:custGeom>
              <a:avLst/>
              <a:gdLst>
                <a:gd name="T0" fmla="*/ 10 w 1456"/>
                <a:gd name="T1" fmla="*/ 818 h 1102"/>
                <a:gd name="T2" fmla="*/ 10 w 1456"/>
                <a:gd name="T3" fmla="*/ 755 h 1102"/>
                <a:gd name="T4" fmla="*/ 23 w 1456"/>
                <a:gd name="T5" fmla="*/ 704 h 1102"/>
                <a:gd name="T6" fmla="*/ 26 w 1456"/>
                <a:gd name="T7" fmla="*/ 625 h 1102"/>
                <a:gd name="T8" fmla="*/ 50 w 1456"/>
                <a:gd name="T9" fmla="*/ 607 h 1102"/>
                <a:gd name="T10" fmla="*/ 67 w 1456"/>
                <a:gd name="T11" fmla="*/ 580 h 1102"/>
                <a:gd name="T12" fmla="*/ 80 w 1456"/>
                <a:gd name="T13" fmla="*/ 547 h 1102"/>
                <a:gd name="T14" fmla="*/ 143 w 1456"/>
                <a:gd name="T15" fmla="*/ 456 h 1102"/>
                <a:gd name="T16" fmla="*/ 224 w 1456"/>
                <a:gd name="T17" fmla="*/ 281 h 1102"/>
                <a:gd name="T18" fmla="*/ 280 w 1456"/>
                <a:gd name="T19" fmla="*/ 160 h 1102"/>
                <a:gd name="T20" fmla="*/ 323 w 1456"/>
                <a:gd name="T21" fmla="*/ 39 h 1102"/>
                <a:gd name="T22" fmla="*/ 330 w 1456"/>
                <a:gd name="T23" fmla="*/ 3 h 1102"/>
                <a:gd name="T24" fmla="*/ 363 w 1456"/>
                <a:gd name="T25" fmla="*/ 3 h 1102"/>
                <a:gd name="T26" fmla="*/ 403 w 1456"/>
                <a:gd name="T27" fmla="*/ 12 h 1102"/>
                <a:gd name="T28" fmla="*/ 419 w 1456"/>
                <a:gd name="T29" fmla="*/ 34 h 1102"/>
                <a:gd name="T30" fmla="*/ 480 w 1456"/>
                <a:gd name="T31" fmla="*/ 61 h 1102"/>
                <a:gd name="T32" fmla="*/ 480 w 1456"/>
                <a:gd name="T33" fmla="*/ 100 h 1102"/>
                <a:gd name="T34" fmla="*/ 487 w 1456"/>
                <a:gd name="T35" fmla="*/ 170 h 1102"/>
                <a:gd name="T36" fmla="*/ 590 w 1456"/>
                <a:gd name="T37" fmla="*/ 194 h 1102"/>
                <a:gd name="T38" fmla="*/ 657 w 1456"/>
                <a:gd name="T39" fmla="*/ 194 h 1102"/>
                <a:gd name="T40" fmla="*/ 730 w 1456"/>
                <a:gd name="T41" fmla="*/ 227 h 1102"/>
                <a:gd name="T42" fmla="*/ 826 w 1456"/>
                <a:gd name="T43" fmla="*/ 230 h 1102"/>
                <a:gd name="T44" fmla="*/ 877 w 1456"/>
                <a:gd name="T45" fmla="*/ 239 h 1102"/>
                <a:gd name="T46" fmla="*/ 916 w 1456"/>
                <a:gd name="T47" fmla="*/ 224 h 1102"/>
                <a:gd name="T48" fmla="*/ 960 w 1456"/>
                <a:gd name="T49" fmla="*/ 230 h 1102"/>
                <a:gd name="T50" fmla="*/ 996 w 1456"/>
                <a:gd name="T51" fmla="*/ 224 h 1102"/>
                <a:gd name="T52" fmla="*/ 1026 w 1456"/>
                <a:gd name="T53" fmla="*/ 230 h 1102"/>
                <a:gd name="T54" fmla="*/ 1060 w 1456"/>
                <a:gd name="T55" fmla="*/ 236 h 1102"/>
                <a:gd name="T56" fmla="*/ 1402 w 1456"/>
                <a:gd name="T57" fmla="*/ 296 h 1102"/>
                <a:gd name="T58" fmla="*/ 1419 w 1456"/>
                <a:gd name="T59" fmla="*/ 332 h 1102"/>
                <a:gd name="T60" fmla="*/ 1452 w 1456"/>
                <a:gd name="T61" fmla="*/ 351 h 1102"/>
                <a:gd name="T62" fmla="*/ 1379 w 1456"/>
                <a:gd name="T63" fmla="*/ 487 h 1102"/>
                <a:gd name="T64" fmla="*/ 1363 w 1456"/>
                <a:gd name="T65" fmla="*/ 514 h 1102"/>
                <a:gd name="T66" fmla="*/ 1319 w 1456"/>
                <a:gd name="T67" fmla="*/ 541 h 1102"/>
                <a:gd name="T68" fmla="*/ 1273 w 1456"/>
                <a:gd name="T69" fmla="*/ 622 h 1102"/>
                <a:gd name="T70" fmla="*/ 1302 w 1456"/>
                <a:gd name="T71" fmla="*/ 646 h 1102"/>
                <a:gd name="T72" fmla="*/ 1309 w 1456"/>
                <a:gd name="T73" fmla="*/ 674 h 1102"/>
                <a:gd name="T74" fmla="*/ 1299 w 1456"/>
                <a:gd name="T75" fmla="*/ 683 h 1102"/>
                <a:gd name="T76" fmla="*/ 1276 w 1456"/>
                <a:gd name="T77" fmla="*/ 734 h 1102"/>
                <a:gd name="T78" fmla="*/ 700 w 1456"/>
                <a:gd name="T79" fmla="*/ 996 h 11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56"/>
                <a:gd name="T121" fmla="*/ 0 h 1102"/>
                <a:gd name="T122" fmla="*/ 1456 w 1456"/>
                <a:gd name="T123" fmla="*/ 1102 h 11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56" h="1102">
                  <a:moveTo>
                    <a:pt x="20" y="828"/>
                  </a:moveTo>
                  <a:lnTo>
                    <a:pt x="10" y="818"/>
                  </a:lnTo>
                  <a:lnTo>
                    <a:pt x="0" y="776"/>
                  </a:lnTo>
                  <a:lnTo>
                    <a:pt x="10" y="755"/>
                  </a:lnTo>
                  <a:lnTo>
                    <a:pt x="10" y="737"/>
                  </a:lnTo>
                  <a:lnTo>
                    <a:pt x="23" y="704"/>
                  </a:lnTo>
                  <a:lnTo>
                    <a:pt x="16" y="641"/>
                  </a:lnTo>
                  <a:lnTo>
                    <a:pt x="26" y="625"/>
                  </a:lnTo>
                  <a:lnTo>
                    <a:pt x="43" y="620"/>
                  </a:lnTo>
                  <a:lnTo>
                    <a:pt x="50" y="607"/>
                  </a:lnTo>
                  <a:lnTo>
                    <a:pt x="60" y="586"/>
                  </a:lnTo>
                  <a:lnTo>
                    <a:pt x="67" y="580"/>
                  </a:lnTo>
                  <a:lnTo>
                    <a:pt x="73" y="550"/>
                  </a:lnTo>
                  <a:lnTo>
                    <a:pt x="80" y="547"/>
                  </a:lnTo>
                  <a:lnTo>
                    <a:pt x="123" y="501"/>
                  </a:lnTo>
                  <a:lnTo>
                    <a:pt x="143" y="456"/>
                  </a:lnTo>
                  <a:lnTo>
                    <a:pt x="180" y="393"/>
                  </a:lnTo>
                  <a:lnTo>
                    <a:pt x="224" y="281"/>
                  </a:lnTo>
                  <a:lnTo>
                    <a:pt x="253" y="230"/>
                  </a:lnTo>
                  <a:lnTo>
                    <a:pt x="280" y="160"/>
                  </a:lnTo>
                  <a:lnTo>
                    <a:pt x="310" y="70"/>
                  </a:lnTo>
                  <a:lnTo>
                    <a:pt x="323" y="39"/>
                  </a:lnTo>
                  <a:lnTo>
                    <a:pt x="330" y="12"/>
                  </a:lnTo>
                  <a:lnTo>
                    <a:pt x="330" y="3"/>
                  </a:lnTo>
                  <a:lnTo>
                    <a:pt x="344" y="0"/>
                  </a:lnTo>
                  <a:lnTo>
                    <a:pt x="363" y="3"/>
                  </a:lnTo>
                  <a:lnTo>
                    <a:pt x="373" y="0"/>
                  </a:lnTo>
                  <a:lnTo>
                    <a:pt x="403" y="12"/>
                  </a:lnTo>
                  <a:lnTo>
                    <a:pt x="417" y="24"/>
                  </a:lnTo>
                  <a:lnTo>
                    <a:pt x="419" y="34"/>
                  </a:lnTo>
                  <a:lnTo>
                    <a:pt x="446" y="34"/>
                  </a:lnTo>
                  <a:lnTo>
                    <a:pt x="480" y="61"/>
                  </a:lnTo>
                  <a:lnTo>
                    <a:pt x="487" y="87"/>
                  </a:lnTo>
                  <a:lnTo>
                    <a:pt x="480" y="100"/>
                  </a:lnTo>
                  <a:lnTo>
                    <a:pt x="480" y="151"/>
                  </a:lnTo>
                  <a:lnTo>
                    <a:pt x="487" y="170"/>
                  </a:lnTo>
                  <a:lnTo>
                    <a:pt x="533" y="187"/>
                  </a:lnTo>
                  <a:lnTo>
                    <a:pt x="590" y="194"/>
                  </a:lnTo>
                  <a:lnTo>
                    <a:pt x="627" y="187"/>
                  </a:lnTo>
                  <a:lnTo>
                    <a:pt x="657" y="194"/>
                  </a:lnTo>
                  <a:lnTo>
                    <a:pt x="716" y="209"/>
                  </a:lnTo>
                  <a:lnTo>
                    <a:pt x="730" y="227"/>
                  </a:lnTo>
                  <a:lnTo>
                    <a:pt x="803" y="218"/>
                  </a:lnTo>
                  <a:lnTo>
                    <a:pt x="826" y="230"/>
                  </a:lnTo>
                  <a:lnTo>
                    <a:pt x="836" y="233"/>
                  </a:lnTo>
                  <a:lnTo>
                    <a:pt x="877" y="239"/>
                  </a:lnTo>
                  <a:lnTo>
                    <a:pt x="893" y="236"/>
                  </a:lnTo>
                  <a:lnTo>
                    <a:pt x="916" y="224"/>
                  </a:lnTo>
                  <a:lnTo>
                    <a:pt x="936" y="224"/>
                  </a:lnTo>
                  <a:lnTo>
                    <a:pt x="960" y="230"/>
                  </a:lnTo>
                  <a:lnTo>
                    <a:pt x="976" y="224"/>
                  </a:lnTo>
                  <a:lnTo>
                    <a:pt x="996" y="224"/>
                  </a:lnTo>
                  <a:lnTo>
                    <a:pt x="1006" y="230"/>
                  </a:lnTo>
                  <a:lnTo>
                    <a:pt x="1026" y="230"/>
                  </a:lnTo>
                  <a:lnTo>
                    <a:pt x="1043" y="236"/>
                  </a:lnTo>
                  <a:lnTo>
                    <a:pt x="1060" y="236"/>
                  </a:lnTo>
                  <a:lnTo>
                    <a:pt x="1083" y="230"/>
                  </a:lnTo>
                  <a:lnTo>
                    <a:pt x="1402" y="296"/>
                  </a:lnTo>
                  <a:lnTo>
                    <a:pt x="1405" y="314"/>
                  </a:lnTo>
                  <a:lnTo>
                    <a:pt x="1419" y="332"/>
                  </a:lnTo>
                  <a:lnTo>
                    <a:pt x="1436" y="339"/>
                  </a:lnTo>
                  <a:lnTo>
                    <a:pt x="1452" y="351"/>
                  </a:lnTo>
                  <a:lnTo>
                    <a:pt x="1456" y="378"/>
                  </a:lnTo>
                  <a:lnTo>
                    <a:pt x="1379" y="487"/>
                  </a:lnTo>
                  <a:lnTo>
                    <a:pt x="1366" y="501"/>
                  </a:lnTo>
                  <a:lnTo>
                    <a:pt x="1363" y="514"/>
                  </a:lnTo>
                  <a:lnTo>
                    <a:pt x="1346" y="532"/>
                  </a:lnTo>
                  <a:lnTo>
                    <a:pt x="1319" y="541"/>
                  </a:lnTo>
                  <a:lnTo>
                    <a:pt x="1279" y="598"/>
                  </a:lnTo>
                  <a:lnTo>
                    <a:pt x="1273" y="622"/>
                  </a:lnTo>
                  <a:lnTo>
                    <a:pt x="1279" y="635"/>
                  </a:lnTo>
                  <a:lnTo>
                    <a:pt x="1302" y="646"/>
                  </a:lnTo>
                  <a:lnTo>
                    <a:pt x="1316" y="662"/>
                  </a:lnTo>
                  <a:lnTo>
                    <a:pt x="1309" y="674"/>
                  </a:lnTo>
                  <a:lnTo>
                    <a:pt x="1306" y="683"/>
                  </a:lnTo>
                  <a:lnTo>
                    <a:pt x="1299" y="683"/>
                  </a:lnTo>
                  <a:lnTo>
                    <a:pt x="1299" y="707"/>
                  </a:lnTo>
                  <a:lnTo>
                    <a:pt x="1276" y="734"/>
                  </a:lnTo>
                  <a:lnTo>
                    <a:pt x="1186" y="1102"/>
                  </a:lnTo>
                  <a:lnTo>
                    <a:pt x="700" y="996"/>
                  </a:lnTo>
                  <a:lnTo>
                    <a:pt x="20" y="82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23" name="Freeform 40"/>
            <p:cNvSpPr>
              <a:spLocks noChangeAspect="1"/>
            </p:cNvSpPr>
            <p:nvPr/>
          </p:nvSpPr>
          <p:spPr bwMode="auto">
            <a:xfrm>
              <a:off x="1658" y="2543"/>
              <a:ext cx="1454" cy="1102"/>
            </a:xfrm>
            <a:custGeom>
              <a:avLst/>
              <a:gdLst>
                <a:gd name="T0" fmla="*/ 10 w 1454"/>
                <a:gd name="T1" fmla="*/ 818 h 1102"/>
                <a:gd name="T2" fmla="*/ 10 w 1454"/>
                <a:gd name="T3" fmla="*/ 755 h 1102"/>
                <a:gd name="T4" fmla="*/ 23 w 1454"/>
                <a:gd name="T5" fmla="*/ 704 h 1102"/>
                <a:gd name="T6" fmla="*/ 26 w 1454"/>
                <a:gd name="T7" fmla="*/ 625 h 1102"/>
                <a:gd name="T8" fmla="*/ 50 w 1454"/>
                <a:gd name="T9" fmla="*/ 607 h 1102"/>
                <a:gd name="T10" fmla="*/ 66 w 1454"/>
                <a:gd name="T11" fmla="*/ 580 h 1102"/>
                <a:gd name="T12" fmla="*/ 80 w 1454"/>
                <a:gd name="T13" fmla="*/ 547 h 1102"/>
                <a:gd name="T14" fmla="*/ 143 w 1454"/>
                <a:gd name="T15" fmla="*/ 456 h 1102"/>
                <a:gd name="T16" fmla="*/ 223 w 1454"/>
                <a:gd name="T17" fmla="*/ 281 h 1102"/>
                <a:gd name="T18" fmla="*/ 279 w 1454"/>
                <a:gd name="T19" fmla="*/ 160 h 1102"/>
                <a:gd name="T20" fmla="*/ 322 w 1454"/>
                <a:gd name="T21" fmla="*/ 40 h 1102"/>
                <a:gd name="T22" fmla="*/ 329 w 1454"/>
                <a:gd name="T23" fmla="*/ 4 h 1102"/>
                <a:gd name="T24" fmla="*/ 363 w 1454"/>
                <a:gd name="T25" fmla="*/ 4 h 1102"/>
                <a:gd name="T26" fmla="*/ 402 w 1454"/>
                <a:gd name="T27" fmla="*/ 13 h 1102"/>
                <a:gd name="T28" fmla="*/ 419 w 1454"/>
                <a:gd name="T29" fmla="*/ 34 h 1102"/>
                <a:gd name="T30" fmla="*/ 478 w 1454"/>
                <a:gd name="T31" fmla="*/ 61 h 1102"/>
                <a:gd name="T32" fmla="*/ 478 w 1454"/>
                <a:gd name="T33" fmla="*/ 100 h 1102"/>
                <a:gd name="T34" fmla="*/ 485 w 1454"/>
                <a:gd name="T35" fmla="*/ 170 h 1102"/>
                <a:gd name="T36" fmla="*/ 588 w 1454"/>
                <a:gd name="T37" fmla="*/ 194 h 1102"/>
                <a:gd name="T38" fmla="*/ 655 w 1454"/>
                <a:gd name="T39" fmla="*/ 194 h 1102"/>
                <a:gd name="T40" fmla="*/ 728 w 1454"/>
                <a:gd name="T41" fmla="*/ 227 h 1102"/>
                <a:gd name="T42" fmla="*/ 825 w 1454"/>
                <a:gd name="T43" fmla="*/ 230 h 1102"/>
                <a:gd name="T44" fmla="*/ 875 w 1454"/>
                <a:gd name="T45" fmla="*/ 239 h 1102"/>
                <a:gd name="T46" fmla="*/ 915 w 1454"/>
                <a:gd name="T47" fmla="*/ 224 h 1102"/>
                <a:gd name="T48" fmla="*/ 958 w 1454"/>
                <a:gd name="T49" fmla="*/ 230 h 1102"/>
                <a:gd name="T50" fmla="*/ 994 w 1454"/>
                <a:gd name="T51" fmla="*/ 224 h 1102"/>
                <a:gd name="T52" fmla="*/ 1025 w 1454"/>
                <a:gd name="T53" fmla="*/ 230 h 1102"/>
                <a:gd name="T54" fmla="*/ 1058 w 1454"/>
                <a:gd name="T55" fmla="*/ 236 h 1102"/>
                <a:gd name="T56" fmla="*/ 1400 w 1454"/>
                <a:gd name="T57" fmla="*/ 296 h 1102"/>
                <a:gd name="T58" fmla="*/ 1417 w 1454"/>
                <a:gd name="T59" fmla="*/ 332 h 1102"/>
                <a:gd name="T60" fmla="*/ 1450 w 1454"/>
                <a:gd name="T61" fmla="*/ 350 h 1102"/>
                <a:gd name="T62" fmla="*/ 1377 w 1454"/>
                <a:gd name="T63" fmla="*/ 486 h 1102"/>
                <a:gd name="T64" fmla="*/ 1361 w 1454"/>
                <a:gd name="T65" fmla="*/ 514 h 1102"/>
                <a:gd name="T66" fmla="*/ 1317 w 1454"/>
                <a:gd name="T67" fmla="*/ 540 h 1102"/>
                <a:gd name="T68" fmla="*/ 1271 w 1454"/>
                <a:gd name="T69" fmla="*/ 623 h 1102"/>
                <a:gd name="T70" fmla="*/ 1300 w 1454"/>
                <a:gd name="T71" fmla="*/ 646 h 1102"/>
                <a:gd name="T72" fmla="*/ 1307 w 1454"/>
                <a:gd name="T73" fmla="*/ 673 h 1102"/>
                <a:gd name="T74" fmla="*/ 1297 w 1454"/>
                <a:gd name="T75" fmla="*/ 682 h 1102"/>
                <a:gd name="T76" fmla="*/ 1274 w 1454"/>
                <a:gd name="T77" fmla="*/ 734 h 1102"/>
                <a:gd name="T78" fmla="*/ 699 w 1454"/>
                <a:gd name="T79" fmla="*/ 996 h 11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54"/>
                <a:gd name="T121" fmla="*/ 0 h 1102"/>
                <a:gd name="T122" fmla="*/ 1454 w 1454"/>
                <a:gd name="T123" fmla="*/ 1102 h 11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54" h="1102">
                  <a:moveTo>
                    <a:pt x="19" y="828"/>
                  </a:moveTo>
                  <a:lnTo>
                    <a:pt x="10" y="818"/>
                  </a:lnTo>
                  <a:lnTo>
                    <a:pt x="0" y="776"/>
                  </a:lnTo>
                  <a:lnTo>
                    <a:pt x="10" y="755"/>
                  </a:lnTo>
                  <a:lnTo>
                    <a:pt x="10" y="737"/>
                  </a:lnTo>
                  <a:lnTo>
                    <a:pt x="23" y="704"/>
                  </a:lnTo>
                  <a:lnTo>
                    <a:pt x="16" y="640"/>
                  </a:lnTo>
                  <a:lnTo>
                    <a:pt x="26" y="625"/>
                  </a:lnTo>
                  <a:lnTo>
                    <a:pt x="43" y="619"/>
                  </a:lnTo>
                  <a:lnTo>
                    <a:pt x="50" y="607"/>
                  </a:lnTo>
                  <a:lnTo>
                    <a:pt x="60" y="586"/>
                  </a:lnTo>
                  <a:lnTo>
                    <a:pt x="66" y="580"/>
                  </a:lnTo>
                  <a:lnTo>
                    <a:pt x="73" y="550"/>
                  </a:lnTo>
                  <a:lnTo>
                    <a:pt x="80" y="547"/>
                  </a:lnTo>
                  <a:lnTo>
                    <a:pt x="122" y="501"/>
                  </a:lnTo>
                  <a:lnTo>
                    <a:pt x="143" y="456"/>
                  </a:lnTo>
                  <a:lnTo>
                    <a:pt x="179" y="392"/>
                  </a:lnTo>
                  <a:lnTo>
                    <a:pt x="223" y="281"/>
                  </a:lnTo>
                  <a:lnTo>
                    <a:pt x="253" y="230"/>
                  </a:lnTo>
                  <a:lnTo>
                    <a:pt x="279" y="160"/>
                  </a:lnTo>
                  <a:lnTo>
                    <a:pt x="309" y="70"/>
                  </a:lnTo>
                  <a:lnTo>
                    <a:pt x="322" y="40"/>
                  </a:lnTo>
                  <a:lnTo>
                    <a:pt x="329" y="13"/>
                  </a:lnTo>
                  <a:lnTo>
                    <a:pt x="329" y="4"/>
                  </a:lnTo>
                  <a:lnTo>
                    <a:pt x="343" y="0"/>
                  </a:lnTo>
                  <a:lnTo>
                    <a:pt x="363" y="4"/>
                  </a:lnTo>
                  <a:lnTo>
                    <a:pt x="372" y="0"/>
                  </a:lnTo>
                  <a:lnTo>
                    <a:pt x="402" y="13"/>
                  </a:lnTo>
                  <a:lnTo>
                    <a:pt x="416" y="24"/>
                  </a:lnTo>
                  <a:lnTo>
                    <a:pt x="419" y="34"/>
                  </a:lnTo>
                  <a:lnTo>
                    <a:pt x="446" y="34"/>
                  </a:lnTo>
                  <a:lnTo>
                    <a:pt x="478" y="61"/>
                  </a:lnTo>
                  <a:lnTo>
                    <a:pt x="485" y="88"/>
                  </a:lnTo>
                  <a:lnTo>
                    <a:pt x="478" y="100"/>
                  </a:lnTo>
                  <a:lnTo>
                    <a:pt x="478" y="151"/>
                  </a:lnTo>
                  <a:lnTo>
                    <a:pt x="485" y="170"/>
                  </a:lnTo>
                  <a:lnTo>
                    <a:pt x="532" y="188"/>
                  </a:lnTo>
                  <a:lnTo>
                    <a:pt x="588" y="194"/>
                  </a:lnTo>
                  <a:lnTo>
                    <a:pt x="625" y="188"/>
                  </a:lnTo>
                  <a:lnTo>
                    <a:pt x="655" y="194"/>
                  </a:lnTo>
                  <a:lnTo>
                    <a:pt x="715" y="209"/>
                  </a:lnTo>
                  <a:lnTo>
                    <a:pt x="728" y="227"/>
                  </a:lnTo>
                  <a:lnTo>
                    <a:pt x="801" y="218"/>
                  </a:lnTo>
                  <a:lnTo>
                    <a:pt x="825" y="230"/>
                  </a:lnTo>
                  <a:lnTo>
                    <a:pt x="834" y="233"/>
                  </a:lnTo>
                  <a:lnTo>
                    <a:pt x="875" y="239"/>
                  </a:lnTo>
                  <a:lnTo>
                    <a:pt x="891" y="236"/>
                  </a:lnTo>
                  <a:lnTo>
                    <a:pt x="915" y="224"/>
                  </a:lnTo>
                  <a:lnTo>
                    <a:pt x="935" y="224"/>
                  </a:lnTo>
                  <a:lnTo>
                    <a:pt x="958" y="230"/>
                  </a:lnTo>
                  <a:lnTo>
                    <a:pt x="974" y="224"/>
                  </a:lnTo>
                  <a:lnTo>
                    <a:pt x="994" y="224"/>
                  </a:lnTo>
                  <a:lnTo>
                    <a:pt x="1004" y="230"/>
                  </a:lnTo>
                  <a:lnTo>
                    <a:pt x="1025" y="230"/>
                  </a:lnTo>
                  <a:lnTo>
                    <a:pt x="1041" y="236"/>
                  </a:lnTo>
                  <a:lnTo>
                    <a:pt x="1058" y="236"/>
                  </a:lnTo>
                  <a:lnTo>
                    <a:pt x="1081" y="230"/>
                  </a:lnTo>
                  <a:lnTo>
                    <a:pt x="1400" y="296"/>
                  </a:lnTo>
                  <a:lnTo>
                    <a:pt x="1404" y="315"/>
                  </a:lnTo>
                  <a:lnTo>
                    <a:pt x="1417" y="332"/>
                  </a:lnTo>
                  <a:lnTo>
                    <a:pt x="1434" y="339"/>
                  </a:lnTo>
                  <a:lnTo>
                    <a:pt x="1450" y="350"/>
                  </a:lnTo>
                  <a:lnTo>
                    <a:pt x="1454" y="378"/>
                  </a:lnTo>
                  <a:lnTo>
                    <a:pt x="1377" y="486"/>
                  </a:lnTo>
                  <a:lnTo>
                    <a:pt x="1364" y="501"/>
                  </a:lnTo>
                  <a:lnTo>
                    <a:pt x="1361" y="514"/>
                  </a:lnTo>
                  <a:lnTo>
                    <a:pt x="1344" y="532"/>
                  </a:lnTo>
                  <a:lnTo>
                    <a:pt x="1317" y="540"/>
                  </a:lnTo>
                  <a:lnTo>
                    <a:pt x="1277" y="598"/>
                  </a:lnTo>
                  <a:lnTo>
                    <a:pt x="1271" y="623"/>
                  </a:lnTo>
                  <a:lnTo>
                    <a:pt x="1277" y="634"/>
                  </a:lnTo>
                  <a:lnTo>
                    <a:pt x="1300" y="646"/>
                  </a:lnTo>
                  <a:lnTo>
                    <a:pt x="1314" y="661"/>
                  </a:lnTo>
                  <a:lnTo>
                    <a:pt x="1307" y="673"/>
                  </a:lnTo>
                  <a:lnTo>
                    <a:pt x="1303" y="682"/>
                  </a:lnTo>
                  <a:lnTo>
                    <a:pt x="1297" y="682"/>
                  </a:lnTo>
                  <a:lnTo>
                    <a:pt x="1297" y="707"/>
                  </a:lnTo>
                  <a:lnTo>
                    <a:pt x="1274" y="734"/>
                  </a:lnTo>
                  <a:lnTo>
                    <a:pt x="1184" y="1102"/>
                  </a:lnTo>
                  <a:lnTo>
                    <a:pt x="699" y="996"/>
                  </a:lnTo>
                  <a:lnTo>
                    <a:pt x="19" y="82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24" name="Freeform 41"/>
            <p:cNvSpPr>
              <a:spLocks noChangeAspect="1"/>
            </p:cNvSpPr>
            <p:nvPr/>
          </p:nvSpPr>
          <p:spPr bwMode="auto">
            <a:xfrm>
              <a:off x="1658" y="2543"/>
              <a:ext cx="1454" cy="1102"/>
            </a:xfrm>
            <a:custGeom>
              <a:avLst/>
              <a:gdLst>
                <a:gd name="T0" fmla="*/ 10 w 1454"/>
                <a:gd name="T1" fmla="*/ 818 h 1102"/>
                <a:gd name="T2" fmla="*/ 10 w 1454"/>
                <a:gd name="T3" fmla="*/ 755 h 1102"/>
                <a:gd name="T4" fmla="*/ 23 w 1454"/>
                <a:gd name="T5" fmla="*/ 704 h 1102"/>
                <a:gd name="T6" fmla="*/ 26 w 1454"/>
                <a:gd name="T7" fmla="*/ 625 h 1102"/>
                <a:gd name="T8" fmla="*/ 50 w 1454"/>
                <a:gd name="T9" fmla="*/ 607 h 1102"/>
                <a:gd name="T10" fmla="*/ 66 w 1454"/>
                <a:gd name="T11" fmla="*/ 580 h 1102"/>
                <a:gd name="T12" fmla="*/ 80 w 1454"/>
                <a:gd name="T13" fmla="*/ 547 h 1102"/>
                <a:gd name="T14" fmla="*/ 143 w 1454"/>
                <a:gd name="T15" fmla="*/ 456 h 1102"/>
                <a:gd name="T16" fmla="*/ 223 w 1454"/>
                <a:gd name="T17" fmla="*/ 281 h 1102"/>
                <a:gd name="T18" fmla="*/ 279 w 1454"/>
                <a:gd name="T19" fmla="*/ 160 h 1102"/>
                <a:gd name="T20" fmla="*/ 322 w 1454"/>
                <a:gd name="T21" fmla="*/ 40 h 1102"/>
                <a:gd name="T22" fmla="*/ 329 w 1454"/>
                <a:gd name="T23" fmla="*/ 4 h 1102"/>
                <a:gd name="T24" fmla="*/ 363 w 1454"/>
                <a:gd name="T25" fmla="*/ 4 h 1102"/>
                <a:gd name="T26" fmla="*/ 402 w 1454"/>
                <a:gd name="T27" fmla="*/ 13 h 1102"/>
                <a:gd name="T28" fmla="*/ 419 w 1454"/>
                <a:gd name="T29" fmla="*/ 34 h 1102"/>
                <a:gd name="T30" fmla="*/ 478 w 1454"/>
                <a:gd name="T31" fmla="*/ 61 h 1102"/>
                <a:gd name="T32" fmla="*/ 478 w 1454"/>
                <a:gd name="T33" fmla="*/ 100 h 1102"/>
                <a:gd name="T34" fmla="*/ 485 w 1454"/>
                <a:gd name="T35" fmla="*/ 170 h 1102"/>
                <a:gd name="T36" fmla="*/ 588 w 1454"/>
                <a:gd name="T37" fmla="*/ 194 h 1102"/>
                <a:gd name="T38" fmla="*/ 655 w 1454"/>
                <a:gd name="T39" fmla="*/ 194 h 1102"/>
                <a:gd name="T40" fmla="*/ 728 w 1454"/>
                <a:gd name="T41" fmla="*/ 227 h 1102"/>
                <a:gd name="T42" fmla="*/ 825 w 1454"/>
                <a:gd name="T43" fmla="*/ 230 h 1102"/>
                <a:gd name="T44" fmla="*/ 875 w 1454"/>
                <a:gd name="T45" fmla="*/ 239 h 1102"/>
                <a:gd name="T46" fmla="*/ 915 w 1454"/>
                <a:gd name="T47" fmla="*/ 224 h 1102"/>
                <a:gd name="T48" fmla="*/ 958 w 1454"/>
                <a:gd name="T49" fmla="*/ 230 h 1102"/>
                <a:gd name="T50" fmla="*/ 994 w 1454"/>
                <a:gd name="T51" fmla="*/ 224 h 1102"/>
                <a:gd name="T52" fmla="*/ 1025 w 1454"/>
                <a:gd name="T53" fmla="*/ 230 h 1102"/>
                <a:gd name="T54" fmla="*/ 1058 w 1454"/>
                <a:gd name="T55" fmla="*/ 236 h 1102"/>
                <a:gd name="T56" fmla="*/ 1400 w 1454"/>
                <a:gd name="T57" fmla="*/ 296 h 1102"/>
                <a:gd name="T58" fmla="*/ 1417 w 1454"/>
                <a:gd name="T59" fmla="*/ 332 h 1102"/>
                <a:gd name="T60" fmla="*/ 1450 w 1454"/>
                <a:gd name="T61" fmla="*/ 350 h 1102"/>
                <a:gd name="T62" fmla="*/ 1377 w 1454"/>
                <a:gd name="T63" fmla="*/ 486 h 1102"/>
                <a:gd name="T64" fmla="*/ 1361 w 1454"/>
                <a:gd name="T65" fmla="*/ 514 h 1102"/>
                <a:gd name="T66" fmla="*/ 1317 w 1454"/>
                <a:gd name="T67" fmla="*/ 540 h 1102"/>
                <a:gd name="T68" fmla="*/ 1271 w 1454"/>
                <a:gd name="T69" fmla="*/ 623 h 1102"/>
                <a:gd name="T70" fmla="*/ 1300 w 1454"/>
                <a:gd name="T71" fmla="*/ 646 h 1102"/>
                <a:gd name="T72" fmla="*/ 1307 w 1454"/>
                <a:gd name="T73" fmla="*/ 673 h 1102"/>
                <a:gd name="T74" fmla="*/ 1297 w 1454"/>
                <a:gd name="T75" fmla="*/ 682 h 1102"/>
                <a:gd name="T76" fmla="*/ 1274 w 1454"/>
                <a:gd name="T77" fmla="*/ 734 h 1102"/>
                <a:gd name="T78" fmla="*/ 699 w 1454"/>
                <a:gd name="T79" fmla="*/ 996 h 11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54"/>
                <a:gd name="T121" fmla="*/ 0 h 1102"/>
                <a:gd name="T122" fmla="*/ 1454 w 1454"/>
                <a:gd name="T123" fmla="*/ 1102 h 11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54" h="1102">
                  <a:moveTo>
                    <a:pt x="19" y="828"/>
                  </a:moveTo>
                  <a:lnTo>
                    <a:pt x="10" y="818"/>
                  </a:lnTo>
                  <a:lnTo>
                    <a:pt x="0" y="776"/>
                  </a:lnTo>
                  <a:lnTo>
                    <a:pt x="10" y="755"/>
                  </a:lnTo>
                  <a:lnTo>
                    <a:pt x="10" y="737"/>
                  </a:lnTo>
                  <a:lnTo>
                    <a:pt x="23" y="704"/>
                  </a:lnTo>
                  <a:lnTo>
                    <a:pt x="16" y="640"/>
                  </a:lnTo>
                  <a:lnTo>
                    <a:pt x="26" y="625"/>
                  </a:lnTo>
                  <a:lnTo>
                    <a:pt x="43" y="619"/>
                  </a:lnTo>
                  <a:lnTo>
                    <a:pt x="50" y="607"/>
                  </a:lnTo>
                  <a:lnTo>
                    <a:pt x="60" y="586"/>
                  </a:lnTo>
                  <a:lnTo>
                    <a:pt x="66" y="580"/>
                  </a:lnTo>
                  <a:lnTo>
                    <a:pt x="73" y="550"/>
                  </a:lnTo>
                  <a:lnTo>
                    <a:pt x="80" y="547"/>
                  </a:lnTo>
                  <a:lnTo>
                    <a:pt x="122" y="501"/>
                  </a:lnTo>
                  <a:lnTo>
                    <a:pt x="143" y="456"/>
                  </a:lnTo>
                  <a:lnTo>
                    <a:pt x="179" y="392"/>
                  </a:lnTo>
                  <a:lnTo>
                    <a:pt x="223" y="281"/>
                  </a:lnTo>
                  <a:lnTo>
                    <a:pt x="253" y="230"/>
                  </a:lnTo>
                  <a:lnTo>
                    <a:pt x="279" y="160"/>
                  </a:lnTo>
                  <a:lnTo>
                    <a:pt x="309" y="70"/>
                  </a:lnTo>
                  <a:lnTo>
                    <a:pt x="322" y="40"/>
                  </a:lnTo>
                  <a:lnTo>
                    <a:pt x="329" y="13"/>
                  </a:lnTo>
                  <a:lnTo>
                    <a:pt x="329" y="4"/>
                  </a:lnTo>
                  <a:lnTo>
                    <a:pt x="343" y="0"/>
                  </a:lnTo>
                  <a:lnTo>
                    <a:pt x="363" y="4"/>
                  </a:lnTo>
                  <a:lnTo>
                    <a:pt x="372" y="0"/>
                  </a:lnTo>
                  <a:lnTo>
                    <a:pt x="402" y="13"/>
                  </a:lnTo>
                  <a:lnTo>
                    <a:pt x="416" y="24"/>
                  </a:lnTo>
                  <a:lnTo>
                    <a:pt x="419" y="34"/>
                  </a:lnTo>
                  <a:lnTo>
                    <a:pt x="446" y="34"/>
                  </a:lnTo>
                  <a:lnTo>
                    <a:pt x="478" y="61"/>
                  </a:lnTo>
                  <a:lnTo>
                    <a:pt x="485" y="88"/>
                  </a:lnTo>
                  <a:lnTo>
                    <a:pt x="478" y="100"/>
                  </a:lnTo>
                  <a:lnTo>
                    <a:pt x="478" y="151"/>
                  </a:lnTo>
                  <a:lnTo>
                    <a:pt x="485" y="170"/>
                  </a:lnTo>
                  <a:lnTo>
                    <a:pt x="532" y="188"/>
                  </a:lnTo>
                  <a:lnTo>
                    <a:pt x="588" y="194"/>
                  </a:lnTo>
                  <a:lnTo>
                    <a:pt x="625" y="188"/>
                  </a:lnTo>
                  <a:lnTo>
                    <a:pt x="655" y="194"/>
                  </a:lnTo>
                  <a:lnTo>
                    <a:pt x="715" y="209"/>
                  </a:lnTo>
                  <a:lnTo>
                    <a:pt x="728" y="227"/>
                  </a:lnTo>
                  <a:lnTo>
                    <a:pt x="801" y="218"/>
                  </a:lnTo>
                  <a:lnTo>
                    <a:pt x="825" y="230"/>
                  </a:lnTo>
                  <a:lnTo>
                    <a:pt x="834" y="233"/>
                  </a:lnTo>
                  <a:lnTo>
                    <a:pt x="875" y="239"/>
                  </a:lnTo>
                  <a:lnTo>
                    <a:pt x="891" y="236"/>
                  </a:lnTo>
                  <a:lnTo>
                    <a:pt x="915" y="224"/>
                  </a:lnTo>
                  <a:lnTo>
                    <a:pt x="935" y="224"/>
                  </a:lnTo>
                  <a:lnTo>
                    <a:pt x="958" y="230"/>
                  </a:lnTo>
                  <a:lnTo>
                    <a:pt x="974" y="224"/>
                  </a:lnTo>
                  <a:lnTo>
                    <a:pt x="994" y="224"/>
                  </a:lnTo>
                  <a:lnTo>
                    <a:pt x="1004" y="230"/>
                  </a:lnTo>
                  <a:lnTo>
                    <a:pt x="1025" y="230"/>
                  </a:lnTo>
                  <a:lnTo>
                    <a:pt x="1041" y="236"/>
                  </a:lnTo>
                  <a:lnTo>
                    <a:pt x="1058" y="236"/>
                  </a:lnTo>
                  <a:lnTo>
                    <a:pt x="1081" y="230"/>
                  </a:lnTo>
                  <a:lnTo>
                    <a:pt x="1400" y="296"/>
                  </a:lnTo>
                  <a:lnTo>
                    <a:pt x="1404" y="315"/>
                  </a:lnTo>
                  <a:lnTo>
                    <a:pt x="1417" y="332"/>
                  </a:lnTo>
                  <a:lnTo>
                    <a:pt x="1434" y="339"/>
                  </a:lnTo>
                  <a:lnTo>
                    <a:pt x="1450" y="350"/>
                  </a:lnTo>
                  <a:lnTo>
                    <a:pt x="1454" y="378"/>
                  </a:lnTo>
                  <a:lnTo>
                    <a:pt x="1377" y="486"/>
                  </a:lnTo>
                  <a:lnTo>
                    <a:pt x="1364" y="501"/>
                  </a:lnTo>
                  <a:lnTo>
                    <a:pt x="1361" y="514"/>
                  </a:lnTo>
                  <a:lnTo>
                    <a:pt x="1344" y="532"/>
                  </a:lnTo>
                  <a:lnTo>
                    <a:pt x="1317" y="540"/>
                  </a:lnTo>
                  <a:lnTo>
                    <a:pt x="1277" y="598"/>
                  </a:lnTo>
                  <a:lnTo>
                    <a:pt x="1271" y="623"/>
                  </a:lnTo>
                  <a:lnTo>
                    <a:pt x="1277" y="634"/>
                  </a:lnTo>
                  <a:lnTo>
                    <a:pt x="1300" y="646"/>
                  </a:lnTo>
                  <a:lnTo>
                    <a:pt x="1314" y="661"/>
                  </a:lnTo>
                  <a:lnTo>
                    <a:pt x="1307" y="673"/>
                  </a:lnTo>
                  <a:lnTo>
                    <a:pt x="1303" y="682"/>
                  </a:lnTo>
                  <a:lnTo>
                    <a:pt x="1297" y="682"/>
                  </a:lnTo>
                  <a:lnTo>
                    <a:pt x="1297" y="707"/>
                  </a:lnTo>
                  <a:lnTo>
                    <a:pt x="1274" y="734"/>
                  </a:lnTo>
                  <a:lnTo>
                    <a:pt x="1184" y="1102"/>
                  </a:lnTo>
                  <a:lnTo>
                    <a:pt x="699" y="996"/>
                  </a:lnTo>
                  <a:lnTo>
                    <a:pt x="19" y="828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25" name="Freeform 42"/>
            <p:cNvSpPr>
              <a:spLocks noChangeAspect="1"/>
            </p:cNvSpPr>
            <p:nvPr/>
          </p:nvSpPr>
          <p:spPr bwMode="auto">
            <a:xfrm>
              <a:off x="1535" y="3369"/>
              <a:ext cx="1448" cy="2235"/>
            </a:xfrm>
            <a:custGeom>
              <a:avLst/>
              <a:gdLst>
                <a:gd name="T0" fmla="*/ 818 w 1448"/>
                <a:gd name="T1" fmla="*/ 2183 h 2235"/>
                <a:gd name="T2" fmla="*/ 824 w 1448"/>
                <a:gd name="T3" fmla="*/ 2150 h 2235"/>
                <a:gd name="T4" fmla="*/ 807 w 1448"/>
                <a:gd name="T5" fmla="*/ 2126 h 2235"/>
                <a:gd name="T6" fmla="*/ 768 w 1448"/>
                <a:gd name="T7" fmla="*/ 1984 h 2235"/>
                <a:gd name="T8" fmla="*/ 684 w 1448"/>
                <a:gd name="T9" fmla="*/ 1900 h 2235"/>
                <a:gd name="T10" fmla="*/ 651 w 1448"/>
                <a:gd name="T11" fmla="*/ 1867 h 2235"/>
                <a:gd name="T12" fmla="*/ 631 w 1448"/>
                <a:gd name="T13" fmla="*/ 1827 h 2235"/>
                <a:gd name="T14" fmla="*/ 523 w 1448"/>
                <a:gd name="T15" fmla="*/ 1785 h 2235"/>
                <a:gd name="T16" fmla="*/ 447 w 1448"/>
                <a:gd name="T17" fmla="*/ 1713 h 2235"/>
                <a:gd name="T18" fmla="*/ 304 w 1448"/>
                <a:gd name="T19" fmla="*/ 1662 h 2235"/>
                <a:gd name="T20" fmla="*/ 297 w 1448"/>
                <a:gd name="T21" fmla="*/ 1611 h 2235"/>
                <a:gd name="T22" fmla="*/ 313 w 1448"/>
                <a:gd name="T23" fmla="*/ 1544 h 2235"/>
                <a:gd name="T24" fmla="*/ 283 w 1448"/>
                <a:gd name="T25" fmla="*/ 1484 h 2235"/>
                <a:gd name="T26" fmla="*/ 297 w 1448"/>
                <a:gd name="T27" fmla="*/ 1457 h 2235"/>
                <a:gd name="T28" fmla="*/ 216 w 1448"/>
                <a:gd name="T29" fmla="*/ 1330 h 2235"/>
                <a:gd name="T30" fmla="*/ 163 w 1448"/>
                <a:gd name="T31" fmla="*/ 1239 h 2235"/>
                <a:gd name="T32" fmla="*/ 187 w 1448"/>
                <a:gd name="T33" fmla="*/ 1173 h 2235"/>
                <a:gd name="T34" fmla="*/ 197 w 1448"/>
                <a:gd name="T35" fmla="*/ 1107 h 2235"/>
                <a:gd name="T36" fmla="*/ 130 w 1448"/>
                <a:gd name="T37" fmla="*/ 1046 h 2235"/>
                <a:gd name="T38" fmla="*/ 134 w 1448"/>
                <a:gd name="T39" fmla="*/ 953 h 2235"/>
                <a:gd name="T40" fmla="*/ 153 w 1448"/>
                <a:gd name="T41" fmla="*/ 914 h 2235"/>
                <a:gd name="T42" fmla="*/ 167 w 1448"/>
                <a:gd name="T43" fmla="*/ 959 h 2235"/>
                <a:gd name="T44" fmla="*/ 200 w 1448"/>
                <a:gd name="T45" fmla="*/ 953 h 2235"/>
                <a:gd name="T46" fmla="*/ 187 w 1448"/>
                <a:gd name="T47" fmla="*/ 863 h 2235"/>
                <a:gd name="T48" fmla="*/ 160 w 1448"/>
                <a:gd name="T49" fmla="*/ 890 h 2235"/>
                <a:gd name="T50" fmla="*/ 104 w 1448"/>
                <a:gd name="T51" fmla="*/ 857 h 2235"/>
                <a:gd name="T52" fmla="*/ 90 w 1448"/>
                <a:gd name="T53" fmla="*/ 748 h 2235"/>
                <a:gd name="T54" fmla="*/ 13 w 1448"/>
                <a:gd name="T55" fmla="*/ 625 h 2235"/>
                <a:gd name="T56" fmla="*/ 20 w 1448"/>
                <a:gd name="T57" fmla="*/ 567 h 2235"/>
                <a:gd name="T58" fmla="*/ 53 w 1448"/>
                <a:gd name="T59" fmla="*/ 489 h 2235"/>
                <a:gd name="T60" fmla="*/ 26 w 1448"/>
                <a:gd name="T61" fmla="*/ 392 h 2235"/>
                <a:gd name="T62" fmla="*/ 3 w 1448"/>
                <a:gd name="T63" fmla="*/ 350 h 2235"/>
                <a:gd name="T64" fmla="*/ 3 w 1448"/>
                <a:gd name="T65" fmla="*/ 296 h 2235"/>
                <a:gd name="T66" fmla="*/ 90 w 1448"/>
                <a:gd name="T67" fmla="*/ 184 h 2235"/>
                <a:gd name="T68" fmla="*/ 123 w 1448"/>
                <a:gd name="T69" fmla="*/ 121 h 2235"/>
                <a:gd name="T70" fmla="*/ 130 w 1448"/>
                <a:gd name="T71" fmla="*/ 12 h 2235"/>
                <a:gd name="T72" fmla="*/ 647 w 1448"/>
                <a:gd name="T73" fmla="*/ 778 h 2235"/>
                <a:gd name="T74" fmla="*/ 1398 w 1448"/>
                <a:gd name="T75" fmla="*/ 1815 h 2235"/>
                <a:gd name="T76" fmla="*/ 1412 w 1448"/>
                <a:gd name="T77" fmla="*/ 1870 h 2235"/>
                <a:gd name="T78" fmla="*/ 1435 w 1448"/>
                <a:gd name="T79" fmla="*/ 1915 h 2235"/>
                <a:gd name="T80" fmla="*/ 1448 w 1448"/>
                <a:gd name="T81" fmla="*/ 1954 h 2235"/>
                <a:gd name="T82" fmla="*/ 1391 w 1448"/>
                <a:gd name="T83" fmla="*/ 1975 h 2235"/>
                <a:gd name="T84" fmla="*/ 1318 w 1448"/>
                <a:gd name="T85" fmla="*/ 2092 h 2235"/>
                <a:gd name="T86" fmla="*/ 1304 w 1448"/>
                <a:gd name="T87" fmla="*/ 2120 h 2235"/>
                <a:gd name="T88" fmla="*/ 1298 w 1448"/>
                <a:gd name="T89" fmla="*/ 2168 h 2235"/>
                <a:gd name="T90" fmla="*/ 1322 w 1448"/>
                <a:gd name="T91" fmla="*/ 2207 h 2235"/>
                <a:gd name="T92" fmla="*/ 1295 w 1448"/>
                <a:gd name="T93" fmla="*/ 2231 h 223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448"/>
                <a:gd name="T142" fmla="*/ 0 h 2235"/>
                <a:gd name="T143" fmla="*/ 1448 w 1448"/>
                <a:gd name="T144" fmla="*/ 2235 h 223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448" h="2235">
                  <a:moveTo>
                    <a:pt x="1264" y="2229"/>
                  </a:moveTo>
                  <a:lnTo>
                    <a:pt x="824" y="2189"/>
                  </a:lnTo>
                  <a:lnTo>
                    <a:pt x="818" y="2183"/>
                  </a:lnTo>
                  <a:lnTo>
                    <a:pt x="814" y="2162"/>
                  </a:lnTo>
                  <a:lnTo>
                    <a:pt x="818" y="2153"/>
                  </a:lnTo>
                  <a:lnTo>
                    <a:pt x="824" y="2150"/>
                  </a:lnTo>
                  <a:lnTo>
                    <a:pt x="818" y="2144"/>
                  </a:lnTo>
                  <a:lnTo>
                    <a:pt x="811" y="2144"/>
                  </a:lnTo>
                  <a:lnTo>
                    <a:pt x="807" y="2126"/>
                  </a:lnTo>
                  <a:lnTo>
                    <a:pt x="807" y="2120"/>
                  </a:lnTo>
                  <a:lnTo>
                    <a:pt x="807" y="2053"/>
                  </a:lnTo>
                  <a:lnTo>
                    <a:pt x="768" y="1984"/>
                  </a:lnTo>
                  <a:lnTo>
                    <a:pt x="744" y="1963"/>
                  </a:lnTo>
                  <a:lnTo>
                    <a:pt x="728" y="1936"/>
                  </a:lnTo>
                  <a:lnTo>
                    <a:pt x="684" y="1900"/>
                  </a:lnTo>
                  <a:lnTo>
                    <a:pt x="658" y="1900"/>
                  </a:lnTo>
                  <a:lnTo>
                    <a:pt x="640" y="1885"/>
                  </a:lnTo>
                  <a:lnTo>
                    <a:pt x="651" y="1867"/>
                  </a:lnTo>
                  <a:lnTo>
                    <a:pt x="644" y="1854"/>
                  </a:lnTo>
                  <a:lnTo>
                    <a:pt x="644" y="1843"/>
                  </a:lnTo>
                  <a:lnTo>
                    <a:pt x="631" y="1827"/>
                  </a:lnTo>
                  <a:lnTo>
                    <a:pt x="584" y="1822"/>
                  </a:lnTo>
                  <a:lnTo>
                    <a:pt x="557" y="1812"/>
                  </a:lnTo>
                  <a:lnTo>
                    <a:pt x="523" y="1785"/>
                  </a:lnTo>
                  <a:lnTo>
                    <a:pt x="504" y="1740"/>
                  </a:lnTo>
                  <a:lnTo>
                    <a:pt x="477" y="1719"/>
                  </a:lnTo>
                  <a:lnTo>
                    <a:pt x="447" y="1713"/>
                  </a:lnTo>
                  <a:lnTo>
                    <a:pt x="367" y="1680"/>
                  </a:lnTo>
                  <a:lnTo>
                    <a:pt x="341" y="1680"/>
                  </a:lnTo>
                  <a:lnTo>
                    <a:pt x="304" y="1662"/>
                  </a:lnTo>
                  <a:lnTo>
                    <a:pt x="283" y="1643"/>
                  </a:lnTo>
                  <a:lnTo>
                    <a:pt x="283" y="1625"/>
                  </a:lnTo>
                  <a:lnTo>
                    <a:pt x="297" y="1611"/>
                  </a:lnTo>
                  <a:lnTo>
                    <a:pt x="304" y="1574"/>
                  </a:lnTo>
                  <a:lnTo>
                    <a:pt x="310" y="1553"/>
                  </a:lnTo>
                  <a:lnTo>
                    <a:pt x="313" y="1544"/>
                  </a:lnTo>
                  <a:lnTo>
                    <a:pt x="307" y="1517"/>
                  </a:lnTo>
                  <a:lnTo>
                    <a:pt x="287" y="1508"/>
                  </a:lnTo>
                  <a:lnTo>
                    <a:pt x="283" y="1484"/>
                  </a:lnTo>
                  <a:lnTo>
                    <a:pt x="290" y="1477"/>
                  </a:lnTo>
                  <a:lnTo>
                    <a:pt x="294" y="1477"/>
                  </a:lnTo>
                  <a:lnTo>
                    <a:pt x="297" y="1457"/>
                  </a:lnTo>
                  <a:lnTo>
                    <a:pt x="274" y="1441"/>
                  </a:lnTo>
                  <a:lnTo>
                    <a:pt x="220" y="1355"/>
                  </a:lnTo>
                  <a:lnTo>
                    <a:pt x="216" y="1330"/>
                  </a:lnTo>
                  <a:lnTo>
                    <a:pt x="207" y="1309"/>
                  </a:lnTo>
                  <a:lnTo>
                    <a:pt x="204" y="1291"/>
                  </a:lnTo>
                  <a:lnTo>
                    <a:pt x="163" y="1239"/>
                  </a:lnTo>
                  <a:lnTo>
                    <a:pt x="167" y="1186"/>
                  </a:lnTo>
                  <a:lnTo>
                    <a:pt x="177" y="1173"/>
                  </a:lnTo>
                  <a:lnTo>
                    <a:pt x="187" y="1173"/>
                  </a:lnTo>
                  <a:lnTo>
                    <a:pt x="207" y="1155"/>
                  </a:lnTo>
                  <a:lnTo>
                    <a:pt x="210" y="1119"/>
                  </a:lnTo>
                  <a:lnTo>
                    <a:pt x="197" y="1107"/>
                  </a:lnTo>
                  <a:lnTo>
                    <a:pt x="170" y="1095"/>
                  </a:lnTo>
                  <a:lnTo>
                    <a:pt x="140" y="1071"/>
                  </a:lnTo>
                  <a:lnTo>
                    <a:pt x="130" y="1046"/>
                  </a:lnTo>
                  <a:lnTo>
                    <a:pt x="130" y="980"/>
                  </a:lnTo>
                  <a:lnTo>
                    <a:pt x="136" y="968"/>
                  </a:lnTo>
                  <a:lnTo>
                    <a:pt x="134" y="953"/>
                  </a:lnTo>
                  <a:lnTo>
                    <a:pt x="140" y="950"/>
                  </a:lnTo>
                  <a:lnTo>
                    <a:pt x="147" y="914"/>
                  </a:lnTo>
                  <a:lnTo>
                    <a:pt x="153" y="914"/>
                  </a:lnTo>
                  <a:lnTo>
                    <a:pt x="163" y="924"/>
                  </a:lnTo>
                  <a:lnTo>
                    <a:pt x="160" y="950"/>
                  </a:lnTo>
                  <a:lnTo>
                    <a:pt x="167" y="959"/>
                  </a:lnTo>
                  <a:lnTo>
                    <a:pt x="193" y="977"/>
                  </a:lnTo>
                  <a:lnTo>
                    <a:pt x="197" y="968"/>
                  </a:lnTo>
                  <a:lnTo>
                    <a:pt x="200" y="953"/>
                  </a:lnTo>
                  <a:lnTo>
                    <a:pt x="187" y="914"/>
                  </a:lnTo>
                  <a:lnTo>
                    <a:pt x="184" y="893"/>
                  </a:lnTo>
                  <a:lnTo>
                    <a:pt x="187" y="863"/>
                  </a:lnTo>
                  <a:lnTo>
                    <a:pt x="180" y="860"/>
                  </a:lnTo>
                  <a:lnTo>
                    <a:pt x="163" y="878"/>
                  </a:lnTo>
                  <a:lnTo>
                    <a:pt x="160" y="890"/>
                  </a:lnTo>
                  <a:lnTo>
                    <a:pt x="153" y="902"/>
                  </a:lnTo>
                  <a:lnTo>
                    <a:pt x="130" y="893"/>
                  </a:lnTo>
                  <a:lnTo>
                    <a:pt x="104" y="857"/>
                  </a:lnTo>
                  <a:lnTo>
                    <a:pt x="77" y="848"/>
                  </a:lnTo>
                  <a:lnTo>
                    <a:pt x="90" y="826"/>
                  </a:lnTo>
                  <a:lnTo>
                    <a:pt x="90" y="748"/>
                  </a:lnTo>
                  <a:lnTo>
                    <a:pt x="57" y="715"/>
                  </a:lnTo>
                  <a:lnTo>
                    <a:pt x="40" y="688"/>
                  </a:lnTo>
                  <a:lnTo>
                    <a:pt x="13" y="625"/>
                  </a:lnTo>
                  <a:lnTo>
                    <a:pt x="26" y="604"/>
                  </a:lnTo>
                  <a:lnTo>
                    <a:pt x="20" y="585"/>
                  </a:lnTo>
                  <a:lnTo>
                    <a:pt x="20" y="567"/>
                  </a:lnTo>
                  <a:lnTo>
                    <a:pt x="33" y="522"/>
                  </a:lnTo>
                  <a:lnTo>
                    <a:pt x="50" y="501"/>
                  </a:lnTo>
                  <a:lnTo>
                    <a:pt x="53" y="489"/>
                  </a:lnTo>
                  <a:lnTo>
                    <a:pt x="50" y="447"/>
                  </a:lnTo>
                  <a:lnTo>
                    <a:pt x="26" y="405"/>
                  </a:lnTo>
                  <a:lnTo>
                    <a:pt x="26" y="392"/>
                  </a:lnTo>
                  <a:lnTo>
                    <a:pt x="20" y="377"/>
                  </a:lnTo>
                  <a:lnTo>
                    <a:pt x="11" y="368"/>
                  </a:lnTo>
                  <a:lnTo>
                    <a:pt x="3" y="350"/>
                  </a:lnTo>
                  <a:lnTo>
                    <a:pt x="0" y="324"/>
                  </a:lnTo>
                  <a:lnTo>
                    <a:pt x="3" y="317"/>
                  </a:lnTo>
                  <a:lnTo>
                    <a:pt x="3" y="296"/>
                  </a:lnTo>
                  <a:lnTo>
                    <a:pt x="26" y="260"/>
                  </a:lnTo>
                  <a:lnTo>
                    <a:pt x="90" y="197"/>
                  </a:lnTo>
                  <a:lnTo>
                    <a:pt x="90" y="184"/>
                  </a:lnTo>
                  <a:lnTo>
                    <a:pt x="97" y="158"/>
                  </a:lnTo>
                  <a:lnTo>
                    <a:pt x="110" y="148"/>
                  </a:lnTo>
                  <a:lnTo>
                    <a:pt x="123" y="121"/>
                  </a:lnTo>
                  <a:lnTo>
                    <a:pt x="130" y="67"/>
                  </a:lnTo>
                  <a:lnTo>
                    <a:pt x="117" y="40"/>
                  </a:lnTo>
                  <a:lnTo>
                    <a:pt x="130" y="12"/>
                  </a:lnTo>
                  <a:lnTo>
                    <a:pt x="140" y="0"/>
                  </a:lnTo>
                  <a:lnTo>
                    <a:pt x="821" y="169"/>
                  </a:lnTo>
                  <a:lnTo>
                    <a:pt x="647" y="778"/>
                  </a:lnTo>
                  <a:lnTo>
                    <a:pt x="1398" y="1776"/>
                  </a:lnTo>
                  <a:lnTo>
                    <a:pt x="1398" y="1806"/>
                  </a:lnTo>
                  <a:lnTo>
                    <a:pt x="1398" y="1815"/>
                  </a:lnTo>
                  <a:lnTo>
                    <a:pt x="1398" y="1824"/>
                  </a:lnTo>
                  <a:lnTo>
                    <a:pt x="1412" y="1849"/>
                  </a:lnTo>
                  <a:lnTo>
                    <a:pt x="1412" y="1870"/>
                  </a:lnTo>
                  <a:lnTo>
                    <a:pt x="1418" y="1885"/>
                  </a:lnTo>
                  <a:lnTo>
                    <a:pt x="1424" y="1909"/>
                  </a:lnTo>
                  <a:lnTo>
                    <a:pt x="1435" y="1915"/>
                  </a:lnTo>
                  <a:lnTo>
                    <a:pt x="1448" y="1927"/>
                  </a:lnTo>
                  <a:lnTo>
                    <a:pt x="1448" y="1948"/>
                  </a:lnTo>
                  <a:lnTo>
                    <a:pt x="1448" y="1954"/>
                  </a:lnTo>
                  <a:lnTo>
                    <a:pt x="1439" y="1948"/>
                  </a:lnTo>
                  <a:lnTo>
                    <a:pt x="1418" y="1965"/>
                  </a:lnTo>
                  <a:lnTo>
                    <a:pt x="1391" y="1975"/>
                  </a:lnTo>
                  <a:lnTo>
                    <a:pt x="1368" y="1996"/>
                  </a:lnTo>
                  <a:lnTo>
                    <a:pt x="1354" y="2050"/>
                  </a:lnTo>
                  <a:lnTo>
                    <a:pt x="1318" y="2092"/>
                  </a:lnTo>
                  <a:lnTo>
                    <a:pt x="1301" y="2092"/>
                  </a:lnTo>
                  <a:lnTo>
                    <a:pt x="1298" y="2105"/>
                  </a:lnTo>
                  <a:lnTo>
                    <a:pt x="1304" y="2120"/>
                  </a:lnTo>
                  <a:lnTo>
                    <a:pt x="1301" y="2132"/>
                  </a:lnTo>
                  <a:lnTo>
                    <a:pt x="1295" y="2159"/>
                  </a:lnTo>
                  <a:lnTo>
                    <a:pt x="1298" y="2168"/>
                  </a:lnTo>
                  <a:lnTo>
                    <a:pt x="1325" y="2189"/>
                  </a:lnTo>
                  <a:lnTo>
                    <a:pt x="1328" y="2198"/>
                  </a:lnTo>
                  <a:lnTo>
                    <a:pt x="1322" y="2207"/>
                  </a:lnTo>
                  <a:lnTo>
                    <a:pt x="1318" y="2219"/>
                  </a:lnTo>
                  <a:lnTo>
                    <a:pt x="1301" y="2235"/>
                  </a:lnTo>
                  <a:lnTo>
                    <a:pt x="1295" y="2231"/>
                  </a:lnTo>
                  <a:lnTo>
                    <a:pt x="1264" y="222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26" name="Freeform 43"/>
            <p:cNvSpPr>
              <a:spLocks noChangeAspect="1"/>
            </p:cNvSpPr>
            <p:nvPr/>
          </p:nvSpPr>
          <p:spPr bwMode="auto">
            <a:xfrm>
              <a:off x="1535" y="3369"/>
              <a:ext cx="1448" cy="2235"/>
            </a:xfrm>
            <a:custGeom>
              <a:avLst/>
              <a:gdLst>
                <a:gd name="T0" fmla="*/ 818 w 1448"/>
                <a:gd name="T1" fmla="*/ 2183 h 2235"/>
                <a:gd name="T2" fmla="*/ 824 w 1448"/>
                <a:gd name="T3" fmla="*/ 2151 h 2235"/>
                <a:gd name="T4" fmla="*/ 807 w 1448"/>
                <a:gd name="T5" fmla="*/ 2126 h 2235"/>
                <a:gd name="T6" fmla="*/ 768 w 1448"/>
                <a:gd name="T7" fmla="*/ 1984 h 2235"/>
                <a:gd name="T8" fmla="*/ 684 w 1448"/>
                <a:gd name="T9" fmla="*/ 1900 h 2235"/>
                <a:gd name="T10" fmla="*/ 651 w 1448"/>
                <a:gd name="T11" fmla="*/ 1867 h 2235"/>
                <a:gd name="T12" fmla="*/ 630 w 1448"/>
                <a:gd name="T13" fmla="*/ 1827 h 2235"/>
                <a:gd name="T14" fmla="*/ 524 w 1448"/>
                <a:gd name="T15" fmla="*/ 1785 h 2235"/>
                <a:gd name="T16" fmla="*/ 447 w 1448"/>
                <a:gd name="T17" fmla="*/ 1712 h 2235"/>
                <a:gd name="T18" fmla="*/ 304 w 1448"/>
                <a:gd name="T19" fmla="*/ 1662 h 2235"/>
                <a:gd name="T20" fmla="*/ 297 w 1448"/>
                <a:gd name="T21" fmla="*/ 1610 h 2235"/>
                <a:gd name="T22" fmla="*/ 313 w 1448"/>
                <a:gd name="T23" fmla="*/ 1544 h 2235"/>
                <a:gd name="T24" fmla="*/ 283 w 1448"/>
                <a:gd name="T25" fmla="*/ 1484 h 2235"/>
                <a:gd name="T26" fmla="*/ 297 w 1448"/>
                <a:gd name="T27" fmla="*/ 1457 h 2235"/>
                <a:gd name="T28" fmla="*/ 216 w 1448"/>
                <a:gd name="T29" fmla="*/ 1330 h 2235"/>
                <a:gd name="T30" fmla="*/ 163 w 1448"/>
                <a:gd name="T31" fmla="*/ 1239 h 2235"/>
                <a:gd name="T32" fmla="*/ 187 w 1448"/>
                <a:gd name="T33" fmla="*/ 1173 h 2235"/>
                <a:gd name="T34" fmla="*/ 197 w 1448"/>
                <a:gd name="T35" fmla="*/ 1107 h 2235"/>
                <a:gd name="T36" fmla="*/ 130 w 1448"/>
                <a:gd name="T37" fmla="*/ 1046 h 2235"/>
                <a:gd name="T38" fmla="*/ 134 w 1448"/>
                <a:gd name="T39" fmla="*/ 953 h 2235"/>
                <a:gd name="T40" fmla="*/ 153 w 1448"/>
                <a:gd name="T41" fmla="*/ 914 h 2235"/>
                <a:gd name="T42" fmla="*/ 166 w 1448"/>
                <a:gd name="T43" fmla="*/ 959 h 2235"/>
                <a:gd name="T44" fmla="*/ 201 w 1448"/>
                <a:gd name="T45" fmla="*/ 953 h 2235"/>
                <a:gd name="T46" fmla="*/ 187 w 1448"/>
                <a:gd name="T47" fmla="*/ 863 h 2235"/>
                <a:gd name="T48" fmla="*/ 160 w 1448"/>
                <a:gd name="T49" fmla="*/ 890 h 2235"/>
                <a:gd name="T50" fmla="*/ 103 w 1448"/>
                <a:gd name="T51" fmla="*/ 857 h 2235"/>
                <a:gd name="T52" fmla="*/ 90 w 1448"/>
                <a:gd name="T53" fmla="*/ 748 h 2235"/>
                <a:gd name="T54" fmla="*/ 13 w 1448"/>
                <a:gd name="T55" fmla="*/ 625 h 2235"/>
                <a:gd name="T56" fmla="*/ 19 w 1448"/>
                <a:gd name="T57" fmla="*/ 567 h 2235"/>
                <a:gd name="T58" fmla="*/ 53 w 1448"/>
                <a:gd name="T59" fmla="*/ 488 h 2235"/>
                <a:gd name="T60" fmla="*/ 27 w 1448"/>
                <a:gd name="T61" fmla="*/ 392 h 2235"/>
                <a:gd name="T62" fmla="*/ 3 w 1448"/>
                <a:gd name="T63" fmla="*/ 350 h 2235"/>
                <a:gd name="T64" fmla="*/ 3 w 1448"/>
                <a:gd name="T65" fmla="*/ 296 h 2235"/>
                <a:gd name="T66" fmla="*/ 90 w 1448"/>
                <a:gd name="T67" fmla="*/ 184 h 2235"/>
                <a:gd name="T68" fmla="*/ 123 w 1448"/>
                <a:gd name="T69" fmla="*/ 121 h 2235"/>
                <a:gd name="T70" fmla="*/ 130 w 1448"/>
                <a:gd name="T71" fmla="*/ 12 h 2235"/>
                <a:gd name="T72" fmla="*/ 647 w 1448"/>
                <a:gd name="T73" fmla="*/ 779 h 2235"/>
                <a:gd name="T74" fmla="*/ 1399 w 1448"/>
                <a:gd name="T75" fmla="*/ 1815 h 2235"/>
                <a:gd name="T76" fmla="*/ 1412 w 1448"/>
                <a:gd name="T77" fmla="*/ 1870 h 2235"/>
                <a:gd name="T78" fmla="*/ 1436 w 1448"/>
                <a:gd name="T79" fmla="*/ 1915 h 2235"/>
                <a:gd name="T80" fmla="*/ 1448 w 1448"/>
                <a:gd name="T81" fmla="*/ 1954 h 2235"/>
                <a:gd name="T82" fmla="*/ 1391 w 1448"/>
                <a:gd name="T83" fmla="*/ 1976 h 2235"/>
                <a:gd name="T84" fmla="*/ 1318 w 1448"/>
                <a:gd name="T85" fmla="*/ 2093 h 2235"/>
                <a:gd name="T86" fmla="*/ 1305 w 1448"/>
                <a:gd name="T87" fmla="*/ 2120 h 2235"/>
                <a:gd name="T88" fmla="*/ 1298 w 1448"/>
                <a:gd name="T89" fmla="*/ 2168 h 2235"/>
                <a:gd name="T90" fmla="*/ 1322 w 1448"/>
                <a:gd name="T91" fmla="*/ 2208 h 2235"/>
                <a:gd name="T92" fmla="*/ 1295 w 1448"/>
                <a:gd name="T93" fmla="*/ 2232 h 223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448"/>
                <a:gd name="T142" fmla="*/ 0 h 2235"/>
                <a:gd name="T143" fmla="*/ 1448 w 1448"/>
                <a:gd name="T144" fmla="*/ 2235 h 223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448" h="2235">
                  <a:moveTo>
                    <a:pt x="1264" y="2229"/>
                  </a:moveTo>
                  <a:lnTo>
                    <a:pt x="824" y="2189"/>
                  </a:lnTo>
                  <a:lnTo>
                    <a:pt x="818" y="2183"/>
                  </a:lnTo>
                  <a:lnTo>
                    <a:pt x="814" y="2162"/>
                  </a:lnTo>
                  <a:lnTo>
                    <a:pt x="818" y="2153"/>
                  </a:lnTo>
                  <a:lnTo>
                    <a:pt x="824" y="2151"/>
                  </a:lnTo>
                  <a:lnTo>
                    <a:pt x="818" y="2144"/>
                  </a:lnTo>
                  <a:lnTo>
                    <a:pt x="810" y="2144"/>
                  </a:lnTo>
                  <a:lnTo>
                    <a:pt x="807" y="2126"/>
                  </a:lnTo>
                  <a:lnTo>
                    <a:pt x="807" y="2120"/>
                  </a:lnTo>
                  <a:lnTo>
                    <a:pt x="807" y="2053"/>
                  </a:lnTo>
                  <a:lnTo>
                    <a:pt x="768" y="1984"/>
                  </a:lnTo>
                  <a:lnTo>
                    <a:pt x="744" y="1963"/>
                  </a:lnTo>
                  <a:lnTo>
                    <a:pt x="727" y="1936"/>
                  </a:lnTo>
                  <a:lnTo>
                    <a:pt x="684" y="1900"/>
                  </a:lnTo>
                  <a:lnTo>
                    <a:pt x="657" y="1900"/>
                  </a:lnTo>
                  <a:lnTo>
                    <a:pt x="641" y="1885"/>
                  </a:lnTo>
                  <a:lnTo>
                    <a:pt x="651" y="1867"/>
                  </a:lnTo>
                  <a:lnTo>
                    <a:pt x="644" y="1854"/>
                  </a:lnTo>
                  <a:lnTo>
                    <a:pt x="644" y="1843"/>
                  </a:lnTo>
                  <a:lnTo>
                    <a:pt x="630" y="1827"/>
                  </a:lnTo>
                  <a:lnTo>
                    <a:pt x="584" y="1822"/>
                  </a:lnTo>
                  <a:lnTo>
                    <a:pt x="558" y="1812"/>
                  </a:lnTo>
                  <a:lnTo>
                    <a:pt x="524" y="1785"/>
                  </a:lnTo>
                  <a:lnTo>
                    <a:pt x="504" y="1741"/>
                  </a:lnTo>
                  <a:lnTo>
                    <a:pt x="477" y="1719"/>
                  </a:lnTo>
                  <a:lnTo>
                    <a:pt x="447" y="1712"/>
                  </a:lnTo>
                  <a:lnTo>
                    <a:pt x="367" y="1680"/>
                  </a:lnTo>
                  <a:lnTo>
                    <a:pt x="341" y="1680"/>
                  </a:lnTo>
                  <a:lnTo>
                    <a:pt x="304" y="1662"/>
                  </a:lnTo>
                  <a:lnTo>
                    <a:pt x="283" y="1643"/>
                  </a:lnTo>
                  <a:lnTo>
                    <a:pt x="283" y="1626"/>
                  </a:lnTo>
                  <a:lnTo>
                    <a:pt x="297" y="1610"/>
                  </a:lnTo>
                  <a:lnTo>
                    <a:pt x="304" y="1574"/>
                  </a:lnTo>
                  <a:lnTo>
                    <a:pt x="310" y="1553"/>
                  </a:lnTo>
                  <a:lnTo>
                    <a:pt x="313" y="1544"/>
                  </a:lnTo>
                  <a:lnTo>
                    <a:pt x="307" y="1517"/>
                  </a:lnTo>
                  <a:lnTo>
                    <a:pt x="286" y="1508"/>
                  </a:lnTo>
                  <a:lnTo>
                    <a:pt x="283" y="1484"/>
                  </a:lnTo>
                  <a:lnTo>
                    <a:pt x="290" y="1477"/>
                  </a:lnTo>
                  <a:lnTo>
                    <a:pt x="294" y="1477"/>
                  </a:lnTo>
                  <a:lnTo>
                    <a:pt x="297" y="1457"/>
                  </a:lnTo>
                  <a:lnTo>
                    <a:pt x="274" y="1442"/>
                  </a:lnTo>
                  <a:lnTo>
                    <a:pt x="221" y="1354"/>
                  </a:lnTo>
                  <a:lnTo>
                    <a:pt x="216" y="1330"/>
                  </a:lnTo>
                  <a:lnTo>
                    <a:pt x="206" y="1310"/>
                  </a:lnTo>
                  <a:lnTo>
                    <a:pt x="203" y="1291"/>
                  </a:lnTo>
                  <a:lnTo>
                    <a:pt x="163" y="1239"/>
                  </a:lnTo>
                  <a:lnTo>
                    <a:pt x="166" y="1185"/>
                  </a:lnTo>
                  <a:lnTo>
                    <a:pt x="177" y="1173"/>
                  </a:lnTo>
                  <a:lnTo>
                    <a:pt x="187" y="1173"/>
                  </a:lnTo>
                  <a:lnTo>
                    <a:pt x="206" y="1155"/>
                  </a:lnTo>
                  <a:lnTo>
                    <a:pt x="210" y="1119"/>
                  </a:lnTo>
                  <a:lnTo>
                    <a:pt x="197" y="1107"/>
                  </a:lnTo>
                  <a:lnTo>
                    <a:pt x="170" y="1095"/>
                  </a:lnTo>
                  <a:lnTo>
                    <a:pt x="139" y="1071"/>
                  </a:lnTo>
                  <a:lnTo>
                    <a:pt x="130" y="1046"/>
                  </a:lnTo>
                  <a:lnTo>
                    <a:pt x="130" y="980"/>
                  </a:lnTo>
                  <a:lnTo>
                    <a:pt x="137" y="969"/>
                  </a:lnTo>
                  <a:lnTo>
                    <a:pt x="134" y="953"/>
                  </a:lnTo>
                  <a:lnTo>
                    <a:pt x="139" y="950"/>
                  </a:lnTo>
                  <a:lnTo>
                    <a:pt x="147" y="914"/>
                  </a:lnTo>
                  <a:lnTo>
                    <a:pt x="153" y="914"/>
                  </a:lnTo>
                  <a:lnTo>
                    <a:pt x="163" y="923"/>
                  </a:lnTo>
                  <a:lnTo>
                    <a:pt x="160" y="950"/>
                  </a:lnTo>
                  <a:lnTo>
                    <a:pt x="166" y="959"/>
                  </a:lnTo>
                  <a:lnTo>
                    <a:pt x="193" y="977"/>
                  </a:lnTo>
                  <a:lnTo>
                    <a:pt x="197" y="969"/>
                  </a:lnTo>
                  <a:lnTo>
                    <a:pt x="201" y="953"/>
                  </a:lnTo>
                  <a:lnTo>
                    <a:pt x="187" y="914"/>
                  </a:lnTo>
                  <a:lnTo>
                    <a:pt x="184" y="893"/>
                  </a:lnTo>
                  <a:lnTo>
                    <a:pt x="187" y="863"/>
                  </a:lnTo>
                  <a:lnTo>
                    <a:pt x="180" y="860"/>
                  </a:lnTo>
                  <a:lnTo>
                    <a:pt x="163" y="877"/>
                  </a:lnTo>
                  <a:lnTo>
                    <a:pt x="160" y="890"/>
                  </a:lnTo>
                  <a:lnTo>
                    <a:pt x="153" y="902"/>
                  </a:lnTo>
                  <a:lnTo>
                    <a:pt x="130" y="893"/>
                  </a:lnTo>
                  <a:lnTo>
                    <a:pt x="103" y="857"/>
                  </a:lnTo>
                  <a:lnTo>
                    <a:pt x="76" y="848"/>
                  </a:lnTo>
                  <a:lnTo>
                    <a:pt x="90" y="827"/>
                  </a:lnTo>
                  <a:lnTo>
                    <a:pt x="90" y="748"/>
                  </a:lnTo>
                  <a:lnTo>
                    <a:pt x="56" y="715"/>
                  </a:lnTo>
                  <a:lnTo>
                    <a:pt x="40" y="688"/>
                  </a:lnTo>
                  <a:lnTo>
                    <a:pt x="13" y="625"/>
                  </a:lnTo>
                  <a:lnTo>
                    <a:pt x="27" y="604"/>
                  </a:lnTo>
                  <a:lnTo>
                    <a:pt x="19" y="585"/>
                  </a:lnTo>
                  <a:lnTo>
                    <a:pt x="19" y="567"/>
                  </a:lnTo>
                  <a:lnTo>
                    <a:pt x="33" y="522"/>
                  </a:lnTo>
                  <a:lnTo>
                    <a:pt x="49" y="501"/>
                  </a:lnTo>
                  <a:lnTo>
                    <a:pt x="53" y="488"/>
                  </a:lnTo>
                  <a:lnTo>
                    <a:pt x="49" y="446"/>
                  </a:lnTo>
                  <a:lnTo>
                    <a:pt x="27" y="404"/>
                  </a:lnTo>
                  <a:lnTo>
                    <a:pt x="27" y="392"/>
                  </a:lnTo>
                  <a:lnTo>
                    <a:pt x="19" y="377"/>
                  </a:lnTo>
                  <a:lnTo>
                    <a:pt x="10" y="369"/>
                  </a:lnTo>
                  <a:lnTo>
                    <a:pt x="3" y="350"/>
                  </a:lnTo>
                  <a:lnTo>
                    <a:pt x="0" y="323"/>
                  </a:lnTo>
                  <a:lnTo>
                    <a:pt x="3" y="317"/>
                  </a:lnTo>
                  <a:lnTo>
                    <a:pt x="3" y="296"/>
                  </a:lnTo>
                  <a:lnTo>
                    <a:pt x="27" y="260"/>
                  </a:lnTo>
                  <a:lnTo>
                    <a:pt x="90" y="196"/>
                  </a:lnTo>
                  <a:lnTo>
                    <a:pt x="90" y="184"/>
                  </a:lnTo>
                  <a:lnTo>
                    <a:pt x="97" y="157"/>
                  </a:lnTo>
                  <a:lnTo>
                    <a:pt x="110" y="148"/>
                  </a:lnTo>
                  <a:lnTo>
                    <a:pt x="123" y="121"/>
                  </a:lnTo>
                  <a:lnTo>
                    <a:pt x="130" y="67"/>
                  </a:lnTo>
                  <a:lnTo>
                    <a:pt x="117" y="39"/>
                  </a:lnTo>
                  <a:lnTo>
                    <a:pt x="130" y="12"/>
                  </a:lnTo>
                  <a:lnTo>
                    <a:pt x="139" y="0"/>
                  </a:lnTo>
                  <a:lnTo>
                    <a:pt x="821" y="169"/>
                  </a:lnTo>
                  <a:lnTo>
                    <a:pt x="647" y="779"/>
                  </a:lnTo>
                  <a:lnTo>
                    <a:pt x="1399" y="1776"/>
                  </a:lnTo>
                  <a:lnTo>
                    <a:pt x="1399" y="1806"/>
                  </a:lnTo>
                  <a:lnTo>
                    <a:pt x="1399" y="1815"/>
                  </a:lnTo>
                  <a:lnTo>
                    <a:pt x="1399" y="1825"/>
                  </a:lnTo>
                  <a:lnTo>
                    <a:pt x="1412" y="1849"/>
                  </a:lnTo>
                  <a:lnTo>
                    <a:pt x="1412" y="1870"/>
                  </a:lnTo>
                  <a:lnTo>
                    <a:pt x="1418" y="1885"/>
                  </a:lnTo>
                  <a:lnTo>
                    <a:pt x="1425" y="1909"/>
                  </a:lnTo>
                  <a:lnTo>
                    <a:pt x="1436" y="1915"/>
                  </a:lnTo>
                  <a:lnTo>
                    <a:pt x="1448" y="1927"/>
                  </a:lnTo>
                  <a:lnTo>
                    <a:pt x="1448" y="1948"/>
                  </a:lnTo>
                  <a:lnTo>
                    <a:pt x="1448" y="1954"/>
                  </a:lnTo>
                  <a:lnTo>
                    <a:pt x="1439" y="1948"/>
                  </a:lnTo>
                  <a:lnTo>
                    <a:pt x="1418" y="1966"/>
                  </a:lnTo>
                  <a:lnTo>
                    <a:pt x="1391" y="1976"/>
                  </a:lnTo>
                  <a:lnTo>
                    <a:pt x="1369" y="1997"/>
                  </a:lnTo>
                  <a:lnTo>
                    <a:pt x="1354" y="2051"/>
                  </a:lnTo>
                  <a:lnTo>
                    <a:pt x="1318" y="2093"/>
                  </a:lnTo>
                  <a:lnTo>
                    <a:pt x="1301" y="2093"/>
                  </a:lnTo>
                  <a:lnTo>
                    <a:pt x="1298" y="2105"/>
                  </a:lnTo>
                  <a:lnTo>
                    <a:pt x="1305" y="2120"/>
                  </a:lnTo>
                  <a:lnTo>
                    <a:pt x="1301" y="2132"/>
                  </a:lnTo>
                  <a:lnTo>
                    <a:pt x="1295" y="2159"/>
                  </a:lnTo>
                  <a:lnTo>
                    <a:pt x="1298" y="2168"/>
                  </a:lnTo>
                  <a:lnTo>
                    <a:pt x="1325" y="2189"/>
                  </a:lnTo>
                  <a:lnTo>
                    <a:pt x="1328" y="2199"/>
                  </a:lnTo>
                  <a:lnTo>
                    <a:pt x="1322" y="2208"/>
                  </a:lnTo>
                  <a:lnTo>
                    <a:pt x="1318" y="2219"/>
                  </a:lnTo>
                  <a:lnTo>
                    <a:pt x="1301" y="2235"/>
                  </a:lnTo>
                  <a:lnTo>
                    <a:pt x="1295" y="2232"/>
                  </a:lnTo>
                  <a:lnTo>
                    <a:pt x="1264" y="222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27" name="Freeform 44"/>
            <p:cNvSpPr>
              <a:spLocks noChangeAspect="1"/>
            </p:cNvSpPr>
            <p:nvPr/>
          </p:nvSpPr>
          <p:spPr bwMode="auto">
            <a:xfrm>
              <a:off x="1535" y="3369"/>
              <a:ext cx="1448" cy="2235"/>
            </a:xfrm>
            <a:custGeom>
              <a:avLst/>
              <a:gdLst>
                <a:gd name="T0" fmla="*/ 818 w 1448"/>
                <a:gd name="T1" fmla="*/ 2183 h 2235"/>
                <a:gd name="T2" fmla="*/ 824 w 1448"/>
                <a:gd name="T3" fmla="*/ 2151 h 2235"/>
                <a:gd name="T4" fmla="*/ 807 w 1448"/>
                <a:gd name="T5" fmla="*/ 2126 h 2235"/>
                <a:gd name="T6" fmla="*/ 768 w 1448"/>
                <a:gd name="T7" fmla="*/ 1984 h 2235"/>
                <a:gd name="T8" fmla="*/ 684 w 1448"/>
                <a:gd name="T9" fmla="*/ 1900 h 2235"/>
                <a:gd name="T10" fmla="*/ 651 w 1448"/>
                <a:gd name="T11" fmla="*/ 1867 h 2235"/>
                <a:gd name="T12" fmla="*/ 630 w 1448"/>
                <a:gd name="T13" fmla="*/ 1827 h 2235"/>
                <a:gd name="T14" fmla="*/ 524 w 1448"/>
                <a:gd name="T15" fmla="*/ 1785 h 2235"/>
                <a:gd name="T16" fmla="*/ 447 w 1448"/>
                <a:gd name="T17" fmla="*/ 1712 h 2235"/>
                <a:gd name="T18" fmla="*/ 304 w 1448"/>
                <a:gd name="T19" fmla="*/ 1662 h 2235"/>
                <a:gd name="T20" fmla="*/ 297 w 1448"/>
                <a:gd name="T21" fmla="*/ 1610 h 2235"/>
                <a:gd name="T22" fmla="*/ 313 w 1448"/>
                <a:gd name="T23" fmla="*/ 1544 h 2235"/>
                <a:gd name="T24" fmla="*/ 283 w 1448"/>
                <a:gd name="T25" fmla="*/ 1484 h 2235"/>
                <a:gd name="T26" fmla="*/ 297 w 1448"/>
                <a:gd name="T27" fmla="*/ 1457 h 2235"/>
                <a:gd name="T28" fmla="*/ 216 w 1448"/>
                <a:gd name="T29" fmla="*/ 1330 h 2235"/>
                <a:gd name="T30" fmla="*/ 163 w 1448"/>
                <a:gd name="T31" fmla="*/ 1239 h 2235"/>
                <a:gd name="T32" fmla="*/ 187 w 1448"/>
                <a:gd name="T33" fmla="*/ 1173 h 2235"/>
                <a:gd name="T34" fmla="*/ 197 w 1448"/>
                <a:gd name="T35" fmla="*/ 1107 h 2235"/>
                <a:gd name="T36" fmla="*/ 130 w 1448"/>
                <a:gd name="T37" fmla="*/ 1046 h 2235"/>
                <a:gd name="T38" fmla="*/ 134 w 1448"/>
                <a:gd name="T39" fmla="*/ 953 h 2235"/>
                <a:gd name="T40" fmla="*/ 153 w 1448"/>
                <a:gd name="T41" fmla="*/ 914 h 2235"/>
                <a:gd name="T42" fmla="*/ 166 w 1448"/>
                <a:gd name="T43" fmla="*/ 959 h 2235"/>
                <a:gd name="T44" fmla="*/ 201 w 1448"/>
                <a:gd name="T45" fmla="*/ 953 h 2235"/>
                <a:gd name="T46" fmla="*/ 187 w 1448"/>
                <a:gd name="T47" fmla="*/ 863 h 2235"/>
                <a:gd name="T48" fmla="*/ 160 w 1448"/>
                <a:gd name="T49" fmla="*/ 890 h 2235"/>
                <a:gd name="T50" fmla="*/ 103 w 1448"/>
                <a:gd name="T51" fmla="*/ 857 h 2235"/>
                <a:gd name="T52" fmla="*/ 90 w 1448"/>
                <a:gd name="T53" fmla="*/ 748 h 2235"/>
                <a:gd name="T54" fmla="*/ 13 w 1448"/>
                <a:gd name="T55" fmla="*/ 625 h 2235"/>
                <a:gd name="T56" fmla="*/ 19 w 1448"/>
                <a:gd name="T57" fmla="*/ 567 h 2235"/>
                <a:gd name="T58" fmla="*/ 53 w 1448"/>
                <a:gd name="T59" fmla="*/ 488 h 2235"/>
                <a:gd name="T60" fmla="*/ 27 w 1448"/>
                <a:gd name="T61" fmla="*/ 392 h 2235"/>
                <a:gd name="T62" fmla="*/ 3 w 1448"/>
                <a:gd name="T63" fmla="*/ 350 h 2235"/>
                <a:gd name="T64" fmla="*/ 3 w 1448"/>
                <a:gd name="T65" fmla="*/ 296 h 2235"/>
                <a:gd name="T66" fmla="*/ 90 w 1448"/>
                <a:gd name="T67" fmla="*/ 184 h 2235"/>
                <a:gd name="T68" fmla="*/ 123 w 1448"/>
                <a:gd name="T69" fmla="*/ 121 h 2235"/>
                <a:gd name="T70" fmla="*/ 130 w 1448"/>
                <a:gd name="T71" fmla="*/ 12 h 2235"/>
                <a:gd name="T72" fmla="*/ 647 w 1448"/>
                <a:gd name="T73" fmla="*/ 779 h 2235"/>
                <a:gd name="T74" fmla="*/ 1399 w 1448"/>
                <a:gd name="T75" fmla="*/ 1815 h 2235"/>
                <a:gd name="T76" fmla="*/ 1412 w 1448"/>
                <a:gd name="T77" fmla="*/ 1870 h 2235"/>
                <a:gd name="T78" fmla="*/ 1436 w 1448"/>
                <a:gd name="T79" fmla="*/ 1915 h 2235"/>
                <a:gd name="T80" fmla="*/ 1448 w 1448"/>
                <a:gd name="T81" fmla="*/ 1954 h 2235"/>
                <a:gd name="T82" fmla="*/ 1391 w 1448"/>
                <a:gd name="T83" fmla="*/ 1976 h 2235"/>
                <a:gd name="T84" fmla="*/ 1318 w 1448"/>
                <a:gd name="T85" fmla="*/ 2093 h 2235"/>
                <a:gd name="T86" fmla="*/ 1305 w 1448"/>
                <a:gd name="T87" fmla="*/ 2120 h 2235"/>
                <a:gd name="T88" fmla="*/ 1298 w 1448"/>
                <a:gd name="T89" fmla="*/ 2168 h 2235"/>
                <a:gd name="T90" fmla="*/ 1322 w 1448"/>
                <a:gd name="T91" fmla="*/ 2208 h 2235"/>
                <a:gd name="T92" fmla="*/ 1295 w 1448"/>
                <a:gd name="T93" fmla="*/ 2232 h 223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448"/>
                <a:gd name="T142" fmla="*/ 0 h 2235"/>
                <a:gd name="T143" fmla="*/ 1448 w 1448"/>
                <a:gd name="T144" fmla="*/ 2235 h 223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448" h="2235">
                  <a:moveTo>
                    <a:pt x="1264" y="2229"/>
                  </a:moveTo>
                  <a:lnTo>
                    <a:pt x="824" y="2189"/>
                  </a:lnTo>
                  <a:lnTo>
                    <a:pt x="818" y="2183"/>
                  </a:lnTo>
                  <a:lnTo>
                    <a:pt x="814" y="2162"/>
                  </a:lnTo>
                  <a:lnTo>
                    <a:pt x="818" y="2153"/>
                  </a:lnTo>
                  <a:lnTo>
                    <a:pt x="824" y="2151"/>
                  </a:lnTo>
                  <a:lnTo>
                    <a:pt x="818" y="2144"/>
                  </a:lnTo>
                  <a:lnTo>
                    <a:pt x="810" y="2144"/>
                  </a:lnTo>
                  <a:lnTo>
                    <a:pt x="807" y="2126"/>
                  </a:lnTo>
                  <a:lnTo>
                    <a:pt x="807" y="2120"/>
                  </a:lnTo>
                  <a:lnTo>
                    <a:pt x="807" y="2053"/>
                  </a:lnTo>
                  <a:lnTo>
                    <a:pt x="768" y="1984"/>
                  </a:lnTo>
                  <a:lnTo>
                    <a:pt x="744" y="1963"/>
                  </a:lnTo>
                  <a:lnTo>
                    <a:pt x="727" y="1936"/>
                  </a:lnTo>
                  <a:lnTo>
                    <a:pt x="684" y="1900"/>
                  </a:lnTo>
                  <a:lnTo>
                    <a:pt x="657" y="1900"/>
                  </a:lnTo>
                  <a:lnTo>
                    <a:pt x="641" y="1885"/>
                  </a:lnTo>
                  <a:lnTo>
                    <a:pt x="651" y="1867"/>
                  </a:lnTo>
                  <a:lnTo>
                    <a:pt x="644" y="1854"/>
                  </a:lnTo>
                  <a:lnTo>
                    <a:pt x="644" y="1843"/>
                  </a:lnTo>
                  <a:lnTo>
                    <a:pt x="630" y="1827"/>
                  </a:lnTo>
                  <a:lnTo>
                    <a:pt x="584" y="1822"/>
                  </a:lnTo>
                  <a:lnTo>
                    <a:pt x="558" y="1812"/>
                  </a:lnTo>
                  <a:lnTo>
                    <a:pt x="524" y="1785"/>
                  </a:lnTo>
                  <a:lnTo>
                    <a:pt x="504" y="1741"/>
                  </a:lnTo>
                  <a:lnTo>
                    <a:pt x="477" y="1719"/>
                  </a:lnTo>
                  <a:lnTo>
                    <a:pt x="447" y="1712"/>
                  </a:lnTo>
                  <a:lnTo>
                    <a:pt x="367" y="1680"/>
                  </a:lnTo>
                  <a:lnTo>
                    <a:pt x="341" y="1680"/>
                  </a:lnTo>
                  <a:lnTo>
                    <a:pt x="304" y="1662"/>
                  </a:lnTo>
                  <a:lnTo>
                    <a:pt x="283" y="1643"/>
                  </a:lnTo>
                  <a:lnTo>
                    <a:pt x="283" y="1626"/>
                  </a:lnTo>
                  <a:lnTo>
                    <a:pt x="297" y="1610"/>
                  </a:lnTo>
                  <a:lnTo>
                    <a:pt x="304" y="1574"/>
                  </a:lnTo>
                  <a:lnTo>
                    <a:pt x="310" y="1553"/>
                  </a:lnTo>
                  <a:lnTo>
                    <a:pt x="313" y="1544"/>
                  </a:lnTo>
                  <a:lnTo>
                    <a:pt x="307" y="1517"/>
                  </a:lnTo>
                  <a:lnTo>
                    <a:pt x="286" y="1508"/>
                  </a:lnTo>
                  <a:lnTo>
                    <a:pt x="283" y="1484"/>
                  </a:lnTo>
                  <a:lnTo>
                    <a:pt x="290" y="1477"/>
                  </a:lnTo>
                  <a:lnTo>
                    <a:pt x="294" y="1477"/>
                  </a:lnTo>
                  <a:lnTo>
                    <a:pt x="297" y="1457"/>
                  </a:lnTo>
                  <a:lnTo>
                    <a:pt x="274" y="1442"/>
                  </a:lnTo>
                  <a:lnTo>
                    <a:pt x="221" y="1354"/>
                  </a:lnTo>
                  <a:lnTo>
                    <a:pt x="216" y="1330"/>
                  </a:lnTo>
                  <a:lnTo>
                    <a:pt x="206" y="1310"/>
                  </a:lnTo>
                  <a:lnTo>
                    <a:pt x="203" y="1291"/>
                  </a:lnTo>
                  <a:lnTo>
                    <a:pt x="163" y="1239"/>
                  </a:lnTo>
                  <a:lnTo>
                    <a:pt x="166" y="1185"/>
                  </a:lnTo>
                  <a:lnTo>
                    <a:pt x="177" y="1173"/>
                  </a:lnTo>
                  <a:lnTo>
                    <a:pt x="187" y="1173"/>
                  </a:lnTo>
                  <a:lnTo>
                    <a:pt x="206" y="1155"/>
                  </a:lnTo>
                  <a:lnTo>
                    <a:pt x="210" y="1119"/>
                  </a:lnTo>
                  <a:lnTo>
                    <a:pt x="197" y="1107"/>
                  </a:lnTo>
                  <a:lnTo>
                    <a:pt x="170" y="1095"/>
                  </a:lnTo>
                  <a:lnTo>
                    <a:pt x="139" y="1071"/>
                  </a:lnTo>
                  <a:lnTo>
                    <a:pt x="130" y="1046"/>
                  </a:lnTo>
                  <a:lnTo>
                    <a:pt x="130" y="980"/>
                  </a:lnTo>
                  <a:lnTo>
                    <a:pt x="137" y="969"/>
                  </a:lnTo>
                  <a:lnTo>
                    <a:pt x="134" y="953"/>
                  </a:lnTo>
                  <a:lnTo>
                    <a:pt x="139" y="950"/>
                  </a:lnTo>
                  <a:lnTo>
                    <a:pt x="147" y="914"/>
                  </a:lnTo>
                  <a:lnTo>
                    <a:pt x="153" y="914"/>
                  </a:lnTo>
                  <a:lnTo>
                    <a:pt x="163" y="923"/>
                  </a:lnTo>
                  <a:lnTo>
                    <a:pt x="160" y="950"/>
                  </a:lnTo>
                  <a:lnTo>
                    <a:pt x="166" y="959"/>
                  </a:lnTo>
                  <a:lnTo>
                    <a:pt x="193" y="977"/>
                  </a:lnTo>
                  <a:lnTo>
                    <a:pt x="197" y="969"/>
                  </a:lnTo>
                  <a:lnTo>
                    <a:pt x="201" y="953"/>
                  </a:lnTo>
                  <a:lnTo>
                    <a:pt x="187" y="914"/>
                  </a:lnTo>
                  <a:lnTo>
                    <a:pt x="184" y="893"/>
                  </a:lnTo>
                  <a:lnTo>
                    <a:pt x="187" y="863"/>
                  </a:lnTo>
                  <a:lnTo>
                    <a:pt x="180" y="860"/>
                  </a:lnTo>
                  <a:lnTo>
                    <a:pt x="163" y="877"/>
                  </a:lnTo>
                  <a:lnTo>
                    <a:pt x="160" y="890"/>
                  </a:lnTo>
                  <a:lnTo>
                    <a:pt x="153" y="902"/>
                  </a:lnTo>
                  <a:lnTo>
                    <a:pt x="130" y="893"/>
                  </a:lnTo>
                  <a:lnTo>
                    <a:pt x="103" y="857"/>
                  </a:lnTo>
                  <a:lnTo>
                    <a:pt x="76" y="848"/>
                  </a:lnTo>
                  <a:lnTo>
                    <a:pt x="90" y="827"/>
                  </a:lnTo>
                  <a:lnTo>
                    <a:pt x="90" y="748"/>
                  </a:lnTo>
                  <a:lnTo>
                    <a:pt x="56" y="715"/>
                  </a:lnTo>
                  <a:lnTo>
                    <a:pt x="40" y="688"/>
                  </a:lnTo>
                  <a:lnTo>
                    <a:pt x="13" y="625"/>
                  </a:lnTo>
                  <a:lnTo>
                    <a:pt x="27" y="604"/>
                  </a:lnTo>
                  <a:lnTo>
                    <a:pt x="19" y="585"/>
                  </a:lnTo>
                  <a:lnTo>
                    <a:pt x="19" y="567"/>
                  </a:lnTo>
                  <a:lnTo>
                    <a:pt x="33" y="522"/>
                  </a:lnTo>
                  <a:lnTo>
                    <a:pt x="49" y="501"/>
                  </a:lnTo>
                  <a:lnTo>
                    <a:pt x="53" y="488"/>
                  </a:lnTo>
                  <a:lnTo>
                    <a:pt x="49" y="446"/>
                  </a:lnTo>
                  <a:lnTo>
                    <a:pt x="27" y="404"/>
                  </a:lnTo>
                  <a:lnTo>
                    <a:pt x="27" y="392"/>
                  </a:lnTo>
                  <a:lnTo>
                    <a:pt x="19" y="377"/>
                  </a:lnTo>
                  <a:lnTo>
                    <a:pt x="10" y="369"/>
                  </a:lnTo>
                  <a:lnTo>
                    <a:pt x="3" y="350"/>
                  </a:lnTo>
                  <a:lnTo>
                    <a:pt x="0" y="323"/>
                  </a:lnTo>
                  <a:lnTo>
                    <a:pt x="3" y="317"/>
                  </a:lnTo>
                  <a:lnTo>
                    <a:pt x="3" y="296"/>
                  </a:lnTo>
                  <a:lnTo>
                    <a:pt x="27" y="260"/>
                  </a:lnTo>
                  <a:lnTo>
                    <a:pt x="90" y="196"/>
                  </a:lnTo>
                  <a:lnTo>
                    <a:pt x="90" y="184"/>
                  </a:lnTo>
                  <a:lnTo>
                    <a:pt x="97" y="157"/>
                  </a:lnTo>
                  <a:lnTo>
                    <a:pt x="110" y="148"/>
                  </a:lnTo>
                  <a:lnTo>
                    <a:pt x="123" y="121"/>
                  </a:lnTo>
                  <a:lnTo>
                    <a:pt x="130" y="67"/>
                  </a:lnTo>
                  <a:lnTo>
                    <a:pt x="117" y="39"/>
                  </a:lnTo>
                  <a:lnTo>
                    <a:pt x="130" y="12"/>
                  </a:lnTo>
                  <a:lnTo>
                    <a:pt x="139" y="0"/>
                  </a:lnTo>
                  <a:lnTo>
                    <a:pt x="821" y="169"/>
                  </a:lnTo>
                  <a:lnTo>
                    <a:pt x="647" y="779"/>
                  </a:lnTo>
                  <a:lnTo>
                    <a:pt x="1399" y="1776"/>
                  </a:lnTo>
                  <a:lnTo>
                    <a:pt x="1399" y="1806"/>
                  </a:lnTo>
                  <a:lnTo>
                    <a:pt x="1399" y="1815"/>
                  </a:lnTo>
                  <a:lnTo>
                    <a:pt x="1399" y="1825"/>
                  </a:lnTo>
                  <a:lnTo>
                    <a:pt x="1412" y="1849"/>
                  </a:lnTo>
                  <a:lnTo>
                    <a:pt x="1412" y="1870"/>
                  </a:lnTo>
                  <a:lnTo>
                    <a:pt x="1418" y="1885"/>
                  </a:lnTo>
                  <a:lnTo>
                    <a:pt x="1425" y="1909"/>
                  </a:lnTo>
                  <a:lnTo>
                    <a:pt x="1436" y="1915"/>
                  </a:lnTo>
                  <a:lnTo>
                    <a:pt x="1448" y="1927"/>
                  </a:lnTo>
                  <a:lnTo>
                    <a:pt x="1448" y="1948"/>
                  </a:lnTo>
                  <a:lnTo>
                    <a:pt x="1448" y="1954"/>
                  </a:lnTo>
                  <a:lnTo>
                    <a:pt x="1439" y="1948"/>
                  </a:lnTo>
                  <a:lnTo>
                    <a:pt x="1418" y="1966"/>
                  </a:lnTo>
                  <a:lnTo>
                    <a:pt x="1391" y="1976"/>
                  </a:lnTo>
                  <a:lnTo>
                    <a:pt x="1369" y="1997"/>
                  </a:lnTo>
                  <a:lnTo>
                    <a:pt x="1354" y="2051"/>
                  </a:lnTo>
                  <a:lnTo>
                    <a:pt x="1318" y="2093"/>
                  </a:lnTo>
                  <a:lnTo>
                    <a:pt x="1301" y="2093"/>
                  </a:lnTo>
                  <a:lnTo>
                    <a:pt x="1298" y="2105"/>
                  </a:lnTo>
                  <a:lnTo>
                    <a:pt x="1305" y="2120"/>
                  </a:lnTo>
                  <a:lnTo>
                    <a:pt x="1301" y="2132"/>
                  </a:lnTo>
                  <a:lnTo>
                    <a:pt x="1295" y="2159"/>
                  </a:lnTo>
                  <a:lnTo>
                    <a:pt x="1298" y="2168"/>
                  </a:lnTo>
                  <a:lnTo>
                    <a:pt x="1325" y="2189"/>
                  </a:lnTo>
                  <a:lnTo>
                    <a:pt x="1328" y="2199"/>
                  </a:lnTo>
                  <a:lnTo>
                    <a:pt x="1322" y="2208"/>
                  </a:lnTo>
                  <a:lnTo>
                    <a:pt x="1318" y="2219"/>
                  </a:lnTo>
                  <a:lnTo>
                    <a:pt x="1301" y="2235"/>
                  </a:lnTo>
                  <a:lnTo>
                    <a:pt x="1295" y="2232"/>
                  </a:lnTo>
                  <a:lnTo>
                    <a:pt x="1264" y="2229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28" name="Freeform 45"/>
            <p:cNvSpPr>
              <a:spLocks noChangeAspect="1"/>
            </p:cNvSpPr>
            <p:nvPr/>
          </p:nvSpPr>
          <p:spPr bwMode="auto">
            <a:xfrm>
              <a:off x="2843" y="2229"/>
              <a:ext cx="1081" cy="1586"/>
            </a:xfrm>
            <a:custGeom>
              <a:avLst/>
              <a:gdLst>
                <a:gd name="T0" fmla="*/ 90 w 1081"/>
                <a:gd name="T1" fmla="*/ 1046 h 1586"/>
                <a:gd name="T2" fmla="*/ 113 w 1081"/>
                <a:gd name="T3" fmla="*/ 995 h 1586"/>
                <a:gd name="T4" fmla="*/ 123 w 1081"/>
                <a:gd name="T5" fmla="*/ 986 h 1586"/>
                <a:gd name="T6" fmla="*/ 116 w 1081"/>
                <a:gd name="T7" fmla="*/ 959 h 1586"/>
                <a:gd name="T8" fmla="*/ 86 w 1081"/>
                <a:gd name="T9" fmla="*/ 935 h 1586"/>
                <a:gd name="T10" fmla="*/ 133 w 1081"/>
                <a:gd name="T11" fmla="*/ 853 h 1586"/>
                <a:gd name="T12" fmla="*/ 176 w 1081"/>
                <a:gd name="T13" fmla="*/ 826 h 1586"/>
                <a:gd name="T14" fmla="*/ 192 w 1081"/>
                <a:gd name="T15" fmla="*/ 799 h 1586"/>
                <a:gd name="T16" fmla="*/ 266 w 1081"/>
                <a:gd name="T17" fmla="*/ 663 h 1586"/>
                <a:gd name="T18" fmla="*/ 232 w 1081"/>
                <a:gd name="T19" fmla="*/ 645 h 1586"/>
                <a:gd name="T20" fmla="*/ 216 w 1081"/>
                <a:gd name="T21" fmla="*/ 609 h 1586"/>
                <a:gd name="T22" fmla="*/ 219 w 1081"/>
                <a:gd name="T23" fmla="*/ 573 h 1586"/>
                <a:gd name="T24" fmla="*/ 213 w 1081"/>
                <a:gd name="T25" fmla="*/ 546 h 1586"/>
                <a:gd name="T26" fmla="*/ 219 w 1081"/>
                <a:gd name="T27" fmla="*/ 522 h 1586"/>
                <a:gd name="T28" fmla="*/ 346 w 1081"/>
                <a:gd name="T29" fmla="*/ 0 h 1586"/>
                <a:gd name="T30" fmla="*/ 452 w 1081"/>
                <a:gd name="T31" fmla="*/ 233 h 1586"/>
                <a:gd name="T32" fmla="*/ 486 w 1081"/>
                <a:gd name="T33" fmla="*/ 320 h 1586"/>
                <a:gd name="T34" fmla="*/ 465 w 1081"/>
                <a:gd name="T35" fmla="*/ 350 h 1586"/>
                <a:gd name="T36" fmla="*/ 496 w 1081"/>
                <a:gd name="T37" fmla="*/ 383 h 1586"/>
                <a:gd name="T38" fmla="*/ 562 w 1081"/>
                <a:gd name="T39" fmla="*/ 474 h 1586"/>
                <a:gd name="T40" fmla="*/ 582 w 1081"/>
                <a:gd name="T41" fmla="*/ 525 h 1586"/>
                <a:gd name="T42" fmla="*/ 605 w 1081"/>
                <a:gd name="T43" fmla="*/ 543 h 1586"/>
                <a:gd name="T44" fmla="*/ 652 w 1081"/>
                <a:gd name="T45" fmla="*/ 558 h 1586"/>
                <a:gd name="T46" fmla="*/ 618 w 1081"/>
                <a:gd name="T47" fmla="*/ 637 h 1586"/>
                <a:gd name="T48" fmla="*/ 602 w 1081"/>
                <a:gd name="T49" fmla="*/ 679 h 1586"/>
                <a:gd name="T50" fmla="*/ 605 w 1081"/>
                <a:gd name="T51" fmla="*/ 700 h 1586"/>
                <a:gd name="T52" fmla="*/ 579 w 1081"/>
                <a:gd name="T53" fmla="*/ 733 h 1586"/>
                <a:gd name="T54" fmla="*/ 572 w 1081"/>
                <a:gd name="T55" fmla="*/ 763 h 1586"/>
                <a:gd name="T56" fmla="*/ 615 w 1081"/>
                <a:gd name="T57" fmla="*/ 787 h 1586"/>
                <a:gd name="T58" fmla="*/ 668 w 1081"/>
                <a:gd name="T59" fmla="*/ 748 h 1586"/>
                <a:gd name="T60" fmla="*/ 682 w 1081"/>
                <a:gd name="T61" fmla="*/ 769 h 1586"/>
                <a:gd name="T62" fmla="*/ 695 w 1081"/>
                <a:gd name="T63" fmla="*/ 778 h 1586"/>
                <a:gd name="T64" fmla="*/ 692 w 1081"/>
                <a:gd name="T65" fmla="*/ 845 h 1586"/>
                <a:gd name="T66" fmla="*/ 722 w 1081"/>
                <a:gd name="T67" fmla="*/ 895 h 1586"/>
                <a:gd name="T68" fmla="*/ 709 w 1081"/>
                <a:gd name="T69" fmla="*/ 929 h 1586"/>
                <a:gd name="T70" fmla="*/ 745 w 1081"/>
                <a:gd name="T71" fmla="*/ 953 h 1586"/>
                <a:gd name="T72" fmla="*/ 765 w 1081"/>
                <a:gd name="T73" fmla="*/ 986 h 1586"/>
                <a:gd name="T74" fmla="*/ 758 w 1081"/>
                <a:gd name="T75" fmla="*/ 1019 h 1586"/>
                <a:gd name="T76" fmla="*/ 792 w 1081"/>
                <a:gd name="T77" fmla="*/ 1056 h 1586"/>
                <a:gd name="T78" fmla="*/ 815 w 1081"/>
                <a:gd name="T79" fmla="*/ 1028 h 1586"/>
                <a:gd name="T80" fmla="*/ 865 w 1081"/>
                <a:gd name="T81" fmla="*/ 1043 h 1586"/>
                <a:gd name="T82" fmla="*/ 892 w 1081"/>
                <a:gd name="T83" fmla="*/ 1028 h 1586"/>
                <a:gd name="T84" fmla="*/ 945 w 1081"/>
                <a:gd name="T85" fmla="*/ 1041 h 1586"/>
                <a:gd name="T86" fmla="*/ 971 w 1081"/>
                <a:gd name="T87" fmla="*/ 1043 h 1586"/>
                <a:gd name="T88" fmla="*/ 1014 w 1081"/>
                <a:gd name="T89" fmla="*/ 1028 h 1586"/>
                <a:gd name="T90" fmla="*/ 1058 w 1081"/>
                <a:gd name="T91" fmla="*/ 1035 h 1586"/>
                <a:gd name="T92" fmla="*/ 1081 w 1081"/>
                <a:gd name="T93" fmla="*/ 1073 h 1586"/>
                <a:gd name="T94" fmla="*/ 496 w 1081"/>
                <a:gd name="T95" fmla="*/ 1505 h 158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1"/>
                <a:gd name="T145" fmla="*/ 0 h 1586"/>
                <a:gd name="T146" fmla="*/ 1081 w 1081"/>
                <a:gd name="T147" fmla="*/ 1586 h 158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1" h="1586">
                  <a:moveTo>
                    <a:pt x="0" y="1414"/>
                  </a:moveTo>
                  <a:lnTo>
                    <a:pt x="90" y="1046"/>
                  </a:lnTo>
                  <a:lnTo>
                    <a:pt x="113" y="1019"/>
                  </a:lnTo>
                  <a:lnTo>
                    <a:pt x="113" y="995"/>
                  </a:lnTo>
                  <a:lnTo>
                    <a:pt x="119" y="995"/>
                  </a:lnTo>
                  <a:lnTo>
                    <a:pt x="123" y="986"/>
                  </a:lnTo>
                  <a:lnTo>
                    <a:pt x="130" y="974"/>
                  </a:lnTo>
                  <a:lnTo>
                    <a:pt x="116" y="959"/>
                  </a:lnTo>
                  <a:lnTo>
                    <a:pt x="93" y="947"/>
                  </a:lnTo>
                  <a:lnTo>
                    <a:pt x="86" y="935"/>
                  </a:lnTo>
                  <a:lnTo>
                    <a:pt x="93" y="910"/>
                  </a:lnTo>
                  <a:lnTo>
                    <a:pt x="133" y="853"/>
                  </a:lnTo>
                  <a:lnTo>
                    <a:pt x="159" y="845"/>
                  </a:lnTo>
                  <a:lnTo>
                    <a:pt x="176" y="826"/>
                  </a:lnTo>
                  <a:lnTo>
                    <a:pt x="179" y="814"/>
                  </a:lnTo>
                  <a:lnTo>
                    <a:pt x="192" y="799"/>
                  </a:lnTo>
                  <a:lnTo>
                    <a:pt x="269" y="691"/>
                  </a:lnTo>
                  <a:lnTo>
                    <a:pt x="266" y="663"/>
                  </a:lnTo>
                  <a:lnTo>
                    <a:pt x="250" y="652"/>
                  </a:lnTo>
                  <a:lnTo>
                    <a:pt x="232" y="645"/>
                  </a:lnTo>
                  <a:lnTo>
                    <a:pt x="219" y="627"/>
                  </a:lnTo>
                  <a:lnTo>
                    <a:pt x="216" y="609"/>
                  </a:lnTo>
                  <a:lnTo>
                    <a:pt x="213" y="583"/>
                  </a:lnTo>
                  <a:lnTo>
                    <a:pt x="219" y="573"/>
                  </a:lnTo>
                  <a:lnTo>
                    <a:pt x="226" y="564"/>
                  </a:lnTo>
                  <a:lnTo>
                    <a:pt x="213" y="546"/>
                  </a:lnTo>
                  <a:lnTo>
                    <a:pt x="213" y="528"/>
                  </a:lnTo>
                  <a:lnTo>
                    <a:pt x="219" y="522"/>
                  </a:lnTo>
                  <a:lnTo>
                    <a:pt x="349" y="0"/>
                  </a:lnTo>
                  <a:lnTo>
                    <a:pt x="346" y="0"/>
                  </a:lnTo>
                  <a:lnTo>
                    <a:pt x="489" y="34"/>
                  </a:lnTo>
                  <a:lnTo>
                    <a:pt x="452" y="233"/>
                  </a:lnTo>
                  <a:lnTo>
                    <a:pt x="475" y="287"/>
                  </a:lnTo>
                  <a:lnTo>
                    <a:pt x="486" y="320"/>
                  </a:lnTo>
                  <a:lnTo>
                    <a:pt x="475" y="341"/>
                  </a:lnTo>
                  <a:lnTo>
                    <a:pt x="465" y="350"/>
                  </a:lnTo>
                  <a:lnTo>
                    <a:pt x="479" y="362"/>
                  </a:lnTo>
                  <a:lnTo>
                    <a:pt x="496" y="383"/>
                  </a:lnTo>
                  <a:lnTo>
                    <a:pt x="536" y="419"/>
                  </a:lnTo>
                  <a:lnTo>
                    <a:pt x="562" y="474"/>
                  </a:lnTo>
                  <a:lnTo>
                    <a:pt x="569" y="498"/>
                  </a:lnTo>
                  <a:lnTo>
                    <a:pt x="582" y="525"/>
                  </a:lnTo>
                  <a:lnTo>
                    <a:pt x="605" y="525"/>
                  </a:lnTo>
                  <a:lnTo>
                    <a:pt x="605" y="543"/>
                  </a:lnTo>
                  <a:lnTo>
                    <a:pt x="642" y="546"/>
                  </a:lnTo>
                  <a:lnTo>
                    <a:pt x="652" y="558"/>
                  </a:lnTo>
                  <a:lnTo>
                    <a:pt x="615" y="624"/>
                  </a:lnTo>
                  <a:lnTo>
                    <a:pt x="618" y="637"/>
                  </a:lnTo>
                  <a:lnTo>
                    <a:pt x="605" y="645"/>
                  </a:lnTo>
                  <a:lnTo>
                    <a:pt x="602" y="679"/>
                  </a:lnTo>
                  <a:lnTo>
                    <a:pt x="605" y="682"/>
                  </a:lnTo>
                  <a:lnTo>
                    <a:pt x="605" y="700"/>
                  </a:lnTo>
                  <a:lnTo>
                    <a:pt x="579" y="715"/>
                  </a:lnTo>
                  <a:lnTo>
                    <a:pt x="579" y="733"/>
                  </a:lnTo>
                  <a:lnTo>
                    <a:pt x="582" y="745"/>
                  </a:lnTo>
                  <a:lnTo>
                    <a:pt x="572" y="763"/>
                  </a:lnTo>
                  <a:lnTo>
                    <a:pt x="605" y="790"/>
                  </a:lnTo>
                  <a:lnTo>
                    <a:pt x="615" y="787"/>
                  </a:lnTo>
                  <a:lnTo>
                    <a:pt x="662" y="754"/>
                  </a:lnTo>
                  <a:lnTo>
                    <a:pt x="668" y="748"/>
                  </a:lnTo>
                  <a:lnTo>
                    <a:pt x="675" y="754"/>
                  </a:lnTo>
                  <a:lnTo>
                    <a:pt x="682" y="769"/>
                  </a:lnTo>
                  <a:lnTo>
                    <a:pt x="689" y="772"/>
                  </a:lnTo>
                  <a:lnTo>
                    <a:pt x="695" y="778"/>
                  </a:lnTo>
                  <a:lnTo>
                    <a:pt x="692" y="805"/>
                  </a:lnTo>
                  <a:lnTo>
                    <a:pt x="692" y="845"/>
                  </a:lnTo>
                  <a:lnTo>
                    <a:pt x="702" y="872"/>
                  </a:lnTo>
                  <a:lnTo>
                    <a:pt x="722" y="895"/>
                  </a:lnTo>
                  <a:lnTo>
                    <a:pt x="719" y="910"/>
                  </a:lnTo>
                  <a:lnTo>
                    <a:pt x="709" y="929"/>
                  </a:lnTo>
                  <a:lnTo>
                    <a:pt x="726" y="953"/>
                  </a:lnTo>
                  <a:lnTo>
                    <a:pt x="745" y="953"/>
                  </a:lnTo>
                  <a:lnTo>
                    <a:pt x="762" y="974"/>
                  </a:lnTo>
                  <a:lnTo>
                    <a:pt x="765" y="986"/>
                  </a:lnTo>
                  <a:lnTo>
                    <a:pt x="758" y="1014"/>
                  </a:lnTo>
                  <a:lnTo>
                    <a:pt x="758" y="1019"/>
                  </a:lnTo>
                  <a:lnTo>
                    <a:pt x="772" y="1043"/>
                  </a:lnTo>
                  <a:lnTo>
                    <a:pt x="792" y="1056"/>
                  </a:lnTo>
                  <a:lnTo>
                    <a:pt x="802" y="1035"/>
                  </a:lnTo>
                  <a:lnTo>
                    <a:pt x="815" y="1028"/>
                  </a:lnTo>
                  <a:lnTo>
                    <a:pt x="848" y="1041"/>
                  </a:lnTo>
                  <a:lnTo>
                    <a:pt x="865" y="1043"/>
                  </a:lnTo>
                  <a:lnTo>
                    <a:pt x="882" y="1031"/>
                  </a:lnTo>
                  <a:lnTo>
                    <a:pt x="892" y="1028"/>
                  </a:lnTo>
                  <a:lnTo>
                    <a:pt x="902" y="1037"/>
                  </a:lnTo>
                  <a:lnTo>
                    <a:pt x="945" y="1041"/>
                  </a:lnTo>
                  <a:lnTo>
                    <a:pt x="965" y="1049"/>
                  </a:lnTo>
                  <a:lnTo>
                    <a:pt x="971" y="1043"/>
                  </a:lnTo>
                  <a:lnTo>
                    <a:pt x="1018" y="1046"/>
                  </a:lnTo>
                  <a:lnTo>
                    <a:pt x="1014" y="1028"/>
                  </a:lnTo>
                  <a:lnTo>
                    <a:pt x="1035" y="1014"/>
                  </a:lnTo>
                  <a:lnTo>
                    <a:pt x="1058" y="1035"/>
                  </a:lnTo>
                  <a:lnTo>
                    <a:pt x="1064" y="1062"/>
                  </a:lnTo>
                  <a:lnTo>
                    <a:pt x="1081" y="1073"/>
                  </a:lnTo>
                  <a:lnTo>
                    <a:pt x="998" y="1586"/>
                  </a:lnTo>
                  <a:lnTo>
                    <a:pt x="496" y="1505"/>
                  </a:lnTo>
                  <a:lnTo>
                    <a:pt x="0" y="141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29" name="Freeform 46"/>
            <p:cNvSpPr>
              <a:spLocks noChangeAspect="1"/>
            </p:cNvSpPr>
            <p:nvPr/>
          </p:nvSpPr>
          <p:spPr bwMode="auto">
            <a:xfrm>
              <a:off x="2843" y="2229"/>
              <a:ext cx="1081" cy="1586"/>
            </a:xfrm>
            <a:custGeom>
              <a:avLst/>
              <a:gdLst>
                <a:gd name="T0" fmla="*/ 90 w 1081"/>
                <a:gd name="T1" fmla="*/ 1046 h 1586"/>
                <a:gd name="T2" fmla="*/ 113 w 1081"/>
                <a:gd name="T3" fmla="*/ 995 h 1586"/>
                <a:gd name="T4" fmla="*/ 123 w 1081"/>
                <a:gd name="T5" fmla="*/ 986 h 1586"/>
                <a:gd name="T6" fmla="*/ 116 w 1081"/>
                <a:gd name="T7" fmla="*/ 959 h 1586"/>
                <a:gd name="T8" fmla="*/ 86 w 1081"/>
                <a:gd name="T9" fmla="*/ 935 h 1586"/>
                <a:gd name="T10" fmla="*/ 133 w 1081"/>
                <a:gd name="T11" fmla="*/ 853 h 1586"/>
                <a:gd name="T12" fmla="*/ 176 w 1081"/>
                <a:gd name="T13" fmla="*/ 827 h 1586"/>
                <a:gd name="T14" fmla="*/ 192 w 1081"/>
                <a:gd name="T15" fmla="*/ 799 h 1586"/>
                <a:gd name="T16" fmla="*/ 266 w 1081"/>
                <a:gd name="T17" fmla="*/ 663 h 1586"/>
                <a:gd name="T18" fmla="*/ 233 w 1081"/>
                <a:gd name="T19" fmla="*/ 645 h 1586"/>
                <a:gd name="T20" fmla="*/ 216 w 1081"/>
                <a:gd name="T21" fmla="*/ 609 h 1586"/>
                <a:gd name="T22" fmla="*/ 220 w 1081"/>
                <a:gd name="T23" fmla="*/ 573 h 1586"/>
                <a:gd name="T24" fmla="*/ 213 w 1081"/>
                <a:gd name="T25" fmla="*/ 546 h 1586"/>
                <a:gd name="T26" fmla="*/ 220 w 1081"/>
                <a:gd name="T27" fmla="*/ 522 h 1586"/>
                <a:gd name="T28" fmla="*/ 346 w 1081"/>
                <a:gd name="T29" fmla="*/ 0 h 1586"/>
                <a:gd name="T30" fmla="*/ 452 w 1081"/>
                <a:gd name="T31" fmla="*/ 232 h 1586"/>
                <a:gd name="T32" fmla="*/ 486 w 1081"/>
                <a:gd name="T33" fmla="*/ 319 h 1586"/>
                <a:gd name="T34" fmla="*/ 466 w 1081"/>
                <a:gd name="T35" fmla="*/ 350 h 1586"/>
                <a:gd name="T36" fmla="*/ 495 w 1081"/>
                <a:gd name="T37" fmla="*/ 383 h 1586"/>
                <a:gd name="T38" fmla="*/ 562 w 1081"/>
                <a:gd name="T39" fmla="*/ 473 h 1586"/>
                <a:gd name="T40" fmla="*/ 582 w 1081"/>
                <a:gd name="T41" fmla="*/ 525 h 1586"/>
                <a:gd name="T42" fmla="*/ 605 w 1081"/>
                <a:gd name="T43" fmla="*/ 543 h 1586"/>
                <a:gd name="T44" fmla="*/ 652 w 1081"/>
                <a:gd name="T45" fmla="*/ 558 h 1586"/>
                <a:gd name="T46" fmla="*/ 619 w 1081"/>
                <a:gd name="T47" fmla="*/ 636 h 1586"/>
                <a:gd name="T48" fmla="*/ 603 w 1081"/>
                <a:gd name="T49" fmla="*/ 678 h 1586"/>
                <a:gd name="T50" fmla="*/ 605 w 1081"/>
                <a:gd name="T51" fmla="*/ 700 h 1586"/>
                <a:gd name="T52" fmla="*/ 579 w 1081"/>
                <a:gd name="T53" fmla="*/ 733 h 1586"/>
                <a:gd name="T54" fmla="*/ 572 w 1081"/>
                <a:gd name="T55" fmla="*/ 763 h 1586"/>
                <a:gd name="T56" fmla="*/ 615 w 1081"/>
                <a:gd name="T57" fmla="*/ 787 h 1586"/>
                <a:gd name="T58" fmla="*/ 669 w 1081"/>
                <a:gd name="T59" fmla="*/ 748 h 1586"/>
                <a:gd name="T60" fmla="*/ 682 w 1081"/>
                <a:gd name="T61" fmla="*/ 769 h 1586"/>
                <a:gd name="T62" fmla="*/ 695 w 1081"/>
                <a:gd name="T63" fmla="*/ 778 h 1586"/>
                <a:gd name="T64" fmla="*/ 692 w 1081"/>
                <a:gd name="T65" fmla="*/ 845 h 1586"/>
                <a:gd name="T66" fmla="*/ 722 w 1081"/>
                <a:gd name="T67" fmla="*/ 895 h 1586"/>
                <a:gd name="T68" fmla="*/ 708 w 1081"/>
                <a:gd name="T69" fmla="*/ 929 h 1586"/>
                <a:gd name="T70" fmla="*/ 745 w 1081"/>
                <a:gd name="T71" fmla="*/ 953 h 1586"/>
                <a:gd name="T72" fmla="*/ 765 w 1081"/>
                <a:gd name="T73" fmla="*/ 986 h 1586"/>
                <a:gd name="T74" fmla="*/ 758 w 1081"/>
                <a:gd name="T75" fmla="*/ 1019 h 1586"/>
                <a:gd name="T76" fmla="*/ 792 w 1081"/>
                <a:gd name="T77" fmla="*/ 1055 h 1586"/>
                <a:gd name="T78" fmla="*/ 816 w 1081"/>
                <a:gd name="T79" fmla="*/ 1028 h 1586"/>
                <a:gd name="T80" fmla="*/ 865 w 1081"/>
                <a:gd name="T81" fmla="*/ 1044 h 1586"/>
                <a:gd name="T82" fmla="*/ 891 w 1081"/>
                <a:gd name="T83" fmla="*/ 1028 h 1586"/>
                <a:gd name="T84" fmla="*/ 945 w 1081"/>
                <a:gd name="T85" fmla="*/ 1040 h 1586"/>
                <a:gd name="T86" fmla="*/ 971 w 1081"/>
                <a:gd name="T87" fmla="*/ 1044 h 1586"/>
                <a:gd name="T88" fmla="*/ 1014 w 1081"/>
                <a:gd name="T89" fmla="*/ 1028 h 1586"/>
                <a:gd name="T90" fmla="*/ 1058 w 1081"/>
                <a:gd name="T91" fmla="*/ 1035 h 1586"/>
                <a:gd name="T92" fmla="*/ 1081 w 1081"/>
                <a:gd name="T93" fmla="*/ 1073 h 1586"/>
                <a:gd name="T94" fmla="*/ 495 w 1081"/>
                <a:gd name="T95" fmla="*/ 1505 h 158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1"/>
                <a:gd name="T145" fmla="*/ 0 h 1586"/>
                <a:gd name="T146" fmla="*/ 1081 w 1081"/>
                <a:gd name="T147" fmla="*/ 1586 h 158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1" h="1586">
                  <a:moveTo>
                    <a:pt x="0" y="1414"/>
                  </a:moveTo>
                  <a:lnTo>
                    <a:pt x="90" y="1046"/>
                  </a:lnTo>
                  <a:lnTo>
                    <a:pt x="113" y="1019"/>
                  </a:lnTo>
                  <a:lnTo>
                    <a:pt x="113" y="995"/>
                  </a:lnTo>
                  <a:lnTo>
                    <a:pt x="119" y="995"/>
                  </a:lnTo>
                  <a:lnTo>
                    <a:pt x="123" y="986"/>
                  </a:lnTo>
                  <a:lnTo>
                    <a:pt x="130" y="974"/>
                  </a:lnTo>
                  <a:lnTo>
                    <a:pt x="116" y="959"/>
                  </a:lnTo>
                  <a:lnTo>
                    <a:pt x="93" y="947"/>
                  </a:lnTo>
                  <a:lnTo>
                    <a:pt x="86" y="935"/>
                  </a:lnTo>
                  <a:lnTo>
                    <a:pt x="93" y="911"/>
                  </a:lnTo>
                  <a:lnTo>
                    <a:pt x="133" y="853"/>
                  </a:lnTo>
                  <a:lnTo>
                    <a:pt x="160" y="845"/>
                  </a:lnTo>
                  <a:lnTo>
                    <a:pt x="176" y="827"/>
                  </a:lnTo>
                  <a:lnTo>
                    <a:pt x="180" y="814"/>
                  </a:lnTo>
                  <a:lnTo>
                    <a:pt x="192" y="799"/>
                  </a:lnTo>
                  <a:lnTo>
                    <a:pt x="270" y="691"/>
                  </a:lnTo>
                  <a:lnTo>
                    <a:pt x="266" y="663"/>
                  </a:lnTo>
                  <a:lnTo>
                    <a:pt x="250" y="652"/>
                  </a:lnTo>
                  <a:lnTo>
                    <a:pt x="233" y="645"/>
                  </a:lnTo>
                  <a:lnTo>
                    <a:pt x="220" y="628"/>
                  </a:lnTo>
                  <a:lnTo>
                    <a:pt x="216" y="609"/>
                  </a:lnTo>
                  <a:lnTo>
                    <a:pt x="213" y="582"/>
                  </a:lnTo>
                  <a:lnTo>
                    <a:pt x="220" y="573"/>
                  </a:lnTo>
                  <a:lnTo>
                    <a:pt x="226" y="564"/>
                  </a:lnTo>
                  <a:lnTo>
                    <a:pt x="213" y="546"/>
                  </a:lnTo>
                  <a:lnTo>
                    <a:pt x="213" y="528"/>
                  </a:lnTo>
                  <a:lnTo>
                    <a:pt x="220" y="522"/>
                  </a:lnTo>
                  <a:lnTo>
                    <a:pt x="349" y="0"/>
                  </a:lnTo>
                  <a:lnTo>
                    <a:pt x="346" y="0"/>
                  </a:lnTo>
                  <a:lnTo>
                    <a:pt x="489" y="34"/>
                  </a:lnTo>
                  <a:lnTo>
                    <a:pt x="452" y="232"/>
                  </a:lnTo>
                  <a:lnTo>
                    <a:pt x="476" y="287"/>
                  </a:lnTo>
                  <a:lnTo>
                    <a:pt x="486" y="319"/>
                  </a:lnTo>
                  <a:lnTo>
                    <a:pt x="476" y="341"/>
                  </a:lnTo>
                  <a:lnTo>
                    <a:pt x="466" y="350"/>
                  </a:lnTo>
                  <a:lnTo>
                    <a:pt x="479" y="362"/>
                  </a:lnTo>
                  <a:lnTo>
                    <a:pt x="495" y="383"/>
                  </a:lnTo>
                  <a:lnTo>
                    <a:pt x="535" y="419"/>
                  </a:lnTo>
                  <a:lnTo>
                    <a:pt x="562" y="473"/>
                  </a:lnTo>
                  <a:lnTo>
                    <a:pt x="569" y="498"/>
                  </a:lnTo>
                  <a:lnTo>
                    <a:pt x="582" y="525"/>
                  </a:lnTo>
                  <a:lnTo>
                    <a:pt x="605" y="525"/>
                  </a:lnTo>
                  <a:lnTo>
                    <a:pt x="605" y="543"/>
                  </a:lnTo>
                  <a:lnTo>
                    <a:pt x="642" y="546"/>
                  </a:lnTo>
                  <a:lnTo>
                    <a:pt x="652" y="558"/>
                  </a:lnTo>
                  <a:lnTo>
                    <a:pt x="615" y="624"/>
                  </a:lnTo>
                  <a:lnTo>
                    <a:pt x="619" y="636"/>
                  </a:lnTo>
                  <a:lnTo>
                    <a:pt x="605" y="645"/>
                  </a:lnTo>
                  <a:lnTo>
                    <a:pt x="603" y="678"/>
                  </a:lnTo>
                  <a:lnTo>
                    <a:pt x="605" y="682"/>
                  </a:lnTo>
                  <a:lnTo>
                    <a:pt x="605" y="700"/>
                  </a:lnTo>
                  <a:lnTo>
                    <a:pt x="579" y="715"/>
                  </a:lnTo>
                  <a:lnTo>
                    <a:pt x="579" y="733"/>
                  </a:lnTo>
                  <a:lnTo>
                    <a:pt x="582" y="745"/>
                  </a:lnTo>
                  <a:lnTo>
                    <a:pt x="572" y="763"/>
                  </a:lnTo>
                  <a:lnTo>
                    <a:pt x="605" y="790"/>
                  </a:lnTo>
                  <a:lnTo>
                    <a:pt x="615" y="787"/>
                  </a:lnTo>
                  <a:lnTo>
                    <a:pt x="661" y="754"/>
                  </a:lnTo>
                  <a:lnTo>
                    <a:pt x="669" y="748"/>
                  </a:lnTo>
                  <a:lnTo>
                    <a:pt x="675" y="754"/>
                  </a:lnTo>
                  <a:lnTo>
                    <a:pt x="682" y="769"/>
                  </a:lnTo>
                  <a:lnTo>
                    <a:pt x="688" y="772"/>
                  </a:lnTo>
                  <a:lnTo>
                    <a:pt x="695" y="778"/>
                  </a:lnTo>
                  <a:lnTo>
                    <a:pt x="692" y="805"/>
                  </a:lnTo>
                  <a:lnTo>
                    <a:pt x="692" y="845"/>
                  </a:lnTo>
                  <a:lnTo>
                    <a:pt x="702" y="871"/>
                  </a:lnTo>
                  <a:lnTo>
                    <a:pt x="722" y="895"/>
                  </a:lnTo>
                  <a:lnTo>
                    <a:pt x="719" y="911"/>
                  </a:lnTo>
                  <a:lnTo>
                    <a:pt x="708" y="929"/>
                  </a:lnTo>
                  <a:lnTo>
                    <a:pt x="725" y="953"/>
                  </a:lnTo>
                  <a:lnTo>
                    <a:pt x="745" y="953"/>
                  </a:lnTo>
                  <a:lnTo>
                    <a:pt x="761" y="974"/>
                  </a:lnTo>
                  <a:lnTo>
                    <a:pt x="765" y="986"/>
                  </a:lnTo>
                  <a:lnTo>
                    <a:pt x="758" y="1013"/>
                  </a:lnTo>
                  <a:lnTo>
                    <a:pt x="758" y="1019"/>
                  </a:lnTo>
                  <a:lnTo>
                    <a:pt x="772" y="1044"/>
                  </a:lnTo>
                  <a:lnTo>
                    <a:pt x="792" y="1055"/>
                  </a:lnTo>
                  <a:lnTo>
                    <a:pt x="801" y="1035"/>
                  </a:lnTo>
                  <a:lnTo>
                    <a:pt x="816" y="1028"/>
                  </a:lnTo>
                  <a:lnTo>
                    <a:pt x="848" y="1040"/>
                  </a:lnTo>
                  <a:lnTo>
                    <a:pt x="865" y="1044"/>
                  </a:lnTo>
                  <a:lnTo>
                    <a:pt x="881" y="1031"/>
                  </a:lnTo>
                  <a:lnTo>
                    <a:pt x="891" y="1028"/>
                  </a:lnTo>
                  <a:lnTo>
                    <a:pt x="901" y="1037"/>
                  </a:lnTo>
                  <a:lnTo>
                    <a:pt x="945" y="1040"/>
                  </a:lnTo>
                  <a:lnTo>
                    <a:pt x="964" y="1049"/>
                  </a:lnTo>
                  <a:lnTo>
                    <a:pt x="971" y="1044"/>
                  </a:lnTo>
                  <a:lnTo>
                    <a:pt x="1018" y="1046"/>
                  </a:lnTo>
                  <a:lnTo>
                    <a:pt x="1014" y="1028"/>
                  </a:lnTo>
                  <a:lnTo>
                    <a:pt x="1035" y="1013"/>
                  </a:lnTo>
                  <a:lnTo>
                    <a:pt x="1058" y="1035"/>
                  </a:lnTo>
                  <a:lnTo>
                    <a:pt x="1064" y="1061"/>
                  </a:lnTo>
                  <a:lnTo>
                    <a:pt x="1081" y="1073"/>
                  </a:lnTo>
                  <a:lnTo>
                    <a:pt x="998" y="1586"/>
                  </a:lnTo>
                  <a:lnTo>
                    <a:pt x="495" y="1505"/>
                  </a:lnTo>
                  <a:lnTo>
                    <a:pt x="0" y="141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30" name="Freeform 47"/>
            <p:cNvSpPr>
              <a:spLocks noChangeAspect="1"/>
            </p:cNvSpPr>
            <p:nvPr/>
          </p:nvSpPr>
          <p:spPr bwMode="auto">
            <a:xfrm>
              <a:off x="2843" y="2229"/>
              <a:ext cx="1081" cy="1586"/>
            </a:xfrm>
            <a:custGeom>
              <a:avLst/>
              <a:gdLst>
                <a:gd name="T0" fmla="*/ 90 w 1081"/>
                <a:gd name="T1" fmla="*/ 1046 h 1586"/>
                <a:gd name="T2" fmla="*/ 113 w 1081"/>
                <a:gd name="T3" fmla="*/ 995 h 1586"/>
                <a:gd name="T4" fmla="*/ 123 w 1081"/>
                <a:gd name="T5" fmla="*/ 986 h 1586"/>
                <a:gd name="T6" fmla="*/ 116 w 1081"/>
                <a:gd name="T7" fmla="*/ 959 h 1586"/>
                <a:gd name="T8" fmla="*/ 86 w 1081"/>
                <a:gd name="T9" fmla="*/ 935 h 1586"/>
                <a:gd name="T10" fmla="*/ 133 w 1081"/>
                <a:gd name="T11" fmla="*/ 853 h 1586"/>
                <a:gd name="T12" fmla="*/ 176 w 1081"/>
                <a:gd name="T13" fmla="*/ 827 h 1586"/>
                <a:gd name="T14" fmla="*/ 192 w 1081"/>
                <a:gd name="T15" fmla="*/ 799 h 1586"/>
                <a:gd name="T16" fmla="*/ 266 w 1081"/>
                <a:gd name="T17" fmla="*/ 663 h 1586"/>
                <a:gd name="T18" fmla="*/ 233 w 1081"/>
                <a:gd name="T19" fmla="*/ 645 h 1586"/>
                <a:gd name="T20" fmla="*/ 216 w 1081"/>
                <a:gd name="T21" fmla="*/ 609 h 1586"/>
                <a:gd name="T22" fmla="*/ 220 w 1081"/>
                <a:gd name="T23" fmla="*/ 573 h 1586"/>
                <a:gd name="T24" fmla="*/ 213 w 1081"/>
                <a:gd name="T25" fmla="*/ 546 h 1586"/>
                <a:gd name="T26" fmla="*/ 220 w 1081"/>
                <a:gd name="T27" fmla="*/ 522 h 1586"/>
                <a:gd name="T28" fmla="*/ 346 w 1081"/>
                <a:gd name="T29" fmla="*/ 0 h 1586"/>
                <a:gd name="T30" fmla="*/ 452 w 1081"/>
                <a:gd name="T31" fmla="*/ 232 h 1586"/>
                <a:gd name="T32" fmla="*/ 486 w 1081"/>
                <a:gd name="T33" fmla="*/ 319 h 1586"/>
                <a:gd name="T34" fmla="*/ 466 w 1081"/>
                <a:gd name="T35" fmla="*/ 350 h 1586"/>
                <a:gd name="T36" fmla="*/ 495 w 1081"/>
                <a:gd name="T37" fmla="*/ 383 h 1586"/>
                <a:gd name="T38" fmla="*/ 562 w 1081"/>
                <a:gd name="T39" fmla="*/ 473 h 1586"/>
                <a:gd name="T40" fmla="*/ 582 w 1081"/>
                <a:gd name="T41" fmla="*/ 525 h 1586"/>
                <a:gd name="T42" fmla="*/ 605 w 1081"/>
                <a:gd name="T43" fmla="*/ 543 h 1586"/>
                <a:gd name="T44" fmla="*/ 652 w 1081"/>
                <a:gd name="T45" fmla="*/ 558 h 1586"/>
                <a:gd name="T46" fmla="*/ 619 w 1081"/>
                <a:gd name="T47" fmla="*/ 636 h 1586"/>
                <a:gd name="T48" fmla="*/ 603 w 1081"/>
                <a:gd name="T49" fmla="*/ 678 h 1586"/>
                <a:gd name="T50" fmla="*/ 605 w 1081"/>
                <a:gd name="T51" fmla="*/ 700 h 1586"/>
                <a:gd name="T52" fmla="*/ 579 w 1081"/>
                <a:gd name="T53" fmla="*/ 733 h 1586"/>
                <a:gd name="T54" fmla="*/ 572 w 1081"/>
                <a:gd name="T55" fmla="*/ 763 h 1586"/>
                <a:gd name="T56" fmla="*/ 615 w 1081"/>
                <a:gd name="T57" fmla="*/ 787 h 1586"/>
                <a:gd name="T58" fmla="*/ 669 w 1081"/>
                <a:gd name="T59" fmla="*/ 748 h 1586"/>
                <a:gd name="T60" fmla="*/ 682 w 1081"/>
                <a:gd name="T61" fmla="*/ 769 h 1586"/>
                <a:gd name="T62" fmla="*/ 695 w 1081"/>
                <a:gd name="T63" fmla="*/ 778 h 1586"/>
                <a:gd name="T64" fmla="*/ 692 w 1081"/>
                <a:gd name="T65" fmla="*/ 845 h 1586"/>
                <a:gd name="T66" fmla="*/ 722 w 1081"/>
                <a:gd name="T67" fmla="*/ 895 h 1586"/>
                <a:gd name="T68" fmla="*/ 708 w 1081"/>
                <a:gd name="T69" fmla="*/ 929 h 1586"/>
                <a:gd name="T70" fmla="*/ 745 w 1081"/>
                <a:gd name="T71" fmla="*/ 953 h 1586"/>
                <a:gd name="T72" fmla="*/ 765 w 1081"/>
                <a:gd name="T73" fmla="*/ 986 h 1586"/>
                <a:gd name="T74" fmla="*/ 758 w 1081"/>
                <a:gd name="T75" fmla="*/ 1019 h 1586"/>
                <a:gd name="T76" fmla="*/ 792 w 1081"/>
                <a:gd name="T77" fmla="*/ 1055 h 1586"/>
                <a:gd name="T78" fmla="*/ 816 w 1081"/>
                <a:gd name="T79" fmla="*/ 1028 h 1586"/>
                <a:gd name="T80" fmla="*/ 865 w 1081"/>
                <a:gd name="T81" fmla="*/ 1044 h 1586"/>
                <a:gd name="T82" fmla="*/ 891 w 1081"/>
                <a:gd name="T83" fmla="*/ 1028 h 1586"/>
                <a:gd name="T84" fmla="*/ 945 w 1081"/>
                <a:gd name="T85" fmla="*/ 1040 h 1586"/>
                <a:gd name="T86" fmla="*/ 971 w 1081"/>
                <a:gd name="T87" fmla="*/ 1044 h 1586"/>
                <a:gd name="T88" fmla="*/ 1014 w 1081"/>
                <a:gd name="T89" fmla="*/ 1028 h 1586"/>
                <a:gd name="T90" fmla="*/ 1058 w 1081"/>
                <a:gd name="T91" fmla="*/ 1035 h 1586"/>
                <a:gd name="T92" fmla="*/ 1081 w 1081"/>
                <a:gd name="T93" fmla="*/ 1073 h 1586"/>
                <a:gd name="T94" fmla="*/ 495 w 1081"/>
                <a:gd name="T95" fmla="*/ 1505 h 158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1"/>
                <a:gd name="T145" fmla="*/ 0 h 1586"/>
                <a:gd name="T146" fmla="*/ 1081 w 1081"/>
                <a:gd name="T147" fmla="*/ 1586 h 158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1" h="1586">
                  <a:moveTo>
                    <a:pt x="0" y="1414"/>
                  </a:moveTo>
                  <a:lnTo>
                    <a:pt x="90" y="1046"/>
                  </a:lnTo>
                  <a:lnTo>
                    <a:pt x="113" y="1019"/>
                  </a:lnTo>
                  <a:lnTo>
                    <a:pt x="113" y="995"/>
                  </a:lnTo>
                  <a:lnTo>
                    <a:pt x="119" y="995"/>
                  </a:lnTo>
                  <a:lnTo>
                    <a:pt x="123" y="986"/>
                  </a:lnTo>
                  <a:lnTo>
                    <a:pt x="130" y="974"/>
                  </a:lnTo>
                  <a:lnTo>
                    <a:pt x="116" y="959"/>
                  </a:lnTo>
                  <a:lnTo>
                    <a:pt x="93" y="947"/>
                  </a:lnTo>
                  <a:lnTo>
                    <a:pt x="86" y="935"/>
                  </a:lnTo>
                  <a:lnTo>
                    <a:pt x="93" y="911"/>
                  </a:lnTo>
                  <a:lnTo>
                    <a:pt x="133" y="853"/>
                  </a:lnTo>
                  <a:lnTo>
                    <a:pt x="160" y="845"/>
                  </a:lnTo>
                  <a:lnTo>
                    <a:pt x="176" y="827"/>
                  </a:lnTo>
                  <a:lnTo>
                    <a:pt x="180" y="814"/>
                  </a:lnTo>
                  <a:lnTo>
                    <a:pt x="192" y="799"/>
                  </a:lnTo>
                  <a:lnTo>
                    <a:pt x="270" y="691"/>
                  </a:lnTo>
                  <a:lnTo>
                    <a:pt x="266" y="663"/>
                  </a:lnTo>
                  <a:lnTo>
                    <a:pt x="250" y="652"/>
                  </a:lnTo>
                  <a:lnTo>
                    <a:pt x="233" y="645"/>
                  </a:lnTo>
                  <a:lnTo>
                    <a:pt x="220" y="628"/>
                  </a:lnTo>
                  <a:lnTo>
                    <a:pt x="216" y="609"/>
                  </a:lnTo>
                  <a:lnTo>
                    <a:pt x="213" y="582"/>
                  </a:lnTo>
                  <a:lnTo>
                    <a:pt x="220" y="573"/>
                  </a:lnTo>
                  <a:lnTo>
                    <a:pt x="226" y="564"/>
                  </a:lnTo>
                  <a:lnTo>
                    <a:pt x="213" y="546"/>
                  </a:lnTo>
                  <a:lnTo>
                    <a:pt x="213" y="528"/>
                  </a:lnTo>
                  <a:lnTo>
                    <a:pt x="220" y="522"/>
                  </a:lnTo>
                  <a:lnTo>
                    <a:pt x="349" y="0"/>
                  </a:lnTo>
                  <a:lnTo>
                    <a:pt x="346" y="0"/>
                  </a:lnTo>
                  <a:lnTo>
                    <a:pt x="489" y="34"/>
                  </a:lnTo>
                  <a:lnTo>
                    <a:pt x="452" y="232"/>
                  </a:lnTo>
                  <a:lnTo>
                    <a:pt x="476" y="287"/>
                  </a:lnTo>
                  <a:lnTo>
                    <a:pt x="486" y="319"/>
                  </a:lnTo>
                  <a:lnTo>
                    <a:pt x="476" y="341"/>
                  </a:lnTo>
                  <a:lnTo>
                    <a:pt x="466" y="350"/>
                  </a:lnTo>
                  <a:lnTo>
                    <a:pt x="479" y="362"/>
                  </a:lnTo>
                  <a:lnTo>
                    <a:pt x="495" y="383"/>
                  </a:lnTo>
                  <a:lnTo>
                    <a:pt x="535" y="419"/>
                  </a:lnTo>
                  <a:lnTo>
                    <a:pt x="562" y="473"/>
                  </a:lnTo>
                  <a:lnTo>
                    <a:pt x="569" y="498"/>
                  </a:lnTo>
                  <a:lnTo>
                    <a:pt x="582" y="525"/>
                  </a:lnTo>
                  <a:lnTo>
                    <a:pt x="605" y="525"/>
                  </a:lnTo>
                  <a:lnTo>
                    <a:pt x="605" y="543"/>
                  </a:lnTo>
                  <a:lnTo>
                    <a:pt x="642" y="546"/>
                  </a:lnTo>
                  <a:lnTo>
                    <a:pt x="652" y="558"/>
                  </a:lnTo>
                  <a:lnTo>
                    <a:pt x="615" y="624"/>
                  </a:lnTo>
                  <a:lnTo>
                    <a:pt x="619" y="636"/>
                  </a:lnTo>
                  <a:lnTo>
                    <a:pt x="605" y="645"/>
                  </a:lnTo>
                  <a:lnTo>
                    <a:pt x="603" y="678"/>
                  </a:lnTo>
                  <a:lnTo>
                    <a:pt x="605" y="682"/>
                  </a:lnTo>
                  <a:lnTo>
                    <a:pt x="605" y="700"/>
                  </a:lnTo>
                  <a:lnTo>
                    <a:pt x="579" y="715"/>
                  </a:lnTo>
                  <a:lnTo>
                    <a:pt x="579" y="733"/>
                  </a:lnTo>
                  <a:lnTo>
                    <a:pt x="582" y="745"/>
                  </a:lnTo>
                  <a:lnTo>
                    <a:pt x="572" y="763"/>
                  </a:lnTo>
                  <a:lnTo>
                    <a:pt x="605" y="790"/>
                  </a:lnTo>
                  <a:lnTo>
                    <a:pt x="615" y="787"/>
                  </a:lnTo>
                  <a:lnTo>
                    <a:pt x="661" y="754"/>
                  </a:lnTo>
                  <a:lnTo>
                    <a:pt x="669" y="748"/>
                  </a:lnTo>
                  <a:lnTo>
                    <a:pt x="675" y="754"/>
                  </a:lnTo>
                  <a:lnTo>
                    <a:pt x="682" y="769"/>
                  </a:lnTo>
                  <a:lnTo>
                    <a:pt x="688" y="772"/>
                  </a:lnTo>
                  <a:lnTo>
                    <a:pt x="695" y="778"/>
                  </a:lnTo>
                  <a:lnTo>
                    <a:pt x="692" y="805"/>
                  </a:lnTo>
                  <a:lnTo>
                    <a:pt x="692" y="845"/>
                  </a:lnTo>
                  <a:lnTo>
                    <a:pt x="702" y="871"/>
                  </a:lnTo>
                  <a:lnTo>
                    <a:pt x="722" y="895"/>
                  </a:lnTo>
                  <a:lnTo>
                    <a:pt x="719" y="911"/>
                  </a:lnTo>
                  <a:lnTo>
                    <a:pt x="708" y="929"/>
                  </a:lnTo>
                  <a:lnTo>
                    <a:pt x="725" y="953"/>
                  </a:lnTo>
                  <a:lnTo>
                    <a:pt x="745" y="953"/>
                  </a:lnTo>
                  <a:lnTo>
                    <a:pt x="761" y="974"/>
                  </a:lnTo>
                  <a:lnTo>
                    <a:pt x="765" y="986"/>
                  </a:lnTo>
                  <a:lnTo>
                    <a:pt x="758" y="1013"/>
                  </a:lnTo>
                  <a:lnTo>
                    <a:pt x="758" y="1019"/>
                  </a:lnTo>
                  <a:lnTo>
                    <a:pt x="772" y="1044"/>
                  </a:lnTo>
                  <a:lnTo>
                    <a:pt x="792" y="1055"/>
                  </a:lnTo>
                  <a:lnTo>
                    <a:pt x="801" y="1035"/>
                  </a:lnTo>
                  <a:lnTo>
                    <a:pt x="816" y="1028"/>
                  </a:lnTo>
                  <a:lnTo>
                    <a:pt x="848" y="1040"/>
                  </a:lnTo>
                  <a:lnTo>
                    <a:pt x="865" y="1044"/>
                  </a:lnTo>
                  <a:lnTo>
                    <a:pt x="881" y="1031"/>
                  </a:lnTo>
                  <a:lnTo>
                    <a:pt x="891" y="1028"/>
                  </a:lnTo>
                  <a:lnTo>
                    <a:pt x="901" y="1037"/>
                  </a:lnTo>
                  <a:lnTo>
                    <a:pt x="945" y="1040"/>
                  </a:lnTo>
                  <a:lnTo>
                    <a:pt x="964" y="1049"/>
                  </a:lnTo>
                  <a:lnTo>
                    <a:pt x="971" y="1044"/>
                  </a:lnTo>
                  <a:lnTo>
                    <a:pt x="1018" y="1046"/>
                  </a:lnTo>
                  <a:lnTo>
                    <a:pt x="1014" y="1028"/>
                  </a:lnTo>
                  <a:lnTo>
                    <a:pt x="1035" y="1013"/>
                  </a:lnTo>
                  <a:lnTo>
                    <a:pt x="1058" y="1035"/>
                  </a:lnTo>
                  <a:lnTo>
                    <a:pt x="1064" y="1061"/>
                  </a:lnTo>
                  <a:lnTo>
                    <a:pt x="1081" y="1073"/>
                  </a:lnTo>
                  <a:lnTo>
                    <a:pt x="998" y="1586"/>
                  </a:lnTo>
                  <a:lnTo>
                    <a:pt x="495" y="1505"/>
                  </a:lnTo>
                  <a:lnTo>
                    <a:pt x="0" y="141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31" name="Freeform 48"/>
            <p:cNvSpPr>
              <a:spLocks noChangeAspect="1"/>
            </p:cNvSpPr>
            <p:nvPr/>
          </p:nvSpPr>
          <p:spPr bwMode="auto">
            <a:xfrm>
              <a:off x="3295" y="2262"/>
              <a:ext cx="1851" cy="1065"/>
            </a:xfrm>
            <a:custGeom>
              <a:avLst/>
              <a:gdLst>
                <a:gd name="T0" fmla="*/ 647 w 1851"/>
                <a:gd name="T1" fmla="*/ 938 h 1065"/>
                <a:gd name="T2" fmla="*/ 614 w 1851"/>
                <a:gd name="T3" fmla="*/ 1029 h 1065"/>
                <a:gd name="T4" fmla="*/ 584 w 1851"/>
                <a:gd name="T5" fmla="*/ 980 h 1065"/>
                <a:gd name="T6" fmla="*/ 568 w 1851"/>
                <a:gd name="T7" fmla="*/ 1013 h 1065"/>
                <a:gd name="T8" fmla="*/ 514 w 1851"/>
                <a:gd name="T9" fmla="*/ 1016 h 1065"/>
                <a:gd name="T10" fmla="*/ 451 w 1851"/>
                <a:gd name="T11" fmla="*/ 1004 h 1065"/>
                <a:gd name="T12" fmla="*/ 431 w 1851"/>
                <a:gd name="T13" fmla="*/ 998 h 1065"/>
                <a:gd name="T14" fmla="*/ 397 w 1851"/>
                <a:gd name="T15" fmla="*/ 1007 h 1065"/>
                <a:gd name="T16" fmla="*/ 351 w 1851"/>
                <a:gd name="T17" fmla="*/ 1002 h 1065"/>
                <a:gd name="T18" fmla="*/ 321 w 1851"/>
                <a:gd name="T19" fmla="*/ 1010 h 1065"/>
                <a:gd name="T20" fmla="*/ 307 w 1851"/>
                <a:gd name="T21" fmla="*/ 980 h 1065"/>
                <a:gd name="T22" fmla="*/ 311 w 1851"/>
                <a:gd name="T23" fmla="*/ 941 h 1065"/>
                <a:gd name="T24" fmla="*/ 274 w 1851"/>
                <a:gd name="T25" fmla="*/ 920 h 1065"/>
                <a:gd name="T26" fmla="*/ 268 w 1851"/>
                <a:gd name="T27" fmla="*/ 877 h 1065"/>
                <a:gd name="T28" fmla="*/ 251 w 1851"/>
                <a:gd name="T29" fmla="*/ 839 h 1065"/>
                <a:gd name="T30" fmla="*/ 241 w 1851"/>
                <a:gd name="T31" fmla="*/ 772 h 1065"/>
                <a:gd name="T32" fmla="*/ 237 w 1851"/>
                <a:gd name="T33" fmla="*/ 739 h 1065"/>
                <a:gd name="T34" fmla="*/ 224 w 1851"/>
                <a:gd name="T35" fmla="*/ 721 h 1065"/>
                <a:gd name="T36" fmla="*/ 211 w 1851"/>
                <a:gd name="T37" fmla="*/ 721 h 1065"/>
                <a:gd name="T38" fmla="*/ 154 w 1851"/>
                <a:gd name="T39" fmla="*/ 757 h 1065"/>
                <a:gd name="T40" fmla="*/ 131 w 1851"/>
                <a:gd name="T41" fmla="*/ 712 h 1065"/>
                <a:gd name="T42" fmla="*/ 128 w 1851"/>
                <a:gd name="T43" fmla="*/ 682 h 1065"/>
                <a:gd name="T44" fmla="*/ 154 w 1851"/>
                <a:gd name="T45" fmla="*/ 649 h 1065"/>
                <a:gd name="T46" fmla="*/ 154 w 1851"/>
                <a:gd name="T47" fmla="*/ 612 h 1065"/>
                <a:gd name="T48" fmla="*/ 164 w 1851"/>
                <a:gd name="T49" fmla="*/ 591 h 1065"/>
                <a:gd name="T50" fmla="*/ 190 w 1851"/>
                <a:gd name="T51" fmla="*/ 513 h 1065"/>
                <a:gd name="T52" fmla="*/ 154 w 1851"/>
                <a:gd name="T53" fmla="*/ 492 h 1065"/>
                <a:gd name="T54" fmla="*/ 118 w 1851"/>
                <a:gd name="T55" fmla="*/ 465 h 1065"/>
                <a:gd name="T56" fmla="*/ 84 w 1851"/>
                <a:gd name="T57" fmla="*/ 386 h 1065"/>
                <a:gd name="T58" fmla="*/ 27 w 1851"/>
                <a:gd name="T59" fmla="*/ 329 h 1065"/>
                <a:gd name="T60" fmla="*/ 24 w 1851"/>
                <a:gd name="T61" fmla="*/ 308 h 1065"/>
                <a:gd name="T62" fmla="*/ 24 w 1851"/>
                <a:gd name="T63" fmla="*/ 254 h 1065"/>
                <a:gd name="T64" fmla="*/ 37 w 1851"/>
                <a:gd name="T65" fmla="*/ 0 h 1065"/>
                <a:gd name="T66" fmla="*/ 661 w 1851"/>
                <a:gd name="T67" fmla="*/ 96 h 1065"/>
                <a:gd name="T68" fmla="*/ 1851 w 1851"/>
                <a:gd name="T69" fmla="*/ 236 h 1065"/>
                <a:gd name="T70" fmla="*/ 1778 w 1851"/>
                <a:gd name="T71" fmla="*/ 1065 h 106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851"/>
                <a:gd name="T109" fmla="*/ 0 h 1065"/>
                <a:gd name="T110" fmla="*/ 1851 w 1851"/>
                <a:gd name="T111" fmla="*/ 1065 h 106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851" h="1065">
                  <a:moveTo>
                    <a:pt x="1778" y="1065"/>
                  </a:moveTo>
                  <a:lnTo>
                    <a:pt x="647" y="938"/>
                  </a:lnTo>
                  <a:lnTo>
                    <a:pt x="631" y="1040"/>
                  </a:lnTo>
                  <a:lnTo>
                    <a:pt x="614" y="1029"/>
                  </a:lnTo>
                  <a:lnTo>
                    <a:pt x="608" y="1002"/>
                  </a:lnTo>
                  <a:lnTo>
                    <a:pt x="584" y="980"/>
                  </a:lnTo>
                  <a:lnTo>
                    <a:pt x="564" y="995"/>
                  </a:lnTo>
                  <a:lnTo>
                    <a:pt x="568" y="1013"/>
                  </a:lnTo>
                  <a:lnTo>
                    <a:pt x="521" y="1010"/>
                  </a:lnTo>
                  <a:lnTo>
                    <a:pt x="514" y="1016"/>
                  </a:lnTo>
                  <a:lnTo>
                    <a:pt x="494" y="1007"/>
                  </a:lnTo>
                  <a:lnTo>
                    <a:pt x="451" y="1004"/>
                  </a:lnTo>
                  <a:lnTo>
                    <a:pt x="441" y="995"/>
                  </a:lnTo>
                  <a:lnTo>
                    <a:pt x="431" y="998"/>
                  </a:lnTo>
                  <a:lnTo>
                    <a:pt x="415" y="1010"/>
                  </a:lnTo>
                  <a:lnTo>
                    <a:pt x="397" y="1007"/>
                  </a:lnTo>
                  <a:lnTo>
                    <a:pt x="364" y="995"/>
                  </a:lnTo>
                  <a:lnTo>
                    <a:pt x="351" y="1002"/>
                  </a:lnTo>
                  <a:lnTo>
                    <a:pt x="341" y="1023"/>
                  </a:lnTo>
                  <a:lnTo>
                    <a:pt x="321" y="1010"/>
                  </a:lnTo>
                  <a:lnTo>
                    <a:pt x="307" y="986"/>
                  </a:lnTo>
                  <a:lnTo>
                    <a:pt x="307" y="980"/>
                  </a:lnTo>
                  <a:lnTo>
                    <a:pt x="314" y="953"/>
                  </a:lnTo>
                  <a:lnTo>
                    <a:pt x="311" y="941"/>
                  </a:lnTo>
                  <a:lnTo>
                    <a:pt x="294" y="920"/>
                  </a:lnTo>
                  <a:lnTo>
                    <a:pt x="274" y="920"/>
                  </a:lnTo>
                  <a:lnTo>
                    <a:pt x="258" y="896"/>
                  </a:lnTo>
                  <a:lnTo>
                    <a:pt x="268" y="877"/>
                  </a:lnTo>
                  <a:lnTo>
                    <a:pt x="271" y="862"/>
                  </a:lnTo>
                  <a:lnTo>
                    <a:pt x="251" y="839"/>
                  </a:lnTo>
                  <a:lnTo>
                    <a:pt x="241" y="812"/>
                  </a:lnTo>
                  <a:lnTo>
                    <a:pt x="241" y="772"/>
                  </a:lnTo>
                  <a:lnTo>
                    <a:pt x="244" y="745"/>
                  </a:lnTo>
                  <a:lnTo>
                    <a:pt x="237" y="739"/>
                  </a:lnTo>
                  <a:lnTo>
                    <a:pt x="231" y="736"/>
                  </a:lnTo>
                  <a:lnTo>
                    <a:pt x="224" y="721"/>
                  </a:lnTo>
                  <a:lnTo>
                    <a:pt x="217" y="715"/>
                  </a:lnTo>
                  <a:lnTo>
                    <a:pt x="211" y="721"/>
                  </a:lnTo>
                  <a:lnTo>
                    <a:pt x="164" y="754"/>
                  </a:lnTo>
                  <a:lnTo>
                    <a:pt x="154" y="757"/>
                  </a:lnTo>
                  <a:lnTo>
                    <a:pt x="121" y="730"/>
                  </a:lnTo>
                  <a:lnTo>
                    <a:pt x="131" y="712"/>
                  </a:lnTo>
                  <a:lnTo>
                    <a:pt x="128" y="700"/>
                  </a:lnTo>
                  <a:lnTo>
                    <a:pt x="128" y="682"/>
                  </a:lnTo>
                  <a:lnTo>
                    <a:pt x="154" y="666"/>
                  </a:lnTo>
                  <a:lnTo>
                    <a:pt x="154" y="649"/>
                  </a:lnTo>
                  <a:lnTo>
                    <a:pt x="151" y="646"/>
                  </a:lnTo>
                  <a:lnTo>
                    <a:pt x="154" y="612"/>
                  </a:lnTo>
                  <a:lnTo>
                    <a:pt x="167" y="603"/>
                  </a:lnTo>
                  <a:lnTo>
                    <a:pt x="164" y="591"/>
                  </a:lnTo>
                  <a:lnTo>
                    <a:pt x="201" y="525"/>
                  </a:lnTo>
                  <a:lnTo>
                    <a:pt x="190" y="513"/>
                  </a:lnTo>
                  <a:lnTo>
                    <a:pt x="154" y="509"/>
                  </a:lnTo>
                  <a:lnTo>
                    <a:pt x="154" y="492"/>
                  </a:lnTo>
                  <a:lnTo>
                    <a:pt x="131" y="492"/>
                  </a:lnTo>
                  <a:lnTo>
                    <a:pt x="118" y="465"/>
                  </a:lnTo>
                  <a:lnTo>
                    <a:pt x="111" y="441"/>
                  </a:lnTo>
                  <a:lnTo>
                    <a:pt x="84" y="386"/>
                  </a:lnTo>
                  <a:lnTo>
                    <a:pt x="44" y="350"/>
                  </a:lnTo>
                  <a:lnTo>
                    <a:pt x="27" y="329"/>
                  </a:lnTo>
                  <a:lnTo>
                    <a:pt x="14" y="317"/>
                  </a:lnTo>
                  <a:lnTo>
                    <a:pt x="24" y="308"/>
                  </a:lnTo>
                  <a:lnTo>
                    <a:pt x="34" y="287"/>
                  </a:lnTo>
                  <a:lnTo>
                    <a:pt x="24" y="254"/>
                  </a:lnTo>
                  <a:lnTo>
                    <a:pt x="0" y="199"/>
                  </a:lnTo>
                  <a:lnTo>
                    <a:pt x="37" y="0"/>
                  </a:lnTo>
                  <a:lnTo>
                    <a:pt x="207" y="27"/>
                  </a:lnTo>
                  <a:lnTo>
                    <a:pt x="661" y="96"/>
                  </a:lnTo>
                  <a:lnTo>
                    <a:pt x="1128" y="169"/>
                  </a:lnTo>
                  <a:lnTo>
                    <a:pt x="1851" y="236"/>
                  </a:lnTo>
                  <a:lnTo>
                    <a:pt x="1795" y="862"/>
                  </a:lnTo>
                  <a:lnTo>
                    <a:pt x="1778" y="106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32" name="Freeform 49"/>
            <p:cNvSpPr>
              <a:spLocks noChangeAspect="1"/>
            </p:cNvSpPr>
            <p:nvPr/>
          </p:nvSpPr>
          <p:spPr bwMode="auto">
            <a:xfrm>
              <a:off x="3295" y="2262"/>
              <a:ext cx="1851" cy="1066"/>
            </a:xfrm>
            <a:custGeom>
              <a:avLst/>
              <a:gdLst>
                <a:gd name="T0" fmla="*/ 648 w 1851"/>
                <a:gd name="T1" fmla="*/ 940 h 1066"/>
                <a:gd name="T2" fmla="*/ 614 w 1851"/>
                <a:gd name="T3" fmla="*/ 1030 h 1066"/>
                <a:gd name="T4" fmla="*/ 585 w 1851"/>
                <a:gd name="T5" fmla="*/ 982 h 1066"/>
                <a:gd name="T6" fmla="*/ 568 w 1851"/>
                <a:gd name="T7" fmla="*/ 1015 h 1066"/>
                <a:gd name="T8" fmla="*/ 514 w 1851"/>
                <a:gd name="T9" fmla="*/ 1018 h 1066"/>
                <a:gd name="T10" fmla="*/ 451 w 1851"/>
                <a:gd name="T11" fmla="*/ 1006 h 1066"/>
                <a:gd name="T12" fmla="*/ 431 w 1851"/>
                <a:gd name="T13" fmla="*/ 1000 h 1066"/>
                <a:gd name="T14" fmla="*/ 398 w 1851"/>
                <a:gd name="T15" fmla="*/ 1009 h 1066"/>
                <a:gd name="T16" fmla="*/ 351 w 1851"/>
                <a:gd name="T17" fmla="*/ 1003 h 1066"/>
                <a:gd name="T18" fmla="*/ 321 w 1851"/>
                <a:gd name="T19" fmla="*/ 1012 h 1066"/>
                <a:gd name="T20" fmla="*/ 308 w 1851"/>
                <a:gd name="T21" fmla="*/ 982 h 1066"/>
                <a:gd name="T22" fmla="*/ 311 w 1851"/>
                <a:gd name="T23" fmla="*/ 942 h 1066"/>
                <a:gd name="T24" fmla="*/ 274 w 1851"/>
                <a:gd name="T25" fmla="*/ 921 h 1066"/>
                <a:gd name="T26" fmla="*/ 268 w 1851"/>
                <a:gd name="T27" fmla="*/ 879 h 1066"/>
                <a:gd name="T28" fmla="*/ 251 w 1851"/>
                <a:gd name="T29" fmla="*/ 840 h 1066"/>
                <a:gd name="T30" fmla="*/ 241 w 1851"/>
                <a:gd name="T31" fmla="*/ 773 h 1066"/>
                <a:gd name="T32" fmla="*/ 237 w 1851"/>
                <a:gd name="T33" fmla="*/ 740 h 1066"/>
                <a:gd name="T34" fmla="*/ 224 w 1851"/>
                <a:gd name="T35" fmla="*/ 722 h 1066"/>
                <a:gd name="T36" fmla="*/ 211 w 1851"/>
                <a:gd name="T37" fmla="*/ 722 h 1066"/>
                <a:gd name="T38" fmla="*/ 155 w 1851"/>
                <a:gd name="T39" fmla="*/ 758 h 1066"/>
                <a:gd name="T40" fmla="*/ 131 w 1851"/>
                <a:gd name="T41" fmla="*/ 713 h 1066"/>
                <a:gd name="T42" fmla="*/ 128 w 1851"/>
                <a:gd name="T43" fmla="*/ 683 h 1066"/>
                <a:gd name="T44" fmla="*/ 155 w 1851"/>
                <a:gd name="T45" fmla="*/ 649 h 1066"/>
                <a:gd name="T46" fmla="*/ 155 w 1851"/>
                <a:gd name="T47" fmla="*/ 613 h 1066"/>
                <a:gd name="T48" fmla="*/ 164 w 1851"/>
                <a:gd name="T49" fmla="*/ 591 h 1066"/>
                <a:gd name="T50" fmla="*/ 191 w 1851"/>
                <a:gd name="T51" fmla="*/ 513 h 1066"/>
                <a:gd name="T52" fmla="*/ 155 w 1851"/>
                <a:gd name="T53" fmla="*/ 493 h 1066"/>
                <a:gd name="T54" fmla="*/ 118 w 1851"/>
                <a:gd name="T55" fmla="*/ 465 h 1066"/>
                <a:gd name="T56" fmla="*/ 84 w 1851"/>
                <a:gd name="T57" fmla="*/ 387 h 1066"/>
                <a:gd name="T58" fmla="*/ 27 w 1851"/>
                <a:gd name="T59" fmla="*/ 329 h 1066"/>
                <a:gd name="T60" fmla="*/ 24 w 1851"/>
                <a:gd name="T61" fmla="*/ 308 h 1066"/>
                <a:gd name="T62" fmla="*/ 24 w 1851"/>
                <a:gd name="T63" fmla="*/ 254 h 1066"/>
                <a:gd name="T64" fmla="*/ 37 w 1851"/>
                <a:gd name="T65" fmla="*/ 0 h 1066"/>
                <a:gd name="T66" fmla="*/ 661 w 1851"/>
                <a:gd name="T67" fmla="*/ 97 h 1066"/>
                <a:gd name="T68" fmla="*/ 1851 w 1851"/>
                <a:gd name="T69" fmla="*/ 236 h 1066"/>
                <a:gd name="T70" fmla="*/ 1778 w 1851"/>
                <a:gd name="T71" fmla="*/ 1066 h 106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851"/>
                <a:gd name="T109" fmla="*/ 0 h 1066"/>
                <a:gd name="T110" fmla="*/ 1851 w 1851"/>
                <a:gd name="T111" fmla="*/ 1066 h 106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851" h="1066">
                  <a:moveTo>
                    <a:pt x="1778" y="1066"/>
                  </a:moveTo>
                  <a:lnTo>
                    <a:pt x="648" y="940"/>
                  </a:lnTo>
                  <a:lnTo>
                    <a:pt x="631" y="1042"/>
                  </a:lnTo>
                  <a:lnTo>
                    <a:pt x="614" y="1030"/>
                  </a:lnTo>
                  <a:lnTo>
                    <a:pt x="608" y="1003"/>
                  </a:lnTo>
                  <a:lnTo>
                    <a:pt x="585" y="982"/>
                  </a:lnTo>
                  <a:lnTo>
                    <a:pt x="564" y="996"/>
                  </a:lnTo>
                  <a:lnTo>
                    <a:pt x="568" y="1015"/>
                  </a:lnTo>
                  <a:lnTo>
                    <a:pt x="521" y="1012"/>
                  </a:lnTo>
                  <a:lnTo>
                    <a:pt x="514" y="1018"/>
                  </a:lnTo>
                  <a:lnTo>
                    <a:pt x="494" y="1009"/>
                  </a:lnTo>
                  <a:lnTo>
                    <a:pt x="451" y="1006"/>
                  </a:lnTo>
                  <a:lnTo>
                    <a:pt x="441" y="996"/>
                  </a:lnTo>
                  <a:lnTo>
                    <a:pt x="431" y="1000"/>
                  </a:lnTo>
                  <a:lnTo>
                    <a:pt x="415" y="1012"/>
                  </a:lnTo>
                  <a:lnTo>
                    <a:pt x="398" y="1009"/>
                  </a:lnTo>
                  <a:lnTo>
                    <a:pt x="365" y="996"/>
                  </a:lnTo>
                  <a:lnTo>
                    <a:pt x="351" y="1003"/>
                  </a:lnTo>
                  <a:lnTo>
                    <a:pt x="341" y="1024"/>
                  </a:lnTo>
                  <a:lnTo>
                    <a:pt x="321" y="1012"/>
                  </a:lnTo>
                  <a:lnTo>
                    <a:pt x="308" y="988"/>
                  </a:lnTo>
                  <a:lnTo>
                    <a:pt x="308" y="982"/>
                  </a:lnTo>
                  <a:lnTo>
                    <a:pt x="314" y="954"/>
                  </a:lnTo>
                  <a:lnTo>
                    <a:pt x="311" y="942"/>
                  </a:lnTo>
                  <a:lnTo>
                    <a:pt x="294" y="921"/>
                  </a:lnTo>
                  <a:lnTo>
                    <a:pt x="274" y="921"/>
                  </a:lnTo>
                  <a:lnTo>
                    <a:pt x="258" y="897"/>
                  </a:lnTo>
                  <a:lnTo>
                    <a:pt x="268" y="879"/>
                  </a:lnTo>
                  <a:lnTo>
                    <a:pt x="271" y="863"/>
                  </a:lnTo>
                  <a:lnTo>
                    <a:pt x="251" y="840"/>
                  </a:lnTo>
                  <a:lnTo>
                    <a:pt x="241" y="813"/>
                  </a:lnTo>
                  <a:lnTo>
                    <a:pt x="241" y="773"/>
                  </a:lnTo>
                  <a:lnTo>
                    <a:pt x="244" y="746"/>
                  </a:lnTo>
                  <a:lnTo>
                    <a:pt x="237" y="740"/>
                  </a:lnTo>
                  <a:lnTo>
                    <a:pt x="231" y="737"/>
                  </a:lnTo>
                  <a:lnTo>
                    <a:pt x="224" y="722"/>
                  </a:lnTo>
                  <a:lnTo>
                    <a:pt x="218" y="716"/>
                  </a:lnTo>
                  <a:lnTo>
                    <a:pt x="211" y="722"/>
                  </a:lnTo>
                  <a:lnTo>
                    <a:pt x="164" y="755"/>
                  </a:lnTo>
                  <a:lnTo>
                    <a:pt x="155" y="758"/>
                  </a:lnTo>
                  <a:lnTo>
                    <a:pt x="120" y="731"/>
                  </a:lnTo>
                  <a:lnTo>
                    <a:pt x="131" y="713"/>
                  </a:lnTo>
                  <a:lnTo>
                    <a:pt x="128" y="701"/>
                  </a:lnTo>
                  <a:lnTo>
                    <a:pt x="128" y="683"/>
                  </a:lnTo>
                  <a:lnTo>
                    <a:pt x="155" y="668"/>
                  </a:lnTo>
                  <a:lnTo>
                    <a:pt x="155" y="649"/>
                  </a:lnTo>
                  <a:lnTo>
                    <a:pt x="151" y="646"/>
                  </a:lnTo>
                  <a:lnTo>
                    <a:pt x="155" y="613"/>
                  </a:lnTo>
                  <a:lnTo>
                    <a:pt x="168" y="604"/>
                  </a:lnTo>
                  <a:lnTo>
                    <a:pt x="164" y="591"/>
                  </a:lnTo>
                  <a:lnTo>
                    <a:pt x="201" y="526"/>
                  </a:lnTo>
                  <a:lnTo>
                    <a:pt x="191" y="513"/>
                  </a:lnTo>
                  <a:lnTo>
                    <a:pt x="155" y="510"/>
                  </a:lnTo>
                  <a:lnTo>
                    <a:pt x="155" y="493"/>
                  </a:lnTo>
                  <a:lnTo>
                    <a:pt x="131" y="493"/>
                  </a:lnTo>
                  <a:lnTo>
                    <a:pt x="118" y="465"/>
                  </a:lnTo>
                  <a:lnTo>
                    <a:pt x="111" y="441"/>
                  </a:lnTo>
                  <a:lnTo>
                    <a:pt x="84" y="387"/>
                  </a:lnTo>
                  <a:lnTo>
                    <a:pt x="44" y="351"/>
                  </a:lnTo>
                  <a:lnTo>
                    <a:pt x="27" y="329"/>
                  </a:lnTo>
                  <a:lnTo>
                    <a:pt x="14" y="318"/>
                  </a:lnTo>
                  <a:lnTo>
                    <a:pt x="24" y="308"/>
                  </a:lnTo>
                  <a:lnTo>
                    <a:pt x="35" y="287"/>
                  </a:lnTo>
                  <a:lnTo>
                    <a:pt x="24" y="254"/>
                  </a:lnTo>
                  <a:lnTo>
                    <a:pt x="0" y="199"/>
                  </a:lnTo>
                  <a:lnTo>
                    <a:pt x="37" y="0"/>
                  </a:lnTo>
                  <a:lnTo>
                    <a:pt x="207" y="27"/>
                  </a:lnTo>
                  <a:lnTo>
                    <a:pt x="661" y="97"/>
                  </a:lnTo>
                  <a:lnTo>
                    <a:pt x="1128" y="169"/>
                  </a:lnTo>
                  <a:lnTo>
                    <a:pt x="1851" y="236"/>
                  </a:lnTo>
                  <a:lnTo>
                    <a:pt x="1795" y="863"/>
                  </a:lnTo>
                  <a:lnTo>
                    <a:pt x="1778" y="10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33" name="Freeform 50"/>
            <p:cNvSpPr>
              <a:spLocks noChangeAspect="1"/>
            </p:cNvSpPr>
            <p:nvPr/>
          </p:nvSpPr>
          <p:spPr bwMode="auto">
            <a:xfrm>
              <a:off x="3295" y="2262"/>
              <a:ext cx="1851" cy="1066"/>
            </a:xfrm>
            <a:custGeom>
              <a:avLst/>
              <a:gdLst>
                <a:gd name="T0" fmla="*/ 648 w 1851"/>
                <a:gd name="T1" fmla="*/ 940 h 1066"/>
                <a:gd name="T2" fmla="*/ 614 w 1851"/>
                <a:gd name="T3" fmla="*/ 1030 h 1066"/>
                <a:gd name="T4" fmla="*/ 585 w 1851"/>
                <a:gd name="T5" fmla="*/ 982 h 1066"/>
                <a:gd name="T6" fmla="*/ 568 w 1851"/>
                <a:gd name="T7" fmla="*/ 1015 h 1066"/>
                <a:gd name="T8" fmla="*/ 514 w 1851"/>
                <a:gd name="T9" fmla="*/ 1018 h 1066"/>
                <a:gd name="T10" fmla="*/ 451 w 1851"/>
                <a:gd name="T11" fmla="*/ 1006 h 1066"/>
                <a:gd name="T12" fmla="*/ 431 w 1851"/>
                <a:gd name="T13" fmla="*/ 1000 h 1066"/>
                <a:gd name="T14" fmla="*/ 398 w 1851"/>
                <a:gd name="T15" fmla="*/ 1009 h 1066"/>
                <a:gd name="T16" fmla="*/ 351 w 1851"/>
                <a:gd name="T17" fmla="*/ 1003 h 1066"/>
                <a:gd name="T18" fmla="*/ 321 w 1851"/>
                <a:gd name="T19" fmla="*/ 1012 h 1066"/>
                <a:gd name="T20" fmla="*/ 308 w 1851"/>
                <a:gd name="T21" fmla="*/ 982 h 1066"/>
                <a:gd name="T22" fmla="*/ 311 w 1851"/>
                <a:gd name="T23" fmla="*/ 942 h 1066"/>
                <a:gd name="T24" fmla="*/ 274 w 1851"/>
                <a:gd name="T25" fmla="*/ 921 h 1066"/>
                <a:gd name="T26" fmla="*/ 268 w 1851"/>
                <a:gd name="T27" fmla="*/ 879 h 1066"/>
                <a:gd name="T28" fmla="*/ 251 w 1851"/>
                <a:gd name="T29" fmla="*/ 840 h 1066"/>
                <a:gd name="T30" fmla="*/ 241 w 1851"/>
                <a:gd name="T31" fmla="*/ 773 h 1066"/>
                <a:gd name="T32" fmla="*/ 237 w 1851"/>
                <a:gd name="T33" fmla="*/ 740 h 1066"/>
                <a:gd name="T34" fmla="*/ 224 w 1851"/>
                <a:gd name="T35" fmla="*/ 722 h 1066"/>
                <a:gd name="T36" fmla="*/ 211 w 1851"/>
                <a:gd name="T37" fmla="*/ 722 h 1066"/>
                <a:gd name="T38" fmla="*/ 155 w 1851"/>
                <a:gd name="T39" fmla="*/ 758 h 1066"/>
                <a:gd name="T40" fmla="*/ 131 w 1851"/>
                <a:gd name="T41" fmla="*/ 713 h 1066"/>
                <a:gd name="T42" fmla="*/ 128 w 1851"/>
                <a:gd name="T43" fmla="*/ 683 h 1066"/>
                <a:gd name="T44" fmla="*/ 155 w 1851"/>
                <a:gd name="T45" fmla="*/ 649 h 1066"/>
                <a:gd name="T46" fmla="*/ 155 w 1851"/>
                <a:gd name="T47" fmla="*/ 613 h 1066"/>
                <a:gd name="T48" fmla="*/ 164 w 1851"/>
                <a:gd name="T49" fmla="*/ 591 h 1066"/>
                <a:gd name="T50" fmla="*/ 191 w 1851"/>
                <a:gd name="T51" fmla="*/ 513 h 1066"/>
                <a:gd name="T52" fmla="*/ 155 w 1851"/>
                <a:gd name="T53" fmla="*/ 493 h 1066"/>
                <a:gd name="T54" fmla="*/ 118 w 1851"/>
                <a:gd name="T55" fmla="*/ 465 h 1066"/>
                <a:gd name="T56" fmla="*/ 84 w 1851"/>
                <a:gd name="T57" fmla="*/ 387 h 1066"/>
                <a:gd name="T58" fmla="*/ 27 w 1851"/>
                <a:gd name="T59" fmla="*/ 329 h 1066"/>
                <a:gd name="T60" fmla="*/ 24 w 1851"/>
                <a:gd name="T61" fmla="*/ 308 h 1066"/>
                <a:gd name="T62" fmla="*/ 24 w 1851"/>
                <a:gd name="T63" fmla="*/ 254 h 1066"/>
                <a:gd name="T64" fmla="*/ 37 w 1851"/>
                <a:gd name="T65" fmla="*/ 0 h 1066"/>
                <a:gd name="T66" fmla="*/ 661 w 1851"/>
                <a:gd name="T67" fmla="*/ 97 h 1066"/>
                <a:gd name="T68" fmla="*/ 1851 w 1851"/>
                <a:gd name="T69" fmla="*/ 236 h 1066"/>
                <a:gd name="T70" fmla="*/ 1778 w 1851"/>
                <a:gd name="T71" fmla="*/ 1066 h 106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851"/>
                <a:gd name="T109" fmla="*/ 0 h 1066"/>
                <a:gd name="T110" fmla="*/ 1851 w 1851"/>
                <a:gd name="T111" fmla="*/ 1066 h 106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851" h="1066">
                  <a:moveTo>
                    <a:pt x="1778" y="1066"/>
                  </a:moveTo>
                  <a:lnTo>
                    <a:pt x="648" y="940"/>
                  </a:lnTo>
                  <a:lnTo>
                    <a:pt x="631" y="1042"/>
                  </a:lnTo>
                  <a:lnTo>
                    <a:pt x="614" y="1030"/>
                  </a:lnTo>
                  <a:lnTo>
                    <a:pt x="608" y="1003"/>
                  </a:lnTo>
                  <a:lnTo>
                    <a:pt x="585" y="982"/>
                  </a:lnTo>
                  <a:lnTo>
                    <a:pt x="564" y="996"/>
                  </a:lnTo>
                  <a:lnTo>
                    <a:pt x="568" y="1015"/>
                  </a:lnTo>
                  <a:lnTo>
                    <a:pt x="521" y="1012"/>
                  </a:lnTo>
                  <a:lnTo>
                    <a:pt x="514" y="1018"/>
                  </a:lnTo>
                  <a:lnTo>
                    <a:pt x="494" y="1009"/>
                  </a:lnTo>
                  <a:lnTo>
                    <a:pt x="451" y="1006"/>
                  </a:lnTo>
                  <a:lnTo>
                    <a:pt x="441" y="996"/>
                  </a:lnTo>
                  <a:lnTo>
                    <a:pt x="431" y="1000"/>
                  </a:lnTo>
                  <a:lnTo>
                    <a:pt x="415" y="1012"/>
                  </a:lnTo>
                  <a:lnTo>
                    <a:pt x="398" y="1009"/>
                  </a:lnTo>
                  <a:lnTo>
                    <a:pt x="365" y="996"/>
                  </a:lnTo>
                  <a:lnTo>
                    <a:pt x="351" y="1003"/>
                  </a:lnTo>
                  <a:lnTo>
                    <a:pt x="341" y="1024"/>
                  </a:lnTo>
                  <a:lnTo>
                    <a:pt x="321" y="1012"/>
                  </a:lnTo>
                  <a:lnTo>
                    <a:pt x="308" y="988"/>
                  </a:lnTo>
                  <a:lnTo>
                    <a:pt x="308" y="982"/>
                  </a:lnTo>
                  <a:lnTo>
                    <a:pt x="314" y="954"/>
                  </a:lnTo>
                  <a:lnTo>
                    <a:pt x="311" y="942"/>
                  </a:lnTo>
                  <a:lnTo>
                    <a:pt x="294" y="921"/>
                  </a:lnTo>
                  <a:lnTo>
                    <a:pt x="274" y="921"/>
                  </a:lnTo>
                  <a:lnTo>
                    <a:pt x="258" y="897"/>
                  </a:lnTo>
                  <a:lnTo>
                    <a:pt x="268" y="879"/>
                  </a:lnTo>
                  <a:lnTo>
                    <a:pt x="271" y="863"/>
                  </a:lnTo>
                  <a:lnTo>
                    <a:pt x="251" y="840"/>
                  </a:lnTo>
                  <a:lnTo>
                    <a:pt x="241" y="813"/>
                  </a:lnTo>
                  <a:lnTo>
                    <a:pt x="241" y="773"/>
                  </a:lnTo>
                  <a:lnTo>
                    <a:pt x="244" y="746"/>
                  </a:lnTo>
                  <a:lnTo>
                    <a:pt x="237" y="740"/>
                  </a:lnTo>
                  <a:lnTo>
                    <a:pt x="231" y="737"/>
                  </a:lnTo>
                  <a:lnTo>
                    <a:pt x="224" y="722"/>
                  </a:lnTo>
                  <a:lnTo>
                    <a:pt x="218" y="716"/>
                  </a:lnTo>
                  <a:lnTo>
                    <a:pt x="211" y="722"/>
                  </a:lnTo>
                  <a:lnTo>
                    <a:pt x="164" y="755"/>
                  </a:lnTo>
                  <a:lnTo>
                    <a:pt x="155" y="758"/>
                  </a:lnTo>
                  <a:lnTo>
                    <a:pt x="120" y="731"/>
                  </a:lnTo>
                  <a:lnTo>
                    <a:pt x="131" y="713"/>
                  </a:lnTo>
                  <a:lnTo>
                    <a:pt x="128" y="701"/>
                  </a:lnTo>
                  <a:lnTo>
                    <a:pt x="128" y="683"/>
                  </a:lnTo>
                  <a:lnTo>
                    <a:pt x="155" y="668"/>
                  </a:lnTo>
                  <a:lnTo>
                    <a:pt x="155" y="649"/>
                  </a:lnTo>
                  <a:lnTo>
                    <a:pt x="151" y="646"/>
                  </a:lnTo>
                  <a:lnTo>
                    <a:pt x="155" y="613"/>
                  </a:lnTo>
                  <a:lnTo>
                    <a:pt x="168" y="604"/>
                  </a:lnTo>
                  <a:lnTo>
                    <a:pt x="164" y="591"/>
                  </a:lnTo>
                  <a:lnTo>
                    <a:pt x="201" y="526"/>
                  </a:lnTo>
                  <a:lnTo>
                    <a:pt x="191" y="513"/>
                  </a:lnTo>
                  <a:lnTo>
                    <a:pt x="155" y="510"/>
                  </a:lnTo>
                  <a:lnTo>
                    <a:pt x="155" y="493"/>
                  </a:lnTo>
                  <a:lnTo>
                    <a:pt x="131" y="493"/>
                  </a:lnTo>
                  <a:lnTo>
                    <a:pt x="118" y="465"/>
                  </a:lnTo>
                  <a:lnTo>
                    <a:pt x="111" y="441"/>
                  </a:lnTo>
                  <a:lnTo>
                    <a:pt x="84" y="387"/>
                  </a:lnTo>
                  <a:lnTo>
                    <a:pt x="44" y="351"/>
                  </a:lnTo>
                  <a:lnTo>
                    <a:pt x="27" y="329"/>
                  </a:lnTo>
                  <a:lnTo>
                    <a:pt x="14" y="318"/>
                  </a:lnTo>
                  <a:lnTo>
                    <a:pt x="24" y="308"/>
                  </a:lnTo>
                  <a:lnTo>
                    <a:pt x="35" y="287"/>
                  </a:lnTo>
                  <a:lnTo>
                    <a:pt x="24" y="254"/>
                  </a:lnTo>
                  <a:lnTo>
                    <a:pt x="0" y="199"/>
                  </a:lnTo>
                  <a:lnTo>
                    <a:pt x="37" y="0"/>
                  </a:lnTo>
                  <a:lnTo>
                    <a:pt x="207" y="27"/>
                  </a:lnTo>
                  <a:lnTo>
                    <a:pt x="661" y="97"/>
                  </a:lnTo>
                  <a:lnTo>
                    <a:pt x="1128" y="169"/>
                  </a:lnTo>
                  <a:lnTo>
                    <a:pt x="1851" y="236"/>
                  </a:lnTo>
                  <a:lnTo>
                    <a:pt x="1795" y="863"/>
                  </a:lnTo>
                  <a:lnTo>
                    <a:pt x="1778" y="106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34" name="Freeform 51"/>
            <p:cNvSpPr>
              <a:spLocks noChangeAspect="1"/>
            </p:cNvSpPr>
            <p:nvPr/>
          </p:nvSpPr>
          <p:spPr bwMode="auto">
            <a:xfrm>
              <a:off x="3805" y="3200"/>
              <a:ext cx="1265" cy="945"/>
            </a:xfrm>
            <a:custGeom>
              <a:avLst/>
              <a:gdLst>
                <a:gd name="T0" fmla="*/ 1186 w 1265"/>
                <a:gd name="T1" fmla="*/ 945 h 945"/>
                <a:gd name="T2" fmla="*/ 1225 w 1265"/>
                <a:gd name="T3" fmla="*/ 533 h 945"/>
                <a:gd name="T4" fmla="*/ 1265 w 1265"/>
                <a:gd name="T5" fmla="*/ 126 h 945"/>
                <a:gd name="T6" fmla="*/ 136 w 1265"/>
                <a:gd name="T7" fmla="*/ 0 h 945"/>
                <a:gd name="T8" fmla="*/ 120 w 1265"/>
                <a:gd name="T9" fmla="*/ 101 h 945"/>
                <a:gd name="T10" fmla="*/ 36 w 1265"/>
                <a:gd name="T11" fmla="*/ 614 h 945"/>
                <a:gd name="T12" fmla="*/ 0 w 1265"/>
                <a:gd name="T13" fmla="*/ 812 h 945"/>
                <a:gd name="T14" fmla="*/ 337 w 1265"/>
                <a:gd name="T15" fmla="*/ 860 h 945"/>
                <a:gd name="T16" fmla="*/ 1186 w 1265"/>
                <a:gd name="T17" fmla="*/ 945 h 9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5"/>
                <a:gd name="T28" fmla="*/ 0 h 945"/>
                <a:gd name="T29" fmla="*/ 1265 w 1265"/>
                <a:gd name="T30" fmla="*/ 945 h 9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5" h="945">
                  <a:moveTo>
                    <a:pt x="1186" y="945"/>
                  </a:moveTo>
                  <a:lnTo>
                    <a:pt x="1225" y="533"/>
                  </a:lnTo>
                  <a:lnTo>
                    <a:pt x="1265" y="126"/>
                  </a:lnTo>
                  <a:lnTo>
                    <a:pt x="136" y="0"/>
                  </a:lnTo>
                  <a:lnTo>
                    <a:pt x="120" y="101"/>
                  </a:lnTo>
                  <a:lnTo>
                    <a:pt x="36" y="614"/>
                  </a:lnTo>
                  <a:lnTo>
                    <a:pt x="0" y="812"/>
                  </a:lnTo>
                  <a:lnTo>
                    <a:pt x="337" y="860"/>
                  </a:lnTo>
                  <a:lnTo>
                    <a:pt x="1186" y="94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35" name="Freeform 52"/>
            <p:cNvSpPr>
              <a:spLocks noChangeAspect="1"/>
            </p:cNvSpPr>
            <p:nvPr/>
          </p:nvSpPr>
          <p:spPr bwMode="auto">
            <a:xfrm>
              <a:off x="3807" y="3200"/>
              <a:ext cx="1265" cy="951"/>
            </a:xfrm>
            <a:custGeom>
              <a:avLst/>
              <a:gdLst>
                <a:gd name="T0" fmla="*/ 1186 w 1265"/>
                <a:gd name="T1" fmla="*/ 951 h 951"/>
                <a:gd name="T2" fmla="*/ 1224 w 1265"/>
                <a:gd name="T3" fmla="*/ 536 h 951"/>
                <a:gd name="T4" fmla="*/ 1265 w 1265"/>
                <a:gd name="T5" fmla="*/ 127 h 951"/>
                <a:gd name="T6" fmla="*/ 136 w 1265"/>
                <a:gd name="T7" fmla="*/ 0 h 951"/>
                <a:gd name="T8" fmla="*/ 120 w 1265"/>
                <a:gd name="T9" fmla="*/ 102 h 951"/>
                <a:gd name="T10" fmla="*/ 36 w 1265"/>
                <a:gd name="T11" fmla="*/ 617 h 951"/>
                <a:gd name="T12" fmla="*/ 0 w 1265"/>
                <a:gd name="T13" fmla="*/ 817 h 951"/>
                <a:gd name="T14" fmla="*/ 336 w 1265"/>
                <a:gd name="T15" fmla="*/ 866 h 951"/>
                <a:gd name="T16" fmla="*/ 1186 w 1265"/>
                <a:gd name="T17" fmla="*/ 951 h 9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5"/>
                <a:gd name="T28" fmla="*/ 0 h 951"/>
                <a:gd name="T29" fmla="*/ 1265 w 1265"/>
                <a:gd name="T30" fmla="*/ 951 h 9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5" h="951">
                  <a:moveTo>
                    <a:pt x="1186" y="951"/>
                  </a:moveTo>
                  <a:lnTo>
                    <a:pt x="1224" y="536"/>
                  </a:lnTo>
                  <a:lnTo>
                    <a:pt x="1265" y="127"/>
                  </a:lnTo>
                  <a:lnTo>
                    <a:pt x="136" y="0"/>
                  </a:lnTo>
                  <a:lnTo>
                    <a:pt x="120" y="102"/>
                  </a:lnTo>
                  <a:lnTo>
                    <a:pt x="36" y="617"/>
                  </a:lnTo>
                  <a:lnTo>
                    <a:pt x="0" y="817"/>
                  </a:lnTo>
                  <a:lnTo>
                    <a:pt x="336" y="866"/>
                  </a:lnTo>
                  <a:lnTo>
                    <a:pt x="1186" y="95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36" name="Freeform 53"/>
            <p:cNvSpPr>
              <a:spLocks noChangeAspect="1"/>
            </p:cNvSpPr>
            <p:nvPr/>
          </p:nvSpPr>
          <p:spPr bwMode="auto">
            <a:xfrm>
              <a:off x="3807" y="3200"/>
              <a:ext cx="1265" cy="951"/>
            </a:xfrm>
            <a:custGeom>
              <a:avLst/>
              <a:gdLst>
                <a:gd name="T0" fmla="*/ 1186 w 1265"/>
                <a:gd name="T1" fmla="*/ 951 h 951"/>
                <a:gd name="T2" fmla="*/ 1224 w 1265"/>
                <a:gd name="T3" fmla="*/ 536 h 951"/>
                <a:gd name="T4" fmla="*/ 1265 w 1265"/>
                <a:gd name="T5" fmla="*/ 127 h 951"/>
                <a:gd name="T6" fmla="*/ 136 w 1265"/>
                <a:gd name="T7" fmla="*/ 0 h 951"/>
                <a:gd name="T8" fmla="*/ 120 w 1265"/>
                <a:gd name="T9" fmla="*/ 102 h 951"/>
                <a:gd name="T10" fmla="*/ 36 w 1265"/>
                <a:gd name="T11" fmla="*/ 617 h 951"/>
                <a:gd name="T12" fmla="*/ 0 w 1265"/>
                <a:gd name="T13" fmla="*/ 817 h 951"/>
                <a:gd name="T14" fmla="*/ 336 w 1265"/>
                <a:gd name="T15" fmla="*/ 866 h 951"/>
                <a:gd name="T16" fmla="*/ 1186 w 1265"/>
                <a:gd name="T17" fmla="*/ 951 h 9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5"/>
                <a:gd name="T28" fmla="*/ 0 h 951"/>
                <a:gd name="T29" fmla="*/ 1265 w 1265"/>
                <a:gd name="T30" fmla="*/ 951 h 9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5" h="951">
                  <a:moveTo>
                    <a:pt x="1186" y="951"/>
                  </a:moveTo>
                  <a:lnTo>
                    <a:pt x="1224" y="536"/>
                  </a:lnTo>
                  <a:lnTo>
                    <a:pt x="1265" y="127"/>
                  </a:lnTo>
                  <a:lnTo>
                    <a:pt x="136" y="0"/>
                  </a:lnTo>
                  <a:lnTo>
                    <a:pt x="120" y="102"/>
                  </a:lnTo>
                  <a:lnTo>
                    <a:pt x="36" y="617"/>
                  </a:lnTo>
                  <a:lnTo>
                    <a:pt x="0" y="817"/>
                  </a:lnTo>
                  <a:lnTo>
                    <a:pt x="336" y="866"/>
                  </a:lnTo>
                  <a:lnTo>
                    <a:pt x="1186" y="951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37" name="Freeform 54"/>
            <p:cNvSpPr>
              <a:spLocks noChangeAspect="1"/>
            </p:cNvSpPr>
            <p:nvPr/>
          </p:nvSpPr>
          <p:spPr bwMode="auto">
            <a:xfrm>
              <a:off x="2183" y="3539"/>
              <a:ext cx="1155" cy="1606"/>
            </a:xfrm>
            <a:custGeom>
              <a:avLst/>
              <a:gdLst>
                <a:gd name="T0" fmla="*/ 174 w 1155"/>
                <a:gd name="T1" fmla="*/ 0 h 1606"/>
                <a:gd name="T2" fmla="*/ 0 w 1155"/>
                <a:gd name="T3" fmla="*/ 609 h 1606"/>
                <a:gd name="T4" fmla="*/ 749 w 1155"/>
                <a:gd name="T5" fmla="*/ 1606 h 1606"/>
                <a:gd name="T6" fmla="*/ 749 w 1155"/>
                <a:gd name="T7" fmla="*/ 1594 h 1606"/>
                <a:gd name="T8" fmla="*/ 756 w 1155"/>
                <a:gd name="T9" fmla="*/ 1579 h 1606"/>
                <a:gd name="T10" fmla="*/ 769 w 1155"/>
                <a:gd name="T11" fmla="*/ 1540 h 1606"/>
                <a:gd name="T12" fmla="*/ 763 w 1155"/>
                <a:gd name="T13" fmla="*/ 1522 h 1606"/>
                <a:gd name="T14" fmla="*/ 772 w 1155"/>
                <a:gd name="T15" fmla="*/ 1426 h 1606"/>
                <a:gd name="T16" fmla="*/ 766 w 1155"/>
                <a:gd name="T17" fmla="*/ 1387 h 1606"/>
                <a:gd name="T18" fmla="*/ 772 w 1155"/>
                <a:gd name="T19" fmla="*/ 1378 h 1606"/>
                <a:gd name="T20" fmla="*/ 799 w 1155"/>
                <a:gd name="T21" fmla="*/ 1371 h 1606"/>
                <a:gd name="T22" fmla="*/ 836 w 1155"/>
                <a:gd name="T23" fmla="*/ 1380 h 1606"/>
                <a:gd name="T24" fmla="*/ 849 w 1155"/>
                <a:gd name="T25" fmla="*/ 1396 h 1606"/>
                <a:gd name="T26" fmla="*/ 849 w 1155"/>
                <a:gd name="T27" fmla="*/ 1402 h 1606"/>
                <a:gd name="T28" fmla="*/ 862 w 1155"/>
                <a:gd name="T29" fmla="*/ 1413 h 1606"/>
                <a:gd name="T30" fmla="*/ 883 w 1155"/>
                <a:gd name="T31" fmla="*/ 1413 h 1606"/>
                <a:gd name="T32" fmla="*/ 915 w 1155"/>
                <a:gd name="T33" fmla="*/ 1326 h 1606"/>
                <a:gd name="T34" fmla="*/ 936 w 1155"/>
                <a:gd name="T35" fmla="*/ 1218 h 1606"/>
                <a:gd name="T36" fmla="*/ 1155 w 1155"/>
                <a:gd name="T37" fmla="*/ 197 h 1606"/>
                <a:gd name="T38" fmla="*/ 659 w 1155"/>
                <a:gd name="T39" fmla="*/ 106 h 1606"/>
                <a:gd name="T40" fmla="*/ 174 w 1155"/>
                <a:gd name="T41" fmla="*/ 0 h 160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55"/>
                <a:gd name="T64" fmla="*/ 0 h 1606"/>
                <a:gd name="T65" fmla="*/ 1155 w 1155"/>
                <a:gd name="T66" fmla="*/ 1606 h 160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55" h="1606">
                  <a:moveTo>
                    <a:pt x="174" y="0"/>
                  </a:moveTo>
                  <a:lnTo>
                    <a:pt x="0" y="609"/>
                  </a:lnTo>
                  <a:lnTo>
                    <a:pt x="749" y="1606"/>
                  </a:lnTo>
                  <a:lnTo>
                    <a:pt x="749" y="1594"/>
                  </a:lnTo>
                  <a:lnTo>
                    <a:pt x="756" y="1579"/>
                  </a:lnTo>
                  <a:lnTo>
                    <a:pt x="769" y="1540"/>
                  </a:lnTo>
                  <a:lnTo>
                    <a:pt x="763" y="1522"/>
                  </a:lnTo>
                  <a:lnTo>
                    <a:pt x="772" y="1426"/>
                  </a:lnTo>
                  <a:lnTo>
                    <a:pt x="766" y="1387"/>
                  </a:lnTo>
                  <a:lnTo>
                    <a:pt x="772" y="1378"/>
                  </a:lnTo>
                  <a:lnTo>
                    <a:pt x="799" y="1371"/>
                  </a:lnTo>
                  <a:lnTo>
                    <a:pt x="836" y="1380"/>
                  </a:lnTo>
                  <a:lnTo>
                    <a:pt x="849" y="1396"/>
                  </a:lnTo>
                  <a:lnTo>
                    <a:pt x="849" y="1402"/>
                  </a:lnTo>
                  <a:lnTo>
                    <a:pt x="862" y="1413"/>
                  </a:lnTo>
                  <a:lnTo>
                    <a:pt x="883" y="1413"/>
                  </a:lnTo>
                  <a:lnTo>
                    <a:pt x="915" y="1326"/>
                  </a:lnTo>
                  <a:lnTo>
                    <a:pt x="936" y="1218"/>
                  </a:lnTo>
                  <a:lnTo>
                    <a:pt x="1155" y="197"/>
                  </a:lnTo>
                  <a:lnTo>
                    <a:pt x="659" y="106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38" name="Freeform 55"/>
            <p:cNvSpPr>
              <a:spLocks noChangeAspect="1"/>
            </p:cNvSpPr>
            <p:nvPr/>
          </p:nvSpPr>
          <p:spPr bwMode="auto">
            <a:xfrm>
              <a:off x="2183" y="3539"/>
              <a:ext cx="1155" cy="1606"/>
            </a:xfrm>
            <a:custGeom>
              <a:avLst/>
              <a:gdLst>
                <a:gd name="T0" fmla="*/ 174 w 1155"/>
                <a:gd name="T1" fmla="*/ 0 h 1606"/>
                <a:gd name="T2" fmla="*/ 0 w 1155"/>
                <a:gd name="T3" fmla="*/ 609 h 1606"/>
                <a:gd name="T4" fmla="*/ 750 w 1155"/>
                <a:gd name="T5" fmla="*/ 1606 h 1606"/>
                <a:gd name="T6" fmla="*/ 750 w 1155"/>
                <a:gd name="T7" fmla="*/ 1594 h 1606"/>
                <a:gd name="T8" fmla="*/ 756 w 1155"/>
                <a:gd name="T9" fmla="*/ 1579 h 1606"/>
                <a:gd name="T10" fmla="*/ 769 w 1155"/>
                <a:gd name="T11" fmla="*/ 1540 h 1606"/>
                <a:gd name="T12" fmla="*/ 763 w 1155"/>
                <a:gd name="T13" fmla="*/ 1522 h 1606"/>
                <a:gd name="T14" fmla="*/ 772 w 1155"/>
                <a:gd name="T15" fmla="*/ 1425 h 1606"/>
                <a:gd name="T16" fmla="*/ 766 w 1155"/>
                <a:gd name="T17" fmla="*/ 1386 h 1606"/>
                <a:gd name="T18" fmla="*/ 772 w 1155"/>
                <a:gd name="T19" fmla="*/ 1377 h 1606"/>
                <a:gd name="T20" fmla="*/ 799 w 1155"/>
                <a:gd name="T21" fmla="*/ 1371 h 1606"/>
                <a:gd name="T22" fmla="*/ 836 w 1155"/>
                <a:gd name="T23" fmla="*/ 1380 h 1606"/>
                <a:gd name="T24" fmla="*/ 849 w 1155"/>
                <a:gd name="T25" fmla="*/ 1396 h 1606"/>
                <a:gd name="T26" fmla="*/ 849 w 1155"/>
                <a:gd name="T27" fmla="*/ 1401 h 1606"/>
                <a:gd name="T28" fmla="*/ 862 w 1155"/>
                <a:gd name="T29" fmla="*/ 1413 h 1606"/>
                <a:gd name="T30" fmla="*/ 883 w 1155"/>
                <a:gd name="T31" fmla="*/ 1413 h 1606"/>
                <a:gd name="T32" fmla="*/ 916 w 1155"/>
                <a:gd name="T33" fmla="*/ 1326 h 1606"/>
                <a:gd name="T34" fmla="*/ 936 w 1155"/>
                <a:gd name="T35" fmla="*/ 1217 h 1606"/>
                <a:gd name="T36" fmla="*/ 1155 w 1155"/>
                <a:gd name="T37" fmla="*/ 197 h 1606"/>
                <a:gd name="T38" fmla="*/ 659 w 1155"/>
                <a:gd name="T39" fmla="*/ 106 h 1606"/>
                <a:gd name="T40" fmla="*/ 174 w 1155"/>
                <a:gd name="T41" fmla="*/ 0 h 160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55"/>
                <a:gd name="T64" fmla="*/ 0 h 1606"/>
                <a:gd name="T65" fmla="*/ 1155 w 1155"/>
                <a:gd name="T66" fmla="*/ 1606 h 160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55" h="1606">
                  <a:moveTo>
                    <a:pt x="174" y="0"/>
                  </a:moveTo>
                  <a:lnTo>
                    <a:pt x="0" y="609"/>
                  </a:lnTo>
                  <a:lnTo>
                    <a:pt x="750" y="1606"/>
                  </a:lnTo>
                  <a:lnTo>
                    <a:pt x="750" y="1594"/>
                  </a:lnTo>
                  <a:lnTo>
                    <a:pt x="756" y="1579"/>
                  </a:lnTo>
                  <a:lnTo>
                    <a:pt x="769" y="1540"/>
                  </a:lnTo>
                  <a:lnTo>
                    <a:pt x="763" y="1522"/>
                  </a:lnTo>
                  <a:lnTo>
                    <a:pt x="772" y="1425"/>
                  </a:lnTo>
                  <a:lnTo>
                    <a:pt x="766" y="1386"/>
                  </a:lnTo>
                  <a:lnTo>
                    <a:pt x="772" y="1377"/>
                  </a:lnTo>
                  <a:lnTo>
                    <a:pt x="799" y="1371"/>
                  </a:lnTo>
                  <a:lnTo>
                    <a:pt x="836" y="1380"/>
                  </a:lnTo>
                  <a:lnTo>
                    <a:pt x="849" y="1396"/>
                  </a:lnTo>
                  <a:lnTo>
                    <a:pt x="849" y="1401"/>
                  </a:lnTo>
                  <a:lnTo>
                    <a:pt x="862" y="1413"/>
                  </a:lnTo>
                  <a:lnTo>
                    <a:pt x="883" y="1413"/>
                  </a:lnTo>
                  <a:lnTo>
                    <a:pt x="916" y="1326"/>
                  </a:lnTo>
                  <a:lnTo>
                    <a:pt x="936" y="1217"/>
                  </a:lnTo>
                  <a:lnTo>
                    <a:pt x="1155" y="197"/>
                  </a:lnTo>
                  <a:lnTo>
                    <a:pt x="659" y="106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39" name="Freeform 56"/>
            <p:cNvSpPr>
              <a:spLocks noChangeAspect="1"/>
            </p:cNvSpPr>
            <p:nvPr/>
          </p:nvSpPr>
          <p:spPr bwMode="auto">
            <a:xfrm>
              <a:off x="2183" y="3539"/>
              <a:ext cx="1155" cy="1606"/>
            </a:xfrm>
            <a:custGeom>
              <a:avLst/>
              <a:gdLst>
                <a:gd name="T0" fmla="*/ 174 w 1155"/>
                <a:gd name="T1" fmla="*/ 0 h 1606"/>
                <a:gd name="T2" fmla="*/ 0 w 1155"/>
                <a:gd name="T3" fmla="*/ 609 h 1606"/>
                <a:gd name="T4" fmla="*/ 750 w 1155"/>
                <a:gd name="T5" fmla="*/ 1606 h 1606"/>
                <a:gd name="T6" fmla="*/ 750 w 1155"/>
                <a:gd name="T7" fmla="*/ 1594 h 1606"/>
                <a:gd name="T8" fmla="*/ 756 w 1155"/>
                <a:gd name="T9" fmla="*/ 1579 h 1606"/>
                <a:gd name="T10" fmla="*/ 769 w 1155"/>
                <a:gd name="T11" fmla="*/ 1540 h 1606"/>
                <a:gd name="T12" fmla="*/ 763 w 1155"/>
                <a:gd name="T13" fmla="*/ 1522 h 1606"/>
                <a:gd name="T14" fmla="*/ 772 w 1155"/>
                <a:gd name="T15" fmla="*/ 1425 h 1606"/>
                <a:gd name="T16" fmla="*/ 766 w 1155"/>
                <a:gd name="T17" fmla="*/ 1386 h 1606"/>
                <a:gd name="T18" fmla="*/ 772 w 1155"/>
                <a:gd name="T19" fmla="*/ 1377 h 1606"/>
                <a:gd name="T20" fmla="*/ 799 w 1155"/>
                <a:gd name="T21" fmla="*/ 1371 h 1606"/>
                <a:gd name="T22" fmla="*/ 836 w 1155"/>
                <a:gd name="T23" fmla="*/ 1380 h 1606"/>
                <a:gd name="T24" fmla="*/ 849 w 1155"/>
                <a:gd name="T25" fmla="*/ 1396 h 1606"/>
                <a:gd name="T26" fmla="*/ 849 w 1155"/>
                <a:gd name="T27" fmla="*/ 1401 h 1606"/>
                <a:gd name="T28" fmla="*/ 862 w 1155"/>
                <a:gd name="T29" fmla="*/ 1413 h 1606"/>
                <a:gd name="T30" fmla="*/ 883 w 1155"/>
                <a:gd name="T31" fmla="*/ 1413 h 1606"/>
                <a:gd name="T32" fmla="*/ 916 w 1155"/>
                <a:gd name="T33" fmla="*/ 1326 h 1606"/>
                <a:gd name="T34" fmla="*/ 936 w 1155"/>
                <a:gd name="T35" fmla="*/ 1217 h 1606"/>
                <a:gd name="T36" fmla="*/ 1155 w 1155"/>
                <a:gd name="T37" fmla="*/ 197 h 1606"/>
                <a:gd name="T38" fmla="*/ 659 w 1155"/>
                <a:gd name="T39" fmla="*/ 106 h 1606"/>
                <a:gd name="T40" fmla="*/ 174 w 1155"/>
                <a:gd name="T41" fmla="*/ 0 h 160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55"/>
                <a:gd name="T64" fmla="*/ 0 h 1606"/>
                <a:gd name="T65" fmla="*/ 1155 w 1155"/>
                <a:gd name="T66" fmla="*/ 1606 h 160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55" h="1606">
                  <a:moveTo>
                    <a:pt x="174" y="0"/>
                  </a:moveTo>
                  <a:lnTo>
                    <a:pt x="0" y="609"/>
                  </a:lnTo>
                  <a:lnTo>
                    <a:pt x="750" y="1606"/>
                  </a:lnTo>
                  <a:lnTo>
                    <a:pt x="750" y="1594"/>
                  </a:lnTo>
                  <a:lnTo>
                    <a:pt x="756" y="1579"/>
                  </a:lnTo>
                  <a:lnTo>
                    <a:pt x="769" y="1540"/>
                  </a:lnTo>
                  <a:lnTo>
                    <a:pt x="763" y="1522"/>
                  </a:lnTo>
                  <a:lnTo>
                    <a:pt x="772" y="1425"/>
                  </a:lnTo>
                  <a:lnTo>
                    <a:pt x="766" y="1386"/>
                  </a:lnTo>
                  <a:lnTo>
                    <a:pt x="772" y="1377"/>
                  </a:lnTo>
                  <a:lnTo>
                    <a:pt x="799" y="1371"/>
                  </a:lnTo>
                  <a:lnTo>
                    <a:pt x="836" y="1380"/>
                  </a:lnTo>
                  <a:lnTo>
                    <a:pt x="849" y="1396"/>
                  </a:lnTo>
                  <a:lnTo>
                    <a:pt x="849" y="1401"/>
                  </a:lnTo>
                  <a:lnTo>
                    <a:pt x="862" y="1413"/>
                  </a:lnTo>
                  <a:lnTo>
                    <a:pt x="883" y="1413"/>
                  </a:lnTo>
                  <a:lnTo>
                    <a:pt x="916" y="1326"/>
                  </a:lnTo>
                  <a:lnTo>
                    <a:pt x="936" y="1217"/>
                  </a:lnTo>
                  <a:lnTo>
                    <a:pt x="1155" y="197"/>
                  </a:lnTo>
                  <a:lnTo>
                    <a:pt x="659" y="106"/>
                  </a:lnTo>
                  <a:lnTo>
                    <a:pt x="174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0" name="Freeform 57"/>
            <p:cNvSpPr>
              <a:spLocks noChangeAspect="1"/>
            </p:cNvSpPr>
            <p:nvPr/>
          </p:nvSpPr>
          <p:spPr bwMode="auto">
            <a:xfrm>
              <a:off x="2784" y="4756"/>
              <a:ext cx="1234" cy="1293"/>
            </a:xfrm>
            <a:custGeom>
              <a:avLst/>
              <a:gdLst>
                <a:gd name="T0" fmla="*/ 1050 w 1234"/>
                <a:gd name="T1" fmla="*/ 1293 h 1293"/>
                <a:gd name="T2" fmla="*/ 1234 w 1234"/>
                <a:gd name="T3" fmla="*/ 129 h 1293"/>
                <a:gd name="T4" fmla="*/ 336 w 1234"/>
                <a:gd name="T5" fmla="*/ 3 h 1293"/>
                <a:gd name="T6" fmla="*/ 336 w 1234"/>
                <a:gd name="T7" fmla="*/ 0 h 1293"/>
                <a:gd name="T8" fmla="*/ 316 w 1234"/>
                <a:gd name="T9" fmla="*/ 109 h 1293"/>
                <a:gd name="T10" fmla="*/ 283 w 1234"/>
                <a:gd name="T11" fmla="*/ 196 h 1293"/>
                <a:gd name="T12" fmla="*/ 263 w 1234"/>
                <a:gd name="T13" fmla="*/ 196 h 1293"/>
                <a:gd name="T14" fmla="*/ 249 w 1234"/>
                <a:gd name="T15" fmla="*/ 184 h 1293"/>
                <a:gd name="T16" fmla="*/ 249 w 1234"/>
                <a:gd name="T17" fmla="*/ 178 h 1293"/>
                <a:gd name="T18" fmla="*/ 236 w 1234"/>
                <a:gd name="T19" fmla="*/ 163 h 1293"/>
                <a:gd name="T20" fmla="*/ 199 w 1234"/>
                <a:gd name="T21" fmla="*/ 153 h 1293"/>
                <a:gd name="T22" fmla="*/ 173 w 1234"/>
                <a:gd name="T23" fmla="*/ 160 h 1293"/>
                <a:gd name="T24" fmla="*/ 166 w 1234"/>
                <a:gd name="T25" fmla="*/ 169 h 1293"/>
                <a:gd name="T26" fmla="*/ 173 w 1234"/>
                <a:gd name="T27" fmla="*/ 208 h 1293"/>
                <a:gd name="T28" fmla="*/ 163 w 1234"/>
                <a:gd name="T29" fmla="*/ 304 h 1293"/>
                <a:gd name="T30" fmla="*/ 170 w 1234"/>
                <a:gd name="T31" fmla="*/ 323 h 1293"/>
                <a:gd name="T32" fmla="*/ 156 w 1234"/>
                <a:gd name="T33" fmla="*/ 361 h 1293"/>
                <a:gd name="T34" fmla="*/ 149 w 1234"/>
                <a:gd name="T35" fmla="*/ 376 h 1293"/>
                <a:gd name="T36" fmla="*/ 149 w 1234"/>
                <a:gd name="T37" fmla="*/ 388 h 1293"/>
                <a:gd name="T38" fmla="*/ 149 w 1234"/>
                <a:gd name="T39" fmla="*/ 418 h 1293"/>
                <a:gd name="T40" fmla="*/ 149 w 1234"/>
                <a:gd name="T41" fmla="*/ 428 h 1293"/>
                <a:gd name="T42" fmla="*/ 149 w 1234"/>
                <a:gd name="T43" fmla="*/ 437 h 1293"/>
                <a:gd name="T44" fmla="*/ 163 w 1234"/>
                <a:gd name="T45" fmla="*/ 461 h 1293"/>
                <a:gd name="T46" fmla="*/ 163 w 1234"/>
                <a:gd name="T47" fmla="*/ 483 h 1293"/>
                <a:gd name="T48" fmla="*/ 170 w 1234"/>
                <a:gd name="T49" fmla="*/ 497 h 1293"/>
                <a:gd name="T50" fmla="*/ 176 w 1234"/>
                <a:gd name="T51" fmla="*/ 522 h 1293"/>
                <a:gd name="T52" fmla="*/ 186 w 1234"/>
                <a:gd name="T53" fmla="*/ 527 h 1293"/>
                <a:gd name="T54" fmla="*/ 199 w 1234"/>
                <a:gd name="T55" fmla="*/ 539 h 1293"/>
                <a:gd name="T56" fmla="*/ 199 w 1234"/>
                <a:gd name="T57" fmla="*/ 560 h 1293"/>
                <a:gd name="T58" fmla="*/ 199 w 1234"/>
                <a:gd name="T59" fmla="*/ 567 h 1293"/>
                <a:gd name="T60" fmla="*/ 190 w 1234"/>
                <a:gd name="T61" fmla="*/ 560 h 1293"/>
                <a:gd name="T62" fmla="*/ 170 w 1234"/>
                <a:gd name="T63" fmla="*/ 578 h 1293"/>
                <a:gd name="T64" fmla="*/ 143 w 1234"/>
                <a:gd name="T65" fmla="*/ 588 h 1293"/>
                <a:gd name="T66" fmla="*/ 120 w 1234"/>
                <a:gd name="T67" fmla="*/ 609 h 1293"/>
                <a:gd name="T68" fmla="*/ 106 w 1234"/>
                <a:gd name="T69" fmla="*/ 663 h 1293"/>
                <a:gd name="T70" fmla="*/ 70 w 1234"/>
                <a:gd name="T71" fmla="*/ 705 h 1293"/>
                <a:gd name="T72" fmla="*/ 53 w 1234"/>
                <a:gd name="T73" fmla="*/ 705 h 1293"/>
                <a:gd name="T74" fmla="*/ 49 w 1234"/>
                <a:gd name="T75" fmla="*/ 717 h 1293"/>
                <a:gd name="T76" fmla="*/ 56 w 1234"/>
                <a:gd name="T77" fmla="*/ 732 h 1293"/>
                <a:gd name="T78" fmla="*/ 53 w 1234"/>
                <a:gd name="T79" fmla="*/ 744 h 1293"/>
                <a:gd name="T80" fmla="*/ 46 w 1234"/>
                <a:gd name="T81" fmla="*/ 771 h 1293"/>
                <a:gd name="T82" fmla="*/ 49 w 1234"/>
                <a:gd name="T83" fmla="*/ 781 h 1293"/>
                <a:gd name="T84" fmla="*/ 76 w 1234"/>
                <a:gd name="T85" fmla="*/ 801 h 1293"/>
                <a:gd name="T86" fmla="*/ 80 w 1234"/>
                <a:gd name="T87" fmla="*/ 810 h 1293"/>
                <a:gd name="T88" fmla="*/ 73 w 1234"/>
                <a:gd name="T89" fmla="*/ 820 h 1293"/>
                <a:gd name="T90" fmla="*/ 70 w 1234"/>
                <a:gd name="T91" fmla="*/ 832 h 1293"/>
                <a:gd name="T92" fmla="*/ 53 w 1234"/>
                <a:gd name="T93" fmla="*/ 847 h 1293"/>
                <a:gd name="T94" fmla="*/ 46 w 1234"/>
                <a:gd name="T95" fmla="*/ 844 h 1293"/>
                <a:gd name="T96" fmla="*/ 16 w 1234"/>
                <a:gd name="T97" fmla="*/ 841 h 1293"/>
                <a:gd name="T98" fmla="*/ 0 w 1234"/>
                <a:gd name="T99" fmla="*/ 889 h 1293"/>
                <a:gd name="T100" fmla="*/ 665 w 1234"/>
                <a:gd name="T101" fmla="*/ 1238 h 1293"/>
                <a:gd name="T102" fmla="*/ 1050 w 1234"/>
                <a:gd name="T103" fmla="*/ 1293 h 12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34"/>
                <a:gd name="T157" fmla="*/ 0 h 1293"/>
                <a:gd name="T158" fmla="*/ 1234 w 1234"/>
                <a:gd name="T159" fmla="*/ 1293 h 129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34" h="1293">
                  <a:moveTo>
                    <a:pt x="1050" y="1293"/>
                  </a:moveTo>
                  <a:lnTo>
                    <a:pt x="1234" y="129"/>
                  </a:lnTo>
                  <a:lnTo>
                    <a:pt x="336" y="3"/>
                  </a:lnTo>
                  <a:lnTo>
                    <a:pt x="336" y="0"/>
                  </a:lnTo>
                  <a:lnTo>
                    <a:pt x="316" y="109"/>
                  </a:lnTo>
                  <a:lnTo>
                    <a:pt x="283" y="196"/>
                  </a:lnTo>
                  <a:lnTo>
                    <a:pt x="263" y="196"/>
                  </a:lnTo>
                  <a:lnTo>
                    <a:pt x="249" y="184"/>
                  </a:lnTo>
                  <a:lnTo>
                    <a:pt x="249" y="178"/>
                  </a:lnTo>
                  <a:lnTo>
                    <a:pt x="236" y="163"/>
                  </a:lnTo>
                  <a:lnTo>
                    <a:pt x="199" y="153"/>
                  </a:lnTo>
                  <a:lnTo>
                    <a:pt x="173" y="160"/>
                  </a:lnTo>
                  <a:lnTo>
                    <a:pt x="166" y="169"/>
                  </a:lnTo>
                  <a:lnTo>
                    <a:pt x="173" y="208"/>
                  </a:lnTo>
                  <a:lnTo>
                    <a:pt x="163" y="304"/>
                  </a:lnTo>
                  <a:lnTo>
                    <a:pt x="170" y="323"/>
                  </a:lnTo>
                  <a:lnTo>
                    <a:pt x="156" y="361"/>
                  </a:lnTo>
                  <a:lnTo>
                    <a:pt x="149" y="376"/>
                  </a:lnTo>
                  <a:lnTo>
                    <a:pt x="149" y="388"/>
                  </a:lnTo>
                  <a:lnTo>
                    <a:pt x="149" y="418"/>
                  </a:lnTo>
                  <a:lnTo>
                    <a:pt x="149" y="428"/>
                  </a:lnTo>
                  <a:lnTo>
                    <a:pt x="149" y="437"/>
                  </a:lnTo>
                  <a:lnTo>
                    <a:pt x="163" y="461"/>
                  </a:lnTo>
                  <a:lnTo>
                    <a:pt x="163" y="483"/>
                  </a:lnTo>
                  <a:lnTo>
                    <a:pt x="170" y="497"/>
                  </a:lnTo>
                  <a:lnTo>
                    <a:pt x="176" y="522"/>
                  </a:lnTo>
                  <a:lnTo>
                    <a:pt x="186" y="527"/>
                  </a:lnTo>
                  <a:lnTo>
                    <a:pt x="199" y="539"/>
                  </a:lnTo>
                  <a:lnTo>
                    <a:pt x="199" y="560"/>
                  </a:lnTo>
                  <a:lnTo>
                    <a:pt x="199" y="567"/>
                  </a:lnTo>
                  <a:lnTo>
                    <a:pt x="190" y="560"/>
                  </a:lnTo>
                  <a:lnTo>
                    <a:pt x="170" y="578"/>
                  </a:lnTo>
                  <a:lnTo>
                    <a:pt x="143" y="588"/>
                  </a:lnTo>
                  <a:lnTo>
                    <a:pt x="120" y="609"/>
                  </a:lnTo>
                  <a:lnTo>
                    <a:pt x="106" y="663"/>
                  </a:lnTo>
                  <a:lnTo>
                    <a:pt x="70" y="705"/>
                  </a:lnTo>
                  <a:lnTo>
                    <a:pt x="53" y="705"/>
                  </a:lnTo>
                  <a:lnTo>
                    <a:pt x="49" y="717"/>
                  </a:lnTo>
                  <a:lnTo>
                    <a:pt x="56" y="732"/>
                  </a:lnTo>
                  <a:lnTo>
                    <a:pt x="53" y="744"/>
                  </a:lnTo>
                  <a:lnTo>
                    <a:pt x="46" y="771"/>
                  </a:lnTo>
                  <a:lnTo>
                    <a:pt x="49" y="781"/>
                  </a:lnTo>
                  <a:lnTo>
                    <a:pt x="76" y="801"/>
                  </a:lnTo>
                  <a:lnTo>
                    <a:pt x="80" y="810"/>
                  </a:lnTo>
                  <a:lnTo>
                    <a:pt x="73" y="820"/>
                  </a:lnTo>
                  <a:lnTo>
                    <a:pt x="70" y="832"/>
                  </a:lnTo>
                  <a:lnTo>
                    <a:pt x="53" y="847"/>
                  </a:lnTo>
                  <a:lnTo>
                    <a:pt x="46" y="844"/>
                  </a:lnTo>
                  <a:lnTo>
                    <a:pt x="16" y="841"/>
                  </a:lnTo>
                  <a:lnTo>
                    <a:pt x="0" y="889"/>
                  </a:lnTo>
                  <a:lnTo>
                    <a:pt x="665" y="1238"/>
                  </a:lnTo>
                  <a:lnTo>
                    <a:pt x="1050" y="129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1" name="Freeform 58"/>
            <p:cNvSpPr>
              <a:spLocks noChangeAspect="1"/>
            </p:cNvSpPr>
            <p:nvPr/>
          </p:nvSpPr>
          <p:spPr bwMode="auto">
            <a:xfrm>
              <a:off x="2784" y="4756"/>
              <a:ext cx="1234" cy="1293"/>
            </a:xfrm>
            <a:custGeom>
              <a:avLst/>
              <a:gdLst>
                <a:gd name="T0" fmla="*/ 1051 w 1234"/>
                <a:gd name="T1" fmla="*/ 1293 h 1293"/>
                <a:gd name="T2" fmla="*/ 1234 w 1234"/>
                <a:gd name="T3" fmla="*/ 130 h 1293"/>
                <a:gd name="T4" fmla="*/ 336 w 1234"/>
                <a:gd name="T5" fmla="*/ 3 h 1293"/>
                <a:gd name="T6" fmla="*/ 336 w 1234"/>
                <a:gd name="T7" fmla="*/ 0 h 1293"/>
                <a:gd name="T8" fmla="*/ 316 w 1234"/>
                <a:gd name="T9" fmla="*/ 108 h 1293"/>
                <a:gd name="T10" fmla="*/ 283 w 1234"/>
                <a:gd name="T11" fmla="*/ 196 h 1293"/>
                <a:gd name="T12" fmla="*/ 263 w 1234"/>
                <a:gd name="T13" fmla="*/ 196 h 1293"/>
                <a:gd name="T14" fmla="*/ 250 w 1234"/>
                <a:gd name="T15" fmla="*/ 184 h 1293"/>
                <a:gd name="T16" fmla="*/ 250 w 1234"/>
                <a:gd name="T17" fmla="*/ 178 h 1293"/>
                <a:gd name="T18" fmla="*/ 236 w 1234"/>
                <a:gd name="T19" fmla="*/ 163 h 1293"/>
                <a:gd name="T20" fmla="*/ 199 w 1234"/>
                <a:gd name="T21" fmla="*/ 154 h 1293"/>
                <a:gd name="T22" fmla="*/ 173 w 1234"/>
                <a:gd name="T23" fmla="*/ 160 h 1293"/>
                <a:gd name="T24" fmla="*/ 167 w 1234"/>
                <a:gd name="T25" fmla="*/ 169 h 1293"/>
                <a:gd name="T26" fmla="*/ 173 w 1234"/>
                <a:gd name="T27" fmla="*/ 208 h 1293"/>
                <a:gd name="T28" fmla="*/ 163 w 1234"/>
                <a:gd name="T29" fmla="*/ 305 h 1293"/>
                <a:gd name="T30" fmla="*/ 170 w 1234"/>
                <a:gd name="T31" fmla="*/ 322 h 1293"/>
                <a:gd name="T32" fmla="*/ 156 w 1234"/>
                <a:gd name="T33" fmla="*/ 362 h 1293"/>
                <a:gd name="T34" fmla="*/ 150 w 1234"/>
                <a:gd name="T35" fmla="*/ 377 h 1293"/>
                <a:gd name="T36" fmla="*/ 150 w 1234"/>
                <a:gd name="T37" fmla="*/ 389 h 1293"/>
                <a:gd name="T38" fmla="*/ 150 w 1234"/>
                <a:gd name="T39" fmla="*/ 419 h 1293"/>
                <a:gd name="T40" fmla="*/ 150 w 1234"/>
                <a:gd name="T41" fmla="*/ 428 h 1293"/>
                <a:gd name="T42" fmla="*/ 150 w 1234"/>
                <a:gd name="T43" fmla="*/ 437 h 1293"/>
                <a:gd name="T44" fmla="*/ 163 w 1234"/>
                <a:gd name="T45" fmla="*/ 462 h 1293"/>
                <a:gd name="T46" fmla="*/ 163 w 1234"/>
                <a:gd name="T47" fmla="*/ 482 h 1293"/>
                <a:gd name="T48" fmla="*/ 170 w 1234"/>
                <a:gd name="T49" fmla="*/ 497 h 1293"/>
                <a:gd name="T50" fmla="*/ 176 w 1234"/>
                <a:gd name="T51" fmla="*/ 522 h 1293"/>
                <a:gd name="T52" fmla="*/ 187 w 1234"/>
                <a:gd name="T53" fmla="*/ 528 h 1293"/>
                <a:gd name="T54" fmla="*/ 199 w 1234"/>
                <a:gd name="T55" fmla="*/ 539 h 1293"/>
                <a:gd name="T56" fmla="*/ 199 w 1234"/>
                <a:gd name="T57" fmla="*/ 561 h 1293"/>
                <a:gd name="T58" fmla="*/ 199 w 1234"/>
                <a:gd name="T59" fmla="*/ 567 h 1293"/>
                <a:gd name="T60" fmla="*/ 190 w 1234"/>
                <a:gd name="T61" fmla="*/ 561 h 1293"/>
                <a:gd name="T62" fmla="*/ 170 w 1234"/>
                <a:gd name="T63" fmla="*/ 578 h 1293"/>
                <a:gd name="T64" fmla="*/ 143 w 1234"/>
                <a:gd name="T65" fmla="*/ 588 h 1293"/>
                <a:gd name="T66" fmla="*/ 120 w 1234"/>
                <a:gd name="T67" fmla="*/ 609 h 1293"/>
                <a:gd name="T68" fmla="*/ 106 w 1234"/>
                <a:gd name="T69" fmla="*/ 663 h 1293"/>
                <a:gd name="T70" fmla="*/ 70 w 1234"/>
                <a:gd name="T71" fmla="*/ 705 h 1293"/>
                <a:gd name="T72" fmla="*/ 53 w 1234"/>
                <a:gd name="T73" fmla="*/ 705 h 1293"/>
                <a:gd name="T74" fmla="*/ 50 w 1234"/>
                <a:gd name="T75" fmla="*/ 717 h 1293"/>
                <a:gd name="T76" fmla="*/ 56 w 1234"/>
                <a:gd name="T77" fmla="*/ 732 h 1293"/>
                <a:gd name="T78" fmla="*/ 53 w 1234"/>
                <a:gd name="T79" fmla="*/ 744 h 1293"/>
                <a:gd name="T80" fmla="*/ 47 w 1234"/>
                <a:gd name="T81" fmla="*/ 771 h 1293"/>
                <a:gd name="T82" fmla="*/ 50 w 1234"/>
                <a:gd name="T83" fmla="*/ 780 h 1293"/>
                <a:gd name="T84" fmla="*/ 77 w 1234"/>
                <a:gd name="T85" fmla="*/ 802 h 1293"/>
                <a:gd name="T86" fmla="*/ 80 w 1234"/>
                <a:gd name="T87" fmla="*/ 811 h 1293"/>
                <a:gd name="T88" fmla="*/ 73 w 1234"/>
                <a:gd name="T89" fmla="*/ 820 h 1293"/>
                <a:gd name="T90" fmla="*/ 70 w 1234"/>
                <a:gd name="T91" fmla="*/ 832 h 1293"/>
                <a:gd name="T92" fmla="*/ 53 w 1234"/>
                <a:gd name="T93" fmla="*/ 847 h 1293"/>
                <a:gd name="T94" fmla="*/ 47 w 1234"/>
                <a:gd name="T95" fmla="*/ 844 h 1293"/>
                <a:gd name="T96" fmla="*/ 16 w 1234"/>
                <a:gd name="T97" fmla="*/ 841 h 1293"/>
                <a:gd name="T98" fmla="*/ 0 w 1234"/>
                <a:gd name="T99" fmla="*/ 889 h 1293"/>
                <a:gd name="T100" fmla="*/ 666 w 1234"/>
                <a:gd name="T101" fmla="*/ 1238 h 1293"/>
                <a:gd name="T102" fmla="*/ 1051 w 1234"/>
                <a:gd name="T103" fmla="*/ 1293 h 12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34"/>
                <a:gd name="T157" fmla="*/ 0 h 1293"/>
                <a:gd name="T158" fmla="*/ 1234 w 1234"/>
                <a:gd name="T159" fmla="*/ 1293 h 129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34" h="1293">
                  <a:moveTo>
                    <a:pt x="1051" y="1293"/>
                  </a:moveTo>
                  <a:lnTo>
                    <a:pt x="1234" y="130"/>
                  </a:lnTo>
                  <a:lnTo>
                    <a:pt x="336" y="3"/>
                  </a:lnTo>
                  <a:lnTo>
                    <a:pt x="336" y="0"/>
                  </a:lnTo>
                  <a:lnTo>
                    <a:pt x="316" y="108"/>
                  </a:lnTo>
                  <a:lnTo>
                    <a:pt x="283" y="196"/>
                  </a:lnTo>
                  <a:lnTo>
                    <a:pt x="263" y="196"/>
                  </a:lnTo>
                  <a:lnTo>
                    <a:pt x="250" y="184"/>
                  </a:lnTo>
                  <a:lnTo>
                    <a:pt x="250" y="178"/>
                  </a:lnTo>
                  <a:lnTo>
                    <a:pt x="236" y="163"/>
                  </a:lnTo>
                  <a:lnTo>
                    <a:pt x="199" y="154"/>
                  </a:lnTo>
                  <a:lnTo>
                    <a:pt x="173" y="160"/>
                  </a:lnTo>
                  <a:lnTo>
                    <a:pt x="167" y="169"/>
                  </a:lnTo>
                  <a:lnTo>
                    <a:pt x="173" y="208"/>
                  </a:lnTo>
                  <a:lnTo>
                    <a:pt x="163" y="305"/>
                  </a:lnTo>
                  <a:lnTo>
                    <a:pt x="170" y="322"/>
                  </a:lnTo>
                  <a:lnTo>
                    <a:pt x="156" y="362"/>
                  </a:lnTo>
                  <a:lnTo>
                    <a:pt x="150" y="377"/>
                  </a:lnTo>
                  <a:lnTo>
                    <a:pt x="150" y="389"/>
                  </a:lnTo>
                  <a:lnTo>
                    <a:pt x="150" y="419"/>
                  </a:lnTo>
                  <a:lnTo>
                    <a:pt x="150" y="428"/>
                  </a:lnTo>
                  <a:lnTo>
                    <a:pt x="150" y="437"/>
                  </a:lnTo>
                  <a:lnTo>
                    <a:pt x="163" y="462"/>
                  </a:lnTo>
                  <a:lnTo>
                    <a:pt x="163" y="482"/>
                  </a:lnTo>
                  <a:lnTo>
                    <a:pt x="170" y="497"/>
                  </a:lnTo>
                  <a:lnTo>
                    <a:pt x="176" y="522"/>
                  </a:lnTo>
                  <a:lnTo>
                    <a:pt x="187" y="528"/>
                  </a:lnTo>
                  <a:lnTo>
                    <a:pt x="199" y="539"/>
                  </a:lnTo>
                  <a:lnTo>
                    <a:pt x="199" y="561"/>
                  </a:lnTo>
                  <a:lnTo>
                    <a:pt x="199" y="567"/>
                  </a:lnTo>
                  <a:lnTo>
                    <a:pt x="190" y="561"/>
                  </a:lnTo>
                  <a:lnTo>
                    <a:pt x="170" y="578"/>
                  </a:lnTo>
                  <a:lnTo>
                    <a:pt x="143" y="588"/>
                  </a:lnTo>
                  <a:lnTo>
                    <a:pt x="120" y="609"/>
                  </a:lnTo>
                  <a:lnTo>
                    <a:pt x="106" y="663"/>
                  </a:lnTo>
                  <a:lnTo>
                    <a:pt x="70" y="705"/>
                  </a:lnTo>
                  <a:lnTo>
                    <a:pt x="53" y="705"/>
                  </a:lnTo>
                  <a:lnTo>
                    <a:pt x="50" y="717"/>
                  </a:lnTo>
                  <a:lnTo>
                    <a:pt x="56" y="732"/>
                  </a:lnTo>
                  <a:lnTo>
                    <a:pt x="53" y="744"/>
                  </a:lnTo>
                  <a:lnTo>
                    <a:pt x="47" y="771"/>
                  </a:lnTo>
                  <a:lnTo>
                    <a:pt x="50" y="780"/>
                  </a:lnTo>
                  <a:lnTo>
                    <a:pt x="77" y="802"/>
                  </a:lnTo>
                  <a:lnTo>
                    <a:pt x="80" y="811"/>
                  </a:lnTo>
                  <a:lnTo>
                    <a:pt x="73" y="820"/>
                  </a:lnTo>
                  <a:lnTo>
                    <a:pt x="70" y="832"/>
                  </a:lnTo>
                  <a:lnTo>
                    <a:pt x="53" y="847"/>
                  </a:lnTo>
                  <a:lnTo>
                    <a:pt x="47" y="844"/>
                  </a:lnTo>
                  <a:lnTo>
                    <a:pt x="16" y="841"/>
                  </a:lnTo>
                  <a:lnTo>
                    <a:pt x="0" y="889"/>
                  </a:lnTo>
                  <a:lnTo>
                    <a:pt x="666" y="1238"/>
                  </a:lnTo>
                  <a:lnTo>
                    <a:pt x="1051" y="129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2" name="Freeform 59"/>
            <p:cNvSpPr>
              <a:spLocks noChangeAspect="1"/>
            </p:cNvSpPr>
            <p:nvPr/>
          </p:nvSpPr>
          <p:spPr bwMode="auto">
            <a:xfrm>
              <a:off x="2784" y="4756"/>
              <a:ext cx="1234" cy="1293"/>
            </a:xfrm>
            <a:custGeom>
              <a:avLst/>
              <a:gdLst>
                <a:gd name="T0" fmla="*/ 1051 w 1234"/>
                <a:gd name="T1" fmla="*/ 1293 h 1293"/>
                <a:gd name="T2" fmla="*/ 1234 w 1234"/>
                <a:gd name="T3" fmla="*/ 130 h 1293"/>
                <a:gd name="T4" fmla="*/ 336 w 1234"/>
                <a:gd name="T5" fmla="*/ 3 h 1293"/>
                <a:gd name="T6" fmla="*/ 336 w 1234"/>
                <a:gd name="T7" fmla="*/ 0 h 1293"/>
                <a:gd name="T8" fmla="*/ 316 w 1234"/>
                <a:gd name="T9" fmla="*/ 108 h 1293"/>
                <a:gd name="T10" fmla="*/ 283 w 1234"/>
                <a:gd name="T11" fmla="*/ 196 h 1293"/>
                <a:gd name="T12" fmla="*/ 263 w 1234"/>
                <a:gd name="T13" fmla="*/ 196 h 1293"/>
                <a:gd name="T14" fmla="*/ 250 w 1234"/>
                <a:gd name="T15" fmla="*/ 184 h 1293"/>
                <a:gd name="T16" fmla="*/ 250 w 1234"/>
                <a:gd name="T17" fmla="*/ 178 h 1293"/>
                <a:gd name="T18" fmla="*/ 236 w 1234"/>
                <a:gd name="T19" fmla="*/ 163 h 1293"/>
                <a:gd name="T20" fmla="*/ 199 w 1234"/>
                <a:gd name="T21" fmla="*/ 154 h 1293"/>
                <a:gd name="T22" fmla="*/ 173 w 1234"/>
                <a:gd name="T23" fmla="*/ 160 h 1293"/>
                <a:gd name="T24" fmla="*/ 167 w 1234"/>
                <a:gd name="T25" fmla="*/ 169 h 1293"/>
                <a:gd name="T26" fmla="*/ 173 w 1234"/>
                <a:gd name="T27" fmla="*/ 208 h 1293"/>
                <a:gd name="T28" fmla="*/ 163 w 1234"/>
                <a:gd name="T29" fmla="*/ 305 h 1293"/>
                <a:gd name="T30" fmla="*/ 170 w 1234"/>
                <a:gd name="T31" fmla="*/ 322 h 1293"/>
                <a:gd name="T32" fmla="*/ 156 w 1234"/>
                <a:gd name="T33" fmla="*/ 362 h 1293"/>
                <a:gd name="T34" fmla="*/ 150 w 1234"/>
                <a:gd name="T35" fmla="*/ 377 h 1293"/>
                <a:gd name="T36" fmla="*/ 150 w 1234"/>
                <a:gd name="T37" fmla="*/ 389 h 1293"/>
                <a:gd name="T38" fmla="*/ 150 w 1234"/>
                <a:gd name="T39" fmla="*/ 419 h 1293"/>
                <a:gd name="T40" fmla="*/ 150 w 1234"/>
                <a:gd name="T41" fmla="*/ 428 h 1293"/>
                <a:gd name="T42" fmla="*/ 150 w 1234"/>
                <a:gd name="T43" fmla="*/ 437 h 1293"/>
                <a:gd name="T44" fmla="*/ 163 w 1234"/>
                <a:gd name="T45" fmla="*/ 462 h 1293"/>
                <a:gd name="T46" fmla="*/ 163 w 1234"/>
                <a:gd name="T47" fmla="*/ 482 h 1293"/>
                <a:gd name="T48" fmla="*/ 170 w 1234"/>
                <a:gd name="T49" fmla="*/ 497 h 1293"/>
                <a:gd name="T50" fmla="*/ 176 w 1234"/>
                <a:gd name="T51" fmla="*/ 522 h 1293"/>
                <a:gd name="T52" fmla="*/ 187 w 1234"/>
                <a:gd name="T53" fmla="*/ 528 h 1293"/>
                <a:gd name="T54" fmla="*/ 199 w 1234"/>
                <a:gd name="T55" fmla="*/ 539 h 1293"/>
                <a:gd name="T56" fmla="*/ 199 w 1234"/>
                <a:gd name="T57" fmla="*/ 561 h 1293"/>
                <a:gd name="T58" fmla="*/ 199 w 1234"/>
                <a:gd name="T59" fmla="*/ 567 h 1293"/>
                <a:gd name="T60" fmla="*/ 190 w 1234"/>
                <a:gd name="T61" fmla="*/ 561 h 1293"/>
                <a:gd name="T62" fmla="*/ 170 w 1234"/>
                <a:gd name="T63" fmla="*/ 578 h 1293"/>
                <a:gd name="T64" fmla="*/ 143 w 1234"/>
                <a:gd name="T65" fmla="*/ 588 h 1293"/>
                <a:gd name="T66" fmla="*/ 120 w 1234"/>
                <a:gd name="T67" fmla="*/ 609 h 1293"/>
                <a:gd name="T68" fmla="*/ 106 w 1234"/>
                <a:gd name="T69" fmla="*/ 663 h 1293"/>
                <a:gd name="T70" fmla="*/ 70 w 1234"/>
                <a:gd name="T71" fmla="*/ 705 h 1293"/>
                <a:gd name="T72" fmla="*/ 53 w 1234"/>
                <a:gd name="T73" fmla="*/ 705 h 1293"/>
                <a:gd name="T74" fmla="*/ 50 w 1234"/>
                <a:gd name="T75" fmla="*/ 717 h 1293"/>
                <a:gd name="T76" fmla="*/ 56 w 1234"/>
                <a:gd name="T77" fmla="*/ 732 h 1293"/>
                <a:gd name="T78" fmla="*/ 53 w 1234"/>
                <a:gd name="T79" fmla="*/ 744 h 1293"/>
                <a:gd name="T80" fmla="*/ 47 w 1234"/>
                <a:gd name="T81" fmla="*/ 771 h 1293"/>
                <a:gd name="T82" fmla="*/ 50 w 1234"/>
                <a:gd name="T83" fmla="*/ 780 h 1293"/>
                <a:gd name="T84" fmla="*/ 77 w 1234"/>
                <a:gd name="T85" fmla="*/ 802 h 1293"/>
                <a:gd name="T86" fmla="*/ 80 w 1234"/>
                <a:gd name="T87" fmla="*/ 811 h 1293"/>
                <a:gd name="T88" fmla="*/ 73 w 1234"/>
                <a:gd name="T89" fmla="*/ 820 h 1293"/>
                <a:gd name="T90" fmla="*/ 70 w 1234"/>
                <a:gd name="T91" fmla="*/ 832 h 1293"/>
                <a:gd name="T92" fmla="*/ 53 w 1234"/>
                <a:gd name="T93" fmla="*/ 847 h 1293"/>
                <a:gd name="T94" fmla="*/ 47 w 1234"/>
                <a:gd name="T95" fmla="*/ 844 h 1293"/>
                <a:gd name="T96" fmla="*/ 16 w 1234"/>
                <a:gd name="T97" fmla="*/ 841 h 1293"/>
                <a:gd name="T98" fmla="*/ 0 w 1234"/>
                <a:gd name="T99" fmla="*/ 889 h 1293"/>
                <a:gd name="T100" fmla="*/ 666 w 1234"/>
                <a:gd name="T101" fmla="*/ 1238 h 1293"/>
                <a:gd name="T102" fmla="*/ 1051 w 1234"/>
                <a:gd name="T103" fmla="*/ 1293 h 12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34"/>
                <a:gd name="T157" fmla="*/ 0 h 1293"/>
                <a:gd name="T158" fmla="*/ 1234 w 1234"/>
                <a:gd name="T159" fmla="*/ 1293 h 129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34" h="1293">
                  <a:moveTo>
                    <a:pt x="1051" y="1293"/>
                  </a:moveTo>
                  <a:lnTo>
                    <a:pt x="1234" y="130"/>
                  </a:lnTo>
                  <a:lnTo>
                    <a:pt x="336" y="3"/>
                  </a:lnTo>
                  <a:lnTo>
                    <a:pt x="336" y="0"/>
                  </a:lnTo>
                  <a:lnTo>
                    <a:pt x="316" y="108"/>
                  </a:lnTo>
                  <a:lnTo>
                    <a:pt x="283" y="196"/>
                  </a:lnTo>
                  <a:lnTo>
                    <a:pt x="263" y="196"/>
                  </a:lnTo>
                  <a:lnTo>
                    <a:pt x="250" y="184"/>
                  </a:lnTo>
                  <a:lnTo>
                    <a:pt x="250" y="178"/>
                  </a:lnTo>
                  <a:lnTo>
                    <a:pt x="236" y="163"/>
                  </a:lnTo>
                  <a:lnTo>
                    <a:pt x="199" y="154"/>
                  </a:lnTo>
                  <a:lnTo>
                    <a:pt x="173" y="160"/>
                  </a:lnTo>
                  <a:lnTo>
                    <a:pt x="167" y="169"/>
                  </a:lnTo>
                  <a:lnTo>
                    <a:pt x="173" y="208"/>
                  </a:lnTo>
                  <a:lnTo>
                    <a:pt x="163" y="305"/>
                  </a:lnTo>
                  <a:lnTo>
                    <a:pt x="170" y="322"/>
                  </a:lnTo>
                  <a:lnTo>
                    <a:pt x="156" y="362"/>
                  </a:lnTo>
                  <a:lnTo>
                    <a:pt x="150" y="377"/>
                  </a:lnTo>
                  <a:lnTo>
                    <a:pt x="150" y="389"/>
                  </a:lnTo>
                  <a:lnTo>
                    <a:pt x="150" y="419"/>
                  </a:lnTo>
                  <a:lnTo>
                    <a:pt x="150" y="428"/>
                  </a:lnTo>
                  <a:lnTo>
                    <a:pt x="150" y="437"/>
                  </a:lnTo>
                  <a:lnTo>
                    <a:pt x="163" y="462"/>
                  </a:lnTo>
                  <a:lnTo>
                    <a:pt x="163" y="482"/>
                  </a:lnTo>
                  <a:lnTo>
                    <a:pt x="170" y="497"/>
                  </a:lnTo>
                  <a:lnTo>
                    <a:pt x="176" y="522"/>
                  </a:lnTo>
                  <a:lnTo>
                    <a:pt x="187" y="528"/>
                  </a:lnTo>
                  <a:lnTo>
                    <a:pt x="199" y="539"/>
                  </a:lnTo>
                  <a:lnTo>
                    <a:pt x="199" y="561"/>
                  </a:lnTo>
                  <a:lnTo>
                    <a:pt x="199" y="567"/>
                  </a:lnTo>
                  <a:lnTo>
                    <a:pt x="190" y="561"/>
                  </a:lnTo>
                  <a:lnTo>
                    <a:pt x="170" y="578"/>
                  </a:lnTo>
                  <a:lnTo>
                    <a:pt x="143" y="588"/>
                  </a:lnTo>
                  <a:lnTo>
                    <a:pt x="120" y="609"/>
                  </a:lnTo>
                  <a:lnTo>
                    <a:pt x="106" y="663"/>
                  </a:lnTo>
                  <a:lnTo>
                    <a:pt x="70" y="705"/>
                  </a:lnTo>
                  <a:lnTo>
                    <a:pt x="53" y="705"/>
                  </a:lnTo>
                  <a:lnTo>
                    <a:pt x="50" y="717"/>
                  </a:lnTo>
                  <a:lnTo>
                    <a:pt x="56" y="732"/>
                  </a:lnTo>
                  <a:lnTo>
                    <a:pt x="53" y="744"/>
                  </a:lnTo>
                  <a:lnTo>
                    <a:pt x="47" y="771"/>
                  </a:lnTo>
                  <a:lnTo>
                    <a:pt x="50" y="780"/>
                  </a:lnTo>
                  <a:lnTo>
                    <a:pt x="77" y="802"/>
                  </a:lnTo>
                  <a:lnTo>
                    <a:pt x="80" y="811"/>
                  </a:lnTo>
                  <a:lnTo>
                    <a:pt x="73" y="820"/>
                  </a:lnTo>
                  <a:lnTo>
                    <a:pt x="70" y="832"/>
                  </a:lnTo>
                  <a:lnTo>
                    <a:pt x="53" y="847"/>
                  </a:lnTo>
                  <a:lnTo>
                    <a:pt x="47" y="844"/>
                  </a:lnTo>
                  <a:lnTo>
                    <a:pt x="16" y="841"/>
                  </a:lnTo>
                  <a:lnTo>
                    <a:pt x="0" y="889"/>
                  </a:lnTo>
                  <a:lnTo>
                    <a:pt x="666" y="1238"/>
                  </a:lnTo>
                  <a:lnTo>
                    <a:pt x="1051" y="129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3" name="Freeform 60"/>
            <p:cNvSpPr>
              <a:spLocks noChangeAspect="1"/>
            </p:cNvSpPr>
            <p:nvPr/>
          </p:nvSpPr>
          <p:spPr bwMode="auto">
            <a:xfrm>
              <a:off x="4018" y="4063"/>
              <a:ext cx="1317" cy="947"/>
            </a:xfrm>
            <a:custGeom>
              <a:avLst/>
              <a:gdLst>
                <a:gd name="T0" fmla="*/ 0 w 1317"/>
                <a:gd name="T1" fmla="*/ 826 h 947"/>
                <a:gd name="T2" fmla="*/ 123 w 1317"/>
                <a:gd name="T3" fmla="*/ 0 h 947"/>
                <a:gd name="T4" fmla="*/ 974 w 1317"/>
                <a:gd name="T5" fmla="*/ 85 h 947"/>
                <a:gd name="T6" fmla="*/ 1317 w 1317"/>
                <a:gd name="T7" fmla="*/ 112 h 947"/>
                <a:gd name="T8" fmla="*/ 1304 w 1317"/>
                <a:gd name="T9" fmla="*/ 318 h 947"/>
                <a:gd name="T10" fmla="*/ 1264 w 1317"/>
                <a:gd name="T11" fmla="*/ 947 h 947"/>
                <a:gd name="T12" fmla="*/ 1088 w 1317"/>
                <a:gd name="T13" fmla="*/ 934 h 947"/>
                <a:gd name="T14" fmla="*/ 0 w 1317"/>
                <a:gd name="T15" fmla="*/ 826 h 9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17"/>
                <a:gd name="T25" fmla="*/ 0 h 947"/>
                <a:gd name="T26" fmla="*/ 1317 w 1317"/>
                <a:gd name="T27" fmla="*/ 947 h 9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17" h="947">
                  <a:moveTo>
                    <a:pt x="0" y="826"/>
                  </a:moveTo>
                  <a:lnTo>
                    <a:pt x="123" y="0"/>
                  </a:lnTo>
                  <a:lnTo>
                    <a:pt x="974" y="85"/>
                  </a:lnTo>
                  <a:lnTo>
                    <a:pt x="1317" y="112"/>
                  </a:lnTo>
                  <a:lnTo>
                    <a:pt x="1304" y="318"/>
                  </a:lnTo>
                  <a:lnTo>
                    <a:pt x="1264" y="947"/>
                  </a:lnTo>
                  <a:lnTo>
                    <a:pt x="1088" y="934"/>
                  </a:lnTo>
                  <a:lnTo>
                    <a:pt x="0" y="82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4" name="Freeform 61"/>
            <p:cNvSpPr>
              <a:spLocks noChangeAspect="1"/>
            </p:cNvSpPr>
            <p:nvPr/>
          </p:nvSpPr>
          <p:spPr bwMode="auto">
            <a:xfrm>
              <a:off x="4018" y="4063"/>
              <a:ext cx="1317" cy="947"/>
            </a:xfrm>
            <a:custGeom>
              <a:avLst/>
              <a:gdLst>
                <a:gd name="T0" fmla="*/ 0 w 1317"/>
                <a:gd name="T1" fmla="*/ 826 h 947"/>
                <a:gd name="T2" fmla="*/ 123 w 1317"/>
                <a:gd name="T3" fmla="*/ 0 h 947"/>
                <a:gd name="T4" fmla="*/ 975 w 1317"/>
                <a:gd name="T5" fmla="*/ 85 h 947"/>
                <a:gd name="T6" fmla="*/ 1317 w 1317"/>
                <a:gd name="T7" fmla="*/ 111 h 947"/>
                <a:gd name="T8" fmla="*/ 1305 w 1317"/>
                <a:gd name="T9" fmla="*/ 318 h 947"/>
                <a:gd name="T10" fmla="*/ 1264 w 1317"/>
                <a:gd name="T11" fmla="*/ 947 h 947"/>
                <a:gd name="T12" fmla="*/ 1088 w 1317"/>
                <a:gd name="T13" fmla="*/ 935 h 947"/>
                <a:gd name="T14" fmla="*/ 0 w 1317"/>
                <a:gd name="T15" fmla="*/ 826 h 9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17"/>
                <a:gd name="T25" fmla="*/ 0 h 947"/>
                <a:gd name="T26" fmla="*/ 1317 w 1317"/>
                <a:gd name="T27" fmla="*/ 947 h 9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17" h="947">
                  <a:moveTo>
                    <a:pt x="0" y="826"/>
                  </a:moveTo>
                  <a:lnTo>
                    <a:pt x="123" y="0"/>
                  </a:lnTo>
                  <a:lnTo>
                    <a:pt x="975" y="85"/>
                  </a:lnTo>
                  <a:lnTo>
                    <a:pt x="1317" y="111"/>
                  </a:lnTo>
                  <a:lnTo>
                    <a:pt x="1305" y="318"/>
                  </a:lnTo>
                  <a:lnTo>
                    <a:pt x="1264" y="947"/>
                  </a:lnTo>
                  <a:lnTo>
                    <a:pt x="1088" y="935"/>
                  </a:lnTo>
                  <a:lnTo>
                    <a:pt x="0" y="82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5" name="Freeform 62"/>
            <p:cNvSpPr>
              <a:spLocks noChangeAspect="1"/>
            </p:cNvSpPr>
            <p:nvPr/>
          </p:nvSpPr>
          <p:spPr bwMode="auto">
            <a:xfrm>
              <a:off x="4018" y="4063"/>
              <a:ext cx="1317" cy="947"/>
            </a:xfrm>
            <a:custGeom>
              <a:avLst/>
              <a:gdLst>
                <a:gd name="T0" fmla="*/ 0 w 1317"/>
                <a:gd name="T1" fmla="*/ 826 h 947"/>
                <a:gd name="T2" fmla="*/ 123 w 1317"/>
                <a:gd name="T3" fmla="*/ 0 h 947"/>
                <a:gd name="T4" fmla="*/ 975 w 1317"/>
                <a:gd name="T5" fmla="*/ 85 h 947"/>
                <a:gd name="T6" fmla="*/ 1317 w 1317"/>
                <a:gd name="T7" fmla="*/ 111 h 947"/>
                <a:gd name="T8" fmla="*/ 1305 w 1317"/>
                <a:gd name="T9" fmla="*/ 318 h 947"/>
                <a:gd name="T10" fmla="*/ 1264 w 1317"/>
                <a:gd name="T11" fmla="*/ 947 h 947"/>
                <a:gd name="T12" fmla="*/ 1088 w 1317"/>
                <a:gd name="T13" fmla="*/ 935 h 947"/>
                <a:gd name="T14" fmla="*/ 0 w 1317"/>
                <a:gd name="T15" fmla="*/ 826 h 9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17"/>
                <a:gd name="T25" fmla="*/ 0 h 947"/>
                <a:gd name="T26" fmla="*/ 1317 w 1317"/>
                <a:gd name="T27" fmla="*/ 947 h 9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17" h="947">
                  <a:moveTo>
                    <a:pt x="0" y="826"/>
                  </a:moveTo>
                  <a:lnTo>
                    <a:pt x="123" y="0"/>
                  </a:lnTo>
                  <a:lnTo>
                    <a:pt x="975" y="85"/>
                  </a:lnTo>
                  <a:lnTo>
                    <a:pt x="1317" y="111"/>
                  </a:lnTo>
                  <a:lnTo>
                    <a:pt x="1305" y="318"/>
                  </a:lnTo>
                  <a:lnTo>
                    <a:pt x="1264" y="947"/>
                  </a:lnTo>
                  <a:lnTo>
                    <a:pt x="1088" y="935"/>
                  </a:lnTo>
                  <a:lnTo>
                    <a:pt x="0" y="82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6" name="Freeform 63"/>
            <p:cNvSpPr>
              <a:spLocks noChangeAspect="1"/>
            </p:cNvSpPr>
            <p:nvPr/>
          </p:nvSpPr>
          <p:spPr bwMode="auto">
            <a:xfrm>
              <a:off x="3834" y="4889"/>
              <a:ext cx="1269" cy="1181"/>
            </a:xfrm>
            <a:custGeom>
              <a:avLst/>
              <a:gdLst>
                <a:gd name="T0" fmla="*/ 184 w 1269"/>
                <a:gd name="T1" fmla="*/ 0 h 1181"/>
                <a:gd name="T2" fmla="*/ 0 w 1269"/>
                <a:gd name="T3" fmla="*/ 1164 h 1181"/>
                <a:gd name="T4" fmla="*/ 167 w 1269"/>
                <a:gd name="T5" fmla="*/ 1181 h 1181"/>
                <a:gd name="T6" fmla="*/ 180 w 1269"/>
                <a:gd name="T7" fmla="*/ 1088 h 1181"/>
                <a:gd name="T8" fmla="*/ 493 w 1269"/>
                <a:gd name="T9" fmla="*/ 1125 h 1181"/>
                <a:gd name="T10" fmla="*/ 493 w 1269"/>
                <a:gd name="T11" fmla="*/ 1122 h 1181"/>
                <a:gd name="T12" fmla="*/ 483 w 1269"/>
                <a:gd name="T13" fmla="*/ 1106 h 1181"/>
                <a:gd name="T14" fmla="*/ 493 w 1269"/>
                <a:gd name="T15" fmla="*/ 1095 h 1181"/>
                <a:gd name="T16" fmla="*/ 490 w 1269"/>
                <a:gd name="T17" fmla="*/ 1088 h 1181"/>
                <a:gd name="T18" fmla="*/ 483 w 1269"/>
                <a:gd name="T19" fmla="*/ 1083 h 1181"/>
                <a:gd name="T20" fmla="*/ 487 w 1269"/>
                <a:gd name="T21" fmla="*/ 1079 h 1181"/>
                <a:gd name="T22" fmla="*/ 1169 w 1269"/>
                <a:gd name="T23" fmla="*/ 1139 h 1181"/>
                <a:gd name="T24" fmla="*/ 1252 w 1269"/>
                <a:gd name="T25" fmla="*/ 211 h 1181"/>
                <a:gd name="T26" fmla="*/ 1262 w 1269"/>
                <a:gd name="T27" fmla="*/ 211 h 1181"/>
                <a:gd name="T28" fmla="*/ 1269 w 1269"/>
                <a:gd name="T29" fmla="*/ 108 h 1181"/>
                <a:gd name="T30" fmla="*/ 184 w 1269"/>
                <a:gd name="T31" fmla="*/ 0 h 118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69"/>
                <a:gd name="T49" fmla="*/ 0 h 1181"/>
                <a:gd name="T50" fmla="*/ 1269 w 1269"/>
                <a:gd name="T51" fmla="*/ 1181 h 118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69" h="1181">
                  <a:moveTo>
                    <a:pt x="184" y="0"/>
                  </a:moveTo>
                  <a:lnTo>
                    <a:pt x="0" y="1164"/>
                  </a:lnTo>
                  <a:lnTo>
                    <a:pt x="167" y="1181"/>
                  </a:lnTo>
                  <a:lnTo>
                    <a:pt x="180" y="1088"/>
                  </a:lnTo>
                  <a:lnTo>
                    <a:pt x="493" y="1125"/>
                  </a:lnTo>
                  <a:lnTo>
                    <a:pt x="493" y="1122"/>
                  </a:lnTo>
                  <a:lnTo>
                    <a:pt x="483" y="1106"/>
                  </a:lnTo>
                  <a:lnTo>
                    <a:pt x="493" y="1095"/>
                  </a:lnTo>
                  <a:lnTo>
                    <a:pt x="490" y="1088"/>
                  </a:lnTo>
                  <a:lnTo>
                    <a:pt x="483" y="1083"/>
                  </a:lnTo>
                  <a:lnTo>
                    <a:pt x="487" y="1079"/>
                  </a:lnTo>
                  <a:lnTo>
                    <a:pt x="1169" y="1139"/>
                  </a:lnTo>
                  <a:lnTo>
                    <a:pt x="1252" y="211"/>
                  </a:lnTo>
                  <a:lnTo>
                    <a:pt x="1262" y="211"/>
                  </a:lnTo>
                  <a:lnTo>
                    <a:pt x="1269" y="108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7" name="Freeform 64"/>
            <p:cNvSpPr>
              <a:spLocks noChangeAspect="1"/>
            </p:cNvSpPr>
            <p:nvPr/>
          </p:nvSpPr>
          <p:spPr bwMode="auto">
            <a:xfrm>
              <a:off x="3834" y="4889"/>
              <a:ext cx="1269" cy="1183"/>
            </a:xfrm>
            <a:custGeom>
              <a:avLst/>
              <a:gdLst>
                <a:gd name="T0" fmla="*/ 183 w 1269"/>
                <a:gd name="T1" fmla="*/ 0 h 1183"/>
                <a:gd name="T2" fmla="*/ 0 w 1269"/>
                <a:gd name="T3" fmla="*/ 1166 h 1183"/>
                <a:gd name="T4" fmla="*/ 166 w 1269"/>
                <a:gd name="T5" fmla="*/ 1183 h 1183"/>
                <a:gd name="T6" fmla="*/ 180 w 1269"/>
                <a:gd name="T7" fmla="*/ 1090 h 1183"/>
                <a:gd name="T8" fmla="*/ 493 w 1269"/>
                <a:gd name="T9" fmla="*/ 1127 h 1183"/>
                <a:gd name="T10" fmla="*/ 493 w 1269"/>
                <a:gd name="T11" fmla="*/ 1123 h 1183"/>
                <a:gd name="T12" fmla="*/ 483 w 1269"/>
                <a:gd name="T13" fmla="*/ 1108 h 1183"/>
                <a:gd name="T14" fmla="*/ 493 w 1269"/>
                <a:gd name="T15" fmla="*/ 1096 h 1183"/>
                <a:gd name="T16" fmla="*/ 490 w 1269"/>
                <a:gd name="T17" fmla="*/ 1090 h 1183"/>
                <a:gd name="T18" fmla="*/ 483 w 1269"/>
                <a:gd name="T19" fmla="*/ 1085 h 1183"/>
                <a:gd name="T20" fmla="*/ 487 w 1269"/>
                <a:gd name="T21" fmla="*/ 1081 h 1183"/>
                <a:gd name="T22" fmla="*/ 1169 w 1269"/>
                <a:gd name="T23" fmla="*/ 1142 h 1183"/>
                <a:gd name="T24" fmla="*/ 1252 w 1269"/>
                <a:gd name="T25" fmla="*/ 211 h 1183"/>
                <a:gd name="T26" fmla="*/ 1263 w 1269"/>
                <a:gd name="T27" fmla="*/ 211 h 1183"/>
                <a:gd name="T28" fmla="*/ 1269 w 1269"/>
                <a:gd name="T29" fmla="*/ 108 h 1183"/>
                <a:gd name="T30" fmla="*/ 183 w 1269"/>
                <a:gd name="T31" fmla="*/ 0 h 118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69"/>
                <a:gd name="T49" fmla="*/ 0 h 1183"/>
                <a:gd name="T50" fmla="*/ 1269 w 1269"/>
                <a:gd name="T51" fmla="*/ 1183 h 118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69" h="1183">
                  <a:moveTo>
                    <a:pt x="183" y="0"/>
                  </a:moveTo>
                  <a:lnTo>
                    <a:pt x="0" y="1166"/>
                  </a:lnTo>
                  <a:lnTo>
                    <a:pt x="166" y="1183"/>
                  </a:lnTo>
                  <a:lnTo>
                    <a:pt x="180" y="1090"/>
                  </a:lnTo>
                  <a:lnTo>
                    <a:pt x="493" y="1127"/>
                  </a:lnTo>
                  <a:lnTo>
                    <a:pt x="493" y="1123"/>
                  </a:lnTo>
                  <a:lnTo>
                    <a:pt x="483" y="1108"/>
                  </a:lnTo>
                  <a:lnTo>
                    <a:pt x="493" y="1096"/>
                  </a:lnTo>
                  <a:lnTo>
                    <a:pt x="490" y="1090"/>
                  </a:lnTo>
                  <a:lnTo>
                    <a:pt x="483" y="1085"/>
                  </a:lnTo>
                  <a:lnTo>
                    <a:pt x="487" y="1081"/>
                  </a:lnTo>
                  <a:lnTo>
                    <a:pt x="1169" y="1142"/>
                  </a:lnTo>
                  <a:lnTo>
                    <a:pt x="1252" y="211"/>
                  </a:lnTo>
                  <a:lnTo>
                    <a:pt x="1263" y="211"/>
                  </a:lnTo>
                  <a:lnTo>
                    <a:pt x="1269" y="108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8" name="Freeform 65"/>
            <p:cNvSpPr>
              <a:spLocks noChangeAspect="1"/>
            </p:cNvSpPr>
            <p:nvPr/>
          </p:nvSpPr>
          <p:spPr bwMode="auto">
            <a:xfrm>
              <a:off x="3834" y="4889"/>
              <a:ext cx="1269" cy="1183"/>
            </a:xfrm>
            <a:custGeom>
              <a:avLst/>
              <a:gdLst>
                <a:gd name="T0" fmla="*/ 183 w 1269"/>
                <a:gd name="T1" fmla="*/ 0 h 1183"/>
                <a:gd name="T2" fmla="*/ 0 w 1269"/>
                <a:gd name="T3" fmla="*/ 1166 h 1183"/>
                <a:gd name="T4" fmla="*/ 166 w 1269"/>
                <a:gd name="T5" fmla="*/ 1183 h 1183"/>
                <a:gd name="T6" fmla="*/ 180 w 1269"/>
                <a:gd name="T7" fmla="*/ 1090 h 1183"/>
                <a:gd name="T8" fmla="*/ 493 w 1269"/>
                <a:gd name="T9" fmla="*/ 1127 h 1183"/>
                <a:gd name="T10" fmla="*/ 493 w 1269"/>
                <a:gd name="T11" fmla="*/ 1123 h 1183"/>
                <a:gd name="T12" fmla="*/ 483 w 1269"/>
                <a:gd name="T13" fmla="*/ 1108 h 1183"/>
                <a:gd name="T14" fmla="*/ 493 w 1269"/>
                <a:gd name="T15" fmla="*/ 1096 h 1183"/>
                <a:gd name="T16" fmla="*/ 490 w 1269"/>
                <a:gd name="T17" fmla="*/ 1090 h 1183"/>
                <a:gd name="T18" fmla="*/ 483 w 1269"/>
                <a:gd name="T19" fmla="*/ 1085 h 1183"/>
                <a:gd name="T20" fmla="*/ 487 w 1269"/>
                <a:gd name="T21" fmla="*/ 1081 h 1183"/>
                <a:gd name="T22" fmla="*/ 1169 w 1269"/>
                <a:gd name="T23" fmla="*/ 1142 h 1183"/>
                <a:gd name="T24" fmla="*/ 1252 w 1269"/>
                <a:gd name="T25" fmla="*/ 211 h 1183"/>
                <a:gd name="T26" fmla="*/ 1263 w 1269"/>
                <a:gd name="T27" fmla="*/ 211 h 1183"/>
                <a:gd name="T28" fmla="*/ 1269 w 1269"/>
                <a:gd name="T29" fmla="*/ 108 h 1183"/>
                <a:gd name="T30" fmla="*/ 183 w 1269"/>
                <a:gd name="T31" fmla="*/ 0 h 118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69"/>
                <a:gd name="T49" fmla="*/ 0 h 1183"/>
                <a:gd name="T50" fmla="*/ 1269 w 1269"/>
                <a:gd name="T51" fmla="*/ 1183 h 118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69" h="1183">
                  <a:moveTo>
                    <a:pt x="183" y="0"/>
                  </a:moveTo>
                  <a:lnTo>
                    <a:pt x="0" y="1166"/>
                  </a:lnTo>
                  <a:lnTo>
                    <a:pt x="166" y="1183"/>
                  </a:lnTo>
                  <a:lnTo>
                    <a:pt x="180" y="1090"/>
                  </a:lnTo>
                  <a:lnTo>
                    <a:pt x="493" y="1127"/>
                  </a:lnTo>
                  <a:lnTo>
                    <a:pt x="493" y="1123"/>
                  </a:lnTo>
                  <a:lnTo>
                    <a:pt x="483" y="1108"/>
                  </a:lnTo>
                  <a:lnTo>
                    <a:pt x="493" y="1096"/>
                  </a:lnTo>
                  <a:lnTo>
                    <a:pt x="490" y="1090"/>
                  </a:lnTo>
                  <a:lnTo>
                    <a:pt x="483" y="1085"/>
                  </a:lnTo>
                  <a:lnTo>
                    <a:pt x="487" y="1081"/>
                  </a:lnTo>
                  <a:lnTo>
                    <a:pt x="1169" y="1142"/>
                  </a:lnTo>
                  <a:lnTo>
                    <a:pt x="1252" y="211"/>
                  </a:lnTo>
                  <a:lnTo>
                    <a:pt x="1263" y="211"/>
                  </a:lnTo>
                  <a:lnTo>
                    <a:pt x="1269" y="108"/>
                  </a:lnTo>
                  <a:lnTo>
                    <a:pt x="183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49" name="Freeform 66"/>
            <p:cNvSpPr>
              <a:spLocks noChangeAspect="1"/>
            </p:cNvSpPr>
            <p:nvPr/>
          </p:nvSpPr>
          <p:spPr bwMode="auto">
            <a:xfrm>
              <a:off x="5086" y="2495"/>
              <a:ext cx="1188" cy="675"/>
            </a:xfrm>
            <a:custGeom>
              <a:avLst/>
              <a:gdLst>
                <a:gd name="T0" fmla="*/ 0 w 1188"/>
                <a:gd name="T1" fmla="*/ 627 h 675"/>
                <a:gd name="T2" fmla="*/ 56 w 1188"/>
                <a:gd name="T3" fmla="*/ 0 h 675"/>
                <a:gd name="T4" fmla="*/ 582 w 1188"/>
                <a:gd name="T5" fmla="*/ 33 h 675"/>
                <a:gd name="T6" fmla="*/ 1092 w 1188"/>
                <a:gd name="T7" fmla="*/ 48 h 675"/>
                <a:gd name="T8" fmla="*/ 1092 w 1188"/>
                <a:gd name="T9" fmla="*/ 63 h 675"/>
                <a:gd name="T10" fmla="*/ 1108 w 1188"/>
                <a:gd name="T11" fmla="*/ 111 h 675"/>
                <a:gd name="T12" fmla="*/ 1102 w 1188"/>
                <a:gd name="T13" fmla="*/ 127 h 675"/>
                <a:gd name="T14" fmla="*/ 1098 w 1188"/>
                <a:gd name="T15" fmla="*/ 160 h 675"/>
                <a:gd name="T16" fmla="*/ 1102 w 1188"/>
                <a:gd name="T17" fmla="*/ 220 h 675"/>
                <a:gd name="T18" fmla="*/ 1115 w 1188"/>
                <a:gd name="T19" fmla="*/ 287 h 675"/>
                <a:gd name="T20" fmla="*/ 1135 w 1188"/>
                <a:gd name="T21" fmla="*/ 305 h 675"/>
                <a:gd name="T22" fmla="*/ 1149 w 1188"/>
                <a:gd name="T23" fmla="*/ 365 h 675"/>
                <a:gd name="T24" fmla="*/ 1151 w 1188"/>
                <a:gd name="T25" fmla="*/ 467 h 675"/>
                <a:gd name="T26" fmla="*/ 1155 w 1188"/>
                <a:gd name="T27" fmla="*/ 489 h 675"/>
                <a:gd name="T28" fmla="*/ 1155 w 1188"/>
                <a:gd name="T29" fmla="*/ 525 h 675"/>
                <a:gd name="T30" fmla="*/ 1159 w 1188"/>
                <a:gd name="T31" fmla="*/ 540 h 675"/>
                <a:gd name="T32" fmla="*/ 1188 w 1188"/>
                <a:gd name="T33" fmla="*/ 616 h 675"/>
                <a:gd name="T34" fmla="*/ 1182 w 1188"/>
                <a:gd name="T35" fmla="*/ 642 h 675"/>
                <a:gd name="T36" fmla="*/ 1185 w 1188"/>
                <a:gd name="T37" fmla="*/ 675 h 675"/>
                <a:gd name="T38" fmla="*/ 0 w 1188"/>
                <a:gd name="T39" fmla="*/ 627 h 6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8"/>
                <a:gd name="T61" fmla="*/ 0 h 675"/>
                <a:gd name="T62" fmla="*/ 1188 w 1188"/>
                <a:gd name="T63" fmla="*/ 675 h 6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8" h="675">
                  <a:moveTo>
                    <a:pt x="0" y="627"/>
                  </a:moveTo>
                  <a:lnTo>
                    <a:pt x="56" y="0"/>
                  </a:lnTo>
                  <a:lnTo>
                    <a:pt x="582" y="33"/>
                  </a:lnTo>
                  <a:lnTo>
                    <a:pt x="1092" y="48"/>
                  </a:lnTo>
                  <a:lnTo>
                    <a:pt x="1092" y="63"/>
                  </a:lnTo>
                  <a:lnTo>
                    <a:pt x="1108" y="111"/>
                  </a:lnTo>
                  <a:lnTo>
                    <a:pt x="1102" y="127"/>
                  </a:lnTo>
                  <a:lnTo>
                    <a:pt x="1098" y="160"/>
                  </a:lnTo>
                  <a:lnTo>
                    <a:pt x="1102" y="220"/>
                  </a:lnTo>
                  <a:lnTo>
                    <a:pt x="1115" y="287"/>
                  </a:lnTo>
                  <a:lnTo>
                    <a:pt x="1135" y="305"/>
                  </a:lnTo>
                  <a:lnTo>
                    <a:pt x="1149" y="365"/>
                  </a:lnTo>
                  <a:lnTo>
                    <a:pt x="1151" y="467"/>
                  </a:lnTo>
                  <a:lnTo>
                    <a:pt x="1155" y="489"/>
                  </a:lnTo>
                  <a:lnTo>
                    <a:pt x="1155" y="525"/>
                  </a:lnTo>
                  <a:lnTo>
                    <a:pt x="1159" y="540"/>
                  </a:lnTo>
                  <a:lnTo>
                    <a:pt x="1188" y="616"/>
                  </a:lnTo>
                  <a:lnTo>
                    <a:pt x="1182" y="642"/>
                  </a:lnTo>
                  <a:lnTo>
                    <a:pt x="1185" y="675"/>
                  </a:lnTo>
                  <a:lnTo>
                    <a:pt x="0" y="62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0" name="Freeform 67"/>
            <p:cNvSpPr>
              <a:spLocks noChangeAspect="1"/>
            </p:cNvSpPr>
            <p:nvPr/>
          </p:nvSpPr>
          <p:spPr bwMode="auto">
            <a:xfrm>
              <a:off x="5086" y="2495"/>
              <a:ext cx="1188" cy="675"/>
            </a:xfrm>
            <a:custGeom>
              <a:avLst/>
              <a:gdLst>
                <a:gd name="T0" fmla="*/ 0 w 1188"/>
                <a:gd name="T1" fmla="*/ 627 h 675"/>
                <a:gd name="T2" fmla="*/ 56 w 1188"/>
                <a:gd name="T3" fmla="*/ 0 h 675"/>
                <a:gd name="T4" fmla="*/ 582 w 1188"/>
                <a:gd name="T5" fmla="*/ 33 h 675"/>
                <a:gd name="T6" fmla="*/ 1091 w 1188"/>
                <a:gd name="T7" fmla="*/ 48 h 675"/>
                <a:gd name="T8" fmla="*/ 1091 w 1188"/>
                <a:gd name="T9" fmla="*/ 63 h 675"/>
                <a:gd name="T10" fmla="*/ 1108 w 1188"/>
                <a:gd name="T11" fmla="*/ 111 h 675"/>
                <a:gd name="T12" fmla="*/ 1101 w 1188"/>
                <a:gd name="T13" fmla="*/ 126 h 675"/>
                <a:gd name="T14" fmla="*/ 1098 w 1188"/>
                <a:gd name="T15" fmla="*/ 159 h 675"/>
                <a:gd name="T16" fmla="*/ 1101 w 1188"/>
                <a:gd name="T17" fmla="*/ 220 h 675"/>
                <a:gd name="T18" fmla="*/ 1115 w 1188"/>
                <a:gd name="T19" fmla="*/ 286 h 675"/>
                <a:gd name="T20" fmla="*/ 1135 w 1188"/>
                <a:gd name="T21" fmla="*/ 304 h 675"/>
                <a:gd name="T22" fmla="*/ 1148 w 1188"/>
                <a:gd name="T23" fmla="*/ 365 h 675"/>
                <a:gd name="T24" fmla="*/ 1151 w 1188"/>
                <a:gd name="T25" fmla="*/ 467 h 675"/>
                <a:gd name="T26" fmla="*/ 1154 w 1188"/>
                <a:gd name="T27" fmla="*/ 489 h 675"/>
                <a:gd name="T28" fmla="*/ 1154 w 1188"/>
                <a:gd name="T29" fmla="*/ 525 h 675"/>
                <a:gd name="T30" fmla="*/ 1158 w 1188"/>
                <a:gd name="T31" fmla="*/ 540 h 675"/>
                <a:gd name="T32" fmla="*/ 1188 w 1188"/>
                <a:gd name="T33" fmla="*/ 616 h 675"/>
                <a:gd name="T34" fmla="*/ 1181 w 1188"/>
                <a:gd name="T35" fmla="*/ 642 h 675"/>
                <a:gd name="T36" fmla="*/ 1185 w 1188"/>
                <a:gd name="T37" fmla="*/ 675 h 675"/>
                <a:gd name="T38" fmla="*/ 0 w 1188"/>
                <a:gd name="T39" fmla="*/ 627 h 6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8"/>
                <a:gd name="T61" fmla="*/ 0 h 675"/>
                <a:gd name="T62" fmla="*/ 1188 w 1188"/>
                <a:gd name="T63" fmla="*/ 675 h 6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8" h="675">
                  <a:moveTo>
                    <a:pt x="0" y="627"/>
                  </a:moveTo>
                  <a:lnTo>
                    <a:pt x="56" y="0"/>
                  </a:lnTo>
                  <a:lnTo>
                    <a:pt x="582" y="33"/>
                  </a:lnTo>
                  <a:lnTo>
                    <a:pt x="1091" y="48"/>
                  </a:lnTo>
                  <a:lnTo>
                    <a:pt x="1091" y="63"/>
                  </a:lnTo>
                  <a:lnTo>
                    <a:pt x="1108" y="111"/>
                  </a:lnTo>
                  <a:lnTo>
                    <a:pt x="1101" y="126"/>
                  </a:lnTo>
                  <a:lnTo>
                    <a:pt x="1098" y="159"/>
                  </a:lnTo>
                  <a:lnTo>
                    <a:pt x="1101" y="220"/>
                  </a:lnTo>
                  <a:lnTo>
                    <a:pt x="1115" y="286"/>
                  </a:lnTo>
                  <a:lnTo>
                    <a:pt x="1135" y="304"/>
                  </a:lnTo>
                  <a:lnTo>
                    <a:pt x="1148" y="365"/>
                  </a:lnTo>
                  <a:lnTo>
                    <a:pt x="1151" y="467"/>
                  </a:lnTo>
                  <a:lnTo>
                    <a:pt x="1154" y="489"/>
                  </a:lnTo>
                  <a:lnTo>
                    <a:pt x="1154" y="525"/>
                  </a:lnTo>
                  <a:lnTo>
                    <a:pt x="1158" y="540"/>
                  </a:lnTo>
                  <a:lnTo>
                    <a:pt x="1188" y="616"/>
                  </a:lnTo>
                  <a:lnTo>
                    <a:pt x="1181" y="642"/>
                  </a:lnTo>
                  <a:lnTo>
                    <a:pt x="1185" y="675"/>
                  </a:lnTo>
                  <a:lnTo>
                    <a:pt x="0" y="62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1" name="Freeform 68"/>
            <p:cNvSpPr>
              <a:spLocks noChangeAspect="1"/>
            </p:cNvSpPr>
            <p:nvPr/>
          </p:nvSpPr>
          <p:spPr bwMode="auto">
            <a:xfrm>
              <a:off x="5086" y="2495"/>
              <a:ext cx="1188" cy="675"/>
            </a:xfrm>
            <a:custGeom>
              <a:avLst/>
              <a:gdLst>
                <a:gd name="T0" fmla="*/ 0 w 1188"/>
                <a:gd name="T1" fmla="*/ 627 h 675"/>
                <a:gd name="T2" fmla="*/ 56 w 1188"/>
                <a:gd name="T3" fmla="*/ 0 h 675"/>
                <a:gd name="T4" fmla="*/ 582 w 1188"/>
                <a:gd name="T5" fmla="*/ 33 h 675"/>
                <a:gd name="T6" fmla="*/ 1091 w 1188"/>
                <a:gd name="T7" fmla="*/ 48 h 675"/>
                <a:gd name="T8" fmla="*/ 1091 w 1188"/>
                <a:gd name="T9" fmla="*/ 63 h 675"/>
                <a:gd name="T10" fmla="*/ 1108 w 1188"/>
                <a:gd name="T11" fmla="*/ 111 h 675"/>
                <a:gd name="T12" fmla="*/ 1101 w 1188"/>
                <a:gd name="T13" fmla="*/ 126 h 675"/>
                <a:gd name="T14" fmla="*/ 1098 w 1188"/>
                <a:gd name="T15" fmla="*/ 159 h 675"/>
                <a:gd name="T16" fmla="*/ 1101 w 1188"/>
                <a:gd name="T17" fmla="*/ 220 h 675"/>
                <a:gd name="T18" fmla="*/ 1115 w 1188"/>
                <a:gd name="T19" fmla="*/ 286 h 675"/>
                <a:gd name="T20" fmla="*/ 1135 w 1188"/>
                <a:gd name="T21" fmla="*/ 304 h 675"/>
                <a:gd name="T22" fmla="*/ 1148 w 1188"/>
                <a:gd name="T23" fmla="*/ 365 h 675"/>
                <a:gd name="T24" fmla="*/ 1151 w 1188"/>
                <a:gd name="T25" fmla="*/ 467 h 675"/>
                <a:gd name="T26" fmla="*/ 1154 w 1188"/>
                <a:gd name="T27" fmla="*/ 489 h 675"/>
                <a:gd name="T28" fmla="*/ 1154 w 1188"/>
                <a:gd name="T29" fmla="*/ 525 h 675"/>
                <a:gd name="T30" fmla="*/ 1158 w 1188"/>
                <a:gd name="T31" fmla="*/ 540 h 675"/>
                <a:gd name="T32" fmla="*/ 1188 w 1188"/>
                <a:gd name="T33" fmla="*/ 616 h 675"/>
                <a:gd name="T34" fmla="*/ 1181 w 1188"/>
                <a:gd name="T35" fmla="*/ 642 h 675"/>
                <a:gd name="T36" fmla="*/ 1185 w 1188"/>
                <a:gd name="T37" fmla="*/ 675 h 675"/>
                <a:gd name="T38" fmla="*/ 0 w 1188"/>
                <a:gd name="T39" fmla="*/ 627 h 6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8"/>
                <a:gd name="T61" fmla="*/ 0 h 675"/>
                <a:gd name="T62" fmla="*/ 1188 w 1188"/>
                <a:gd name="T63" fmla="*/ 675 h 6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8" h="675">
                  <a:moveTo>
                    <a:pt x="0" y="627"/>
                  </a:moveTo>
                  <a:lnTo>
                    <a:pt x="56" y="0"/>
                  </a:lnTo>
                  <a:lnTo>
                    <a:pt x="582" y="33"/>
                  </a:lnTo>
                  <a:lnTo>
                    <a:pt x="1091" y="48"/>
                  </a:lnTo>
                  <a:lnTo>
                    <a:pt x="1091" y="63"/>
                  </a:lnTo>
                  <a:lnTo>
                    <a:pt x="1108" y="111"/>
                  </a:lnTo>
                  <a:lnTo>
                    <a:pt x="1101" y="126"/>
                  </a:lnTo>
                  <a:lnTo>
                    <a:pt x="1098" y="159"/>
                  </a:lnTo>
                  <a:lnTo>
                    <a:pt x="1101" y="220"/>
                  </a:lnTo>
                  <a:lnTo>
                    <a:pt x="1115" y="286"/>
                  </a:lnTo>
                  <a:lnTo>
                    <a:pt x="1135" y="304"/>
                  </a:lnTo>
                  <a:lnTo>
                    <a:pt x="1148" y="365"/>
                  </a:lnTo>
                  <a:lnTo>
                    <a:pt x="1151" y="467"/>
                  </a:lnTo>
                  <a:lnTo>
                    <a:pt x="1154" y="489"/>
                  </a:lnTo>
                  <a:lnTo>
                    <a:pt x="1154" y="525"/>
                  </a:lnTo>
                  <a:lnTo>
                    <a:pt x="1158" y="540"/>
                  </a:lnTo>
                  <a:lnTo>
                    <a:pt x="1188" y="616"/>
                  </a:lnTo>
                  <a:lnTo>
                    <a:pt x="1181" y="642"/>
                  </a:lnTo>
                  <a:lnTo>
                    <a:pt x="1185" y="675"/>
                  </a:lnTo>
                  <a:lnTo>
                    <a:pt x="0" y="627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2" name="Freeform 69"/>
            <p:cNvSpPr>
              <a:spLocks noChangeAspect="1"/>
            </p:cNvSpPr>
            <p:nvPr/>
          </p:nvSpPr>
          <p:spPr bwMode="auto">
            <a:xfrm>
              <a:off x="5033" y="3123"/>
              <a:ext cx="1257" cy="776"/>
            </a:xfrm>
            <a:custGeom>
              <a:avLst/>
              <a:gdLst>
                <a:gd name="T0" fmla="*/ 0 w 1257"/>
                <a:gd name="T1" fmla="*/ 613 h 776"/>
                <a:gd name="T2" fmla="*/ 40 w 1257"/>
                <a:gd name="T3" fmla="*/ 204 h 776"/>
                <a:gd name="T4" fmla="*/ 57 w 1257"/>
                <a:gd name="T5" fmla="*/ 0 h 776"/>
                <a:gd name="T6" fmla="*/ 1237 w 1257"/>
                <a:gd name="T7" fmla="*/ 49 h 776"/>
                <a:gd name="T8" fmla="*/ 1237 w 1257"/>
                <a:gd name="T9" fmla="*/ 64 h 776"/>
                <a:gd name="T10" fmla="*/ 1227 w 1257"/>
                <a:gd name="T11" fmla="*/ 86 h 776"/>
                <a:gd name="T12" fmla="*/ 1197 w 1257"/>
                <a:gd name="T13" fmla="*/ 113 h 776"/>
                <a:gd name="T14" fmla="*/ 1201 w 1257"/>
                <a:gd name="T15" fmla="*/ 130 h 776"/>
                <a:gd name="T16" fmla="*/ 1257 w 1257"/>
                <a:gd name="T17" fmla="*/ 179 h 776"/>
                <a:gd name="T18" fmla="*/ 1257 w 1257"/>
                <a:gd name="T19" fmla="*/ 557 h 776"/>
                <a:gd name="T20" fmla="*/ 1247 w 1257"/>
                <a:gd name="T21" fmla="*/ 557 h 776"/>
                <a:gd name="T22" fmla="*/ 1234 w 1257"/>
                <a:gd name="T23" fmla="*/ 561 h 776"/>
                <a:gd name="T24" fmla="*/ 1240 w 1257"/>
                <a:gd name="T25" fmla="*/ 573 h 776"/>
                <a:gd name="T26" fmla="*/ 1247 w 1257"/>
                <a:gd name="T27" fmla="*/ 585 h 776"/>
                <a:gd name="T28" fmla="*/ 1240 w 1257"/>
                <a:gd name="T29" fmla="*/ 606 h 776"/>
                <a:gd name="T30" fmla="*/ 1250 w 1257"/>
                <a:gd name="T31" fmla="*/ 615 h 776"/>
                <a:gd name="T32" fmla="*/ 1257 w 1257"/>
                <a:gd name="T33" fmla="*/ 646 h 776"/>
                <a:gd name="T34" fmla="*/ 1243 w 1257"/>
                <a:gd name="T35" fmla="*/ 658 h 776"/>
                <a:gd name="T36" fmla="*/ 1247 w 1257"/>
                <a:gd name="T37" fmla="*/ 676 h 776"/>
                <a:gd name="T38" fmla="*/ 1234 w 1257"/>
                <a:gd name="T39" fmla="*/ 712 h 776"/>
                <a:gd name="T40" fmla="*/ 1247 w 1257"/>
                <a:gd name="T41" fmla="*/ 752 h 776"/>
                <a:gd name="T42" fmla="*/ 1254 w 1257"/>
                <a:gd name="T43" fmla="*/ 770 h 776"/>
                <a:gd name="T44" fmla="*/ 1250 w 1257"/>
                <a:gd name="T45" fmla="*/ 776 h 776"/>
                <a:gd name="T46" fmla="*/ 1217 w 1257"/>
                <a:gd name="T47" fmla="*/ 755 h 776"/>
                <a:gd name="T48" fmla="*/ 1144 w 1257"/>
                <a:gd name="T49" fmla="*/ 712 h 776"/>
                <a:gd name="T50" fmla="*/ 1128 w 1257"/>
                <a:gd name="T51" fmla="*/ 706 h 776"/>
                <a:gd name="T52" fmla="*/ 1094 w 1257"/>
                <a:gd name="T53" fmla="*/ 706 h 776"/>
                <a:gd name="T54" fmla="*/ 1071 w 1257"/>
                <a:gd name="T55" fmla="*/ 722 h 776"/>
                <a:gd name="T56" fmla="*/ 1048 w 1257"/>
                <a:gd name="T57" fmla="*/ 728 h 776"/>
                <a:gd name="T58" fmla="*/ 1025 w 1257"/>
                <a:gd name="T59" fmla="*/ 722 h 776"/>
                <a:gd name="T60" fmla="*/ 1011 w 1257"/>
                <a:gd name="T61" fmla="*/ 694 h 776"/>
                <a:gd name="T62" fmla="*/ 991 w 1257"/>
                <a:gd name="T63" fmla="*/ 682 h 776"/>
                <a:gd name="T64" fmla="*/ 968 w 1257"/>
                <a:gd name="T65" fmla="*/ 688 h 776"/>
                <a:gd name="T66" fmla="*/ 942 w 1257"/>
                <a:gd name="T67" fmla="*/ 688 h 776"/>
                <a:gd name="T68" fmla="*/ 918 w 1257"/>
                <a:gd name="T69" fmla="*/ 658 h 776"/>
                <a:gd name="T70" fmla="*/ 0 w 1257"/>
                <a:gd name="T71" fmla="*/ 613 h 77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57"/>
                <a:gd name="T109" fmla="*/ 0 h 776"/>
                <a:gd name="T110" fmla="*/ 1257 w 1257"/>
                <a:gd name="T111" fmla="*/ 776 h 77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57" h="776">
                  <a:moveTo>
                    <a:pt x="0" y="613"/>
                  </a:moveTo>
                  <a:lnTo>
                    <a:pt x="40" y="204"/>
                  </a:lnTo>
                  <a:lnTo>
                    <a:pt x="57" y="0"/>
                  </a:lnTo>
                  <a:lnTo>
                    <a:pt x="1237" y="49"/>
                  </a:lnTo>
                  <a:lnTo>
                    <a:pt x="1237" y="64"/>
                  </a:lnTo>
                  <a:lnTo>
                    <a:pt x="1227" y="86"/>
                  </a:lnTo>
                  <a:lnTo>
                    <a:pt x="1197" y="113"/>
                  </a:lnTo>
                  <a:lnTo>
                    <a:pt x="1201" y="130"/>
                  </a:lnTo>
                  <a:lnTo>
                    <a:pt x="1257" y="179"/>
                  </a:lnTo>
                  <a:lnTo>
                    <a:pt x="1257" y="557"/>
                  </a:lnTo>
                  <a:lnTo>
                    <a:pt x="1247" y="557"/>
                  </a:lnTo>
                  <a:lnTo>
                    <a:pt x="1234" y="561"/>
                  </a:lnTo>
                  <a:lnTo>
                    <a:pt x="1240" y="573"/>
                  </a:lnTo>
                  <a:lnTo>
                    <a:pt x="1247" y="585"/>
                  </a:lnTo>
                  <a:lnTo>
                    <a:pt x="1240" y="606"/>
                  </a:lnTo>
                  <a:lnTo>
                    <a:pt x="1250" y="615"/>
                  </a:lnTo>
                  <a:lnTo>
                    <a:pt x="1257" y="646"/>
                  </a:lnTo>
                  <a:lnTo>
                    <a:pt x="1243" y="658"/>
                  </a:lnTo>
                  <a:lnTo>
                    <a:pt x="1247" y="676"/>
                  </a:lnTo>
                  <a:lnTo>
                    <a:pt x="1234" y="712"/>
                  </a:lnTo>
                  <a:lnTo>
                    <a:pt x="1247" y="752"/>
                  </a:lnTo>
                  <a:lnTo>
                    <a:pt x="1254" y="770"/>
                  </a:lnTo>
                  <a:lnTo>
                    <a:pt x="1250" y="776"/>
                  </a:lnTo>
                  <a:lnTo>
                    <a:pt x="1217" y="755"/>
                  </a:lnTo>
                  <a:lnTo>
                    <a:pt x="1144" y="712"/>
                  </a:lnTo>
                  <a:lnTo>
                    <a:pt x="1128" y="706"/>
                  </a:lnTo>
                  <a:lnTo>
                    <a:pt x="1094" y="706"/>
                  </a:lnTo>
                  <a:lnTo>
                    <a:pt x="1071" y="722"/>
                  </a:lnTo>
                  <a:lnTo>
                    <a:pt x="1048" y="728"/>
                  </a:lnTo>
                  <a:lnTo>
                    <a:pt x="1025" y="722"/>
                  </a:lnTo>
                  <a:lnTo>
                    <a:pt x="1011" y="694"/>
                  </a:lnTo>
                  <a:lnTo>
                    <a:pt x="991" y="682"/>
                  </a:lnTo>
                  <a:lnTo>
                    <a:pt x="968" y="688"/>
                  </a:lnTo>
                  <a:lnTo>
                    <a:pt x="942" y="688"/>
                  </a:lnTo>
                  <a:lnTo>
                    <a:pt x="918" y="658"/>
                  </a:lnTo>
                  <a:lnTo>
                    <a:pt x="0" y="6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3" name="Freeform 70"/>
            <p:cNvSpPr>
              <a:spLocks noChangeAspect="1"/>
            </p:cNvSpPr>
            <p:nvPr/>
          </p:nvSpPr>
          <p:spPr bwMode="auto">
            <a:xfrm>
              <a:off x="5033" y="3123"/>
              <a:ext cx="1257" cy="776"/>
            </a:xfrm>
            <a:custGeom>
              <a:avLst/>
              <a:gdLst>
                <a:gd name="T0" fmla="*/ 0 w 1257"/>
                <a:gd name="T1" fmla="*/ 612 h 776"/>
                <a:gd name="T2" fmla="*/ 40 w 1257"/>
                <a:gd name="T3" fmla="*/ 204 h 776"/>
                <a:gd name="T4" fmla="*/ 57 w 1257"/>
                <a:gd name="T5" fmla="*/ 0 h 776"/>
                <a:gd name="T6" fmla="*/ 1237 w 1257"/>
                <a:gd name="T7" fmla="*/ 49 h 776"/>
                <a:gd name="T8" fmla="*/ 1237 w 1257"/>
                <a:gd name="T9" fmla="*/ 64 h 776"/>
                <a:gd name="T10" fmla="*/ 1226 w 1257"/>
                <a:gd name="T11" fmla="*/ 86 h 776"/>
                <a:gd name="T12" fmla="*/ 1197 w 1257"/>
                <a:gd name="T13" fmla="*/ 113 h 776"/>
                <a:gd name="T14" fmla="*/ 1200 w 1257"/>
                <a:gd name="T15" fmla="*/ 131 h 776"/>
                <a:gd name="T16" fmla="*/ 1257 w 1257"/>
                <a:gd name="T17" fmla="*/ 179 h 776"/>
                <a:gd name="T18" fmla="*/ 1257 w 1257"/>
                <a:gd name="T19" fmla="*/ 558 h 776"/>
                <a:gd name="T20" fmla="*/ 1246 w 1257"/>
                <a:gd name="T21" fmla="*/ 558 h 776"/>
                <a:gd name="T22" fmla="*/ 1233 w 1257"/>
                <a:gd name="T23" fmla="*/ 560 h 776"/>
                <a:gd name="T24" fmla="*/ 1240 w 1257"/>
                <a:gd name="T25" fmla="*/ 573 h 776"/>
                <a:gd name="T26" fmla="*/ 1246 w 1257"/>
                <a:gd name="T27" fmla="*/ 585 h 776"/>
                <a:gd name="T28" fmla="*/ 1240 w 1257"/>
                <a:gd name="T29" fmla="*/ 606 h 776"/>
                <a:gd name="T30" fmla="*/ 1250 w 1257"/>
                <a:gd name="T31" fmla="*/ 616 h 776"/>
                <a:gd name="T32" fmla="*/ 1257 w 1257"/>
                <a:gd name="T33" fmla="*/ 645 h 776"/>
                <a:gd name="T34" fmla="*/ 1243 w 1257"/>
                <a:gd name="T35" fmla="*/ 658 h 776"/>
                <a:gd name="T36" fmla="*/ 1246 w 1257"/>
                <a:gd name="T37" fmla="*/ 676 h 776"/>
                <a:gd name="T38" fmla="*/ 1233 w 1257"/>
                <a:gd name="T39" fmla="*/ 712 h 776"/>
                <a:gd name="T40" fmla="*/ 1246 w 1257"/>
                <a:gd name="T41" fmla="*/ 752 h 776"/>
                <a:gd name="T42" fmla="*/ 1253 w 1257"/>
                <a:gd name="T43" fmla="*/ 769 h 776"/>
                <a:gd name="T44" fmla="*/ 1250 w 1257"/>
                <a:gd name="T45" fmla="*/ 776 h 776"/>
                <a:gd name="T46" fmla="*/ 1217 w 1257"/>
                <a:gd name="T47" fmla="*/ 754 h 776"/>
                <a:gd name="T48" fmla="*/ 1144 w 1257"/>
                <a:gd name="T49" fmla="*/ 712 h 776"/>
                <a:gd name="T50" fmla="*/ 1127 w 1257"/>
                <a:gd name="T51" fmla="*/ 706 h 776"/>
                <a:gd name="T52" fmla="*/ 1094 w 1257"/>
                <a:gd name="T53" fmla="*/ 706 h 776"/>
                <a:gd name="T54" fmla="*/ 1071 w 1257"/>
                <a:gd name="T55" fmla="*/ 721 h 776"/>
                <a:gd name="T56" fmla="*/ 1048 w 1257"/>
                <a:gd name="T57" fmla="*/ 727 h 776"/>
                <a:gd name="T58" fmla="*/ 1024 w 1257"/>
                <a:gd name="T59" fmla="*/ 721 h 776"/>
                <a:gd name="T60" fmla="*/ 1012 w 1257"/>
                <a:gd name="T61" fmla="*/ 694 h 776"/>
                <a:gd name="T62" fmla="*/ 991 w 1257"/>
                <a:gd name="T63" fmla="*/ 682 h 776"/>
                <a:gd name="T64" fmla="*/ 968 w 1257"/>
                <a:gd name="T65" fmla="*/ 688 h 776"/>
                <a:gd name="T66" fmla="*/ 942 w 1257"/>
                <a:gd name="T67" fmla="*/ 688 h 776"/>
                <a:gd name="T68" fmla="*/ 918 w 1257"/>
                <a:gd name="T69" fmla="*/ 658 h 776"/>
                <a:gd name="T70" fmla="*/ 0 w 1257"/>
                <a:gd name="T71" fmla="*/ 612 h 77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57"/>
                <a:gd name="T109" fmla="*/ 0 h 776"/>
                <a:gd name="T110" fmla="*/ 1257 w 1257"/>
                <a:gd name="T111" fmla="*/ 776 h 77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57" h="776">
                  <a:moveTo>
                    <a:pt x="0" y="612"/>
                  </a:moveTo>
                  <a:lnTo>
                    <a:pt x="40" y="204"/>
                  </a:lnTo>
                  <a:lnTo>
                    <a:pt x="57" y="0"/>
                  </a:lnTo>
                  <a:lnTo>
                    <a:pt x="1237" y="49"/>
                  </a:lnTo>
                  <a:lnTo>
                    <a:pt x="1237" y="64"/>
                  </a:lnTo>
                  <a:lnTo>
                    <a:pt x="1226" y="86"/>
                  </a:lnTo>
                  <a:lnTo>
                    <a:pt x="1197" y="113"/>
                  </a:lnTo>
                  <a:lnTo>
                    <a:pt x="1200" y="131"/>
                  </a:lnTo>
                  <a:lnTo>
                    <a:pt x="1257" y="179"/>
                  </a:lnTo>
                  <a:lnTo>
                    <a:pt x="1257" y="558"/>
                  </a:lnTo>
                  <a:lnTo>
                    <a:pt x="1246" y="558"/>
                  </a:lnTo>
                  <a:lnTo>
                    <a:pt x="1233" y="560"/>
                  </a:lnTo>
                  <a:lnTo>
                    <a:pt x="1240" y="573"/>
                  </a:lnTo>
                  <a:lnTo>
                    <a:pt x="1246" y="585"/>
                  </a:lnTo>
                  <a:lnTo>
                    <a:pt x="1240" y="606"/>
                  </a:lnTo>
                  <a:lnTo>
                    <a:pt x="1250" y="616"/>
                  </a:lnTo>
                  <a:lnTo>
                    <a:pt x="1257" y="645"/>
                  </a:lnTo>
                  <a:lnTo>
                    <a:pt x="1243" y="658"/>
                  </a:lnTo>
                  <a:lnTo>
                    <a:pt x="1246" y="676"/>
                  </a:lnTo>
                  <a:lnTo>
                    <a:pt x="1233" y="712"/>
                  </a:lnTo>
                  <a:lnTo>
                    <a:pt x="1246" y="752"/>
                  </a:lnTo>
                  <a:lnTo>
                    <a:pt x="1253" y="769"/>
                  </a:lnTo>
                  <a:lnTo>
                    <a:pt x="1250" y="776"/>
                  </a:lnTo>
                  <a:lnTo>
                    <a:pt x="1217" y="754"/>
                  </a:lnTo>
                  <a:lnTo>
                    <a:pt x="1144" y="712"/>
                  </a:lnTo>
                  <a:lnTo>
                    <a:pt x="1127" y="706"/>
                  </a:lnTo>
                  <a:lnTo>
                    <a:pt x="1094" y="706"/>
                  </a:lnTo>
                  <a:lnTo>
                    <a:pt x="1071" y="721"/>
                  </a:lnTo>
                  <a:lnTo>
                    <a:pt x="1048" y="727"/>
                  </a:lnTo>
                  <a:lnTo>
                    <a:pt x="1024" y="721"/>
                  </a:lnTo>
                  <a:lnTo>
                    <a:pt x="1012" y="694"/>
                  </a:lnTo>
                  <a:lnTo>
                    <a:pt x="991" y="682"/>
                  </a:lnTo>
                  <a:lnTo>
                    <a:pt x="968" y="688"/>
                  </a:lnTo>
                  <a:lnTo>
                    <a:pt x="942" y="688"/>
                  </a:lnTo>
                  <a:lnTo>
                    <a:pt x="918" y="658"/>
                  </a:lnTo>
                  <a:lnTo>
                    <a:pt x="0" y="61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4" name="Freeform 71"/>
            <p:cNvSpPr>
              <a:spLocks noChangeAspect="1"/>
            </p:cNvSpPr>
            <p:nvPr/>
          </p:nvSpPr>
          <p:spPr bwMode="auto">
            <a:xfrm>
              <a:off x="5033" y="3123"/>
              <a:ext cx="1257" cy="776"/>
            </a:xfrm>
            <a:custGeom>
              <a:avLst/>
              <a:gdLst>
                <a:gd name="T0" fmla="*/ 0 w 1257"/>
                <a:gd name="T1" fmla="*/ 612 h 776"/>
                <a:gd name="T2" fmla="*/ 40 w 1257"/>
                <a:gd name="T3" fmla="*/ 204 h 776"/>
                <a:gd name="T4" fmla="*/ 57 w 1257"/>
                <a:gd name="T5" fmla="*/ 0 h 776"/>
                <a:gd name="T6" fmla="*/ 1237 w 1257"/>
                <a:gd name="T7" fmla="*/ 49 h 776"/>
                <a:gd name="T8" fmla="*/ 1237 w 1257"/>
                <a:gd name="T9" fmla="*/ 64 h 776"/>
                <a:gd name="T10" fmla="*/ 1226 w 1257"/>
                <a:gd name="T11" fmla="*/ 86 h 776"/>
                <a:gd name="T12" fmla="*/ 1197 w 1257"/>
                <a:gd name="T13" fmla="*/ 113 h 776"/>
                <a:gd name="T14" fmla="*/ 1200 w 1257"/>
                <a:gd name="T15" fmla="*/ 131 h 776"/>
                <a:gd name="T16" fmla="*/ 1257 w 1257"/>
                <a:gd name="T17" fmla="*/ 179 h 776"/>
                <a:gd name="T18" fmla="*/ 1257 w 1257"/>
                <a:gd name="T19" fmla="*/ 558 h 776"/>
                <a:gd name="T20" fmla="*/ 1246 w 1257"/>
                <a:gd name="T21" fmla="*/ 558 h 776"/>
                <a:gd name="T22" fmla="*/ 1233 w 1257"/>
                <a:gd name="T23" fmla="*/ 560 h 776"/>
                <a:gd name="T24" fmla="*/ 1240 w 1257"/>
                <a:gd name="T25" fmla="*/ 573 h 776"/>
                <a:gd name="T26" fmla="*/ 1246 w 1257"/>
                <a:gd name="T27" fmla="*/ 585 h 776"/>
                <a:gd name="T28" fmla="*/ 1240 w 1257"/>
                <a:gd name="T29" fmla="*/ 606 h 776"/>
                <a:gd name="T30" fmla="*/ 1250 w 1257"/>
                <a:gd name="T31" fmla="*/ 616 h 776"/>
                <a:gd name="T32" fmla="*/ 1257 w 1257"/>
                <a:gd name="T33" fmla="*/ 645 h 776"/>
                <a:gd name="T34" fmla="*/ 1243 w 1257"/>
                <a:gd name="T35" fmla="*/ 658 h 776"/>
                <a:gd name="T36" fmla="*/ 1246 w 1257"/>
                <a:gd name="T37" fmla="*/ 676 h 776"/>
                <a:gd name="T38" fmla="*/ 1233 w 1257"/>
                <a:gd name="T39" fmla="*/ 712 h 776"/>
                <a:gd name="T40" fmla="*/ 1246 w 1257"/>
                <a:gd name="T41" fmla="*/ 752 h 776"/>
                <a:gd name="T42" fmla="*/ 1253 w 1257"/>
                <a:gd name="T43" fmla="*/ 769 h 776"/>
                <a:gd name="T44" fmla="*/ 1250 w 1257"/>
                <a:gd name="T45" fmla="*/ 776 h 776"/>
                <a:gd name="T46" fmla="*/ 1217 w 1257"/>
                <a:gd name="T47" fmla="*/ 754 h 776"/>
                <a:gd name="T48" fmla="*/ 1144 w 1257"/>
                <a:gd name="T49" fmla="*/ 712 h 776"/>
                <a:gd name="T50" fmla="*/ 1127 w 1257"/>
                <a:gd name="T51" fmla="*/ 706 h 776"/>
                <a:gd name="T52" fmla="*/ 1094 w 1257"/>
                <a:gd name="T53" fmla="*/ 706 h 776"/>
                <a:gd name="T54" fmla="*/ 1071 w 1257"/>
                <a:gd name="T55" fmla="*/ 721 h 776"/>
                <a:gd name="T56" fmla="*/ 1048 w 1257"/>
                <a:gd name="T57" fmla="*/ 727 h 776"/>
                <a:gd name="T58" fmla="*/ 1024 w 1257"/>
                <a:gd name="T59" fmla="*/ 721 h 776"/>
                <a:gd name="T60" fmla="*/ 1012 w 1257"/>
                <a:gd name="T61" fmla="*/ 694 h 776"/>
                <a:gd name="T62" fmla="*/ 991 w 1257"/>
                <a:gd name="T63" fmla="*/ 682 h 776"/>
                <a:gd name="T64" fmla="*/ 968 w 1257"/>
                <a:gd name="T65" fmla="*/ 688 h 776"/>
                <a:gd name="T66" fmla="*/ 942 w 1257"/>
                <a:gd name="T67" fmla="*/ 688 h 776"/>
                <a:gd name="T68" fmla="*/ 918 w 1257"/>
                <a:gd name="T69" fmla="*/ 658 h 776"/>
                <a:gd name="T70" fmla="*/ 0 w 1257"/>
                <a:gd name="T71" fmla="*/ 612 h 77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57"/>
                <a:gd name="T109" fmla="*/ 0 h 776"/>
                <a:gd name="T110" fmla="*/ 1257 w 1257"/>
                <a:gd name="T111" fmla="*/ 776 h 77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57" h="776">
                  <a:moveTo>
                    <a:pt x="0" y="612"/>
                  </a:moveTo>
                  <a:lnTo>
                    <a:pt x="40" y="204"/>
                  </a:lnTo>
                  <a:lnTo>
                    <a:pt x="57" y="0"/>
                  </a:lnTo>
                  <a:lnTo>
                    <a:pt x="1237" y="49"/>
                  </a:lnTo>
                  <a:lnTo>
                    <a:pt x="1237" y="64"/>
                  </a:lnTo>
                  <a:lnTo>
                    <a:pt x="1226" y="86"/>
                  </a:lnTo>
                  <a:lnTo>
                    <a:pt x="1197" y="113"/>
                  </a:lnTo>
                  <a:lnTo>
                    <a:pt x="1200" y="131"/>
                  </a:lnTo>
                  <a:lnTo>
                    <a:pt x="1257" y="179"/>
                  </a:lnTo>
                  <a:lnTo>
                    <a:pt x="1257" y="558"/>
                  </a:lnTo>
                  <a:lnTo>
                    <a:pt x="1246" y="558"/>
                  </a:lnTo>
                  <a:lnTo>
                    <a:pt x="1233" y="560"/>
                  </a:lnTo>
                  <a:lnTo>
                    <a:pt x="1240" y="573"/>
                  </a:lnTo>
                  <a:lnTo>
                    <a:pt x="1246" y="585"/>
                  </a:lnTo>
                  <a:lnTo>
                    <a:pt x="1240" y="606"/>
                  </a:lnTo>
                  <a:lnTo>
                    <a:pt x="1250" y="616"/>
                  </a:lnTo>
                  <a:lnTo>
                    <a:pt x="1257" y="645"/>
                  </a:lnTo>
                  <a:lnTo>
                    <a:pt x="1243" y="658"/>
                  </a:lnTo>
                  <a:lnTo>
                    <a:pt x="1246" y="676"/>
                  </a:lnTo>
                  <a:lnTo>
                    <a:pt x="1233" y="712"/>
                  </a:lnTo>
                  <a:lnTo>
                    <a:pt x="1246" y="752"/>
                  </a:lnTo>
                  <a:lnTo>
                    <a:pt x="1253" y="769"/>
                  </a:lnTo>
                  <a:lnTo>
                    <a:pt x="1250" y="776"/>
                  </a:lnTo>
                  <a:lnTo>
                    <a:pt x="1217" y="754"/>
                  </a:lnTo>
                  <a:lnTo>
                    <a:pt x="1144" y="712"/>
                  </a:lnTo>
                  <a:lnTo>
                    <a:pt x="1127" y="706"/>
                  </a:lnTo>
                  <a:lnTo>
                    <a:pt x="1094" y="706"/>
                  </a:lnTo>
                  <a:lnTo>
                    <a:pt x="1071" y="721"/>
                  </a:lnTo>
                  <a:lnTo>
                    <a:pt x="1048" y="727"/>
                  </a:lnTo>
                  <a:lnTo>
                    <a:pt x="1024" y="721"/>
                  </a:lnTo>
                  <a:lnTo>
                    <a:pt x="1012" y="694"/>
                  </a:lnTo>
                  <a:lnTo>
                    <a:pt x="991" y="682"/>
                  </a:lnTo>
                  <a:lnTo>
                    <a:pt x="968" y="688"/>
                  </a:lnTo>
                  <a:lnTo>
                    <a:pt x="942" y="688"/>
                  </a:lnTo>
                  <a:lnTo>
                    <a:pt x="918" y="658"/>
                  </a:lnTo>
                  <a:lnTo>
                    <a:pt x="0" y="61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5" name="Freeform 72"/>
            <p:cNvSpPr>
              <a:spLocks noChangeAspect="1"/>
            </p:cNvSpPr>
            <p:nvPr/>
          </p:nvSpPr>
          <p:spPr bwMode="auto">
            <a:xfrm>
              <a:off x="4992" y="3735"/>
              <a:ext cx="1491" cy="670"/>
            </a:xfrm>
            <a:custGeom>
              <a:avLst/>
              <a:gdLst>
                <a:gd name="T0" fmla="*/ 0 w 1491"/>
                <a:gd name="T1" fmla="*/ 413 h 670"/>
                <a:gd name="T2" fmla="*/ 39 w 1491"/>
                <a:gd name="T3" fmla="*/ 0 h 670"/>
                <a:gd name="T4" fmla="*/ 961 w 1491"/>
                <a:gd name="T5" fmla="*/ 45 h 670"/>
                <a:gd name="T6" fmla="*/ 985 w 1491"/>
                <a:gd name="T7" fmla="*/ 75 h 670"/>
                <a:gd name="T8" fmla="*/ 1011 w 1491"/>
                <a:gd name="T9" fmla="*/ 75 h 670"/>
                <a:gd name="T10" fmla="*/ 1035 w 1491"/>
                <a:gd name="T11" fmla="*/ 69 h 670"/>
                <a:gd name="T12" fmla="*/ 1055 w 1491"/>
                <a:gd name="T13" fmla="*/ 81 h 670"/>
                <a:gd name="T14" fmla="*/ 1068 w 1491"/>
                <a:gd name="T15" fmla="*/ 108 h 670"/>
                <a:gd name="T16" fmla="*/ 1092 w 1491"/>
                <a:gd name="T17" fmla="*/ 114 h 670"/>
                <a:gd name="T18" fmla="*/ 1115 w 1491"/>
                <a:gd name="T19" fmla="*/ 108 h 670"/>
                <a:gd name="T20" fmla="*/ 1138 w 1491"/>
                <a:gd name="T21" fmla="*/ 93 h 670"/>
                <a:gd name="T22" fmla="*/ 1171 w 1491"/>
                <a:gd name="T23" fmla="*/ 93 h 670"/>
                <a:gd name="T24" fmla="*/ 1188 w 1491"/>
                <a:gd name="T25" fmla="*/ 99 h 670"/>
                <a:gd name="T26" fmla="*/ 1261 w 1491"/>
                <a:gd name="T27" fmla="*/ 141 h 670"/>
                <a:gd name="T28" fmla="*/ 1294 w 1491"/>
                <a:gd name="T29" fmla="*/ 162 h 670"/>
                <a:gd name="T30" fmla="*/ 1298 w 1491"/>
                <a:gd name="T31" fmla="*/ 186 h 670"/>
                <a:gd name="T32" fmla="*/ 1321 w 1491"/>
                <a:gd name="T33" fmla="*/ 199 h 670"/>
                <a:gd name="T34" fmla="*/ 1321 w 1491"/>
                <a:gd name="T35" fmla="*/ 214 h 670"/>
                <a:gd name="T36" fmla="*/ 1311 w 1491"/>
                <a:gd name="T37" fmla="*/ 241 h 670"/>
                <a:gd name="T38" fmla="*/ 1328 w 1491"/>
                <a:gd name="T39" fmla="*/ 256 h 670"/>
                <a:gd name="T40" fmla="*/ 1341 w 1491"/>
                <a:gd name="T41" fmla="*/ 289 h 670"/>
                <a:gd name="T42" fmla="*/ 1357 w 1491"/>
                <a:gd name="T43" fmla="*/ 308 h 670"/>
                <a:gd name="T44" fmla="*/ 1351 w 1491"/>
                <a:gd name="T45" fmla="*/ 323 h 670"/>
                <a:gd name="T46" fmla="*/ 1357 w 1491"/>
                <a:gd name="T47" fmla="*/ 341 h 670"/>
                <a:gd name="T48" fmla="*/ 1384 w 1491"/>
                <a:gd name="T49" fmla="*/ 356 h 670"/>
                <a:gd name="T50" fmla="*/ 1388 w 1491"/>
                <a:gd name="T51" fmla="*/ 374 h 670"/>
                <a:gd name="T52" fmla="*/ 1384 w 1491"/>
                <a:gd name="T53" fmla="*/ 389 h 670"/>
                <a:gd name="T54" fmla="*/ 1377 w 1491"/>
                <a:gd name="T55" fmla="*/ 422 h 670"/>
                <a:gd name="T56" fmla="*/ 1401 w 1491"/>
                <a:gd name="T57" fmla="*/ 434 h 670"/>
                <a:gd name="T58" fmla="*/ 1408 w 1491"/>
                <a:gd name="T59" fmla="*/ 450 h 670"/>
                <a:gd name="T60" fmla="*/ 1394 w 1491"/>
                <a:gd name="T61" fmla="*/ 464 h 670"/>
                <a:gd name="T62" fmla="*/ 1401 w 1491"/>
                <a:gd name="T63" fmla="*/ 483 h 670"/>
                <a:gd name="T64" fmla="*/ 1414 w 1491"/>
                <a:gd name="T65" fmla="*/ 498 h 670"/>
                <a:gd name="T66" fmla="*/ 1408 w 1491"/>
                <a:gd name="T67" fmla="*/ 516 h 670"/>
                <a:gd name="T68" fmla="*/ 1414 w 1491"/>
                <a:gd name="T69" fmla="*/ 537 h 670"/>
                <a:gd name="T70" fmla="*/ 1421 w 1491"/>
                <a:gd name="T71" fmla="*/ 546 h 670"/>
                <a:gd name="T72" fmla="*/ 1430 w 1491"/>
                <a:gd name="T73" fmla="*/ 564 h 670"/>
                <a:gd name="T74" fmla="*/ 1451 w 1491"/>
                <a:gd name="T75" fmla="*/ 582 h 670"/>
                <a:gd name="T76" fmla="*/ 1454 w 1491"/>
                <a:gd name="T77" fmla="*/ 609 h 670"/>
                <a:gd name="T78" fmla="*/ 1481 w 1491"/>
                <a:gd name="T79" fmla="*/ 636 h 670"/>
                <a:gd name="T80" fmla="*/ 1491 w 1491"/>
                <a:gd name="T81" fmla="*/ 643 h 670"/>
                <a:gd name="T82" fmla="*/ 1487 w 1491"/>
                <a:gd name="T83" fmla="*/ 667 h 670"/>
                <a:gd name="T84" fmla="*/ 1487 w 1491"/>
                <a:gd name="T85" fmla="*/ 670 h 670"/>
                <a:gd name="T86" fmla="*/ 329 w 1491"/>
                <a:gd name="T87" fmla="*/ 646 h 670"/>
                <a:gd name="T88" fmla="*/ 342 w 1491"/>
                <a:gd name="T89" fmla="*/ 440 h 670"/>
                <a:gd name="T90" fmla="*/ 0 w 1491"/>
                <a:gd name="T91" fmla="*/ 413 h 6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1"/>
                <a:gd name="T139" fmla="*/ 0 h 670"/>
                <a:gd name="T140" fmla="*/ 1491 w 1491"/>
                <a:gd name="T141" fmla="*/ 670 h 6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1" h="670">
                  <a:moveTo>
                    <a:pt x="0" y="413"/>
                  </a:moveTo>
                  <a:lnTo>
                    <a:pt x="39" y="0"/>
                  </a:lnTo>
                  <a:lnTo>
                    <a:pt x="961" y="45"/>
                  </a:lnTo>
                  <a:lnTo>
                    <a:pt x="985" y="75"/>
                  </a:lnTo>
                  <a:lnTo>
                    <a:pt x="1011" y="75"/>
                  </a:lnTo>
                  <a:lnTo>
                    <a:pt x="1035" y="69"/>
                  </a:lnTo>
                  <a:lnTo>
                    <a:pt x="1055" y="81"/>
                  </a:lnTo>
                  <a:lnTo>
                    <a:pt x="1068" y="108"/>
                  </a:lnTo>
                  <a:lnTo>
                    <a:pt x="1092" y="114"/>
                  </a:lnTo>
                  <a:lnTo>
                    <a:pt x="1115" y="108"/>
                  </a:lnTo>
                  <a:lnTo>
                    <a:pt x="1138" y="93"/>
                  </a:lnTo>
                  <a:lnTo>
                    <a:pt x="1171" y="93"/>
                  </a:lnTo>
                  <a:lnTo>
                    <a:pt x="1188" y="99"/>
                  </a:lnTo>
                  <a:lnTo>
                    <a:pt x="1261" y="141"/>
                  </a:lnTo>
                  <a:lnTo>
                    <a:pt x="1294" y="162"/>
                  </a:lnTo>
                  <a:lnTo>
                    <a:pt x="1298" y="186"/>
                  </a:lnTo>
                  <a:lnTo>
                    <a:pt x="1321" y="199"/>
                  </a:lnTo>
                  <a:lnTo>
                    <a:pt x="1321" y="214"/>
                  </a:lnTo>
                  <a:lnTo>
                    <a:pt x="1311" y="241"/>
                  </a:lnTo>
                  <a:lnTo>
                    <a:pt x="1328" y="256"/>
                  </a:lnTo>
                  <a:lnTo>
                    <a:pt x="1341" y="289"/>
                  </a:lnTo>
                  <a:lnTo>
                    <a:pt x="1357" y="308"/>
                  </a:lnTo>
                  <a:lnTo>
                    <a:pt x="1351" y="323"/>
                  </a:lnTo>
                  <a:lnTo>
                    <a:pt x="1357" y="341"/>
                  </a:lnTo>
                  <a:lnTo>
                    <a:pt x="1384" y="356"/>
                  </a:lnTo>
                  <a:lnTo>
                    <a:pt x="1388" y="374"/>
                  </a:lnTo>
                  <a:lnTo>
                    <a:pt x="1384" y="389"/>
                  </a:lnTo>
                  <a:lnTo>
                    <a:pt x="1377" y="422"/>
                  </a:lnTo>
                  <a:lnTo>
                    <a:pt x="1401" y="434"/>
                  </a:lnTo>
                  <a:lnTo>
                    <a:pt x="1408" y="450"/>
                  </a:lnTo>
                  <a:lnTo>
                    <a:pt x="1394" y="464"/>
                  </a:lnTo>
                  <a:lnTo>
                    <a:pt x="1401" y="483"/>
                  </a:lnTo>
                  <a:lnTo>
                    <a:pt x="1414" y="498"/>
                  </a:lnTo>
                  <a:lnTo>
                    <a:pt x="1408" y="516"/>
                  </a:lnTo>
                  <a:lnTo>
                    <a:pt x="1414" y="537"/>
                  </a:lnTo>
                  <a:lnTo>
                    <a:pt x="1421" y="546"/>
                  </a:lnTo>
                  <a:lnTo>
                    <a:pt x="1430" y="564"/>
                  </a:lnTo>
                  <a:lnTo>
                    <a:pt x="1451" y="582"/>
                  </a:lnTo>
                  <a:lnTo>
                    <a:pt x="1454" y="609"/>
                  </a:lnTo>
                  <a:lnTo>
                    <a:pt x="1481" y="636"/>
                  </a:lnTo>
                  <a:lnTo>
                    <a:pt x="1491" y="643"/>
                  </a:lnTo>
                  <a:lnTo>
                    <a:pt x="1487" y="667"/>
                  </a:lnTo>
                  <a:lnTo>
                    <a:pt x="1487" y="670"/>
                  </a:lnTo>
                  <a:lnTo>
                    <a:pt x="329" y="646"/>
                  </a:lnTo>
                  <a:lnTo>
                    <a:pt x="342" y="440"/>
                  </a:lnTo>
                  <a:lnTo>
                    <a:pt x="0" y="4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6" name="Freeform 73"/>
            <p:cNvSpPr>
              <a:spLocks noChangeAspect="1"/>
            </p:cNvSpPr>
            <p:nvPr/>
          </p:nvSpPr>
          <p:spPr bwMode="auto">
            <a:xfrm>
              <a:off x="4992" y="3735"/>
              <a:ext cx="1491" cy="670"/>
            </a:xfrm>
            <a:custGeom>
              <a:avLst/>
              <a:gdLst>
                <a:gd name="T0" fmla="*/ 0 w 1491"/>
                <a:gd name="T1" fmla="*/ 413 h 670"/>
                <a:gd name="T2" fmla="*/ 38 w 1491"/>
                <a:gd name="T3" fmla="*/ 0 h 670"/>
                <a:gd name="T4" fmla="*/ 962 w 1491"/>
                <a:gd name="T5" fmla="*/ 45 h 670"/>
                <a:gd name="T6" fmla="*/ 985 w 1491"/>
                <a:gd name="T7" fmla="*/ 75 h 670"/>
                <a:gd name="T8" fmla="*/ 1011 w 1491"/>
                <a:gd name="T9" fmla="*/ 75 h 670"/>
                <a:gd name="T10" fmla="*/ 1035 w 1491"/>
                <a:gd name="T11" fmla="*/ 69 h 670"/>
                <a:gd name="T12" fmla="*/ 1055 w 1491"/>
                <a:gd name="T13" fmla="*/ 81 h 670"/>
                <a:gd name="T14" fmla="*/ 1068 w 1491"/>
                <a:gd name="T15" fmla="*/ 108 h 670"/>
                <a:gd name="T16" fmla="*/ 1092 w 1491"/>
                <a:gd name="T17" fmla="*/ 114 h 670"/>
                <a:gd name="T18" fmla="*/ 1115 w 1491"/>
                <a:gd name="T19" fmla="*/ 108 h 670"/>
                <a:gd name="T20" fmla="*/ 1139 w 1491"/>
                <a:gd name="T21" fmla="*/ 93 h 670"/>
                <a:gd name="T22" fmla="*/ 1171 w 1491"/>
                <a:gd name="T23" fmla="*/ 93 h 670"/>
                <a:gd name="T24" fmla="*/ 1188 w 1491"/>
                <a:gd name="T25" fmla="*/ 99 h 670"/>
                <a:gd name="T26" fmla="*/ 1261 w 1491"/>
                <a:gd name="T27" fmla="*/ 141 h 670"/>
                <a:gd name="T28" fmla="*/ 1295 w 1491"/>
                <a:gd name="T29" fmla="*/ 163 h 670"/>
                <a:gd name="T30" fmla="*/ 1298 w 1491"/>
                <a:gd name="T31" fmla="*/ 187 h 670"/>
                <a:gd name="T32" fmla="*/ 1321 w 1491"/>
                <a:gd name="T33" fmla="*/ 199 h 670"/>
                <a:gd name="T34" fmla="*/ 1321 w 1491"/>
                <a:gd name="T35" fmla="*/ 214 h 670"/>
                <a:gd name="T36" fmla="*/ 1311 w 1491"/>
                <a:gd name="T37" fmla="*/ 241 h 670"/>
                <a:gd name="T38" fmla="*/ 1328 w 1491"/>
                <a:gd name="T39" fmla="*/ 256 h 670"/>
                <a:gd name="T40" fmla="*/ 1341 w 1491"/>
                <a:gd name="T41" fmla="*/ 289 h 670"/>
                <a:gd name="T42" fmla="*/ 1358 w 1491"/>
                <a:gd name="T43" fmla="*/ 308 h 670"/>
                <a:gd name="T44" fmla="*/ 1351 w 1491"/>
                <a:gd name="T45" fmla="*/ 323 h 670"/>
                <a:gd name="T46" fmla="*/ 1358 w 1491"/>
                <a:gd name="T47" fmla="*/ 340 h 670"/>
                <a:gd name="T48" fmla="*/ 1384 w 1491"/>
                <a:gd name="T49" fmla="*/ 356 h 670"/>
                <a:gd name="T50" fmla="*/ 1388 w 1491"/>
                <a:gd name="T51" fmla="*/ 374 h 670"/>
                <a:gd name="T52" fmla="*/ 1384 w 1491"/>
                <a:gd name="T53" fmla="*/ 389 h 670"/>
                <a:gd name="T54" fmla="*/ 1378 w 1491"/>
                <a:gd name="T55" fmla="*/ 422 h 670"/>
                <a:gd name="T56" fmla="*/ 1401 w 1491"/>
                <a:gd name="T57" fmla="*/ 434 h 670"/>
                <a:gd name="T58" fmla="*/ 1408 w 1491"/>
                <a:gd name="T59" fmla="*/ 449 h 670"/>
                <a:gd name="T60" fmla="*/ 1395 w 1491"/>
                <a:gd name="T61" fmla="*/ 464 h 670"/>
                <a:gd name="T62" fmla="*/ 1401 w 1491"/>
                <a:gd name="T63" fmla="*/ 482 h 670"/>
                <a:gd name="T64" fmla="*/ 1414 w 1491"/>
                <a:gd name="T65" fmla="*/ 497 h 670"/>
                <a:gd name="T66" fmla="*/ 1408 w 1491"/>
                <a:gd name="T67" fmla="*/ 516 h 670"/>
                <a:gd name="T68" fmla="*/ 1414 w 1491"/>
                <a:gd name="T69" fmla="*/ 537 h 670"/>
                <a:gd name="T70" fmla="*/ 1421 w 1491"/>
                <a:gd name="T71" fmla="*/ 545 h 670"/>
                <a:gd name="T72" fmla="*/ 1431 w 1491"/>
                <a:gd name="T73" fmla="*/ 564 h 670"/>
                <a:gd name="T74" fmla="*/ 1451 w 1491"/>
                <a:gd name="T75" fmla="*/ 582 h 670"/>
                <a:gd name="T76" fmla="*/ 1454 w 1491"/>
                <a:gd name="T77" fmla="*/ 609 h 670"/>
                <a:gd name="T78" fmla="*/ 1481 w 1491"/>
                <a:gd name="T79" fmla="*/ 636 h 670"/>
                <a:gd name="T80" fmla="*/ 1491 w 1491"/>
                <a:gd name="T81" fmla="*/ 643 h 670"/>
                <a:gd name="T82" fmla="*/ 1488 w 1491"/>
                <a:gd name="T83" fmla="*/ 666 h 670"/>
                <a:gd name="T84" fmla="*/ 1488 w 1491"/>
                <a:gd name="T85" fmla="*/ 670 h 670"/>
                <a:gd name="T86" fmla="*/ 329 w 1491"/>
                <a:gd name="T87" fmla="*/ 645 h 670"/>
                <a:gd name="T88" fmla="*/ 342 w 1491"/>
                <a:gd name="T89" fmla="*/ 440 h 670"/>
                <a:gd name="T90" fmla="*/ 0 w 1491"/>
                <a:gd name="T91" fmla="*/ 413 h 6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1"/>
                <a:gd name="T139" fmla="*/ 0 h 670"/>
                <a:gd name="T140" fmla="*/ 1491 w 1491"/>
                <a:gd name="T141" fmla="*/ 670 h 6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1" h="670">
                  <a:moveTo>
                    <a:pt x="0" y="413"/>
                  </a:moveTo>
                  <a:lnTo>
                    <a:pt x="38" y="0"/>
                  </a:lnTo>
                  <a:lnTo>
                    <a:pt x="962" y="45"/>
                  </a:lnTo>
                  <a:lnTo>
                    <a:pt x="985" y="75"/>
                  </a:lnTo>
                  <a:lnTo>
                    <a:pt x="1011" y="75"/>
                  </a:lnTo>
                  <a:lnTo>
                    <a:pt x="1035" y="69"/>
                  </a:lnTo>
                  <a:lnTo>
                    <a:pt x="1055" y="81"/>
                  </a:lnTo>
                  <a:lnTo>
                    <a:pt x="1068" y="108"/>
                  </a:lnTo>
                  <a:lnTo>
                    <a:pt x="1092" y="114"/>
                  </a:lnTo>
                  <a:lnTo>
                    <a:pt x="1115" y="108"/>
                  </a:lnTo>
                  <a:lnTo>
                    <a:pt x="1139" y="93"/>
                  </a:lnTo>
                  <a:lnTo>
                    <a:pt x="1171" y="93"/>
                  </a:lnTo>
                  <a:lnTo>
                    <a:pt x="1188" y="99"/>
                  </a:lnTo>
                  <a:lnTo>
                    <a:pt x="1261" y="141"/>
                  </a:lnTo>
                  <a:lnTo>
                    <a:pt x="1295" y="163"/>
                  </a:lnTo>
                  <a:lnTo>
                    <a:pt x="1298" y="187"/>
                  </a:lnTo>
                  <a:lnTo>
                    <a:pt x="1321" y="199"/>
                  </a:lnTo>
                  <a:lnTo>
                    <a:pt x="1321" y="214"/>
                  </a:lnTo>
                  <a:lnTo>
                    <a:pt x="1311" y="241"/>
                  </a:lnTo>
                  <a:lnTo>
                    <a:pt x="1328" y="256"/>
                  </a:lnTo>
                  <a:lnTo>
                    <a:pt x="1341" y="289"/>
                  </a:lnTo>
                  <a:lnTo>
                    <a:pt x="1358" y="308"/>
                  </a:lnTo>
                  <a:lnTo>
                    <a:pt x="1351" y="323"/>
                  </a:lnTo>
                  <a:lnTo>
                    <a:pt x="1358" y="340"/>
                  </a:lnTo>
                  <a:lnTo>
                    <a:pt x="1384" y="356"/>
                  </a:lnTo>
                  <a:lnTo>
                    <a:pt x="1388" y="374"/>
                  </a:lnTo>
                  <a:lnTo>
                    <a:pt x="1384" y="389"/>
                  </a:lnTo>
                  <a:lnTo>
                    <a:pt x="1378" y="422"/>
                  </a:lnTo>
                  <a:lnTo>
                    <a:pt x="1401" y="434"/>
                  </a:lnTo>
                  <a:lnTo>
                    <a:pt x="1408" y="449"/>
                  </a:lnTo>
                  <a:lnTo>
                    <a:pt x="1395" y="464"/>
                  </a:lnTo>
                  <a:lnTo>
                    <a:pt x="1401" y="482"/>
                  </a:lnTo>
                  <a:lnTo>
                    <a:pt x="1414" y="497"/>
                  </a:lnTo>
                  <a:lnTo>
                    <a:pt x="1408" y="516"/>
                  </a:lnTo>
                  <a:lnTo>
                    <a:pt x="1414" y="537"/>
                  </a:lnTo>
                  <a:lnTo>
                    <a:pt x="1421" y="545"/>
                  </a:lnTo>
                  <a:lnTo>
                    <a:pt x="1431" y="564"/>
                  </a:lnTo>
                  <a:lnTo>
                    <a:pt x="1451" y="582"/>
                  </a:lnTo>
                  <a:lnTo>
                    <a:pt x="1454" y="609"/>
                  </a:lnTo>
                  <a:lnTo>
                    <a:pt x="1481" y="636"/>
                  </a:lnTo>
                  <a:lnTo>
                    <a:pt x="1491" y="643"/>
                  </a:lnTo>
                  <a:lnTo>
                    <a:pt x="1488" y="666"/>
                  </a:lnTo>
                  <a:lnTo>
                    <a:pt x="1488" y="670"/>
                  </a:lnTo>
                  <a:lnTo>
                    <a:pt x="329" y="645"/>
                  </a:lnTo>
                  <a:lnTo>
                    <a:pt x="342" y="440"/>
                  </a:lnTo>
                  <a:lnTo>
                    <a:pt x="0" y="4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7" name="Freeform 74"/>
            <p:cNvSpPr>
              <a:spLocks noChangeAspect="1"/>
            </p:cNvSpPr>
            <p:nvPr/>
          </p:nvSpPr>
          <p:spPr bwMode="auto">
            <a:xfrm>
              <a:off x="4992" y="3735"/>
              <a:ext cx="1491" cy="670"/>
            </a:xfrm>
            <a:custGeom>
              <a:avLst/>
              <a:gdLst>
                <a:gd name="T0" fmla="*/ 0 w 1491"/>
                <a:gd name="T1" fmla="*/ 413 h 670"/>
                <a:gd name="T2" fmla="*/ 38 w 1491"/>
                <a:gd name="T3" fmla="*/ 0 h 670"/>
                <a:gd name="T4" fmla="*/ 962 w 1491"/>
                <a:gd name="T5" fmla="*/ 45 h 670"/>
                <a:gd name="T6" fmla="*/ 985 w 1491"/>
                <a:gd name="T7" fmla="*/ 75 h 670"/>
                <a:gd name="T8" fmla="*/ 1011 w 1491"/>
                <a:gd name="T9" fmla="*/ 75 h 670"/>
                <a:gd name="T10" fmla="*/ 1035 w 1491"/>
                <a:gd name="T11" fmla="*/ 69 h 670"/>
                <a:gd name="T12" fmla="*/ 1055 w 1491"/>
                <a:gd name="T13" fmla="*/ 81 h 670"/>
                <a:gd name="T14" fmla="*/ 1068 w 1491"/>
                <a:gd name="T15" fmla="*/ 108 h 670"/>
                <a:gd name="T16" fmla="*/ 1092 w 1491"/>
                <a:gd name="T17" fmla="*/ 114 h 670"/>
                <a:gd name="T18" fmla="*/ 1115 w 1491"/>
                <a:gd name="T19" fmla="*/ 108 h 670"/>
                <a:gd name="T20" fmla="*/ 1139 w 1491"/>
                <a:gd name="T21" fmla="*/ 93 h 670"/>
                <a:gd name="T22" fmla="*/ 1171 w 1491"/>
                <a:gd name="T23" fmla="*/ 93 h 670"/>
                <a:gd name="T24" fmla="*/ 1188 w 1491"/>
                <a:gd name="T25" fmla="*/ 99 h 670"/>
                <a:gd name="T26" fmla="*/ 1261 w 1491"/>
                <a:gd name="T27" fmla="*/ 141 h 670"/>
                <a:gd name="T28" fmla="*/ 1295 w 1491"/>
                <a:gd name="T29" fmla="*/ 163 h 670"/>
                <a:gd name="T30" fmla="*/ 1298 w 1491"/>
                <a:gd name="T31" fmla="*/ 187 h 670"/>
                <a:gd name="T32" fmla="*/ 1321 w 1491"/>
                <a:gd name="T33" fmla="*/ 199 h 670"/>
                <a:gd name="T34" fmla="*/ 1321 w 1491"/>
                <a:gd name="T35" fmla="*/ 214 h 670"/>
                <a:gd name="T36" fmla="*/ 1311 w 1491"/>
                <a:gd name="T37" fmla="*/ 241 h 670"/>
                <a:gd name="T38" fmla="*/ 1328 w 1491"/>
                <a:gd name="T39" fmla="*/ 256 h 670"/>
                <a:gd name="T40" fmla="*/ 1341 w 1491"/>
                <a:gd name="T41" fmla="*/ 289 h 670"/>
                <a:gd name="T42" fmla="*/ 1358 w 1491"/>
                <a:gd name="T43" fmla="*/ 308 h 670"/>
                <a:gd name="T44" fmla="*/ 1351 w 1491"/>
                <a:gd name="T45" fmla="*/ 323 h 670"/>
                <a:gd name="T46" fmla="*/ 1358 w 1491"/>
                <a:gd name="T47" fmla="*/ 340 h 670"/>
                <a:gd name="T48" fmla="*/ 1384 w 1491"/>
                <a:gd name="T49" fmla="*/ 356 h 670"/>
                <a:gd name="T50" fmla="*/ 1388 w 1491"/>
                <a:gd name="T51" fmla="*/ 374 h 670"/>
                <a:gd name="T52" fmla="*/ 1384 w 1491"/>
                <a:gd name="T53" fmla="*/ 389 h 670"/>
                <a:gd name="T54" fmla="*/ 1378 w 1491"/>
                <a:gd name="T55" fmla="*/ 422 h 670"/>
                <a:gd name="T56" fmla="*/ 1401 w 1491"/>
                <a:gd name="T57" fmla="*/ 434 h 670"/>
                <a:gd name="T58" fmla="*/ 1408 w 1491"/>
                <a:gd name="T59" fmla="*/ 449 h 670"/>
                <a:gd name="T60" fmla="*/ 1395 w 1491"/>
                <a:gd name="T61" fmla="*/ 464 h 670"/>
                <a:gd name="T62" fmla="*/ 1401 w 1491"/>
                <a:gd name="T63" fmla="*/ 482 h 670"/>
                <a:gd name="T64" fmla="*/ 1414 w 1491"/>
                <a:gd name="T65" fmla="*/ 497 h 670"/>
                <a:gd name="T66" fmla="*/ 1408 w 1491"/>
                <a:gd name="T67" fmla="*/ 516 h 670"/>
                <a:gd name="T68" fmla="*/ 1414 w 1491"/>
                <a:gd name="T69" fmla="*/ 537 h 670"/>
                <a:gd name="T70" fmla="*/ 1421 w 1491"/>
                <a:gd name="T71" fmla="*/ 545 h 670"/>
                <a:gd name="T72" fmla="*/ 1431 w 1491"/>
                <a:gd name="T73" fmla="*/ 564 h 670"/>
                <a:gd name="T74" fmla="*/ 1451 w 1491"/>
                <a:gd name="T75" fmla="*/ 582 h 670"/>
                <a:gd name="T76" fmla="*/ 1454 w 1491"/>
                <a:gd name="T77" fmla="*/ 609 h 670"/>
                <a:gd name="T78" fmla="*/ 1481 w 1491"/>
                <a:gd name="T79" fmla="*/ 636 h 670"/>
                <a:gd name="T80" fmla="*/ 1491 w 1491"/>
                <a:gd name="T81" fmla="*/ 643 h 670"/>
                <a:gd name="T82" fmla="*/ 1488 w 1491"/>
                <a:gd name="T83" fmla="*/ 666 h 670"/>
                <a:gd name="T84" fmla="*/ 1488 w 1491"/>
                <a:gd name="T85" fmla="*/ 670 h 670"/>
                <a:gd name="T86" fmla="*/ 329 w 1491"/>
                <a:gd name="T87" fmla="*/ 645 h 670"/>
                <a:gd name="T88" fmla="*/ 342 w 1491"/>
                <a:gd name="T89" fmla="*/ 440 h 670"/>
                <a:gd name="T90" fmla="*/ 0 w 1491"/>
                <a:gd name="T91" fmla="*/ 413 h 6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1"/>
                <a:gd name="T139" fmla="*/ 0 h 670"/>
                <a:gd name="T140" fmla="*/ 1491 w 1491"/>
                <a:gd name="T141" fmla="*/ 670 h 6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1" h="670">
                  <a:moveTo>
                    <a:pt x="0" y="413"/>
                  </a:moveTo>
                  <a:lnTo>
                    <a:pt x="38" y="0"/>
                  </a:lnTo>
                  <a:lnTo>
                    <a:pt x="962" y="45"/>
                  </a:lnTo>
                  <a:lnTo>
                    <a:pt x="985" y="75"/>
                  </a:lnTo>
                  <a:lnTo>
                    <a:pt x="1011" y="75"/>
                  </a:lnTo>
                  <a:lnTo>
                    <a:pt x="1035" y="69"/>
                  </a:lnTo>
                  <a:lnTo>
                    <a:pt x="1055" y="81"/>
                  </a:lnTo>
                  <a:lnTo>
                    <a:pt x="1068" y="108"/>
                  </a:lnTo>
                  <a:lnTo>
                    <a:pt x="1092" y="114"/>
                  </a:lnTo>
                  <a:lnTo>
                    <a:pt x="1115" y="108"/>
                  </a:lnTo>
                  <a:lnTo>
                    <a:pt x="1139" y="93"/>
                  </a:lnTo>
                  <a:lnTo>
                    <a:pt x="1171" y="93"/>
                  </a:lnTo>
                  <a:lnTo>
                    <a:pt x="1188" y="99"/>
                  </a:lnTo>
                  <a:lnTo>
                    <a:pt x="1261" y="141"/>
                  </a:lnTo>
                  <a:lnTo>
                    <a:pt x="1295" y="163"/>
                  </a:lnTo>
                  <a:lnTo>
                    <a:pt x="1298" y="187"/>
                  </a:lnTo>
                  <a:lnTo>
                    <a:pt x="1321" y="199"/>
                  </a:lnTo>
                  <a:lnTo>
                    <a:pt x="1321" y="214"/>
                  </a:lnTo>
                  <a:lnTo>
                    <a:pt x="1311" y="241"/>
                  </a:lnTo>
                  <a:lnTo>
                    <a:pt x="1328" y="256"/>
                  </a:lnTo>
                  <a:lnTo>
                    <a:pt x="1341" y="289"/>
                  </a:lnTo>
                  <a:lnTo>
                    <a:pt x="1358" y="308"/>
                  </a:lnTo>
                  <a:lnTo>
                    <a:pt x="1351" y="323"/>
                  </a:lnTo>
                  <a:lnTo>
                    <a:pt x="1358" y="340"/>
                  </a:lnTo>
                  <a:lnTo>
                    <a:pt x="1384" y="356"/>
                  </a:lnTo>
                  <a:lnTo>
                    <a:pt x="1388" y="374"/>
                  </a:lnTo>
                  <a:lnTo>
                    <a:pt x="1384" y="389"/>
                  </a:lnTo>
                  <a:lnTo>
                    <a:pt x="1378" y="422"/>
                  </a:lnTo>
                  <a:lnTo>
                    <a:pt x="1401" y="434"/>
                  </a:lnTo>
                  <a:lnTo>
                    <a:pt x="1408" y="449"/>
                  </a:lnTo>
                  <a:lnTo>
                    <a:pt x="1395" y="464"/>
                  </a:lnTo>
                  <a:lnTo>
                    <a:pt x="1401" y="482"/>
                  </a:lnTo>
                  <a:lnTo>
                    <a:pt x="1414" y="497"/>
                  </a:lnTo>
                  <a:lnTo>
                    <a:pt x="1408" y="516"/>
                  </a:lnTo>
                  <a:lnTo>
                    <a:pt x="1414" y="537"/>
                  </a:lnTo>
                  <a:lnTo>
                    <a:pt x="1421" y="545"/>
                  </a:lnTo>
                  <a:lnTo>
                    <a:pt x="1431" y="564"/>
                  </a:lnTo>
                  <a:lnTo>
                    <a:pt x="1451" y="582"/>
                  </a:lnTo>
                  <a:lnTo>
                    <a:pt x="1454" y="609"/>
                  </a:lnTo>
                  <a:lnTo>
                    <a:pt x="1481" y="636"/>
                  </a:lnTo>
                  <a:lnTo>
                    <a:pt x="1491" y="643"/>
                  </a:lnTo>
                  <a:lnTo>
                    <a:pt x="1488" y="666"/>
                  </a:lnTo>
                  <a:lnTo>
                    <a:pt x="1488" y="670"/>
                  </a:lnTo>
                  <a:lnTo>
                    <a:pt x="329" y="645"/>
                  </a:lnTo>
                  <a:lnTo>
                    <a:pt x="342" y="440"/>
                  </a:lnTo>
                  <a:lnTo>
                    <a:pt x="0" y="41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8" name="Freeform 75"/>
            <p:cNvSpPr>
              <a:spLocks noChangeAspect="1"/>
            </p:cNvSpPr>
            <p:nvPr/>
          </p:nvSpPr>
          <p:spPr bwMode="auto">
            <a:xfrm>
              <a:off x="5279" y="4381"/>
              <a:ext cx="1339" cy="649"/>
            </a:xfrm>
            <a:custGeom>
              <a:avLst/>
              <a:gdLst>
                <a:gd name="T0" fmla="*/ 40 w 1339"/>
                <a:gd name="T1" fmla="*/ 0 h 649"/>
                <a:gd name="T2" fmla="*/ 1199 w 1339"/>
                <a:gd name="T3" fmla="*/ 24 h 649"/>
                <a:gd name="T4" fmla="*/ 1276 w 1339"/>
                <a:gd name="T5" fmla="*/ 78 h 649"/>
                <a:gd name="T6" fmla="*/ 1253 w 1339"/>
                <a:gd name="T7" fmla="*/ 102 h 649"/>
                <a:gd name="T8" fmla="*/ 1250 w 1339"/>
                <a:gd name="T9" fmla="*/ 126 h 649"/>
                <a:gd name="T10" fmla="*/ 1260 w 1339"/>
                <a:gd name="T11" fmla="*/ 141 h 649"/>
                <a:gd name="T12" fmla="*/ 1279 w 1339"/>
                <a:gd name="T13" fmla="*/ 147 h 649"/>
                <a:gd name="T14" fmla="*/ 1289 w 1339"/>
                <a:gd name="T15" fmla="*/ 183 h 649"/>
                <a:gd name="T16" fmla="*/ 1309 w 1339"/>
                <a:gd name="T17" fmla="*/ 195 h 649"/>
                <a:gd name="T18" fmla="*/ 1326 w 1339"/>
                <a:gd name="T19" fmla="*/ 198 h 649"/>
                <a:gd name="T20" fmla="*/ 1332 w 1339"/>
                <a:gd name="T21" fmla="*/ 204 h 649"/>
                <a:gd name="T22" fmla="*/ 1339 w 1339"/>
                <a:gd name="T23" fmla="*/ 649 h 649"/>
                <a:gd name="T24" fmla="*/ 0 w 1339"/>
                <a:gd name="T25" fmla="*/ 624 h 649"/>
                <a:gd name="T26" fmla="*/ 40 w 1339"/>
                <a:gd name="T27" fmla="*/ 0 h 6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39"/>
                <a:gd name="T43" fmla="*/ 0 h 649"/>
                <a:gd name="T44" fmla="*/ 1339 w 1339"/>
                <a:gd name="T45" fmla="*/ 649 h 6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39" h="649">
                  <a:moveTo>
                    <a:pt x="40" y="0"/>
                  </a:moveTo>
                  <a:lnTo>
                    <a:pt x="1199" y="24"/>
                  </a:lnTo>
                  <a:lnTo>
                    <a:pt x="1276" y="78"/>
                  </a:lnTo>
                  <a:lnTo>
                    <a:pt x="1253" y="102"/>
                  </a:lnTo>
                  <a:lnTo>
                    <a:pt x="1250" y="126"/>
                  </a:lnTo>
                  <a:lnTo>
                    <a:pt x="1260" y="141"/>
                  </a:lnTo>
                  <a:lnTo>
                    <a:pt x="1279" y="147"/>
                  </a:lnTo>
                  <a:lnTo>
                    <a:pt x="1289" y="183"/>
                  </a:lnTo>
                  <a:lnTo>
                    <a:pt x="1309" y="195"/>
                  </a:lnTo>
                  <a:lnTo>
                    <a:pt x="1326" y="198"/>
                  </a:lnTo>
                  <a:lnTo>
                    <a:pt x="1332" y="204"/>
                  </a:lnTo>
                  <a:lnTo>
                    <a:pt x="1339" y="649"/>
                  </a:lnTo>
                  <a:lnTo>
                    <a:pt x="0" y="62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59" name="Freeform 76"/>
            <p:cNvSpPr>
              <a:spLocks noChangeAspect="1"/>
            </p:cNvSpPr>
            <p:nvPr/>
          </p:nvSpPr>
          <p:spPr bwMode="auto">
            <a:xfrm>
              <a:off x="5279" y="4381"/>
              <a:ext cx="1339" cy="649"/>
            </a:xfrm>
            <a:custGeom>
              <a:avLst/>
              <a:gdLst>
                <a:gd name="T0" fmla="*/ 40 w 1339"/>
                <a:gd name="T1" fmla="*/ 0 h 649"/>
                <a:gd name="T2" fmla="*/ 1200 w 1339"/>
                <a:gd name="T3" fmla="*/ 24 h 649"/>
                <a:gd name="T4" fmla="*/ 1276 w 1339"/>
                <a:gd name="T5" fmla="*/ 78 h 649"/>
                <a:gd name="T6" fmla="*/ 1253 w 1339"/>
                <a:gd name="T7" fmla="*/ 102 h 649"/>
                <a:gd name="T8" fmla="*/ 1250 w 1339"/>
                <a:gd name="T9" fmla="*/ 126 h 649"/>
                <a:gd name="T10" fmla="*/ 1260 w 1339"/>
                <a:gd name="T11" fmla="*/ 141 h 649"/>
                <a:gd name="T12" fmla="*/ 1279 w 1339"/>
                <a:gd name="T13" fmla="*/ 147 h 649"/>
                <a:gd name="T14" fmla="*/ 1290 w 1339"/>
                <a:gd name="T15" fmla="*/ 183 h 649"/>
                <a:gd name="T16" fmla="*/ 1310 w 1339"/>
                <a:gd name="T17" fmla="*/ 195 h 649"/>
                <a:gd name="T18" fmla="*/ 1326 w 1339"/>
                <a:gd name="T19" fmla="*/ 198 h 649"/>
                <a:gd name="T20" fmla="*/ 1332 w 1339"/>
                <a:gd name="T21" fmla="*/ 204 h 649"/>
                <a:gd name="T22" fmla="*/ 1339 w 1339"/>
                <a:gd name="T23" fmla="*/ 649 h 649"/>
                <a:gd name="T24" fmla="*/ 0 w 1339"/>
                <a:gd name="T25" fmla="*/ 624 h 649"/>
                <a:gd name="T26" fmla="*/ 40 w 1339"/>
                <a:gd name="T27" fmla="*/ 0 h 6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39"/>
                <a:gd name="T43" fmla="*/ 0 h 649"/>
                <a:gd name="T44" fmla="*/ 1339 w 1339"/>
                <a:gd name="T45" fmla="*/ 649 h 6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39" h="649">
                  <a:moveTo>
                    <a:pt x="40" y="0"/>
                  </a:moveTo>
                  <a:lnTo>
                    <a:pt x="1200" y="24"/>
                  </a:lnTo>
                  <a:lnTo>
                    <a:pt x="1276" y="78"/>
                  </a:lnTo>
                  <a:lnTo>
                    <a:pt x="1253" y="102"/>
                  </a:lnTo>
                  <a:lnTo>
                    <a:pt x="1250" y="126"/>
                  </a:lnTo>
                  <a:lnTo>
                    <a:pt x="1260" y="141"/>
                  </a:lnTo>
                  <a:lnTo>
                    <a:pt x="1279" y="147"/>
                  </a:lnTo>
                  <a:lnTo>
                    <a:pt x="1290" y="183"/>
                  </a:lnTo>
                  <a:lnTo>
                    <a:pt x="1310" y="195"/>
                  </a:lnTo>
                  <a:lnTo>
                    <a:pt x="1326" y="198"/>
                  </a:lnTo>
                  <a:lnTo>
                    <a:pt x="1332" y="204"/>
                  </a:lnTo>
                  <a:lnTo>
                    <a:pt x="1339" y="649"/>
                  </a:lnTo>
                  <a:lnTo>
                    <a:pt x="0" y="62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60" name="Freeform 77"/>
            <p:cNvSpPr>
              <a:spLocks noChangeAspect="1"/>
            </p:cNvSpPr>
            <p:nvPr/>
          </p:nvSpPr>
          <p:spPr bwMode="auto">
            <a:xfrm>
              <a:off x="5279" y="4381"/>
              <a:ext cx="1339" cy="649"/>
            </a:xfrm>
            <a:custGeom>
              <a:avLst/>
              <a:gdLst>
                <a:gd name="T0" fmla="*/ 40 w 1339"/>
                <a:gd name="T1" fmla="*/ 0 h 649"/>
                <a:gd name="T2" fmla="*/ 1200 w 1339"/>
                <a:gd name="T3" fmla="*/ 24 h 649"/>
                <a:gd name="T4" fmla="*/ 1276 w 1339"/>
                <a:gd name="T5" fmla="*/ 78 h 649"/>
                <a:gd name="T6" fmla="*/ 1253 w 1339"/>
                <a:gd name="T7" fmla="*/ 102 h 649"/>
                <a:gd name="T8" fmla="*/ 1250 w 1339"/>
                <a:gd name="T9" fmla="*/ 126 h 649"/>
                <a:gd name="T10" fmla="*/ 1260 w 1339"/>
                <a:gd name="T11" fmla="*/ 141 h 649"/>
                <a:gd name="T12" fmla="*/ 1279 w 1339"/>
                <a:gd name="T13" fmla="*/ 147 h 649"/>
                <a:gd name="T14" fmla="*/ 1290 w 1339"/>
                <a:gd name="T15" fmla="*/ 183 h 649"/>
                <a:gd name="T16" fmla="*/ 1310 w 1339"/>
                <a:gd name="T17" fmla="*/ 195 h 649"/>
                <a:gd name="T18" fmla="*/ 1326 w 1339"/>
                <a:gd name="T19" fmla="*/ 198 h 649"/>
                <a:gd name="T20" fmla="*/ 1332 w 1339"/>
                <a:gd name="T21" fmla="*/ 204 h 649"/>
                <a:gd name="T22" fmla="*/ 1339 w 1339"/>
                <a:gd name="T23" fmla="*/ 649 h 649"/>
                <a:gd name="T24" fmla="*/ 0 w 1339"/>
                <a:gd name="T25" fmla="*/ 624 h 649"/>
                <a:gd name="T26" fmla="*/ 40 w 1339"/>
                <a:gd name="T27" fmla="*/ 0 h 6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39"/>
                <a:gd name="T43" fmla="*/ 0 h 649"/>
                <a:gd name="T44" fmla="*/ 1339 w 1339"/>
                <a:gd name="T45" fmla="*/ 649 h 6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39" h="649">
                  <a:moveTo>
                    <a:pt x="40" y="0"/>
                  </a:moveTo>
                  <a:lnTo>
                    <a:pt x="1200" y="24"/>
                  </a:lnTo>
                  <a:lnTo>
                    <a:pt x="1276" y="78"/>
                  </a:lnTo>
                  <a:lnTo>
                    <a:pt x="1253" y="102"/>
                  </a:lnTo>
                  <a:lnTo>
                    <a:pt x="1250" y="126"/>
                  </a:lnTo>
                  <a:lnTo>
                    <a:pt x="1260" y="141"/>
                  </a:lnTo>
                  <a:lnTo>
                    <a:pt x="1279" y="147"/>
                  </a:lnTo>
                  <a:lnTo>
                    <a:pt x="1290" y="183"/>
                  </a:lnTo>
                  <a:lnTo>
                    <a:pt x="1310" y="195"/>
                  </a:lnTo>
                  <a:lnTo>
                    <a:pt x="1326" y="198"/>
                  </a:lnTo>
                  <a:lnTo>
                    <a:pt x="1332" y="204"/>
                  </a:lnTo>
                  <a:lnTo>
                    <a:pt x="1339" y="649"/>
                  </a:lnTo>
                  <a:lnTo>
                    <a:pt x="0" y="624"/>
                  </a:lnTo>
                  <a:lnTo>
                    <a:pt x="40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61" name="Freeform 78"/>
            <p:cNvSpPr>
              <a:spLocks noChangeAspect="1"/>
            </p:cNvSpPr>
            <p:nvPr/>
          </p:nvSpPr>
          <p:spPr bwMode="auto">
            <a:xfrm>
              <a:off x="5097" y="4996"/>
              <a:ext cx="1554" cy="729"/>
            </a:xfrm>
            <a:custGeom>
              <a:avLst/>
              <a:gdLst>
                <a:gd name="T0" fmla="*/ 184 w 1554"/>
                <a:gd name="T1" fmla="*/ 13 h 729"/>
                <a:gd name="T2" fmla="*/ 0 w 1554"/>
                <a:gd name="T3" fmla="*/ 103 h 729"/>
                <a:gd name="T4" fmla="*/ 530 w 1554"/>
                <a:gd name="T5" fmla="*/ 530 h 729"/>
                <a:gd name="T6" fmla="*/ 560 w 1554"/>
                <a:gd name="T7" fmla="*/ 538 h 729"/>
                <a:gd name="T8" fmla="*/ 600 w 1554"/>
                <a:gd name="T9" fmla="*/ 575 h 729"/>
                <a:gd name="T10" fmla="*/ 650 w 1554"/>
                <a:gd name="T11" fmla="*/ 563 h 729"/>
                <a:gd name="T12" fmla="*/ 676 w 1554"/>
                <a:gd name="T13" fmla="*/ 584 h 729"/>
                <a:gd name="T14" fmla="*/ 686 w 1554"/>
                <a:gd name="T15" fmla="*/ 608 h 729"/>
                <a:gd name="T16" fmla="*/ 739 w 1554"/>
                <a:gd name="T17" fmla="*/ 617 h 729"/>
                <a:gd name="T18" fmla="*/ 770 w 1554"/>
                <a:gd name="T19" fmla="*/ 626 h 729"/>
                <a:gd name="T20" fmla="*/ 790 w 1554"/>
                <a:gd name="T21" fmla="*/ 620 h 729"/>
                <a:gd name="T22" fmla="*/ 819 w 1554"/>
                <a:gd name="T23" fmla="*/ 644 h 729"/>
                <a:gd name="T24" fmla="*/ 879 w 1554"/>
                <a:gd name="T25" fmla="*/ 635 h 729"/>
                <a:gd name="T26" fmla="*/ 899 w 1554"/>
                <a:gd name="T27" fmla="*/ 660 h 729"/>
                <a:gd name="T28" fmla="*/ 905 w 1554"/>
                <a:gd name="T29" fmla="*/ 683 h 729"/>
                <a:gd name="T30" fmla="*/ 946 w 1554"/>
                <a:gd name="T31" fmla="*/ 668 h 729"/>
                <a:gd name="T32" fmla="*/ 1009 w 1554"/>
                <a:gd name="T33" fmla="*/ 696 h 729"/>
                <a:gd name="T34" fmla="*/ 1036 w 1554"/>
                <a:gd name="T35" fmla="*/ 683 h 729"/>
                <a:gd name="T36" fmla="*/ 1052 w 1554"/>
                <a:gd name="T37" fmla="*/ 693 h 729"/>
                <a:gd name="T38" fmla="*/ 1056 w 1554"/>
                <a:gd name="T39" fmla="*/ 720 h 729"/>
                <a:gd name="T40" fmla="*/ 1065 w 1554"/>
                <a:gd name="T41" fmla="*/ 702 h 729"/>
                <a:gd name="T42" fmla="*/ 1099 w 1554"/>
                <a:gd name="T43" fmla="*/ 675 h 729"/>
                <a:gd name="T44" fmla="*/ 1109 w 1554"/>
                <a:gd name="T45" fmla="*/ 689 h 729"/>
                <a:gd name="T46" fmla="*/ 1138 w 1554"/>
                <a:gd name="T47" fmla="*/ 696 h 729"/>
                <a:gd name="T48" fmla="*/ 1158 w 1554"/>
                <a:gd name="T49" fmla="*/ 689 h 729"/>
                <a:gd name="T50" fmla="*/ 1162 w 1554"/>
                <a:gd name="T51" fmla="*/ 696 h 729"/>
                <a:gd name="T52" fmla="*/ 1208 w 1554"/>
                <a:gd name="T53" fmla="*/ 723 h 729"/>
                <a:gd name="T54" fmla="*/ 1251 w 1554"/>
                <a:gd name="T55" fmla="*/ 696 h 729"/>
                <a:gd name="T56" fmla="*/ 1324 w 1554"/>
                <a:gd name="T57" fmla="*/ 681 h 729"/>
                <a:gd name="T58" fmla="*/ 1355 w 1554"/>
                <a:gd name="T59" fmla="*/ 677 h 729"/>
                <a:gd name="T60" fmla="*/ 1421 w 1554"/>
                <a:gd name="T61" fmla="*/ 677 h 729"/>
                <a:gd name="T62" fmla="*/ 1517 w 1554"/>
                <a:gd name="T63" fmla="*/ 717 h 729"/>
                <a:gd name="T64" fmla="*/ 1541 w 1554"/>
                <a:gd name="T65" fmla="*/ 729 h 729"/>
                <a:gd name="T66" fmla="*/ 1554 w 1554"/>
                <a:gd name="T67" fmla="*/ 363 h 729"/>
                <a:gd name="T68" fmla="*/ 1521 w 1554"/>
                <a:gd name="T69" fmla="*/ 37 h 72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554"/>
                <a:gd name="T106" fmla="*/ 0 h 729"/>
                <a:gd name="T107" fmla="*/ 1554 w 1554"/>
                <a:gd name="T108" fmla="*/ 729 h 72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554" h="729">
                  <a:moveTo>
                    <a:pt x="1521" y="37"/>
                  </a:moveTo>
                  <a:lnTo>
                    <a:pt x="184" y="13"/>
                  </a:lnTo>
                  <a:lnTo>
                    <a:pt x="8" y="0"/>
                  </a:lnTo>
                  <a:lnTo>
                    <a:pt x="0" y="103"/>
                  </a:lnTo>
                  <a:lnTo>
                    <a:pt x="546" y="130"/>
                  </a:lnTo>
                  <a:lnTo>
                    <a:pt x="530" y="530"/>
                  </a:lnTo>
                  <a:lnTo>
                    <a:pt x="549" y="533"/>
                  </a:lnTo>
                  <a:lnTo>
                    <a:pt x="560" y="538"/>
                  </a:lnTo>
                  <a:lnTo>
                    <a:pt x="586" y="572"/>
                  </a:lnTo>
                  <a:lnTo>
                    <a:pt x="600" y="575"/>
                  </a:lnTo>
                  <a:lnTo>
                    <a:pt x="636" y="572"/>
                  </a:lnTo>
                  <a:lnTo>
                    <a:pt x="650" y="563"/>
                  </a:lnTo>
                  <a:lnTo>
                    <a:pt x="669" y="572"/>
                  </a:lnTo>
                  <a:lnTo>
                    <a:pt x="676" y="584"/>
                  </a:lnTo>
                  <a:lnTo>
                    <a:pt x="676" y="590"/>
                  </a:lnTo>
                  <a:lnTo>
                    <a:pt x="686" y="608"/>
                  </a:lnTo>
                  <a:lnTo>
                    <a:pt x="689" y="611"/>
                  </a:lnTo>
                  <a:lnTo>
                    <a:pt x="739" y="617"/>
                  </a:lnTo>
                  <a:lnTo>
                    <a:pt x="759" y="626"/>
                  </a:lnTo>
                  <a:lnTo>
                    <a:pt x="770" y="626"/>
                  </a:lnTo>
                  <a:lnTo>
                    <a:pt x="772" y="623"/>
                  </a:lnTo>
                  <a:lnTo>
                    <a:pt x="790" y="620"/>
                  </a:lnTo>
                  <a:lnTo>
                    <a:pt x="799" y="635"/>
                  </a:lnTo>
                  <a:lnTo>
                    <a:pt x="819" y="644"/>
                  </a:lnTo>
                  <a:lnTo>
                    <a:pt x="832" y="632"/>
                  </a:lnTo>
                  <a:lnTo>
                    <a:pt x="879" y="635"/>
                  </a:lnTo>
                  <a:lnTo>
                    <a:pt x="882" y="644"/>
                  </a:lnTo>
                  <a:lnTo>
                    <a:pt x="899" y="660"/>
                  </a:lnTo>
                  <a:lnTo>
                    <a:pt x="905" y="662"/>
                  </a:lnTo>
                  <a:lnTo>
                    <a:pt x="905" y="683"/>
                  </a:lnTo>
                  <a:lnTo>
                    <a:pt x="939" y="693"/>
                  </a:lnTo>
                  <a:lnTo>
                    <a:pt x="946" y="668"/>
                  </a:lnTo>
                  <a:lnTo>
                    <a:pt x="962" y="665"/>
                  </a:lnTo>
                  <a:lnTo>
                    <a:pt x="1009" y="696"/>
                  </a:lnTo>
                  <a:lnTo>
                    <a:pt x="1012" y="696"/>
                  </a:lnTo>
                  <a:lnTo>
                    <a:pt x="1036" y="683"/>
                  </a:lnTo>
                  <a:lnTo>
                    <a:pt x="1048" y="683"/>
                  </a:lnTo>
                  <a:lnTo>
                    <a:pt x="1052" y="693"/>
                  </a:lnTo>
                  <a:lnTo>
                    <a:pt x="1048" y="708"/>
                  </a:lnTo>
                  <a:lnTo>
                    <a:pt x="1056" y="720"/>
                  </a:lnTo>
                  <a:lnTo>
                    <a:pt x="1068" y="714"/>
                  </a:lnTo>
                  <a:lnTo>
                    <a:pt x="1065" y="702"/>
                  </a:lnTo>
                  <a:lnTo>
                    <a:pt x="1078" y="683"/>
                  </a:lnTo>
                  <a:lnTo>
                    <a:pt x="1099" y="675"/>
                  </a:lnTo>
                  <a:lnTo>
                    <a:pt x="1105" y="675"/>
                  </a:lnTo>
                  <a:lnTo>
                    <a:pt x="1109" y="689"/>
                  </a:lnTo>
                  <a:lnTo>
                    <a:pt x="1128" y="696"/>
                  </a:lnTo>
                  <a:lnTo>
                    <a:pt x="1138" y="696"/>
                  </a:lnTo>
                  <a:lnTo>
                    <a:pt x="1145" y="686"/>
                  </a:lnTo>
                  <a:lnTo>
                    <a:pt x="1158" y="689"/>
                  </a:lnTo>
                  <a:lnTo>
                    <a:pt x="1162" y="693"/>
                  </a:lnTo>
                  <a:lnTo>
                    <a:pt x="1162" y="696"/>
                  </a:lnTo>
                  <a:lnTo>
                    <a:pt x="1181" y="705"/>
                  </a:lnTo>
                  <a:lnTo>
                    <a:pt x="1208" y="723"/>
                  </a:lnTo>
                  <a:lnTo>
                    <a:pt x="1238" y="702"/>
                  </a:lnTo>
                  <a:lnTo>
                    <a:pt x="1251" y="696"/>
                  </a:lnTo>
                  <a:lnTo>
                    <a:pt x="1292" y="693"/>
                  </a:lnTo>
                  <a:lnTo>
                    <a:pt x="1324" y="681"/>
                  </a:lnTo>
                  <a:lnTo>
                    <a:pt x="1339" y="677"/>
                  </a:lnTo>
                  <a:lnTo>
                    <a:pt x="1355" y="677"/>
                  </a:lnTo>
                  <a:lnTo>
                    <a:pt x="1394" y="683"/>
                  </a:lnTo>
                  <a:lnTo>
                    <a:pt x="1421" y="677"/>
                  </a:lnTo>
                  <a:lnTo>
                    <a:pt x="1427" y="675"/>
                  </a:lnTo>
                  <a:lnTo>
                    <a:pt x="1517" y="717"/>
                  </a:lnTo>
                  <a:lnTo>
                    <a:pt x="1535" y="720"/>
                  </a:lnTo>
                  <a:lnTo>
                    <a:pt x="1541" y="729"/>
                  </a:lnTo>
                  <a:lnTo>
                    <a:pt x="1551" y="729"/>
                  </a:lnTo>
                  <a:lnTo>
                    <a:pt x="1554" y="363"/>
                  </a:lnTo>
                  <a:lnTo>
                    <a:pt x="1521" y="139"/>
                  </a:lnTo>
                  <a:lnTo>
                    <a:pt x="1521" y="3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62" name="Freeform 79"/>
            <p:cNvSpPr>
              <a:spLocks noChangeAspect="1"/>
            </p:cNvSpPr>
            <p:nvPr/>
          </p:nvSpPr>
          <p:spPr bwMode="auto">
            <a:xfrm>
              <a:off x="5097" y="4996"/>
              <a:ext cx="1554" cy="729"/>
            </a:xfrm>
            <a:custGeom>
              <a:avLst/>
              <a:gdLst>
                <a:gd name="T0" fmla="*/ 183 w 1554"/>
                <a:gd name="T1" fmla="*/ 12 h 729"/>
                <a:gd name="T2" fmla="*/ 0 w 1554"/>
                <a:gd name="T3" fmla="*/ 103 h 729"/>
                <a:gd name="T4" fmla="*/ 530 w 1554"/>
                <a:gd name="T5" fmla="*/ 530 h 729"/>
                <a:gd name="T6" fmla="*/ 559 w 1554"/>
                <a:gd name="T7" fmla="*/ 538 h 729"/>
                <a:gd name="T8" fmla="*/ 600 w 1554"/>
                <a:gd name="T9" fmla="*/ 575 h 729"/>
                <a:gd name="T10" fmla="*/ 649 w 1554"/>
                <a:gd name="T11" fmla="*/ 563 h 729"/>
                <a:gd name="T12" fmla="*/ 676 w 1554"/>
                <a:gd name="T13" fmla="*/ 584 h 729"/>
                <a:gd name="T14" fmla="*/ 685 w 1554"/>
                <a:gd name="T15" fmla="*/ 609 h 729"/>
                <a:gd name="T16" fmla="*/ 739 w 1554"/>
                <a:gd name="T17" fmla="*/ 617 h 729"/>
                <a:gd name="T18" fmla="*/ 769 w 1554"/>
                <a:gd name="T19" fmla="*/ 627 h 729"/>
                <a:gd name="T20" fmla="*/ 789 w 1554"/>
                <a:gd name="T21" fmla="*/ 620 h 729"/>
                <a:gd name="T22" fmla="*/ 819 w 1554"/>
                <a:gd name="T23" fmla="*/ 644 h 729"/>
                <a:gd name="T24" fmla="*/ 878 w 1554"/>
                <a:gd name="T25" fmla="*/ 636 h 729"/>
                <a:gd name="T26" fmla="*/ 899 w 1554"/>
                <a:gd name="T27" fmla="*/ 660 h 729"/>
                <a:gd name="T28" fmla="*/ 905 w 1554"/>
                <a:gd name="T29" fmla="*/ 684 h 729"/>
                <a:gd name="T30" fmla="*/ 945 w 1554"/>
                <a:gd name="T31" fmla="*/ 669 h 729"/>
                <a:gd name="T32" fmla="*/ 1008 w 1554"/>
                <a:gd name="T33" fmla="*/ 696 h 729"/>
                <a:gd name="T34" fmla="*/ 1035 w 1554"/>
                <a:gd name="T35" fmla="*/ 684 h 729"/>
                <a:gd name="T36" fmla="*/ 1052 w 1554"/>
                <a:gd name="T37" fmla="*/ 693 h 729"/>
                <a:gd name="T38" fmla="*/ 1055 w 1554"/>
                <a:gd name="T39" fmla="*/ 720 h 729"/>
                <a:gd name="T40" fmla="*/ 1065 w 1554"/>
                <a:gd name="T41" fmla="*/ 702 h 729"/>
                <a:gd name="T42" fmla="*/ 1098 w 1554"/>
                <a:gd name="T43" fmla="*/ 675 h 729"/>
                <a:gd name="T44" fmla="*/ 1108 w 1554"/>
                <a:gd name="T45" fmla="*/ 690 h 729"/>
                <a:gd name="T46" fmla="*/ 1138 w 1554"/>
                <a:gd name="T47" fmla="*/ 696 h 729"/>
                <a:gd name="T48" fmla="*/ 1158 w 1554"/>
                <a:gd name="T49" fmla="*/ 690 h 729"/>
                <a:gd name="T50" fmla="*/ 1161 w 1554"/>
                <a:gd name="T51" fmla="*/ 696 h 729"/>
                <a:gd name="T52" fmla="*/ 1208 w 1554"/>
                <a:gd name="T53" fmla="*/ 723 h 729"/>
                <a:gd name="T54" fmla="*/ 1251 w 1554"/>
                <a:gd name="T55" fmla="*/ 696 h 729"/>
                <a:gd name="T56" fmla="*/ 1324 w 1554"/>
                <a:gd name="T57" fmla="*/ 681 h 729"/>
                <a:gd name="T58" fmla="*/ 1354 w 1554"/>
                <a:gd name="T59" fmla="*/ 678 h 729"/>
                <a:gd name="T60" fmla="*/ 1421 w 1554"/>
                <a:gd name="T61" fmla="*/ 678 h 729"/>
                <a:gd name="T62" fmla="*/ 1517 w 1554"/>
                <a:gd name="T63" fmla="*/ 717 h 729"/>
                <a:gd name="T64" fmla="*/ 1540 w 1554"/>
                <a:gd name="T65" fmla="*/ 729 h 729"/>
                <a:gd name="T66" fmla="*/ 1554 w 1554"/>
                <a:gd name="T67" fmla="*/ 363 h 729"/>
                <a:gd name="T68" fmla="*/ 1520 w 1554"/>
                <a:gd name="T69" fmla="*/ 37 h 72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554"/>
                <a:gd name="T106" fmla="*/ 0 h 729"/>
                <a:gd name="T107" fmla="*/ 1554 w 1554"/>
                <a:gd name="T108" fmla="*/ 729 h 72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554" h="729">
                  <a:moveTo>
                    <a:pt x="1520" y="37"/>
                  </a:moveTo>
                  <a:lnTo>
                    <a:pt x="183" y="12"/>
                  </a:lnTo>
                  <a:lnTo>
                    <a:pt x="7" y="0"/>
                  </a:lnTo>
                  <a:lnTo>
                    <a:pt x="0" y="103"/>
                  </a:lnTo>
                  <a:lnTo>
                    <a:pt x="546" y="130"/>
                  </a:lnTo>
                  <a:lnTo>
                    <a:pt x="530" y="530"/>
                  </a:lnTo>
                  <a:lnTo>
                    <a:pt x="549" y="533"/>
                  </a:lnTo>
                  <a:lnTo>
                    <a:pt x="559" y="538"/>
                  </a:lnTo>
                  <a:lnTo>
                    <a:pt x="585" y="572"/>
                  </a:lnTo>
                  <a:lnTo>
                    <a:pt x="600" y="575"/>
                  </a:lnTo>
                  <a:lnTo>
                    <a:pt x="636" y="572"/>
                  </a:lnTo>
                  <a:lnTo>
                    <a:pt x="649" y="563"/>
                  </a:lnTo>
                  <a:lnTo>
                    <a:pt x="669" y="572"/>
                  </a:lnTo>
                  <a:lnTo>
                    <a:pt x="676" y="584"/>
                  </a:lnTo>
                  <a:lnTo>
                    <a:pt x="676" y="590"/>
                  </a:lnTo>
                  <a:lnTo>
                    <a:pt x="685" y="609"/>
                  </a:lnTo>
                  <a:lnTo>
                    <a:pt x="688" y="611"/>
                  </a:lnTo>
                  <a:lnTo>
                    <a:pt x="739" y="617"/>
                  </a:lnTo>
                  <a:lnTo>
                    <a:pt x="759" y="627"/>
                  </a:lnTo>
                  <a:lnTo>
                    <a:pt x="769" y="627"/>
                  </a:lnTo>
                  <a:lnTo>
                    <a:pt x="772" y="623"/>
                  </a:lnTo>
                  <a:lnTo>
                    <a:pt x="789" y="620"/>
                  </a:lnTo>
                  <a:lnTo>
                    <a:pt x="799" y="636"/>
                  </a:lnTo>
                  <a:lnTo>
                    <a:pt x="819" y="644"/>
                  </a:lnTo>
                  <a:lnTo>
                    <a:pt x="832" y="632"/>
                  </a:lnTo>
                  <a:lnTo>
                    <a:pt x="878" y="636"/>
                  </a:lnTo>
                  <a:lnTo>
                    <a:pt x="881" y="644"/>
                  </a:lnTo>
                  <a:lnTo>
                    <a:pt x="899" y="660"/>
                  </a:lnTo>
                  <a:lnTo>
                    <a:pt x="905" y="662"/>
                  </a:lnTo>
                  <a:lnTo>
                    <a:pt x="905" y="684"/>
                  </a:lnTo>
                  <a:lnTo>
                    <a:pt x="939" y="693"/>
                  </a:lnTo>
                  <a:lnTo>
                    <a:pt x="945" y="669"/>
                  </a:lnTo>
                  <a:lnTo>
                    <a:pt x="962" y="665"/>
                  </a:lnTo>
                  <a:lnTo>
                    <a:pt x="1008" y="696"/>
                  </a:lnTo>
                  <a:lnTo>
                    <a:pt x="1012" y="696"/>
                  </a:lnTo>
                  <a:lnTo>
                    <a:pt x="1035" y="684"/>
                  </a:lnTo>
                  <a:lnTo>
                    <a:pt x="1048" y="684"/>
                  </a:lnTo>
                  <a:lnTo>
                    <a:pt x="1052" y="693"/>
                  </a:lnTo>
                  <a:lnTo>
                    <a:pt x="1048" y="708"/>
                  </a:lnTo>
                  <a:lnTo>
                    <a:pt x="1055" y="720"/>
                  </a:lnTo>
                  <a:lnTo>
                    <a:pt x="1068" y="714"/>
                  </a:lnTo>
                  <a:lnTo>
                    <a:pt x="1065" y="702"/>
                  </a:lnTo>
                  <a:lnTo>
                    <a:pt x="1078" y="684"/>
                  </a:lnTo>
                  <a:lnTo>
                    <a:pt x="1098" y="675"/>
                  </a:lnTo>
                  <a:lnTo>
                    <a:pt x="1105" y="675"/>
                  </a:lnTo>
                  <a:lnTo>
                    <a:pt x="1108" y="690"/>
                  </a:lnTo>
                  <a:lnTo>
                    <a:pt x="1128" y="696"/>
                  </a:lnTo>
                  <a:lnTo>
                    <a:pt x="1138" y="696"/>
                  </a:lnTo>
                  <a:lnTo>
                    <a:pt x="1145" y="686"/>
                  </a:lnTo>
                  <a:lnTo>
                    <a:pt x="1158" y="690"/>
                  </a:lnTo>
                  <a:lnTo>
                    <a:pt x="1161" y="693"/>
                  </a:lnTo>
                  <a:lnTo>
                    <a:pt x="1161" y="696"/>
                  </a:lnTo>
                  <a:lnTo>
                    <a:pt x="1181" y="705"/>
                  </a:lnTo>
                  <a:lnTo>
                    <a:pt x="1208" y="723"/>
                  </a:lnTo>
                  <a:lnTo>
                    <a:pt x="1237" y="702"/>
                  </a:lnTo>
                  <a:lnTo>
                    <a:pt x="1251" y="696"/>
                  </a:lnTo>
                  <a:lnTo>
                    <a:pt x="1291" y="693"/>
                  </a:lnTo>
                  <a:lnTo>
                    <a:pt x="1324" y="681"/>
                  </a:lnTo>
                  <a:lnTo>
                    <a:pt x="1338" y="678"/>
                  </a:lnTo>
                  <a:lnTo>
                    <a:pt x="1354" y="678"/>
                  </a:lnTo>
                  <a:lnTo>
                    <a:pt x="1394" y="684"/>
                  </a:lnTo>
                  <a:lnTo>
                    <a:pt x="1421" y="678"/>
                  </a:lnTo>
                  <a:lnTo>
                    <a:pt x="1427" y="675"/>
                  </a:lnTo>
                  <a:lnTo>
                    <a:pt x="1517" y="717"/>
                  </a:lnTo>
                  <a:lnTo>
                    <a:pt x="1534" y="720"/>
                  </a:lnTo>
                  <a:lnTo>
                    <a:pt x="1540" y="729"/>
                  </a:lnTo>
                  <a:lnTo>
                    <a:pt x="1550" y="729"/>
                  </a:lnTo>
                  <a:lnTo>
                    <a:pt x="1554" y="363"/>
                  </a:lnTo>
                  <a:lnTo>
                    <a:pt x="1520" y="140"/>
                  </a:lnTo>
                  <a:lnTo>
                    <a:pt x="1520" y="3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63" name="Freeform 80"/>
            <p:cNvSpPr>
              <a:spLocks noChangeAspect="1"/>
            </p:cNvSpPr>
            <p:nvPr/>
          </p:nvSpPr>
          <p:spPr bwMode="auto">
            <a:xfrm>
              <a:off x="5097" y="4996"/>
              <a:ext cx="1554" cy="729"/>
            </a:xfrm>
            <a:custGeom>
              <a:avLst/>
              <a:gdLst>
                <a:gd name="T0" fmla="*/ 183 w 1554"/>
                <a:gd name="T1" fmla="*/ 12 h 729"/>
                <a:gd name="T2" fmla="*/ 0 w 1554"/>
                <a:gd name="T3" fmla="*/ 103 h 729"/>
                <a:gd name="T4" fmla="*/ 530 w 1554"/>
                <a:gd name="T5" fmla="*/ 530 h 729"/>
                <a:gd name="T6" fmla="*/ 559 w 1554"/>
                <a:gd name="T7" fmla="*/ 538 h 729"/>
                <a:gd name="T8" fmla="*/ 600 w 1554"/>
                <a:gd name="T9" fmla="*/ 575 h 729"/>
                <a:gd name="T10" fmla="*/ 649 w 1554"/>
                <a:gd name="T11" fmla="*/ 563 h 729"/>
                <a:gd name="T12" fmla="*/ 676 w 1554"/>
                <a:gd name="T13" fmla="*/ 584 h 729"/>
                <a:gd name="T14" fmla="*/ 685 w 1554"/>
                <a:gd name="T15" fmla="*/ 609 h 729"/>
                <a:gd name="T16" fmla="*/ 739 w 1554"/>
                <a:gd name="T17" fmla="*/ 617 h 729"/>
                <a:gd name="T18" fmla="*/ 769 w 1554"/>
                <a:gd name="T19" fmla="*/ 627 h 729"/>
                <a:gd name="T20" fmla="*/ 789 w 1554"/>
                <a:gd name="T21" fmla="*/ 620 h 729"/>
                <a:gd name="T22" fmla="*/ 819 w 1554"/>
                <a:gd name="T23" fmla="*/ 644 h 729"/>
                <a:gd name="T24" fmla="*/ 878 w 1554"/>
                <a:gd name="T25" fmla="*/ 636 h 729"/>
                <a:gd name="T26" fmla="*/ 899 w 1554"/>
                <a:gd name="T27" fmla="*/ 660 h 729"/>
                <a:gd name="T28" fmla="*/ 905 w 1554"/>
                <a:gd name="T29" fmla="*/ 684 h 729"/>
                <a:gd name="T30" fmla="*/ 945 w 1554"/>
                <a:gd name="T31" fmla="*/ 669 h 729"/>
                <a:gd name="T32" fmla="*/ 1008 w 1554"/>
                <a:gd name="T33" fmla="*/ 696 h 729"/>
                <a:gd name="T34" fmla="*/ 1035 w 1554"/>
                <a:gd name="T35" fmla="*/ 684 h 729"/>
                <a:gd name="T36" fmla="*/ 1052 w 1554"/>
                <a:gd name="T37" fmla="*/ 693 h 729"/>
                <a:gd name="T38" fmla="*/ 1055 w 1554"/>
                <a:gd name="T39" fmla="*/ 720 h 729"/>
                <a:gd name="T40" fmla="*/ 1065 w 1554"/>
                <a:gd name="T41" fmla="*/ 702 h 729"/>
                <a:gd name="T42" fmla="*/ 1098 w 1554"/>
                <a:gd name="T43" fmla="*/ 675 h 729"/>
                <a:gd name="T44" fmla="*/ 1108 w 1554"/>
                <a:gd name="T45" fmla="*/ 690 h 729"/>
                <a:gd name="T46" fmla="*/ 1138 w 1554"/>
                <a:gd name="T47" fmla="*/ 696 h 729"/>
                <a:gd name="T48" fmla="*/ 1158 w 1554"/>
                <a:gd name="T49" fmla="*/ 690 h 729"/>
                <a:gd name="T50" fmla="*/ 1161 w 1554"/>
                <a:gd name="T51" fmla="*/ 696 h 729"/>
                <a:gd name="T52" fmla="*/ 1208 w 1554"/>
                <a:gd name="T53" fmla="*/ 723 h 729"/>
                <a:gd name="T54" fmla="*/ 1251 w 1554"/>
                <a:gd name="T55" fmla="*/ 696 h 729"/>
                <a:gd name="T56" fmla="*/ 1324 w 1554"/>
                <a:gd name="T57" fmla="*/ 681 h 729"/>
                <a:gd name="T58" fmla="*/ 1354 w 1554"/>
                <a:gd name="T59" fmla="*/ 678 h 729"/>
                <a:gd name="T60" fmla="*/ 1421 w 1554"/>
                <a:gd name="T61" fmla="*/ 678 h 729"/>
                <a:gd name="T62" fmla="*/ 1517 w 1554"/>
                <a:gd name="T63" fmla="*/ 717 h 729"/>
                <a:gd name="T64" fmla="*/ 1540 w 1554"/>
                <a:gd name="T65" fmla="*/ 729 h 729"/>
                <a:gd name="T66" fmla="*/ 1554 w 1554"/>
                <a:gd name="T67" fmla="*/ 363 h 729"/>
                <a:gd name="T68" fmla="*/ 1520 w 1554"/>
                <a:gd name="T69" fmla="*/ 37 h 72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554"/>
                <a:gd name="T106" fmla="*/ 0 h 729"/>
                <a:gd name="T107" fmla="*/ 1554 w 1554"/>
                <a:gd name="T108" fmla="*/ 729 h 72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554" h="729">
                  <a:moveTo>
                    <a:pt x="1520" y="37"/>
                  </a:moveTo>
                  <a:lnTo>
                    <a:pt x="183" y="12"/>
                  </a:lnTo>
                  <a:lnTo>
                    <a:pt x="7" y="0"/>
                  </a:lnTo>
                  <a:lnTo>
                    <a:pt x="0" y="103"/>
                  </a:lnTo>
                  <a:lnTo>
                    <a:pt x="546" y="130"/>
                  </a:lnTo>
                  <a:lnTo>
                    <a:pt x="530" y="530"/>
                  </a:lnTo>
                  <a:lnTo>
                    <a:pt x="549" y="533"/>
                  </a:lnTo>
                  <a:lnTo>
                    <a:pt x="559" y="538"/>
                  </a:lnTo>
                  <a:lnTo>
                    <a:pt x="585" y="572"/>
                  </a:lnTo>
                  <a:lnTo>
                    <a:pt x="600" y="575"/>
                  </a:lnTo>
                  <a:lnTo>
                    <a:pt x="636" y="572"/>
                  </a:lnTo>
                  <a:lnTo>
                    <a:pt x="649" y="563"/>
                  </a:lnTo>
                  <a:lnTo>
                    <a:pt x="669" y="572"/>
                  </a:lnTo>
                  <a:lnTo>
                    <a:pt x="676" y="584"/>
                  </a:lnTo>
                  <a:lnTo>
                    <a:pt x="676" y="590"/>
                  </a:lnTo>
                  <a:lnTo>
                    <a:pt x="685" y="609"/>
                  </a:lnTo>
                  <a:lnTo>
                    <a:pt x="688" y="611"/>
                  </a:lnTo>
                  <a:lnTo>
                    <a:pt x="739" y="617"/>
                  </a:lnTo>
                  <a:lnTo>
                    <a:pt x="759" y="627"/>
                  </a:lnTo>
                  <a:lnTo>
                    <a:pt x="769" y="627"/>
                  </a:lnTo>
                  <a:lnTo>
                    <a:pt x="772" y="623"/>
                  </a:lnTo>
                  <a:lnTo>
                    <a:pt x="789" y="620"/>
                  </a:lnTo>
                  <a:lnTo>
                    <a:pt x="799" y="636"/>
                  </a:lnTo>
                  <a:lnTo>
                    <a:pt x="819" y="644"/>
                  </a:lnTo>
                  <a:lnTo>
                    <a:pt x="832" y="632"/>
                  </a:lnTo>
                  <a:lnTo>
                    <a:pt x="878" y="636"/>
                  </a:lnTo>
                  <a:lnTo>
                    <a:pt x="881" y="644"/>
                  </a:lnTo>
                  <a:lnTo>
                    <a:pt x="899" y="660"/>
                  </a:lnTo>
                  <a:lnTo>
                    <a:pt x="905" y="662"/>
                  </a:lnTo>
                  <a:lnTo>
                    <a:pt x="905" y="684"/>
                  </a:lnTo>
                  <a:lnTo>
                    <a:pt x="939" y="693"/>
                  </a:lnTo>
                  <a:lnTo>
                    <a:pt x="945" y="669"/>
                  </a:lnTo>
                  <a:lnTo>
                    <a:pt x="962" y="665"/>
                  </a:lnTo>
                  <a:lnTo>
                    <a:pt x="1008" y="696"/>
                  </a:lnTo>
                  <a:lnTo>
                    <a:pt x="1012" y="696"/>
                  </a:lnTo>
                  <a:lnTo>
                    <a:pt x="1035" y="684"/>
                  </a:lnTo>
                  <a:lnTo>
                    <a:pt x="1048" y="684"/>
                  </a:lnTo>
                  <a:lnTo>
                    <a:pt x="1052" y="693"/>
                  </a:lnTo>
                  <a:lnTo>
                    <a:pt x="1048" y="708"/>
                  </a:lnTo>
                  <a:lnTo>
                    <a:pt x="1055" y="720"/>
                  </a:lnTo>
                  <a:lnTo>
                    <a:pt x="1068" y="714"/>
                  </a:lnTo>
                  <a:lnTo>
                    <a:pt x="1065" y="702"/>
                  </a:lnTo>
                  <a:lnTo>
                    <a:pt x="1078" y="684"/>
                  </a:lnTo>
                  <a:lnTo>
                    <a:pt x="1098" y="675"/>
                  </a:lnTo>
                  <a:lnTo>
                    <a:pt x="1105" y="675"/>
                  </a:lnTo>
                  <a:lnTo>
                    <a:pt x="1108" y="690"/>
                  </a:lnTo>
                  <a:lnTo>
                    <a:pt x="1128" y="696"/>
                  </a:lnTo>
                  <a:lnTo>
                    <a:pt x="1138" y="696"/>
                  </a:lnTo>
                  <a:lnTo>
                    <a:pt x="1145" y="686"/>
                  </a:lnTo>
                  <a:lnTo>
                    <a:pt x="1158" y="690"/>
                  </a:lnTo>
                  <a:lnTo>
                    <a:pt x="1161" y="693"/>
                  </a:lnTo>
                  <a:lnTo>
                    <a:pt x="1161" y="696"/>
                  </a:lnTo>
                  <a:lnTo>
                    <a:pt x="1181" y="705"/>
                  </a:lnTo>
                  <a:lnTo>
                    <a:pt x="1208" y="723"/>
                  </a:lnTo>
                  <a:lnTo>
                    <a:pt x="1237" y="702"/>
                  </a:lnTo>
                  <a:lnTo>
                    <a:pt x="1251" y="696"/>
                  </a:lnTo>
                  <a:lnTo>
                    <a:pt x="1291" y="693"/>
                  </a:lnTo>
                  <a:lnTo>
                    <a:pt x="1324" y="681"/>
                  </a:lnTo>
                  <a:lnTo>
                    <a:pt x="1338" y="678"/>
                  </a:lnTo>
                  <a:lnTo>
                    <a:pt x="1354" y="678"/>
                  </a:lnTo>
                  <a:lnTo>
                    <a:pt x="1394" y="684"/>
                  </a:lnTo>
                  <a:lnTo>
                    <a:pt x="1421" y="678"/>
                  </a:lnTo>
                  <a:lnTo>
                    <a:pt x="1427" y="675"/>
                  </a:lnTo>
                  <a:lnTo>
                    <a:pt x="1517" y="717"/>
                  </a:lnTo>
                  <a:lnTo>
                    <a:pt x="1534" y="720"/>
                  </a:lnTo>
                  <a:lnTo>
                    <a:pt x="1540" y="729"/>
                  </a:lnTo>
                  <a:lnTo>
                    <a:pt x="1550" y="729"/>
                  </a:lnTo>
                  <a:lnTo>
                    <a:pt x="1554" y="363"/>
                  </a:lnTo>
                  <a:lnTo>
                    <a:pt x="1520" y="140"/>
                  </a:lnTo>
                  <a:lnTo>
                    <a:pt x="1520" y="37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64" name="Freeform 81"/>
            <p:cNvSpPr>
              <a:spLocks noChangeAspect="1"/>
            </p:cNvSpPr>
            <p:nvPr/>
          </p:nvSpPr>
          <p:spPr bwMode="auto">
            <a:xfrm>
              <a:off x="4318" y="5098"/>
              <a:ext cx="2534" cy="2234"/>
            </a:xfrm>
            <a:custGeom>
              <a:avLst/>
              <a:gdLst>
                <a:gd name="T0" fmla="*/ 2300 w 2534"/>
                <a:gd name="T1" fmla="*/ 612 h 2234"/>
                <a:gd name="T2" fmla="*/ 2138 w 2534"/>
                <a:gd name="T3" fmla="*/ 573 h 2234"/>
                <a:gd name="T4" fmla="*/ 2034 w 2534"/>
                <a:gd name="T5" fmla="*/ 591 h 2234"/>
                <a:gd name="T6" fmla="*/ 1944 w 2534"/>
                <a:gd name="T7" fmla="*/ 591 h 2234"/>
                <a:gd name="T8" fmla="*/ 1921 w 2534"/>
                <a:gd name="T9" fmla="*/ 591 h 2234"/>
                <a:gd name="T10" fmla="*/ 1881 w 2534"/>
                <a:gd name="T11" fmla="*/ 570 h 2234"/>
                <a:gd name="T12" fmla="*/ 1838 w 2534"/>
                <a:gd name="T13" fmla="*/ 615 h 2234"/>
                <a:gd name="T14" fmla="*/ 1818 w 2534"/>
                <a:gd name="T15" fmla="*/ 579 h 2234"/>
                <a:gd name="T16" fmla="*/ 1728 w 2534"/>
                <a:gd name="T17" fmla="*/ 564 h 2234"/>
                <a:gd name="T18" fmla="*/ 1681 w 2534"/>
                <a:gd name="T19" fmla="*/ 555 h 2234"/>
                <a:gd name="T20" fmla="*/ 1601 w 2534"/>
                <a:gd name="T21" fmla="*/ 539 h 2234"/>
                <a:gd name="T22" fmla="*/ 1551 w 2534"/>
                <a:gd name="T23" fmla="*/ 522 h 2234"/>
                <a:gd name="T24" fmla="*/ 1468 w 2534"/>
                <a:gd name="T25" fmla="*/ 504 h 2234"/>
                <a:gd name="T26" fmla="*/ 1431 w 2534"/>
                <a:gd name="T27" fmla="*/ 459 h 2234"/>
                <a:gd name="T28" fmla="*/ 1341 w 2534"/>
                <a:gd name="T29" fmla="*/ 434 h 2234"/>
                <a:gd name="T30" fmla="*/ 781 w 2534"/>
                <a:gd name="T31" fmla="*/ 0 h 2234"/>
                <a:gd name="T32" fmla="*/ 0 w 2534"/>
                <a:gd name="T33" fmla="*/ 872 h 2234"/>
                <a:gd name="T34" fmla="*/ 10 w 2534"/>
                <a:gd name="T35" fmla="*/ 911 h 2234"/>
                <a:gd name="T36" fmla="*/ 71 w 2534"/>
                <a:gd name="T37" fmla="*/ 986 h 2234"/>
                <a:gd name="T38" fmla="*/ 307 w 2534"/>
                <a:gd name="T39" fmla="*/ 1197 h 2234"/>
                <a:gd name="T40" fmla="*/ 341 w 2534"/>
                <a:gd name="T41" fmla="*/ 1269 h 2234"/>
                <a:gd name="T42" fmla="*/ 507 w 2534"/>
                <a:gd name="T43" fmla="*/ 1490 h 2234"/>
                <a:gd name="T44" fmla="*/ 664 w 2534"/>
                <a:gd name="T45" fmla="*/ 1514 h 2234"/>
                <a:gd name="T46" fmla="*/ 751 w 2534"/>
                <a:gd name="T47" fmla="*/ 1390 h 2234"/>
                <a:gd name="T48" fmla="*/ 804 w 2534"/>
                <a:gd name="T49" fmla="*/ 1375 h 2234"/>
                <a:gd name="T50" fmla="*/ 900 w 2534"/>
                <a:gd name="T51" fmla="*/ 1402 h 2234"/>
                <a:gd name="T52" fmla="*/ 1004 w 2534"/>
                <a:gd name="T53" fmla="*/ 1447 h 2234"/>
                <a:gd name="T54" fmla="*/ 1038 w 2534"/>
                <a:gd name="T55" fmla="*/ 1468 h 2234"/>
                <a:gd name="T56" fmla="*/ 1124 w 2534"/>
                <a:gd name="T57" fmla="*/ 1568 h 2234"/>
                <a:gd name="T58" fmla="*/ 1260 w 2534"/>
                <a:gd name="T59" fmla="*/ 1806 h 2234"/>
                <a:gd name="T60" fmla="*/ 1341 w 2534"/>
                <a:gd name="T61" fmla="*/ 1888 h 2234"/>
                <a:gd name="T62" fmla="*/ 1374 w 2534"/>
                <a:gd name="T63" fmla="*/ 2011 h 2234"/>
                <a:gd name="T64" fmla="*/ 1490 w 2534"/>
                <a:gd name="T65" fmla="*/ 2138 h 2234"/>
                <a:gd name="T66" fmla="*/ 1698 w 2534"/>
                <a:gd name="T67" fmla="*/ 2198 h 2234"/>
                <a:gd name="T68" fmla="*/ 1811 w 2534"/>
                <a:gd name="T69" fmla="*/ 2213 h 2234"/>
                <a:gd name="T70" fmla="*/ 1798 w 2534"/>
                <a:gd name="T71" fmla="*/ 2183 h 2234"/>
                <a:gd name="T72" fmla="*/ 1757 w 2534"/>
                <a:gd name="T73" fmla="*/ 1969 h 2234"/>
                <a:gd name="T74" fmla="*/ 1741 w 2534"/>
                <a:gd name="T75" fmla="*/ 1939 h 2234"/>
                <a:gd name="T76" fmla="*/ 1791 w 2534"/>
                <a:gd name="T77" fmla="*/ 1863 h 2234"/>
                <a:gd name="T78" fmla="*/ 1804 w 2534"/>
                <a:gd name="T79" fmla="*/ 1830 h 2234"/>
                <a:gd name="T80" fmla="*/ 1838 w 2534"/>
                <a:gd name="T81" fmla="*/ 1758 h 2234"/>
                <a:gd name="T82" fmla="*/ 1871 w 2534"/>
                <a:gd name="T83" fmla="*/ 1758 h 2234"/>
                <a:gd name="T84" fmla="*/ 1891 w 2534"/>
                <a:gd name="T85" fmla="*/ 1728 h 2234"/>
                <a:gd name="T86" fmla="*/ 1917 w 2534"/>
                <a:gd name="T87" fmla="*/ 1722 h 2234"/>
                <a:gd name="T88" fmla="*/ 1968 w 2534"/>
                <a:gd name="T89" fmla="*/ 1698 h 2234"/>
                <a:gd name="T90" fmla="*/ 1994 w 2534"/>
                <a:gd name="T91" fmla="*/ 1655 h 2234"/>
                <a:gd name="T92" fmla="*/ 2014 w 2534"/>
                <a:gd name="T93" fmla="*/ 1670 h 2234"/>
                <a:gd name="T94" fmla="*/ 2214 w 2534"/>
                <a:gd name="T95" fmla="*/ 1577 h 2234"/>
                <a:gd name="T96" fmla="*/ 2254 w 2534"/>
                <a:gd name="T97" fmla="*/ 1475 h 2234"/>
                <a:gd name="T98" fmla="*/ 2294 w 2534"/>
                <a:gd name="T99" fmla="*/ 1463 h 2234"/>
                <a:gd name="T100" fmla="*/ 2431 w 2534"/>
                <a:gd name="T101" fmla="*/ 1445 h 2234"/>
                <a:gd name="T102" fmla="*/ 2471 w 2534"/>
                <a:gd name="T103" fmla="*/ 1426 h 2234"/>
                <a:gd name="T104" fmla="*/ 2491 w 2534"/>
                <a:gd name="T105" fmla="*/ 1378 h 2234"/>
                <a:gd name="T106" fmla="*/ 2498 w 2534"/>
                <a:gd name="T107" fmla="*/ 1290 h 2234"/>
                <a:gd name="T108" fmla="*/ 2525 w 2534"/>
                <a:gd name="T109" fmla="*/ 1221 h 2234"/>
                <a:gd name="T110" fmla="*/ 2511 w 2534"/>
                <a:gd name="T111" fmla="*/ 1110 h 2234"/>
                <a:gd name="T112" fmla="*/ 2491 w 2534"/>
                <a:gd name="T113" fmla="*/ 1065 h 2234"/>
                <a:gd name="T114" fmla="*/ 2464 w 2534"/>
                <a:gd name="T115" fmla="*/ 995 h 2234"/>
                <a:gd name="T116" fmla="*/ 2420 w 2534"/>
                <a:gd name="T117" fmla="*/ 642 h 2234"/>
                <a:gd name="T118" fmla="*/ 2334 w 2534"/>
                <a:gd name="T119" fmla="*/ 624 h 22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534"/>
                <a:gd name="T181" fmla="*/ 0 h 2234"/>
                <a:gd name="T182" fmla="*/ 2534 w 2534"/>
                <a:gd name="T183" fmla="*/ 2234 h 22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534" h="2234">
                  <a:moveTo>
                    <a:pt x="2334" y="624"/>
                  </a:moveTo>
                  <a:lnTo>
                    <a:pt x="2324" y="624"/>
                  </a:lnTo>
                  <a:lnTo>
                    <a:pt x="2318" y="615"/>
                  </a:lnTo>
                  <a:lnTo>
                    <a:pt x="2300" y="612"/>
                  </a:lnTo>
                  <a:lnTo>
                    <a:pt x="2210" y="570"/>
                  </a:lnTo>
                  <a:lnTo>
                    <a:pt x="2204" y="573"/>
                  </a:lnTo>
                  <a:lnTo>
                    <a:pt x="2177" y="579"/>
                  </a:lnTo>
                  <a:lnTo>
                    <a:pt x="2138" y="573"/>
                  </a:lnTo>
                  <a:lnTo>
                    <a:pt x="2121" y="573"/>
                  </a:lnTo>
                  <a:lnTo>
                    <a:pt x="2107" y="576"/>
                  </a:lnTo>
                  <a:lnTo>
                    <a:pt x="2074" y="588"/>
                  </a:lnTo>
                  <a:lnTo>
                    <a:pt x="2034" y="591"/>
                  </a:lnTo>
                  <a:lnTo>
                    <a:pt x="2021" y="597"/>
                  </a:lnTo>
                  <a:lnTo>
                    <a:pt x="1991" y="618"/>
                  </a:lnTo>
                  <a:lnTo>
                    <a:pt x="1964" y="600"/>
                  </a:lnTo>
                  <a:lnTo>
                    <a:pt x="1944" y="591"/>
                  </a:lnTo>
                  <a:lnTo>
                    <a:pt x="1944" y="588"/>
                  </a:lnTo>
                  <a:lnTo>
                    <a:pt x="1941" y="585"/>
                  </a:lnTo>
                  <a:lnTo>
                    <a:pt x="1928" y="582"/>
                  </a:lnTo>
                  <a:lnTo>
                    <a:pt x="1921" y="591"/>
                  </a:lnTo>
                  <a:lnTo>
                    <a:pt x="1911" y="591"/>
                  </a:lnTo>
                  <a:lnTo>
                    <a:pt x="1891" y="585"/>
                  </a:lnTo>
                  <a:lnTo>
                    <a:pt x="1888" y="570"/>
                  </a:lnTo>
                  <a:lnTo>
                    <a:pt x="1881" y="570"/>
                  </a:lnTo>
                  <a:lnTo>
                    <a:pt x="1861" y="579"/>
                  </a:lnTo>
                  <a:lnTo>
                    <a:pt x="1848" y="597"/>
                  </a:lnTo>
                  <a:lnTo>
                    <a:pt x="1851" y="610"/>
                  </a:lnTo>
                  <a:lnTo>
                    <a:pt x="1838" y="615"/>
                  </a:lnTo>
                  <a:lnTo>
                    <a:pt x="1830" y="603"/>
                  </a:lnTo>
                  <a:lnTo>
                    <a:pt x="1835" y="588"/>
                  </a:lnTo>
                  <a:lnTo>
                    <a:pt x="1830" y="579"/>
                  </a:lnTo>
                  <a:lnTo>
                    <a:pt x="1818" y="579"/>
                  </a:lnTo>
                  <a:lnTo>
                    <a:pt x="1794" y="591"/>
                  </a:lnTo>
                  <a:lnTo>
                    <a:pt x="1791" y="591"/>
                  </a:lnTo>
                  <a:lnTo>
                    <a:pt x="1745" y="560"/>
                  </a:lnTo>
                  <a:lnTo>
                    <a:pt x="1728" y="564"/>
                  </a:lnTo>
                  <a:lnTo>
                    <a:pt x="1721" y="588"/>
                  </a:lnTo>
                  <a:lnTo>
                    <a:pt x="1687" y="579"/>
                  </a:lnTo>
                  <a:lnTo>
                    <a:pt x="1687" y="558"/>
                  </a:lnTo>
                  <a:lnTo>
                    <a:pt x="1681" y="555"/>
                  </a:lnTo>
                  <a:lnTo>
                    <a:pt x="1664" y="539"/>
                  </a:lnTo>
                  <a:lnTo>
                    <a:pt x="1661" y="531"/>
                  </a:lnTo>
                  <a:lnTo>
                    <a:pt x="1614" y="528"/>
                  </a:lnTo>
                  <a:lnTo>
                    <a:pt x="1601" y="539"/>
                  </a:lnTo>
                  <a:lnTo>
                    <a:pt x="1581" y="531"/>
                  </a:lnTo>
                  <a:lnTo>
                    <a:pt x="1571" y="516"/>
                  </a:lnTo>
                  <a:lnTo>
                    <a:pt x="1554" y="518"/>
                  </a:lnTo>
                  <a:lnTo>
                    <a:pt x="1551" y="522"/>
                  </a:lnTo>
                  <a:lnTo>
                    <a:pt x="1541" y="522"/>
                  </a:lnTo>
                  <a:lnTo>
                    <a:pt x="1521" y="513"/>
                  </a:lnTo>
                  <a:lnTo>
                    <a:pt x="1471" y="507"/>
                  </a:lnTo>
                  <a:lnTo>
                    <a:pt x="1468" y="504"/>
                  </a:lnTo>
                  <a:lnTo>
                    <a:pt x="1458" y="485"/>
                  </a:lnTo>
                  <a:lnTo>
                    <a:pt x="1458" y="479"/>
                  </a:lnTo>
                  <a:lnTo>
                    <a:pt x="1451" y="468"/>
                  </a:lnTo>
                  <a:lnTo>
                    <a:pt x="1431" y="459"/>
                  </a:lnTo>
                  <a:lnTo>
                    <a:pt x="1417" y="468"/>
                  </a:lnTo>
                  <a:lnTo>
                    <a:pt x="1381" y="470"/>
                  </a:lnTo>
                  <a:lnTo>
                    <a:pt x="1367" y="468"/>
                  </a:lnTo>
                  <a:lnTo>
                    <a:pt x="1341" y="434"/>
                  </a:lnTo>
                  <a:lnTo>
                    <a:pt x="1330" y="428"/>
                  </a:lnTo>
                  <a:lnTo>
                    <a:pt x="1311" y="426"/>
                  </a:lnTo>
                  <a:lnTo>
                    <a:pt x="1328" y="27"/>
                  </a:lnTo>
                  <a:lnTo>
                    <a:pt x="781" y="0"/>
                  </a:lnTo>
                  <a:lnTo>
                    <a:pt x="771" y="0"/>
                  </a:lnTo>
                  <a:lnTo>
                    <a:pt x="687" y="928"/>
                  </a:lnTo>
                  <a:lnTo>
                    <a:pt x="5" y="868"/>
                  </a:lnTo>
                  <a:lnTo>
                    <a:pt x="0" y="872"/>
                  </a:lnTo>
                  <a:lnTo>
                    <a:pt x="8" y="877"/>
                  </a:lnTo>
                  <a:lnTo>
                    <a:pt x="10" y="883"/>
                  </a:lnTo>
                  <a:lnTo>
                    <a:pt x="0" y="895"/>
                  </a:lnTo>
                  <a:lnTo>
                    <a:pt x="10" y="911"/>
                  </a:lnTo>
                  <a:lnTo>
                    <a:pt x="10" y="914"/>
                  </a:lnTo>
                  <a:lnTo>
                    <a:pt x="47" y="935"/>
                  </a:lnTo>
                  <a:lnTo>
                    <a:pt x="55" y="959"/>
                  </a:lnTo>
                  <a:lnTo>
                    <a:pt x="71" y="986"/>
                  </a:lnTo>
                  <a:lnTo>
                    <a:pt x="108" y="1007"/>
                  </a:lnTo>
                  <a:lnTo>
                    <a:pt x="211" y="1122"/>
                  </a:lnTo>
                  <a:lnTo>
                    <a:pt x="301" y="1185"/>
                  </a:lnTo>
                  <a:lnTo>
                    <a:pt x="307" y="1197"/>
                  </a:lnTo>
                  <a:lnTo>
                    <a:pt x="314" y="1212"/>
                  </a:lnTo>
                  <a:lnTo>
                    <a:pt x="311" y="1231"/>
                  </a:lnTo>
                  <a:lnTo>
                    <a:pt x="318" y="1240"/>
                  </a:lnTo>
                  <a:lnTo>
                    <a:pt x="341" y="1269"/>
                  </a:lnTo>
                  <a:lnTo>
                    <a:pt x="338" y="1333"/>
                  </a:lnTo>
                  <a:lnTo>
                    <a:pt x="344" y="1357"/>
                  </a:lnTo>
                  <a:lnTo>
                    <a:pt x="374" y="1402"/>
                  </a:lnTo>
                  <a:lnTo>
                    <a:pt x="507" y="1490"/>
                  </a:lnTo>
                  <a:lnTo>
                    <a:pt x="601" y="1541"/>
                  </a:lnTo>
                  <a:lnTo>
                    <a:pt x="625" y="1543"/>
                  </a:lnTo>
                  <a:lnTo>
                    <a:pt x="641" y="1538"/>
                  </a:lnTo>
                  <a:lnTo>
                    <a:pt x="664" y="1514"/>
                  </a:lnTo>
                  <a:lnTo>
                    <a:pt x="678" y="1505"/>
                  </a:lnTo>
                  <a:lnTo>
                    <a:pt x="717" y="1420"/>
                  </a:lnTo>
                  <a:lnTo>
                    <a:pt x="737" y="1396"/>
                  </a:lnTo>
                  <a:lnTo>
                    <a:pt x="751" y="1390"/>
                  </a:lnTo>
                  <a:lnTo>
                    <a:pt x="781" y="1396"/>
                  </a:lnTo>
                  <a:lnTo>
                    <a:pt x="788" y="1396"/>
                  </a:lnTo>
                  <a:lnTo>
                    <a:pt x="794" y="1384"/>
                  </a:lnTo>
                  <a:lnTo>
                    <a:pt x="804" y="1375"/>
                  </a:lnTo>
                  <a:lnTo>
                    <a:pt x="820" y="1381"/>
                  </a:lnTo>
                  <a:lnTo>
                    <a:pt x="837" y="1390"/>
                  </a:lnTo>
                  <a:lnTo>
                    <a:pt x="891" y="1396"/>
                  </a:lnTo>
                  <a:lnTo>
                    <a:pt x="900" y="1402"/>
                  </a:lnTo>
                  <a:lnTo>
                    <a:pt x="937" y="1411"/>
                  </a:lnTo>
                  <a:lnTo>
                    <a:pt x="955" y="1405"/>
                  </a:lnTo>
                  <a:lnTo>
                    <a:pt x="994" y="1426"/>
                  </a:lnTo>
                  <a:lnTo>
                    <a:pt x="1004" y="1447"/>
                  </a:lnTo>
                  <a:lnTo>
                    <a:pt x="1011" y="1447"/>
                  </a:lnTo>
                  <a:lnTo>
                    <a:pt x="1014" y="1456"/>
                  </a:lnTo>
                  <a:lnTo>
                    <a:pt x="1020" y="1459"/>
                  </a:lnTo>
                  <a:lnTo>
                    <a:pt x="1038" y="1468"/>
                  </a:lnTo>
                  <a:lnTo>
                    <a:pt x="1065" y="1499"/>
                  </a:lnTo>
                  <a:lnTo>
                    <a:pt x="1101" y="1528"/>
                  </a:lnTo>
                  <a:lnTo>
                    <a:pt x="1121" y="1556"/>
                  </a:lnTo>
                  <a:lnTo>
                    <a:pt x="1124" y="1568"/>
                  </a:lnTo>
                  <a:lnTo>
                    <a:pt x="1184" y="1698"/>
                  </a:lnTo>
                  <a:lnTo>
                    <a:pt x="1190" y="1722"/>
                  </a:lnTo>
                  <a:lnTo>
                    <a:pt x="1258" y="1792"/>
                  </a:lnTo>
                  <a:lnTo>
                    <a:pt x="1260" y="1806"/>
                  </a:lnTo>
                  <a:lnTo>
                    <a:pt x="1304" y="1848"/>
                  </a:lnTo>
                  <a:lnTo>
                    <a:pt x="1317" y="1857"/>
                  </a:lnTo>
                  <a:lnTo>
                    <a:pt x="1338" y="1876"/>
                  </a:lnTo>
                  <a:lnTo>
                    <a:pt x="1341" y="1888"/>
                  </a:lnTo>
                  <a:lnTo>
                    <a:pt x="1338" y="1930"/>
                  </a:lnTo>
                  <a:lnTo>
                    <a:pt x="1351" y="1945"/>
                  </a:lnTo>
                  <a:lnTo>
                    <a:pt x="1358" y="1996"/>
                  </a:lnTo>
                  <a:lnTo>
                    <a:pt x="1374" y="2011"/>
                  </a:lnTo>
                  <a:lnTo>
                    <a:pt x="1417" y="2090"/>
                  </a:lnTo>
                  <a:lnTo>
                    <a:pt x="1424" y="2114"/>
                  </a:lnTo>
                  <a:lnTo>
                    <a:pt x="1454" y="2116"/>
                  </a:lnTo>
                  <a:lnTo>
                    <a:pt x="1490" y="2138"/>
                  </a:lnTo>
                  <a:lnTo>
                    <a:pt x="1531" y="2149"/>
                  </a:lnTo>
                  <a:lnTo>
                    <a:pt x="1593" y="2186"/>
                  </a:lnTo>
                  <a:lnTo>
                    <a:pt x="1681" y="2192"/>
                  </a:lnTo>
                  <a:lnTo>
                    <a:pt x="1698" y="2198"/>
                  </a:lnTo>
                  <a:lnTo>
                    <a:pt x="1745" y="2225"/>
                  </a:lnTo>
                  <a:lnTo>
                    <a:pt x="1768" y="2234"/>
                  </a:lnTo>
                  <a:lnTo>
                    <a:pt x="1791" y="2210"/>
                  </a:lnTo>
                  <a:lnTo>
                    <a:pt x="1811" y="2213"/>
                  </a:lnTo>
                  <a:lnTo>
                    <a:pt x="1814" y="2207"/>
                  </a:lnTo>
                  <a:lnTo>
                    <a:pt x="1814" y="2198"/>
                  </a:lnTo>
                  <a:lnTo>
                    <a:pt x="1794" y="2189"/>
                  </a:lnTo>
                  <a:lnTo>
                    <a:pt x="1798" y="2183"/>
                  </a:lnTo>
                  <a:lnTo>
                    <a:pt x="1777" y="2162"/>
                  </a:lnTo>
                  <a:lnTo>
                    <a:pt x="1751" y="2066"/>
                  </a:lnTo>
                  <a:lnTo>
                    <a:pt x="1738" y="2026"/>
                  </a:lnTo>
                  <a:lnTo>
                    <a:pt x="1757" y="1969"/>
                  </a:lnTo>
                  <a:lnTo>
                    <a:pt x="1757" y="1951"/>
                  </a:lnTo>
                  <a:lnTo>
                    <a:pt x="1747" y="1945"/>
                  </a:lnTo>
                  <a:lnTo>
                    <a:pt x="1745" y="1945"/>
                  </a:lnTo>
                  <a:lnTo>
                    <a:pt x="1741" y="1939"/>
                  </a:lnTo>
                  <a:lnTo>
                    <a:pt x="1741" y="1936"/>
                  </a:lnTo>
                  <a:lnTo>
                    <a:pt x="1745" y="1932"/>
                  </a:lnTo>
                  <a:lnTo>
                    <a:pt x="1774" y="1915"/>
                  </a:lnTo>
                  <a:lnTo>
                    <a:pt x="1791" y="1863"/>
                  </a:lnTo>
                  <a:lnTo>
                    <a:pt x="1777" y="1857"/>
                  </a:lnTo>
                  <a:lnTo>
                    <a:pt x="1771" y="1833"/>
                  </a:lnTo>
                  <a:lnTo>
                    <a:pt x="1784" y="1818"/>
                  </a:lnTo>
                  <a:lnTo>
                    <a:pt x="1804" y="1830"/>
                  </a:lnTo>
                  <a:lnTo>
                    <a:pt x="1838" y="1809"/>
                  </a:lnTo>
                  <a:lnTo>
                    <a:pt x="1844" y="1779"/>
                  </a:lnTo>
                  <a:lnTo>
                    <a:pt x="1830" y="1770"/>
                  </a:lnTo>
                  <a:lnTo>
                    <a:pt x="1838" y="1758"/>
                  </a:lnTo>
                  <a:lnTo>
                    <a:pt x="1844" y="1758"/>
                  </a:lnTo>
                  <a:lnTo>
                    <a:pt x="1854" y="1761"/>
                  </a:lnTo>
                  <a:lnTo>
                    <a:pt x="1861" y="1755"/>
                  </a:lnTo>
                  <a:lnTo>
                    <a:pt x="1871" y="1758"/>
                  </a:lnTo>
                  <a:lnTo>
                    <a:pt x="1881" y="1758"/>
                  </a:lnTo>
                  <a:lnTo>
                    <a:pt x="1891" y="1755"/>
                  </a:lnTo>
                  <a:lnTo>
                    <a:pt x="1891" y="1749"/>
                  </a:lnTo>
                  <a:lnTo>
                    <a:pt x="1891" y="1728"/>
                  </a:lnTo>
                  <a:lnTo>
                    <a:pt x="1897" y="1718"/>
                  </a:lnTo>
                  <a:lnTo>
                    <a:pt x="1904" y="1718"/>
                  </a:lnTo>
                  <a:lnTo>
                    <a:pt x="1911" y="1722"/>
                  </a:lnTo>
                  <a:lnTo>
                    <a:pt x="1917" y="1722"/>
                  </a:lnTo>
                  <a:lnTo>
                    <a:pt x="1964" y="1713"/>
                  </a:lnTo>
                  <a:lnTo>
                    <a:pt x="1971" y="1710"/>
                  </a:lnTo>
                  <a:lnTo>
                    <a:pt x="1971" y="1704"/>
                  </a:lnTo>
                  <a:lnTo>
                    <a:pt x="1968" y="1698"/>
                  </a:lnTo>
                  <a:lnTo>
                    <a:pt x="1944" y="1683"/>
                  </a:lnTo>
                  <a:lnTo>
                    <a:pt x="1944" y="1673"/>
                  </a:lnTo>
                  <a:lnTo>
                    <a:pt x="1987" y="1662"/>
                  </a:lnTo>
                  <a:lnTo>
                    <a:pt x="1994" y="1655"/>
                  </a:lnTo>
                  <a:lnTo>
                    <a:pt x="2011" y="1652"/>
                  </a:lnTo>
                  <a:lnTo>
                    <a:pt x="2011" y="1655"/>
                  </a:lnTo>
                  <a:lnTo>
                    <a:pt x="2007" y="1662"/>
                  </a:lnTo>
                  <a:lnTo>
                    <a:pt x="2014" y="1670"/>
                  </a:lnTo>
                  <a:lnTo>
                    <a:pt x="2021" y="1670"/>
                  </a:lnTo>
                  <a:lnTo>
                    <a:pt x="2028" y="1665"/>
                  </a:lnTo>
                  <a:lnTo>
                    <a:pt x="2098" y="1647"/>
                  </a:lnTo>
                  <a:lnTo>
                    <a:pt x="2214" y="1577"/>
                  </a:lnTo>
                  <a:lnTo>
                    <a:pt x="2221" y="1550"/>
                  </a:lnTo>
                  <a:lnTo>
                    <a:pt x="2274" y="1511"/>
                  </a:lnTo>
                  <a:lnTo>
                    <a:pt x="2278" y="1505"/>
                  </a:lnTo>
                  <a:lnTo>
                    <a:pt x="2254" y="1475"/>
                  </a:lnTo>
                  <a:lnTo>
                    <a:pt x="2257" y="1451"/>
                  </a:lnTo>
                  <a:lnTo>
                    <a:pt x="2294" y="1435"/>
                  </a:lnTo>
                  <a:lnTo>
                    <a:pt x="2300" y="1438"/>
                  </a:lnTo>
                  <a:lnTo>
                    <a:pt x="2294" y="1463"/>
                  </a:lnTo>
                  <a:lnTo>
                    <a:pt x="2300" y="1472"/>
                  </a:lnTo>
                  <a:lnTo>
                    <a:pt x="2341" y="1468"/>
                  </a:lnTo>
                  <a:lnTo>
                    <a:pt x="2348" y="1478"/>
                  </a:lnTo>
                  <a:lnTo>
                    <a:pt x="2431" y="1445"/>
                  </a:lnTo>
                  <a:lnTo>
                    <a:pt x="2478" y="1441"/>
                  </a:lnTo>
                  <a:lnTo>
                    <a:pt x="2481" y="1438"/>
                  </a:lnTo>
                  <a:lnTo>
                    <a:pt x="2478" y="1435"/>
                  </a:lnTo>
                  <a:lnTo>
                    <a:pt x="2471" y="1426"/>
                  </a:lnTo>
                  <a:lnTo>
                    <a:pt x="2464" y="1411"/>
                  </a:lnTo>
                  <a:lnTo>
                    <a:pt x="2471" y="1405"/>
                  </a:lnTo>
                  <a:lnTo>
                    <a:pt x="2478" y="1393"/>
                  </a:lnTo>
                  <a:lnTo>
                    <a:pt x="2491" y="1378"/>
                  </a:lnTo>
                  <a:lnTo>
                    <a:pt x="2508" y="1333"/>
                  </a:lnTo>
                  <a:lnTo>
                    <a:pt x="2494" y="1315"/>
                  </a:lnTo>
                  <a:lnTo>
                    <a:pt x="2494" y="1300"/>
                  </a:lnTo>
                  <a:lnTo>
                    <a:pt x="2498" y="1290"/>
                  </a:lnTo>
                  <a:lnTo>
                    <a:pt x="2498" y="1279"/>
                  </a:lnTo>
                  <a:lnTo>
                    <a:pt x="2504" y="1255"/>
                  </a:lnTo>
                  <a:lnTo>
                    <a:pt x="2518" y="1242"/>
                  </a:lnTo>
                  <a:lnTo>
                    <a:pt x="2525" y="1221"/>
                  </a:lnTo>
                  <a:lnTo>
                    <a:pt x="2534" y="1185"/>
                  </a:lnTo>
                  <a:lnTo>
                    <a:pt x="2534" y="1164"/>
                  </a:lnTo>
                  <a:lnTo>
                    <a:pt x="2525" y="1131"/>
                  </a:lnTo>
                  <a:lnTo>
                    <a:pt x="2511" y="1110"/>
                  </a:lnTo>
                  <a:lnTo>
                    <a:pt x="2504" y="1104"/>
                  </a:lnTo>
                  <a:lnTo>
                    <a:pt x="2504" y="1092"/>
                  </a:lnTo>
                  <a:lnTo>
                    <a:pt x="2501" y="1083"/>
                  </a:lnTo>
                  <a:lnTo>
                    <a:pt x="2491" y="1065"/>
                  </a:lnTo>
                  <a:lnTo>
                    <a:pt x="2478" y="1055"/>
                  </a:lnTo>
                  <a:lnTo>
                    <a:pt x="2471" y="1047"/>
                  </a:lnTo>
                  <a:lnTo>
                    <a:pt x="2481" y="1026"/>
                  </a:lnTo>
                  <a:lnTo>
                    <a:pt x="2464" y="995"/>
                  </a:lnTo>
                  <a:lnTo>
                    <a:pt x="2437" y="974"/>
                  </a:lnTo>
                  <a:lnTo>
                    <a:pt x="2428" y="959"/>
                  </a:lnTo>
                  <a:lnTo>
                    <a:pt x="2424" y="754"/>
                  </a:lnTo>
                  <a:lnTo>
                    <a:pt x="2420" y="642"/>
                  </a:lnTo>
                  <a:lnTo>
                    <a:pt x="2394" y="636"/>
                  </a:lnTo>
                  <a:lnTo>
                    <a:pt x="2367" y="645"/>
                  </a:lnTo>
                  <a:lnTo>
                    <a:pt x="2361" y="645"/>
                  </a:lnTo>
                  <a:lnTo>
                    <a:pt x="2334" y="62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65" name="Freeform 82"/>
            <p:cNvSpPr>
              <a:spLocks noChangeAspect="1"/>
            </p:cNvSpPr>
            <p:nvPr/>
          </p:nvSpPr>
          <p:spPr bwMode="auto">
            <a:xfrm>
              <a:off x="4318" y="5098"/>
              <a:ext cx="2534" cy="2234"/>
            </a:xfrm>
            <a:custGeom>
              <a:avLst/>
              <a:gdLst>
                <a:gd name="T0" fmla="*/ 2301 w 2534"/>
                <a:gd name="T1" fmla="*/ 613 h 2234"/>
                <a:gd name="T2" fmla="*/ 2137 w 2534"/>
                <a:gd name="T3" fmla="*/ 573 h 2234"/>
                <a:gd name="T4" fmla="*/ 2034 w 2534"/>
                <a:gd name="T5" fmla="*/ 591 h 2234"/>
                <a:gd name="T6" fmla="*/ 1944 w 2534"/>
                <a:gd name="T7" fmla="*/ 591 h 2234"/>
                <a:gd name="T8" fmla="*/ 1921 w 2534"/>
                <a:gd name="T9" fmla="*/ 591 h 2234"/>
                <a:gd name="T10" fmla="*/ 1881 w 2534"/>
                <a:gd name="T11" fmla="*/ 571 h 2234"/>
                <a:gd name="T12" fmla="*/ 1838 w 2534"/>
                <a:gd name="T13" fmla="*/ 615 h 2234"/>
                <a:gd name="T14" fmla="*/ 1818 w 2534"/>
                <a:gd name="T15" fmla="*/ 579 h 2234"/>
                <a:gd name="T16" fmla="*/ 1727 w 2534"/>
                <a:gd name="T17" fmla="*/ 565 h 2234"/>
                <a:gd name="T18" fmla="*/ 1681 w 2534"/>
                <a:gd name="T19" fmla="*/ 555 h 2234"/>
                <a:gd name="T20" fmla="*/ 1601 w 2534"/>
                <a:gd name="T21" fmla="*/ 540 h 2234"/>
                <a:gd name="T22" fmla="*/ 1551 w 2534"/>
                <a:gd name="T23" fmla="*/ 523 h 2234"/>
                <a:gd name="T24" fmla="*/ 1467 w 2534"/>
                <a:gd name="T25" fmla="*/ 504 h 2234"/>
                <a:gd name="T26" fmla="*/ 1431 w 2534"/>
                <a:gd name="T27" fmla="*/ 459 h 2234"/>
                <a:gd name="T28" fmla="*/ 1341 w 2534"/>
                <a:gd name="T29" fmla="*/ 434 h 2234"/>
                <a:gd name="T30" fmla="*/ 781 w 2534"/>
                <a:gd name="T31" fmla="*/ 0 h 2234"/>
                <a:gd name="T32" fmla="*/ 0 w 2534"/>
                <a:gd name="T33" fmla="*/ 872 h 2234"/>
                <a:gd name="T34" fmla="*/ 10 w 2534"/>
                <a:gd name="T35" fmla="*/ 911 h 2234"/>
                <a:gd name="T36" fmla="*/ 70 w 2534"/>
                <a:gd name="T37" fmla="*/ 986 h 2234"/>
                <a:gd name="T38" fmla="*/ 307 w 2534"/>
                <a:gd name="T39" fmla="*/ 1197 h 2234"/>
                <a:gd name="T40" fmla="*/ 341 w 2534"/>
                <a:gd name="T41" fmla="*/ 1269 h 2234"/>
                <a:gd name="T42" fmla="*/ 508 w 2534"/>
                <a:gd name="T43" fmla="*/ 1490 h 2234"/>
                <a:gd name="T44" fmla="*/ 664 w 2534"/>
                <a:gd name="T45" fmla="*/ 1513 h 2234"/>
                <a:gd name="T46" fmla="*/ 750 w 2534"/>
                <a:gd name="T47" fmla="*/ 1390 h 2234"/>
                <a:gd name="T48" fmla="*/ 804 w 2534"/>
                <a:gd name="T49" fmla="*/ 1375 h 2234"/>
                <a:gd name="T50" fmla="*/ 901 w 2534"/>
                <a:gd name="T51" fmla="*/ 1402 h 2234"/>
                <a:gd name="T52" fmla="*/ 1005 w 2534"/>
                <a:gd name="T53" fmla="*/ 1447 h 2234"/>
                <a:gd name="T54" fmla="*/ 1037 w 2534"/>
                <a:gd name="T55" fmla="*/ 1469 h 2234"/>
                <a:gd name="T56" fmla="*/ 1124 w 2534"/>
                <a:gd name="T57" fmla="*/ 1568 h 2234"/>
                <a:gd name="T58" fmla="*/ 1260 w 2534"/>
                <a:gd name="T59" fmla="*/ 1806 h 2234"/>
                <a:gd name="T60" fmla="*/ 1341 w 2534"/>
                <a:gd name="T61" fmla="*/ 1887 h 2234"/>
                <a:gd name="T62" fmla="*/ 1374 w 2534"/>
                <a:gd name="T63" fmla="*/ 2011 h 2234"/>
                <a:gd name="T64" fmla="*/ 1491 w 2534"/>
                <a:gd name="T65" fmla="*/ 2137 h 2234"/>
                <a:gd name="T66" fmla="*/ 1698 w 2534"/>
                <a:gd name="T67" fmla="*/ 2198 h 2234"/>
                <a:gd name="T68" fmla="*/ 1811 w 2534"/>
                <a:gd name="T69" fmla="*/ 2212 h 2234"/>
                <a:gd name="T70" fmla="*/ 1797 w 2534"/>
                <a:gd name="T71" fmla="*/ 2183 h 2234"/>
                <a:gd name="T72" fmla="*/ 1757 w 2534"/>
                <a:gd name="T73" fmla="*/ 1969 h 2234"/>
                <a:gd name="T74" fmla="*/ 1741 w 2534"/>
                <a:gd name="T75" fmla="*/ 1939 h 2234"/>
                <a:gd name="T76" fmla="*/ 1791 w 2534"/>
                <a:gd name="T77" fmla="*/ 1863 h 2234"/>
                <a:gd name="T78" fmla="*/ 1805 w 2534"/>
                <a:gd name="T79" fmla="*/ 1830 h 2234"/>
                <a:gd name="T80" fmla="*/ 1838 w 2534"/>
                <a:gd name="T81" fmla="*/ 1758 h 2234"/>
                <a:gd name="T82" fmla="*/ 1871 w 2534"/>
                <a:gd name="T83" fmla="*/ 1758 h 2234"/>
                <a:gd name="T84" fmla="*/ 1891 w 2534"/>
                <a:gd name="T85" fmla="*/ 1728 h 2234"/>
                <a:gd name="T86" fmla="*/ 1917 w 2534"/>
                <a:gd name="T87" fmla="*/ 1722 h 2234"/>
                <a:gd name="T88" fmla="*/ 1967 w 2534"/>
                <a:gd name="T89" fmla="*/ 1697 h 2234"/>
                <a:gd name="T90" fmla="*/ 1994 w 2534"/>
                <a:gd name="T91" fmla="*/ 1655 h 2234"/>
                <a:gd name="T92" fmla="*/ 2014 w 2534"/>
                <a:gd name="T93" fmla="*/ 1670 h 2234"/>
                <a:gd name="T94" fmla="*/ 2214 w 2534"/>
                <a:gd name="T95" fmla="*/ 1577 h 2234"/>
                <a:gd name="T96" fmla="*/ 2254 w 2534"/>
                <a:gd name="T97" fmla="*/ 1475 h 2234"/>
                <a:gd name="T98" fmla="*/ 2294 w 2534"/>
                <a:gd name="T99" fmla="*/ 1462 h 2234"/>
                <a:gd name="T100" fmla="*/ 2432 w 2534"/>
                <a:gd name="T101" fmla="*/ 1445 h 2234"/>
                <a:gd name="T102" fmla="*/ 2471 w 2534"/>
                <a:gd name="T103" fmla="*/ 1426 h 2234"/>
                <a:gd name="T104" fmla="*/ 2491 w 2534"/>
                <a:gd name="T105" fmla="*/ 1378 h 2234"/>
                <a:gd name="T106" fmla="*/ 2498 w 2534"/>
                <a:gd name="T107" fmla="*/ 1290 h 2234"/>
                <a:gd name="T108" fmla="*/ 2525 w 2534"/>
                <a:gd name="T109" fmla="*/ 1221 h 2234"/>
                <a:gd name="T110" fmla="*/ 2511 w 2534"/>
                <a:gd name="T111" fmla="*/ 1110 h 2234"/>
                <a:gd name="T112" fmla="*/ 2491 w 2534"/>
                <a:gd name="T113" fmla="*/ 1065 h 2234"/>
                <a:gd name="T114" fmla="*/ 2464 w 2534"/>
                <a:gd name="T115" fmla="*/ 996 h 2234"/>
                <a:gd name="T116" fmla="*/ 2421 w 2534"/>
                <a:gd name="T117" fmla="*/ 642 h 2234"/>
                <a:gd name="T118" fmla="*/ 2334 w 2534"/>
                <a:gd name="T119" fmla="*/ 624 h 22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534"/>
                <a:gd name="T181" fmla="*/ 0 h 2234"/>
                <a:gd name="T182" fmla="*/ 2534 w 2534"/>
                <a:gd name="T183" fmla="*/ 2234 h 22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534" h="2234">
                  <a:moveTo>
                    <a:pt x="2334" y="624"/>
                  </a:moveTo>
                  <a:lnTo>
                    <a:pt x="2324" y="624"/>
                  </a:lnTo>
                  <a:lnTo>
                    <a:pt x="2318" y="615"/>
                  </a:lnTo>
                  <a:lnTo>
                    <a:pt x="2301" y="613"/>
                  </a:lnTo>
                  <a:lnTo>
                    <a:pt x="2211" y="571"/>
                  </a:lnTo>
                  <a:lnTo>
                    <a:pt x="2204" y="573"/>
                  </a:lnTo>
                  <a:lnTo>
                    <a:pt x="2177" y="579"/>
                  </a:lnTo>
                  <a:lnTo>
                    <a:pt x="2137" y="573"/>
                  </a:lnTo>
                  <a:lnTo>
                    <a:pt x="2121" y="573"/>
                  </a:lnTo>
                  <a:lnTo>
                    <a:pt x="2108" y="576"/>
                  </a:lnTo>
                  <a:lnTo>
                    <a:pt x="2074" y="588"/>
                  </a:lnTo>
                  <a:lnTo>
                    <a:pt x="2034" y="591"/>
                  </a:lnTo>
                  <a:lnTo>
                    <a:pt x="2021" y="598"/>
                  </a:lnTo>
                  <a:lnTo>
                    <a:pt x="1991" y="618"/>
                  </a:lnTo>
                  <a:lnTo>
                    <a:pt x="1964" y="600"/>
                  </a:lnTo>
                  <a:lnTo>
                    <a:pt x="1944" y="591"/>
                  </a:lnTo>
                  <a:lnTo>
                    <a:pt x="1944" y="588"/>
                  </a:lnTo>
                  <a:lnTo>
                    <a:pt x="1941" y="585"/>
                  </a:lnTo>
                  <a:lnTo>
                    <a:pt x="1928" y="582"/>
                  </a:lnTo>
                  <a:lnTo>
                    <a:pt x="1921" y="591"/>
                  </a:lnTo>
                  <a:lnTo>
                    <a:pt x="1911" y="591"/>
                  </a:lnTo>
                  <a:lnTo>
                    <a:pt x="1891" y="585"/>
                  </a:lnTo>
                  <a:lnTo>
                    <a:pt x="1888" y="571"/>
                  </a:lnTo>
                  <a:lnTo>
                    <a:pt x="1881" y="571"/>
                  </a:lnTo>
                  <a:lnTo>
                    <a:pt x="1861" y="579"/>
                  </a:lnTo>
                  <a:lnTo>
                    <a:pt x="1847" y="598"/>
                  </a:lnTo>
                  <a:lnTo>
                    <a:pt x="1851" y="609"/>
                  </a:lnTo>
                  <a:lnTo>
                    <a:pt x="1838" y="615"/>
                  </a:lnTo>
                  <a:lnTo>
                    <a:pt x="1831" y="603"/>
                  </a:lnTo>
                  <a:lnTo>
                    <a:pt x="1834" y="588"/>
                  </a:lnTo>
                  <a:lnTo>
                    <a:pt x="1831" y="579"/>
                  </a:lnTo>
                  <a:lnTo>
                    <a:pt x="1818" y="579"/>
                  </a:lnTo>
                  <a:lnTo>
                    <a:pt x="1794" y="591"/>
                  </a:lnTo>
                  <a:lnTo>
                    <a:pt x="1791" y="591"/>
                  </a:lnTo>
                  <a:lnTo>
                    <a:pt x="1744" y="561"/>
                  </a:lnTo>
                  <a:lnTo>
                    <a:pt x="1727" y="565"/>
                  </a:lnTo>
                  <a:lnTo>
                    <a:pt x="1721" y="588"/>
                  </a:lnTo>
                  <a:lnTo>
                    <a:pt x="1687" y="579"/>
                  </a:lnTo>
                  <a:lnTo>
                    <a:pt x="1687" y="558"/>
                  </a:lnTo>
                  <a:lnTo>
                    <a:pt x="1681" y="555"/>
                  </a:lnTo>
                  <a:lnTo>
                    <a:pt x="1664" y="540"/>
                  </a:lnTo>
                  <a:lnTo>
                    <a:pt x="1661" y="531"/>
                  </a:lnTo>
                  <a:lnTo>
                    <a:pt x="1614" y="528"/>
                  </a:lnTo>
                  <a:lnTo>
                    <a:pt x="1601" y="540"/>
                  </a:lnTo>
                  <a:lnTo>
                    <a:pt x="1581" y="531"/>
                  </a:lnTo>
                  <a:lnTo>
                    <a:pt x="1571" y="516"/>
                  </a:lnTo>
                  <a:lnTo>
                    <a:pt x="1555" y="519"/>
                  </a:lnTo>
                  <a:lnTo>
                    <a:pt x="1551" y="523"/>
                  </a:lnTo>
                  <a:lnTo>
                    <a:pt x="1541" y="523"/>
                  </a:lnTo>
                  <a:lnTo>
                    <a:pt x="1521" y="513"/>
                  </a:lnTo>
                  <a:lnTo>
                    <a:pt x="1471" y="507"/>
                  </a:lnTo>
                  <a:lnTo>
                    <a:pt x="1467" y="504"/>
                  </a:lnTo>
                  <a:lnTo>
                    <a:pt x="1458" y="486"/>
                  </a:lnTo>
                  <a:lnTo>
                    <a:pt x="1458" y="480"/>
                  </a:lnTo>
                  <a:lnTo>
                    <a:pt x="1451" y="468"/>
                  </a:lnTo>
                  <a:lnTo>
                    <a:pt x="1431" y="459"/>
                  </a:lnTo>
                  <a:lnTo>
                    <a:pt x="1417" y="468"/>
                  </a:lnTo>
                  <a:lnTo>
                    <a:pt x="1381" y="471"/>
                  </a:lnTo>
                  <a:lnTo>
                    <a:pt x="1367" y="468"/>
                  </a:lnTo>
                  <a:lnTo>
                    <a:pt x="1341" y="434"/>
                  </a:lnTo>
                  <a:lnTo>
                    <a:pt x="1330" y="429"/>
                  </a:lnTo>
                  <a:lnTo>
                    <a:pt x="1311" y="425"/>
                  </a:lnTo>
                  <a:lnTo>
                    <a:pt x="1328" y="27"/>
                  </a:lnTo>
                  <a:lnTo>
                    <a:pt x="781" y="0"/>
                  </a:lnTo>
                  <a:lnTo>
                    <a:pt x="771" y="0"/>
                  </a:lnTo>
                  <a:lnTo>
                    <a:pt x="687" y="929"/>
                  </a:lnTo>
                  <a:lnTo>
                    <a:pt x="4" y="869"/>
                  </a:lnTo>
                  <a:lnTo>
                    <a:pt x="0" y="872"/>
                  </a:lnTo>
                  <a:lnTo>
                    <a:pt x="8" y="877"/>
                  </a:lnTo>
                  <a:lnTo>
                    <a:pt x="10" y="883"/>
                  </a:lnTo>
                  <a:lnTo>
                    <a:pt x="0" y="896"/>
                  </a:lnTo>
                  <a:lnTo>
                    <a:pt x="10" y="911"/>
                  </a:lnTo>
                  <a:lnTo>
                    <a:pt x="10" y="914"/>
                  </a:lnTo>
                  <a:lnTo>
                    <a:pt x="47" y="935"/>
                  </a:lnTo>
                  <a:lnTo>
                    <a:pt x="54" y="959"/>
                  </a:lnTo>
                  <a:lnTo>
                    <a:pt x="70" y="986"/>
                  </a:lnTo>
                  <a:lnTo>
                    <a:pt x="107" y="1007"/>
                  </a:lnTo>
                  <a:lnTo>
                    <a:pt x="210" y="1122"/>
                  </a:lnTo>
                  <a:lnTo>
                    <a:pt x="300" y="1185"/>
                  </a:lnTo>
                  <a:lnTo>
                    <a:pt x="307" y="1197"/>
                  </a:lnTo>
                  <a:lnTo>
                    <a:pt x="314" y="1213"/>
                  </a:lnTo>
                  <a:lnTo>
                    <a:pt x="310" y="1230"/>
                  </a:lnTo>
                  <a:lnTo>
                    <a:pt x="317" y="1239"/>
                  </a:lnTo>
                  <a:lnTo>
                    <a:pt x="341" y="1269"/>
                  </a:lnTo>
                  <a:lnTo>
                    <a:pt x="337" y="1333"/>
                  </a:lnTo>
                  <a:lnTo>
                    <a:pt x="344" y="1356"/>
                  </a:lnTo>
                  <a:lnTo>
                    <a:pt x="374" y="1402"/>
                  </a:lnTo>
                  <a:lnTo>
                    <a:pt x="508" y="1490"/>
                  </a:lnTo>
                  <a:lnTo>
                    <a:pt x="601" y="1541"/>
                  </a:lnTo>
                  <a:lnTo>
                    <a:pt x="624" y="1544"/>
                  </a:lnTo>
                  <a:lnTo>
                    <a:pt x="641" y="1538"/>
                  </a:lnTo>
                  <a:lnTo>
                    <a:pt x="664" y="1513"/>
                  </a:lnTo>
                  <a:lnTo>
                    <a:pt x="678" y="1504"/>
                  </a:lnTo>
                  <a:lnTo>
                    <a:pt x="718" y="1420"/>
                  </a:lnTo>
                  <a:lnTo>
                    <a:pt x="737" y="1396"/>
                  </a:lnTo>
                  <a:lnTo>
                    <a:pt x="750" y="1390"/>
                  </a:lnTo>
                  <a:lnTo>
                    <a:pt x="781" y="1396"/>
                  </a:lnTo>
                  <a:lnTo>
                    <a:pt x="787" y="1396"/>
                  </a:lnTo>
                  <a:lnTo>
                    <a:pt x="794" y="1384"/>
                  </a:lnTo>
                  <a:lnTo>
                    <a:pt x="804" y="1375"/>
                  </a:lnTo>
                  <a:lnTo>
                    <a:pt x="821" y="1381"/>
                  </a:lnTo>
                  <a:lnTo>
                    <a:pt x="837" y="1390"/>
                  </a:lnTo>
                  <a:lnTo>
                    <a:pt x="891" y="1396"/>
                  </a:lnTo>
                  <a:lnTo>
                    <a:pt x="901" y="1402"/>
                  </a:lnTo>
                  <a:lnTo>
                    <a:pt x="938" y="1411"/>
                  </a:lnTo>
                  <a:lnTo>
                    <a:pt x="954" y="1405"/>
                  </a:lnTo>
                  <a:lnTo>
                    <a:pt x="994" y="1426"/>
                  </a:lnTo>
                  <a:lnTo>
                    <a:pt x="1005" y="1447"/>
                  </a:lnTo>
                  <a:lnTo>
                    <a:pt x="1011" y="1447"/>
                  </a:lnTo>
                  <a:lnTo>
                    <a:pt x="1014" y="1456"/>
                  </a:lnTo>
                  <a:lnTo>
                    <a:pt x="1021" y="1460"/>
                  </a:lnTo>
                  <a:lnTo>
                    <a:pt x="1037" y="1469"/>
                  </a:lnTo>
                  <a:lnTo>
                    <a:pt x="1064" y="1498"/>
                  </a:lnTo>
                  <a:lnTo>
                    <a:pt x="1101" y="1529"/>
                  </a:lnTo>
                  <a:lnTo>
                    <a:pt x="1121" y="1556"/>
                  </a:lnTo>
                  <a:lnTo>
                    <a:pt x="1124" y="1568"/>
                  </a:lnTo>
                  <a:lnTo>
                    <a:pt x="1184" y="1697"/>
                  </a:lnTo>
                  <a:lnTo>
                    <a:pt x="1191" y="1722"/>
                  </a:lnTo>
                  <a:lnTo>
                    <a:pt x="1257" y="1791"/>
                  </a:lnTo>
                  <a:lnTo>
                    <a:pt x="1260" y="1806"/>
                  </a:lnTo>
                  <a:lnTo>
                    <a:pt x="1304" y="1848"/>
                  </a:lnTo>
                  <a:lnTo>
                    <a:pt x="1318" y="1857"/>
                  </a:lnTo>
                  <a:lnTo>
                    <a:pt x="1338" y="1876"/>
                  </a:lnTo>
                  <a:lnTo>
                    <a:pt x="1341" y="1887"/>
                  </a:lnTo>
                  <a:lnTo>
                    <a:pt x="1338" y="1929"/>
                  </a:lnTo>
                  <a:lnTo>
                    <a:pt x="1351" y="1945"/>
                  </a:lnTo>
                  <a:lnTo>
                    <a:pt x="1358" y="1995"/>
                  </a:lnTo>
                  <a:lnTo>
                    <a:pt x="1374" y="2011"/>
                  </a:lnTo>
                  <a:lnTo>
                    <a:pt x="1417" y="2089"/>
                  </a:lnTo>
                  <a:lnTo>
                    <a:pt x="1424" y="2114"/>
                  </a:lnTo>
                  <a:lnTo>
                    <a:pt x="1454" y="2116"/>
                  </a:lnTo>
                  <a:lnTo>
                    <a:pt x="1491" y="2137"/>
                  </a:lnTo>
                  <a:lnTo>
                    <a:pt x="1531" y="2149"/>
                  </a:lnTo>
                  <a:lnTo>
                    <a:pt x="1594" y="2186"/>
                  </a:lnTo>
                  <a:lnTo>
                    <a:pt x="1681" y="2192"/>
                  </a:lnTo>
                  <a:lnTo>
                    <a:pt x="1698" y="2198"/>
                  </a:lnTo>
                  <a:lnTo>
                    <a:pt x="1744" y="2225"/>
                  </a:lnTo>
                  <a:lnTo>
                    <a:pt x="1768" y="2234"/>
                  </a:lnTo>
                  <a:lnTo>
                    <a:pt x="1791" y="2210"/>
                  </a:lnTo>
                  <a:lnTo>
                    <a:pt x="1811" y="2212"/>
                  </a:lnTo>
                  <a:lnTo>
                    <a:pt x="1815" y="2207"/>
                  </a:lnTo>
                  <a:lnTo>
                    <a:pt x="1815" y="2198"/>
                  </a:lnTo>
                  <a:lnTo>
                    <a:pt x="1794" y="2189"/>
                  </a:lnTo>
                  <a:lnTo>
                    <a:pt x="1797" y="2183"/>
                  </a:lnTo>
                  <a:lnTo>
                    <a:pt x="1778" y="2162"/>
                  </a:lnTo>
                  <a:lnTo>
                    <a:pt x="1751" y="2066"/>
                  </a:lnTo>
                  <a:lnTo>
                    <a:pt x="1738" y="2026"/>
                  </a:lnTo>
                  <a:lnTo>
                    <a:pt x="1757" y="1969"/>
                  </a:lnTo>
                  <a:lnTo>
                    <a:pt x="1757" y="1951"/>
                  </a:lnTo>
                  <a:lnTo>
                    <a:pt x="1748" y="1945"/>
                  </a:lnTo>
                  <a:lnTo>
                    <a:pt x="1744" y="1945"/>
                  </a:lnTo>
                  <a:lnTo>
                    <a:pt x="1741" y="1939"/>
                  </a:lnTo>
                  <a:lnTo>
                    <a:pt x="1741" y="1936"/>
                  </a:lnTo>
                  <a:lnTo>
                    <a:pt x="1744" y="1932"/>
                  </a:lnTo>
                  <a:lnTo>
                    <a:pt x="1774" y="1915"/>
                  </a:lnTo>
                  <a:lnTo>
                    <a:pt x="1791" y="1863"/>
                  </a:lnTo>
                  <a:lnTo>
                    <a:pt x="1778" y="1857"/>
                  </a:lnTo>
                  <a:lnTo>
                    <a:pt x="1771" y="1833"/>
                  </a:lnTo>
                  <a:lnTo>
                    <a:pt x="1785" y="1818"/>
                  </a:lnTo>
                  <a:lnTo>
                    <a:pt x="1805" y="1830"/>
                  </a:lnTo>
                  <a:lnTo>
                    <a:pt x="1838" y="1809"/>
                  </a:lnTo>
                  <a:lnTo>
                    <a:pt x="1844" y="1779"/>
                  </a:lnTo>
                  <a:lnTo>
                    <a:pt x="1831" y="1770"/>
                  </a:lnTo>
                  <a:lnTo>
                    <a:pt x="1838" y="1758"/>
                  </a:lnTo>
                  <a:lnTo>
                    <a:pt x="1844" y="1758"/>
                  </a:lnTo>
                  <a:lnTo>
                    <a:pt x="1854" y="1761"/>
                  </a:lnTo>
                  <a:lnTo>
                    <a:pt x="1861" y="1755"/>
                  </a:lnTo>
                  <a:lnTo>
                    <a:pt x="1871" y="1758"/>
                  </a:lnTo>
                  <a:lnTo>
                    <a:pt x="1881" y="1758"/>
                  </a:lnTo>
                  <a:lnTo>
                    <a:pt x="1891" y="1755"/>
                  </a:lnTo>
                  <a:lnTo>
                    <a:pt x="1891" y="1749"/>
                  </a:lnTo>
                  <a:lnTo>
                    <a:pt x="1891" y="1728"/>
                  </a:lnTo>
                  <a:lnTo>
                    <a:pt x="1898" y="1718"/>
                  </a:lnTo>
                  <a:lnTo>
                    <a:pt x="1905" y="1718"/>
                  </a:lnTo>
                  <a:lnTo>
                    <a:pt x="1911" y="1722"/>
                  </a:lnTo>
                  <a:lnTo>
                    <a:pt x="1917" y="1722"/>
                  </a:lnTo>
                  <a:lnTo>
                    <a:pt x="1964" y="1712"/>
                  </a:lnTo>
                  <a:lnTo>
                    <a:pt x="1971" y="1710"/>
                  </a:lnTo>
                  <a:lnTo>
                    <a:pt x="1971" y="1704"/>
                  </a:lnTo>
                  <a:lnTo>
                    <a:pt x="1967" y="1697"/>
                  </a:lnTo>
                  <a:lnTo>
                    <a:pt x="1944" y="1683"/>
                  </a:lnTo>
                  <a:lnTo>
                    <a:pt x="1944" y="1673"/>
                  </a:lnTo>
                  <a:lnTo>
                    <a:pt x="1988" y="1662"/>
                  </a:lnTo>
                  <a:lnTo>
                    <a:pt x="1994" y="1655"/>
                  </a:lnTo>
                  <a:lnTo>
                    <a:pt x="2011" y="1653"/>
                  </a:lnTo>
                  <a:lnTo>
                    <a:pt x="2011" y="1655"/>
                  </a:lnTo>
                  <a:lnTo>
                    <a:pt x="2008" y="1662"/>
                  </a:lnTo>
                  <a:lnTo>
                    <a:pt x="2014" y="1670"/>
                  </a:lnTo>
                  <a:lnTo>
                    <a:pt x="2021" y="1670"/>
                  </a:lnTo>
                  <a:lnTo>
                    <a:pt x="2028" y="1664"/>
                  </a:lnTo>
                  <a:lnTo>
                    <a:pt x="2098" y="1646"/>
                  </a:lnTo>
                  <a:lnTo>
                    <a:pt x="2214" y="1577"/>
                  </a:lnTo>
                  <a:lnTo>
                    <a:pt x="2221" y="1550"/>
                  </a:lnTo>
                  <a:lnTo>
                    <a:pt x="2275" y="1511"/>
                  </a:lnTo>
                  <a:lnTo>
                    <a:pt x="2278" y="1504"/>
                  </a:lnTo>
                  <a:lnTo>
                    <a:pt x="2254" y="1475"/>
                  </a:lnTo>
                  <a:lnTo>
                    <a:pt x="2257" y="1450"/>
                  </a:lnTo>
                  <a:lnTo>
                    <a:pt x="2294" y="1435"/>
                  </a:lnTo>
                  <a:lnTo>
                    <a:pt x="2301" y="1438"/>
                  </a:lnTo>
                  <a:lnTo>
                    <a:pt x="2294" y="1462"/>
                  </a:lnTo>
                  <a:lnTo>
                    <a:pt x="2301" y="1471"/>
                  </a:lnTo>
                  <a:lnTo>
                    <a:pt x="2341" y="1469"/>
                  </a:lnTo>
                  <a:lnTo>
                    <a:pt x="2348" y="1478"/>
                  </a:lnTo>
                  <a:lnTo>
                    <a:pt x="2432" y="1445"/>
                  </a:lnTo>
                  <a:lnTo>
                    <a:pt x="2478" y="1441"/>
                  </a:lnTo>
                  <a:lnTo>
                    <a:pt x="2481" y="1438"/>
                  </a:lnTo>
                  <a:lnTo>
                    <a:pt x="2478" y="1435"/>
                  </a:lnTo>
                  <a:lnTo>
                    <a:pt x="2471" y="1426"/>
                  </a:lnTo>
                  <a:lnTo>
                    <a:pt x="2464" y="1411"/>
                  </a:lnTo>
                  <a:lnTo>
                    <a:pt x="2471" y="1405"/>
                  </a:lnTo>
                  <a:lnTo>
                    <a:pt x="2478" y="1393"/>
                  </a:lnTo>
                  <a:lnTo>
                    <a:pt x="2491" y="1378"/>
                  </a:lnTo>
                  <a:lnTo>
                    <a:pt x="2508" y="1333"/>
                  </a:lnTo>
                  <a:lnTo>
                    <a:pt x="2494" y="1315"/>
                  </a:lnTo>
                  <a:lnTo>
                    <a:pt x="2494" y="1300"/>
                  </a:lnTo>
                  <a:lnTo>
                    <a:pt x="2498" y="1290"/>
                  </a:lnTo>
                  <a:lnTo>
                    <a:pt x="2498" y="1279"/>
                  </a:lnTo>
                  <a:lnTo>
                    <a:pt x="2505" y="1254"/>
                  </a:lnTo>
                  <a:lnTo>
                    <a:pt x="2517" y="1242"/>
                  </a:lnTo>
                  <a:lnTo>
                    <a:pt x="2525" y="1221"/>
                  </a:lnTo>
                  <a:lnTo>
                    <a:pt x="2534" y="1185"/>
                  </a:lnTo>
                  <a:lnTo>
                    <a:pt x="2534" y="1163"/>
                  </a:lnTo>
                  <a:lnTo>
                    <a:pt x="2525" y="1130"/>
                  </a:lnTo>
                  <a:lnTo>
                    <a:pt x="2511" y="1110"/>
                  </a:lnTo>
                  <a:lnTo>
                    <a:pt x="2505" y="1104"/>
                  </a:lnTo>
                  <a:lnTo>
                    <a:pt x="2505" y="1092"/>
                  </a:lnTo>
                  <a:lnTo>
                    <a:pt x="2501" y="1082"/>
                  </a:lnTo>
                  <a:lnTo>
                    <a:pt x="2491" y="1065"/>
                  </a:lnTo>
                  <a:lnTo>
                    <a:pt x="2478" y="1055"/>
                  </a:lnTo>
                  <a:lnTo>
                    <a:pt x="2471" y="1046"/>
                  </a:lnTo>
                  <a:lnTo>
                    <a:pt x="2481" y="1025"/>
                  </a:lnTo>
                  <a:lnTo>
                    <a:pt x="2464" y="996"/>
                  </a:lnTo>
                  <a:lnTo>
                    <a:pt x="2438" y="974"/>
                  </a:lnTo>
                  <a:lnTo>
                    <a:pt x="2428" y="959"/>
                  </a:lnTo>
                  <a:lnTo>
                    <a:pt x="2424" y="754"/>
                  </a:lnTo>
                  <a:lnTo>
                    <a:pt x="2421" y="642"/>
                  </a:lnTo>
                  <a:lnTo>
                    <a:pt x="2395" y="636"/>
                  </a:lnTo>
                  <a:lnTo>
                    <a:pt x="2368" y="646"/>
                  </a:lnTo>
                  <a:lnTo>
                    <a:pt x="2361" y="646"/>
                  </a:lnTo>
                  <a:lnTo>
                    <a:pt x="2334" y="62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66" name="Freeform 83"/>
            <p:cNvSpPr>
              <a:spLocks noChangeAspect="1"/>
            </p:cNvSpPr>
            <p:nvPr/>
          </p:nvSpPr>
          <p:spPr bwMode="auto">
            <a:xfrm>
              <a:off x="4318" y="5098"/>
              <a:ext cx="2534" cy="2234"/>
            </a:xfrm>
            <a:custGeom>
              <a:avLst/>
              <a:gdLst>
                <a:gd name="T0" fmla="*/ 2301 w 2534"/>
                <a:gd name="T1" fmla="*/ 613 h 2234"/>
                <a:gd name="T2" fmla="*/ 2137 w 2534"/>
                <a:gd name="T3" fmla="*/ 573 h 2234"/>
                <a:gd name="T4" fmla="*/ 2034 w 2534"/>
                <a:gd name="T5" fmla="*/ 591 h 2234"/>
                <a:gd name="T6" fmla="*/ 1944 w 2534"/>
                <a:gd name="T7" fmla="*/ 591 h 2234"/>
                <a:gd name="T8" fmla="*/ 1921 w 2534"/>
                <a:gd name="T9" fmla="*/ 591 h 2234"/>
                <a:gd name="T10" fmla="*/ 1881 w 2534"/>
                <a:gd name="T11" fmla="*/ 571 h 2234"/>
                <a:gd name="T12" fmla="*/ 1838 w 2534"/>
                <a:gd name="T13" fmla="*/ 615 h 2234"/>
                <a:gd name="T14" fmla="*/ 1818 w 2534"/>
                <a:gd name="T15" fmla="*/ 579 h 2234"/>
                <a:gd name="T16" fmla="*/ 1727 w 2534"/>
                <a:gd name="T17" fmla="*/ 565 h 2234"/>
                <a:gd name="T18" fmla="*/ 1681 w 2534"/>
                <a:gd name="T19" fmla="*/ 555 h 2234"/>
                <a:gd name="T20" fmla="*/ 1601 w 2534"/>
                <a:gd name="T21" fmla="*/ 540 h 2234"/>
                <a:gd name="T22" fmla="*/ 1551 w 2534"/>
                <a:gd name="T23" fmla="*/ 523 h 2234"/>
                <a:gd name="T24" fmla="*/ 1467 w 2534"/>
                <a:gd name="T25" fmla="*/ 504 h 2234"/>
                <a:gd name="T26" fmla="*/ 1431 w 2534"/>
                <a:gd name="T27" fmla="*/ 459 h 2234"/>
                <a:gd name="T28" fmla="*/ 1341 w 2534"/>
                <a:gd name="T29" fmla="*/ 434 h 2234"/>
                <a:gd name="T30" fmla="*/ 781 w 2534"/>
                <a:gd name="T31" fmla="*/ 0 h 2234"/>
                <a:gd name="T32" fmla="*/ 0 w 2534"/>
                <a:gd name="T33" fmla="*/ 872 h 2234"/>
                <a:gd name="T34" fmla="*/ 10 w 2534"/>
                <a:gd name="T35" fmla="*/ 911 h 2234"/>
                <a:gd name="T36" fmla="*/ 70 w 2534"/>
                <a:gd name="T37" fmla="*/ 986 h 2234"/>
                <a:gd name="T38" fmla="*/ 307 w 2534"/>
                <a:gd name="T39" fmla="*/ 1197 h 2234"/>
                <a:gd name="T40" fmla="*/ 341 w 2534"/>
                <a:gd name="T41" fmla="*/ 1269 h 2234"/>
                <a:gd name="T42" fmla="*/ 508 w 2534"/>
                <a:gd name="T43" fmla="*/ 1490 h 2234"/>
                <a:gd name="T44" fmla="*/ 664 w 2534"/>
                <a:gd name="T45" fmla="*/ 1513 h 2234"/>
                <a:gd name="T46" fmla="*/ 750 w 2534"/>
                <a:gd name="T47" fmla="*/ 1390 h 2234"/>
                <a:gd name="T48" fmla="*/ 804 w 2534"/>
                <a:gd name="T49" fmla="*/ 1375 h 2234"/>
                <a:gd name="T50" fmla="*/ 901 w 2534"/>
                <a:gd name="T51" fmla="*/ 1402 h 2234"/>
                <a:gd name="T52" fmla="*/ 1005 w 2534"/>
                <a:gd name="T53" fmla="*/ 1447 h 2234"/>
                <a:gd name="T54" fmla="*/ 1037 w 2534"/>
                <a:gd name="T55" fmla="*/ 1469 h 2234"/>
                <a:gd name="T56" fmla="*/ 1124 w 2534"/>
                <a:gd name="T57" fmla="*/ 1568 h 2234"/>
                <a:gd name="T58" fmla="*/ 1260 w 2534"/>
                <a:gd name="T59" fmla="*/ 1806 h 2234"/>
                <a:gd name="T60" fmla="*/ 1341 w 2534"/>
                <a:gd name="T61" fmla="*/ 1887 h 2234"/>
                <a:gd name="T62" fmla="*/ 1374 w 2534"/>
                <a:gd name="T63" fmla="*/ 2011 h 2234"/>
                <a:gd name="T64" fmla="*/ 1491 w 2534"/>
                <a:gd name="T65" fmla="*/ 2137 h 2234"/>
                <a:gd name="T66" fmla="*/ 1698 w 2534"/>
                <a:gd name="T67" fmla="*/ 2198 h 2234"/>
                <a:gd name="T68" fmla="*/ 1811 w 2534"/>
                <a:gd name="T69" fmla="*/ 2212 h 2234"/>
                <a:gd name="T70" fmla="*/ 1797 w 2534"/>
                <a:gd name="T71" fmla="*/ 2183 h 2234"/>
                <a:gd name="T72" fmla="*/ 1757 w 2534"/>
                <a:gd name="T73" fmla="*/ 1969 h 2234"/>
                <a:gd name="T74" fmla="*/ 1741 w 2534"/>
                <a:gd name="T75" fmla="*/ 1939 h 2234"/>
                <a:gd name="T76" fmla="*/ 1791 w 2534"/>
                <a:gd name="T77" fmla="*/ 1863 h 2234"/>
                <a:gd name="T78" fmla="*/ 1805 w 2534"/>
                <a:gd name="T79" fmla="*/ 1830 h 2234"/>
                <a:gd name="T80" fmla="*/ 1838 w 2534"/>
                <a:gd name="T81" fmla="*/ 1758 h 2234"/>
                <a:gd name="T82" fmla="*/ 1871 w 2534"/>
                <a:gd name="T83" fmla="*/ 1758 h 2234"/>
                <a:gd name="T84" fmla="*/ 1891 w 2534"/>
                <a:gd name="T85" fmla="*/ 1728 h 2234"/>
                <a:gd name="T86" fmla="*/ 1917 w 2534"/>
                <a:gd name="T87" fmla="*/ 1722 h 2234"/>
                <a:gd name="T88" fmla="*/ 1967 w 2534"/>
                <a:gd name="T89" fmla="*/ 1697 h 2234"/>
                <a:gd name="T90" fmla="*/ 1994 w 2534"/>
                <a:gd name="T91" fmla="*/ 1655 h 2234"/>
                <a:gd name="T92" fmla="*/ 2014 w 2534"/>
                <a:gd name="T93" fmla="*/ 1670 h 2234"/>
                <a:gd name="T94" fmla="*/ 2214 w 2534"/>
                <a:gd name="T95" fmla="*/ 1577 h 2234"/>
                <a:gd name="T96" fmla="*/ 2254 w 2534"/>
                <a:gd name="T97" fmla="*/ 1475 h 2234"/>
                <a:gd name="T98" fmla="*/ 2294 w 2534"/>
                <a:gd name="T99" fmla="*/ 1462 h 2234"/>
                <a:gd name="T100" fmla="*/ 2432 w 2534"/>
                <a:gd name="T101" fmla="*/ 1445 h 2234"/>
                <a:gd name="T102" fmla="*/ 2471 w 2534"/>
                <a:gd name="T103" fmla="*/ 1426 h 2234"/>
                <a:gd name="T104" fmla="*/ 2491 w 2534"/>
                <a:gd name="T105" fmla="*/ 1378 h 2234"/>
                <a:gd name="T106" fmla="*/ 2498 w 2534"/>
                <a:gd name="T107" fmla="*/ 1290 h 2234"/>
                <a:gd name="T108" fmla="*/ 2525 w 2534"/>
                <a:gd name="T109" fmla="*/ 1221 h 2234"/>
                <a:gd name="T110" fmla="*/ 2511 w 2534"/>
                <a:gd name="T111" fmla="*/ 1110 h 2234"/>
                <a:gd name="T112" fmla="*/ 2491 w 2534"/>
                <a:gd name="T113" fmla="*/ 1065 h 2234"/>
                <a:gd name="T114" fmla="*/ 2464 w 2534"/>
                <a:gd name="T115" fmla="*/ 996 h 2234"/>
                <a:gd name="T116" fmla="*/ 2421 w 2534"/>
                <a:gd name="T117" fmla="*/ 642 h 2234"/>
                <a:gd name="T118" fmla="*/ 2334 w 2534"/>
                <a:gd name="T119" fmla="*/ 624 h 22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534"/>
                <a:gd name="T181" fmla="*/ 0 h 2234"/>
                <a:gd name="T182" fmla="*/ 2534 w 2534"/>
                <a:gd name="T183" fmla="*/ 2234 h 22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534" h="2234">
                  <a:moveTo>
                    <a:pt x="2334" y="624"/>
                  </a:moveTo>
                  <a:lnTo>
                    <a:pt x="2324" y="624"/>
                  </a:lnTo>
                  <a:lnTo>
                    <a:pt x="2318" y="615"/>
                  </a:lnTo>
                  <a:lnTo>
                    <a:pt x="2301" y="613"/>
                  </a:lnTo>
                  <a:lnTo>
                    <a:pt x="2211" y="571"/>
                  </a:lnTo>
                  <a:lnTo>
                    <a:pt x="2204" y="573"/>
                  </a:lnTo>
                  <a:lnTo>
                    <a:pt x="2177" y="579"/>
                  </a:lnTo>
                  <a:lnTo>
                    <a:pt x="2137" y="573"/>
                  </a:lnTo>
                  <a:lnTo>
                    <a:pt x="2121" y="573"/>
                  </a:lnTo>
                  <a:lnTo>
                    <a:pt x="2108" y="576"/>
                  </a:lnTo>
                  <a:lnTo>
                    <a:pt x="2074" y="588"/>
                  </a:lnTo>
                  <a:lnTo>
                    <a:pt x="2034" y="591"/>
                  </a:lnTo>
                  <a:lnTo>
                    <a:pt x="2021" y="598"/>
                  </a:lnTo>
                  <a:lnTo>
                    <a:pt x="1991" y="618"/>
                  </a:lnTo>
                  <a:lnTo>
                    <a:pt x="1964" y="600"/>
                  </a:lnTo>
                  <a:lnTo>
                    <a:pt x="1944" y="591"/>
                  </a:lnTo>
                  <a:lnTo>
                    <a:pt x="1944" y="588"/>
                  </a:lnTo>
                  <a:lnTo>
                    <a:pt x="1941" y="585"/>
                  </a:lnTo>
                  <a:lnTo>
                    <a:pt x="1928" y="582"/>
                  </a:lnTo>
                  <a:lnTo>
                    <a:pt x="1921" y="591"/>
                  </a:lnTo>
                  <a:lnTo>
                    <a:pt x="1911" y="591"/>
                  </a:lnTo>
                  <a:lnTo>
                    <a:pt x="1891" y="585"/>
                  </a:lnTo>
                  <a:lnTo>
                    <a:pt x="1888" y="571"/>
                  </a:lnTo>
                  <a:lnTo>
                    <a:pt x="1881" y="571"/>
                  </a:lnTo>
                  <a:lnTo>
                    <a:pt x="1861" y="579"/>
                  </a:lnTo>
                  <a:lnTo>
                    <a:pt x="1847" y="598"/>
                  </a:lnTo>
                  <a:lnTo>
                    <a:pt x="1851" y="609"/>
                  </a:lnTo>
                  <a:lnTo>
                    <a:pt x="1838" y="615"/>
                  </a:lnTo>
                  <a:lnTo>
                    <a:pt x="1831" y="603"/>
                  </a:lnTo>
                  <a:lnTo>
                    <a:pt x="1834" y="588"/>
                  </a:lnTo>
                  <a:lnTo>
                    <a:pt x="1831" y="579"/>
                  </a:lnTo>
                  <a:lnTo>
                    <a:pt x="1818" y="579"/>
                  </a:lnTo>
                  <a:lnTo>
                    <a:pt x="1794" y="591"/>
                  </a:lnTo>
                  <a:lnTo>
                    <a:pt x="1791" y="591"/>
                  </a:lnTo>
                  <a:lnTo>
                    <a:pt x="1744" y="561"/>
                  </a:lnTo>
                  <a:lnTo>
                    <a:pt x="1727" y="565"/>
                  </a:lnTo>
                  <a:lnTo>
                    <a:pt x="1721" y="588"/>
                  </a:lnTo>
                  <a:lnTo>
                    <a:pt x="1687" y="579"/>
                  </a:lnTo>
                  <a:lnTo>
                    <a:pt x="1687" y="558"/>
                  </a:lnTo>
                  <a:lnTo>
                    <a:pt x="1681" y="555"/>
                  </a:lnTo>
                  <a:lnTo>
                    <a:pt x="1664" y="540"/>
                  </a:lnTo>
                  <a:lnTo>
                    <a:pt x="1661" y="531"/>
                  </a:lnTo>
                  <a:lnTo>
                    <a:pt x="1614" y="528"/>
                  </a:lnTo>
                  <a:lnTo>
                    <a:pt x="1601" y="540"/>
                  </a:lnTo>
                  <a:lnTo>
                    <a:pt x="1581" y="531"/>
                  </a:lnTo>
                  <a:lnTo>
                    <a:pt x="1571" y="516"/>
                  </a:lnTo>
                  <a:lnTo>
                    <a:pt x="1555" y="519"/>
                  </a:lnTo>
                  <a:lnTo>
                    <a:pt x="1551" y="523"/>
                  </a:lnTo>
                  <a:lnTo>
                    <a:pt x="1541" y="523"/>
                  </a:lnTo>
                  <a:lnTo>
                    <a:pt x="1521" y="513"/>
                  </a:lnTo>
                  <a:lnTo>
                    <a:pt x="1471" y="507"/>
                  </a:lnTo>
                  <a:lnTo>
                    <a:pt x="1467" y="504"/>
                  </a:lnTo>
                  <a:lnTo>
                    <a:pt x="1458" y="486"/>
                  </a:lnTo>
                  <a:lnTo>
                    <a:pt x="1458" y="480"/>
                  </a:lnTo>
                  <a:lnTo>
                    <a:pt x="1451" y="468"/>
                  </a:lnTo>
                  <a:lnTo>
                    <a:pt x="1431" y="459"/>
                  </a:lnTo>
                  <a:lnTo>
                    <a:pt x="1417" y="468"/>
                  </a:lnTo>
                  <a:lnTo>
                    <a:pt x="1381" y="471"/>
                  </a:lnTo>
                  <a:lnTo>
                    <a:pt x="1367" y="468"/>
                  </a:lnTo>
                  <a:lnTo>
                    <a:pt x="1341" y="434"/>
                  </a:lnTo>
                  <a:lnTo>
                    <a:pt x="1330" y="429"/>
                  </a:lnTo>
                  <a:lnTo>
                    <a:pt x="1311" y="425"/>
                  </a:lnTo>
                  <a:lnTo>
                    <a:pt x="1328" y="27"/>
                  </a:lnTo>
                  <a:lnTo>
                    <a:pt x="781" y="0"/>
                  </a:lnTo>
                  <a:lnTo>
                    <a:pt x="771" y="0"/>
                  </a:lnTo>
                  <a:lnTo>
                    <a:pt x="687" y="929"/>
                  </a:lnTo>
                  <a:lnTo>
                    <a:pt x="4" y="869"/>
                  </a:lnTo>
                  <a:lnTo>
                    <a:pt x="0" y="872"/>
                  </a:lnTo>
                  <a:lnTo>
                    <a:pt x="8" y="877"/>
                  </a:lnTo>
                  <a:lnTo>
                    <a:pt x="10" y="883"/>
                  </a:lnTo>
                  <a:lnTo>
                    <a:pt x="0" y="896"/>
                  </a:lnTo>
                  <a:lnTo>
                    <a:pt x="10" y="911"/>
                  </a:lnTo>
                  <a:lnTo>
                    <a:pt x="10" y="914"/>
                  </a:lnTo>
                  <a:lnTo>
                    <a:pt x="47" y="935"/>
                  </a:lnTo>
                  <a:lnTo>
                    <a:pt x="54" y="959"/>
                  </a:lnTo>
                  <a:lnTo>
                    <a:pt x="70" y="986"/>
                  </a:lnTo>
                  <a:lnTo>
                    <a:pt x="107" y="1007"/>
                  </a:lnTo>
                  <a:lnTo>
                    <a:pt x="210" y="1122"/>
                  </a:lnTo>
                  <a:lnTo>
                    <a:pt x="300" y="1185"/>
                  </a:lnTo>
                  <a:lnTo>
                    <a:pt x="307" y="1197"/>
                  </a:lnTo>
                  <a:lnTo>
                    <a:pt x="314" y="1213"/>
                  </a:lnTo>
                  <a:lnTo>
                    <a:pt x="310" y="1230"/>
                  </a:lnTo>
                  <a:lnTo>
                    <a:pt x="317" y="1239"/>
                  </a:lnTo>
                  <a:lnTo>
                    <a:pt x="341" y="1269"/>
                  </a:lnTo>
                  <a:lnTo>
                    <a:pt x="337" y="1333"/>
                  </a:lnTo>
                  <a:lnTo>
                    <a:pt x="344" y="1356"/>
                  </a:lnTo>
                  <a:lnTo>
                    <a:pt x="374" y="1402"/>
                  </a:lnTo>
                  <a:lnTo>
                    <a:pt x="508" y="1490"/>
                  </a:lnTo>
                  <a:lnTo>
                    <a:pt x="601" y="1541"/>
                  </a:lnTo>
                  <a:lnTo>
                    <a:pt x="624" y="1544"/>
                  </a:lnTo>
                  <a:lnTo>
                    <a:pt x="641" y="1538"/>
                  </a:lnTo>
                  <a:lnTo>
                    <a:pt x="664" y="1513"/>
                  </a:lnTo>
                  <a:lnTo>
                    <a:pt x="678" y="1504"/>
                  </a:lnTo>
                  <a:lnTo>
                    <a:pt x="718" y="1420"/>
                  </a:lnTo>
                  <a:lnTo>
                    <a:pt x="737" y="1396"/>
                  </a:lnTo>
                  <a:lnTo>
                    <a:pt x="750" y="1390"/>
                  </a:lnTo>
                  <a:lnTo>
                    <a:pt x="781" y="1396"/>
                  </a:lnTo>
                  <a:lnTo>
                    <a:pt x="787" y="1396"/>
                  </a:lnTo>
                  <a:lnTo>
                    <a:pt x="794" y="1384"/>
                  </a:lnTo>
                  <a:lnTo>
                    <a:pt x="804" y="1375"/>
                  </a:lnTo>
                  <a:lnTo>
                    <a:pt x="821" y="1381"/>
                  </a:lnTo>
                  <a:lnTo>
                    <a:pt x="837" y="1390"/>
                  </a:lnTo>
                  <a:lnTo>
                    <a:pt x="891" y="1396"/>
                  </a:lnTo>
                  <a:lnTo>
                    <a:pt x="901" y="1402"/>
                  </a:lnTo>
                  <a:lnTo>
                    <a:pt x="938" y="1411"/>
                  </a:lnTo>
                  <a:lnTo>
                    <a:pt x="954" y="1405"/>
                  </a:lnTo>
                  <a:lnTo>
                    <a:pt x="994" y="1426"/>
                  </a:lnTo>
                  <a:lnTo>
                    <a:pt x="1005" y="1447"/>
                  </a:lnTo>
                  <a:lnTo>
                    <a:pt x="1011" y="1447"/>
                  </a:lnTo>
                  <a:lnTo>
                    <a:pt x="1014" y="1456"/>
                  </a:lnTo>
                  <a:lnTo>
                    <a:pt x="1021" y="1460"/>
                  </a:lnTo>
                  <a:lnTo>
                    <a:pt x="1037" y="1469"/>
                  </a:lnTo>
                  <a:lnTo>
                    <a:pt x="1064" y="1498"/>
                  </a:lnTo>
                  <a:lnTo>
                    <a:pt x="1101" y="1529"/>
                  </a:lnTo>
                  <a:lnTo>
                    <a:pt x="1121" y="1556"/>
                  </a:lnTo>
                  <a:lnTo>
                    <a:pt x="1124" y="1568"/>
                  </a:lnTo>
                  <a:lnTo>
                    <a:pt x="1184" y="1697"/>
                  </a:lnTo>
                  <a:lnTo>
                    <a:pt x="1191" y="1722"/>
                  </a:lnTo>
                  <a:lnTo>
                    <a:pt x="1257" y="1791"/>
                  </a:lnTo>
                  <a:lnTo>
                    <a:pt x="1260" y="1806"/>
                  </a:lnTo>
                  <a:lnTo>
                    <a:pt x="1304" y="1848"/>
                  </a:lnTo>
                  <a:lnTo>
                    <a:pt x="1318" y="1857"/>
                  </a:lnTo>
                  <a:lnTo>
                    <a:pt x="1338" y="1876"/>
                  </a:lnTo>
                  <a:lnTo>
                    <a:pt x="1341" y="1887"/>
                  </a:lnTo>
                  <a:lnTo>
                    <a:pt x="1338" y="1929"/>
                  </a:lnTo>
                  <a:lnTo>
                    <a:pt x="1351" y="1945"/>
                  </a:lnTo>
                  <a:lnTo>
                    <a:pt x="1358" y="1995"/>
                  </a:lnTo>
                  <a:lnTo>
                    <a:pt x="1374" y="2011"/>
                  </a:lnTo>
                  <a:lnTo>
                    <a:pt x="1417" y="2089"/>
                  </a:lnTo>
                  <a:lnTo>
                    <a:pt x="1424" y="2114"/>
                  </a:lnTo>
                  <a:lnTo>
                    <a:pt x="1454" y="2116"/>
                  </a:lnTo>
                  <a:lnTo>
                    <a:pt x="1491" y="2137"/>
                  </a:lnTo>
                  <a:lnTo>
                    <a:pt x="1531" y="2149"/>
                  </a:lnTo>
                  <a:lnTo>
                    <a:pt x="1594" y="2186"/>
                  </a:lnTo>
                  <a:lnTo>
                    <a:pt x="1681" y="2192"/>
                  </a:lnTo>
                  <a:lnTo>
                    <a:pt x="1698" y="2198"/>
                  </a:lnTo>
                  <a:lnTo>
                    <a:pt x="1744" y="2225"/>
                  </a:lnTo>
                  <a:lnTo>
                    <a:pt x="1768" y="2234"/>
                  </a:lnTo>
                  <a:lnTo>
                    <a:pt x="1791" y="2210"/>
                  </a:lnTo>
                  <a:lnTo>
                    <a:pt x="1811" y="2212"/>
                  </a:lnTo>
                  <a:lnTo>
                    <a:pt x="1815" y="2207"/>
                  </a:lnTo>
                  <a:lnTo>
                    <a:pt x="1815" y="2198"/>
                  </a:lnTo>
                  <a:lnTo>
                    <a:pt x="1794" y="2189"/>
                  </a:lnTo>
                  <a:lnTo>
                    <a:pt x="1797" y="2183"/>
                  </a:lnTo>
                  <a:lnTo>
                    <a:pt x="1778" y="2162"/>
                  </a:lnTo>
                  <a:lnTo>
                    <a:pt x="1751" y="2066"/>
                  </a:lnTo>
                  <a:lnTo>
                    <a:pt x="1738" y="2026"/>
                  </a:lnTo>
                  <a:lnTo>
                    <a:pt x="1757" y="1969"/>
                  </a:lnTo>
                  <a:lnTo>
                    <a:pt x="1757" y="1951"/>
                  </a:lnTo>
                  <a:lnTo>
                    <a:pt x="1748" y="1945"/>
                  </a:lnTo>
                  <a:lnTo>
                    <a:pt x="1744" y="1945"/>
                  </a:lnTo>
                  <a:lnTo>
                    <a:pt x="1741" y="1939"/>
                  </a:lnTo>
                  <a:lnTo>
                    <a:pt x="1741" y="1936"/>
                  </a:lnTo>
                  <a:lnTo>
                    <a:pt x="1744" y="1932"/>
                  </a:lnTo>
                  <a:lnTo>
                    <a:pt x="1774" y="1915"/>
                  </a:lnTo>
                  <a:lnTo>
                    <a:pt x="1791" y="1863"/>
                  </a:lnTo>
                  <a:lnTo>
                    <a:pt x="1778" y="1857"/>
                  </a:lnTo>
                  <a:lnTo>
                    <a:pt x="1771" y="1833"/>
                  </a:lnTo>
                  <a:lnTo>
                    <a:pt x="1785" y="1818"/>
                  </a:lnTo>
                  <a:lnTo>
                    <a:pt x="1805" y="1830"/>
                  </a:lnTo>
                  <a:lnTo>
                    <a:pt x="1838" y="1809"/>
                  </a:lnTo>
                  <a:lnTo>
                    <a:pt x="1844" y="1779"/>
                  </a:lnTo>
                  <a:lnTo>
                    <a:pt x="1831" y="1770"/>
                  </a:lnTo>
                  <a:lnTo>
                    <a:pt x="1838" y="1758"/>
                  </a:lnTo>
                  <a:lnTo>
                    <a:pt x="1844" y="1758"/>
                  </a:lnTo>
                  <a:lnTo>
                    <a:pt x="1854" y="1761"/>
                  </a:lnTo>
                  <a:lnTo>
                    <a:pt x="1861" y="1755"/>
                  </a:lnTo>
                  <a:lnTo>
                    <a:pt x="1871" y="1758"/>
                  </a:lnTo>
                  <a:lnTo>
                    <a:pt x="1881" y="1758"/>
                  </a:lnTo>
                  <a:lnTo>
                    <a:pt x="1891" y="1755"/>
                  </a:lnTo>
                  <a:lnTo>
                    <a:pt x="1891" y="1749"/>
                  </a:lnTo>
                  <a:lnTo>
                    <a:pt x="1891" y="1728"/>
                  </a:lnTo>
                  <a:lnTo>
                    <a:pt x="1898" y="1718"/>
                  </a:lnTo>
                  <a:lnTo>
                    <a:pt x="1905" y="1718"/>
                  </a:lnTo>
                  <a:lnTo>
                    <a:pt x="1911" y="1722"/>
                  </a:lnTo>
                  <a:lnTo>
                    <a:pt x="1917" y="1722"/>
                  </a:lnTo>
                  <a:lnTo>
                    <a:pt x="1964" y="1712"/>
                  </a:lnTo>
                  <a:lnTo>
                    <a:pt x="1971" y="1710"/>
                  </a:lnTo>
                  <a:lnTo>
                    <a:pt x="1971" y="1704"/>
                  </a:lnTo>
                  <a:lnTo>
                    <a:pt x="1967" y="1697"/>
                  </a:lnTo>
                  <a:lnTo>
                    <a:pt x="1944" y="1683"/>
                  </a:lnTo>
                  <a:lnTo>
                    <a:pt x="1944" y="1673"/>
                  </a:lnTo>
                  <a:lnTo>
                    <a:pt x="1988" y="1662"/>
                  </a:lnTo>
                  <a:lnTo>
                    <a:pt x="1994" y="1655"/>
                  </a:lnTo>
                  <a:lnTo>
                    <a:pt x="2011" y="1653"/>
                  </a:lnTo>
                  <a:lnTo>
                    <a:pt x="2011" y="1655"/>
                  </a:lnTo>
                  <a:lnTo>
                    <a:pt x="2008" y="1662"/>
                  </a:lnTo>
                  <a:lnTo>
                    <a:pt x="2014" y="1670"/>
                  </a:lnTo>
                  <a:lnTo>
                    <a:pt x="2021" y="1670"/>
                  </a:lnTo>
                  <a:lnTo>
                    <a:pt x="2028" y="1664"/>
                  </a:lnTo>
                  <a:lnTo>
                    <a:pt x="2098" y="1646"/>
                  </a:lnTo>
                  <a:lnTo>
                    <a:pt x="2214" y="1577"/>
                  </a:lnTo>
                  <a:lnTo>
                    <a:pt x="2221" y="1550"/>
                  </a:lnTo>
                  <a:lnTo>
                    <a:pt x="2275" y="1511"/>
                  </a:lnTo>
                  <a:lnTo>
                    <a:pt x="2278" y="1504"/>
                  </a:lnTo>
                  <a:lnTo>
                    <a:pt x="2254" y="1475"/>
                  </a:lnTo>
                  <a:lnTo>
                    <a:pt x="2257" y="1450"/>
                  </a:lnTo>
                  <a:lnTo>
                    <a:pt x="2294" y="1435"/>
                  </a:lnTo>
                  <a:lnTo>
                    <a:pt x="2301" y="1438"/>
                  </a:lnTo>
                  <a:lnTo>
                    <a:pt x="2294" y="1462"/>
                  </a:lnTo>
                  <a:lnTo>
                    <a:pt x="2301" y="1471"/>
                  </a:lnTo>
                  <a:lnTo>
                    <a:pt x="2341" y="1469"/>
                  </a:lnTo>
                  <a:lnTo>
                    <a:pt x="2348" y="1478"/>
                  </a:lnTo>
                  <a:lnTo>
                    <a:pt x="2432" y="1445"/>
                  </a:lnTo>
                  <a:lnTo>
                    <a:pt x="2478" y="1441"/>
                  </a:lnTo>
                  <a:lnTo>
                    <a:pt x="2481" y="1438"/>
                  </a:lnTo>
                  <a:lnTo>
                    <a:pt x="2478" y="1435"/>
                  </a:lnTo>
                  <a:lnTo>
                    <a:pt x="2471" y="1426"/>
                  </a:lnTo>
                  <a:lnTo>
                    <a:pt x="2464" y="1411"/>
                  </a:lnTo>
                  <a:lnTo>
                    <a:pt x="2471" y="1405"/>
                  </a:lnTo>
                  <a:lnTo>
                    <a:pt x="2478" y="1393"/>
                  </a:lnTo>
                  <a:lnTo>
                    <a:pt x="2491" y="1378"/>
                  </a:lnTo>
                  <a:lnTo>
                    <a:pt x="2508" y="1333"/>
                  </a:lnTo>
                  <a:lnTo>
                    <a:pt x="2494" y="1315"/>
                  </a:lnTo>
                  <a:lnTo>
                    <a:pt x="2494" y="1300"/>
                  </a:lnTo>
                  <a:lnTo>
                    <a:pt x="2498" y="1290"/>
                  </a:lnTo>
                  <a:lnTo>
                    <a:pt x="2498" y="1279"/>
                  </a:lnTo>
                  <a:lnTo>
                    <a:pt x="2505" y="1254"/>
                  </a:lnTo>
                  <a:lnTo>
                    <a:pt x="2517" y="1242"/>
                  </a:lnTo>
                  <a:lnTo>
                    <a:pt x="2525" y="1221"/>
                  </a:lnTo>
                  <a:lnTo>
                    <a:pt x="2534" y="1185"/>
                  </a:lnTo>
                  <a:lnTo>
                    <a:pt x="2534" y="1163"/>
                  </a:lnTo>
                  <a:lnTo>
                    <a:pt x="2525" y="1130"/>
                  </a:lnTo>
                  <a:lnTo>
                    <a:pt x="2511" y="1110"/>
                  </a:lnTo>
                  <a:lnTo>
                    <a:pt x="2505" y="1104"/>
                  </a:lnTo>
                  <a:lnTo>
                    <a:pt x="2505" y="1092"/>
                  </a:lnTo>
                  <a:lnTo>
                    <a:pt x="2501" y="1082"/>
                  </a:lnTo>
                  <a:lnTo>
                    <a:pt x="2491" y="1065"/>
                  </a:lnTo>
                  <a:lnTo>
                    <a:pt x="2478" y="1055"/>
                  </a:lnTo>
                  <a:lnTo>
                    <a:pt x="2471" y="1046"/>
                  </a:lnTo>
                  <a:lnTo>
                    <a:pt x="2481" y="1025"/>
                  </a:lnTo>
                  <a:lnTo>
                    <a:pt x="2464" y="996"/>
                  </a:lnTo>
                  <a:lnTo>
                    <a:pt x="2438" y="974"/>
                  </a:lnTo>
                  <a:lnTo>
                    <a:pt x="2428" y="959"/>
                  </a:lnTo>
                  <a:lnTo>
                    <a:pt x="2424" y="754"/>
                  </a:lnTo>
                  <a:lnTo>
                    <a:pt x="2421" y="642"/>
                  </a:lnTo>
                  <a:lnTo>
                    <a:pt x="2395" y="636"/>
                  </a:lnTo>
                  <a:lnTo>
                    <a:pt x="2368" y="646"/>
                  </a:lnTo>
                  <a:lnTo>
                    <a:pt x="2361" y="646"/>
                  </a:lnTo>
                  <a:lnTo>
                    <a:pt x="2334" y="62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67" name="Freeform 84"/>
            <p:cNvSpPr>
              <a:spLocks noChangeAspect="1"/>
            </p:cNvSpPr>
            <p:nvPr/>
          </p:nvSpPr>
          <p:spPr bwMode="auto">
            <a:xfrm>
              <a:off x="6181" y="2465"/>
              <a:ext cx="1192" cy="1213"/>
            </a:xfrm>
            <a:custGeom>
              <a:avLst/>
              <a:gdLst>
                <a:gd name="T0" fmla="*/ 113 w 1192"/>
                <a:gd name="T1" fmla="*/ 836 h 1213"/>
                <a:gd name="T2" fmla="*/ 53 w 1192"/>
                <a:gd name="T3" fmla="*/ 770 h 1213"/>
                <a:gd name="T4" fmla="*/ 93 w 1192"/>
                <a:gd name="T5" fmla="*/ 721 h 1213"/>
                <a:gd name="T6" fmla="*/ 90 w 1192"/>
                <a:gd name="T7" fmla="*/ 673 h 1213"/>
                <a:gd name="T8" fmla="*/ 66 w 1192"/>
                <a:gd name="T9" fmla="*/ 571 h 1213"/>
                <a:gd name="T10" fmla="*/ 63 w 1192"/>
                <a:gd name="T11" fmla="*/ 520 h 1213"/>
                <a:gd name="T12" fmla="*/ 56 w 1192"/>
                <a:gd name="T13" fmla="*/ 396 h 1213"/>
                <a:gd name="T14" fmla="*/ 23 w 1192"/>
                <a:gd name="T15" fmla="*/ 317 h 1213"/>
                <a:gd name="T16" fmla="*/ 6 w 1192"/>
                <a:gd name="T17" fmla="*/ 190 h 1213"/>
                <a:gd name="T18" fmla="*/ 16 w 1192"/>
                <a:gd name="T19" fmla="*/ 142 h 1213"/>
                <a:gd name="T20" fmla="*/ 0 w 1192"/>
                <a:gd name="T21" fmla="*/ 79 h 1213"/>
                <a:gd name="T22" fmla="*/ 309 w 1192"/>
                <a:gd name="T23" fmla="*/ 31 h 1213"/>
                <a:gd name="T24" fmla="*/ 340 w 1192"/>
                <a:gd name="T25" fmla="*/ 0 h 1213"/>
                <a:gd name="T26" fmla="*/ 373 w 1192"/>
                <a:gd name="T27" fmla="*/ 58 h 1213"/>
                <a:gd name="T28" fmla="*/ 380 w 1192"/>
                <a:gd name="T29" fmla="*/ 118 h 1213"/>
                <a:gd name="T30" fmla="*/ 426 w 1192"/>
                <a:gd name="T31" fmla="*/ 137 h 1213"/>
                <a:gd name="T32" fmla="*/ 463 w 1192"/>
                <a:gd name="T33" fmla="*/ 152 h 1213"/>
                <a:gd name="T34" fmla="*/ 517 w 1192"/>
                <a:gd name="T35" fmla="*/ 152 h 1213"/>
                <a:gd name="T36" fmla="*/ 523 w 1192"/>
                <a:gd name="T37" fmla="*/ 169 h 1213"/>
                <a:gd name="T38" fmla="*/ 582 w 1192"/>
                <a:gd name="T39" fmla="*/ 154 h 1213"/>
                <a:gd name="T40" fmla="*/ 690 w 1192"/>
                <a:gd name="T41" fmla="*/ 161 h 1213"/>
                <a:gd name="T42" fmla="*/ 696 w 1192"/>
                <a:gd name="T43" fmla="*/ 172 h 1213"/>
                <a:gd name="T44" fmla="*/ 716 w 1192"/>
                <a:gd name="T45" fmla="*/ 181 h 1213"/>
                <a:gd name="T46" fmla="*/ 730 w 1192"/>
                <a:gd name="T47" fmla="*/ 214 h 1213"/>
                <a:gd name="T48" fmla="*/ 763 w 1192"/>
                <a:gd name="T49" fmla="*/ 203 h 1213"/>
                <a:gd name="T50" fmla="*/ 789 w 1192"/>
                <a:gd name="T51" fmla="*/ 203 h 1213"/>
                <a:gd name="T52" fmla="*/ 836 w 1192"/>
                <a:gd name="T53" fmla="*/ 229 h 1213"/>
                <a:gd name="T54" fmla="*/ 863 w 1192"/>
                <a:gd name="T55" fmla="*/ 254 h 1213"/>
                <a:gd name="T56" fmla="*/ 909 w 1192"/>
                <a:gd name="T57" fmla="*/ 248 h 1213"/>
                <a:gd name="T58" fmla="*/ 979 w 1192"/>
                <a:gd name="T59" fmla="*/ 218 h 1213"/>
                <a:gd name="T60" fmla="*/ 1083 w 1192"/>
                <a:gd name="T61" fmla="*/ 233 h 1213"/>
                <a:gd name="T62" fmla="*/ 1110 w 1192"/>
                <a:gd name="T63" fmla="*/ 242 h 1213"/>
                <a:gd name="T64" fmla="*/ 1150 w 1192"/>
                <a:gd name="T65" fmla="*/ 248 h 1213"/>
                <a:gd name="T66" fmla="*/ 1169 w 1192"/>
                <a:gd name="T67" fmla="*/ 266 h 1213"/>
                <a:gd name="T68" fmla="*/ 1086 w 1192"/>
                <a:gd name="T69" fmla="*/ 303 h 1213"/>
                <a:gd name="T70" fmla="*/ 1043 w 1192"/>
                <a:gd name="T71" fmla="*/ 329 h 1213"/>
                <a:gd name="T72" fmla="*/ 976 w 1192"/>
                <a:gd name="T73" fmla="*/ 362 h 1213"/>
                <a:gd name="T74" fmla="*/ 793 w 1192"/>
                <a:gd name="T75" fmla="*/ 526 h 1213"/>
                <a:gd name="T76" fmla="*/ 773 w 1192"/>
                <a:gd name="T77" fmla="*/ 549 h 1213"/>
                <a:gd name="T78" fmla="*/ 763 w 1192"/>
                <a:gd name="T79" fmla="*/ 673 h 1213"/>
                <a:gd name="T80" fmla="*/ 702 w 1192"/>
                <a:gd name="T81" fmla="*/ 716 h 1213"/>
                <a:gd name="T82" fmla="*/ 693 w 1192"/>
                <a:gd name="T83" fmla="*/ 737 h 1213"/>
                <a:gd name="T84" fmla="*/ 706 w 1192"/>
                <a:gd name="T85" fmla="*/ 782 h 1213"/>
                <a:gd name="T86" fmla="*/ 710 w 1192"/>
                <a:gd name="T87" fmla="*/ 830 h 1213"/>
                <a:gd name="T88" fmla="*/ 706 w 1192"/>
                <a:gd name="T89" fmla="*/ 885 h 1213"/>
                <a:gd name="T90" fmla="*/ 716 w 1192"/>
                <a:gd name="T91" fmla="*/ 951 h 1213"/>
                <a:gd name="T92" fmla="*/ 739 w 1192"/>
                <a:gd name="T93" fmla="*/ 972 h 1213"/>
                <a:gd name="T94" fmla="*/ 786 w 1192"/>
                <a:gd name="T95" fmla="*/ 984 h 1213"/>
                <a:gd name="T96" fmla="*/ 800 w 1192"/>
                <a:gd name="T97" fmla="*/ 999 h 1213"/>
                <a:gd name="T98" fmla="*/ 866 w 1192"/>
                <a:gd name="T99" fmla="*/ 1051 h 1213"/>
                <a:gd name="T100" fmla="*/ 962 w 1192"/>
                <a:gd name="T101" fmla="*/ 1114 h 1213"/>
                <a:gd name="T102" fmla="*/ 969 w 1192"/>
                <a:gd name="T103" fmla="*/ 1153 h 1213"/>
                <a:gd name="T104" fmla="*/ 113 w 1192"/>
                <a:gd name="T105" fmla="*/ 1213 h 121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92"/>
                <a:gd name="T160" fmla="*/ 0 h 1213"/>
                <a:gd name="T161" fmla="*/ 1192 w 1192"/>
                <a:gd name="T162" fmla="*/ 1213 h 121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92" h="1213">
                  <a:moveTo>
                    <a:pt x="113" y="1213"/>
                  </a:moveTo>
                  <a:lnTo>
                    <a:pt x="113" y="836"/>
                  </a:lnTo>
                  <a:lnTo>
                    <a:pt x="56" y="788"/>
                  </a:lnTo>
                  <a:lnTo>
                    <a:pt x="53" y="770"/>
                  </a:lnTo>
                  <a:lnTo>
                    <a:pt x="83" y="743"/>
                  </a:lnTo>
                  <a:lnTo>
                    <a:pt x="93" y="721"/>
                  </a:lnTo>
                  <a:lnTo>
                    <a:pt x="93" y="706"/>
                  </a:lnTo>
                  <a:lnTo>
                    <a:pt x="90" y="673"/>
                  </a:lnTo>
                  <a:lnTo>
                    <a:pt x="96" y="646"/>
                  </a:lnTo>
                  <a:lnTo>
                    <a:pt x="66" y="571"/>
                  </a:lnTo>
                  <a:lnTo>
                    <a:pt x="63" y="556"/>
                  </a:lnTo>
                  <a:lnTo>
                    <a:pt x="63" y="520"/>
                  </a:lnTo>
                  <a:lnTo>
                    <a:pt x="59" y="498"/>
                  </a:lnTo>
                  <a:lnTo>
                    <a:pt x="56" y="396"/>
                  </a:lnTo>
                  <a:lnTo>
                    <a:pt x="43" y="336"/>
                  </a:lnTo>
                  <a:lnTo>
                    <a:pt x="23" y="317"/>
                  </a:lnTo>
                  <a:lnTo>
                    <a:pt x="10" y="251"/>
                  </a:lnTo>
                  <a:lnTo>
                    <a:pt x="6" y="190"/>
                  </a:lnTo>
                  <a:lnTo>
                    <a:pt x="10" y="158"/>
                  </a:lnTo>
                  <a:lnTo>
                    <a:pt x="16" y="142"/>
                  </a:lnTo>
                  <a:lnTo>
                    <a:pt x="0" y="94"/>
                  </a:lnTo>
                  <a:lnTo>
                    <a:pt x="0" y="79"/>
                  </a:lnTo>
                  <a:lnTo>
                    <a:pt x="309" y="79"/>
                  </a:lnTo>
                  <a:lnTo>
                    <a:pt x="309" y="31"/>
                  </a:lnTo>
                  <a:lnTo>
                    <a:pt x="313" y="0"/>
                  </a:lnTo>
                  <a:lnTo>
                    <a:pt x="340" y="0"/>
                  </a:lnTo>
                  <a:lnTo>
                    <a:pt x="370" y="12"/>
                  </a:lnTo>
                  <a:lnTo>
                    <a:pt x="373" y="58"/>
                  </a:lnTo>
                  <a:lnTo>
                    <a:pt x="383" y="88"/>
                  </a:lnTo>
                  <a:lnTo>
                    <a:pt x="380" y="118"/>
                  </a:lnTo>
                  <a:lnTo>
                    <a:pt x="413" y="139"/>
                  </a:lnTo>
                  <a:lnTo>
                    <a:pt x="426" y="137"/>
                  </a:lnTo>
                  <a:lnTo>
                    <a:pt x="450" y="139"/>
                  </a:lnTo>
                  <a:lnTo>
                    <a:pt x="463" y="152"/>
                  </a:lnTo>
                  <a:lnTo>
                    <a:pt x="486" y="148"/>
                  </a:lnTo>
                  <a:lnTo>
                    <a:pt x="517" y="152"/>
                  </a:lnTo>
                  <a:lnTo>
                    <a:pt x="523" y="163"/>
                  </a:lnTo>
                  <a:lnTo>
                    <a:pt x="523" y="169"/>
                  </a:lnTo>
                  <a:lnTo>
                    <a:pt x="566" y="166"/>
                  </a:lnTo>
                  <a:lnTo>
                    <a:pt x="582" y="154"/>
                  </a:lnTo>
                  <a:lnTo>
                    <a:pt x="646" y="148"/>
                  </a:lnTo>
                  <a:lnTo>
                    <a:pt x="690" y="161"/>
                  </a:lnTo>
                  <a:lnTo>
                    <a:pt x="699" y="161"/>
                  </a:lnTo>
                  <a:lnTo>
                    <a:pt x="696" y="172"/>
                  </a:lnTo>
                  <a:lnTo>
                    <a:pt x="710" y="181"/>
                  </a:lnTo>
                  <a:lnTo>
                    <a:pt x="716" y="181"/>
                  </a:lnTo>
                  <a:lnTo>
                    <a:pt x="723" y="187"/>
                  </a:lnTo>
                  <a:lnTo>
                    <a:pt x="730" y="214"/>
                  </a:lnTo>
                  <a:lnTo>
                    <a:pt x="746" y="221"/>
                  </a:lnTo>
                  <a:lnTo>
                    <a:pt x="763" y="203"/>
                  </a:lnTo>
                  <a:lnTo>
                    <a:pt x="773" y="197"/>
                  </a:lnTo>
                  <a:lnTo>
                    <a:pt x="789" y="203"/>
                  </a:lnTo>
                  <a:lnTo>
                    <a:pt x="803" y="221"/>
                  </a:lnTo>
                  <a:lnTo>
                    <a:pt x="836" y="229"/>
                  </a:lnTo>
                  <a:lnTo>
                    <a:pt x="846" y="242"/>
                  </a:lnTo>
                  <a:lnTo>
                    <a:pt x="863" y="254"/>
                  </a:lnTo>
                  <a:lnTo>
                    <a:pt x="886" y="254"/>
                  </a:lnTo>
                  <a:lnTo>
                    <a:pt x="909" y="248"/>
                  </a:lnTo>
                  <a:lnTo>
                    <a:pt x="969" y="212"/>
                  </a:lnTo>
                  <a:lnTo>
                    <a:pt x="979" y="218"/>
                  </a:lnTo>
                  <a:lnTo>
                    <a:pt x="993" y="236"/>
                  </a:lnTo>
                  <a:lnTo>
                    <a:pt x="1083" y="233"/>
                  </a:lnTo>
                  <a:lnTo>
                    <a:pt x="1096" y="236"/>
                  </a:lnTo>
                  <a:lnTo>
                    <a:pt x="1110" y="242"/>
                  </a:lnTo>
                  <a:lnTo>
                    <a:pt x="1133" y="257"/>
                  </a:lnTo>
                  <a:lnTo>
                    <a:pt x="1150" y="248"/>
                  </a:lnTo>
                  <a:lnTo>
                    <a:pt x="1192" y="248"/>
                  </a:lnTo>
                  <a:lnTo>
                    <a:pt x="1169" y="266"/>
                  </a:lnTo>
                  <a:lnTo>
                    <a:pt x="1116" y="293"/>
                  </a:lnTo>
                  <a:lnTo>
                    <a:pt x="1086" y="303"/>
                  </a:lnTo>
                  <a:lnTo>
                    <a:pt x="1066" y="308"/>
                  </a:lnTo>
                  <a:lnTo>
                    <a:pt x="1043" y="329"/>
                  </a:lnTo>
                  <a:lnTo>
                    <a:pt x="999" y="348"/>
                  </a:lnTo>
                  <a:lnTo>
                    <a:pt x="976" y="362"/>
                  </a:lnTo>
                  <a:lnTo>
                    <a:pt x="903" y="438"/>
                  </a:lnTo>
                  <a:lnTo>
                    <a:pt x="793" y="526"/>
                  </a:lnTo>
                  <a:lnTo>
                    <a:pt x="783" y="541"/>
                  </a:lnTo>
                  <a:lnTo>
                    <a:pt x="773" y="549"/>
                  </a:lnTo>
                  <a:lnTo>
                    <a:pt x="776" y="661"/>
                  </a:lnTo>
                  <a:lnTo>
                    <a:pt x="763" y="673"/>
                  </a:lnTo>
                  <a:lnTo>
                    <a:pt x="749" y="679"/>
                  </a:lnTo>
                  <a:lnTo>
                    <a:pt x="702" y="716"/>
                  </a:lnTo>
                  <a:lnTo>
                    <a:pt x="699" y="734"/>
                  </a:lnTo>
                  <a:lnTo>
                    <a:pt x="693" y="737"/>
                  </a:lnTo>
                  <a:lnTo>
                    <a:pt x="683" y="770"/>
                  </a:lnTo>
                  <a:lnTo>
                    <a:pt x="706" y="782"/>
                  </a:lnTo>
                  <a:lnTo>
                    <a:pt x="723" y="806"/>
                  </a:lnTo>
                  <a:lnTo>
                    <a:pt x="710" y="830"/>
                  </a:lnTo>
                  <a:lnTo>
                    <a:pt x="713" y="848"/>
                  </a:lnTo>
                  <a:lnTo>
                    <a:pt x="706" y="885"/>
                  </a:lnTo>
                  <a:lnTo>
                    <a:pt x="706" y="939"/>
                  </a:lnTo>
                  <a:lnTo>
                    <a:pt x="716" y="951"/>
                  </a:lnTo>
                  <a:lnTo>
                    <a:pt x="733" y="963"/>
                  </a:lnTo>
                  <a:lnTo>
                    <a:pt x="739" y="972"/>
                  </a:lnTo>
                  <a:lnTo>
                    <a:pt x="780" y="978"/>
                  </a:lnTo>
                  <a:lnTo>
                    <a:pt x="786" y="984"/>
                  </a:lnTo>
                  <a:lnTo>
                    <a:pt x="789" y="993"/>
                  </a:lnTo>
                  <a:lnTo>
                    <a:pt x="800" y="999"/>
                  </a:lnTo>
                  <a:lnTo>
                    <a:pt x="849" y="1020"/>
                  </a:lnTo>
                  <a:lnTo>
                    <a:pt x="866" y="1051"/>
                  </a:lnTo>
                  <a:lnTo>
                    <a:pt x="912" y="1081"/>
                  </a:lnTo>
                  <a:lnTo>
                    <a:pt x="962" y="1114"/>
                  </a:lnTo>
                  <a:lnTo>
                    <a:pt x="969" y="1126"/>
                  </a:lnTo>
                  <a:lnTo>
                    <a:pt x="969" y="1153"/>
                  </a:lnTo>
                  <a:lnTo>
                    <a:pt x="973" y="1189"/>
                  </a:lnTo>
                  <a:lnTo>
                    <a:pt x="113" y="12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68" name="Freeform 85"/>
            <p:cNvSpPr>
              <a:spLocks noChangeAspect="1"/>
            </p:cNvSpPr>
            <p:nvPr/>
          </p:nvSpPr>
          <p:spPr bwMode="auto">
            <a:xfrm>
              <a:off x="6181" y="2465"/>
              <a:ext cx="1192" cy="1213"/>
            </a:xfrm>
            <a:custGeom>
              <a:avLst/>
              <a:gdLst>
                <a:gd name="T0" fmla="*/ 113 w 1192"/>
                <a:gd name="T1" fmla="*/ 836 h 1213"/>
                <a:gd name="T2" fmla="*/ 53 w 1192"/>
                <a:gd name="T3" fmla="*/ 770 h 1213"/>
                <a:gd name="T4" fmla="*/ 93 w 1192"/>
                <a:gd name="T5" fmla="*/ 721 h 1213"/>
                <a:gd name="T6" fmla="*/ 90 w 1192"/>
                <a:gd name="T7" fmla="*/ 673 h 1213"/>
                <a:gd name="T8" fmla="*/ 66 w 1192"/>
                <a:gd name="T9" fmla="*/ 571 h 1213"/>
                <a:gd name="T10" fmla="*/ 63 w 1192"/>
                <a:gd name="T11" fmla="*/ 520 h 1213"/>
                <a:gd name="T12" fmla="*/ 56 w 1192"/>
                <a:gd name="T13" fmla="*/ 396 h 1213"/>
                <a:gd name="T14" fmla="*/ 24 w 1192"/>
                <a:gd name="T15" fmla="*/ 317 h 1213"/>
                <a:gd name="T16" fmla="*/ 6 w 1192"/>
                <a:gd name="T17" fmla="*/ 190 h 1213"/>
                <a:gd name="T18" fmla="*/ 16 w 1192"/>
                <a:gd name="T19" fmla="*/ 142 h 1213"/>
                <a:gd name="T20" fmla="*/ 0 w 1192"/>
                <a:gd name="T21" fmla="*/ 79 h 1213"/>
                <a:gd name="T22" fmla="*/ 310 w 1192"/>
                <a:gd name="T23" fmla="*/ 31 h 1213"/>
                <a:gd name="T24" fmla="*/ 340 w 1192"/>
                <a:gd name="T25" fmla="*/ 0 h 1213"/>
                <a:gd name="T26" fmla="*/ 374 w 1192"/>
                <a:gd name="T27" fmla="*/ 58 h 1213"/>
                <a:gd name="T28" fmla="*/ 379 w 1192"/>
                <a:gd name="T29" fmla="*/ 118 h 1213"/>
                <a:gd name="T30" fmla="*/ 426 w 1192"/>
                <a:gd name="T31" fmla="*/ 137 h 1213"/>
                <a:gd name="T32" fmla="*/ 463 w 1192"/>
                <a:gd name="T33" fmla="*/ 152 h 1213"/>
                <a:gd name="T34" fmla="*/ 516 w 1192"/>
                <a:gd name="T35" fmla="*/ 152 h 1213"/>
                <a:gd name="T36" fmla="*/ 522 w 1192"/>
                <a:gd name="T37" fmla="*/ 169 h 1213"/>
                <a:gd name="T38" fmla="*/ 583 w 1192"/>
                <a:gd name="T39" fmla="*/ 155 h 1213"/>
                <a:gd name="T40" fmla="*/ 689 w 1192"/>
                <a:gd name="T41" fmla="*/ 161 h 1213"/>
                <a:gd name="T42" fmla="*/ 696 w 1192"/>
                <a:gd name="T43" fmla="*/ 173 h 1213"/>
                <a:gd name="T44" fmla="*/ 716 w 1192"/>
                <a:gd name="T45" fmla="*/ 182 h 1213"/>
                <a:gd name="T46" fmla="*/ 730 w 1192"/>
                <a:gd name="T47" fmla="*/ 215 h 1213"/>
                <a:gd name="T48" fmla="*/ 763 w 1192"/>
                <a:gd name="T49" fmla="*/ 203 h 1213"/>
                <a:gd name="T50" fmla="*/ 789 w 1192"/>
                <a:gd name="T51" fmla="*/ 203 h 1213"/>
                <a:gd name="T52" fmla="*/ 836 w 1192"/>
                <a:gd name="T53" fmla="*/ 230 h 1213"/>
                <a:gd name="T54" fmla="*/ 862 w 1192"/>
                <a:gd name="T55" fmla="*/ 254 h 1213"/>
                <a:gd name="T56" fmla="*/ 909 w 1192"/>
                <a:gd name="T57" fmla="*/ 248 h 1213"/>
                <a:gd name="T58" fmla="*/ 979 w 1192"/>
                <a:gd name="T59" fmla="*/ 218 h 1213"/>
                <a:gd name="T60" fmla="*/ 1082 w 1192"/>
                <a:gd name="T61" fmla="*/ 232 h 1213"/>
                <a:gd name="T62" fmla="*/ 1110 w 1192"/>
                <a:gd name="T63" fmla="*/ 242 h 1213"/>
                <a:gd name="T64" fmla="*/ 1149 w 1192"/>
                <a:gd name="T65" fmla="*/ 248 h 1213"/>
                <a:gd name="T66" fmla="*/ 1169 w 1192"/>
                <a:gd name="T67" fmla="*/ 266 h 1213"/>
                <a:gd name="T68" fmla="*/ 1086 w 1192"/>
                <a:gd name="T69" fmla="*/ 303 h 1213"/>
                <a:gd name="T70" fmla="*/ 1043 w 1192"/>
                <a:gd name="T71" fmla="*/ 330 h 1213"/>
                <a:gd name="T72" fmla="*/ 976 w 1192"/>
                <a:gd name="T73" fmla="*/ 362 h 1213"/>
                <a:gd name="T74" fmla="*/ 792 w 1192"/>
                <a:gd name="T75" fmla="*/ 526 h 1213"/>
                <a:gd name="T76" fmla="*/ 772 w 1192"/>
                <a:gd name="T77" fmla="*/ 549 h 1213"/>
                <a:gd name="T78" fmla="*/ 763 w 1192"/>
                <a:gd name="T79" fmla="*/ 673 h 1213"/>
                <a:gd name="T80" fmla="*/ 702 w 1192"/>
                <a:gd name="T81" fmla="*/ 716 h 1213"/>
                <a:gd name="T82" fmla="*/ 693 w 1192"/>
                <a:gd name="T83" fmla="*/ 737 h 1213"/>
                <a:gd name="T84" fmla="*/ 706 w 1192"/>
                <a:gd name="T85" fmla="*/ 782 h 1213"/>
                <a:gd name="T86" fmla="*/ 710 w 1192"/>
                <a:gd name="T87" fmla="*/ 830 h 1213"/>
                <a:gd name="T88" fmla="*/ 706 w 1192"/>
                <a:gd name="T89" fmla="*/ 885 h 1213"/>
                <a:gd name="T90" fmla="*/ 716 w 1192"/>
                <a:gd name="T91" fmla="*/ 951 h 1213"/>
                <a:gd name="T92" fmla="*/ 739 w 1192"/>
                <a:gd name="T93" fmla="*/ 972 h 1213"/>
                <a:gd name="T94" fmla="*/ 786 w 1192"/>
                <a:gd name="T95" fmla="*/ 984 h 1213"/>
                <a:gd name="T96" fmla="*/ 800 w 1192"/>
                <a:gd name="T97" fmla="*/ 999 h 1213"/>
                <a:gd name="T98" fmla="*/ 866 w 1192"/>
                <a:gd name="T99" fmla="*/ 1050 h 1213"/>
                <a:gd name="T100" fmla="*/ 962 w 1192"/>
                <a:gd name="T101" fmla="*/ 1114 h 1213"/>
                <a:gd name="T102" fmla="*/ 969 w 1192"/>
                <a:gd name="T103" fmla="*/ 1153 h 1213"/>
                <a:gd name="T104" fmla="*/ 113 w 1192"/>
                <a:gd name="T105" fmla="*/ 1213 h 121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92"/>
                <a:gd name="T160" fmla="*/ 0 h 1213"/>
                <a:gd name="T161" fmla="*/ 1192 w 1192"/>
                <a:gd name="T162" fmla="*/ 1213 h 121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92" h="1213">
                  <a:moveTo>
                    <a:pt x="113" y="1213"/>
                  </a:moveTo>
                  <a:lnTo>
                    <a:pt x="113" y="836"/>
                  </a:lnTo>
                  <a:lnTo>
                    <a:pt x="56" y="788"/>
                  </a:lnTo>
                  <a:lnTo>
                    <a:pt x="53" y="770"/>
                  </a:lnTo>
                  <a:lnTo>
                    <a:pt x="83" y="743"/>
                  </a:lnTo>
                  <a:lnTo>
                    <a:pt x="93" y="721"/>
                  </a:lnTo>
                  <a:lnTo>
                    <a:pt x="93" y="706"/>
                  </a:lnTo>
                  <a:lnTo>
                    <a:pt x="90" y="673"/>
                  </a:lnTo>
                  <a:lnTo>
                    <a:pt x="97" y="646"/>
                  </a:lnTo>
                  <a:lnTo>
                    <a:pt x="66" y="571"/>
                  </a:lnTo>
                  <a:lnTo>
                    <a:pt x="63" y="556"/>
                  </a:lnTo>
                  <a:lnTo>
                    <a:pt x="63" y="520"/>
                  </a:lnTo>
                  <a:lnTo>
                    <a:pt x="60" y="499"/>
                  </a:lnTo>
                  <a:lnTo>
                    <a:pt x="56" y="396"/>
                  </a:lnTo>
                  <a:lnTo>
                    <a:pt x="43" y="336"/>
                  </a:lnTo>
                  <a:lnTo>
                    <a:pt x="24" y="317"/>
                  </a:lnTo>
                  <a:lnTo>
                    <a:pt x="10" y="251"/>
                  </a:lnTo>
                  <a:lnTo>
                    <a:pt x="6" y="190"/>
                  </a:lnTo>
                  <a:lnTo>
                    <a:pt x="10" y="157"/>
                  </a:lnTo>
                  <a:lnTo>
                    <a:pt x="16" y="142"/>
                  </a:lnTo>
                  <a:lnTo>
                    <a:pt x="0" y="94"/>
                  </a:lnTo>
                  <a:lnTo>
                    <a:pt x="0" y="79"/>
                  </a:lnTo>
                  <a:lnTo>
                    <a:pt x="310" y="79"/>
                  </a:lnTo>
                  <a:lnTo>
                    <a:pt x="310" y="31"/>
                  </a:lnTo>
                  <a:lnTo>
                    <a:pt x="313" y="0"/>
                  </a:lnTo>
                  <a:lnTo>
                    <a:pt x="340" y="0"/>
                  </a:lnTo>
                  <a:lnTo>
                    <a:pt x="369" y="13"/>
                  </a:lnTo>
                  <a:lnTo>
                    <a:pt x="374" y="58"/>
                  </a:lnTo>
                  <a:lnTo>
                    <a:pt x="383" y="89"/>
                  </a:lnTo>
                  <a:lnTo>
                    <a:pt x="379" y="118"/>
                  </a:lnTo>
                  <a:lnTo>
                    <a:pt x="413" y="140"/>
                  </a:lnTo>
                  <a:lnTo>
                    <a:pt x="426" y="137"/>
                  </a:lnTo>
                  <a:lnTo>
                    <a:pt x="450" y="140"/>
                  </a:lnTo>
                  <a:lnTo>
                    <a:pt x="463" y="152"/>
                  </a:lnTo>
                  <a:lnTo>
                    <a:pt x="485" y="148"/>
                  </a:lnTo>
                  <a:lnTo>
                    <a:pt x="516" y="152"/>
                  </a:lnTo>
                  <a:lnTo>
                    <a:pt x="522" y="164"/>
                  </a:lnTo>
                  <a:lnTo>
                    <a:pt x="522" y="169"/>
                  </a:lnTo>
                  <a:lnTo>
                    <a:pt x="567" y="166"/>
                  </a:lnTo>
                  <a:lnTo>
                    <a:pt x="583" y="155"/>
                  </a:lnTo>
                  <a:lnTo>
                    <a:pt x="646" y="148"/>
                  </a:lnTo>
                  <a:lnTo>
                    <a:pt x="689" y="161"/>
                  </a:lnTo>
                  <a:lnTo>
                    <a:pt x="699" y="161"/>
                  </a:lnTo>
                  <a:lnTo>
                    <a:pt x="696" y="173"/>
                  </a:lnTo>
                  <a:lnTo>
                    <a:pt x="710" y="182"/>
                  </a:lnTo>
                  <a:lnTo>
                    <a:pt x="716" y="182"/>
                  </a:lnTo>
                  <a:lnTo>
                    <a:pt x="723" y="188"/>
                  </a:lnTo>
                  <a:lnTo>
                    <a:pt x="730" y="215"/>
                  </a:lnTo>
                  <a:lnTo>
                    <a:pt x="746" y="221"/>
                  </a:lnTo>
                  <a:lnTo>
                    <a:pt x="763" y="203"/>
                  </a:lnTo>
                  <a:lnTo>
                    <a:pt x="772" y="197"/>
                  </a:lnTo>
                  <a:lnTo>
                    <a:pt x="789" y="203"/>
                  </a:lnTo>
                  <a:lnTo>
                    <a:pt x="803" y="221"/>
                  </a:lnTo>
                  <a:lnTo>
                    <a:pt x="836" y="230"/>
                  </a:lnTo>
                  <a:lnTo>
                    <a:pt x="846" y="242"/>
                  </a:lnTo>
                  <a:lnTo>
                    <a:pt x="862" y="254"/>
                  </a:lnTo>
                  <a:lnTo>
                    <a:pt x="886" y="254"/>
                  </a:lnTo>
                  <a:lnTo>
                    <a:pt x="909" y="248"/>
                  </a:lnTo>
                  <a:lnTo>
                    <a:pt x="969" y="212"/>
                  </a:lnTo>
                  <a:lnTo>
                    <a:pt x="979" y="218"/>
                  </a:lnTo>
                  <a:lnTo>
                    <a:pt x="993" y="236"/>
                  </a:lnTo>
                  <a:lnTo>
                    <a:pt x="1082" y="232"/>
                  </a:lnTo>
                  <a:lnTo>
                    <a:pt x="1096" y="236"/>
                  </a:lnTo>
                  <a:lnTo>
                    <a:pt x="1110" y="242"/>
                  </a:lnTo>
                  <a:lnTo>
                    <a:pt x="1133" y="257"/>
                  </a:lnTo>
                  <a:lnTo>
                    <a:pt x="1149" y="248"/>
                  </a:lnTo>
                  <a:lnTo>
                    <a:pt x="1192" y="248"/>
                  </a:lnTo>
                  <a:lnTo>
                    <a:pt x="1169" y="266"/>
                  </a:lnTo>
                  <a:lnTo>
                    <a:pt x="1116" y="293"/>
                  </a:lnTo>
                  <a:lnTo>
                    <a:pt x="1086" y="303"/>
                  </a:lnTo>
                  <a:lnTo>
                    <a:pt x="1065" y="308"/>
                  </a:lnTo>
                  <a:lnTo>
                    <a:pt x="1043" y="330"/>
                  </a:lnTo>
                  <a:lnTo>
                    <a:pt x="999" y="348"/>
                  </a:lnTo>
                  <a:lnTo>
                    <a:pt x="976" y="362"/>
                  </a:lnTo>
                  <a:lnTo>
                    <a:pt x="903" y="438"/>
                  </a:lnTo>
                  <a:lnTo>
                    <a:pt x="792" y="526"/>
                  </a:lnTo>
                  <a:lnTo>
                    <a:pt x="783" y="541"/>
                  </a:lnTo>
                  <a:lnTo>
                    <a:pt x="772" y="549"/>
                  </a:lnTo>
                  <a:lnTo>
                    <a:pt x="776" y="661"/>
                  </a:lnTo>
                  <a:lnTo>
                    <a:pt x="763" y="673"/>
                  </a:lnTo>
                  <a:lnTo>
                    <a:pt x="749" y="679"/>
                  </a:lnTo>
                  <a:lnTo>
                    <a:pt x="702" y="716"/>
                  </a:lnTo>
                  <a:lnTo>
                    <a:pt x="699" y="734"/>
                  </a:lnTo>
                  <a:lnTo>
                    <a:pt x="693" y="737"/>
                  </a:lnTo>
                  <a:lnTo>
                    <a:pt x="683" y="770"/>
                  </a:lnTo>
                  <a:lnTo>
                    <a:pt x="706" y="782"/>
                  </a:lnTo>
                  <a:lnTo>
                    <a:pt x="723" y="806"/>
                  </a:lnTo>
                  <a:lnTo>
                    <a:pt x="710" y="830"/>
                  </a:lnTo>
                  <a:lnTo>
                    <a:pt x="713" y="848"/>
                  </a:lnTo>
                  <a:lnTo>
                    <a:pt x="706" y="885"/>
                  </a:lnTo>
                  <a:lnTo>
                    <a:pt x="706" y="939"/>
                  </a:lnTo>
                  <a:lnTo>
                    <a:pt x="716" y="951"/>
                  </a:lnTo>
                  <a:lnTo>
                    <a:pt x="733" y="963"/>
                  </a:lnTo>
                  <a:lnTo>
                    <a:pt x="739" y="972"/>
                  </a:lnTo>
                  <a:lnTo>
                    <a:pt x="779" y="978"/>
                  </a:lnTo>
                  <a:lnTo>
                    <a:pt x="786" y="984"/>
                  </a:lnTo>
                  <a:lnTo>
                    <a:pt x="789" y="993"/>
                  </a:lnTo>
                  <a:lnTo>
                    <a:pt x="800" y="999"/>
                  </a:lnTo>
                  <a:lnTo>
                    <a:pt x="850" y="1020"/>
                  </a:lnTo>
                  <a:lnTo>
                    <a:pt x="866" y="1050"/>
                  </a:lnTo>
                  <a:lnTo>
                    <a:pt x="912" y="1081"/>
                  </a:lnTo>
                  <a:lnTo>
                    <a:pt x="962" y="1114"/>
                  </a:lnTo>
                  <a:lnTo>
                    <a:pt x="969" y="1126"/>
                  </a:lnTo>
                  <a:lnTo>
                    <a:pt x="969" y="1153"/>
                  </a:lnTo>
                  <a:lnTo>
                    <a:pt x="972" y="1189"/>
                  </a:lnTo>
                  <a:lnTo>
                    <a:pt x="113" y="12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69" name="Freeform 86"/>
            <p:cNvSpPr>
              <a:spLocks noChangeAspect="1"/>
            </p:cNvSpPr>
            <p:nvPr/>
          </p:nvSpPr>
          <p:spPr bwMode="auto">
            <a:xfrm>
              <a:off x="6181" y="2465"/>
              <a:ext cx="1192" cy="1213"/>
            </a:xfrm>
            <a:custGeom>
              <a:avLst/>
              <a:gdLst>
                <a:gd name="T0" fmla="*/ 113 w 1192"/>
                <a:gd name="T1" fmla="*/ 836 h 1213"/>
                <a:gd name="T2" fmla="*/ 53 w 1192"/>
                <a:gd name="T3" fmla="*/ 770 h 1213"/>
                <a:gd name="T4" fmla="*/ 93 w 1192"/>
                <a:gd name="T5" fmla="*/ 721 h 1213"/>
                <a:gd name="T6" fmla="*/ 90 w 1192"/>
                <a:gd name="T7" fmla="*/ 673 h 1213"/>
                <a:gd name="T8" fmla="*/ 66 w 1192"/>
                <a:gd name="T9" fmla="*/ 571 h 1213"/>
                <a:gd name="T10" fmla="*/ 63 w 1192"/>
                <a:gd name="T11" fmla="*/ 520 h 1213"/>
                <a:gd name="T12" fmla="*/ 56 w 1192"/>
                <a:gd name="T13" fmla="*/ 396 h 1213"/>
                <a:gd name="T14" fmla="*/ 24 w 1192"/>
                <a:gd name="T15" fmla="*/ 317 h 1213"/>
                <a:gd name="T16" fmla="*/ 6 w 1192"/>
                <a:gd name="T17" fmla="*/ 190 h 1213"/>
                <a:gd name="T18" fmla="*/ 16 w 1192"/>
                <a:gd name="T19" fmla="*/ 142 h 1213"/>
                <a:gd name="T20" fmla="*/ 0 w 1192"/>
                <a:gd name="T21" fmla="*/ 79 h 1213"/>
                <a:gd name="T22" fmla="*/ 310 w 1192"/>
                <a:gd name="T23" fmla="*/ 31 h 1213"/>
                <a:gd name="T24" fmla="*/ 340 w 1192"/>
                <a:gd name="T25" fmla="*/ 0 h 1213"/>
                <a:gd name="T26" fmla="*/ 374 w 1192"/>
                <a:gd name="T27" fmla="*/ 58 h 1213"/>
                <a:gd name="T28" fmla="*/ 379 w 1192"/>
                <a:gd name="T29" fmla="*/ 118 h 1213"/>
                <a:gd name="T30" fmla="*/ 426 w 1192"/>
                <a:gd name="T31" fmla="*/ 137 h 1213"/>
                <a:gd name="T32" fmla="*/ 463 w 1192"/>
                <a:gd name="T33" fmla="*/ 152 h 1213"/>
                <a:gd name="T34" fmla="*/ 516 w 1192"/>
                <a:gd name="T35" fmla="*/ 152 h 1213"/>
                <a:gd name="T36" fmla="*/ 522 w 1192"/>
                <a:gd name="T37" fmla="*/ 169 h 1213"/>
                <a:gd name="T38" fmla="*/ 583 w 1192"/>
                <a:gd name="T39" fmla="*/ 155 h 1213"/>
                <a:gd name="T40" fmla="*/ 689 w 1192"/>
                <a:gd name="T41" fmla="*/ 161 h 1213"/>
                <a:gd name="T42" fmla="*/ 696 w 1192"/>
                <a:gd name="T43" fmla="*/ 173 h 1213"/>
                <a:gd name="T44" fmla="*/ 716 w 1192"/>
                <a:gd name="T45" fmla="*/ 182 h 1213"/>
                <a:gd name="T46" fmla="*/ 730 w 1192"/>
                <a:gd name="T47" fmla="*/ 215 h 1213"/>
                <a:gd name="T48" fmla="*/ 763 w 1192"/>
                <a:gd name="T49" fmla="*/ 203 h 1213"/>
                <a:gd name="T50" fmla="*/ 789 w 1192"/>
                <a:gd name="T51" fmla="*/ 203 h 1213"/>
                <a:gd name="T52" fmla="*/ 836 w 1192"/>
                <a:gd name="T53" fmla="*/ 230 h 1213"/>
                <a:gd name="T54" fmla="*/ 862 w 1192"/>
                <a:gd name="T55" fmla="*/ 254 h 1213"/>
                <a:gd name="T56" fmla="*/ 909 w 1192"/>
                <a:gd name="T57" fmla="*/ 248 h 1213"/>
                <a:gd name="T58" fmla="*/ 979 w 1192"/>
                <a:gd name="T59" fmla="*/ 218 h 1213"/>
                <a:gd name="T60" fmla="*/ 1082 w 1192"/>
                <a:gd name="T61" fmla="*/ 232 h 1213"/>
                <a:gd name="T62" fmla="*/ 1110 w 1192"/>
                <a:gd name="T63" fmla="*/ 242 h 1213"/>
                <a:gd name="T64" fmla="*/ 1149 w 1192"/>
                <a:gd name="T65" fmla="*/ 248 h 1213"/>
                <a:gd name="T66" fmla="*/ 1169 w 1192"/>
                <a:gd name="T67" fmla="*/ 266 h 1213"/>
                <a:gd name="T68" fmla="*/ 1086 w 1192"/>
                <a:gd name="T69" fmla="*/ 303 h 1213"/>
                <a:gd name="T70" fmla="*/ 1043 w 1192"/>
                <a:gd name="T71" fmla="*/ 330 h 1213"/>
                <a:gd name="T72" fmla="*/ 976 w 1192"/>
                <a:gd name="T73" fmla="*/ 362 h 1213"/>
                <a:gd name="T74" fmla="*/ 792 w 1192"/>
                <a:gd name="T75" fmla="*/ 526 h 1213"/>
                <a:gd name="T76" fmla="*/ 772 w 1192"/>
                <a:gd name="T77" fmla="*/ 549 h 1213"/>
                <a:gd name="T78" fmla="*/ 763 w 1192"/>
                <a:gd name="T79" fmla="*/ 673 h 1213"/>
                <a:gd name="T80" fmla="*/ 702 w 1192"/>
                <a:gd name="T81" fmla="*/ 716 h 1213"/>
                <a:gd name="T82" fmla="*/ 693 w 1192"/>
                <a:gd name="T83" fmla="*/ 737 h 1213"/>
                <a:gd name="T84" fmla="*/ 706 w 1192"/>
                <a:gd name="T85" fmla="*/ 782 h 1213"/>
                <a:gd name="T86" fmla="*/ 710 w 1192"/>
                <a:gd name="T87" fmla="*/ 830 h 1213"/>
                <a:gd name="T88" fmla="*/ 706 w 1192"/>
                <a:gd name="T89" fmla="*/ 885 h 1213"/>
                <a:gd name="T90" fmla="*/ 716 w 1192"/>
                <a:gd name="T91" fmla="*/ 951 h 1213"/>
                <a:gd name="T92" fmla="*/ 739 w 1192"/>
                <a:gd name="T93" fmla="*/ 972 h 1213"/>
                <a:gd name="T94" fmla="*/ 786 w 1192"/>
                <a:gd name="T95" fmla="*/ 984 h 1213"/>
                <a:gd name="T96" fmla="*/ 800 w 1192"/>
                <a:gd name="T97" fmla="*/ 999 h 1213"/>
                <a:gd name="T98" fmla="*/ 866 w 1192"/>
                <a:gd name="T99" fmla="*/ 1050 h 1213"/>
                <a:gd name="T100" fmla="*/ 962 w 1192"/>
                <a:gd name="T101" fmla="*/ 1114 h 1213"/>
                <a:gd name="T102" fmla="*/ 969 w 1192"/>
                <a:gd name="T103" fmla="*/ 1153 h 1213"/>
                <a:gd name="T104" fmla="*/ 113 w 1192"/>
                <a:gd name="T105" fmla="*/ 1213 h 121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92"/>
                <a:gd name="T160" fmla="*/ 0 h 1213"/>
                <a:gd name="T161" fmla="*/ 1192 w 1192"/>
                <a:gd name="T162" fmla="*/ 1213 h 121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92" h="1213">
                  <a:moveTo>
                    <a:pt x="113" y="1213"/>
                  </a:moveTo>
                  <a:lnTo>
                    <a:pt x="113" y="836"/>
                  </a:lnTo>
                  <a:lnTo>
                    <a:pt x="56" y="788"/>
                  </a:lnTo>
                  <a:lnTo>
                    <a:pt x="53" y="770"/>
                  </a:lnTo>
                  <a:lnTo>
                    <a:pt x="83" y="743"/>
                  </a:lnTo>
                  <a:lnTo>
                    <a:pt x="93" y="721"/>
                  </a:lnTo>
                  <a:lnTo>
                    <a:pt x="93" y="706"/>
                  </a:lnTo>
                  <a:lnTo>
                    <a:pt x="90" y="673"/>
                  </a:lnTo>
                  <a:lnTo>
                    <a:pt x="97" y="646"/>
                  </a:lnTo>
                  <a:lnTo>
                    <a:pt x="66" y="571"/>
                  </a:lnTo>
                  <a:lnTo>
                    <a:pt x="63" y="556"/>
                  </a:lnTo>
                  <a:lnTo>
                    <a:pt x="63" y="520"/>
                  </a:lnTo>
                  <a:lnTo>
                    <a:pt x="60" y="499"/>
                  </a:lnTo>
                  <a:lnTo>
                    <a:pt x="56" y="396"/>
                  </a:lnTo>
                  <a:lnTo>
                    <a:pt x="43" y="336"/>
                  </a:lnTo>
                  <a:lnTo>
                    <a:pt x="24" y="317"/>
                  </a:lnTo>
                  <a:lnTo>
                    <a:pt x="10" y="251"/>
                  </a:lnTo>
                  <a:lnTo>
                    <a:pt x="6" y="190"/>
                  </a:lnTo>
                  <a:lnTo>
                    <a:pt x="10" y="157"/>
                  </a:lnTo>
                  <a:lnTo>
                    <a:pt x="16" y="142"/>
                  </a:lnTo>
                  <a:lnTo>
                    <a:pt x="0" y="94"/>
                  </a:lnTo>
                  <a:lnTo>
                    <a:pt x="0" y="79"/>
                  </a:lnTo>
                  <a:lnTo>
                    <a:pt x="310" y="79"/>
                  </a:lnTo>
                  <a:lnTo>
                    <a:pt x="310" y="31"/>
                  </a:lnTo>
                  <a:lnTo>
                    <a:pt x="313" y="0"/>
                  </a:lnTo>
                  <a:lnTo>
                    <a:pt x="340" y="0"/>
                  </a:lnTo>
                  <a:lnTo>
                    <a:pt x="369" y="13"/>
                  </a:lnTo>
                  <a:lnTo>
                    <a:pt x="374" y="58"/>
                  </a:lnTo>
                  <a:lnTo>
                    <a:pt x="383" y="89"/>
                  </a:lnTo>
                  <a:lnTo>
                    <a:pt x="379" y="118"/>
                  </a:lnTo>
                  <a:lnTo>
                    <a:pt x="413" y="140"/>
                  </a:lnTo>
                  <a:lnTo>
                    <a:pt x="426" y="137"/>
                  </a:lnTo>
                  <a:lnTo>
                    <a:pt x="450" y="140"/>
                  </a:lnTo>
                  <a:lnTo>
                    <a:pt x="463" y="152"/>
                  </a:lnTo>
                  <a:lnTo>
                    <a:pt x="485" y="148"/>
                  </a:lnTo>
                  <a:lnTo>
                    <a:pt x="516" y="152"/>
                  </a:lnTo>
                  <a:lnTo>
                    <a:pt x="522" y="164"/>
                  </a:lnTo>
                  <a:lnTo>
                    <a:pt x="522" y="169"/>
                  </a:lnTo>
                  <a:lnTo>
                    <a:pt x="567" y="166"/>
                  </a:lnTo>
                  <a:lnTo>
                    <a:pt x="583" y="155"/>
                  </a:lnTo>
                  <a:lnTo>
                    <a:pt x="646" y="148"/>
                  </a:lnTo>
                  <a:lnTo>
                    <a:pt x="689" y="161"/>
                  </a:lnTo>
                  <a:lnTo>
                    <a:pt x="699" y="161"/>
                  </a:lnTo>
                  <a:lnTo>
                    <a:pt x="696" y="173"/>
                  </a:lnTo>
                  <a:lnTo>
                    <a:pt x="710" y="182"/>
                  </a:lnTo>
                  <a:lnTo>
                    <a:pt x="716" y="182"/>
                  </a:lnTo>
                  <a:lnTo>
                    <a:pt x="723" y="188"/>
                  </a:lnTo>
                  <a:lnTo>
                    <a:pt x="730" y="215"/>
                  </a:lnTo>
                  <a:lnTo>
                    <a:pt x="746" y="221"/>
                  </a:lnTo>
                  <a:lnTo>
                    <a:pt x="763" y="203"/>
                  </a:lnTo>
                  <a:lnTo>
                    <a:pt x="772" y="197"/>
                  </a:lnTo>
                  <a:lnTo>
                    <a:pt x="789" y="203"/>
                  </a:lnTo>
                  <a:lnTo>
                    <a:pt x="803" y="221"/>
                  </a:lnTo>
                  <a:lnTo>
                    <a:pt x="836" y="230"/>
                  </a:lnTo>
                  <a:lnTo>
                    <a:pt x="846" y="242"/>
                  </a:lnTo>
                  <a:lnTo>
                    <a:pt x="862" y="254"/>
                  </a:lnTo>
                  <a:lnTo>
                    <a:pt x="886" y="254"/>
                  </a:lnTo>
                  <a:lnTo>
                    <a:pt x="909" y="248"/>
                  </a:lnTo>
                  <a:lnTo>
                    <a:pt x="969" y="212"/>
                  </a:lnTo>
                  <a:lnTo>
                    <a:pt x="979" y="218"/>
                  </a:lnTo>
                  <a:lnTo>
                    <a:pt x="993" y="236"/>
                  </a:lnTo>
                  <a:lnTo>
                    <a:pt x="1082" y="232"/>
                  </a:lnTo>
                  <a:lnTo>
                    <a:pt x="1096" y="236"/>
                  </a:lnTo>
                  <a:lnTo>
                    <a:pt x="1110" y="242"/>
                  </a:lnTo>
                  <a:lnTo>
                    <a:pt x="1133" y="257"/>
                  </a:lnTo>
                  <a:lnTo>
                    <a:pt x="1149" y="248"/>
                  </a:lnTo>
                  <a:lnTo>
                    <a:pt x="1192" y="248"/>
                  </a:lnTo>
                  <a:lnTo>
                    <a:pt x="1169" y="266"/>
                  </a:lnTo>
                  <a:lnTo>
                    <a:pt x="1116" y="293"/>
                  </a:lnTo>
                  <a:lnTo>
                    <a:pt x="1086" y="303"/>
                  </a:lnTo>
                  <a:lnTo>
                    <a:pt x="1065" y="308"/>
                  </a:lnTo>
                  <a:lnTo>
                    <a:pt x="1043" y="330"/>
                  </a:lnTo>
                  <a:lnTo>
                    <a:pt x="999" y="348"/>
                  </a:lnTo>
                  <a:lnTo>
                    <a:pt x="976" y="362"/>
                  </a:lnTo>
                  <a:lnTo>
                    <a:pt x="903" y="438"/>
                  </a:lnTo>
                  <a:lnTo>
                    <a:pt x="792" y="526"/>
                  </a:lnTo>
                  <a:lnTo>
                    <a:pt x="783" y="541"/>
                  </a:lnTo>
                  <a:lnTo>
                    <a:pt x="772" y="549"/>
                  </a:lnTo>
                  <a:lnTo>
                    <a:pt x="776" y="661"/>
                  </a:lnTo>
                  <a:lnTo>
                    <a:pt x="763" y="673"/>
                  </a:lnTo>
                  <a:lnTo>
                    <a:pt x="749" y="679"/>
                  </a:lnTo>
                  <a:lnTo>
                    <a:pt x="702" y="716"/>
                  </a:lnTo>
                  <a:lnTo>
                    <a:pt x="699" y="734"/>
                  </a:lnTo>
                  <a:lnTo>
                    <a:pt x="693" y="737"/>
                  </a:lnTo>
                  <a:lnTo>
                    <a:pt x="683" y="770"/>
                  </a:lnTo>
                  <a:lnTo>
                    <a:pt x="706" y="782"/>
                  </a:lnTo>
                  <a:lnTo>
                    <a:pt x="723" y="806"/>
                  </a:lnTo>
                  <a:lnTo>
                    <a:pt x="710" y="830"/>
                  </a:lnTo>
                  <a:lnTo>
                    <a:pt x="713" y="848"/>
                  </a:lnTo>
                  <a:lnTo>
                    <a:pt x="706" y="885"/>
                  </a:lnTo>
                  <a:lnTo>
                    <a:pt x="706" y="939"/>
                  </a:lnTo>
                  <a:lnTo>
                    <a:pt x="716" y="951"/>
                  </a:lnTo>
                  <a:lnTo>
                    <a:pt x="733" y="963"/>
                  </a:lnTo>
                  <a:lnTo>
                    <a:pt x="739" y="972"/>
                  </a:lnTo>
                  <a:lnTo>
                    <a:pt x="779" y="978"/>
                  </a:lnTo>
                  <a:lnTo>
                    <a:pt x="786" y="984"/>
                  </a:lnTo>
                  <a:lnTo>
                    <a:pt x="789" y="993"/>
                  </a:lnTo>
                  <a:lnTo>
                    <a:pt x="800" y="999"/>
                  </a:lnTo>
                  <a:lnTo>
                    <a:pt x="850" y="1020"/>
                  </a:lnTo>
                  <a:lnTo>
                    <a:pt x="866" y="1050"/>
                  </a:lnTo>
                  <a:lnTo>
                    <a:pt x="912" y="1081"/>
                  </a:lnTo>
                  <a:lnTo>
                    <a:pt x="962" y="1114"/>
                  </a:lnTo>
                  <a:lnTo>
                    <a:pt x="969" y="1126"/>
                  </a:lnTo>
                  <a:lnTo>
                    <a:pt x="969" y="1153"/>
                  </a:lnTo>
                  <a:lnTo>
                    <a:pt x="972" y="1189"/>
                  </a:lnTo>
                  <a:lnTo>
                    <a:pt x="113" y="121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70" name="Freeform 87"/>
            <p:cNvSpPr>
              <a:spLocks noChangeAspect="1"/>
            </p:cNvSpPr>
            <p:nvPr/>
          </p:nvSpPr>
          <p:spPr bwMode="auto">
            <a:xfrm>
              <a:off x="6268" y="3657"/>
              <a:ext cx="1090" cy="650"/>
            </a:xfrm>
            <a:custGeom>
              <a:avLst/>
              <a:gdLst>
                <a:gd name="T0" fmla="*/ 886 w 1090"/>
                <a:gd name="T1" fmla="*/ 0 h 650"/>
                <a:gd name="T2" fmla="*/ 916 w 1090"/>
                <a:gd name="T3" fmla="*/ 42 h 650"/>
                <a:gd name="T4" fmla="*/ 899 w 1090"/>
                <a:gd name="T5" fmla="*/ 71 h 650"/>
                <a:gd name="T6" fmla="*/ 926 w 1090"/>
                <a:gd name="T7" fmla="*/ 156 h 650"/>
                <a:gd name="T8" fmla="*/ 993 w 1090"/>
                <a:gd name="T9" fmla="*/ 187 h 650"/>
                <a:gd name="T10" fmla="*/ 1007 w 1090"/>
                <a:gd name="T11" fmla="*/ 216 h 650"/>
                <a:gd name="T12" fmla="*/ 1047 w 1090"/>
                <a:gd name="T13" fmla="*/ 256 h 650"/>
                <a:gd name="T14" fmla="*/ 1090 w 1090"/>
                <a:gd name="T15" fmla="*/ 309 h 650"/>
                <a:gd name="T16" fmla="*/ 1077 w 1090"/>
                <a:gd name="T17" fmla="*/ 349 h 650"/>
                <a:gd name="T18" fmla="*/ 1067 w 1090"/>
                <a:gd name="T19" fmla="*/ 376 h 650"/>
                <a:gd name="T20" fmla="*/ 1007 w 1090"/>
                <a:gd name="T21" fmla="*/ 415 h 650"/>
                <a:gd name="T22" fmla="*/ 963 w 1090"/>
                <a:gd name="T23" fmla="*/ 424 h 650"/>
                <a:gd name="T24" fmla="*/ 936 w 1090"/>
                <a:gd name="T25" fmla="*/ 454 h 650"/>
                <a:gd name="T26" fmla="*/ 960 w 1090"/>
                <a:gd name="T27" fmla="*/ 491 h 650"/>
                <a:gd name="T28" fmla="*/ 960 w 1090"/>
                <a:gd name="T29" fmla="*/ 536 h 650"/>
                <a:gd name="T30" fmla="*/ 907 w 1090"/>
                <a:gd name="T31" fmla="*/ 602 h 650"/>
                <a:gd name="T32" fmla="*/ 899 w 1090"/>
                <a:gd name="T33" fmla="*/ 635 h 650"/>
                <a:gd name="T34" fmla="*/ 836 w 1090"/>
                <a:gd name="T35" fmla="*/ 605 h 650"/>
                <a:gd name="T36" fmla="*/ 137 w 1090"/>
                <a:gd name="T37" fmla="*/ 614 h 650"/>
                <a:gd name="T38" fmla="*/ 137 w 1090"/>
                <a:gd name="T39" fmla="*/ 575 h 650"/>
                <a:gd name="T40" fmla="*/ 117 w 1090"/>
                <a:gd name="T41" fmla="*/ 542 h 650"/>
                <a:gd name="T42" fmla="*/ 124 w 1090"/>
                <a:gd name="T43" fmla="*/ 512 h 650"/>
                <a:gd name="T44" fmla="*/ 107 w 1090"/>
                <a:gd name="T45" fmla="*/ 467 h 650"/>
                <a:gd name="T46" fmla="*/ 107 w 1090"/>
                <a:gd name="T47" fmla="*/ 433 h 650"/>
                <a:gd name="T48" fmla="*/ 74 w 1090"/>
                <a:gd name="T49" fmla="*/ 401 h 650"/>
                <a:gd name="T50" fmla="*/ 63 w 1090"/>
                <a:gd name="T51" fmla="*/ 367 h 650"/>
                <a:gd name="T52" fmla="*/ 34 w 1090"/>
                <a:gd name="T53" fmla="*/ 319 h 650"/>
                <a:gd name="T54" fmla="*/ 44 w 1090"/>
                <a:gd name="T55" fmla="*/ 277 h 650"/>
                <a:gd name="T56" fmla="*/ 17 w 1090"/>
                <a:gd name="T57" fmla="*/ 240 h 650"/>
                <a:gd name="T58" fmla="*/ 14 w 1090"/>
                <a:gd name="T59" fmla="*/ 216 h 650"/>
                <a:gd name="T60" fmla="*/ 14 w 1090"/>
                <a:gd name="T61" fmla="*/ 141 h 650"/>
                <a:gd name="T62" fmla="*/ 24 w 1090"/>
                <a:gd name="T63" fmla="*/ 111 h 650"/>
                <a:gd name="T64" fmla="*/ 7 w 1090"/>
                <a:gd name="T65" fmla="*/ 71 h 650"/>
                <a:gd name="T66" fmla="*/ 7 w 1090"/>
                <a:gd name="T67" fmla="*/ 39 h 650"/>
                <a:gd name="T68" fmla="*/ 14 w 1090"/>
                <a:gd name="T69" fmla="*/ 23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90"/>
                <a:gd name="T106" fmla="*/ 0 h 650"/>
                <a:gd name="T107" fmla="*/ 1090 w 1090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90" h="650">
                  <a:moveTo>
                    <a:pt x="24" y="23"/>
                  </a:moveTo>
                  <a:lnTo>
                    <a:pt x="886" y="0"/>
                  </a:lnTo>
                  <a:lnTo>
                    <a:pt x="896" y="23"/>
                  </a:lnTo>
                  <a:lnTo>
                    <a:pt x="916" y="42"/>
                  </a:lnTo>
                  <a:lnTo>
                    <a:pt x="913" y="53"/>
                  </a:lnTo>
                  <a:lnTo>
                    <a:pt x="899" y="71"/>
                  </a:lnTo>
                  <a:lnTo>
                    <a:pt x="909" y="99"/>
                  </a:lnTo>
                  <a:lnTo>
                    <a:pt x="926" y="156"/>
                  </a:lnTo>
                  <a:lnTo>
                    <a:pt x="977" y="174"/>
                  </a:lnTo>
                  <a:lnTo>
                    <a:pt x="993" y="187"/>
                  </a:lnTo>
                  <a:lnTo>
                    <a:pt x="1000" y="204"/>
                  </a:lnTo>
                  <a:lnTo>
                    <a:pt x="1007" y="216"/>
                  </a:lnTo>
                  <a:lnTo>
                    <a:pt x="1043" y="237"/>
                  </a:lnTo>
                  <a:lnTo>
                    <a:pt x="1047" y="256"/>
                  </a:lnTo>
                  <a:lnTo>
                    <a:pt x="1077" y="274"/>
                  </a:lnTo>
                  <a:lnTo>
                    <a:pt x="1090" y="309"/>
                  </a:lnTo>
                  <a:lnTo>
                    <a:pt x="1090" y="328"/>
                  </a:lnTo>
                  <a:lnTo>
                    <a:pt x="1077" y="349"/>
                  </a:lnTo>
                  <a:lnTo>
                    <a:pt x="1067" y="358"/>
                  </a:lnTo>
                  <a:lnTo>
                    <a:pt x="1067" y="376"/>
                  </a:lnTo>
                  <a:lnTo>
                    <a:pt x="1037" y="406"/>
                  </a:lnTo>
                  <a:lnTo>
                    <a:pt x="1007" y="415"/>
                  </a:lnTo>
                  <a:lnTo>
                    <a:pt x="1000" y="424"/>
                  </a:lnTo>
                  <a:lnTo>
                    <a:pt x="963" y="424"/>
                  </a:lnTo>
                  <a:lnTo>
                    <a:pt x="946" y="433"/>
                  </a:lnTo>
                  <a:lnTo>
                    <a:pt x="936" y="454"/>
                  </a:lnTo>
                  <a:lnTo>
                    <a:pt x="940" y="472"/>
                  </a:lnTo>
                  <a:lnTo>
                    <a:pt x="960" y="491"/>
                  </a:lnTo>
                  <a:lnTo>
                    <a:pt x="966" y="506"/>
                  </a:lnTo>
                  <a:lnTo>
                    <a:pt x="960" y="536"/>
                  </a:lnTo>
                  <a:lnTo>
                    <a:pt x="933" y="586"/>
                  </a:lnTo>
                  <a:lnTo>
                    <a:pt x="907" y="602"/>
                  </a:lnTo>
                  <a:lnTo>
                    <a:pt x="899" y="617"/>
                  </a:lnTo>
                  <a:lnTo>
                    <a:pt x="899" y="635"/>
                  </a:lnTo>
                  <a:lnTo>
                    <a:pt x="889" y="650"/>
                  </a:lnTo>
                  <a:lnTo>
                    <a:pt x="836" y="605"/>
                  </a:lnTo>
                  <a:lnTo>
                    <a:pt x="144" y="623"/>
                  </a:lnTo>
                  <a:lnTo>
                    <a:pt x="137" y="614"/>
                  </a:lnTo>
                  <a:lnTo>
                    <a:pt x="131" y="593"/>
                  </a:lnTo>
                  <a:lnTo>
                    <a:pt x="137" y="575"/>
                  </a:lnTo>
                  <a:lnTo>
                    <a:pt x="124" y="560"/>
                  </a:lnTo>
                  <a:lnTo>
                    <a:pt x="117" y="542"/>
                  </a:lnTo>
                  <a:lnTo>
                    <a:pt x="131" y="527"/>
                  </a:lnTo>
                  <a:lnTo>
                    <a:pt x="124" y="512"/>
                  </a:lnTo>
                  <a:lnTo>
                    <a:pt x="101" y="500"/>
                  </a:lnTo>
                  <a:lnTo>
                    <a:pt x="107" y="467"/>
                  </a:lnTo>
                  <a:lnTo>
                    <a:pt x="111" y="452"/>
                  </a:lnTo>
                  <a:lnTo>
                    <a:pt x="107" y="433"/>
                  </a:lnTo>
                  <a:lnTo>
                    <a:pt x="80" y="418"/>
                  </a:lnTo>
                  <a:lnTo>
                    <a:pt x="74" y="401"/>
                  </a:lnTo>
                  <a:lnTo>
                    <a:pt x="80" y="386"/>
                  </a:lnTo>
                  <a:lnTo>
                    <a:pt x="63" y="367"/>
                  </a:lnTo>
                  <a:lnTo>
                    <a:pt x="51" y="334"/>
                  </a:lnTo>
                  <a:lnTo>
                    <a:pt x="34" y="319"/>
                  </a:lnTo>
                  <a:lnTo>
                    <a:pt x="44" y="292"/>
                  </a:lnTo>
                  <a:lnTo>
                    <a:pt x="44" y="277"/>
                  </a:lnTo>
                  <a:lnTo>
                    <a:pt x="20" y="264"/>
                  </a:lnTo>
                  <a:lnTo>
                    <a:pt x="17" y="240"/>
                  </a:lnTo>
                  <a:lnTo>
                    <a:pt x="20" y="235"/>
                  </a:lnTo>
                  <a:lnTo>
                    <a:pt x="14" y="216"/>
                  </a:lnTo>
                  <a:lnTo>
                    <a:pt x="0" y="177"/>
                  </a:lnTo>
                  <a:lnTo>
                    <a:pt x="14" y="141"/>
                  </a:lnTo>
                  <a:lnTo>
                    <a:pt x="10" y="123"/>
                  </a:lnTo>
                  <a:lnTo>
                    <a:pt x="24" y="111"/>
                  </a:lnTo>
                  <a:lnTo>
                    <a:pt x="17" y="81"/>
                  </a:lnTo>
                  <a:lnTo>
                    <a:pt x="7" y="71"/>
                  </a:lnTo>
                  <a:lnTo>
                    <a:pt x="14" y="51"/>
                  </a:lnTo>
                  <a:lnTo>
                    <a:pt x="7" y="39"/>
                  </a:lnTo>
                  <a:lnTo>
                    <a:pt x="0" y="27"/>
                  </a:lnTo>
                  <a:lnTo>
                    <a:pt x="14" y="23"/>
                  </a:lnTo>
                  <a:lnTo>
                    <a:pt x="24" y="2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71" name="Freeform 88"/>
            <p:cNvSpPr>
              <a:spLocks noChangeAspect="1"/>
            </p:cNvSpPr>
            <p:nvPr/>
          </p:nvSpPr>
          <p:spPr bwMode="auto">
            <a:xfrm>
              <a:off x="6268" y="3657"/>
              <a:ext cx="1090" cy="650"/>
            </a:xfrm>
            <a:custGeom>
              <a:avLst/>
              <a:gdLst>
                <a:gd name="T0" fmla="*/ 886 w 1090"/>
                <a:gd name="T1" fmla="*/ 0 h 650"/>
                <a:gd name="T2" fmla="*/ 916 w 1090"/>
                <a:gd name="T3" fmla="*/ 42 h 650"/>
                <a:gd name="T4" fmla="*/ 900 w 1090"/>
                <a:gd name="T5" fmla="*/ 72 h 650"/>
                <a:gd name="T6" fmla="*/ 927 w 1090"/>
                <a:gd name="T7" fmla="*/ 156 h 650"/>
                <a:gd name="T8" fmla="*/ 993 w 1090"/>
                <a:gd name="T9" fmla="*/ 186 h 650"/>
                <a:gd name="T10" fmla="*/ 1007 w 1090"/>
                <a:gd name="T11" fmla="*/ 216 h 650"/>
                <a:gd name="T12" fmla="*/ 1047 w 1090"/>
                <a:gd name="T13" fmla="*/ 256 h 650"/>
                <a:gd name="T14" fmla="*/ 1090 w 1090"/>
                <a:gd name="T15" fmla="*/ 309 h 650"/>
                <a:gd name="T16" fmla="*/ 1077 w 1090"/>
                <a:gd name="T17" fmla="*/ 349 h 650"/>
                <a:gd name="T18" fmla="*/ 1067 w 1090"/>
                <a:gd name="T19" fmla="*/ 375 h 650"/>
                <a:gd name="T20" fmla="*/ 1007 w 1090"/>
                <a:gd name="T21" fmla="*/ 416 h 650"/>
                <a:gd name="T22" fmla="*/ 963 w 1090"/>
                <a:gd name="T23" fmla="*/ 425 h 650"/>
                <a:gd name="T24" fmla="*/ 937 w 1090"/>
                <a:gd name="T25" fmla="*/ 454 h 650"/>
                <a:gd name="T26" fmla="*/ 960 w 1090"/>
                <a:gd name="T27" fmla="*/ 491 h 650"/>
                <a:gd name="T28" fmla="*/ 960 w 1090"/>
                <a:gd name="T29" fmla="*/ 536 h 650"/>
                <a:gd name="T30" fmla="*/ 907 w 1090"/>
                <a:gd name="T31" fmla="*/ 602 h 650"/>
                <a:gd name="T32" fmla="*/ 900 w 1090"/>
                <a:gd name="T33" fmla="*/ 635 h 650"/>
                <a:gd name="T34" fmla="*/ 837 w 1090"/>
                <a:gd name="T35" fmla="*/ 605 h 650"/>
                <a:gd name="T36" fmla="*/ 138 w 1090"/>
                <a:gd name="T37" fmla="*/ 614 h 650"/>
                <a:gd name="T38" fmla="*/ 138 w 1090"/>
                <a:gd name="T39" fmla="*/ 575 h 650"/>
                <a:gd name="T40" fmla="*/ 118 w 1090"/>
                <a:gd name="T41" fmla="*/ 542 h 650"/>
                <a:gd name="T42" fmla="*/ 124 w 1090"/>
                <a:gd name="T43" fmla="*/ 512 h 650"/>
                <a:gd name="T44" fmla="*/ 108 w 1090"/>
                <a:gd name="T45" fmla="*/ 467 h 650"/>
                <a:gd name="T46" fmla="*/ 108 w 1090"/>
                <a:gd name="T47" fmla="*/ 433 h 650"/>
                <a:gd name="T48" fmla="*/ 74 w 1090"/>
                <a:gd name="T49" fmla="*/ 400 h 650"/>
                <a:gd name="T50" fmla="*/ 64 w 1090"/>
                <a:gd name="T51" fmla="*/ 367 h 650"/>
                <a:gd name="T52" fmla="*/ 34 w 1090"/>
                <a:gd name="T53" fmla="*/ 319 h 650"/>
                <a:gd name="T54" fmla="*/ 44 w 1090"/>
                <a:gd name="T55" fmla="*/ 277 h 650"/>
                <a:gd name="T56" fmla="*/ 17 w 1090"/>
                <a:gd name="T57" fmla="*/ 241 h 650"/>
                <a:gd name="T58" fmla="*/ 14 w 1090"/>
                <a:gd name="T59" fmla="*/ 216 h 650"/>
                <a:gd name="T60" fmla="*/ 14 w 1090"/>
                <a:gd name="T61" fmla="*/ 142 h 650"/>
                <a:gd name="T62" fmla="*/ 24 w 1090"/>
                <a:gd name="T63" fmla="*/ 111 h 650"/>
                <a:gd name="T64" fmla="*/ 8 w 1090"/>
                <a:gd name="T65" fmla="*/ 72 h 650"/>
                <a:gd name="T66" fmla="*/ 8 w 1090"/>
                <a:gd name="T67" fmla="*/ 39 h 650"/>
                <a:gd name="T68" fmla="*/ 14 w 1090"/>
                <a:gd name="T69" fmla="*/ 23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90"/>
                <a:gd name="T106" fmla="*/ 0 h 650"/>
                <a:gd name="T107" fmla="*/ 1090 w 1090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90" h="650">
                  <a:moveTo>
                    <a:pt x="24" y="23"/>
                  </a:moveTo>
                  <a:lnTo>
                    <a:pt x="886" y="0"/>
                  </a:lnTo>
                  <a:lnTo>
                    <a:pt x="896" y="23"/>
                  </a:lnTo>
                  <a:lnTo>
                    <a:pt x="916" y="42"/>
                  </a:lnTo>
                  <a:lnTo>
                    <a:pt x="913" y="54"/>
                  </a:lnTo>
                  <a:lnTo>
                    <a:pt x="900" y="72"/>
                  </a:lnTo>
                  <a:lnTo>
                    <a:pt x="910" y="99"/>
                  </a:lnTo>
                  <a:lnTo>
                    <a:pt x="927" y="156"/>
                  </a:lnTo>
                  <a:lnTo>
                    <a:pt x="977" y="174"/>
                  </a:lnTo>
                  <a:lnTo>
                    <a:pt x="993" y="186"/>
                  </a:lnTo>
                  <a:lnTo>
                    <a:pt x="1000" y="204"/>
                  </a:lnTo>
                  <a:lnTo>
                    <a:pt x="1007" y="216"/>
                  </a:lnTo>
                  <a:lnTo>
                    <a:pt x="1043" y="237"/>
                  </a:lnTo>
                  <a:lnTo>
                    <a:pt x="1047" y="256"/>
                  </a:lnTo>
                  <a:lnTo>
                    <a:pt x="1077" y="274"/>
                  </a:lnTo>
                  <a:lnTo>
                    <a:pt x="1090" y="309"/>
                  </a:lnTo>
                  <a:lnTo>
                    <a:pt x="1090" y="327"/>
                  </a:lnTo>
                  <a:lnTo>
                    <a:pt x="1077" y="349"/>
                  </a:lnTo>
                  <a:lnTo>
                    <a:pt x="1067" y="358"/>
                  </a:lnTo>
                  <a:lnTo>
                    <a:pt x="1067" y="375"/>
                  </a:lnTo>
                  <a:lnTo>
                    <a:pt x="1037" y="406"/>
                  </a:lnTo>
                  <a:lnTo>
                    <a:pt x="1007" y="416"/>
                  </a:lnTo>
                  <a:lnTo>
                    <a:pt x="1000" y="425"/>
                  </a:lnTo>
                  <a:lnTo>
                    <a:pt x="963" y="425"/>
                  </a:lnTo>
                  <a:lnTo>
                    <a:pt x="946" y="433"/>
                  </a:lnTo>
                  <a:lnTo>
                    <a:pt x="937" y="454"/>
                  </a:lnTo>
                  <a:lnTo>
                    <a:pt x="940" y="472"/>
                  </a:lnTo>
                  <a:lnTo>
                    <a:pt x="960" y="491"/>
                  </a:lnTo>
                  <a:lnTo>
                    <a:pt x="967" y="506"/>
                  </a:lnTo>
                  <a:lnTo>
                    <a:pt x="960" y="536"/>
                  </a:lnTo>
                  <a:lnTo>
                    <a:pt x="933" y="587"/>
                  </a:lnTo>
                  <a:lnTo>
                    <a:pt x="907" y="602"/>
                  </a:lnTo>
                  <a:lnTo>
                    <a:pt x="900" y="617"/>
                  </a:lnTo>
                  <a:lnTo>
                    <a:pt x="900" y="635"/>
                  </a:lnTo>
                  <a:lnTo>
                    <a:pt x="890" y="650"/>
                  </a:lnTo>
                  <a:lnTo>
                    <a:pt x="837" y="605"/>
                  </a:lnTo>
                  <a:lnTo>
                    <a:pt x="145" y="623"/>
                  </a:lnTo>
                  <a:lnTo>
                    <a:pt x="138" y="614"/>
                  </a:lnTo>
                  <a:lnTo>
                    <a:pt x="131" y="593"/>
                  </a:lnTo>
                  <a:lnTo>
                    <a:pt x="138" y="575"/>
                  </a:lnTo>
                  <a:lnTo>
                    <a:pt x="124" y="560"/>
                  </a:lnTo>
                  <a:lnTo>
                    <a:pt x="118" y="542"/>
                  </a:lnTo>
                  <a:lnTo>
                    <a:pt x="131" y="527"/>
                  </a:lnTo>
                  <a:lnTo>
                    <a:pt x="124" y="512"/>
                  </a:lnTo>
                  <a:lnTo>
                    <a:pt x="101" y="499"/>
                  </a:lnTo>
                  <a:lnTo>
                    <a:pt x="108" y="467"/>
                  </a:lnTo>
                  <a:lnTo>
                    <a:pt x="111" y="452"/>
                  </a:lnTo>
                  <a:lnTo>
                    <a:pt x="108" y="433"/>
                  </a:lnTo>
                  <a:lnTo>
                    <a:pt x="81" y="418"/>
                  </a:lnTo>
                  <a:lnTo>
                    <a:pt x="74" y="400"/>
                  </a:lnTo>
                  <a:lnTo>
                    <a:pt x="81" y="385"/>
                  </a:lnTo>
                  <a:lnTo>
                    <a:pt x="64" y="367"/>
                  </a:lnTo>
                  <a:lnTo>
                    <a:pt x="51" y="334"/>
                  </a:lnTo>
                  <a:lnTo>
                    <a:pt x="34" y="319"/>
                  </a:lnTo>
                  <a:lnTo>
                    <a:pt x="44" y="292"/>
                  </a:lnTo>
                  <a:lnTo>
                    <a:pt x="44" y="277"/>
                  </a:lnTo>
                  <a:lnTo>
                    <a:pt x="20" y="264"/>
                  </a:lnTo>
                  <a:lnTo>
                    <a:pt x="17" y="241"/>
                  </a:lnTo>
                  <a:lnTo>
                    <a:pt x="20" y="234"/>
                  </a:lnTo>
                  <a:lnTo>
                    <a:pt x="14" y="216"/>
                  </a:lnTo>
                  <a:lnTo>
                    <a:pt x="0" y="177"/>
                  </a:lnTo>
                  <a:lnTo>
                    <a:pt x="14" y="142"/>
                  </a:lnTo>
                  <a:lnTo>
                    <a:pt x="10" y="123"/>
                  </a:lnTo>
                  <a:lnTo>
                    <a:pt x="24" y="111"/>
                  </a:lnTo>
                  <a:lnTo>
                    <a:pt x="17" y="81"/>
                  </a:lnTo>
                  <a:lnTo>
                    <a:pt x="8" y="72"/>
                  </a:lnTo>
                  <a:lnTo>
                    <a:pt x="14" y="50"/>
                  </a:lnTo>
                  <a:lnTo>
                    <a:pt x="8" y="39"/>
                  </a:lnTo>
                  <a:lnTo>
                    <a:pt x="0" y="26"/>
                  </a:lnTo>
                  <a:lnTo>
                    <a:pt x="14" y="23"/>
                  </a:lnTo>
                  <a:lnTo>
                    <a:pt x="24" y="2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72" name="Freeform 89"/>
            <p:cNvSpPr>
              <a:spLocks noChangeAspect="1"/>
            </p:cNvSpPr>
            <p:nvPr/>
          </p:nvSpPr>
          <p:spPr bwMode="auto">
            <a:xfrm>
              <a:off x="6268" y="3657"/>
              <a:ext cx="1090" cy="650"/>
            </a:xfrm>
            <a:custGeom>
              <a:avLst/>
              <a:gdLst>
                <a:gd name="T0" fmla="*/ 886 w 1090"/>
                <a:gd name="T1" fmla="*/ 0 h 650"/>
                <a:gd name="T2" fmla="*/ 916 w 1090"/>
                <a:gd name="T3" fmla="*/ 42 h 650"/>
                <a:gd name="T4" fmla="*/ 900 w 1090"/>
                <a:gd name="T5" fmla="*/ 72 h 650"/>
                <a:gd name="T6" fmla="*/ 927 w 1090"/>
                <a:gd name="T7" fmla="*/ 156 h 650"/>
                <a:gd name="T8" fmla="*/ 993 w 1090"/>
                <a:gd name="T9" fmla="*/ 186 h 650"/>
                <a:gd name="T10" fmla="*/ 1007 w 1090"/>
                <a:gd name="T11" fmla="*/ 216 h 650"/>
                <a:gd name="T12" fmla="*/ 1047 w 1090"/>
                <a:gd name="T13" fmla="*/ 256 h 650"/>
                <a:gd name="T14" fmla="*/ 1090 w 1090"/>
                <a:gd name="T15" fmla="*/ 309 h 650"/>
                <a:gd name="T16" fmla="*/ 1077 w 1090"/>
                <a:gd name="T17" fmla="*/ 349 h 650"/>
                <a:gd name="T18" fmla="*/ 1067 w 1090"/>
                <a:gd name="T19" fmla="*/ 375 h 650"/>
                <a:gd name="T20" fmla="*/ 1007 w 1090"/>
                <a:gd name="T21" fmla="*/ 416 h 650"/>
                <a:gd name="T22" fmla="*/ 963 w 1090"/>
                <a:gd name="T23" fmla="*/ 425 h 650"/>
                <a:gd name="T24" fmla="*/ 937 w 1090"/>
                <a:gd name="T25" fmla="*/ 454 h 650"/>
                <a:gd name="T26" fmla="*/ 960 w 1090"/>
                <a:gd name="T27" fmla="*/ 491 h 650"/>
                <a:gd name="T28" fmla="*/ 960 w 1090"/>
                <a:gd name="T29" fmla="*/ 536 h 650"/>
                <a:gd name="T30" fmla="*/ 907 w 1090"/>
                <a:gd name="T31" fmla="*/ 602 h 650"/>
                <a:gd name="T32" fmla="*/ 900 w 1090"/>
                <a:gd name="T33" fmla="*/ 635 h 650"/>
                <a:gd name="T34" fmla="*/ 837 w 1090"/>
                <a:gd name="T35" fmla="*/ 605 h 650"/>
                <a:gd name="T36" fmla="*/ 138 w 1090"/>
                <a:gd name="T37" fmla="*/ 614 h 650"/>
                <a:gd name="T38" fmla="*/ 138 w 1090"/>
                <a:gd name="T39" fmla="*/ 575 h 650"/>
                <a:gd name="T40" fmla="*/ 118 w 1090"/>
                <a:gd name="T41" fmla="*/ 542 h 650"/>
                <a:gd name="T42" fmla="*/ 124 w 1090"/>
                <a:gd name="T43" fmla="*/ 512 h 650"/>
                <a:gd name="T44" fmla="*/ 108 w 1090"/>
                <a:gd name="T45" fmla="*/ 467 h 650"/>
                <a:gd name="T46" fmla="*/ 108 w 1090"/>
                <a:gd name="T47" fmla="*/ 433 h 650"/>
                <a:gd name="T48" fmla="*/ 74 w 1090"/>
                <a:gd name="T49" fmla="*/ 400 h 650"/>
                <a:gd name="T50" fmla="*/ 64 w 1090"/>
                <a:gd name="T51" fmla="*/ 367 h 650"/>
                <a:gd name="T52" fmla="*/ 34 w 1090"/>
                <a:gd name="T53" fmla="*/ 319 h 650"/>
                <a:gd name="T54" fmla="*/ 44 w 1090"/>
                <a:gd name="T55" fmla="*/ 277 h 650"/>
                <a:gd name="T56" fmla="*/ 17 w 1090"/>
                <a:gd name="T57" fmla="*/ 241 h 650"/>
                <a:gd name="T58" fmla="*/ 14 w 1090"/>
                <a:gd name="T59" fmla="*/ 216 h 650"/>
                <a:gd name="T60" fmla="*/ 14 w 1090"/>
                <a:gd name="T61" fmla="*/ 142 h 650"/>
                <a:gd name="T62" fmla="*/ 24 w 1090"/>
                <a:gd name="T63" fmla="*/ 111 h 650"/>
                <a:gd name="T64" fmla="*/ 8 w 1090"/>
                <a:gd name="T65" fmla="*/ 72 h 650"/>
                <a:gd name="T66" fmla="*/ 8 w 1090"/>
                <a:gd name="T67" fmla="*/ 39 h 650"/>
                <a:gd name="T68" fmla="*/ 14 w 1090"/>
                <a:gd name="T69" fmla="*/ 23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90"/>
                <a:gd name="T106" fmla="*/ 0 h 650"/>
                <a:gd name="T107" fmla="*/ 1090 w 1090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90" h="650">
                  <a:moveTo>
                    <a:pt x="24" y="23"/>
                  </a:moveTo>
                  <a:lnTo>
                    <a:pt x="886" y="0"/>
                  </a:lnTo>
                  <a:lnTo>
                    <a:pt x="896" y="23"/>
                  </a:lnTo>
                  <a:lnTo>
                    <a:pt x="916" y="42"/>
                  </a:lnTo>
                  <a:lnTo>
                    <a:pt x="913" y="54"/>
                  </a:lnTo>
                  <a:lnTo>
                    <a:pt x="900" y="72"/>
                  </a:lnTo>
                  <a:lnTo>
                    <a:pt x="910" y="99"/>
                  </a:lnTo>
                  <a:lnTo>
                    <a:pt x="927" y="156"/>
                  </a:lnTo>
                  <a:lnTo>
                    <a:pt x="977" y="174"/>
                  </a:lnTo>
                  <a:lnTo>
                    <a:pt x="993" y="186"/>
                  </a:lnTo>
                  <a:lnTo>
                    <a:pt x="1000" y="204"/>
                  </a:lnTo>
                  <a:lnTo>
                    <a:pt x="1007" y="216"/>
                  </a:lnTo>
                  <a:lnTo>
                    <a:pt x="1043" y="237"/>
                  </a:lnTo>
                  <a:lnTo>
                    <a:pt x="1047" y="256"/>
                  </a:lnTo>
                  <a:lnTo>
                    <a:pt x="1077" y="274"/>
                  </a:lnTo>
                  <a:lnTo>
                    <a:pt x="1090" y="309"/>
                  </a:lnTo>
                  <a:lnTo>
                    <a:pt x="1090" y="327"/>
                  </a:lnTo>
                  <a:lnTo>
                    <a:pt x="1077" y="349"/>
                  </a:lnTo>
                  <a:lnTo>
                    <a:pt x="1067" y="358"/>
                  </a:lnTo>
                  <a:lnTo>
                    <a:pt x="1067" y="375"/>
                  </a:lnTo>
                  <a:lnTo>
                    <a:pt x="1037" y="406"/>
                  </a:lnTo>
                  <a:lnTo>
                    <a:pt x="1007" y="416"/>
                  </a:lnTo>
                  <a:lnTo>
                    <a:pt x="1000" y="425"/>
                  </a:lnTo>
                  <a:lnTo>
                    <a:pt x="963" y="425"/>
                  </a:lnTo>
                  <a:lnTo>
                    <a:pt x="946" y="433"/>
                  </a:lnTo>
                  <a:lnTo>
                    <a:pt x="937" y="454"/>
                  </a:lnTo>
                  <a:lnTo>
                    <a:pt x="940" y="472"/>
                  </a:lnTo>
                  <a:lnTo>
                    <a:pt x="960" y="491"/>
                  </a:lnTo>
                  <a:lnTo>
                    <a:pt x="967" y="506"/>
                  </a:lnTo>
                  <a:lnTo>
                    <a:pt x="960" y="536"/>
                  </a:lnTo>
                  <a:lnTo>
                    <a:pt x="933" y="587"/>
                  </a:lnTo>
                  <a:lnTo>
                    <a:pt x="907" y="602"/>
                  </a:lnTo>
                  <a:lnTo>
                    <a:pt x="900" y="617"/>
                  </a:lnTo>
                  <a:lnTo>
                    <a:pt x="900" y="635"/>
                  </a:lnTo>
                  <a:lnTo>
                    <a:pt x="890" y="650"/>
                  </a:lnTo>
                  <a:lnTo>
                    <a:pt x="837" y="605"/>
                  </a:lnTo>
                  <a:lnTo>
                    <a:pt x="145" y="623"/>
                  </a:lnTo>
                  <a:lnTo>
                    <a:pt x="138" y="614"/>
                  </a:lnTo>
                  <a:lnTo>
                    <a:pt x="131" y="593"/>
                  </a:lnTo>
                  <a:lnTo>
                    <a:pt x="138" y="575"/>
                  </a:lnTo>
                  <a:lnTo>
                    <a:pt x="124" y="560"/>
                  </a:lnTo>
                  <a:lnTo>
                    <a:pt x="118" y="542"/>
                  </a:lnTo>
                  <a:lnTo>
                    <a:pt x="131" y="527"/>
                  </a:lnTo>
                  <a:lnTo>
                    <a:pt x="124" y="512"/>
                  </a:lnTo>
                  <a:lnTo>
                    <a:pt x="101" y="499"/>
                  </a:lnTo>
                  <a:lnTo>
                    <a:pt x="108" y="467"/>
                  </a:lnTo>
                  <a:lnTo>
                    <a:pt x="111" y="452"/>
                  </a:lnTo>
                  <a:lnTo>
                    <a:pt x="108" y="433"/>
                  </a:lnTo>
                  <a:lnTo>
                    <a:pt x="81" y="418"/>
                  </a:lnTo>
                  <a:lnTo>
                    <a:pt x="74" y="400"/>
                  </a:lnTo>
                  <a:lnTo>
                    <a:pt x="81" y="385"/>
                  </a:lnTo>
                  <a:lnTo>
                    <a:pt x="64" y="367"/>
                  </a:lnTo>
                  <a:lnTo>
                    <a:pt x="51" y="334"/>
                  </a:lnTo>
                  <a:lnTo>
                    <a:pt x="34" y="319"/>
                  </a:lnTo>
                  <a:lnTo>
                    <a:pt x="44" y="292"/>
                  </a:lnTo>
                  <a:lnTo>
                    <a:pt x="44" y="277"/>
                  </a:lnTo>
                  <a:lnTo>
                    <a:pt x="20" y="264"/>
                  </a:lnTo>
                  <a:lnTo>
                    <a:pt x="17" y="241"/>
                  </a:lnTo>
                  <a:lnTo>
                    <a:pt x="20" y="234"/>
                  </a:lnTo>
                  <a:lnTo>
                    <a:pt x="14" y="216"/>
                  </a:lnTo>
                  <a:lnTo>
                    <a:pt x="0" y="177"/>
                  </a:lnTo>
                  <a:lnTo>
                    <a:pt x="14" y="142"/>
                  </a:lnTo>
                  <a:lnTo>
                    <a:pt x="10" y="123"/>
                  </a:lnTo>
                  <a:lnTo>
                    <a:pt x="24" y="111"/>
                  </a:lnTo>
                  <a:lnTo>
                    <a:pt x="17" y="81"/>
                  </a:lnTo>
                  <a:lnTo>
                    <a:pt x="8" y="72"/>
                  </a:lnTo>
                  <a:lnTo>
                    <a:pt x="14" y="50"/>
                  </a:lnTo>
                  <a:lnTo>
                    <a:pt x="8" y="39"/>
                  </a:lnTo>
                  <a:lnTo>
                    <a:pt x="0" y="26"/>
                  </a:lnTo>
                  <a:lnTo>
                    <a:pt x="14" y="23"/>
                  </a:lnTo>
                  <a:lnTo>
                    <a:pt x="24" y="2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73" name="Freeform 90"/>
            <p:cNvSpPr>
              <a:spLocks noChangeAspect="1"/>
            </p:cNvSpPr>
            <p:nvPr/>
          </p:nvSpPr>
          <p:spPr bwMode="auto">
            <a:xfrm>
              <a:off x="6411" y="4262"/>
              <a:ext cx="1214" cy="951"/>
            </a:xfrm>
            <a:custGeom>
              <a:avLst/>
              <a:gdLst>
                <a:gd name="T0" fmla="*/ 1021 w 1214"/>
                <a:gd name="T1" fmla="*/ 842 h 951"/>
                <a:gd name="T2" fmla="*/ 1034 w 1214"/>
                <a:gd name="T3" fmla="*/ 860 h 951"/>
                <a:gd name="T4" fmla="*/ 1037 w 1214"/>
                <a:gd name="T5" fmla="*/ 894 h 951"/>
                <a:gd name="T6" fmla="*/ 991 w 1214"/>
                <a:gd name="T7" fmla="*/ 936 h 951"/>
                <a:gd name="T8" fmla="*/ 1111 w 1214"/>
                <a:gd name="T9" fmla="*/ 942 h 951"/>
                <a:gd name="T10" fmla="*/ 1118 w 1214"/>
                <a:gd name="T11" fmla="*/ 899 h 951"/>
                <a:gd name="T12" fmla="*/ 1141 w 1214"/>
                <a:gd name="T13" fmla="*/ 836 h 951"/>
                <a:gd name="T14" fmla="*/ 1174 w 1214"/>
                <a:gd name="T15" fmla="*/ 812 h 951"/>
                <a:gd name="T16" fmla="*/ 1195 w 1214"/>
                <a:gd name="T17" fmla="*/ 809 h 951"/>
                <a:gd name="T18" fmla="*/ 1207 w 1214"/>
                <a:gd name="T19" fmla="*/ 737 h 951"/>
                <a:gd name="T20" fmla="*/ 1191 w 1214"/>
                <a:gd name="T21" fmla="*/ 731 h 951"/>
                <a:gd name="T22" fmla="*/ 1185 w 1214"/>
                <a:gd name="T23" fmla="*/ 719 h 951"/>
                <a:gd name="T24" fmla="*/ 1171 w 1214"/>
                <a:gd name="T25" fmla="*/ 731 h 951"/>
                <a:gd name="T26" fmla="*/ 1124 w 1214"/>
                <a:gd name="T27" fmla="*/ 676 h 951"/>
                <a:gd name="T28" fmla="*/ 1141 w 1214"/>
                <a:gd name="T29" fmla="*/ 656 h 951"/>
                <a:gd name="T30" fmla="*/ 1124 w 1214"/>
                <a:gd name="T31" fmla="*/ 628 h 951"/>
                <a:gd name="T32" fmla="*/ 1064 w 1214"/>
                <a:gd name="T33" fmla="*/ 552 h 951"/>
                <a:gd name="T34" fmla="*/ 987 w 1214"/>
                <a:gd name="T35" fmla="*/ 516 h 951"/>
                <a:gd name="T36" fmla="*/ 947 w 1214"/>
                <a:gd name="T37" fmla="*/ 465 h 951"/>
                <a:gd name="T38" fmla="*/ 987 w 1214"/>
                <a:gd name="T39" fmla="*/ 417 h 951"/>
                <a:gd name="T40" fmla="*/ 991 w 1214"/>
                <a:gd name="T41" fmla="*/ 362 h 951"/>
                <a:gd name="T42" fmla="*/ 940 w 1214"/>
                <a:gd name="T43" fmla="*/ 330 h 951"/>
                <a:gd name="T44" fmla="*/ 910 w 1214"/>
                <a:gd name="T45" fmla="*/ 354 h 951"/>
                <a:gd name="T46" fmla="*/ 870 w 1214"/>
                <a:gd name="T47" fmla="*/ 269 h 951"/>
                <a:gd name="T48" fmla="*/ 808 w 1214"/>
                <a:gd name="T49" fmla="*/ 220 h 951"/>
                <a:gd name="T50" fmla="*/ 750 w 1214"/>
                <a:gd name="T51" fmla="*/ 151 h 951"/>
                <a:gd name="T52" fmla="*/ 734 w 1214"/>
                <a:gd name="T53" fmla="*/ 76 h 951"/>
                <a:gd name="T54" fmla="*/ 744 w 1214"/>
                <a:gd name="T55" fmla="*/ 45 h 951"/>
                <a:gd name="T56" fmla="*/ 0 w 1214"/>
                <a:gd name="T57" fmla="*/ 18 h 951"/>
                <a:gd name="T58" fmla="*/ 30 w 1214"/>
                <a:gd name="T59" fmla="*/ 55 h 951"/>
                <a:gd name="T60" fmla="*/ 60 w 1214"/>
                <a:gd name="T61" fmla="*/ 109 h 951"/>
                <a:gd name="T62" fmla="*/ 66 w 1214"/>
                <a:gd name="T63" fmla="*/ 139 h 951"/>
                <a:gd name="T64" fmla="*/ 144 w 1214"/>
                <a:gd name="T65" fmla="*/ 197 h 951"/>
                <a:gd name="T66" fmla="*/ 117 w 1214"/>
                <a:gd name="T67" fmla="*/ 245 h 951"/>
                <a:gd name="T68" fmla="*/ 147 w 1214"/>
                <a:gd name="T69" fmla="*/ 266 h 951"/>
                <a:gd name="T70" fmla="*/ 177 w 1214"/>
                <a:gd name="T71" fmla="*/ 314 h 951"/>
                <a:gd name="T72" fmla="*/ 200 w 1214"/>
                <a:gd name="T73" fmla="*/ 323 h 951"/>
                <a:gd name="T74" fmla="*/ 207 w 1214"/>
                <a:gd name="T75" fmla="*/ 872 h 9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14"/>
                <a:gd name="T115" fmla="*/ 0 h 951"/>
                <a:gd name="T116" fmla="*/ 1214 w 1214"/>
                <a:gd name="T117" fmla="*/ 951 h 9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14" h="951">
                  <a:moveTo>
                    <a:pt x="207" y="872"/>
                  </a:moveTo>
                  <a:lnTo>
                    <a:pt x="1021" y="842"/>
                  </a:lnTo>
                  <a:lnTo>
                    <a:pt x="1017" y="851"/>
                  </a:lnTo>
                  <a:lnTo>
                    <a:pt x="1034" y="860"/>
                  </a:lnTo>
                  <a:lnTo>
                    <a:pt x="1040" y="879"/>
                  </a:lnTo>
                  <a:lnTo>
                    <a:pt x="1037" y="894"/>
                  </a:lnTo>
                  <a:lnTo>
                    <a:pt x="1014" y="912"/>
                  </a:lnTo>
                  <a:lnTo>
                    <a:pt x="991" y="936"/>
                  </a:lnTo>
                  <a:lnTo>
                    <a:pt x="987" y="951"/>
                  </a:lnTo>
                  <a:lnTo>
                    <a:pt x="1111" y="942"/>
                  </a:lnTo>
                  <a:lnTo>
                    <a:pt x="1121" y="912"/>
                  </a:lnTo>
                  <a:lnTo>
                    <a:pt x="1118" y="899"/>
                  </a:lnTo>
                  <a:lnTo>
                    <a:pt x="1128" y="867"/>
                  </a:lnTo>
                  <a:lnTo>
                    <a:pt x="1141" y="836"/>
                  </a:lnTo>
                  <a:lnTo>
                    <a:pt x="1150" y="818"/>
                  </a:lnTo>
                  <a:lnTo>
                    <a:pt x="1174" y="812"/>
                  </a:lnTo>
                  <a:lnTo>
                    <a:pt x="1185" y="815"/>
                  </a:lnTo>
                  <a:lnTo>
                    <a:pt x="1195" y="809"/>
                  </a:lnTo>
                  <a:lnTo>
                    <a:pt x="1214" y="757"/>
                  </a:lnTo>
                  <a:lnTo>
                    <a:pt x="1207" y="737"/>
                  </a:lnTo>
                  <a:lnTo>
                    <a:pt x="1197" y="731"/>
                  </a:lnTo>
                  <a:lnTo>
                    <a:pt x="1191" y="731"/>
                  </a:lnTo>
                  <a:lnTo>
                    <a:pt x="1187" y="724"/>
                  </a:lnTo>
                  <a:lnTo>
                    <a:pt x="1185" y="719"/>
                  </a:lnTo>
                  <a:lnTo>
                    <a:pt x="1171" y="719"/>
                  </a:lnTo>
                  <a:lnTo>
                    <a:pt x="1171" y="731"/>
                  </a:lnTo>
                  <a:lnTo>
                    <a:pt x="1165" y="731"/>
                  </a:lnTo>
                  <a:lnTo>
                    <a:pt x="1124" y="676"/>
                  </a:lnTo>
                  <a:lnTo>
                    <a:pt x="1128" y="667"/>
                  </a:lnTo>
                  <a:lnTo>
                    <a:pt x="1141" y="656"/>
                  </a:lnTo>
                  <a:lnTo>
                    <a:pt x="1141" y="646"/>
                  </a:lnTo>
                  <a:lnTo>
                    <a:pt x="1124" y="628"/>
                  </a:lnTo>
                  <a:lnTo>
                    <a:pt x="1114" y="592"/>
                  </a:lnTo>
                  <a:lnTo>
                    <a:pt x="1064" y="552"/>
                  </a:lnTo>
                  <a:lnTo>
                    <a:pt x="1037" y="544"/>
                  </a:lnTo>
                  <a:lnTo>
                    <a:pt x="987" y="516"/>
                  </a:lnTo>
                  <a:lnTo>
                    <a:pt x="961" y="489"/>
                  </a:lnTo>
                  <a:lnTo>
                    <a:pt x="947" y="465"/>
                  </a:lnTo>
                  <a:lnTo>
                    <a:pt x="954" y="453"/>
                  </a:lnTo>
                  <a:lnTo>
                    <a:pt x="987" y="417"/>
                  </a:lnTo>
                  <a:lnTo>
                    <a:pt x="981" y="389"/>
                  </a:lnTo>
                  <a:lnTo>
                    <a:pt x="991" y="362"/>
                  </a:lnTo>
                  <a:lnTo>
                    <a:pt x="984" y="350"/>
                  </a:lnTo>
                  <a:lnTo>
                    <a:pt x="940" y="330"/>
                  </a:lnTo>
                  <a:lnTo>
                    <a:pt x="928" y="339"/>
                  </a:lnTo>
                  <a:lnTo>
                    <a:pt x="910" y="354"/>
                  </a:lnTo>
                  <a:lnTo>
                    <a:pt x="901" y="344"/>
                  </a:lnTo>
                  <a:lnTo>
                    <a:pt x="870" y="269"/>
                  </a:lnTo>
                  <a:lnTo>
                    <a:pt x="857" y="256"/>
                  </a:lnTo>
                  <a:lnTo>
                    <a:pt x="808" y="220"/>
                  </a:lnTo>
                  <a:lnTo>
                    <a:pt x="753" y="166"/>
                  </a:lnTo>
                  <a:lnTo>
                    <a:pt x="750" y="151"/>
                  </a:lnTo>
                  <a:lnTo>
                    <a:pt x="737" y="115"/>
                  </a:lnTo>
                  <a:lnTo>
                    <a:pt x="734" y="76"/>
                  </a:lnTo>
                  <a:lnTo>
                    <a:pt x="744" y="57"/>
                  </a:lnTo>
                  <a:lnTo>
                    <a:pt x="744" y="45"/>
                  </a:lnTo>
                  <a:lnTo>
                    <a:pt x="691" y="0"/>
                  </a:lnTo>
                  <a:lnTo>
                    <a:pt x="0" y="18"/>
                  </a:lnTo>
                  <a:lnTo>
                    <a:pt x="10" y="37"/>
                  </a:lnTo>
                  <a:lnTo>
                    <a:pt x="30" y="55"/>
                  </a:lnTo>
                  <a:lnTo>
                    <a:pt x="33" y="82"/>
                  </a:lnTo>
                  <a:lnTo>
                    <a:pt x="60" y="109"/>
                  </a:lnTo>
                  <a:lnTo>
                    <a:pt x="70" y="115"/>
                  </a:lnTo>
                  <a:lnTo>
                    <a:pt x="66" y="139"/>
                  </a:lnTo>
                  <a:lnTo>
                    <a:pt x="66" y="142"/>
                  </a:lnTo>
                  <a:lnTo>
                    <a:pt x="144" y="197"/>
                  </a:lnTo>
                  <a:lnTo>
                    <a:pt x="120" y="220"/>
                  </a:lnTo>
                  <a:lnTo>
                    <a:pt x="117" y="245"/>
                  </a:lnTo>
                  <a:lnTo>
                    <a:pt x="127" y="260"/>
                  </a:lnTo>
                  <a:lnTo>
                    <a:pt x="147" y="266"/>
                  </a:lnTo>
                  <a:lnTo>
                    <a:pt x="156" y="302"/>
                  </a:lnTo>
                  <a:lnTo>
                    <a:pt x="177" y="314"/>
                  </a:lnTo>
                  <a:lnTo>
                    <a:pt x="193" y="317"/>
                  </a:lnTo>
                  <a:lnTo>
                    <a:pt x="200" y="323"/>
                  </a:lnTo>
                  <a:lnTo>
                    <a:pt x="207" y="770"/>
                  </a:lnTo>
                  <a:lnTo>
                    <a:pt x="207" y="87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74" name="Freeform 91"/>
            <p:cNvSpPr>
              <a:spLocks noChangeAspect="1"/>
            </p:cNvSpPr>
            <p:nvPr/>
          </p:nvSpPr>
          <p:spPr bwMode="auto">
            <a:xfrm>
              <a:off x="6413" y="4262"/>
              <a:ext cx="1212" cy="951"/>
            </a:xfrm>
            <a:custGeom>
              <a:avLst/>
              <a:gdLst>
                <a:gd name="T0" fmla="*/ 1019 w 1212"/>
                <a:gd name="T1" fmla="*/ 842 h 951"/>
                <a:gd name="T2" fmla="*/ 1032 w 1212"/>
                <a:gd name="T3" fmla="*/ 860 h 951"/>
                <a:gd name="T4" fmla="*/ 1035 w 1212"/>
                <a:gd name="T5" fmla="*/ 893 h 951"/>
                <a:gd name="T6" fmla="*/ 989 w 1212"/>
                <a:gd name="T7" fmla="*/ 935 h 951"/>
                <a:gd name="T8" fmla="*/ 1108 w 1212"/>
                <a:gd name="T9" fmla="*/ 942 h 951"/>
                <a:gd name="T10" fmla="*/ 1116 w 1212"/>
                <a:gd name="T11" fmla="*/ 899 h 951"/>
                <a:gd name="T12" fmla="*/ 1139 w 1212"/>
                <a:gd name="T13" fmla="*/ 836 h 951"/>
                <a:gd name="T14" fmla="*/ 1172 w 1212"/>
                <a:gd name="T15" fmla="*/ 812 h 951"/>
                <a:gd name="T16" fmla="*/ 1192 w 1212"/>
                <a:gd name="T17" fmla="*/ 809 h 951"/>
                <a:gd name="T18" fmla="*/ 1205 w 1212"/>
                <a:gd name="T19" fmla="*/ 737 h 951"/>
                <a:gd name="T20" fmla="*/ 1189 w 1212"/>
                <a:gd name="T21" fmla="*/ 730 h 951"/>
                <a:gd name="T22" fmla="*/ 1183 w 1212"/>
                <a:gd name="T23" fmla="*/ 718 h 951"/>
                <a:gd name="T24" fmla="*/ 1169 w 1212"/>
                <a:gd name="T25" fmla="*/ 730 h 951"/>
                <a:gd name="T26" fmla="*/ 1122 w 1212"/>
                <a:gd name="T27" fmla="*/ 676 h 951"/>
                <a:gd name="T28" fmla="*/ 1139 w 1212"/>
                <a:gd name="T29" fmla="*/ 655 h 951"/>
                <a:gd name="T30" fmla="*/ 1122 w 1212"/>
                <a:gd name="T31" fmla="*/ 627 h 951"/>
                <a:gd name="T32" fmla="*/ 1061 w 1212"/>
                <a:gd name="T33" fmla="*/ 552 h 951"/>
                <a:gd name="T34" fmla="*/ 986 w 1212"/>
                <a:gd name="T35" fmla="*/ 516 h 951"/>
                <a:gd name="T36" fmla="*/ 946 w 1212"/>
                <a:gd name="T37" fmla="*/ 465 h 951"/>
                <a:gd name="T38" fmla="*/ 986 w 1212"/>
                <a:gd name="T39" fmla="*/ 417 h 951"/>
                <a:gd name="T40" fmla="*/ 989 w 1212"/>
                <a:gd name="T41" fmla="*/ 362 h 951"/>
                <a:gd name="T42" fmla="*/ 939 w 1212"/>
                <a:gd name="T43" fmla="*/ 329 h 951"/>
                <a:gd name="T44" fmla="*/ 909 w 1212"/>
                <a:gd name="T45" fmla="*/ 353 h 951"/>
                <a:gd name="T46" fmla="*/ 868 w 1212"/>
                <a:gd name="T47" fmla="*/ 268 h 951"/>
                <a:gd name="T48" fmla="*/ 806 w 1212"/>
                <a:gd name="T49" fmla="*/ 220 h 951"/>
                <a:gd name="T50" fmla="*/ 748 w 1212"/>
                <a:gd name="T51" fmla="*/ 151 h 951"/>
                <a:gd name="T52" fmla="*/ 733 w 1212"/>
                <a:gd name="T53" fmla="*/ 76 h 951"/>
                <a:gd name="T54" fmla="*/ 743 w 1212"/>
                <a:gd name="T55" fmla="*/ 45 h 951"/>
                <a:gd name="T56" fmla="*/ 0 w 1212"/>
                <a:gd name="T57" fmla="*/ 18 h 951"/>
                <a:gd name="T58" fmla="*/ 30 w 1212"/>
                <a:gd name="T59" fmla="*/ 54 h 951"/>
                <a:gd name="T60" fmla="*/ 59 w 1212"/>
                <a:gd name="T61" fmla="*/ 109 h 951"/>
                <a:gd name="T62" fmla="*/ 67 w 1212"/>
                <a:gd name="T63" fmla="*/ 139 h 951"/>
                <a:gd name="T64" fmla="*/ 143 w 1212"/>
                <a:gd name="T65" fmla="*/ 196 h 951"/>
                <a:gd name="T66" fmla="*/ 116 w 1212"/>
                <a:gd name="T67" fmla="*/ 245 h 951"/>
                <a:gd name="T68" fmla="*/ 146 w 1212"/>
                <a:gd name="T69" fmla="*/ 266 h 951"/>
                <a:gd name="T70" fmla="*/ 176 w 1212"/>
                <a:gd name="T71" fmla="*/ 314 h 951"/>
                <a:gd name="T72" fmla="*/ 199 w 1212"/>
                <a:gd name="T73" fmla="*/ 323 h 951"/>
                <a:gd name="T74" fmla="*/ 206 w 1212"/>
                <a:gd name="T75" fmla="*/ 872 h 9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12"/>
                <a:gd name="T115" fmla="*/ 0 h 951"/>
                <a:gd name="T116" fmla="*/ 1212 w 1212"/>
                <a:gd name="T117" fmla="*/ 951 h 9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12" h="951">
                  <a:moveTo>
                    <a:pt x="206" y="872"/>
                  </a:moveTo>
                  <a:lnTo>
                    <a:pt x="1019" y="842"/>
                  </a:lnTo>
                  <a:lnTo>
                    <a:pt x="1015" y="851"/>
                  </a:lnTo>
                  <a:lnTo>
                    <a:pt x="1032" y="860"/>
                  </a:lnTo>
                  <a:lnTo>
                    <a:pt x="1039" y="878"/>
                  </a:lnTo>
                  <a:lnTo>
                    <a:pt x="1035" y="893"/>
                  </a:lnTo>
                  <a:lnTo>
                    <a:pt x="1012" y="912"/>
                  </a:lnTo>
                  <a:lnTo>
                    <a:pt x="989" y="935"/>
                  </a:lnTo>
                  <a:lnTo>
                    <a:pt x="986" y="951"/>
                  </a:lnTo>
                  <a:lnTo>
                    <a:pt x="1108" y="942"/>
                  </a:lnTo>
                  <a:lnTo>
                    <a:pt x="1119" y="912"/>
                  </a:lnTo>
                  <a:lnTo>
                    <a:pt x="1116" y="899"/>
                  </a:lnTo>
                  <a:lnTo>
                    <a:pt x="1125" y="867"/>
                  </a:lnTo>
                  <a:lnTo>
                    <a:pt x="1139" y="836"/>
                  </a:lnTo>
                  <a:lnTo>
                    <a:pt x="1149" y="818"/>
                  </a:lnTo>
                  <a:lnTo>
                    <a:pt x="1172" y="812"/>
                  </a:lnTo>
                  <a:lnTo>
                    <a:pt x="1183" y="815"/>
                  </a:lnTo>
                  <a:lnTo>
                    <a:pt x="1192" y="809"/>
                  </a:lnTo>
                  <a:lnTo>
                    <a:pt x="1212" y="758"/>
                  </a:lnTo>
                  <a:lnTo>
                    <a:pt x="1205" y="737"/>
                  </a:lnTo>
                  <a:lnTo>
                    <a:pt x="1196" y="730"/>
                  </a:lnTo>
                  <a:lnTo>
                    <a:pt x="1189" y="730"/>
                  </a:lnTo>
                  <a:lnTo>
                    <a:pt x="1185" y="724"/>
                  </a:lnTo>
                  <a:lnTo>
                    <a:pt x="1183" y="718"/>
                  </a:lnTo>
                  <a:lnTo>
                    <a:pt x="1169" y="718"/>
                  </a:lnTo>
                  <a:lnTo>
                    <a:pt x="1169" y="730"/>
                  </a:lnTo>
                  <a:lnTo>
                    <a:pt x="1162" y="730"/>
                  </a:lnTo>
                  <a:lnTo>
                    <a:pt x="1122" y="676"/>
                  </a:lnTo>
                  <a:lnTo>
                    <a:pt x="1125" y="667"/>
                  </a:lnTo>
                  <a:lnTo>
                    <a:pt x="1139" y="655"/>
                  </a:lnTo>
                  <a:lnTo>
                    <a:pt x="1139" y="645"/>
                  </a:lnTo>
                  <a:lnTo>
                    <a:pt x="1122" y="627"/>
                  </a:lnTo>
                  <a:lnTo>
                    <a:pt x="1113" y="592"/>
                  </a:lnTo>
                  <a:lnTo>
                    <a:pt x="1061" y="552"/>
                  </a:lnTo>
                  <a:lnTo>
                    <a:pt x="1035" y="543"/>
                  </a:lnTo>
                  <a:lnTo>
                    <a:pt x="986" y="516"/>
                  </a:lnTo>
                  <a:lnTo>
                    <a:pt x="959" y="489"/>
                  </a:lnTo>
                  <a:lnTo>
                    <a:pt x="946" y="465"/>
                  </a:lnTo>
                  <a:lnTo>
                    <a:pt x="952" y="452"/>
                  </a:lnTo>
                  <a:lnTo>
                    <a:pt x="986" y="417"/>
                  </a:lnTo>
                  <a:lnTo>
                    <a:pt x="978" y="389"/>
                  </a:lnTo>
                  <a:lnTo>
                    <a:pt x="989" y="362"/>
                  </a:lnTo>
                  <a:lnTo>
                    <a:pt x="982" y="350"/>
                  </a:lnTo>
                  <a:lnTo>
                    <a:pt x="939" y="329"/>
                  </a:lnTo>
                  <a:lnTo>
                    <a:pt x="926" y="338"/>
                  </a:lnTo>
                  <a:lnTo>
                    <a:pt x="909" y="353"/>
                  </a:lnTo>
                  <a:lnTo>
                    <a:pt x="899" y="344"/>
                  </a:lnTo>
                  <a:lnTo>
                    <a:pt x="868" y="268"/>
                  </a:lnTo>
                  <a:lnTo>
                    <a:pt x="856" y="256"/>
                  </a:lnTo>
                  <a:lnTo>
                    <a:pt x="806" y="220"/>
                  </a:lnTo>
                  <a:lnTo>
                    <a:pt x="752" y="166"/>
                  </a:lnTo>
                  <a:lnTo>
                    <a:pt x="748" y="151"/>
                  </a:lnTo>
                  <a:lnTo>
                    <a:pt x="736" y="115"/>
                  </a:lnTo>
                  <a:lnTo>
                    <a:pt x="733" y="76"/>
                  </a:lnTo>
                  <a:lnTo>
                    <a:pt x="743" y="57"/>
                  </a:lnTo>
                  <a:lnTo>
                    <a:pt x="743" y="45"/>
                  </a:lnTo>
                  <a:lnTo>
                    <a:pt x="689" y="0"/>
                  </a:lnTo>
                  <a:lnTo>
                    <a:pt x="0" y="18"/>
                  </a:lnTo>
                  <a:lnTo>
                    <a:pt x="10" y="36"/>
                  </a:lnTo>
                  <a:lnTo>
                    <a:pt x="30" y="54"/>
                  </a:lnTo>
                  <a:lnTo>
                    <a:pt x="33" y="82"/>
                  </a:lnTo>
                  <a:lnTo>
                    <a:pt x="59" y="109"/>
                  </a:lnTo>
                  <a:lnTo>
                    <a:pt x="70" y="115"/>
                  </a:lnTo>
                  <a:lnTo>
                    <a:pt x="67" y="139"/>
                  </a:lnTo>
                  <a:lnTo>
                    <a:pt x="67" y="142"/>
                  </a:lnTo>
                  <a:lnTo>
                    <a:pt x="143" y="196"/>
                  </a:lnTo>
                  <a:lnTo>
                    <a:pt x="120" y="220"/>
                  </a:lnTo>
                  <a:lnTo>
                    <a:pt x="116" y="245"/>
                  </a:lnTo>
                  <a:lnTo>
                    <a:pt x="126" y="259"/>
                  </a:lnTo>
                  <a:lnTo>
                    <a:pt x="146" y="266"/>
                  </a:lnTo>
                  <a:lnTo>
                    <a:pt x="156" y="301"/>
                  </a:lnTo>
                  <a:lnTo>
                    <a:pt x="176" y="314"/>
                  </a:lnTo>
                  <a:lnTo>
                    <a:pt x="193" y="317"/>
                  </a:lnTo>
                  <a:lnTo>
                    <a:pt x="199" y="323"/>
                  </a:lnTo>
                  <a:lnTo>
                    <a:pt x="206" y="770"/>
                  </a:lnTo>
                  <a:lnTo>
                    <a:pt x="206" y="87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75" name="Freeform 92"/>
            <p:cNvSpPr>
              <a:spLocks noChangeAspect="1"/>
            </p:cNvSpPr>
            <p:nvPr/>
          </p:nvSpPr>
          <p:spPr bwMode="auto">
            <a:xfrm>
              <a:off x="6413" y="4262"/>
              <a:ext cx="1212" cy="951"/>
            </a:xfrm>
            <a:custGeom>
              <a:avLst/>
              <a:gdLst>
                <a:gd name="T0" fmla="*/ 1019 w 1212"/>
                <a:gd name="T1" fmla="*/ 842 h 951"/>
                <a:gd name="T2" fmla="*/ 1032 w 1212"/>
                <a:gd name="T3" fmla="*/ 860 h 951"/>
                <a:gd name="T4" fmla="*/ 1035 w 1212"/>
                <a:gd name="T5" fmla="*/ 893 h 951"/>
                <a:gd name="T6" fmla="*/ 989 w 1212"/>
                <a:gd name="T7" fmla="*/ 935 h 951"/>
                <a:gd name="T8" fmla="*/ 1108 w 1212"/>
                <a:gd name="T9" fmla="*/ 942 h 951"/>
                <a:gd name="T10" fmla="*/ 1116 w 1212"/>
                <a:gd name="T11" fmla="*/ 899 h 951"/>
                <a:gd name="T12" fmla="*/ 1139 w 1212"/>
                <a:gd name="T13" fmla="*/ 836 h 951"/>
                <a:gd name="T14" fmla="*/ 1172 w 1212"/>
                <a:gd name="T15" fmla="*/ 812 h 951"/>
                <a:gd name="T16" fmla="*/ 1192 w 1212"/>
                <a:gd name="T17" fmla="*/ 809 h 951"/>
                <a:gd name="T18" fmla="*/ 1205 w 1212"/>
                <a:gd name="T19" fmla="*/ 737 h 951"/>
                <a:gd name="T20" fmla="*/ 1189 w 1212"/>
                <a:gd name="T21" fmla="*/ 730 h 951"/>
                <a:gd name="T22" fmla="*/ 1183 w 1212"/>
                <a:gd name="T23" fmla="*/ 718 h 951"/>
                <a:gd name="T24" fmla="*/ 1169 w 1212"/>
                <a:gd name="T25" fmla="*/ 730 h 951"/>
                <a:gd name="T26" fmla="*/ 1122 w 1212"/>
                <a:gd name="T27" fmla="*/ 676 h 951"/>
                <a:gd name="T28" fmla="*/ 1139 w 1212"/>
                <a:gd name="T29" fmla="*/ 655 h 951"/>
                <a:gd name="T30" fmla="*/ 1122 w 1212"/>
                <a:gd name="T31" fmla="*/ 627 h 951"/>
                <a:gd name="T32" fmla="*/ 1061 w 1212"/>
                <a:gd name="T33" fmla="*/ 552 h 951"/>
                <a:gd name="T34" fmla="*/ 986 w 1212"/>
                <a:gd name="T35" fmla="*/ 516 h 951"/>
                <a:gd name="T36" fmla="*/ 946 w 1212"/>
                <a:gd name="T37" fmla="*/ 465 h 951"/>
                <a:gd name="T38" fmla="*/ 986 w 1212"/>
                <a:gd name="T39" fmla="*/ 417 h 951"/>
                <a:gd name="T40" fmla="*/ 989 w 1212"/>
                <a:gd name="T41" fmla="*/ 362 h 951"/>
                <a:gd name="T42" fmla="*/ 939 w 1212"/>
                <a:gd name="T43" fmla="*/ 329 h 951"/>
                <a:gd name="T44" fmla="*/ 909 w 1212"/>
                <a:gd name="T45" fmla="*/ 353 h 951"/>
                <a:gd name="T46" fmla="*/ 868 w 1212"/>
                <a:gd name="T47" fmla="*/ 268 h 951"/>
                <a:gd name="T48" fmla="*/ 806 w 1212"/>
                <a:gd name="T49" fmla="*/ 220 h 951"/>
                <a:gd name="T50" fmla="*/ 748 w 1212"/>
                <a:gd name="T51" fmla="*/ 151 h 951"/>
                <a:gd name="T52" fmla="*/ 733 w 1212"/>
                <a:gd name="T53" fmla="*/ 76 h 951"/>
                <a:gd name="T54" fmla="*/ 743 w 1212"/>
                <a:gd name="T55" fmla="*/ 45 h 951"/>
                <a:gd name="T56" fmla="*/ 0 w 1212"/>
                <a:gd name="T57" fmla="*/ 18 h 951"/>
                <a:gd name="T58" fmla="*/ 30 w 1212"/>
                <a:gd name="T59" fmla="*/ 54 h 951"/>
                <a:gd name="T60" fmla="*/ 59 w 1212"/>
                <a:gd name="T61" fmla="*/ 109 h 951"/>
                <a:gd name="T62" fmla="*/ 67 w 1212"/>
                <a:gd name="T63" fmla="*/ 139 h 951"/>
                <a:gd name="T64" fmla="*/ 143 w 1212"/>
                <a:gd name="T65" fmla="*/ 196 h 951"/>
                <a:gd name="T66" fmla="*/ 116 w 1212"/>
                <a:gd name="T67" fmla="*/ 245 h 951"/>
                <a:gd name="T68" fmla="*/ 146 w 1212"/>
                <a:gd name="T69" fmla="*/ 266 h 951"/>
                <a:gd name="T70" fmla="*/ 176 w 1212"/>
                <a:gd name="T71" fmla="*/ 314 h 951"/>
                <a:gd name="T72" fmla="*/ 199 w 1212"/>
                <a:gd name="T73" fmla="*/ 323 h 951"/>
                <a:gd name="T74" fmla="*/ 206 w 1212"/>
                <a:gd name="T75" fmla="*/ 872 h 9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12"/>
                <a:gd name="T115" fmla="*/ 0 h 951"/>
                <a:gd name="T116" fmla="*/ 1212 w 1212"/>
                <a:gd name="T117" fmla="*/ 951 h 9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12" h="951">
                  <a:moveTo>
                    <a:pt x="206" y="872"/>
                  </a:moveTo>
                  <a:lnTo>
                    <a:pt x="1019" y="842"/>
                  </a:lnTo>
                  <a:lnTo>
                    <a:pt x="1015" y="851"/>
                  </a:lnTo>
                  <a:lnTo>
                    <a:pt x="1032" y="860"/>
                  </a:lnTo>
                  <a:lnTo>
                    <a:pt x="1039" y="878"/>
                  </a:lnTo>
                  <a:lnTo>
                    <a:pt x="1035" y="893"/>
                  </a:lnTo>
                  <a:lnTo>
                    <a:pt x="1012" y="912"/>
                  </a:lnTo>
                  <a:lnTo>
                    <a:pt x="989" y="935"/>
                  </a:lnTo>
                  <a:lnTo>
                    <a:pt x="986" y="951"/>
                  </a:lnTo>
                  <a:lnTo>
                    <a:pt x="1108" y="942"/>
                  </a:lnTo>
                  <a:lnTo>
                    <a:pt x="1119" y="912"/>
                  </a:lnTo>
                  <a:lnTo>
                    <a:pt x="1116" y="899"/>
                  </a:lnTo>
                  <a:lnTo>
                    <a:pt x="1125" y="867"/>
                  </a:lnTo>
                  <a:lnTo>
                    <a:pt x="1139" y="836"/>
                  </a:lnTo>
                  <a:lnTo>
                    <a:pt x="1149" y="818"/>
                  </a:lnTo>
                  <a:lnTo>
                    <a:pt x="1172" y="812"/>
                  </a:lnTo>
                  <a:lnTo>
                    <a:pt x="1183" y="815"/>
                  </a:lnTo>
                  <a:lnTo>
                    <a:pt x="1192" y="809"/>
                  </a:lnTo>
                  <a:lnTo>
                    <a:pt x="1212" y="758"/>
                  </a:lnTo>
                  <a:lnTo>
                    <a:pt x="1205" y="737"/>
                  </a:lnTo>
                  <a:lnTo>
                    <a:pt x="1196" y="730"/>
                  </a:lnTo>
                  <a:lnTo>
                    <a:pt x="1189" y="730"/>
                  </a:lnTo>
                  <a:lnTo>
                    <a:pt x="1185" y="724"/>
                  </a:lnTo>
                  <a:lnTo>
                    <a:pt x="1183" y="718"/>
                  </a:lnTo>
                  <a:lnTo>
                    <a:pt x="1169" y="718"/>
                  </a:lnTo>
                  <a:lnTo>
                    <a:pt x="1169" y="730"/>
                  </a:lnTo>
                  <a:lnTo>
                    <a:pt x="1162" y="730"/>
                  </a:lnTo>
                  <a:lnTo>
                    <a:pt x="1122" y="676"/>
                  </a:lnTo>
                  <a:lnTo>
                    <a:pt x="1125" y="667"/>
                  </a:lnTo>
                  <a:lnTo>
                    <a:pt x="1139" y="655"/>
                  </a:lnTo>
                  <a:lnTo>
                    <a:pt x="1139" y="645"/>
                  </a:lnTo>
                  <a:lnTo>
                    <a:pt x="1122" y="627"/>
                  </a:lnTo>
                  <a:lnTo>
                    <a:pt x="1113" y="592"/>
                  </a:lnTo>
                  <a:lnTo>
                    <a:pt x="1061" y="552"/>
                  </a:lnTo>
                  <a:lnTo>
                    <a:pt x="1035" y="543"/>
                  </a:lnTo>
                  <a:lnTo>
                    <a:pt x="986" y="516"/>
                  </a:lnTo>
                  <a:lnTo>
                    <a:pt x="959" y="489"/>
                  </a:lnTo>
                  <a:lnTo>
                    <a:pt x="946" y="465"/>
                  </a:lnTo>
                  <a:lnTo>
                    <a:pt x="952" y="452"/>
                  </a:lnTo>
                  <a:lnTo>
                    <a:pt x="986" y="417"/>
                  </a:lnTo>
                  <a:lnTo>
                    <a:pt x="978" y="389"/>
                  </a:lnTo>
                  <a:lnTo>
                    <a:pt x="989" y="362"/>
                  </a:lnTo>
                  <a:lnTo>
                    <a:pt x="982" y="350"/>
                  </a:lnTo>
                  <a:lnTo>
                    <a:pt x="939" y="329"/>
                  </a:lnTo>
                  <a:lnTo>
                    <a:pt x="926" y="338"/>
                  </a:lnTo>
                  <a:lnTo>
                    <a:pt x="909" y="353"/>
                  </a:lnTo>
                  <a:lnTo>
                    <a:pt x="899" y="344"/>
                  </a:lnTo>
                  <a:lnTo>
                    <a:pt x="868" y="268"/>
                  </a:lnTo>
                  <a:lnTo>
                    <a:pt x="856" y="256"/>
                  </a:lnTo>
                  <a:lnTo>
                    <a:pt x="806" y="220"/>
                  </a:lnTo>
                  <a:lnTo>
                    <a:pt x="752" y="166"/>
                  </a:lnTo>
                  <a:lnTo>
                    <a:pt x="748" y="151"/>
                  </a:lnTo>
                  <a:lnTo>
                    <a:pt x="736" y="115"/>
                  </a:lnTo>
                  <a:lnTo>
                    <a:pt x="733" y="76"/>
                  </a:lnTo>
                  <a:lnTo>
                    <a:pt x="743" y="57"/>
                  </a:lnTo>
                  <a:lnTo>
                    <a:pt x="743" y="45"/>
                  </a:lnTo>
                  <a:lnTo>
                    <a:pt x="689" y="0"/>
                  </a:lnTo>
                  <a:lnTo>
                    <a:pt x="0" y="18"/>
                  </a:lnTo>
                  <a:lnTo>
                    <a:pt x="10" y="36"/>
                  </a:lnTo>
                  <a:lnTo>
                    <a:pt x="30" y="54"/>
                  </a:lnTo>
                  <a:lnTo>
                    <a:pt x="33" y="82"/>
                  </a:lnTo>
                  <a:lnTo>
                    <a:pt x="59" y="109"/>
                  </a:lnTo>
                  <a:lnTo>
                    <a:pt x="70" y="115"/>
                  </a:lnTo>
                  <a:lnTo>
                    <a:pt x="67" y="139"/>
                  </a:lnTo>
                  <a:lnTo>
                    <a:pt x="67" y="142"/>
                  </a:lnTo>
                  <a:lnTo>
                    <a:pt x="143" y="196"/>
                  </a:lnTo>
                  <a:lnTo>
                    <a:pt x="120" y="220"/>
                  </a:lnTo>
                  <a:lnTo>
                    <a:pt x="116" y="245"/>
                  </a:lnTo>
                  <a:lnTo>
                    <a:pt x="126" y="259"/>
                  </a:lnTo>
                  <a:lnTo>
                    <a:pt x="146" y="266"/>
                  </a:lnTo>
                  <a:lnTo>
                    <a:pt x="156" y="301"/>
                  </a:lnTo>
                  <a:lnTo>
                    <a:pt x="176" y="314"/>
                  </a:lnTo>
                  <a:lnTo>
                    <a:pt x="193" y="317"/>
                  </a:lnTo>
                  <a:lnTo>
                    <a:pt x="199" y="323"/>
                  </a:lnTo>
                  <a:lnTo>
                    <a:pt x="206" y="770"/>
                  </a:lnTo>
                  <a:lnTo>
                    <a:pt x="206" y="87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76" name="Freeform 93"/>
            <p:cNvSpPr>
              <a:spLocks noChangeAspect="1"/>
            </p:cNvSpPr>
            <p:nvPr/>
          </p:nvSpPr>
          <p:spPr bwMode="auto">
            <a:xfrm>
              <a:off x="6739" y="5836"/>
              <a:ext cx="1027" cy="808"/>
            </a:xfrm>
            <a:custGeom>
              <a:avLst/>
              <a:gdLst>
                <a:gd name="T0" fmla="*/ 546 w 1027"/>
                <a:gd name="T1" fmla="*/ 18 h 808"/>
                <a:gd name="T2" fmla="*/ 587 w 1027"/>
                <a:gd name="T3" fmla="*/ 120 h 808"/>
                <a:gd name="T4" fmla="*/ 577 w 1027"/>
                <a:gd name="T5" fmla="*/ 163 h 808"/>
                <a:gd name="T6" fmla="*/ 523 w 1027"/>
                <a:gd name="T7" fmla="*/ 263 h 808"/>
                <a:gd name="T8" fmla="*/ 847 w 1027"/>
                <a:gd name="T9" fmla="*/ 401 h 808"/>
                <a:gd name="T10" fmla="*/ 847 w 1027"/>
                <a:gd name="T11" fmla="*/ 488 h 808"/>
                <a:gd name="T12" fmla="*/ 840 w 1027"/>
                <a:gd name="T13" fmla="*/ 552 h 808"/>
                <a:gd name="T14" fmla="*/ 770 w 1027"/>
                <a:gd name="T15" fmla="*/ 538 h 808"/>
                <a:gd name="T16" fmla="*/ 747 w 1027"/>
                <a:gd name="T17" fmla="*/ 595 h 808"/>
                <a:gd name="T18" fmla="*/ 827 w 1027"/>
                <a:gd name="T19" fmla="*/ 586 h 808"/>
                <a:gd name="T20" fmla="*/ 876 w 1027"/>
                <a:gd name="T21" fmla="*/ 577 h 808"/>
                <a:gd name="T22" fmla="*/ 857 w 1027"/>
                <a:gd name="T23" fmla="*/ 604 h 808"/>
                <a:gd name="T24" fmla="*/ 887 w 1027"/>
                <a:gd name="T25" fmla="*/ 625 h 808"/>
                <a:gd name="T26" fmla="*/ 950 w 1027"/>
                <a:gd name="T27" fmla="*/ 579 h 808"/>
                <a:gd name="T28" fmla="*/ 983 w 1027"/>
                <a:gd name="T29" fmla="*/ 582 h 808"/>
                <a:gd name="T30" fmla="*/ 980 w 1027"/>
                <a:gd name="T31" fmla="*/ 618 h 808"/>
                <a:gd name="T32" fmla="*/ 903 w 1027"/>
                <a:gd name="T33" fmla="*/ 682 h 808"/>
                <a:gd name="T34" fmla="*/ 950 w 1027"/>
                <a:gd name="T35" fmla="*/ 737 h 808"/>
                <a:gd name="T36" fmla="*/ 1020 w 1027"/>
                <a:gd name="T37" fmla="*/ 785 h 808"/>
                <a:gd name="T38" fmla="*/ 950 w 1027"/>
                <a:gd name="T39" fmla="*/ 770 h 808"/>
                <a:gd name="T40" fmla="*/ 853 w 1027"/>
                <a:gd name="T41" fmla="*/ 721 h 808"/>
                <a:gd name="T42" fmla="*/ 817 w 1027"/>
                <a:gd name="T43" fmla="*/ 757 h 808"/>
                <a:gd name="T44" fmla="*/ 794 w 1027"/>
                <a:gd name="T45" fmla="*/ 790 h 808"/>
                <a:gd name="T46" fmla="*/ 757 w 1027"/>
                <a:gd name="T47" fmla="*/ 767 h 808"/>
                <a:gd name="T48" fmla="*/ 720 w 1027"/>
                <a:gd name="T49" fmla="*/ 767 h 808"/>
                <a:gd name="T50" fmla="*/ 650 w 1027"/>
                <a:gd name="T51" fmla="*/ 785 h 808"/>
                <a:gd name="T52" fmla="*/ 543 w 1027"/>
                <a:gd name="T53" fmla="*/ 721 h 808"/>
                <a:gd name="T54" fmla="*/ 500 w 1027"/>
                <a:gd name="T55" fmla="*/ 694 h 808"/>
                <a:gd name="T56" fmla="*/ 497 w 1027"/>
                <a:gd name="T57" fmla="*/ 679 h 808"/>
                <a:gd name="T58" fmla="*/ 457 w 1027"/>
                <a:gd name="T59" fmla="*/ 673 h 808"/>
                <a:gd name="T60" fmla="*/ 434 w 1027"/>
                <a:gd name="T61" fmla="*/ 658 h 808"/>
                <a:gd name="T62" fmla="*/ 410 w 1027"/>
                <a:gd name="T63" fmla="*/ 712 h 808"/>
                <a:gd name="T64" fmla="*/ 190 w 1027"/>
                <a:gd name="T65" fmla="*/ 679 h 808"/>
                <a:gd name="T66" fmla="*/ 41 w 1027"/>
                <a:gd name="T67" fmla="*/ 673 h 808"/>
                <a:gd name="T68" fmla="*/ 67 w 1027"/>
                <a:gd name="T69" fmla="*/ 639 h 808"/>
                <a:gd name="T70" fmla="*/ 70 w 1027"/>
                <a:gd name="T71" fmla="*/ 562 h 808"/>
                <a:gd name="T72" fmla="*/ 80 w 1027"/>
                <a:gd name="T73" fmla="*/ 516 h 808"/>
                <a:gd name="T74" fmla="*/ 110 w 1027"/>
                <a:gd name="T75" fmla="*/ 446 h 808"/>
                <a:gd name="T76" fmla="*/ 87 w 1027"/>
                <a:gd name="T77" fmla="*/ 371 h 808"/>
                <a:gd name="T78" fmla="*/ 77 w 1027"/>
                <a:gd name="T79" fmla="*/ 344 h 808"/>
                <a:gd name="T80" fmla="*/ 47 w 1027"/>
                <a:gd name="T81" fmla="*/ 308 h 808"/>
                <a:gd name="T82" fmla="*/ 14 w 1027"/>
                <a:gd name="T83" fmla="*/ 235 h 80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27"/>
                <a:gd name="T127" fmla="*/ 0 h 808"/>
                <a:gd name="T128" fmla="*/ 1027 w 1027"/>
                <a:gd name="T129" fmla="*/ 808 h 80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27" h="808">
                  <a:moveTo>
                    <a:pt x="0" y="15"/>
                  </a:moveTo>
                  <a:lnTo>
                    <a:pt x="550" y="0"/>
                  </a:lnTo>
                  <a:lnTo>
                    <a:pt x="546" y="18"/>
                  </a:lnTo>
                  <a:lnTo>
                    <a:pt x="574" y="57"/>
                  </a:lnTo>
                  <a:lnTo>
                    <a:pt x="577" y="96"/>
                  </a:lnTo>
                  <a:lnTo>
                    <a:pt x="587" y="120"/>
                  </a:lnTo>
                  <a:lnTo>
                    <a:pt x="600" y="130"/>
                  </a:lnTo>
                  <a:lnTo>
                    <a:pt x="604" y="148"/>
                  </a:lnTo>
                  <a:lnTo>
                    <a:pt x="577" y="163"/>
                  </a:lnTo>
                  <a:lnTo>
                    <a:pt x="570" y="169"/>
                  </a:lnTo>
                  <a:lnTo>
                    <a:pt x="557" y="214"/>
                  </a:lnTo>
                  <a:lnTo>
                    <a:pt x="523" y="263"/>
                  </a:lnTo>
                  <a:lnTo>
                    <a:pt x="490" y="350"/>
                  </a:lnTo>
                  <a:lnTo>
                    <a:pt x="490" y="413"/>
                  </a:lnTo>
                  <a:lnTo>
                    <a:pt x="847" y="401"/>
                  </a:lnTo>
                  <a:lnTo>
                    <a:pt x="853" y="411"/>
                  </a:lnTo>
                  <a:lnTo>
                    <a:pt x="843" y="440"/>
                  </a:lnTo>
                  <a:lnTo>
                    <a:pt x="847" y="488"/>
                  </a:lnTo>
                  <a:lnTo>
                    <a:pt x="884" y="522"/>
                  </a:lnTo>
                  <a:lnTo>
                    <a:pt x="893" y="562"/>
                  </a:lnTo>
                  <a:lnTo>
                    <a:pt x="840" y="552"/>
                  </a:lnTo>
                  <a:lnTo>
                    <a:pt x="794" y="534"/>
                  </a:lnTo>
                  <a:lnTo>
                    <a:pt x="783" y="528"/>
                  </a:lnTo>
                  <a:lnTo>
                    <a:pt x="770" y="538"/>
                  </a:lnTo>
                  <a:lnTo>
                    <a:pt x="736" y="565"/>
                  </a:lnTo>
                  <a:lnTo>
                    <a:pt x="733" y="579"/>
                  </a:lnTo>
                  <a:lnTo>
                    <a:pt x="747" y="595"/>
                  </a:lnTo>
                  <a:lnTo>
                    <a:pt x="767" y="601"/>
                  </a:lnTo>
                  <a:lnTo>
                    <a:pt x="803" y="597"/>
                  </a:lnTo>
                  <a:lnTo>
                    <a:pt x="827" y="586"/>
                  </a:lnTo>
                  <a:lnTo>
                    <a:pt x="840" y="577"/>
                  </a:lnTo>
                  <a:lnTo>
                    <a:pt x="863" y="577"/>
                  </a:lnTo>
                  <a:lnTo>
                    <a:pt x="876" y="577"/>
                  </a:lnTo>
                  <a:lnTo>
                    <a:pt x="876" y="582"/>
                  </a:lnTo>
                  <a:lnTo>
                    <a:pt x="870" y="591"/>
                  </a:lnTo>
                  <a:lnTo>
                    <a:pt x="857" y="604"/>
                  </a:lnTo>
                  <a:lnTo>
                    <a:pt x="860" y="615"/>
                  </a:lnTo>
                  <a:lnTo>
                    <a:pt x="874" y="622"/>
                  </a:lnTo>
                  <a:lnTo>
                    <a:pt x="887" y="625"/>
                  </a:lnTo>
                  <a:lnTo>
                    <a:pt x="896" y="618"/>
                  </a:lnTo>
                  <a:lnTo>
                    <a:pt x="910" y="591"/>
                  </a:lnTo>
                  <a:lnTo>
                    <a:pt x="950" y="579"/>
                  </a:lnTo>
                  <a:lnTo>
                    <a:pt x="964" y="570"/>
                  </a:lnTo>
                  <a:lnTo>
                    <a:pt x="973" y="570"/>
                  </a:lnTo>
                  <a:lnTo>
                    <a:pt x="983" y="582"/>
                  </a:lnTo>
                  <a:lnTo>
                    <a:pt x="977" y="597"/>
                  </a:lnTo>
                  <a:lnTo>
                    <a:pt x="983" y="604"/>
                  </a:lnTo>
                  <a:lnTo>
                    <a:pt x="980" y="618"/>
                  </a:lnTo>
                  <a:lnTo>
                    <a:pt x="960" y="628"/>
                  </a:lnTo>
                  <a:lnTo>
                    <a:pt x="933" y="664"/>
                  </a:lnTo>
                  <a:lnTo>
                    <a:pt x="903" y="682"/>
                  </a:lnTo>
                  <a:lnTo>
                    <a:pt x="903" y="700"/>
                  </a:lnTo>
                  <a:lnTo>
                    <a:pt x="910" y="715"/>
                  </a:lnTo>
                  <a:lnTo>
                    <a:pt x="950" y="737"/>
                  </a:lnTo>
                  <a:lnTo>
                    <a:pt x="1016" y="760"/>
                  </a:lnTo>
                  <a:lnTo>
                    <a:pt x="1027" y="772"/>
                  </a:lnTo>
                  <a:lnTo>
                    <a:pt x="1020" y="785"/>
                  </a:lnTo>
                  <a:lnTo>
                    <a:pt x="1006" y="790"/>
                  </a:lnTo>
                  <a:lnTo>
                    <a:pt x="957" y="808"/>
                  </a:lnTo>
                  <a:lnTo>
                    <a:pt x="950" y="770"/>
                  </a:lnTo>
                  <a:lnTo>
                    <a:pt x="920" y="760"/>
                  </a:lnTo>
                  <a:lnTo>
                    <a:pt x="860" y="739"/>
                  </a:lnTo>
                  <a:lnTo>
                    <a:pt x="853" y="721"/>
                  </a:lnTo>
                  <a:lnTo>
                    <a:pt x="843" y="715"/>
                  </a:lnTo>
                  <a:lnTo>
                    <a:pt x="827" y="721"/>
                  </a:lnTo>
                  <a:lnTo>
                    <a:pt x="817" y="757"/>
                  </a:lnTo>
                  <a:lnTo>
                    <a:pt x="823" y="763"/>
                  </a:lnTo>
                  <a:lnTo>
                    <a:pt x="823" y="770"/>
                  </a:lnTo>
                  <a:lnTo>
                    <a:pt x="794" y="790"/>
                  </a:lnTo>
                  <a:lnTo>
                    <a:pt x="783" y="788"/>
                  </a:lnTo>
                  <a:lnTo>
                    <a:pt x="767" y="767"/>
                  </a:lnTo>
                  <a:lnTo>
                    <a:pt x="757" y="767"/>
                  </a:lnTo>
                  <a:lnTo>
                    <a:pt x="736" y="772"/>
                  </a:lnTo>
                  <a:lnTo>
                    <a:pt x="727" y="763"/>
                  </a:lnTo>
                  <a:lnTo>
                    <a:pt x="720" y="767"/>
                  </a:lnTo>
                  <a:lnTo>
                    <a:pt x="693" y="790"/>
                  </a:lnTo>
                  <a:lnTo>
                    <a:pt x="660" y="794"/>
                  </a:lnTo>
                  <a:lnTo>
                    <a:pt x="650" y="785"/>
                  </a:lnTo>
                  <a:lnTo>
                    <a:pt x="620" y="782"/>
                  </a:lnTo>
                  <a:lnTo>
                    <a:pt x="574" y="724"/>
                  </a:lnTo>
                  <a:lnTo>
                    <a:pt x="543" y="721"/>
                  </a:lnTo>
                  <a:lnTo>
                    <a:pt x="517" y="709"/>
                  </a:lnTo>
                  <a:lnTo>
                    <a:pt x="507" y="694"/>
                  </a:lnTo>
                  <a:lnTo>
                    <a:pt x="500" y="694"/>
                  </a:lnTo>
                  <a:lnTo>
                    <a:pt x="497" y="691"/>
                  </a:lnTo>
                  <a:lnTo>
                    <a:pt x="497" y="688"/>
                  </a:lnTo>
                  <a:lnTo>
                    <a:pt x="497" y="679"/>
                  </a:lnTo>
                  <a:lnTo>
                    <a:pt x="484" y="673"/>
                  </a:lnTo>
                  <a:lnTo>
                    <a:pt x="476" y="679"/>
                  </a:lnTo>
                  <a:lnTo>
                    <a:pt x="457" y="673"/>
                  </a:lnTo>
                  <a:lnTo>
                    <a:pt x="454" y="670"/>
                  </a:lnTo>
                  <a:lnTo>
                    <a:pt x="447" y="658"/>
                  </a:lnTo>
                  <a:lnTo>
                    <a:pt x="434" y="658"/>
                  </a:lnTo>
                  <a:lnTo>
                    <a:pt x="397" y="688"/>
                  </a:lnTo>
                  <a:lnTo>
                    <a:pt x="417" y="709"/>
                  </a:lnTo>
                  <a:lnTo>
                    <a:pt x="410" y="712"/>
                  </a:lnTo>
                  <a:lnTo>
                    <a:pt x="350" y="715"/>
                  </a:lnTo>
                  <a:lnTo>
                    <a:pt x="247" y="697"/>
                  </a:lnTo>
                  <a:lnTo>
                    <a:pt x="190" y="679"/>
                  </a:lnTo>
                  <a:lnTo>
                    <a:pt x="54" y="697"/>
                  </a:lnTo>
                  <a:lnTo>
                    <a:pt x="47" y="688"/>
                  </a:lnTo>
                  <a:lnTo>
                    <a:pt x="41" y="673"/>
                  </a:lnTo>
                  <a:lnTo>
                    <a:pt x="47" y="667"/>
                  </a:lnTo>
                  <a:lnTo>
                    <a:pt x="54" y="655"/>
                  </a:lnTo>
                  <a:lnTo>
                    <a:pt x="67" y="639"/>
                  </a:lnTo>
                  <a:lnTo>
                    <a:pt x="84" y="595"/>
                  </a:lnTo>
                  <a:lnTo>
                    <a:pt x="70" y="577"/>
                  </a:lnTo>
                  <a:lnTo>
                    <a:pt x="70" y="562"/>
                  </a:lnTo>
                  <a:lnTo>
                    <a:pt x="74" y="552"/>
                  </a:lnTo>
                  <a:lnTo>
                    <a:pt x="74" y="540"/>
                  </a:lnTo>
                  <a:lnTo>
                    <a:pt x="80" y="516"/>
                  </a:lnTo>
                  <a:lnTo>
                    <a:pt x="94" y="504"/>
                  </a:lnTo>
                  <a:lnTo>
                    <a:pt x="101" y="483"/>
                  </a:lnTo>
                  <a:lnTo>
                    <a:pt x="110" y="446"/>
                  </a:lnTo>
                  <a:lnTo>
                    <a:pt x="110" y="425"/>
                  </a:lnTo>
                  <a:lnTo>
                    <a:pt x="101" y="392"/>
                  </a:lnTo>
                  <a:lnTo>
                    <a:pt x="87" y="371"/>
                  </a:lnTo>
                  <a:lnTo>
                    <a:pt x="80" y="365"/>
                  </a:lnTo>
                  <a:lnTo>
                    <a:pt x="80" y="353"/>
                  </a:lnTo>
                  <a:lnTo>
                    <a:pt x="77" y="344"/>
                  </a:lnTo>
                  <a:lnTo>
                    <a:pt x="67" y="326"/>
                  </a:lnTo>
                  <a:lnTo>
                    <a:pt x="54" y="317"/>
                  </a:lnTo>
                  <a:lnTo>
                    <a:pt x="47" y="308"/>
                  </a:lnTo>
                  <a:lnTo>
                    <a:pt x="57" y="287"/>
                  </a:lnTo>
                  <a:lnTo>
                    <a:pt x="41" y="257"/>
                  </a:lnTo>
                  <a:lnTo>
                    <a:pt x="14" y="235"/>
                  </a:lnTo>
                  <a:lnTo>
                    <a:pt x="4" y="22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77" name="Freeform 94"/>
            <p:cNvSpPr>
              <a:spLocks noChangeAspect="1"/>
            </p:cNvSpPr>
            <p:nvPr/>
          </p:nvSpPr>
          <p:spPr bwMode="auto">
            <a:xfrm>
              <a:off x="6739" y="5836"/>
              <a:ext cx="1027" cy="808"/>
            </a:xfrm>
            <a:custGeom>
              <a:avLst/>
              <a:gdLst>
                <a:gd name="T0" fmla="*/ 546 w 1027"/>
                <a:gd name="T1" fmla="*/ 17 h 808"/>
                <a:gd name="T2" fmla="*/ 587 w 1027"/>
                <a:gd name="T3" fmla="*/ 120 h 808"/>
                <a:gd name="T4" fmla="*/ 577 w 1027"/>
                <a:gd name="T5" fmla="*/ 163 h 808"/>
                <a:gd name="T6" fmla="*/ 523 w 1027"/>
                <a:gd name="T7" fmla="*/ 263 h 808"/>
                <a:gd name="T8" fmla="*/ 846 w 1027"/>
                <a:gd name="T9" fmla="*/ 401 h 808"/>
                <a:gd name="T10" fmla="*/ 846 w 1027"/>
                <a:gd name="T11" fmla="*/ 489 h 808"/>
                <a:gd name="T12" fmla="*/ 840 w 1027"/>
                <a:gd name="T13" fmla="*/ 552 h 808"/>
                <a:gd name="T14" fmla="*/ 771 w 1027"/>
                <a:gd name="T15" fmla="*/ 537 h 808"/>
                <a:gd name="T16" fmla="*/ 747 w 1027"/>
                <a:gd name="T17" fmla="*/ 594 h 808"/>
                <a:gd name="T18" fmla="*/ 827 w 1027"/>
                <a:gd name="T19" fmla="*/ 585 h 808"/>
                <a:gd name="T20" fmla="*/ 876 w 1027"/>
                <a:gd name="T21" fmla="*/ 577 h 808"/>
                <a:gd name="T22" fmla="*/ 857 w 1027"/>
                <a:gd name="T23" fmla="*/ 604 h 808"/>
                <a:gd name="T24" fmla="*/ 887 w 1027"/>
                <a:gd name="T25" fmla="*/ 625 h 808"/>
                <a:gd name="T26" fmla="*/ 949 w 1027"/>
                <a:gd name="T27" fmla="*/ 580 h 808"/>
                <a:gd name="T28" fmla="*/ 983 w 1027"/>
                <a:gd name="T29" fmla="*/ 583 h 808"/>
                <a:gd name="T30" fmla="*/ 980 w 1027"/>
                <a:gd name="T31" fmla="*/ 618 h 808"/>
                <a:gd name="T32" fmla="*/ 903 w 1027"/>
                <a:gd name="T33" fmla="*/ 682 h 808"/>
                <a:gd name="T34" fmla="*/ 949 w 1027"/>
                <a:gd name="T35" fmla="*/ 737 h 808"/>
                <a:gd name="T36" fmla="*/ 1020 w 1027"/>
                <a:gd name="T37" fmla="*/ 785 h 808"/>
                <a:gd name="T38" fmla="*/ 949 w 1027"/>
                <a:gd name="T39" fmla="*/ 770 h 808"/>
                <a:gd name="T40" fmla="*/ 853 w 1027"/>
                <a:gd name="T41" fmla="*/ 722 h 808"/>
                <a:gd name="T42" fmla="*/ 817 w 1027"/>
                <a:gd name="T43" fmla="*/ 758 h 808"/>
                <a:gd name="T44" fmla="*/ 793 w 1027"/>
                <a:gd name="T45" fmla="*/ 791 h 808"/>
                <a:gd name="T46" fmla="*/ 756 w 1027"/>
                <a:gd name="T47" fmla="*/ 767 h 808"/>
                <a:gd name="T48" fmla="*/ 720 w 1027"/>
                <a:gd name="T49" fmla="*/ 767 h 808"/>
                <a:gd name="T50" fmla="*/ 650 w 1027"/>
                <a:gd name="T51" fmla="*/ 785 h 808"/>
                <a:gd name="T52" fmla="*/ 543 w 1027"/>
                <a:gd name="T53" fmla="*/ 722 h 808"/>
                <a:gd name="T54" fmla="*/ 500 w 1027"/>
                <a:gd name="T55" fmla="*/ 694 h 808"/>
                <a:gd name="T56" fmla="*/ 496 w 1027"/>
                <a:gd name="T57" fmla="*/ 679 h 808"/>
                <a:gd name="T58" fmla="*/ 457 w 1027"/>
                <a:gd name="T59" fmla="*/ 673 h 808"/>
                <a:gd name="T60" fmla="*/ 434 w 1027"/>
                <a:gd name="T61" fmla="*/ 658 h 808"/>
                <a:gd name="T62" fmla="*/ 410 w 1027"/>
                <a:gd name="T63" fmla="*/ 712 h 808"/>
                <a:gd name="T64" fmla="*/ 190 w 1027"/>
                <a:gd name="T65" fmla="*/ 679 h 808"/>
                <a:gd name="T66" fmla="*/ 40 w 1027"/>
                <a:gd name="T67" fmla="*/ 673 h 808"/>
                <a:gd name="T68" fmla="*/ 67 w 1027"/>
                <a:gd name="T69" fmla="*/ 640 h 808"/>
                <a:gd name="T70" fmla="*/ 70 w 1027"/>
                <a:gd name="T71" fmla="*/ 562 h 808"/>
                <a:gd name="T72" fmla="*/ 81 w 1027"/>
                <a:gd name="T73" fmla="*/ 516 h 808"/>
                <a:gd name="T74" fmla="*/ 110 w 1027"/>
                <a:gd name="T75" fmla="*/ 446 h 808"/>
                <a:gd name="T76" fmla="*/ 87 w 1027"/>
                <a:gd name="T77" fmla="*/ 371 h 808"/>
                <a:gd name="T78" fmla="*/ 77 w 1027"/>
                <a:gd name="T79" fmla="*/ 344 h 808"/>
                <a:gd name="T80" fmla="*/ 47 w 1027"/>
                <a:gd name="T81" fmla="*/ 308 h 808"/>
                <a:gd name="T82" fmla="*/ 14 w 1027"/>
                <a:gd name="T83" fmla="*/ 235 h 80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27"/>
                <a:gd name="T127" fmla="*/ 0 h 808"/>
                <a:gd name="T128" fmla="*/ 1027 w 1027"/>
                <a:gd name="T129" fmla="*/ 808 h 80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27" h="808">
                  <a:moveTo>
                    <a:pt x="0" y="15"/>
                  </a:moveTo>
                  <a:lnTo>
                    <a:pt x="551" y="0"/>
                  </a:lnTo>
                  <a:lnTo>
                    <a:pt x="546" y="17"/>
                  </a:lnTo>
                  <a:lnTo>
                    <a:pt x="574" y="57"/>
                  </a:lnTo>
                  <a:lnTo>
                    <a:pt x="577" y="96"/>
                  </a:lnTo>
                  <a:lnTo>
                    <a:pt x="587" y="120"/>
                  </a:lnTo>
                  <a:lnTo>
                    <a:pt x="600" y="130"/>
                  </a:lnTo>
                  <a:lnTo>
                    <a:pt x="604" y="148"/>
                  </a:lnTo>
                  <a:lnTo>
                    <a:pt x="577" y="163"/>
                  </a:lnTo>
                  <a:lnTo>
                    <a:pt x="570" y="169"/>
                  </a:lnTo>
                  <a:lnTo>
                    <a:pt x="557" y="215"/>
                  </a:lnTo>
                  <a:lnTo>
                    <a:pt x="523" y="263"/>
                  </a:lnTo>
                  <a:lnTo>
                    <a:pt x="490" y="350"/>
                  </a:lnTo>
                  <a:lnTo>
                    <a:pt x="490" y="414"/>
                  </a:lnTo>
                  <a:lnTo>
                    <a:pt x="846" y="401"/>
                  </a:lnTo>
                  <a:lnTo>
                    <a:pt x="853" y="410"/>
                  </a:lnTo>
                  <a:lnTo>
                    <a:pt x="843" y="441"/>
                  </a:lnTo>
                  <a:lnTo>
                    <a:pt x="846" y="489"/>
                  </a:lnTo>
                  <a:lnTo>
                    <a:pt x="883" y="522"/>
                  </a:lnTo>
                  <a:lnTo>
                    <a:pt x="893" y="562"/>
                  </a:lnTo>
                  <a:lnTo>
                    <a:pt x="840" y="552"/>
                  </a:lnTo>
                  <a:lnTo>
                    <a:pt x="793" y="534"/>
                  </a:lnTo>
                  <a:lnTo>
                    <a:pt x="783" y="528"/>
                  </a:lnTo>
                  <a:lnTo>
                    <a:pt x="771" y="537"/>
                  </a:lnTo>
                  <a:lnTo>
                    <a:pt x="736" y="565"/>
                  </a:lnTo>
                  <a:lnTo>
                    <a:pt x="734" y="580"/>
                  </a:lnTo>
                  <a:lnTo>
                    <a:pt x="747" y="594"/>
                  </a:lnTo>
                  <a:lnTo>
                    <a:pt x="767" y="601"/>
                  </a:lnTo>
                  <a:lnTo>
                    <a:pt x="803" y="598"/>
                  </a:lnTo>
                  <a:lnTo>
                    <a:pt x="827" y="585"/>
                  </a:lnTo>
                  <a:lnTo>
                    <a:pt x="840" y="577"/>
                  </a:lnTo>
                  <a:lnTo>
                    <a:pt x="864" y="577"/>
                  </a:lnTo>
                  <a:lnTo>
                    <a:pt x="876" y="577"/>
                  </a:lnTo>
                  <a:lnTo>
                    <a:pt x="876" y="583"/>
                  </a:lnTo>
                  <a:lnTo>
                    <a:pt x="870" y="591"/>
                  </a:lnTo>
                  <a:lnTo>
                    <a:pt x="857" y="604"/>
                  </a:lnTo>
                  <a:lnTo>
                    <a:pt x="860" y="616"/>
                  </a:lnTo>
                  <a:lnTo>
                    <a:pt x="873" y="622"/>
                  </a:lnTo>
                  <a:lnTo>
                    <a:pt x="887" y="625"/>
                  </a:lnTo>
                  <a:lnTo>
                    <a:pt x="896" y="618"/>
                  </a:lnTo>
                  <a:lnTo>
                    <a:pt x="910" y="591"/>
                  </a:lnTo>
                  <a:lnTo>
                    <a:pt x="949" y="580"/>
                  </a:lnTo>
                  <a:lnTo>
                    <a:pt x="964" y="570"/>
                  </a:lnTo>
                  <a:lnTo>
                    <a:pt x="973" y="570"/>
                  </a:lnTo>
                  <a:lnTo>
                    <a:pt x="983" y="583"/>
                  </a:lnTo>
                  <a:lnTo>
                    <a:pt x="977" y="598"/>
                  </a:lnTo>
                  <a:lnTo>
                    <a:pt x="983" y="604"/>
                  </a:lnTo>
                  <a:lnTo>
                    <a:pt x="980" y="618"/>
                  </a:lnTo>
                  <a:lnTo>
                    <a:pt x="960" y="628"/>
                  </a:lnTo>
                  <a:lnTo>
                    <a:pt x="933" y="664"/>
                  </a:lnTo>
                  <a:lnTo>
                    <a:pt x="903" y="682"/>
                  </a:lnTo>
                  <a:lnTo>
                    <a:pt x="903" y="700"/>
                  </a:lnTo>
                  <a:lnTo>
                    <a:pt x="910" y="716"/>
                  </a:lnTo>
                  <a:lnTo>
                    <a:pt x="949" y="737"/>
                  </a:lnTo>
                  <a:lnTo>
                    <a:pt x="1016" y="760"/>
                  </a:lnTo>
                  <a:lnTo>
                    <a:pt x="1027" y="773"/>
                  </a:lnTo>
                  <a:lnTo>
                    <a:pt x="1020" y="785"/>
                  </a:lnTo>
                  <a:lnTo>
                    <a:pt x="1006" y="791"/>
                  </a:lnTo>
                  <a:lnTo>
                    <a:pt x="957" y="808"/>
                  </a:lnTo>
                  <a:lnTo>
                    <a:pt x="949" y="770"/>
                  </a:lnTo>
                  <a:lnTo>
                    <a:pt x="920" y="760"/>
                  </a:lnTo>
                  <a:lnTo>
                    <a:pt x="860" y="740"/>
                  </a:lnTo>
                  <a:lnTo>
                    <a:pt x="853" y="722"/>
                  </a:lnTo>
                  <a:lnTo>
                    <a:pt x="843" y="716"/>
                  </a:lnTo>
                  <a:lnTo>
                    <a:pt x="827" y="722"/>
                  </a:lnTo>
                  <a:lnTo>
                    <a:pt x="817" y="758"/>
                  </a:lnTo>
                  <a:lnTo>
                    <a:pt x="823" y="764"/>
                  </a:lnTo>
                  <a:lnTo>
                    <a:pt x="823" y="770"/>
                  </a:lnTo>
                  <a:lnTo>
                    <a:pt x="793" y="791"/>
                  </a:lnTo>
                  <a:lnTo>
                    <a:pt x="783" y="788"/>
                  </a:lnTo>
                  <a:lnTo>
                    <a:pt x="767" y="767"/>
                  </a:lnTo>
                  <a:lnTo>
                    <a:pt x="756" y="767"/>
                  </a:lnTo>
                  <a:lnTo>
                    <a:pt x="736" y="773"/>
                  </a:lnTo>
                  <a:lnTo>
                    <a:pt x="726" y="764"/>
                  </a:lnTo>
                  <a:lnTo>
                    <a:pt x="720" y="767"/>
                  </a:lnTo>
                  <a:lnTo>
                    <a:pt x="694" y="791"/>
                  </a:lnTo>
                  <a:lnTo>
                    <a:pt x="660" y="794"/>
                  </a:lnTo>
                  <a:lnTo>
                    <a:pt x="650" y="785"/>
                  </a:lnTo>
                  <a:lnTo>
                    <a:pt x="620" y="782"/>
                  </a:lnTo>
                  <a:lnTo>
                    <a:pt x="574" y="724"/>
                  </a:lnTo>
                  <a:lnTo>
                    <a:pt x="543" y="722"/>
                  </a:lnTo>
                  <a:lnTo>
                    <a:pt x="517" y="709"/>
                  </a:lnTo>
                  <a:lnTo>
                    <a:pt x="507" y="694"/>
                  </a:lnTo>
                  <a:lnTo>
                    <a:pt x="500" y="694"/>
                  </a:lnTo>
                  <a:lnTo>
                    <a:pt x="496" y="691"/>
                  </a:lnTo>
                  <a:lnTo>
                    <a:pt x="496" y="689"/>
                  </a:lnTo>
                  <a:lnTo>
                    <a:pt x="496" y="679"/>
                  </a:lnTo>
                  <a:lnTo>
                    <a:pt x="484" y="673"/>
                  </a:lnTo>
                  <a:lnTo>
                    <a:pt x="477" y="679"/>
                  </a:lnTo>
                  <a:lnTo>
                    <a:pt x="457" y="673"/>
                  </a:lnTo>
                  <a:lnTo>
                    <a:pt x="454" y="670"/>
                  </a:lnTo>
                  <a:lnTo>
                    <a:pt x="447" y="658"/>
                  </a:lnTo>
                  <a:lnTo>
                    <a:pt x="434" y="658"/>
                  </a:lnTo>
                  <a:lnTo>
                    <a:pt x="397" y="689"/>
                  </a:lnTo>
                  <a:lnTo>
                    <a:pt x="417" y="709"/>
                  </a:lnTo>
                  <a:lnTo>
                    <a:pt x="410" y="712"/>
                  </a:lnTo>
                  <a:lnTo>
                    <a:pt x="350" y="716"/>
                  </a:lnTo>
                  <a:lnTo>
                    <a:pt x="247" y="697"/>
                  </a:lnTo>
                  <a:lnTo>
                    <a:pt x="190" y="679"/>
                  </a:lnTo>
                  <a:lnTo>
                    <a:pt x="54" y="697"/>
                  </a:lnTo>
                  <a:lnTo>
                    <a:pt x="47" y="689"/>
                  </a:lnTo>
                  <a:lnTo>
                    <a:pt x="40" y="673"/>
                  </a:lnTo>
                  <a:lnTo>
                    <a:pt x="47" y="667"/>
                  </a:lnTo>
                  <a:lnTo>
                    <a:pt x="54" y="655"/>
                  </a:lnTo>
                  <a:lnTo>
                    <a:pt x="67" y="640"/>
                  </a:lnTo>
                  <a:lnTo>
                    <a:pt x="84" y="594"/>
                  </a:lnTo>
                  <a:lnTo>
                    <a:pt x="70" y="577"/>
                  </a:lnTo>
                  <a:lnTo>
                    <a:pt x="70" y="562"/>
                  </a:lnTo>
                  <a:lnTo>
                    <a:pt x="74" y="552"/>
                  </a:lnTo>
                  <a:lnTo>
                    <a:pt x="74" y="541"/>
                  </a:lnTo>
                  <a:lnTo>
                    <a:pt x="81" y="516"/>
                  </a:lnTo>
                  <a:lnTo>
                    <a:pt x="94" y="504"/>
                  </a:lnTo>
                  <a:lnTo>
                    <a:pt x="101" y="483"/>
                  </a:lnTo>
                  <a:lnTo>
                    <a:pt x="110" y="446"/>
                  </a:lnTo>
                  <a:lnTo>
                    <a:pt x="110" y="425"/>
                  </a:lnTo>
                  <a:lnTo>
                    <a:pt x="101" y="392"/>
                  </a:lnTo>
                  <a:lnTo>
                    <a:pt x="87" y="371"/>
                  </a:lnTo>
                  <a:lnTo>
                    <a:pt x="81" y="365"/>
                  </a:lnTo>
                  <a:lnTo>
                    <a:pt x="81" y="353"/>
                  </a:lnTo>
                  <a:lnTo>
                    <a:pt x="77" y="344"/>
                  </a:lnTo>
                  <a:lnTo>
                    <a:pt x="67" y="326"/>
                  </a:lnTo>
                  <a:lnTo>
                    <a:pt x="54" y="316"/>
                  </a:lnTo>
                  <a:lnTo>
                    <a:pt x="47" y="308"/>
                  </a:lnTo>
                  <a:lnTo>
                    <a:pt x="57" y="287"/>
                  </a:lnTo>
                  <a:lnTo>
                    <a:pt x="40" y="257"/>
                  </a:lnTo>
                  <a:lnTo>
                    <a:pt x="14" y="235"/>
                  </a:lnTo>
                  <a:lnTo>
                    <a:pt x="4" y="22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78" name="Freeform 95"/>
            <p:cNvSpPr>
              <a:spLocks noChangeAspect="1"/>
            </p:cNvSpPr>
            <p:nvPr/>
          </p:nvSpPr>
          <p:spPr bwMode="auto">
            <a:xfrm>
              <a:off x="6739" y="5836"/>
              <a:ext cx="1027" cy="808"/>
            </a:xfrm>
            <a:custGeom>
              <a:avLst/>
              <a:gdLst>
                <a:gd name="T0" fmla="*/ 546 w 1027"/>
                <a:gd name="T1" fmla="*/ 17 h 808"/>
                <a:gd name="T2" fmla="*/ 587 w 1027"/>
                <a:gd name="T3" fmla="*/ 120 h 808"/>
                <a:gd name="T4" fmla="*/ 577 w 1027"/>
                <a:gd name="T5" fmla="*/ 163 h 808"/>
                <a:gd name="T6" fmla="*/ 523 w 1027"/>
                <a:gd name="T7" fmla="*/ 263 h 808"/>
                <a:gd name="T8" fmla="*/ 846 w 1027"/>
                <a:gd name="T9" fmla="*/ 401 h 808"/>
                <a:gd name="T10" fmla="*/ 846 w 1027"/>
                <a:gd name="T11" fmla="*/ 489 h 808"/>
                <a:gd name="T12" fmla="*/ 840 w 1027"/>
                <a:gd name="T13" fmla="*/ 552 h 808"/>
                <a:gd name="T14" fmla="*/ 771 w 1027"/>
                <a:gd name="T15" fmla="*/ 537 h 808"/>
                <a:gd name="T16" fmla="*/ 747 w 1027"/>
                <a:gd name="T17" fmla="*/ 594 h 808"/>
                <a:gd name="T18" fmla="*/ 827 w 1027"/>
                <a:gd name="T19" fmla="*/ 585 h 808"/>
                <a:gd name="T20" fmla="*/ 876 w 1027"/>
                <a:gd name="T21" fmla="*/ 577 h 808"/>
                <a:gd name="T22" fmla="*/ 857 w 1027"/>
                <a:gd name="T23" fmla="*/ 604 h 808"/>
                <a:gd name="T24" fmla="*/ 887 w 1027"/>
                <a:gd name="T25" fmla="*/ 625 h 808"/>
                <a:gd name="T26" fmla="*/ 949 w 1027"/>
                <a:gd name="T27" fmla="*/ 580 h 808"/>
                <a:gd name="T28" fmla="*/ 983 w 1027"/>
                <a:gd name="T29" fmla="*/ 583 h 808"/>
                <a:gd name="T30" fmla="*/ 980 w 1027"/>
                <a:gd name="T31" fmla="*/ 618 h 808"/>
                <a:gd name="T32" fmla="*/ 903 w 1027"/>
                <a:gd name="T33" fmla="*/ 682 h 808"/>
                <a:gd name="T34" fmla="*/ 949 w 1027"/>
                <a:gd name="T35" fmla="*/ 737 h 808"/>
                <a:gd name="T36" fmla="*/ 1020 w 1027"/>
                <a:gd name="T37" fmla="*/ 785 h 808"/>
                <a:gd name="T38" fmla="*/ 949 w 1027"/>
                <a:gd name="T39" fmla="*/ 770 h 808"/>
                <a:gd name="T40" fmla="*/ 853 w 1027"/>
                <a:gd name="T41" fmla="*/ 722 h 808"/>
                <a:gd name="T42" fmla="*/ 817 w 1027"/>
                <a:gd name="T43" fmla="*/ 758 h 808"/>
                <a:gd name="T44" fmla="*/ 793 w 1027"/>
                <a:gd name="T45" fmla="*/ 791 h 808"/>
                <a:gd name="T46" fmla="*/ 756 w 1027"/>
                <a:gd name="T47" fmla="*/ 767 h 808"/>
                <a:gd name="T48" fmla="*/ 720 w 1027"/>
                <a:gd name="T49" fmla="*/ 767 h 808"/>
                <a:gd name="T50" fmla="*/ 650 w 1027"/>
                <a:gd name="T51" fmla="*/ 785 h 808"/>
                <a:gd name="T52" fmla="*/ 543 w 1027"/>
                <a:gd name="T53" fmla="*/ 722 h 808"/>
                <a:gd name="T54" fmla="*/ 500 w 1027"/>
                <a:gd name="T55" fmla="*/ 694 h 808"/>
                <a:gd name="T56" fmla="*/ 496 w 1027"/>
                <a:gd name="T57" fmla="*/ 679 h 808"/>
                <a:gd name="T58" fmla="*/ 457 w 1027"/>
                <a:gd name="T59" fmla="*/ 673 h 808"/>
                <a:gd name="T60" fmla="*/ 434 w 1027"/>
                <a:gd name="T61" fmla="*/ 658 h 808"/>
                <a:gd name="T62" fmla="*/ 410 w 1027"/>
                <a:gd name="T63" fmla="*/ 712 h 808"/>
                <a:gd name="T64" fmla="*/ 190 w 1027"/>
                <a:gd name="T65" fmla="*/ 679 h 808"/>
                <a:gd name="T66" fmla="*/ 40 w 1027"/>
                <a:gd name="T67" fmla="*/ 673 h 808"/>
                <a:gd name="T68" fmla="*/ 67 w 1027"/>
                <a:gd name="T69" fmla="*/ 640 h 808"/>
                <a:gd name="T70" fmla="*/ 70 w 1027"/>
                <a:gd name="T71" fmla="*/ 562 h 808"/>
                <a:gd name="T72" fmla="*/ 81 w 1027"/>
                <a:gd name="T73" fmla="*/ 516 h 808"/>
                <a:gd name="T74" fmla="*/ 110 w 1027"/>
                <a:gd name="T75" fmla="*/ 446 h 808"/>
                <a:gd name="T76" fmla="*/ 87 w 1027"/>
                <a:gd name="T77" fmla="*/ 371 h 808"/>
                <a:gd name="T78" fmla="*/ 77 w 1027"/>
                <a:gd name="T79" fmla="*/ 344 h 808"/>
                <a:gd name="T80" fmla="*/ 47 w 1027"/>
                <a:gd name="T81" fmla="*/ 308 h 808"/>
                <a:gd name="T82" fmla="*/ 14 w 1027"/>
                <a:gd name="T83" fmla="*/ 235 h 80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27"/>
                <a:gd name="T127" fmla="*/ 0 h 808"/>
                <a:gd name="T128" fmla="*/ 1027 w 1027"/>
                <a:gd name="T129" fmla="*/ 808 h 80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27" h="808">
                  <a:moveTo>
                    <a:pt x="0" y="15"/>
                  </a:moveTo>
                  <a:lnTo>
                    <a:pt x="551" y="0"/>
                  </a:lnTo>
                  <a:lnTo>
                    <a:pt x="546" y="17"/>
                  </a:lnTo>
                  <a:lnTo>
                    <a:pt x="574" y="57"/>
                  </a:lnTo>
                  <a:lnTo>
                    <a:pt x="577" y="96"/>
                  </a:lnTo>
                  <a:lnTo>
                    <a:pt x="587" y="120"/>
                  </a:lnTo>
                  <a:lnTo>
                    <a:pt x="600" y="130"/>
                  </a:lnTo>
                  <a:lnTo>
                    <a:pt x="604" y="148"/>
                  </a:lnTo>
                  <a:lnTo>
                    <a:pt x="577" y="163"/>
                  </a:lnTo>
                  <a:lnTo>
                    <a:pt x="570" y="169"/>
                  </a:lnTo>
                  <a:lnTo>
                    <a:pt x="557" y="215"/>
                  </a:lnTo>
                  <a:lnTo>
                    <a:pt x="523" y="263"/>
                  </a:lnTo>
                  <a:lnTo>
                    <a:pt x="490" y="350"/>
                  </a:lnTo>
                  <a:lnTo>
                    <a:pt x="490" y="414"/>
                  </a:lnTo>
                  <a:lnTo>
                    <a:pt x="846" y="401"/>
                  </a:lnTo>
                  <a:lnTo>
                    <a:pt x="853" y="410"/>
                  </a:lnTo>
                  <a:lnTo>
                    <a:pt x="843" y="441"/>
                  </a:lnTo>
                  <a:lnTo>
                    <a:pt x="846" y="489"/>
                  </a:lnTo>
                  <a:lnTo>
                    <a:pt x="883" y="522"/>
                  </a:lnTo>
                  <a:lnTo>
                    <a:pt x="893" y="562"/>
                  </a:lnTo>
                  <a:lnTo>
                    <a:pt x="840" y="552"/>
                  </a:lnTo>
                  <a:lnTo>
                    <a:pt x="793" y="534"/>
                  </a:lnTo>
                  <a:lnTo>
                    <a:pt x="783" y="528"/>
                  </a:lnTo>
                  <a:lnTo>
                    <a:pt x="771" y="537"/>
                  </a:lnTo>
                  <a:lnTo>
                    <a:pt x="736" y="565"/>
                  </a:lnTo>
                  <a:lnTo>
                    <a:pt x="734" y="580"/>
                  </a:lnTo>
                  <a:lnTo>
                    <a:pt x="747" y="594"/>
                  </a:lnTo>
                  <a:lnTo>
                    <a:pt x="767" y="601"/>
                  </a:lnTo>
                  <a:lnTo>
                    <a:pt x="803" y="598"/>
                  </a:lnTo>
                  <a:lnTo>
                    <a:pt x="827" y="585"/>
                  </a:lnTo>
                  <a:lnTo>
                    <a:pt x="840" y="577"/>
                  </a:lnTo>
                  <a:lnTo>
                    <a:pt x="864" y="577"/>
                  </a:lnTo>
                  <a:lnTo>
                    <a:pt x="876" y="577"/>
                  </a:lnTo>
                  <a:lnTo>
                    <a:pt x="876" y="583"/>
                  </a:lnTo>
                  <a:lnTo>
                    <a:pt x="870" y="591"/>
                  </a:lnTo>
                  <a:lnTo>
                    <a:pt x="857" y="604"/>
                  </a:lnTo>
                  <a:lnTo>
                    <a:pt x="860" y="616"/>
                  </a:lnTo>
                  <a:lnTo>
                    <a:pt x="873" y="622"/>
                  </a:lnTo>
                  <a:lnTo>
                    <a:pt x="887" y="625"/>
                  </a:lnTo>
                  <a:lnTo>
                    <a:pt x="896" y="618"/>
                  </a:lnTo>
                  <a:lnTo>
                    <a:pt x="910" y="591"/>
                  </a:lnTo>
                  <a:lnTo>
                    <a:pt x="949" y="580"/>
                  </a:lnTo>
                  <a:lnTo>
                    <a:pt x="964" y="570"/>
                  </a:lnTo>
                  <a:lnTo>
                    <a:pt x="973" y="570"/>
                  </a:lnTo>
                  <a:lnTo>
                    <a:pt x="983" y="583"/>
                  </a:lnTo>
                  <a:lnTo>
                    <a:pt x="977" y="598"/>
                  </a:lnTo>
                  <a:lnTo>
                    <a:pt x="983" y="604"/>
                  </a:lnTo>
                  <a:lnTo>
                    <a:pt x="980" y="618"/>
                  </a:lnTo>
                  <a:lnTo>
                    <a:pt x="960" y="628"/>
                  </a:lnTo>
                  <a:lnTo>
                    <a:pt x="933" y="664"/>
                  </a:lnTo>
                  <a:lnTo>
                    <a:pt x="903" y="682"/>
                  </a:lnTo>
                  <a:lnTo>
                    <a:pt x="903" y="700"/>
                  </a:lnTo>
                  <a:lnTo>
                    <a:pt x="910" y="716"/>
                  </a:lnTo>
                  <a:lnTo>
                    <a:pt x="949" y="737"/>
                  </a:lnTo>
                  <a:lnTo>
                    <a:pt x="1016" y="760"/>
                  </a:lnTo>
                  <a:lnTo>
                    <a:pt x="1027" y="773"/>
                  </a:lnTo>
                  <a:lnTo>
                    <a:pt x="1020" y="785"/>
                  </a:lnTo>
                  <a:lnTo>
                    <a:pt x="1006" y="791"/>
                  </a:lnTo>
                  <a:lnTo>
                    <a:pt x="957" y="808"/>
                  </a:lnTo>
                  <a:lnTo>
                    <a:pt x="949" y="770"/>
                  </a:lnTo>
                  <a:lnTo>
                    <a:pt x="920" y="760"/>
                  </a:lnTo>
                  <a:lnTo>
                    <a:pt x="860" y="740"/>
                  </a:lnTo>
                  <a:lnTo>
                    <a:pt x="853" y="722"/>
                  </a:lnTo>
                  <a:lnTo>
                    <a:pt x="843" y="716"/>
                  </a:lnTo>
                  <a:lnTo>
                    <a:pt x="827" y="722"/>
                  </a:lnTo>
                  <a:lnTo>
                    <a:pt x="817" y="758"/>
                  </a:lnTo>
                  <a:lnTo>
                    <a:pt x="823" y="764"/>
                  </a:lnTo>
                  <a:lnTo>
                    <a:pt x="823" y="770"/>
                  </a:lnTo>
                  <a:lnTo>
                    <a:pt x="793" y="791"/>
                  </a:lnTo>
                  <a:lnTo>
                    <a:pt x="783" y="788"/>
                  </a:lnTo>
                  <a:lnTo>
                    <a:pt x="767" y="767"/>
                  </a:lnTo>
                  <a:lnTo>
                    <a:pt x="756" y="767"/>
                  </a:lnTo>
                  <a:lnTo>
                    <a:pt x="736" y="773"/>
                  </a:lnTo>
                  <a:lnTo>
                    <a:pt x="726" y="764"/>
                  </a:lnTo>
                  <a:lnTo>
                    <a:pt x="720" y="767"/>
                  </a:lnTo>
                  <a:lnTo>
                    <a:pt x="694" y="791"/>
                  </a:lnTo>
                  <a:lnTo>
                    <a:pt x="660" y="794"/>
                  </a:lnTo>
                  <a:lnTo>
                    <a:pt x="650" y="785"/>
                  </a:lnTo>
                  <a:lnTo>
                    <a:pt x="620" y="782"/>
                  </a:lnTo>
                  <a:lnTo>
                    <a:pt x="574" y="724"/>
                  </a:lnTo>
                  <a:lnTo>
                    <a:pt x="543" y="722"/>
                  </a:lnTo>
                  <a:lnTo>
                    <a:pt x="517" y="709"/>
                  </a:lnTo>
                  <a:lnTo>
                    <a:pt x="507" y="694"/>
                  </a:lnTo>
                  <a:lnTo>
                    <a:pt x="500" y="694"/>
                  </a:lnTo>
                  <a:lnTo>
                    <a:pt x="496" y="691"/>
                  </a:lnTo>
                  <a:lnTo>
                    <a:pt x="496" y="689"/>
                  </a:lnTo>
                  <a:lnTo>
                    <a:pt x="496" y="679"/>
                  </a:lnTo>
                  <a:lnTo>
                    <a:pt x="484" y="673"/>
                  </a:lnTo>
                  <a:lnTo>
                    <a:pt x="477" y="679"/>
                  </a:lnTo>
                  <a:lnTo>
                    <a:pt x="457" y="673"/>
                  </a:lnTo>
                  <a:lnTo>
                    <a:pt x="454" y="670"/>
                  </a:lnTo>
                  <a:lnTo>
                    <a:pt x="447" y="658"/>
                  </a:lnTo>
                  <a:lnTo>
                    <a:pt x="434" y="658"/>
                  </a:lnTo>
                  <a:lnTo>
                    <a:pt x="397" y="689"/>
                  </a:lnTo>
                  <a:lnTo>
                    <a:pt x="417" y="709"/>
                  </a:lnTo>
                  <a:lnTo>
                    <a:pt x="410" y="712"/>
                  </a:lnTo>
                  <a:lnTo>
                    <a:pt x="350" y="716"/>
                  </a:lnTo>
                  <a:lnTo>
                    <a:pt x="247" y="697"/>
                  </a:lnTo>
                  <a:lnTo>
                    <a:pt x="190" y="679"/>
                  </a:lnTo>
                  <a:lnTo>
                    <a:pt x="54" y="697"/>
                  </a:lnTo>
                  <a:lnTo>
                    <a:pt x="47" y="689"/>
                  </a:lnTo>
                  <a:lnTo>
                    <a:pt x="40" y="673"/>
                  </a:lnTo>
                  <a:lnTo>
                    <a:pt x="47" y="667"/>
                  </a:lnTo>
                  <a:lnTo>
                    <a:pt x="54" y="655"/>
                  </a:lnTo>
                  <a:lnTo>
                    <a:pt x="67" y="640"/>
                  </a:lnTo>
                  <a:lnTo>
                    <a:pt x="84" y="594"/>
                  </a:lnTo>
                  <a:lnTo>
                    <a:pt x="70" y="577"/>
                  </a:lnTo>
                  <a:lnTo>
                    <a:pt x="70" y="562"/>
                  </a:lnTo>
                  <a:lnTo>
                    <a:pt x="74" y="552"/>
                  </a:lnTo>
                  <a:lnTo>
                    <a:pt x="74" y="541"/>
                  </a:lnTo>
                  <a:lnTo>
                    <a:pt x="81" y="516"/>
                  </a:lnTo>
                  <a:lnTo>
                    <a:pt x="94" y="504"/>
                  </a:lnTo>
                  <a:lnTo>
                    <a:pt x="101" y="483"/>
                  </a:lnTo>
                  <a:lnTo>
                    <a:pt x="110" y="446"/>
                  </a:lnTo>
                  <a:lnTo>
                    <a:pt x="110" y="425"/>
                  </a:lnTo>
                  <a:lnTo>
                    <a:pt x="101" y="392"/>
                  </a:lnTo>
                  <a:lnTo>
                    <a:pt x="87" y="371"/>
                  </a:lnTo>
                  <a:lnTo>
                    <a:pt x="81" y="365"/>
                  </a:lnTo>
                  <a:lnTo>
                    <a:pt x="81" y="353"/>
                  </a:lnTo>
                  <a:lnTo>
                    <a:pt x="77" y="344"/>
                  </a:lnTo>
                  <a:lnTo>
                    <a:pt x="67" y="326"/>
                  </a:lnTo>
                  <a:lnTo>
                    <a:pt x="54" y="316"/>
                  </a:lnTo>
                  <a:lnTo>
                    <a:pt x="47" y="308"/>
                  </a:lnTo>
                  <a:lnTo>
                    <a:pt x="57" y="287"/>
                  </a:lnTo>
                  <a:lnTo>
                    <a:pt x="40" y="257"/>
                  </a:lnTo>
                  <a:lnTo>
                    <a:pt x="14" y="235"/>
                  </a:lnTo>
                  <a:lnTo>
                    <a:pt x="4" y="220"/>
                  </a:lnTo>
                  <a:lnTo>
                    <a:pt x="0" y="15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79" name="Freeform 96"/>
            <p:cNvSpPr>
              <a:spLocks noChangeAspect="1"/>
            </p:cNvSpPr>
            <p:nvPr/>
          </p:nvSpPr>
          <p:spPr bwMode="auto">
            <a:xfrm>
              <a:off x="6862" y="2942"/>
              <a:ext cx="954" cy="918"/>
            </a:xfrm>
            <a:custGeom>
              <a:avLst/>
              <a:gdLst>
                <a:gd name="T0" fmla="*/ 397 w 954"/>
                <a:gd name="T1" fmla="*/ 901 h 918"/>
                <a:gd name="T2" fmla="*/ 330 w 954"/>
                <a:gd name="T3" fmla="*/ 870 h 918"/>
                <a:gd name="T4" fmla="*/ 303 w 954"/>
                <a:gd name="T5" fmla="*/ 785 h 918"/>
                <a:gd name="T6" fmla="*/ 320 w 954"/>
                <a:gd name="T7" fmla="*/ 756 h 918"/>
                <a:gd name="T8" fmla="*/ 290 w 954"/>
                <a:gd name="T9" fmla="*/ 713 h 918"/>
                <a:gd name="T10" fmla="*/ 287 w 954"/>
                <a:gd name="T11" fmla="*/ 650 h 918"/>
                <a:gd name="T12" fmla="*/ 229 w 954"/>
                <a:gd name="T13" fmla="*/ 605 h 918"/>
                <a:gd name="T14" fmla="*/ 167 w 954"/>
                <a:gd name="T15" fmla="*/ 545 h 918"/>
                <a:gd name="T16" fmla="*/ 106 w 954"/>
                <a:gd name="T17" fmla="*/ 518 h 918"/>
                <a:gd name="T18" fmla="*/ 97 w 954"/>
                <a:gd name="T19" fmla="*/ 502 h 918"/>
                <a:gd name="T20" fmla="*/ 49 w 954"/>
                <a:gd name="T21" fmla="*/ 487 h 918"/>
                <a:gd name="T22" fmla="*/ 23 w 954"/>
                <a:gd name="T23" fmla="*/ 463 h 918"/>
                <a:gd name="T24" fmla="*/ 30 w 954"/>
                <a:gd name="T25" fmla="*/ 373 h 918"/>
                <a:gd name="T26" fmla="*/ 39 w 954"/>
                <a:gd name="T27" fmla="*/ 331 h 918"/>
                <a:gd name="T28" fmla="*/ 0 w 954"/>
                <a:gd name="T29" fmla="*/ 295 h 918"/>
                <a:gd name="T30" fmla="*/ 16 w 954"/>
                <a:gd name="T31" fmla="*/ 259 h 918"/>
                <a:gd name="T32" fmla="*/ 66 w 954"/>
                <a:gd name="T33" fmla="*/ 204 h 918"/>
                <a:gd name="T34" fmla="*/ 93 w 954"/>
                <a:gd name="T35" fmla="*/ 186 h 918"/>
                <a:gd name="T36" fmla="*/ 100 w 954"/>
                <a:gd name="T37" fmla="*/ 66 h 918"/>
                <a:gd name="T38" fmla="*/ 127 w 954"/>
                <a:gd name="T39" fmla="*/ 60 h 918"/>
                <a:gd name="T40" fmla="*/ 176 w 954"/>
                <a:gd name="T41" fmla="*/ 60 h 918"/>
                <a:gd name="T42" fmla="*/ 300 w 954"/>
                <a:gd name="T43" fmla="*/ 3 h 918"/>
                <a:gd name="T44" fmla="*/ 320 w 954"/>
                <a:gd name="T45" fmla="*/ 5 h 918"/>
                <a:gd name="T46" fmla="*/ 313 w 954"/>
                <a:gd name="T47" fmla="*/ 36 h 918"/>
                <a:gd name="T48" fmla="*/ 303 w 954"/>
                <a:gd name="T49" fmla="*/ 72 h 918"/>
                <a:gd name="T50" fmla="*/ 349 w 954"/>
                <a:gd name="T51" fmla="*/ 60 h 918"/>
                <a:gd name="T52" fmla="*/ 386 w 954"/>
                <a:gd name="T53" fmla="*/ 72 h 918"/>
                <a:gd name="T54" fmla="*/ 417 w 954"/>
                <a:gd name="T55" fmla="*/ 87 h 918"/>
                <a:gd name="T56" fmla="*/ 437 w 954"/>
                <a:gd name="T57" fmla="*/ 117 h 918"/>
                <a:gd name="T58" fmla="*/ 597 w 954"/>
                <a:gd name="T59" fmla="*/ 150 h 918"/>
                <a:gd name="T60" fmla="*/ 648 w 954"/>
                <a:gd name="T61" fmla="*/ 175 h 918"/>
                <a:gd name="T62" fmla="*/ 674 w 954"/>
                <a:gd name="T63" fmla="*/ 183 h 918"/>
                <a:gd name="T64" fmla="*/ 698 w 954"/>
                <a:gd name="T65" fmla="*/ 175 h 918"/>
                <a:gd name="T66" fmla="*/ 754 w 954"/>
                <a:gd name="T67" fmla="*/ 189 h 918"/>
                <a:gd name="T68" fmla="*/ 761 w 954"/>
                <a:gd name="T69" fmla="*/ 202 h 918"/>
                <a:gd name="T70" fmla="*/ 784 w 954"/>
                <a:gd name="T71" fmla="*/ 217 h 918"/>
                <a:gd name="T72" fmla="*/ 818 w 954"/>
                <a:gd name="T73" fmla="*/ 246 h 918"/>
                <a:gd name="T74" fmla="*/ 814 w 954"/>
                <a:gd name="T75" fmla="*/ 301 h 918"/>
                <a:gd name="T76" fmla="*/ 844 w 954"/>
                <a:gd name="T77" fmla="*/ 297 h 918"/>
                <a:gd name="T78" fmla="*/ 834 w 954"/>
                <a:gd name="T79" fmla="*/ 319 h 918"/>
                <a:gd name="T80" fmla="*/ 864 w 954"/>
                <a:gd name="T81" fmla="*/ 355 h 918"/>
                <a:gd name="T82" fmla="*/ 827 w 954"/>
                <a:gd name="T83" fmla="*/ 388 h 918"/>
                <a:gd name="T84" fmla="*/ 797 w 954"/>
                <a:gd name="T85" fmla="*/ 457 h 918"/>
                <a:gd name="T86" fmla="*/ 804 w 954"/>
                <a:gd name="T87" fmla="*/ 472 h 918"/>
                <a:gd name="T88" fmla="*/ 855 w 954"/>
                <a:gd name="T89" fmla="*/ 416 h 918"/>
                <a:gd name="T90" fmla="*/ 893 w 954"/>
                <a:gd name="T91" fmla="*/ 388 h 918"/>
                <a:gd name="T92" fmla="*/ 914 w 954"/>
                <a:gd name="T93" fmla="*/ 368 h 918"/>
                <a:gd name="T94" fmla="*/ 917 w 954"/>
                <a:gd name="T95" fmla="*/ 339 h 918"/>
                <a:gd name="T96" fmla="*/ 928 w 954"/>
                <a:gd name="T97" fmla="*/ 322 h 918"/>
                <a:gd name="T98" fmla="*/ 941 w 954"/>
                <a:gd name="T99" fmla="*/ 304 h 918"/>
                <a:gd name="T100" fmla="*/ 954 w 954"/>
                <a:gd name="T101" fmla="*/ 312 h 918"/>
                <a:gd name="T102" fmla="*/ 931 w 954"/>
                <a:gd name="T103" fmla="*/ 388 h 918"/>
                <a:gd name="T104" fmla="*/ 911 w 954"/>
                <a:gd name="T105" fmla="*/ 421 h 918"/>
                <a:gd name="T106" fmla="*/ 891 w 954"/>
                <a:gd name="T107" fmla="*/ 476 h 918"/>
                <a:gd name="T108" fmla="*/ 891 w 954"/>
                <a:gd name="T109" fmla="*/ 539 h 918"/>
                <a:gd name="T110" fmla="*/ 864 w 954"/>
                <a:gd name="T111" fmla="*/ 569 h 918"/>
                <a:gd name="T112" fmla="*/ 871 w 954"/>
                <a:gd name="T113" fmla="*/ 650 h 918"/>
                <a:gd name="T114" fmla="*/ 844 w 954"/>
                <a:gd name="T115" fmla="*/ 710 h 918"/>
                <a:gd name="T116" fmla="*/ 881 w 954"/>
                <a:gd name="T117" fmla="*/ 840 h 918"/>
                <a:gd name="T118" fmla="*/ 878 w 954"/>
                <a:gd name="T119" fmla="*/ 858 h 918"/>
                <a:gd name="T120" fmla="*/ 878 w 954"/>
                <a:gd name="T121" fmla="*/ 891 h 9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54"/>
                <a:gd name="T184" fmla="*/ 0 h 918"/>
                <a:gd name="T185" fmla="*/ 954 w 954"/>
                <a:gd name="T186" fmla="*/ 918 h 9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54" h="918">
                  <a:moveTo>
                    <a:pt x="404" y="918"/>
                  </a:moveTo>
                  <a:lnTo>
                    <a:pt x="397" y="901"/>
                  </a:lnTo>
                  <a:lnTo>
                    <a:pt x="380" y="888"/>
                  </a:lnTo>
                  <a:lnTo>
                    <a:pt x="330" y="870"/>
                  </a:lnTo>
                  <a:lnTo>
                    <a:pt x="313" y="813"/>
                  </a:lnTo>
                  <a:lnTo>
                    <a:pt x="303" y="785"/>
                  </a:lnTo>
                  <a:lnTo>
                    <a:pt x="317" y="767"/>
                  </a:lnTo>
                  <a:lnTo>
                    <a:pt x="320" y="756"/>
                  </a:lnTo>
                  <a:lnTo>
                    <a:pt x="300" y="737"/>
                  </a:lnTo>
                  <a:lnTo>
                    <a:pt x="290" y="713"/>
                  </a:lnTo>
                  <a:lnTo>
                    <a:pt x="287" y="677"/>
                  </a:lnTo>
                  <a:lnTo>
                    <a:pt x="287" y="650"/>
                  </a:lnTo>
                  <a:lnTo>
                    <a:pt x="280" y="638"/>
                  </a:lnTo>
                  <a:lnTo>
                    <a:pt x="229" y="605"/>
                  </a:lnTo>
                  <a:lnTo>
                    <a:pt x="183" y="575"/>
                  </a:lnTo>
                  <a:lnTo>
                    <a:pt x="167" y="545"/>
                  </a:lnTo>
                  <a:lnTo>
                    <a:pt x="117" y="524"/>
                  </a:lnTo>
                  <a:lnTo>
                    <a:pt x="106" y="518"/>
                  </a:lnTo>
                  <a:lnTo>
                    <a:pt x="103" y="509"/>
                  </a:lnTo>
                  <a:lnTo>
                    <a:pt x="97" y="502"/>
                  </a:lnTo>
                  <a:lnTo>
                    <a:pt x="56" y="497"/>
                  </a:lnTo>
                  <a:lnTo>
                    <a:pt x="49" y="487"/>
                  </a:lnTo>
                  <a:lnTo>
                    <a:pt x="33" y="476"/>
                  </a:lnTo>
                  <a:lnTo>
                    <a:pt x="23" y="463"/>
                  </a:lnTo>
                  <a:lnTo>
                    <a:pt x="23" y="409"/>
                  </a:lnTo>
                  <a:lnTo>
                    <a:pt x="30" y="373"/>
                  </a:lnTo>
                  <a:lnTo>
                    <a:pt x="27" y="355"/>
                  </a:lnTo>
                  <a:lnTo>
                    <a:pt x="39" y="331"/>
                  </a:lnTo>
                  <a:lnTo>
                    <a:pt x="23" y="307"/>
                  </a:lnTo>
                  <a:lnTo>
                    <a:pt x="0" y="295"/>
                  </a:lnTo>
                  <a:lnTo>
                    <a:pt x="9" y="262"/>
                  </a:lnTo>
                  <a:lnTo>
                    <a:pt x="16" y="259"/>
                  </a:lnTo>
                  <a:lnTo>
                    <a:pt x="19" y="241"/>
                  </a:lnTo>
                  <a:lnTo>
                    <a:pt x="66" y="204"/>
                  </a:lnTo>
                  <a:lnTo>
                    <a:pt x="80" y="198"/>
                  </a:lnTo>
                  <a:lnTo>
                    <a:pt x="93" y="186"/>
                  </a:lnTo>
                  <a:lnTo>
                    <a:pt x="90" y="75"/>
                  </a:lnTo>
                  <a:lnTo>
                    <a:pt x="100" y="66"/>
                  </a:lnTo>
                  <a:lnTo>
                    <a:pt x="110" y="51"/>
                  </a:lnTo>
                  <a:lnTo>
                    <a:pt x="127" y="60"/>
                  </a:lnTo>
                  <a:lnTo>
                    <a:pt x="150" y="63"/>
                  </a:lnTo>
                  <a:lnTo>
                    <a:pt x="176" y="60"/>
                  </a:lnTo>
                  <a:lnTo>
                    <a:pt x="220" y="38"/>
                  </a:lnTo>
                  <a:lnTo>
                    <a:pt x="300" y="3"/>
                  </a:lnTo>
                  <a:lnTo>
                    <a:pt x="313" y="0"/>
                  </a:lnTo>
                  <a:lnTo>
                    <a:pt x="320" y="5"/>
                  </a:lnTo>
                  <a:lnTo>
                    <a:pt x="320" y="24"/>
                  </a:lnTo>
                  <a:lnTo>
                    <a:pt x="313" y="36"/>
                  </a:lnTo>
                  <a:lnTo>
                    <a:pt x="311" y="45"/>
                  </a:lnTo>
                  <a:lnTo>
                    <a:pt x="303" y="72"/>
                  </a:lnTo>
                  <a:lnTo>
                    <a:pt x="333" y="60"/>
                  </a:lnTo>
                  <a:lnTo>
                    <a:pt x="349" y="60"/>
                  </a:lnTo>
                  <a:lnTo>
                    <a:pt x="367" y="75"/>
                  </a:lnTo>
                  <a:lnTo>
                    <a:pt x="386" y="72"/>
                  </a:lnTo>
                  <a:lnTo>
                    <a:pt x="397" y="85"/>
                  </a:lnTo>
                  <a:lnTo>
                    <a:pt x="417" y="87"/>
                  </a:lnTo>
                  <a:lnTo>
                    <a:pt x="431" y="96"/>
                  </a:lnTo>
                  <a:lnTo>
                    <a:pt x="437" y="117"/>
                  </a:lnTo>
                  <a:lnTo>
                    <a:pt x="447" y="123"/>
                  </a:lnTo>
                  <a:lnTo>
                    <a:pt x="597" y="150"/>
                  </a:lnTo>
                  <a:lnTo>
                    <a:pt x="617" y="150"/>
                  </a:lnTo>
                  <a:lnTo>
                    <a:pt x="648" y="175"/>
                  </a:lnTo>
                  <a:lnTo>
                    <a:pt x="671" y="175"/>
                  </a:lnTo>
                  <a:lnTo>
                    <a:pt x="674" y="183"/>
                  </a:lnTo>
                  <a:lnTo>
                    <a:pt x="683" y="178"/>
                  </a:lnTo>
                  <a:lnTo>
                    <a:pt x="698" y="175"/>
                  </a:lnTo>
                  <a:lnTo>
                    <a:pt x="730" y="180"/>
                  </a:lnTo>
                  <a:lnTo>
                    <a:pt x="754" y="189"/>
                  </a:lnTo>
                  <a:lnTo>
                    <a:pt x="764" y="195"/>
                  </a:lnTo>
                  <a:lnTo>
                    <a:pt x="761" y="202"/>
                  </a:lnTo>
                  <a:lnTo>
                    <a:pt x="761" y="211"/>
                  </a:lnTo>
                  <a:lnTo>
                    <a:pt x="784" y="217"/>
                  </a:lnTo>
                  <a:lnTo>
                    <a:pt x="814" y="229"/>
                  </a:lnTo>
                  <a:lnTo>
                    <a:pt x="818" y="246"/>
                  </a:lnTo>
                  <a:lnTo>
                    <a:pt x="808" y="297"/>
                  </a:lnTo>
                  <a:lnTo>
                    <a:pt x="814" y="301"/>
                  </a:lnTo>
                  <a:lnTo>
                    <a:pt x="841" y="295"/>
                  </a:lnTo>
                  <a:lnTo>
                    <a:pt x="844" y="297"/>
                  </a:lnTo>
                  <a:lnTo>
                    <a:pt x="844" y="310"/>
                  </a:lnTo>
                  <a:lnTo>
                    <a:pt x="834" y="319"/>
                  </a:lnTo>
                  <a:lnTo>
                    <a:pt x="841" y="339"/>
                  </a:lnTo>
                  <a:lnTo>
                    <a:pt x="864" y="355"/>
                  </a:lnTo>
                  <a:lnTo>
                    <a:pt x="861" y="358"/>
                  </a:lnTo>
                  <a:lnTo>
                    <a:pt x="827" y="388"/>
                  </a:lnTo>
                  <a:lnTo>
                    <a:pt x="808" y="431"/>
                  </a:lnTo>
                  <a:lnTo>
                    <a:pt x="797" y="457"/>
                  </a:lnTo>
                  <a:lnTo>
                    <a:pt x="794" y="467"/>
                  </a:lnTo>
                  <a:lnTo>
                    <a:pt x="804" y="472"/>
                  </a:lnTo>
                  <a:lnTo>
                    <a:pt x="827" y="460"/>
                  </a:lnTo>
                  <a:lnTo>
                    <a:pt x="855" y="416"/>
                  </a:lnTo>
                  <a:lnTo>
                    <a:pt x="881" y="394"/>
                  </a:lnTo>
                  <a:lnTo>
                    <a:pt x="893" y="388"/>
                  </a:lnTo>
                  <a:lnTo>
                    <a:pt x="901" y="379"/>
                  </a:lnTo>
                  <a:lnTo>
                    <a:pt x="914" y="368"/>
                  </a:lnTo>
                  <a:lnTo>
                    <a:pt x="917" y="355"/>
                  </a:lnTo>
                  <a:lnTo>
                    <a:pt x="917" y="339"/>
                  </a:lnTo>
                  <a:lnTo>
                    <a:pt x="920" y="328"/>
                  </a:lnTo>
                  <a:lnTo>
                    <a:pt x="928" y="322"/>
                  </a:lnTo>
                  <a:lnTo>
                    <a:pt x="934" y="310"/>
                  </a:lnTo>
                  <a:lnTo>
                    <a:pt x="941" y="304"/>
                  </a:lnTo>
                  <a:lnTo>
                    <a:pt x="951" y="304"/>
                  </a:lnTo>
                  <a:lnTo>
                    <a:pt x="954" y="312"/>
                  </a:lnTo>
                  <a:lnTo>
                    <a:pt x="954" y="337"/>
                  </a:lnTo>
                  <a:lnTo>
                    <a:pt x="931" y="388"/>
                  </a:lnTo>
                  <a:lnTo>
                    <a:pt x="917" y="402"/>
                  </a:lnTo>
                  <a:lnTo>
                    <a:pt x="911" y="421"/>
                  </a:lnTo>
                  <a:lnTo>
                    <a:pt x="914" y="431"/>
                  </a:lnTo>
                  <a:lnTo>
                    <a:pt x="891" y="476"/>
                  </a:lnTo>
                  <a:lnTo>
                    <a:pt x="891" y="511"/>
                  </a:lnTo>
                  <a:lnTo>
                    <a:pt x="891" y="539"/>
                  </a:lnTo>
                  <a:lnTo>
                    <a:pt x="867" y="560"/>
                  </a:lnTo>
                  <a:lnTo>
                    <a:pt x="864" y="569"/>
                  </a:lnTo>
                  <a:lnTo>
                    <a:pt x="871" y="599"/>
                  </a:lnTo>
                  <a:lnTo>
                    <a:pt x="871" y="650"/>
                  </a:lnTo>
                  <a:lnTo>
                    <a:pt x="864" y="659"/>
                  </a:lnTo>
                  <a:lnTo>
                    <a:pt x="844" y="710"/>
                  </a:lnTo>
                  <a:lnTo>
                    <a:pt x="858" y="788"/>
                  </a:lnTo>
                  <a:lnTo>
                    <a:pt x="881" y="840"/>
                  </a:lnTo>
                  <a:lnTo>
                    <a:pt x="874" y="849"/>
                  </a:lnTo>
                  <a:lnTo>
                    <a:pt x="878" y="858"/>
                  </a:lnTo>
                  <a:lnTo>
                    <a:pt x="874" y="867"/>
                  </a:lnTo>
                  <a:lnTo>
                    <a:pt x="878" y="891"/>
                  </a:lnTo>
                  <a:lnTo>
                    <a:pt x="404" y="91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80" name="Freeform 97"/>
            <p:cNvSpPr>
              <a:spLocks noChangeAspect="1"/>
            </p:cNvSpPr>
            <p:nvPr/>
          </p:nvSpPr>
          <p:spPr bwMode="auto">
            <a:xfrm>
              <a:off x="6862" y="2942"/>
              <a:ext cx="954" cy="918"/>
            </a:xfrm>
            <a:custGeom>
              <a:avLst/>
              <a:gdLst>
                <a:gd name="T0" fmla="*/ 397 w 954"/>
                <a:gd name="T1" fmla="*/ 900 h 918"/>
                <a:gd name="T2" fmla="*/ 331 w 954"/>
                <a:gd name="T3" fmla="*/ 870 h 918"/>
                <a:gd name="T4" fmla="*/ 303 w 954"/>
                <a:gd name="T5" fmla="*/ 785 h 918"/>
                <a:gd name="T6" fmla="*/ 320 w 954"/>
                <a:gd name="T7" fmla="*/ 756 h 918"/>
                <a:gd name="T8" fmla="*/ 290 w 954"/>
                <a:gd name="T9" fmla="*/ 714 h 918"/>
                <a:gd name="T10" fmla="*/ 287 w 954"/>
                <a:gd name="T11" fmla="*/ 650 h 918"/>
                <a:gd name="T12" fmla="*/ 230 w 954"/>
                <a:gd name="T13" fmla="*/ 605 h 918"/>
                <a:gd name="T14" fmla="*/ 167 w 954"/>
                <a:gd name="T15" fmla="*/ 545 h 918"/>
                <a:gd name="T16" fmla="*/ 106 w 954"/>
                <a:gd name="T17" fmla="*/ 517 h 918"/>
                <a:gd name="T18" fmla="*/ 97 w 954"/>
                <a:gd name="T19" fmla="*/ 502 h 918"/>
                <a:gd name="T20" fmla="*/ 50 w 954"/>
                <a:gd name="T21" fmla="*/ 487 h 918"/>
                <a:gd name="T22" fmla="*/ 23 w 954"/>
                <a:gd name="T23" fmla="*/ 464 h 918"/>
                <a:gd name="T24" fmla="*/ 31 w 954"/>
                <a:gd name="T25" fmla="*/ 373 h 918"/>
                <a:gd name="T26" fmla="*/ 40 w 954"/>
                <a:gd name="T27" fmla="*/ 331 h 918"/>
                <a:gd name="T28" fmla="*/ 0 w 954"/>
                <a:gd name="T29" fmla="*/ 295 h 918"/>
                <a:gd name="T30" fmla="*/ 16 w 954"/>
                <a:gd name="T31" fmla="*/ 259 h 918"/>
                <a:gd name="T32" fmla="*/ 66 w 954"/>
                <a:gd name="T33" fmla="*/ 205 h 918"/>
                <a:gd name="T34" fmla="*/ 94 w 954"/>
                <a:gd name="T35" fmla="*/ 186 h 918"/>
                <a:gd name="T36" fmla="*/ 100 w 954"/>
                <a:gd name="T37" fmla="*/ 66 h 918"/>
                <a:gd name="T38" fmla="*/ 127 w 954"/>
                <a:gd name="T39" fmla="*/ 60 h 918"/>
                <a:gd name="T40" fmla="*/ 177 w 954"/>
                <a:gd name="T41" fmla="*/ 60 h 918"/>
                <a:gd name="T42" fmla="*/ 300 w 954"/>
                <a:gd name="T43" fmla="*/ 3 h 918"/>
                <a:gd name="T44" fmla="*/ 320 w 954"/>
                <a:gd name="T45" fmla="*/ 6 h 918"/>
                <a:gd name="T46" fmla="*/ 313 w 954"/>
                <a:gd name="T47" fmla="*/ 36 h 918"/>
                <a:gd name="T48" fmla="*/ 303 w 954"/>
                <a:gd name="T49" fmla="*/ 72 h 918"/>
                <a:gd name="T50" fmla="*/ 350 w 954"/>
                <a:gd name="T51" fmla="*/ 60 h 918"/>
                <a:gd name="T52" fmla="*/ 387 w 954"/>
                <a:gd name="T53" fmla="*/ 72 h 918"/>
                <a:gd name="T54" fmla="*/ 418 w 954"/>
                <a:gd name="T55" fmla="*/ 87 h 918"/>
                <a:gd name="T56" fmla="*/ 437 w 954"/>
                <a:gd name="T57" fmla="*/ 117 h 918"/>
                <a:gd name="T58" fmla="*/ 597 w 954"/>
                <a:gd name="T59" fmla="*/ 150 h 918"/>
                <a:gd name="T60" fmla="*/ 648 w 954"/>
                <a:gd name="T61" fmla="*/ 174 h 918"/>
                <a:gd name="T62" fmla="*/ 674 w 954"/>
                <a:gd name="T63" fmla="*/ 183 h 918"/>
                <a:gd name="T64" fmla="*/ 698 w 954"/>
                <a:gd name="T65" fmla="*/ 174 h 918"/>
                <a:gd name="T66" fmla="*/ 754 w 954"/>
                <a:gd name="T67" fmla="*/ 190 h 918"/>
                <a:gd name="T68" fmla="*/ 761 w 954"/>
                <a:gd name="T69" fmla="*/ 201 h 918"/>
                <a:gd name="T70" fmla="*/ 785 w 954"/>
                <a:gd name="T71" fmla="*/ 216 h 918"/>
                <a:gd name="T72" fmla="*/ 818 w 954"/>
                <a:gd name="T73" fmla="*/ 247 h 918"/>
                <a:gd name="T74" fmla="*/ 815 w 954"/>
                <a:gd name="T75" fmla="*/ 301 h 918"/>
                <a:gd name="T76" fmla="*/ 844 w 954"/>
                <a:gd name="T77" fmla="*/ 298 h 918"/>
                <a:gd name="T78" fmla="*/ 834 w 954"/>
                <a:gd name="T79" fmla="*/ 319 h 918"/>
                <a:gd name="T80" fmla="*/ 864 w 954"/>
                <a:gd name="T81" fmla="*/ 355 h 918"/>
                <a:gd name="T82" fmla="*/ 827 w 954"/>
                <a:gd name="T83" fmla="*/ 388 h 918"/>
                <a:gd name="T84" fmla="*/ 797 w 954"/>
                <a:gd name="T85" fmla="*/ 457 h 918"/>
                <a:gd name="T86" fmla="*/ 804 w 954"/>
                <a:gd name="T87" fmla="*/ 473 h 918"/>
                <a:gd name="T88" fmla="*/ 855 w 954"/>
                <a:gd name="T89" fmla="*/ 415 h 918"/>
                <a:gd name="T90" fmla="*/ 894 w 954"/>
                <a:gd name="T91" fmla="*/ 388 h 918"/>
                <a:gd name="T92" fmla="*/ 915 w 954"/>
                <a:gd name="T93" fmla="*/ 367 h 918"/>
                <a:gd name="T94" fmla="*/ 917 w 954"/>
                <a:gd name="T95" fmla="*/ 340 h 918"/>
                <a:gd name="T96" fmla="*/ 928 w 954"/>
                <a:gd name="T97" fmla="*/ 323 h 918"/>
                <a:gd name="T98" fmla="*/ 941 w 954"/>
                <a:gd name="T99" fmla="*/ 304 h 918"/>
                <a:gd name="T100" fmla="*/ 954 w 954"/>
                <a:gd name="T101" fmla="*/ 313 h 918"/>
                <a:gd name="T102" fmla="*/ 931 w 954"/>
                <a:gd name="T103" fmla="*/ 388 h 918"/>
                <a:gd name="T104" fmla="*/ 912 w 954"/>
                <a:gd name="T105" fmla="*/ 421 h 918"/>
                <a:gd name="T106" fmla="*/ 891 w 954"/>
                <a:gd name="T107" fmla="*/ 476 h 918"/>
                <a:gd name="T108" fmla="*/ 891 w 954"/>
                <a:gd name="T109" fmla="*/ 539 h 918"/>
                <a:gd name="T110" fmla="*/ 864 w 954"/>
                <a:gd name="T111" fmla="*/ 569 h 918"/>
                <a:gd name="T112" fmla="*/ 871 w 954"/>
                <a:gd name="T113" fmla="*/ 650 h 918"/>
                <a:gd name="T114" fmla="*/ 844 w 954"/>
                <a:gd name="T115" fmla="*/ 710 h 918"/>
                <a:gd name="T116" fmla="*/ 881 w 954"/>
                <a:gd name="T117" fmla="*/ 840 h 918"/>
                <a:gd name="T118" fmla="*/ 878 w 954"/>
                <a:gd name="T119" fmla="*/ 858 h 918"/>
                <a:gd name="T120" fmla="*/ 878 w 954"/>
                <a:gd name="T121" fmla="*/ 891 h 9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54"/>
                <a:gd name="T184" fmla="*/ 0 h 918"/>
                <a:gd name="T185" fmla="*/ 954 w 954"/>
                <a:gd name="T186" fmla="*/ 918 h 9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54" h="918">
                  <a:moveTo>
                    <a:pt x="404" y="918"/>
                  </a:moveTo>
                  <a:lnTo>
                    <a:pt x="397" y="900"/>
                  </a:lnTo>
                  <a:lnTo>
                    <a:pt x="381" y="888"/>
                  </a:lnTo>
                  <a:lnTo>
                    <a:pt x="331" y="870"/>
                  </a:lnTo>
                  <a:lnTo>
                    <a:pt x="313" y="813"/>
                  </a:lnTo>
                  <a:lnTo>
                    <a:pt x="303" y="785"/>
                  </a:lnTo>
                  <a:lnTo>
                    <a:pt x="317" y="768"/>
                  </a:lnTo>
                  <a:lnTo>
                    <a:pt x="320" y="756"/>
                  </a:lnTo>
                  <a:lnTo>
                    <a:pt x="300" y="737"/>
                  </a:lnTo>
                  <a:lnTo>
                    <a:pt x="290" y="714"/>
                  </a:lnTo>
                  <a:lnTo>
                    <a:pt x="287" y="677"/>
                  </a:lnTo>
                  <a:lnTo>
                    <a:pt x="287" y="650"/>
                  </a:lnTo>
                  <a:lnTo>
                    <a:pt x="280" y="638"/>
                  </a:lnTo>
                  <a:lnTo>
                    <a:pt x="230" y="605"/>
                  </a:lnTo>
                  <a:lnTo>
                    <a:pt x="183" y="575"/>
                  </a:lnTo>
                  <a:lnTo>
                    <a:pt x="167" y="545"/>
                  </a:lnTo>
                  <a:lnTo>
                    <a:pt x="117" y="524"/>
                  </a:lnTo>
                  <a:lnTo>
                    <a:pt x="106" y="517"/>
                  </a:lnTo>
                  <a:lnTo>
                    <a:pt x="103" y="508"/>
                  </a:lnTo>
                  <a:lnTo>
                    <a:pt x="97" y="502"/>
                  </a:lnTo>
                  <a:lnTo>
                    <a:pt x="57" y="497"/>
                  </a:lnTo>
                  <a:lnTo>
                    <a:pt x="50" y="487"/>
                  </a:lnTo>
                  <a:lnTo>
                    <a:pt x="33" y="476"/>
                  </a:lnTo>
                  <a:lnTo>
                    <a:pt x="23" y="464"/>
                  </a:lnTo>
                  <a:lnTo>
                    <a:pt x="23" y="409"/>
                  </a:lnTo>
                  <a:lnTo>
                    <a:pt x="31" y="373"/>
                  </a:lnTo>
                  <a:lnTo>
                    <a:pt x="27" y="355"/>
                  </a:lnTo>
                  <a:lnTo>
                    <a:pt x="40" y="331"/>
                  </a:lnTo>
                  <a:lnTo>
                    <a:pt x="23" y="307"/>
                  </a:lnTo>
                  <a:lnTo>
                    <a:pt x="0" y="295"/>
                  </a:lnTo>
                  <a:lnTo>
                    <a:pt x="10" y="262"/>
                  </a:lnTo>
                  <a:lnTo>
                    <a:pt x="16" y="259"/>
                  </a:lnTo>
                  <a:lnTo>
                    <a:pt x="20" y="241"/>
                  </a:lnTo>
                  <a:lnTo>
                    <a:pt x="66" y="205"/>
                  </a:lnTo>
                  <a:lnTo>
                    <a:pt x="80" y="199"/>
                  </a:lnTo>
                  <a:lnTo>
                    <a:pt x="94" y="186"/>
                  </a:lnTo>
                  <a:lnTo>
                    <a:pt x="90" y="75"/>
                  </a:lnTo>
                  <a:lnTo>
                    <a:pt x="100" y="66"/>
                  </a:lnTo>
                  <a:lnTo>
                    <a:pt x="110" y="51"/>
                  </a:lnTo>
                  <a:lnTo>
                    <a:pt x="127" y="60"/>
                  </a:lnTo>
                  <a:lnTo>
                    <a:pt x="150" y="64"/>
                  </a:lnTo>
                  <a:lnTo>
                    <a:pt x="177" y="60"/>
                  </a:lnTo>
                  <a:lnTo>
                    <a:pt x="220" y="39"/>
                  </a:lnTo>
                  <a:lnTo>
                    <a:pt x="300" y="3"/>
                  </a:lnTo>
                  <a:lnTo>
                    <a:pt x="313" y="0"/>
                  </a:lnTo>
                  <a:lnTo>
                    <a:pt x="320" y="6"/>
                  </a:lnTo>
                  <a:lnTo>
                    <a:pt x="320" y="24"/>
                  </a:lnTo>
                  <a:lnTo>
                    <a:pt x="313" y="36"/>
                  </a:lnTo>
                  <a:lnTo>
                    <a:pt x="311" y="45"/>
                  </a:lnTo>
                  <a:lnTo>
                    <a:pt x="303" y="72"/>
                  </a:lnTo>
                  <a:lnTo>
                    <a:pt x="334" y="60"/>
                  </a:lnTo>
                  <a:lnTo>
                    <a:pt x="350" y="60"/>
                  </a:lnTo>
                  <a:lnTo>
                    <a:pt x="367" y="75"/>
                  </a:lnTo>
                  <a:lnTo>
                    <a:pt x="387" y="72"/>
                  </a:lnTo>
                  <a:lnTo>
                    <a:pt x="397" y="84"/>
                  </a:lnTo>
                  <a:lnTo>
                    <a:pt x="418" y="87"/>
                  </a:lnTo>
                  <a:lnTo>
                    <a:pt x="431" y="96"/>
                  </a:lnTo>
                  <a:lnTo>
                    <a:pt x="437" y="117"/>
                  </a:lnTo>
                  <a:lnTo>
                    <a:pt x="447" y="123"/>
                  </a:lnTo>
                  <a:lnTo>
                    <a:pt x="597" y="150"/>
                  </a:lnTo>
                  <a:lnTo>
                    <a:pt x="618" y="150"/>
                  </a:lnTo>
                  <a:lnTo>
                    <a:pt x="648" y="174"/>
                  </a:lnTo>
                  <a:lnTo>
                    <a:pt x="671" y="174"/>
                  </a:lnTo>
                  <a:lnTo>
                    <a:pt x="674" y="183"/>
                  </a:lnTo>
                  <a:lnTo>
                    <a:pt x="684" y="178"/>
                  </a:lnTo>
                  <a:lnTo>
                    <a:pt x="698" y="174"/>
                  </a:lnTo>
                  <a:lnTo>
                    <a:pt x="731" y="181"/>
                  </a:lnTo>
                  <a:lnTo>
                    <a:pt x="754" y="190"/>
                  </a:lnTo>
                  <a:lnTo>
                    <a:pt x="765" y="196"/>
                  </a:lnTo>
                  <a:lnTo>
                    <a:pt x="761" y="201"/>
                  </a:lnTo>
                  <a:lnTo>
                    <a:pt x="761" y="210"/>
                  </a:lnTo>
                  <a:lnTo>
                    <a:pt x="785" y="216"/>
                  </a:lnTo>
                  <a:lnTo>
                    <a:pt x="815" y="228"/>
                  </a:lnTo>
                  <a:lnTo>
                    <a:pt x="818" y="247"/>
                  </a:lnTo>
                  <a:lnTo>
                    <a:pt x="808" y="298"/>
                  </a:lnTo>
                  <a:lnTo>
                    <a:pt x="815" y="301"/>
                  </a:lnTo>
                  <a:lnTo>
                    <a:pt x="842" y="295"/>
                  </a:lnTo>
                  <a:lnTo>
                    <a:pt x="844" y="298"/>
                  </a:lnTo>
                  <a:lnTo>
                    <a:pt x="844" y="310"/>
                  </a:lnTo>
                  <a:lnTo>
                    <a:pt x="834" y="319"/>
                  </a:lnTo>
                  <a:lnTo>
                    <a:pt x="842" y="340"/>
                  </a:lnTo>
                  <a:lnTo>
                    <a:pt x="864" y="355"/>
                  </a:lnTo>
                  <a:lnTo>
                    <a:pt x="861" y="358"/>
                  </a:lnTo>
                  <a:lnTo>
                    <a:pt x="827" y="388"/>
                  </a:lnTo>
                  <a:lnTo>
                    <a:pt x="808" y="431"/>
                  </a:lnTo>
                  <a:lnTo>
                    <a:pt x="797" y="457"/>
                  </a:lnTo>
                  <a:lnTo>
                    <a:pt x="794" y="466"/>
                  </a:lnTo>
                  <a:lnTo>
                    <a:pt x="804" y="473"/>
                  </a:lnTo>
                  <a:lnTo>
                    <a:pt x="827" y="461"/>
                  </a:lnTo>
                  <a:lnTo>
                    <a:pt x="855" y="415"/>
                  </a:lnTo>
                  <a:lnTo>
                    <a:pt x="881" y="394"/>
                  </a:lnTo>
                  <a:lnTo>
                    <a:pt x="894" y="388"/>
                  </a:lnTo>
                  <a:lnTo>
                    <a:pt x="901" y="379"/>
                  </a:lnTo>
                  <a:lnTo>
                    <a:pt x="915" y="367"/>
                  </a:lnTo>
                  <a:lnTo>
                    <a:pt x="917" y="355"/>
                  </a:lnTo>
                  <a:lnTo>
                    <a:pt x="917" y="340"/>
                  </a:lnTo>
                  <a:lnTo>
                    <a:pt x="921" y="328"/>
                  </a:lnTo>
                  <a:lnTo>
                    <a:pt x="928" y="323"/>
                  </a:lnTo>
                  <a:lnTo>
                    <a:pt x="935" y="310"/>
                  </a:lnTo>
                  <a:lnTo>
                    <a:pt x="941" y="304"/>
                  </a:lnTo>
                  <a:lnTo>
                    <a:pt x="952" y="304"/>
                  </a:lnTo>
                  <a:lnTo>
                    <a:pt x="954" y="313"/>
                  </a:lnTo>
                  <a:lnTo>
                    <a:pt x="954" y="337"/>
                  </a:lnTo>
                  <a:lnTo>
                    <a:pt x="931" y="388"/>
                  </a:lnTo>
                  <a:lnTo>
                    <a:pt x="917" y="403"/>
                  </a:lnTo>
                  <a:lnTo>
                    <a:pt x="912" y="421"/>
                  </a:lnTo>
                  <a:lnTo>
                    <a:pt x="915" y="431"/>
                  </a:lnTo>
                  <a:lnTo>
                    <a:pt x="891" y="476"/>
                  </a:lnTo>
                  <a:lnTo>
                    <a:pt x="891" y="512"/>
                  </a:lnTo>
                  <a:lnTo>
                    <a:pt x="891" y="539"/>
                  </a:lnTo>
                  <a:lnTo>
                    <a:pt x="868" y="560"/>
                  </a:lnTo>
                  <a:lnTo>
                    <a:pt x="864" y="569"/>
                  </a:lnTo>
                  <a:lnTo>
                    <a:pt x="871" y="599"/>
                  </a:lnTo>
                  <a:lnTo>
                    <a:pt x="871" y="650"/>
                  </a:lnTo>
                  <a:lnTo>
                    <a:pt x="864" y="659"/>
                  </a:lnTo>
                  <a:lnTo>
                    <a:pt x="844" y="710"/>
                  </a:lnTo>
                  <a:lnTo>
                    <a:pt x="858" y="788"/>
                  </a:lnTo>
                  <a:lnTo>
                    <a:pt x="881" y="840"/>
                  </a:lnTo>
                  <a:lnTo>
                    <a:pt x="875" y="848"/>
                  </a:lnTo>
                  <a:lnTo>
                    <a:pt x="878" y="858"/>
                  </a:lnTo>
                  <a:lnTo>
                    <a:pt x="875" y="867"/>
                  </a:lnTo>
                  <a:lnTo>
                    <a:pt x="878" y="891"/>
                  </a:lnTo>
                  <a:lnTo>
                    <a:pt x="404" y="91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81" name="Freeform 98"/>
            <p:cNvSpPr>
              <a:spLocks noChangeAspect="1"/>
            </p:cNvSpPr>
            <p:nvPr/>
          </p:nvSpPr>
          <p:spPr bwMode="auto">
            <a:xfrm>
              <a:off x="6862" y="2942"/>
              <a:ext cx="954" cy="918"/>
            </a:xfrm>
            <a:custGeom>
              <a:avLst/>
              <a:gdLst>
                <a:gd name="T0" fmla="*/ 397 w 954"/>
                <a:gd name="T1" fmla="*/ 900 h 918"/>
                <a:gd name="T2" fmla="*/ 331 w 954"/>
                <a:gd name="T3" fmla="*/ 870 h 918"/>
                <a:gd name="T4" fmla="*/ 303 w 954"/>
                <a:gd name="T5" fmla="*/ 785 h 918"/>
                <a:gd name="T6" fmla="*/ 320 w 954"/>
                <a:gd name="T7" fmla="*/ 756 h 918"/>
                <a:gd name="T8" fmla="*/ 290 w 954"/>
                <a:gd name="T9" fmla="*/ 714 h 918"/>
                <a:gd name="T10" fmla="*/ 287 w 954"/>
                <a:gd name="T11" fmla="*/ 650 h 918"/>
                <a:gd name="T12" fmla="*/ 230 w 954"/>
                <a:gd name="T13" fmla="*/ 605 h 918"/>
                <a:gd name="T14" fmla="*/ 167 w 954"/>
                <a:gd name="T15" fmla="*/ 545 h 918"/>
                <a:gd name="T16" fmla="*/ 106 w 954"/>
                <a:gd name="T17" fmla="*/ 517 h 918"/>
                <a:gd name="T18" fmla="*/ 97 w 954"/>
                <a:gd name="T19" fmla="*/ 502 h 918"/>
                <a:gd name="T20" fmla="*/ 50 w 954"/>
                <a:gd name="T21" fmla="*/ 487 h 918"/>
                <a:gd name="T22" fmla="*/ 23 w 954"/>
                <a:gd name="T23" fmla="*/ 464 h 918"/>
                <a:gd name="T24" fmla="*/ 31 w 954"/>
                <a:gd name="T25" fmla="*/ 373 h 918"/>
                <a:gd name="T26" fmla="*/ 40 w 954"/>
                <a:gd name="T27" fmla="*/ 331 h 918"/>
                <a:gd name="T28" fmla="*/ 0 w 954"/>
                <a:gd name="T29" fmla="*/ 295 h 918"/>
                <a:gd name="T30" fmla="*/ 16 w 954"/>
                <a:gd name="T31" fmla="*/ 259 h 918"/>
                <a:gd name="T32" fmla="*/ 66 w 954"/>
                <a:gd name="T33" fmla="*/ 205 h 918"/>
                <a:gd name="T34" fmla="*/ 94 w 954"/>
                <a:gd name="T35" fmla="*/ 186 h 918"/>
                <a:gd name="T36" fmla="*/ 100 w 954"/>
                <a:gd name="T37" fmla="*/ 66 h 918"/>
                <a:gd name="T38" fmla="*/ 127 w 954"/>
                <a:gd name="T39" fmla="*/ 60 h 918"/>
                <a:gd name="T40" fmla="*/ 177 w 954"/>
                <a:gd name="T41" fmla="*/ 60 h 918"/>
                <a:gd name="T42" fmla="*/ 300 w 954"/>
                <a:gd name="T43" fmla="*/ 3 h 918"/>
                <a:gd name="T44" fmla="*/ 320 w 954"/>
                <a:gd name="T45" fmla="*/ 6 h 918"/>
                <a:gd name="T46" fmla="*/ 313 w 954"/>
                <a:gd name="T47" fmla="*/ 36 h 918"/>
                <a:gd name="T48" fmla="*/ 303 w 954"/>
                <a:gd name="T49" fmla="*/ 72 h 918"/>
                <a:gd name="T50" fmla="*/ 350 w 954"/>
                <a:gd name="T51" fmla="*/ 60 h 918"/>
                <a:gd name="T52" fmla="*/ 387 w 954"/>
                <a:gd name="T53" fmla="*/ 72 h 918"/>
                <a:gd name="T54" fmla="*/ 418 w 954"/>
                <a:gd name="T55" fmla="*/ 87 h 918"/>
                <a:gd name="T56" fmla="*/ 437 w 954"/>
                <a:gd name="T57" fmla="*/ 117 h 918"/>
                <a:gd name="T58" fmla="*/ 597 w 954"/>
                <a:gd name="T59" fmla="*/ 150 h 918"/>
                <a:gd name="T60" fmla="*/ 648 w 954"/>
                <a:gd name="T61" fmla="*/ 174 h 918"/>
                <a:gd name="T62" fmla="*/ 674 w 954"/>
                <a:gd name="T63" fmla="*/ 183 h 918"/>
                <a:gd name="T64" fmla="*/ 698 w 954"/>
                <a:gd name="T65" fmla="*/ 174 h 918"/>
                <a:gd name="T66" fmla="*/ 754 w 954"/>
                <a:gd name="T67" fmla="*/ 190 h 918"/>
                <a:gd name="T68" fmla="*/ 761 w 954"/>
                <a:gd name="T69" fmla="*/ 201 h 918"/>
                <a:gd name="T70" fmla="*/ 785 w 954"/>
                <a:gd name="T71" fmla="*/ 216 h 918"/>
                <a:gd name="T72" fmla="*/ 818 w 954"/>
                <a:gd name="T73" fmla="*/ 247 h 918"/>
                <a:gd name="T74" fmla="*/ 815 w 954"/>
                <a:gd name="T75" fmla="*/ 301 h 918"/>
                <a:gd name="T76" fmla="*/ 844 w 954"/>
                <a:gd name="T77" fmla="*/ 298 h 918"/>
                <a:gd name="T78" fmla="*/ 834 w 954"/>
                <a:gd name="T79" fmla="*/ 319 h 918"/>
                <a:gd name="T80" fmla="*/ 864 w 954"/>
                <a:gd name="T81" fmla="*/ 355 h 918"/>
                <a:gd name="T82" fmla="*/ 827 w 954"/>
                <a:gd name="T83" fmla="*/ 388 h 918"/>
                <a:gd name="T84" fmla="*/ 797 w 954"/>
                <a:gd name="T85" fmla="*/ 457 h 918"/>
                <a:gd name="T86" fmla="*/ 804 w 954"/>
                <a:gd name="T87" fmla="*/ 473 h 918"/>
                <a:gd name="T88" fmla="*/ 855 w 954"/>
                <a:gd name="T89" fmla="*/ 415 h 918"/>
                <a:gd name="T90" fmla="*/ 894 w 954"/>
                <a:gd name="T91" fmla="*/ 388 h 918"/>
                <a:gd name="T92" fmla="*/ 915 w 954"/>
                <a:gd name="T93" fmla="*/ 367 h 918"/>
                <a:gd name="T94" fmla="*/ 917 w 954"/>
                <a:gd name="T95" fmla="*/ 340 h 918"/>
                <a:gd name="T96" fmla="*/ 928 w 954"/>
                <a:gd name="T97" fmla="*/ 323 h 918"/>
                <a:gd name="T98" fmla="*/ 941 w 954"/>
                <a:gd name="T99" fmla="*/ 304 h 918"/>
                <a:gd name="T100" fmla="*/ 954 w 954"/>
                <a:gd name="T101" fmla="*/ 313 h 918"/>
                <a:gd name="T102" fmla="*/ 931 w 954"/>
                <a:gd name="T103" fmla="*/ 388 h 918"/>
                <a:gd name="T104" fmla="*/ 912 w 954"/>
                <a:gd name="T105" fmla="*/ 421 h 918"/>
                <a:gd name="T106" fmla="*/ 891 w 954"/>
                <a:gd name="T107" fmla="*/ 476 h 918"/>
                <a:gd name="T108" fmla="*/ 891 w 954"/>
                <a:gd name="T109" fmla="*/ 539 h 918"/>
                <a:gd name="T110" fmla="*/ 864 w 954"/>
                <a:gd name="T111" fmla="*/ 569 h 918"/>
                <a:gd name="T112" fmla="*/ 871 w 954"/>
                <a:gd name="T113" fmla="*/ 650 h 918"/>
                <a:gd name="T114" fmla="*/ 844 w 954"/>
                <a:gd name="T115" fmla="*/ 710 h 918"/>
                <a:gd name="T116" fmla="*/ 881 w 954"/>
                <a:gd name="T117" fmla="*/ 840 h 918"/>
                <a:gd name="T118" fmla="*/ 878 w 954"/>
                <a:gd name="T119" fmla="*/ 858 h 918"/>
                <a:gd name="T120" fmla="*/ 878 w 954"/>
                <a:gd name="T121" fmla="*/ 891 h 9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54"/>
                <a:gd name="T184" fmla="*/ 0 h 918"/>
                <a:gd name="T185" fmla="*/ 954 w 954"/>
                <a:gd name="T186" fmla="*/ 918 h 9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54" h="918">
                  <a:moveTo>
                    <a:pt x="404" y="918"/>
                  </a:moveTo>
                  <a:lnTo>
                    <a:pt x="397" y="900"/>
                  </a:lnTo>
                  <a:lnTo>
                    <a:pt x="381" y="888"/>
                  </a:lnTo>
                  <a:lnTo>
                    <a:pt x="331" y="870"/>
                  </a:lnTo>
                  <a:lnTo>
                    <a:pt x="313" y="813"/>
                  </a:lnTo>
                  <a:lnTo>
                    <a:pt x="303" y="785"/>
                  </a:lnTo>
                  <a:lnTo>
                    <a:pt x="317" y="768"/>
                  </a:lnTo>
                  <a:lnTo>
                    <a:pt x="320" y="756"/>
                  </a:lnTo>
                  <a:lnTo>
                    <a:pt x="300" y="737"/>
                  </a:lnTo>
                  <a:lnTo>
                    <a:pt x="290" y="714"/>
                  </a:lnTo>
                  <a:lnTo>
                    <a:pt x="287" y="677"/>
                  </a:lnTo>
                  <a:lnTo>
                    <a:pt x="287" y="650"/>
                  </a:lnTo>
                  <a:lnTo>
                    <a:pt x="280" y="638"/>
                  </a:lnTo>
                  <a:lnTo>
                    <a:pt x="230" y="605"/>
                  </a:lnTo>
                  <a:lnTo>
                    <a:pt x="183" y="575"/>
                  </a:lnTo>
                  <a:lnTo>
                    <a:pt x="167" y="545"/>
                  </a:lnTo>
                  <a:lnTo>
                    <a:pt x="117" y="524"/>
                  </a:lnTo>
                  <a:lnTo>
                    <a:pt x="106" y="517"/>
                  </a:lnTo>
                  <a:lnTo>
                    <a:pt x="103" y="508"/>
                  </a:lnTo>
                  <a:lnTo>
                    <a:pt x="97" y="502"/>
                  </a:lnTo>
                  <a:lnTo>
                    <a:pt x="57" y="497"/>
                  </a:lnTo>
                  <a:lnTo>
                    <a:pt x="50" y="487"/>
                  </a:lnTo>
                  <a:lnTo>
                    <a:pt x="33" y="476"/>
                  </a:lnTo>
                  <a:lnTo>
                    <a:pt x="23" y="464"/>
                  </a:lnTo>
                  <a:lnTo>
                    <a:pt x="23" y="409"/>
                  </a:lnTo>
                  <a:lnTo>
                    <a:pt x="31" y="373"/>
                  </a:lnTo>
                  <a:lnTo>
                    <a:pt x="27" y="355"/>
                  </a:lnTo>
                  <a:lnTo>
                    <a:pt x="40" y="331"/>
                  </a:lnTo>
                  <a:lnTo>
                    <a:pt x="23" y="307"/>
                  </a:lnTo>
                  <a:lnTo>
                    <a:pt x="0" y="295"/>
                  </a:lnTo>
                  <a:lnTo>
                    <a:pt x="10" y="262"/>
                  </a:lnTo>
                  <a:lnTo>
                    <a:pt x="16" y="259"/>
                  </a:lnTo>
                  <a:lnTo>
                    <a:pt x="20" y="241"/>
                  </a:lnTo>
                  <a:lnTo>
                    <a:pt x="66" y="205"/>
                  </a:lnTo>
                  <a:lnTo>
                    <a:pt x="80" y="199"/>
                  </a:lnTo>
                  <a:lnTo>
                    <a:pt x="94" y="186"/>
                  </a:lnTo>
                  <a:lnTo>
                    <a:pt x="90" y="75"/>
                  </a:lnTo>
                  <a:lnTo>
                    <a:pt x="100" y="66"/>
                  </a:lnTo>
                  <a:lnTo>
                    <a:pt x="110" y="51"/>
                  </a:lnTo>
                  <a:lnTo>
                    <a:pt x="127" y="60"/>
                  </a:lnTo>
                  <a:lnTo>
                    <a:pt x="150" y="64"/>
                  </a:lnTo>
                  <a:lnTo>
                    <a:pt x="177" y="60"/>
                  </a:lnTo>
                  <a:lnTo>
                    <a:pt x="220" y="39"/>
                  </a:lnTo>
                  <a:lnTo>
                    <a:pt x="300" y="3"/>
                  </a:lnTo>
                  <a:lnTo>
                    <a:pt x="313" y="0"/>
                  </a:lnTo>
                  <a:lnTo>
                    <a:pt x="320" y="6"/>
                  </a:lnTo>
                  <a:lnTo>
                    <a:pt x="320" y="24"/>
                  </a:lnTo>
                  <a:lnTo>
                    <a:pt x="313" y="36"/>
                  </a:lnTo>
                  <a:lnTo>
                    <a:pt x="311" y="45"/>
                  </a:lnTo>
                  <a:lnTo>
                    <a:pt x="303" y="72"/>
                  </a:lnTo>
                  <a:lnTo>
                    <a:pt x="334" y="60"/>
                  </a:lnTo>
                  <a:lnTo>
                    <a:pt x="350" y="60"/>
                  </a:lnTo>
                  <a:lnTo>
                    <a:pt x="367" y="75"/>
                  </a:lnTo>
                  <a:lnTo>
                    <a:pt x="387" y="72"/>
                  </a:lnTo>
                  <a:lnTo>
                    <a:pt x="397" y="84"/>
                  </a:lnTo>
                  <a:lnTo>
                    <a:pt x="418" y="87"/>
                  </a:lnTo>
                  <a:lnTo>
                    <a:pt x="431" y="96"/>
                  </a:lnTo>
                  <a:lnTo>
                    <a:pt x="437" y="117"/>
                  </a:lnTo>
                  <a:lnTo>
                    <a:pt x="447" y="123"/>
                  </a:lnTo>
                  <a:lnTo>
                    <a:pt x="597" y="150"/>
                  </a:lnTo>
                  <a:lnTo>
                    <a:pt x="618" y="150"/>
                  </a:lnTo>
                  <a:lnTo>
                    <a:pt x="648" y="174"/>
                  </a:lnTo>
                  <a:lnTo>
                    <a:pt x="671" y="174"/>
                  </a:lnTo>
                  <a:lnTo>
                    <a:pt x="674" y="183"/>
                  </a:lnTo>
                  <a:lnTo>
                    <a:pt x="684" y="178"/>
                  </a:lnTo>
                  <a:lnTo>
                    <a:pt x="698" y="174"/>
                  </a:lnTo>
                  <a:lnTo>
                    <a:pt x="731" y="181"/>
                  </a:lnTo>
                  <a:lnTo>
                    <a:pt x="754" y="190"/>
                  </a:lnTo>
                  <a:lnTo>
                    <a:pt x="765" y="196"/>
                  </a:lnTo>
                  <a:lnTo>
                    <a:pt x="761" y="201"/>
                  </a:lnTo>
                  <a:lnTo>
                    <a:pt x="761" y="210"/>
                  </a:lnTo>
                  <a:lnTo>
                    <a:pt x="785" y="216"/>
                  </a:lnTo>
                  <a:lnTo>
                    <a:pt x="815" y="228"/>
                  </a:lnTo>
                  <a:lnTo>
                    <a:pt x="818" y="247"/>
                  </a:lnTo>
                  <a:lnTo>
                    <a:pt x="808" y="298"/>
                  </a:lnTo>
                  <a:lnTo>
                    <a:pt x="815" y="301"/>
                  </a:lnTo>
                  <a:lnTo>
                    <a:pt x="842" y="295"/>
                  </a:lnTo>
                  <a:lnTo>
                    <a:pt x="844" y="298"/>
                  </a:lnTo>
                  <a:lnTo>
                    <a:pt x="844" y="310"/>
                  </a:lnTo>
                  <a:lnTo>
                    <a:pt x="834" y="319"/>
                  </a:lnTo>
                  <a:lnTo>
                    <a:pt x="842" y="340"/>
                  </a:lnTo>
                  <a:lnTo>
                    <a:pt x="864" y="355"/>
                  </a:lnTo>
                  <a:lnTo>
                    <a:pt x="861" y="358"/>
                  </a:lnTo>
                  <a:lnTo>
                    <a:pt x="827" y="388"/>
                  </a:lnTo>
                  <a:lnTo>
                    <a:pt x="808" y="431"/>
                  </a:lnTo>
                  <a:lnTo>
                    <a:pt x="797" y="457"/>
                  </a:lnTo>
                  <a:lnTo>
                    <a:pt x="794" y="466"/>
                  </a:lnTo>
                  <a:lnTo>
                    <a:pt x="804" y="473"/>
                  </a:lnTo>
                  <a:lnTo>
                    <a:pt x="827" y="461"/>
                  </a:lnTo>
                  <a:lnTo>
                    <a:pt x="855" y="415"/>
                  </a:lnTo>
                  <a:lnTo>
                    <a:pt x="881" y="394"/>
                  </a:lnTo>
                  <a:lnTo>
                    <a:pt x="894" y="388"/>
                  </a:lnTo>
                  <a:lnTo>
                    <a:pt x="901" y="379"/>
                  </a:lnTo>
                  <a:lnTo>
                    <a:pt x="915" y="367"/>
                  </a:lnTo>
                  <a:lnTo>
                    <a:pt x="917" y="355"/>
                  </a:lnTo>
                  <a:lnTo>
                    <a:pt x="917" y="340"/>
                  </a:lnTo>
                  <a:lnTo>
                    <a:pt x="921" y="328"/>
                  </a:lnTo>
                  <a:lnTo>
                    <a:pt x="928" y="323"/>
                  </a:lnTo>
                  <a:lnTo>
                    <a:pt x="935" y="310"/>
                  </a:lnTo>
                  <a:lnTo>
                    <a:pt x="941" y="304"/>
                  </a:lnTo>
                  <a:lnTo>
                    <a:pt x="952" y="304"/>
                  </a:lnTo>
                  <a:lnTo>
                    <a:pt x="954" y="313"/>
                  </a:lnTo>
                  <a:lnTo>
                    <a:pt x="954" y="337"/>
                  </a:lnTo>
                  <a:lnTo>
                    <a:pt x="931" y="388"/>
                  </a:lnTo>
                  <a:lnTo>
                    <a:pt x="917" y="403"/>
                  </a:lnTo>
                  <a:lnTo>
                    <a:pt x="912" y="421"/>
                  </a:lnTo>
                  <a:lnTo>
                    <a:pt x="915" y="431"/>
                  </a:lnTo>
                  <a:lnTo>
                    <a:pt x="891" y="476"/>
                  </a:lnTo>
                  <a:lnTo>
                    <a:pt x="891" y="512"/>
                  </a:lnTo>
                  <a:lnTo>
                    <a:pt x="891" y="539"/>
                  </a:lnTo>
                  <a:lnTo>
                    <a:pt x="868" y="560"/>
                  </a:lnTo>
                  <a:lnTo>
                    <a:pt x="864" y="569"/>
                  </a:lnTo>
                  <a:lnTo>
                    <a:pt x="871" y="599"/>
                  </a:lnTo>
                  <a:lnTo>
                    <a:pt x="871" y="650"/>
                  </a:lnTo>
                  <a:lnTo>
                    <a:pt x="864" y="659"/>
                  </a:lnTo>
                  <a:lnTo>
                    <a:pt x="844" y="710"/>
                  </a:lnTo>
                  <a:lnTo>
                    <a:pt x="858" y="788"/>
                  </a:lnTo>
                  <a:lnTo>
                    <a:pt x="881" y="840"/>
                  </a:lnTo>
                  <a:lnTo>
                    <a:pt x="875" y="848"/>
                  </a:lnTo>
                  <a:lnTo>
                    <a:pt x="878" y="858"/>
                  </a:lnTo>
                  <a:lnTo>
                    <a:pt x="875" y="867"/>
                  </a:lnTo>
                  <a:lnTo>
                    <a:pt x="878" y="891"/>
                  </a:lnTo>
                  <a:lnTo>
                    <a:pt x="404" y="918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82" name="Freeform 99"/>
            <p:cNvSpPr>
              <a:spLocks noChangeAspect="1"/>
            </p:cNvSpPr>
            <p:nvPr/>
          </p:nvSpPr>
          <p:spPr bwMode="auto">
            <a:xfrm>
              <a:off x="7145" y="3834"/>
              <a:ext cx="720" cy="1160"/>
            </a:xfrm>
            <a:custGeom>
              <a:avLst/>
              <a:gdLst>
                <a:gd name="T0" fmla="*/ 120 w 720"/>
                <a:gd name="T1" fmla="*/ 27 h 1160"/>
                <a:gd name="T2" fmla="*/ 163 w 720"/>
                <a:gd name="T3" fmla="*/ 60 h 1160"/>
                <a:gd name="T4" fmla="*/ 197 w 720"/>
                <a:gd name="T5" fmla="*/ 97 h 1160"/>
                <a:gd name="T6" fmla="*/ 210 w 720"/>
                <a:gd name="T7" fmla="*/ 151 h 1160"/>
                <a:gd name="T8" fmla="*/ 186 w 720"/>
                <a:gd name="T9" fmla="*/ 181 h 1160"/>
                <a:gd name="T10" fmla="*/ 157 w 720"/>
                <a:gd name="T11" fmla="*/ 230 h 1160"/>
                <a:gd name="T12" fmla="*/ 120 w 720"/>
                <a:gd name="T13" fmla="*/ 248 h 1160"/>
                <a:gd name="T14" fmla="*/ 66 w 720"/>
                <a:gd name="T15" fmla="*/ 257 h 1160"/>
                <a:gd name="T16" fmla="*/ 60 w 720"/>
                <a:gd name="T17" fmla="*/ 296 h 1160"/>
                <a:gd name="T18" fmla="*/ 86 w 720"/>
                <a:gd name="T19" fmla="*/ 330 h 1160"/>
                <a:gd name="T20" fmla="*/ 53 w 720"/>
                <a:gd name="T21" fmla="*/ 411 h 1160"/>
                <a:gd name="T22" fmla="*/ 19 w 720"/>
                <a:gd name="T23" fmla="*/ 441 h 1160"/>
                <a:gd name="T24" fmla="*/ 10 w 720"/>
                <a:gd name="T25" fmla="*/ 475 h 1160"/>
                <a:gd name="T26" fmla="*/ 0 w 720"/>
                <a:gd name="T27" fmla="*/ 505 h 1160"/>
                <a:gd name="T28" fmla="*/ 16 w 720"/>
                <a:gd name="T29" fmla="*/ 580 h 1160"/>
                <a:gd name="T30" fmla="*/ 73 w 720"/>
                <a:gd name="T31" fmla="*/ 650 h 1160"/>
                <a:gd name="T32" fmla="*/ 136 w 720"/>
                <a:gd name="T33" fmla="*/ 698 h 1160"/>
                <a:gd name="T34" fmla="*/ 176 w 720"/>
                <a:gd name="T35" fmla="*/ 783 h 1160"/>
                <a:gd name="T36" fmla="*/ 206 w 720"/>
                <a:gd name="T37" fmla="*/ 759 h 1160"/>
                <a:gd name="T38" fmla="*/ 257 w 720"/>
                <a:gd name="T39" fmla="*/ 792 h 1160"/>
                <a:gd name="T40" fmla="*/ 253 w 720"/>
                <a:gd name="T41" fmla="*/ 846 h 1160"/>
                <a:gd name="T42" fmla="*/ 213 w 720"/>
                <a:gd name="T43" fmla="*/ 895 h 1160"/>
                <a:gd name="T44" fmla="*/ 253 w 720"/>
                <a:gd name="T45" fmla="*/ 945 h 1160"/>
                <a:gd name="T46" fmla="*/ 330 w 720"/>
                <a:gd name="T47" fmla="*/ 982 h 1160"/>
                <a:gd name="T48" fmla="*/ 390 w 720"/>
                <a:gd name="T49" fmla="*/ 1057 h 1160"/>
                <a:gd name="T50" fmla="*/ 407 w 720"/>
                <a:gd name="T51" fmla="*/ 1085 h 1160"/>
                <a:gd name="T52" fmla="*/ 390 w 720"/>
                <a:gd name="T53" fmla="*/ 1106 h 1160"/>
                <a:gd name="T54" fmla="*/ 437 w 720"/>
                <a:gd name="T55" fmla="*/ 1160 h 1160"/>
                <a:gd name="T56" fmla="*/ 451 w 720"/>
                <a:gd name="T57" fmla="*/ 1149 h 1160"/>
                <a:gd name="T58" fmla="*/ 464 w 720"/>
                <a:gd name="T59" fmla="*/ 1118 h 1160"/>
                <a:gd name="T60" fmla="*/ 517 w 720"/>
                <a:gd name="T61" fmla="*/ 1112 h 1160"/>
                <a:gd name="T62" fmla="*/ 560 w 720"/>
                <a:gd name="T63" fmla="*/ 1139 h 1160"/>
                <a:gd name="T64" fmla="*/ 577 w 720"/>
                <a:gd name="T65" fmla="*/ 1088 h 1160"/>
                <a:gd name="T66" fmla="*/ 590 w 720"/>
                <a:gd name="T67" fmla="*/ 1057 h 1160"/>
                <a:gd name="T68" fmla="*/ 647 w 720"/>
                <a:gd name="T69" fmla="*/ 1036 h 1160"/>
                <a:gd name="T70" fmla="*/ 630 w 720"/>
                <a:gd name="T71" fmla="*/ 1010 h 1160"/>
                <a:gd name="T72" fmla="*/ 641 w 720"/>
                <a:gd name="T73" fmla="*/ 988 h 1160"/>
                <a:gd name="T74" fmla="*/ 644 w 720"/>
                <a:gd name="T75" fmla="*/ 977 h 1160"/>
                <a:gd name="T76" fmla="*/ 641 w 720"/>
                <a:gd name="T77" fmla="*/ 958 h 1160"/>
                <a:gd name="T78" fmla="*/ 651 w 720"/>
                <a:gd name="T79" fmla="*/ 892 h 1160"/>
                <a:gd name="T80" fmla="*/ 698 w 720"/>
                <a:gd name="T81" fmla="*/ 835 h 1160"/>
                <a:gd name="T82" fmla="*/ 720 w 720"/>
                <a:gd name="T83" fmla="*/ 780 h 1160"/>
                <a:gd name="T84" fmla="*/ 694 w 720"/>
                <a:gd name="T85" fmla="*/ 698 h 1160"/>
                <a:gd name="T86" fmla="*/ 698 w 720"/>
                <a:gd name="T87" fmla="*/ 656 h 1160"/>
                <a:gd name="T88" fmla="*/ 657 w 720"/>
                <a:gd name="T89" fmla="*/ 154 h 1160"/>
                <a:gd name="T90" fmla="*/ 644 w 720"/>
                <a:gd name="T91" fmla="*/ 140 h 1160"/>
                <a:gd name="T92" fmla="*/ 624 w 720"/>
                <a:gd name="T93" fmla="*/ 79 h 1160"/>
                <a:gd name="T94" fmla="*/ 594 w 720"/>
                <a:gd name="T95" fmla="*/ 37 h 11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20"/>
                <a:gd name="T145" fmla="*/ 0 h 1160"/>
                <a:gd name="T146" fmla="*/ 720 w 720"/>
                <a:gd name="T147" fmla="*/ 1160 h 116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20" h="1160">
                  <a:moveTo>
                    <a:pt x="594" y="0"/>
                  </a:moveTo>
                  <a:lnTo>
                    <a:pt x="120" y="27"/>
                  </a:lnTo>
                  <a:lnTo>
                    <a:pt x="127" y="39"/>
                  </a:lnTo>
                  <a:lnTo>
                    <a:pt x="163" y="60"/>
                  </a:lnTo>
                  <a:lnTo>
                    <a:pt x="167" y="79"/>
                  </a:lnTo>
                  <a:lnTo>
                    <a:pt x="197" y="97"/>
                  </a:lnTo>
                  <a:lnTo>
                    <a:pt x="210" y="133"/>
                  </a:lnTo>
                  <a:lnTo>
                    <a:pt x="210" y="151"/>
                  </a:lnTo>
                  <a:lnTo>
                    <a:pt x="197" y="172"/>
                  </a:lnTo>
                  <a:lnTo>
                    <a:pt x="186" y="181"/>
                  </a:lnTo>
                  <a:lnTo>
                    <a:pt x="186" y="200"/>
                  </a:lnTo>
                  <a:lnTo>
                    <a:pt x="157" y="230"/>
                  </a:lnTo>
                  <a:lnTo>
                    <a:pt x="127" y="239"/>
                  </a:lnTo>
                  <a:lnTo>
                    <a:pt x="120" y="248"/>
                  </a:lnTo>
                  <a:lnTo>
                    <a:pt x="83" y="248"/>
                  </a:lnTo>
                  <a:lnTo>
                    <a:pt x="66" y="257"/>
                  </a:lnTo>
                  <a:lnTo>
                    <a:pt x="56" y="278"/>
                  </a:lnTo>
                  <a:lnTo>
                    <a:pt x="60" y="296"/>
                  </a:lnTo>
                  <a:lnTo>
                    <a:pt x="80" y="314"/>
                  </a:lnTo>
                  <a:lnTo>
                    <a:pt x="86" y="330"/>
                  </a:lnTo>
                  <a:lnTo>
                    <a:pt x="80" y="360"/>
                  </a:lnTo>
                  <a:lnTo>
                    <a:pt x="53" y="411"/>
                  </a:lnTo>
                  <a:lnTo>
                    <a:pt x="27" y="426"/>
                  </a:lnTo>
                  <a:lnTo>
                    <a:pt x="19" y="441"/>
                  </a:lnTo>
                  <a:lnTo>
                    <a:pt x="19" y="460"/>
                  </a:lnTo>
                  <a:lnTo>
                    <a:pt x="10" y="475"/>
                  </a:lnTo>
                  <a:lnTo>
                    <a:pt x="10" y="486"/>
                  </a:lnTo>
                  <a:lnTo>
                    <a:pt x="0" y="505"/>
                  </a:lnTo>
                  <a:lnTo>
                    <a:pt x="3" y="544"/>
                  </a:lnTo>
                  <a:lnTo>
                    <a:pt x="16" y="580"/>
                  </a:lnTo>
                  <a:lnTo>
                    <a:pt x="19" y="595"/>
                  </a:lnTo>
                  <a:lnTo>
                    <a:pt x="73" y="650"/>
                  </a:lnTo>
                  <a:lnTo>
                    <a:pt x="123" y="686"/>
                  </a:lnTo>
                  <a:lnTo>
                    <a:pt x="136" y="698"/>
                  </a:lnTo>
                  <a:lnTo>
                    <a:pt x="167" y="773"/>
                  </a:lnTo>
                  <a:lnTo>
                    <a:pt x="176" y="783"/>
                  </a:lnTo>
                  <a:lnTo>
                    <a:pt x="194" y="768"/>
                  </a:lnTo>
                  <a:lnTo>
                    <a:pt x="206" y="759"/>
                  </a:lnTo>
                  <a:lnTo>
                    <a:pt x="250" y="780"/>
                  </a:lnTo>
                  <a:lnTo>
                    <a:pt x="257" y="792"/>
                  </a:lnTo>
                  <a:lnTo>
                    <a:pt x="247" y="819"/>
                  </a:lnTo>
                  <a:lnTo>
                    <a:pt x="253" y="846"/>
                  </a:lnTo>
                  <a:lnTo>
                    <a:pt x="220" y="882"/>
                  </a:lnTo>
                  <a:lnTo>
                    <a:pt x="213" y="895"/>
                  </a:lnTo>
                  <a:lnTo>
                    <a:pt x="227" y="919"/>
                  </a:lnTo>
                  <a:lnTo>
                    <a:pt x="253" y="945"/>
                  </a:lnTo>
                  <a:lnTo>
                    <a:pt x="303" y="973"/>
                  </a:lnTo>
                  <a:lnTo>
                    <a:pt x="330" y="982"/>
                  </a:lnTo>
                  <a:lnTo>
                    <a:pt x="381" y="1022"/>
                  </a:lnTo>
                  <a:lnTo>
                    <a:pt x="390" y="1057"/>
                  </a:lnTo>
                  <a:lnTo>
                    <a:pt x="407" y="1076"/>
                  </a:lnTo>
                  <a:lnTo>
                    <a:pt x="407" y="1085"/>
                  </a:lnTo>
                  <a:lnTo>
                    <a:pt x="394" y="1097"/>
                  </a:lnTo>
                  <a:lnTo>
                    <a:pt x="390" y="1106"/>
                  </a:lnTo>
                  <a:lnTo>
                    <a:pt x="431" y="1160"/>
                  </a:lnTo>
                  <a:lnTo>
                    <a:pt x="437" y="1160"/>
                  </a:lnTo>
                  <a:lnTo>
                    <a:pt x="437" y="1149"/>
                  </a:lnTo>
                  <a:lnTo>
                    <a:pt x="451" y="1149"/>
                  </a:lnTo>
                  <a:lnTo>
                    <a:pt x="453" y="1154"/>
                  </a:lnTo>
                  <a:lnTo>
                    <a:pt x="464" y="1118"/>
                  </a:lnTo>
                  <a:lnTo>
                    <a:pt x="487" y="1109"/>
                  </a:lnTo>
                  <a:lnTo>
                    <a:pt x="517" y="1112"/>
                  </a:lnTo>
                  <a:lnTo>
                    <a:pt x="540" y="1124"/>
                  </a:lnTo>
                  <a:lnTo>
                    <a:pt x="560" y="1139"/>
                  </a:lnTo>
                  <a:lnTo>
                    <a:pt x="587" y="1128"/>
                  </a:lnTo>
                  <a:lnTo>
                    <a:pt x="577" y="1088"/>
                  </a:lnTo>
                  <a:lnTo>
                    <a:pt x="574" y="1064"/>
                  </a:lnTo>
                  <a:lnTo>
                    <a:pt x="590" y="1057"/>
                  </a:lnTo>
                  <a:lnTo>
                    <a:pt x="644" y="1043"/>
                  </a:lnTo>
                  <a:lnTo>
                    <a:pt x="647" y="1036"/>
                  </a:lnTo>
                  <a:lnTo>
                    <a:pt x="630" y="1019"/>
                  </a:lnTo>
                  <a:lnTo>
                    <a:pt x="630" y="1010"/>
                  </a:lnTo>
                  <a:lnTo>
                    <a:pt x="634" y="1006"/>
                  </a:lnTo>
                  <a:lnTo>
                    <a:pt x="641" y="988"/>
                  </a:lnTo>
                  <a:lnTo>
                    <a:pt x="647" y="979"/>
                  </a:lnTo>
                  <a:lnTo>
                    <a:pt x="644" y="977"/>
                  </a:lnTo>
                  <a:lnTo>
                    <a:pt x="641" y="970"/>
                  </a:lnTo>
                  <a:lnTo>
                    <a:pt x="641" y="958"/>
                  </a:lnTo>
                  <a:lnTo>
                    <a:pt x="651" y="921"/>
                  </a:lnTo>
                  <a:lnTo>
                    <a:pt x="651" y="892"/>
                  </a:lnTo>
                  <a:lnTo>
                    <a:pt x="681" y="868"/>
                  </a:lnTo>
                  <a:lnTo>
                    <a:pt x="698" y="835"/>
                  </a:lnTo>
                  <a:lnTo>
                    <a:pt x="698" y="822"/>
                  </a:lnTo>
                  <a:lnTo>
                    <a:pt x="720" y="780"/>
                  </a:lnTo>
                  <a:lnTo>
                    <a:pt x="714" y="738"/>
                  </a:lnTo>
                  <a:lnTo>
                    <a:pt x="694" y="698"/>
                  </a:lnTo>
                  <a:lnTo>
                    <a:pt x="701" y="674"/>
                  </a:lnTo>
                  <a:lnTo>
                    <a:pt x="698" y="656"/>
                  </a:lnTo>
                  <a:lnTo>
                    <a:pt x="703" y="646"/>
                  </a:lnTo>
                  <a:lnTo>
                    <a:pt x="657" y="154"/>
                  </a:lnTo>
                  <a:lnTo>
                    <a:pt x="651" y="151"/>
                  </a:lnTo>
                  <a:lnTo>
                    <a:pt x="644" y="140"/>
                  </a:lnTo>
                  <a:lnTo>
                    <a:pt x="634" y="94"/>
                  </a:lnTo>
                  <a:lnTo>
                    <a:pt x="624" y="79"/>
                  </a:lnTo>
                  <a:lnTo>
                    <a:pt x="610" y="67"/>
                  </a:lnTo>
                  <a:lnTo>
                    <a:pt x="594" y="37"/>
                  </a:lnTo>
                  <a:lnTo>
                    <a:pt x="594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83" name="Freeform 100"/>
            <p:cNvSpPr>
              <a:spLocks noChangeAspect="1"/>
            </p:cNvSpPr>
            <p:nvPr/>
          </p:nvSpPr>
          <p:spPr bwMode="auto">
            <a:xfrm>
              <a:off x="7145" y="3834"/>
              <a:ext cx="722" cy="1160"/>
            </a:xfrm>
            <a:custGeom>
              <a:avLst/>
              <a:gdLst>
                <a:gd name="T0" fmla="*/ 120 w 722"/>
                <a:gd name="T1" fmla="*/ 28 h 1160"/>
                <a:gd name="T2" fmla="*/ 163 w 722"/>
                <a:gd name="T3" fmla="*/ 61 h 1160"/>
                <a:gd name="T4" fmla="*/ 198 w 722"/>
                <a:gd name="T5" fmla="*/ 98 h 1160"/>
                <a:gd name="T6" fmla="*/ 210 w 722"/>
                <a:gd name="T7" fmla="*/ 151 h 1160"/>
                <a:gd name="T8" fmla="*/ 187 w 722"/>
                <a:gd name="T9" fmla="*/ 182 h 1160"/>
                <a:gd name="T10" fmla="*/ 157 w 722"/>
                <a:gd name="T11" fmla="*/ 230 h 1160"/>
                <a:gd name="T12" fmla="*/ 120 w 722"/>
                <a:gd name="T13" fmla="*/ 249 h 1160"/>
                <a:gd name="T14" fmla="*/ 66 w 722"/>
                <a:gd name="T15" fmla="*/ 257 h 1160"/>
                <a:gd name="T16" fmla="*/ 61 w 722"/>
                <a:gd name="T17" fmla="*/ 297 h 1160"/>
                <a:gd name="T18" fmla="*/ 87 w 722"/>
                <a:gd name="T19" fmla="*/ 330 h 1160"/>
                <a:gd name="T20" fmla="*/ 53 w 722"/>
                <a:gd name="T21" fmla="*/ 411 h 1160"/>
                <a:gd name="T22" fmla="*/ 20 w 722"/>
                <a:gd name="T23" fmla="*/ 441 h 1160"/>
                <a:gd name="T24" fmla="*/ 10 w 722"/>
                <a:gd name="T25" fmla="*/ 475 h 1160"/>
                <a:gd name="T26" fmla="*/ 0 w 722"/>
                <a:gd name="T27" fmla="*/ 505 h 1160"/>
                <a:gd name="T28" fmla="*/ 16 w 722"/>
                <a:gd name="T29" fmla="*/ 581 h 1160"/>
                <a:gd name="T30" fmla="*/ 74 w 722"/>
                <a:gd name="T31" fmla="*/ 650 h 1160"/>
                <a:gd name="T32" fmla="*/ 137 w 722"/>
                <a:gd name="T33" fmla="*/ 698 h 1160"/>
                <a:gd name="T34" fmla="*/ 177 w 722"/>
                <a:gd name="T35" fmla="*/ 783 h 1160"/>
                <a:gd name="T36" fmla="*/ 207 w 722"/>
                <a:gd name="T37" fmla="*/ 759 h 1160"/>
                <a:gd name="T38" fmla="*/ 257 w 722"/>
                <a:gd name="T39" fmla="*/ 792 h 1160"/>
                <a:gd name="T40" fmla="*/ 254 w 722"/>
                <a:gd name="T41" fmla="*/ 847 h 1160"/>
                <a:gd name="T42" fmla="*/ 214 w 722"/>
                <a:gd name="T43" fmla="*/ 895 h 1160"/>
                <a:gd name="T44" fmla="*/ 254 w 722"/>
                <a:gd name="T45" fmla="*/ 946 h 1160"/>
                <a:gd name="T46" fmla="*/ 331 w 722"/>
                <a:gd name="T47" fmla="*/ 982 h 1160"/>
                <a:gd name="T48" fmla="*/ 391 w 722"/>
                <a:gd name="T49" fmla="*/ 1057 h 1160"/>
                <a:gd name="T50" fmla="*/ 408 w 722"/>
                <a:gd name="T51" fmla="*/ 1085 h 1160"/>
                <a:gd name="T52" fmla="*/ 391 w 722"/>
                <a:gd name="T53" fmla="*/ 1107 h 1160"/>
                <a:gd name="T54" fmla="*/ 438 w 722"/>
                <a:gd name="T55" fmla="*/ 1160 h 1160"/>
                <a:gd name="T56" fmla="*/ 452 w 722"/>
                <a:gd name="T57" fmla="*/ 1149 h 1160"/>
                <a:gd name="T58" fmla="*/ 465 w 722"/>
                <a:gd name="T59" fmla="*/ 1118 h 1160"/>
                <a:gd name="T60" fmla="*/ 518 w 722"/>
                <a:gd name="T61" fmla="*/ 1112 h 1160"/>
                <a:gd name="T62" fmla="*/ 562 w 722"/>
                <a:gd name="T63" fmla="*/ 1139 h 1160"/>
                <a:gd name="T64" fmla="*/ 579 w 722"/>
                <a:gd name="T65" fmla="*/ 1089 h 1160"/>
                <a:gd name="T66" fmla="*/ 592 w 722"/>
                <a:gd name="T67" fmla="*/ 1057 h 1160"/>
                <a:gd name="T68" fmla="*/ 649 w 722"/>
                <a:gd name="T69" fmla="*/ 1037 h 1160"/>
                <a:gd name="T70" fmla="*/ 632 w 722"/>
                <a:gd name="T71" fmla="*/ 1010 h 1160"/>
                <a:gd name="T72" fmla="*/ 643 w 722"/>
                <a:gd name="T73" fmla="*/ 988 h 1160"/>
                <a:gd name="T74" fmla="*/ 646 w 722"/>
                <a:gd name="T75" fmla="*/ 977 h 1160"/>
                <a:gd name="T76" fmla="*/ 643 w 722"/>
                <a:gd name="T77" fmla="*/ 958 h 1160"/>
                <a:gd name="T78" fmla="*/ 652 w 722"/>
                <a:gd name="T79" fmla="*/ 892 h 1160"/>
                <a:gd name="T80" fmla="*/ 699 w 722"/>
                <a:gd name="T81" fmla="*/ 835 h 1160"/>
                <a:gd name="T82" fmla="*/ 722 w 722"/>
                <a:gd name="T83" fmla="*/ 780 h 1160"/>
                <a:gd name="T84" fmla="*/ 696 w 722"/>
                <a:gd name="T85" fmla="*/ 698 h 1160"/>
                <a:gd name="T86" fmla="*/ 699 w 722"/>
                <a:gd name="T87" fmla="*/ 656 h 1160"/>
                <a:gd name="T88" fmla="*/ 659 w 722"/>
                <a:gd name="T89" fmla="*/ 155 h 1160"/>
                <a:gd name="T90" fmla="*/ 646 w 722"/>
                <a:gd name="T91" fmla="*/ 140 h 1160"/>
                <a:gd name="T92" fmla="*/ 625 w 722"/>
                <a:gd name="T93" fmla="*/ 80 h 1160"/>
                <a:gd name="T94" fmla="*/ 596 w 722"/>
                <a:gd name="T95" fmla="*/ 37 h 11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22"/>
                <a:gd name="T145" fmla="*/ 0 h 1160"/>
                <a:gd name="T146" fmla="*/ 722 w 722"/>
                <a:gd name="T147" fmla="*/ 1160 h 116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22" h="1160">
                  <a:moveTo>
                    <a:pt x="596" y="0"/>
                  </a:moveTo>
                  <a:lnTo>
                    <a:pt x="120" y="28"/>
                  </a:lnTo>
                  <a:lnTo>
                    <a:pt x="127" y="40"/>
                  </a:lnTo>
                  <a:lnTo>
                    <a:pt x="163" y="61"/>
                  </a:lnTo>
                  <a:lnTo>
                    <a:pt x="168" y="80"/>
                  </a:lnTo>
                  <a:lnTo>
                    <a:pt x="198" y="98"/>
                  </a:lnTo>
                  <a:lnTo>
                    <a:pt x="210" y="133"/>
                  </a:lnTo>
                  <a:lnTo>
                    <a:pt x="210" y="151"/>
                  </a:lnTo>
                  <a:lnTo>
                    <a:pt x="198" y="173"/>
                  </a:lnTo>
                  <a:lnTo>
                    <a:pt x="187" y="182"/>
                  </a:lnTo>
                  <a:lnTo>
                    <a:pt x="187" y="200"/>
                  </a:lnTo>
                  <a:lnTo>
                    <a:pt x="157" y="230"/>
                  </a:lnTo>
                  <a:lnTo>
                    <a:pt x="127" y="239"/>
                  </a:lnTo>
                  <a:lnTo>
                    <a:pt x="120" y="249"/>
                  </a:lnTo>
                  <a:lnTo>
                    <a:pt x="83" y="249"/>
                  </a:lnTo>
                  <a:lnTo>
                    <a:pt x="66" y="257"/>
                  </a:lnTo>
                  <a:lnTo>
                    <a:pt x="57" y="278"/>
                  </a:lnTo>
                  <a:lnTo>
                    <a:pt x="61" y="297"/>
                  </a:lnTo>
                  <a:lnTo>
                    <a:pt x="80" y="315"/>
                  </a:lnTo>
                  <a:lnTo>
                    <a:pt x="87" y="330"/>
                  </a:lnTo>
                  <a:lnTo>
                    <a:pt x="80" y="360"/>
                  </a:lnTo>
                  <a:lnTo>
                    <a:pt x="53" y="411"/>
                  </a:lnTo>
                  <a:lnTo>
                    <a:pt x="27" y="426"/>
                  </a:lnTo>
                  <a:lnTo>
                    <a:pt x="20" y="441"/>
                  </a:lnTo>
                  <a:lnTo>
                    <a:pt x="20" y="460"/>
                  </a:lnTo>
                  <a:lnTo>
                    <a:pt x="10" y="475"/>
                  </a:lnTo>
                  <a:lnTo>
                    <a:pt x="10" y="487"/>
                  </a:lnTo>
                  <a:lnTo>
                    <a:pt x="0" y="505"/>
                  </a:lnTo>
                  <a:lnTo>
                    <a:pt x="4" y="545"/>
                  </a:lnTo>
                  <a:lnTo>
                    <a:pt x="16" y="581"/>
                  </a:lnTo>
                  <a:lnTo>
                    <a:pt x="20" y="596"/>
                  </a:lnTo>
                  <a:lnTo>
                    <a:pt x="74" y="650"/>
                  </a:lnTo>
                  <a:lnTo>
                    <a:pt x="124" y="687"/>
                  </a:lnTo>
                  <a:lnTo>
                    <a:pt x="137" y="698"/>
                  </a:lnTo>
                  <a:lnTo>
                    <a:pt x="168" y="773"/>
                  </a:lnTo>
                  <a:lnTo>
                    <a:pt x="177" y="783"/>
                  </a:lnTo>
                  <a:lnTo>
                    <a:pt x="194" y="768"/>
                  </a:lnTo>
                  <a:lnTo>
                    <a:pt x="207" y="759"/>
                  </a:lnTo>
                  <a:lnTo>
                    <a:pt x="251" y="780"/>
                  </a:lnTo>
                  <a:lnTo>
                    <a:pt x="257" y="792"/>
                  </a:lnTo>
                  <a:lnTo>
                    <a:pt x="247" y="819"/>
                  </a:lnTo>
                  <a:lnTo>
                    <a:pt x="254" y="847"/>
                  </a:lnTo>
                  <a:lnTo>
                    <a:pt x="221" y="882"/>
                  </a:lnTo>
                  <a:lnTo>
                    <a:pt x="214" y="895"/>
                  </a:lnTo>
                  <a:lnTo>
                    <a:pt x="228" y="919"/>
                  </a:lnTo>
                  <a:lnTo>
                    <a:pt x="254" y="946"/>
                  </a:lnTo>
                  <a:lnTo>
                    <a:pt x="304" y="973"/>
                  </a:lnTo>
                  <a:lnTo>
                    <a:pt x="331" y="982"/>
                  </a:lnTo>
                  <a:lnTo>
                    <a:pt x="382" y="1022"/>
                  </a:lnTo>
                  <a:lnTo>
                    <a:pt x="391" y="1057"/>
                  </a:lnTo>
                  <a:lnTo>
                    <a:pt x="408" y="1076"/>
                  </a:lnTo>
                  <a:lnTo>
                    <a:pt x="408" y="1085"/>
                  </a:lnTo>
                  <a:lnTo>
                    <a:pt x="394" y="1097"/>
                  </a:lnTo>
                  <a:lnTo>
                    <a:pt x="391" y="1107"/>
                  </a:lnTo>
                  <a:lnTo>
                    <a:pt x="432" y="1160"/>
                  </a:lnTo>
                  <a:lnTo>
                    <a:pt x="438" y="1160"/>
                  </a:lnTo>
                  <a:lnTo>
                    <a:pt x="438" y="1149"/>
                  </a:lnTo>
                  <a:lnTo>
                    <a:pt x="452" y="1149"/>
                  </a:lnTo>
                  <a:lnTo>
                    <a:pt x="455" y="1154"/>
                  </a:lnTo>
                  <a:lnTo>
                    <a:pt x="465" y="1118"/>
                  </a:lnTo>
                  <a:lnTo>
                    <a:pt x="488" y="1109"/>
                  </a:lnTo>
                  <a:lnTo>
                    <a:pt x="518" y="1112"/>
                  </a:lnTo>
                  <a:lnTo>
                    <a:pt x="542" y="1124"/>
                  </a:lnTo>
                  <a:lnTo>
                    <a:pt x="562" y="1139"/>
                  </a:lnTo>
                  <a:lnTo>
                    <a:pt x="588" y="1128"/>
                  </a:lnTo>
                  <a:lnTo>
                    <a:pt x="579" y="1089"/>
                  </a:lnTo>
                  <a:lnTo>
                    <a:pt x="576" y="1064"/>
                  </a:lnTo>
                  <a:lnTo>
                    <a:pt x="592" y="1057"/>
                  </a:lnTo>
                  <a:lnTo>
                    <a:pt x="646" y="1043"/>
                  </a:lnTo>
                  <a:lnTo>
                    <a:pt x="649" y="1037"/>
                  </a:lnTo>
                  <a:lnTo>
                    <a:pt x="632" y="1019"/>
                  </a:lnTo>
                  <a:lnTo>
                    <a:pt x="632" y="1010"/>
                  </a:lnTo>
                  <a:lnTo>
                    <a:pt x="635" y="1006"/>
                  </a:lnTo>
                  <a:lnTo>
                    <a:pt x="643" y="988"/>
                  </a:lnTo>
                  <a:lnTo>
                    <a:pt x="649" y="980"/>
                  </a:lnTo>
                  <a:lnTo>
                    <a:pt x="646" y="977"/>
                  </a:lnTo>
                  <a:lnTo>
                    <a:pt x="643" y="970"/>
                  </a:lnTo>
                  <a:lnTo>
                    <a:pt x="643" y="958"/>
                  </a:lnTo>
                  <a:lnTo>
                    <a:pt x="652" y="922"/>
                  </a:lnTo>
                  <a:lnTo>
                    <a:pt x="652" y="892"/>
                  </a:lnTo>
                  <a:lnTo>
                    <a:pt x="682" y="868"/>
                  </a:lnTo>
                  <a:lnTo>
                    <a:pt x="699" y="835"/>
                  </a:lnTo>
                  <a:lnTo>
                    <a:pt x="699" y="822"/>
                  </a:lnTo>
                  <a:lnTo>
                    <a:pt x="722" y="780"/>
                  </a:lnTo>
                  <a:lnTo>
                    <a:pt x="717" y="738"/>
                  </a:lnTo>
                  <a:lnTo>
                    <a:pt x="696" y="698"/>
                  </a:lnTo>
                  <a:lnTo>
                    <a:pt x="702" y="674"/>
                  </a:lnTo>
                  <a:lnTo>
                    <a:pt x="699" y="656"/>
                  </a:lnTo>
                  <a:lnTo>
                    <a:pt x="706" y="647"/>
                  </a:lnTo>
                  <a:lnTo>
                    <a:pt x="659" y="155"/>
                  </a:lnTo>
                  <a:lnTo>
                    <a:pt x="652" y="151"/>
                  </a:lnTo>
                  <a:lnTo>
                    <a:pt x="646" y="140"/>
                  </a:lnTo>
                  <a:lnTo>
                    <a:pt x="635" y="95"/>
                  </a:lnTo>
                  <a:lnTo>
                    <a:pt x="625" y="80"/>
                  </a:lnTo>
                  <a:lnTo>
                    <a:pt x="612" y="67"/>
                  </a:lnTo>
                  <a:lnTo>
                    <a:pt x="596" y="37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84" name="Freeform 101"/>
            <p:cNvSpPr>
              <a:spLocks noChangeAspect="1"/>
            </p:cNvSpPr>
            <p:nvPr/>
          </p:nvSpPr>
          <p:spPr bwMode="auto">
            <a:xfrm>
              <a:off x="7145" y="3834"/>
              <a:ext cx="722" cy="1160"/>
            </a:xfrm>
            <a:custGeom>
              <a:avLst/>
              <a:gdLst>
                <a:gd name="T0" fmla="*/ 120 w 722"/>
                <a:gd name="T1" fmla="*/ 28 h 1160"/>
                <a:gd name="T2" fmla="*/ 163 w 722"/>
                <a:gd name="T3" fmla="*/ 61 h 1160"/>
                <a:gd name="T4" fmla="*/ 198 w 722"/>
                <a:gd name="T5" fmla="*/ 98 h 1160"/>
                <a:gd name="T6" fmla="*/ 210 w 722"/>
                <a:gd name="T7" fmla="*/ 151 h 1160"/>
                <a:gd name="T8" fmla="*/ 187 w 722"/>
                <a:gd name="T9" fmla="*/ 182 h 1160"/>
                <a:gd name="T10" fmla="*/ 157 w 722"/>
                <a:gd name="T11" fmla="*/ 230 h 1160"/>
                <a:gd name="T12" fmla="*/ 120 w 722"/>
                <a:gd name="T13" fmla="*/ 249 h 1160"/>
                <a:gd name="T14" fmla="*/ 66 w 722"/>
                <a:gd name="T15" fmla="*/ 257 h 1160"/>
                <a:gd name="T16" fmla="*/ 61 w 722"/>
                <a:gd name="T17" fmla="*/ 297 h 1160"/>
                <a:gd name="T18" fmla="*/ 87 w 722"/>
                <a:gd name="T19" fmla="*/ 330 h 1160"/>
                <a:gd name="T20" fmla="*/ 53 w 722"/>
                <a:gd name="T21" fmla="*/ 411 h 1160"/>
                <a:gd name="T22" fmla="*/ 20 w 722"/>
                <a:gd name="T23" fmla="*/ 441 h 1160"/>
                <a:gd name="T24" fmla="*/ 10 w 722"/>
                <a:gd name="T25" fmla="*/ 475 h 1160"/>
                <a:gd name="T26" fmla="*/ 0 w 722"/>
                <a:gd name="T27" fmla="*/ 505 h 1160"/>
                <a:gd name="T28" fmla="*/ 16 w 722"/>
                <a:gd name="T29" fmla="*/ 581 h 1160"/>
                <a:gd name="T30" fmla="*/ 74 w 722"/>
                <a:gd name="T31" fmla="*/ 650 h 1160"/>
                <a:gd name="T32" fmla="*/ 137 w 722"/>
                <a:gd name="T33" fmla="*/ 698 h 1160"/>
                <a:gd name="T34" fmla="*/ 177 w 722"/>
                <a:gd name="T35" fmla="*/ 783 h 1160"/>
                <a:gd name="T36" fmla="*/ 207 w 722"/>
                <a:gd name="T37" fmla="*/ 759 h 1160"/>
                <a:gd name="T38" fmla="*/ 257 w 722"/>
                <a:gd name="T39" fmla="*/ 792 h 1160"/>
                <a:gd name="T40" fmla="*/ 254 w 722"/>
                <a:gd name="T41" fmla="*/ 847 h 1160"/>
                <a:gd name="T42" fmla="*/ 214 w 722"/>
                <a:gd name="T43" fmla="*/ 895 h 1160"/>
                <a:gd name="T44" fmla="*/ 254 w 722"/>
                <a:gd name="T45" fmla="*/ 946 h 1160"/>
                <a:gd name="T46" fmla="*/ 331 w 722"/>
                <a:gd name="T47" fmla="*/ 982 h 1160"/>
                <a:gd name="T48" fmla="*/ 391 w 722"/>
                <a:gd name="T49" fmla="*/ 1057 h 1160"/>
                <a:gd name="T50" fmla="*/ 408 w 722"/>
                <a:gd name="T51" fmla="*/ 1085 h 1160"/>
                <a:gd name="T52" fmla="*/ 391 w 722"/>
                <a:gd name="T53" fmla="*/ 1107 h 1160"/>
                <a:gd name="T54" fmla="*/ 438 w 722"/>
                <a:gd name="T55" fmla="*/ 1160 h 1160"/>
                <a:gd name="T56" fmla="*/ 452 w 722"/>
                <a:gd name="T57" fmla="*/ 1149 h 1160"/>
                <a:gd name="T58" fmla="*/ 465 w 722"/>
                <a:gd name="T59" fmla="*/ 1118 h 1160"/>
                <a:gd name="T60" fmla="*/ 518 w 722"/>
                <a:gd name="T61" fmla="*/ 1112 h 1160"/>
                <a:gd name="T62" fmla="*/ 562 w 722"/>
                <a:gd name="T63" fmla="*/ 1139 h 1160"/>
                <a:gd name="T64" fmla="*/ 579 w 722"/>
                <a:gd name="T65" fmla="*/ 1089 h 1160"/>
                <a:gd name="T66" fmla="*/ 592 w 722"/>
                <a:gd name="T67" fmla="*/ 1057 h 1160"/>
                <a:gd name="T68" fmla="*/ 649 w 722"/>
                <a:gd name="T69" fmla="*/ 1037 h 1160"/>
                <a:gd name="T70" fmla="*/ 632 w 722"/>
                <a:gd name="T71" fmla="*/ 1010 h 1160"/>
                <a:gd name="T72" fmla="*/ 643 w 722"/>
                <a:gd name="T73" fmla="*/ 988 h 1160"/>
                <a:gd name="T74" fmla="*/ 646 w 722"/>
                <a:gd name="T75" fmla="*/ 977 h 1160"/>
                <a:gd name="T76" fmla="*/ 643 w 722"/>
                <a:gd name="T77" fmla="*/ 958 h 1160"/>
                <a:gd name="T78" fmla="*/ 652 w 722"/>
                <a:gd name="T79" fmla="*/ 892 h 1160"/>
                <a:gd name="T80" fmla="*/ 699 w 722"/>
                <a:gd name="T81" fmla="*/ 835 h 1160"/>
                <a:gd name="T82" fmla="*/ 722 w 722"/>
                <a:gd name="T83" fmla="*/ 780 h 1160"/>
                <a:gd name="T84" fmla="*/ 696 w 722"/>
                <a:gd name="T85" fmla="*/ 698 h 1160"/>
                <a:gd name="T86" fmla="*/ 699 w 722"/>
                <a:gd name="T87" fmla="*/ 656 h 1160"/>
                <a:gd name="T88" fmla="*/ 659 w 722"/>
                <a:gd name="T89" fmla="*/ 155 h 1160"/>
                <a:gd name="T90" fmla="*/ 646 w 722"/>
                <a:gd name="T91" fmla="*/ 140 h 1160"/>
                <a:gd name="T92" fmla="*/ 625 w 722"/>
                <a:gd name="T93" fmla="*/ 80 h 1160"/>
                <a:gd name="T94" fmla="*/ 596 w 722"/>
                <a:gd name="T95" fmla="*/ 37 h 11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22"/>
                <a:gd name="T145" fmla="*/ 0 h 1160"/>
                <a:gd name="T146" fmla="*/ 722 w 722"/>
                <a:gd name="T147" fmla="*/ 1160 h 116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22" h="1160">
                  <a:moveTo>
                    <a:pt x="596" y="0"/>
                  </a:moveTo>
                  <a:lnTo>
                    <a:pt x="120" y="28"/>
                  </a:lnTo>
                  <a:lnTo>
                    <a:pt x="127" y="40"/>
                  </a:lnTo>
                  <a:lnTo>
                    <a:pt x="163" y="61"/>
                  </a:lnTo>
                  <a:lnTo>
                    <a:pt x="168" y="80"/>
                  </a:lnTo>
                  <a:lnTo>
                    <a:pt x="198" y="98"/>
                  </a:lnTo>
                  <a:lnTo>
                    <a:pt x="210" y="133"/>
                  </a:lnTo>
                  <a:lnTo>
                    <a:pt x="210" y="151"/>
                  </a:lnTo>
                  <a:lnTo>
                    <a:pt x="198" y="173"/>
                  </a:lnTo>
                  <a:lnTo>
                    <a:pt x="187" y="182"/>
                  </a:lnTo>
                  <a:lnTo>
                    <a:pt x="187" y="200"/>
                  </a:lnTo>
                  <a:lnTo>
                    <a:pt x="157" y="230"/>
                  </a:lnTo>
                  <a:lnTo>
                    <a:pt x="127" y="239"/>
                  </a:lnTo>
                  <a:lnTo>
                    <a:pt x="120" y="249"/>
                  </a:lnTo>
                  <a:lnTo>
                    <a:pt x="83" y="249"/>
                  </a:lnTo>
                  <a:lnTo>
                    <a:pt x="66" y="257"/>
                  </a:lnTo>
                  <a:lnTo>
                    <a:pt x="57" y="278"/>
                  </a:lnTo>
                  <a:lnTo>
                    <a:pt x="61" y="297"/>
                  </a:lnTo>
                  <a:lnTo>
                    <a:pt x="80" y="315"/>
                  </a:lnTo>
                  <a:lnTo>
                    <a:pt x="87" y="330"/>
                  </a:lnTo>
                  <a:lnTo>
                    <a:pt x="80" y="360"/>
                  </a:lnTo>
                  <a:lnTo>
                    <a:pt x="53" y="411"/>
                  </a:lnTo>
                  <a:lnTo>
                    <a:pt x="27" y="426"/>
                  </a:lnTo>
                  <a:lnTo>
                    <a:pt x="20" y="441"/>
                  </a:lnTo>
                  <a:lnTo>
                    <a:pt x="20" y="460"/>
                  </a:lnTo>
                  <a:lnTo>
                    <a:pt x="10" y="475"/>
                  </a:lnTo>
                  <a:lnTo>
                    <a:pt x="10" y="487"/>
                  </a:lnTo>
                  <a:lnTo>
                    <a:pt x="0" y="505"/>
                  </a:lnTo>
                  <a:lnTo>
                    <a:pt x="4" y="545"/>
                  </a:lnTo>
                  <a:lnTo>
                    <a:pt x="16" y="581"/>
                  </a:lnTo>
                  <a:lnTo>
                    <a:pt x="20" y="596"/>
                  </a:lnTo>
                  <a:lnTo>
                    <a:pt x="74" y="650"/>
                  </a:lnTo>
                  <a:lnTo>
                    <a:pt x="124" y="687"/>
                  </a:lnTo>
                  <a:lnTo>
                    <a:pt x="137" y="698"/>
                  </a:lnTo>
                  <a:lnTo>
                    <a:pt x="168" y="773"/>
                  </a:lnTo>
                  <a:lnTo>
                    <a:pt x="177" y="783"/>
                  </a:lnTo>
                  <a:lnTo>
                    <a:pt x="194" y="768"/>
                  </a:lnTo>
                  <a:lnTo>
                    <a:pt x="207" y="759"/>
                  </a:lnTo>
                  <a:lnTo>
                    <a:pt x="251" y="780"/>
                  </a:lnTo>
                  <a:lnTo>
                    <a:pt x="257" y="792"/>
                  </a:lnTo>
                  <a:lnTo>
                    <a:pt x="247" y="819"/>
                  </a:lnTo>
                  <a:lnTo>
                    <a:pt x="254" y="847"/>
                  </a:lnTo>
                  <a:lnTo>
                    <a:pt x="221" y="882"/>
                  </a:lnTo>
                  <a:lnTo>
                    <a:pt x="214" y="895"/>
                  </a:lnTo>
                  <a:lnTo>
                    <a:pt x="228" y="919"/>
                  </a:lnTo>
                  <a:lnTo>
                    <a:pt x="254" y="946"/>
                  </a:lnTo>
                  <a:lnTo>
                    <a:pt x="304" y="973"/>
                  </a:lnTo>
                  <a:lnTo>
                    <a:pt x="331" y="982"/>
                  </a:lnTo>
                  <a:lnTo>
                    <a:pt x="382" y="1022"/>
                  </a:lnTo>
                  <a:lnTo>
                    <a:pt x="391" y="1057"/>
                  </a:lnTo>
                  <a:lnTo>
                    <a:pt x="408" y="1076"/>
                  </a:lnTo>
                  <a:lnTo>
                    <a:pt x="408" y="1085"/>
                  </a:lnTo>
                  <a:lnTo>
                    <a:pt x="394" y="1097"/>
                  </a:lnTo>
                  <a:lnTo>
                    <a:pt x="391" y="1107"/>
                  </a:lnTo>
                  <a:lnTo>
                    <a:pt x="432" y="1160"/>
                  </a:lnTo>
                  <a:lnTo>
                    <a:pt x="438" y="1160"/>
                  </a:lnTo>
                  <a:lnTo>
                    <a:pt x="438" y="1149"/>
                  </a:lnTo>
                  <a:lnTo>
                    <a:pt x="452" y="1149"/>
                  </a:lnTo>
                  <a:lnTo>
                    <a:pt x="455" y="1154"/>
                  </a:lnTo>
                  <a:lnTo>
                    <a:pt x="465" y="1118"/>
                  </a:lnTo>
                  <a:lnTo>
                    <a:pt x="488" y="1109"/>
                  </a:lnTo>
                  <a:lnTo>
                    <a:pt x="518" y="1112"/>
                  </a:lnTo>
                  <a:lnTo>
                    <a:pt x="542" y="1124"/>
                  </a:lnTo>
                  <a:lnTo>
                    <a:pt x="562" y="1139"/>
                  </a:lnTo>
                  <a:lnTo>
                    <a:pt x="588" y="1128"/>
                  </a:lnTo>
                  <a:lnTo>
                    <a:pt x="579" y="1089"/>
                  </a:lnTo>
                  <a:lnTo>
                    <a:pt x="576" y="1064"/>
                  </a:lnTo>
                  <a:lnTo>
                    <a:pt x="592" y="1057"/>
                  </a:lnTo>
                  <a:lnTo>
                    <a:pt x="646" y="1043"/>
                  </a:lnTo>
                  <a:lnTo>
                    <a:pt x="649" y="1037"/>
                  </a:lnTo>
                  <a:lnTo>
                    <a:pt x="632" y="1019"/>
                  </a:lnTo>
                  <a:lnTo>
                    <a:pt x="632" y="1010"/>
                  </a:lnTo>
                  <a:lnTo>
                    <a:pt x="635" y="1006"/>
                  </a:lnTo>
                  <a:lnTo>
                    <a:pt x="643" y="988"/>
                  </a:lnTo>
                  <a:lnTo>
                    <a:pt x="649" y="980"/>
                  </a:lnTo>
                  <a:lnTo>
                    <a:pt x="646" y="977"/>
                  </a:lnTo>
                  <a:lnTo>
                    <a:pt x="643" y="970"/>
                  </a:lnTo>
                  <a:lnTo>
                    <a:pt x="643" y="958"/>
                  </a:lnTo>
                  <a:lnTo>
                    <a:pt x="652" y="922"/>
                  </a:lnTo>
                  <a:lnTo>
                    <a:pt x="652" y="892"/>
                  </a:lnTo>
                  <a:lnTo>
                    <a:pt x="682" y="868"/>
                  </a:lnTo>
                  <a:lnTo>
                    <a:pt x="699" y="835"/>
                  </a:lnTo>
                  <a:lnTo>
                    <a:pt x="699" y="822"/>
                  </a:lnTo>
                  <a:lnTo>
                    <a:pt x="722" y="780"/>
                  </a:lnTo>
                  <a:lnTo>
                    <a:pt x="717" y="738"/>
                  </a:lnTo>
                  <a:lnTo>
                    <a:pt x="696" y="698"/>
                  </a:lnTo>
                  <a:lnTo>
                    <a:pt x="702" y="674"/>
                  </a:lnTo>
                  <a:lnTo>
                    <a:pt x="699" y="656"/>
                  </a:lnTo>
                  <a:lnTo>
                    <a:pt x="706" y="647"/>
                  </a:lnTo>
                  <a:lnTo>
                    <a:pt x="659" y="155"/>
                  </a:lnTo>
                  <a:lnTo>
                    <a:pt x="652" y="151"/>
                  </a:lnTo>
                  <a:lnTo>
                    <a:pt x="646" y="140"/>
                  </a:lnTo>
                  <a:lnTo>
                    <a:pt x="635" y="95"/>
                  </a:lnTo>
                  <a:lnTo>
                    <a:pt x="625" y="80"/>
                  </a:lnTo>
                  <a:lnTo>
                    <a:pt x="612" y="67"/>
                  </a:lnTo>
                  <a:lnTo>
                    <a:pt x="596" y="37"/>
                  </a:lnTo>
                  <a:lnTo>
                    <a:pt x="596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85" name="Freeform 102"/>
            <p:cNvSpPr>
              <a:spLocks noChangeAspect="1"/>
            </p:cNvSpPr>
            <p:nvPr/>
          </p:nvSpPr>
          <p:spPr bwMode="auto">
            <a:xfrm>
              <a:off x="7912" y="3102"/>
              <a:ext cx="703" cy="873"/>
            </a:xfrm>
            <a:custGeom>
              <a:avLst/>
              <a:gdLst>
                <a:gd name="T0" fmla="*/ 350 w 703"/>
                <a:gd name="T1" fmla="*/ 833 h 873"/>
                <a:gd name="T2" fmla="*/ 573 w 703"/>
                <a:gd name="T3" fmla="*/ 815 h 873"/>
                <a:gd name="T4" fmla="*/ 603 w 703"/>
                <a:gd name="T5" fmla="*/ 758 h 873"/>
                <a:gd name="T6" fmla="*/ 610 w 703"/>
                <a:gd name="T7" fmla="*/ 713 h 873"/>
                <a:gd name="T8" fmla="*/ 650 w 703"/>
                <a:gd name="T9" fmla="*/ 665 h 873"/>
                <a:gd name="T10" fmla="*/ 652 w 703"/>
                <a:gd name="T11" fmla="*/ 635 h 873"/>
                <a:gd name="T12" fmla="*/ 673 w 703"/>
                <a:gd name="T13" fmla="*/ 608 h 873"/>
                <a:gd name="T14" fmla="*/ 687 w 703"/>
                <a:gd name="T15" fmla="*/ 623 h 873"/>
                <a:gd name="T16" fmla="*/ 700 w 703"/>
                <a:gd name="T17" fmla="*/ 608 h 873"/>
                <a:gd name="T18" fmla="*/ 696 w 703"/>
                <a:gd name="T19" fmla="*/ 569 h 873"/>
                <a:gd name="T20" fmla="*/ 689 w 703"/>
                <a:gd name="T21" fmla="*/ 508 h 873"/>
                <a:gd name="T22" fmla="*/ 633 w 703"/>
                <a:gd name="T23" fmla="*/ 342 h 873"/>
                <a:gd name="T24" fmla="*/ 567 w 703"/>
                <a:gd name="T25" fmla="*/ 340 h 873"/>
                <a:gd name="T26" fmla="*/ 483 w 703"/>
                <a:gd name="T27" fmla="*/ 440 h 873"/>
                <a:gd name="T28" fmla="*/ 473 w 703"/>
                <a:gd name="T29" fmla="*/ 436 h 873"/>
                <a:gd name="T30" fmla="*/ 440 w 703"/>
                <a:gd name="T31" fmla="*/ 421 h 873"/>
                <a:gd name="T32" fmla="*/ 440 w 703"/>
                <a:gd name="T33" fmla="*/ 370 h 873"/>
                <a:gd name="T34" fmla="*/ 479 w 703"/>
                <a:gd name="T35" fmla="*/ 340 h 873"/>
                <a:gd name="T36" fmla="*/ 486 w 703"/>
                <a:gd name="T37" fmla="*/ 316 h 873"/>
                <a:gd name="T38" fmla="*/ 503 w 703"/>
                <a:gd name="T39" fmla="*/ 292 h 873"/>
                <a:gd name="T40" fmla="*/ 516 w 703"/>
                <a:gd name="T41" fmla="*/ 217 h 873"/>
                <a:gd name="T42" fmla="*/ 500 w 703"/>
                <a:gd name="T43" fmla="*/ 178 h 873"/>
                <a:gd name="T44" fmla="*/ 477 w 703"/>
                <a:gd name="T45" fmla="*/ 148 h 873"/>
                <a:gd name="T46" fmla="*/ 500 w 703"/>
                <a:gd name="T47" fmla="*/ 129 h 873"/>
                <a:gd name="T48" fmla="*/ 479 w 703"/>
                <a:gd name="T49" fmla="*/ 85 h 873"/>
                <a:gd name="T50" fmla="*/ 403 w 703"/>
                <a:gd name="T51" fmla="*/ 57 h 873"/>
                <a:gd name="T52" fmla="*/ 343 w 703"/>
                <a:gd name="T53" fmla="*/ 34 h 873"/>
                <a:gd name="T54" fmla="*/ 280 w 703"/>
                <a:gd name="T55" fmla="*/ 19 h 873"/>
                <a:gd name="T56" fmla="*/ 243 w 703"/>
                <a:gd name="T57" fmla="*/ 15 h 873"/>
                <a:gd name="T58" fmla="*/ 207 w 703"/>
                <a:gd name="T59" fmla="*/ 48 h 873"/>
                <a:gd name="T60" fmla="*/ 207 w 703"/>
                <a:gd name="T61" fmla="*/ 81 h 873"/>
                <a:gd name="T62" fmla="*/ 219 w 703"/>
                <a:gd name="T63" fmla="*/ 90 h 873"/>
                <a:gd name="T64" fmla="*/ 197 w 703"/>
                <a:gd name="T65" fmla="*/ 100 h 873"/>
                <a:gd name="T66" fmla="*/ 173 w 703"/>
                <a:gd name="T67" fmla="*/ 124 h 873"/>
                <a:gd name="T68" fmla="*/ 167 w 703"/>
                <a:gd name="T69" fmla="*/ 163 h 873"/>
                <a:gd name="T70" fmla="*/ 156 w 703"/>
                <a:gd name="T71" fmla="*/ 211 h 873"/>
                <a:gd name="T72" fmla="*/ 133 w 703"/>
                <a:gd name="T73" fmla="*/ 201 h 873"/>
                <a:gd name="T74" fmla="*/ 133 w 703"/>
                <a:gd name="T75" fmla="*/ 160 h 873"/>
                <a:gd name="T76" fmla="*/ 133 w 703"/>
                <a:gd name="T77" fmla="*/ 145 h 873"/>
                <a:gd name="T78" fmla="*/ 114 w 703"/>
                <a:gd name="T79" fmla="*/ 163 h 873"/>
                <a:gd name="T80" fmla="*/ 103 w 703"/>
                <a:gd name="T81" fmla="*/ 196 h 873"/>
                <a:gd name="T82" fmla="*/ 70 w 703"/>
                <a:gd name="T83" fmla="*/ 211 h 873"/>
                <a:gd name="T84" fmla="*/ 60 w 703"/>
                <a:gd name="T85" fmla="*/ 238 h 873"/>
                <a:gd name="T86" fmla="*/ 40 w 703"/>
                <a:gd name="T87" fmla="*/ 290 h 873"/>
                <a:gd name="T88" fmla="*/ 33 w 703"/>
                <a:gd name="T89" fmla="*/ 349 h 873"/>
                <a:gd name="T90" fmla="*/ 10 w 703"/>
                <a:gd name="T91" fmla="*/ 391 h 873"/>
                <a:gd name="T92" fmla="*/ 26 w 703"/>
                <a:gd name="T93" fmla="*/ 454 h 873"/>
                <a:gd name="T94" fmla="*/ 30 w 703"/>
                <a:gd name="T95" fmla="*/ 506 h 873"/>
                <a:gd name="T96" fmla="*/ 87 w 703"/>
                <a:gd name="T97" fmla="*/ 617 h 873"/>
                <a:gd name="T98" fmla="*/ 97 w 703"/>
                <a:gd name="T99" fmla="*/ 668 h 873"/>
                <a:gd name="T100" fmla="*/ 90 w 703"/>
                <a:gd name="T101" fmla="*/ 680 h 873"/>
                <a:gd name="T102" fmla="*/ 77 w 703"/>
                <a:gd name="T103" fmla="*/ 755 h 873"/>
                <a:gd name="T104" fmla="*/ 33 w 703"/>
                <a:gd name="T105" fmla="*/ 846 h 873"/>
                <a:gd name="T106" fmla="*/ 0 w 703"/>
                <a:gd name="T107" fmla="*/ 873 h 87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03"/>
                <a:gd name="T163" fmla="*/ 0 h 873"/>
                <a:gd name="T164" fmla="*/ 703 w 703"/>
                <a:gd name="T165" fmla="*/ 873 h 87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03" h="873">
                  <a:moveTo>
                    <a:pt x="0" y="873"/>
                  </a:moveTo>
                  <a:lnTo>
                    <a:pt x="350" y="833"/>
                  </a:lnTo>
                  <a:lnTo>
                    <a:pt x="353" y="843"/>
                  </a:lnTo>
                  <a:lnTo>
                    <a:pt x="573" y="815"/>
                  </a:lnTo>
                  <a:lnTo>
                    <a:pt x="576" y="807"/>
                  </a:lnTo>
                  <a:lnTo>
                    <a:pt x="603" y="758"/>
                  </a:lnTo>
                  <a:lnTo>
                    <a:pt x="613" y="746"/>
                  </a:lnTo>
                  <a:lnTo>
                    <a:pt x="610" y="713"/>
                  </a:lnTo>
                  <a:lnTo>
                    <a:pt x="623" y="686"/>
                  </a:lnTo>
                  <a:lnTo>
                    <a:pt x="650" y="665"/>
                  </a:lnTo>
                  <a:lnTo>
                    <a:pt x="650" y="641"/>
                  </a:lnTo>
                  <a:lnTo>
                    <a:pt x="652" y="635"/>
                  </a:lnTo>
                  <a:lnTo>
                    <a:pt x="656" y="620"/>
                  </a:lnTo>
                  <a:lnTo>
                    <a:pt x="673" y="608"/>
                  </a:lnTo>
                  <a:lnTo>
                    <a:pt x="679" y="620"/>
                  </a:lnTo>
                  <a:lnTo>
                    <a:pt x="687" y="623"/>
                  </a:lnTo>
                  <a:lnTo>
                    <a:pt x="696" y="617"/>
                  </a:lnTo>
                  <a:lnTo>
                    <a:pt x="700" y="608"/>
                  </a:lnTo>
                  <a:lnTo>
                    <a:pt x="703" y="596"/>
                  </a:lnTo>
                  <a:lnTo>
                    <a:pt x="696" y="569"/>
                  </a:lnTo>
                  <a:lnTo>
                    <a:pt x="703" y="533"/>
                  </a:lnTo>
                  <a:lnTo>
                    <a:pt x="689" y="508"/>
                  </a:lnTo>
                  <a:lnTo>
                    <a:pt x="687" y="461"/>
                  </a:lnTo>
                  <a:lnTo>
                    <a:pt x="633" y="342"/>
                  </a:lnTo>
                  <a:lnTo>
                    <a:pt x="583" y="327"/>
                  </a:lnTo>
                  <a:lnTo>
                    <a:pt x="567" y="340"/>
                  </a:lnTo>
                  <a:lnTo>
                    <a:pt x="543" y="361"/>
                  </a:lnTo>
                  <a:lnTo>
                    <a:pt x="483" y="440"/>
                  </a:lnTo>
                  <a:lnTo>
                    <a:pt x="477" y="440"/>
                  </a:lnTo>
                  <a:lnTo>
                    <a:pt x="473" y="436"/>
                  </a:lnTo>
                  <a:lnTo>
                    <a:pt x="447" y="427"/>
                  </a:lnTo>
                  <a:lnTo>
                    <a:pt x="440" y="421"/>
                  </a:lnTo>
                  <a:lnTo>
                    <a:pt x="433" y="403"/>
                  </a:lnTo>
                  <a:lnTo>
                    <a:pt x="440" y="370"/>
                  </a:lnTo>
                  <a:lnTo>
                    <a:pt x="450" y="358"/>
                  </a:lnTo>
                  <a:lnTo>
                    <a:pt x="479" y="340"/>
                  </a:lnTo>
                  <a:lnTo>
                    <a:pt x="486" y="327"/>
                  </a:lnTo>
                  <a:lnTo>
                    <a:pt x="486" y="316"/>
                  </a:lnTo>
                  <a:lnTo>
                    <a:pt x="494" y="301"/>
                  </a:lnTo>
                  <a:lnTo>
                    <a:pt x="503" y="292"/>
                  </a:lnTo>
                  <a:lnTo>
                    <a:pt x="516" y="268"/>
                  </a:lnTo>
                  <a:lnTo>
                    <a:pt x="516" y="217"/>
                  </a:lnTo>
                  <a:lnTo>
                    <a:pt x="510" y="190"/>
                  </a:lnTo>
                  <a:lnTo>
                    <a:pt x="500" y="178"/>
                  </a:lnTo>
                  <a:lnTo>
                    <a:pt x="483" y="156"/>
                  </a:lnTo>
                  <a:lnTo>
                    <a:pt x="477" y="148"/>
                  </a:lnTo>
                  <a:lnTo>
                    <a:pt x="479" y="135"/>
                  </a:lnTo>
                  <a:lnTo>
                    <a:pt x="500" y="129"/>
                  </a:lnTo>
                  <a:lnTo>
                    <a:pt x="503" y="124"/>
                  </a:lnTo>
                  <a:lnTo>
                    <a:pt x="479" y="85"/>
                  </a:lnTo>
                  <a:lnTo>
                    <a:pt x="459" y="75"/>
                  </a:lnTo>
                  <a:lnTo>
                    <a:pt x="403" y="57"/>
                  </a:lnTo>
                  <a:lnTo>
                    <a:pt x="360" y="48"/>
                  </a:lnTo>
                  <a:lnTo>
                    <a:pt x="343" y="34"/>
                  </a:lnTo>
                  <a:lnTo>
                    <a:pt x="310" y="24"/>
                  </a:lnTo>
                  <a:lnTo>
                    <a:pt x="280" y="19"/>
                  </a:lnTo>
                  <a:lnTo>
                    <a:pt x="253" y="0"/>
                  </a:lnTo>
                  <a:lnTo>
                    <a:pt x="243" y="15"/>
                  </a:lnTo>
                  <a:lnTo>
                    <a:pt x="223" y="21"/>
                  </a:lnTo>
                  <a:lnTo>
                    <a:pt x="207" y="48"/>
                  </a:lnTo>
                  <a:lnTo>
                    <a:pt x="203" y="72"/>
                  </a:lnTo>
                  <a:lnTo>
                    <a:pt x="207" y="81"/>
                  </a:lnTo>
                  <a:lnTo>
                    <a:pt x="217" y="81"/>
                  </a:lnTo>
                  <a:lnTo>
                    <a:pt x="219" y="90"/>
                  </a:lnTo>
                  <a:lnTo>
                    <a:pt x="213" y="93"/>
                  </a:lnTo>
                  <a:lnTo>
                    <a:pt x="197" y="100"/>
                  </a:lnTo>
                  <a:lnTo>
                    <a:pt x="187" y="105"/>
                  </a:lnTo>
                  <a:lnTo>
                    <a:pt x="173" y="124"/>
                  </a:lnTo>
                  <a:lnTo>
                    <a:pt x="164" y="142"/>
                  </a:lnTo>
                  <a:lnTo>
                    <a:pt x="167" y="163"/>
                  </a:lnTo>
                  <a:lnTo>
                    <a:pt x="170" y="186"/>
                  </a:lnTo>
                  <a:lnTo>
                    <a:pt x="156" y="211"/>
                  </a:lnTo>
                  <a:lnTo>
                    <a:pt x="137" y="219"/>
                  </a:lnTo>
                  <a:lnTo>
                    <a:pt x="133" y="201"/>
                  </a:lnTo>
                  <a:lnTo>
                    <a:pt x="140" y="180"/>
                  </a:lnTo>
                  <a:lnTo>
                    <a:pt x="133" y="160"/>
                  </a:lnTo>
                  <a:lnTo>
                    <a:pt x="137" y="148"/>
                  </a:lnTo>
                  <a:lnTo>
                    <a:pt x="133" y="145"/>
                  </a:lnTo>
                  <a:lnTo>
                    <a:pt x="123" y="148"/>
                  </a:lnTo>
                  <a:lnTo>
                    <a:pt x="114" y="163"/>
                  </a:lnTo>
                  <a:lnTo>
                    <a:pt x="109" y="184"/>
                  </a:lnTo>
                  <a:lnTo>
                    <a:pt x="103" y="196"/>
                  </a:lnTo>
                  <a:lnTo>
                    <a:pt x="90" y="196"/>
                  </a:lnTo>
                  <a:lnTo>
                    <a:pt x="70" y="211"/>
                  </a:lnTo>
                  <a:lnTo>
                    <a:pt x="60" y="226"/>
                  </a:lnTo>
                  <a:lnTo>
                    <a:pt x="60" y="238"/>
                  </a:lnTo>
                  <a:lnTo>
                    <a:pt x="40" y="256"/>
                  </a:lnTo>
                  <a:lnTo>
                    <a:pt x="40" y="290"/>
                  </a:lnTo>
                  <a:lnTo>
                    <a:pt x="36" y="325"/>
                  </a:lnTo>
                  <a:lnTo>
                    <a:pt x="33" y="349"/>
                  </a:lnTo>
                  <a:lnTo>
                    <a:pt x="20" y="376"/>
                  </a:lnTo>
                  <a:lnTo>
                    <a:pt x="10" y="391"/>
                  </a:lnTo>
                  <a:lnTo>
                    <a:pt x="10" y="409"/>
                  </a:lnTo>
                  <a:lnTo>
                    <a:pt x="26" y="454"/>
                  </a:lnTo>
                  <a:lnTo>
                    <a:pt x="17" y="482"/>
                  </a:lnTo>
                  <a:lnTo>
                    <a:pt x="30" y="506"/>
                  </a:lnTo>
                  <a:lnTo>
                    <a:pt x="63" y="566"/>
                  </a:lnTo>
                  <a:lnTo>
                    <a:pt x="87" y="617"/>
                  </a:lnTo>
                  <a:lnTo>
                    <a:pt x="87" y="659"/>
                  </a:lnTo>
                  <a:lnTo>
                    <a:pt x="97" y="668"/>
                  </a:lnTo>
                  <a:lnTo>
                    <a:pt x="97" y="674"/>
                  </a:lnTo>
                  <a:lnTo>
                    <a:pt x="90" y="680"/>
                  </a:lnTo>
                  <a:lnTo>
                    <a:pt x="83" y="725"/>
                  </a:lnTo>
                  <a:lnTo>
                    <a:pt x="77" y="755"/>
                  </a:lnTo>
                  <a:lnTo>
                    <a:pt x="60" y="785"/>
                  </a:lnTo>
                  <a:lnTo>
                    <a:pt x="33" y="846"/>
                  </a:lnTo>
                  <a:lnTo>
                    <a:pt x="10" y="866"/>
                  </a:lnTo>
                  <a:lnTo>
                    <a:pt x="0" y="87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86" name="Freeform 103"/>
            <p:cNvSpPr>
              <a:spLocks noChangeAspect="1"/>
            </p:cNvSpPr>
            <p:nvPr/>
          </p:nvSpPr>
          <p:spPr bwMode="auto">
            <a:xfrm>
              <a:off x="7912" y="3102"/>
              <a:ext cx="703" cy="873"/>
            </a:xfrm>
            <a:custGeom>
              <a:avLst/>
              <a:gdLst>
                <a:gd name="T0" fmla="*/ 351 w 703"/>
                <a:gd name="T1" fmla="*/ 834 h 873"/>
                <a:gd name="T2" fmla="*/ 573 w 703"/>
                <a:gd name="T3" fmla="*/ 815 h 873"/>
                <a:gd name="T4" fmla="*/ 603 w 703"/>
                <a:gd name="T5" fmla="*/ 758 h 873"/>
                <a:gd name="T6" fmla="*/ 610 w 703"/>
                <a:gd name="T7" fmla="*/ 713 h 873"/>
                <a:gd name="T8" fmla="*/ 650 w 703"/>
                <a:gd name="T9" fmla="*/ 665 h 873"/>
                <a:gd name="T10" fmla="*/ 653 w 703"/>
                <a:gd name="T11" fmla="*/ 635 h 873"/>
                <a:gd name="T12" fmla="*/ 673 w 703"/>
                <a:gd name="T13" fmla="*/ 608 h 873"/>
                <a:gd name="T14" fmla="*/ 687 w 703"/>
                <a:gd name="T15" fmla="*/ 623 h 873"/>
                <a:gd name="T16" fmla="*/ 700 w 703"/>
                <a:gd name="T17" fmla="*/ 608 h 873"/>
                <a:gd name="T18" fmla="*/ 696 w 703"/>
                <a:gd name="T19" fmla="*/ 569 h 873"/>
                <a:gd name="T20" fmla="*/ 690 w 703"/>
                <a:gd name="T21" fmla="*/ 509 h 873"/>
                <a:gd name="T22" fmla="*/ 634 w 703"/>
                <a:gd name="T23" fmla="*/ 343 h 873"/>
                <a:gd name="T24" fmla="*/ 567 w 703"/>
                <a:gd name="T25" fmla="*/ 340 h 873"/>
                <a:gd name="T26" fmla="*/ 483 w 703"/>
                <a:gd name="T27" fmla="*/ 440 h 873"/>
                <a:gd name="T28" fmla="*/ 473 w 703"/>
                <a:gd name="T29" fmla="*/ 436 h 873"/>
                <a:gd name="T30" fmla="*/ 440 w 703"/>
                <a:gd name="T31" fmla="*/ 422 h 873"/>
                <a:gd name="T32" fmla="*/ 440 w 703"/>
                <a:gd name="T33" fmla="*/ 371 h 873"/>
                <a:gd name="T34" fmla="*/ 480 w 703"/>
                <a:gd name="T35" fmla="*/ 340 h 873"/>
                <a:gd name="T36" fmla="*/ 487 w 703"/>
                <a:gd name="T37" fmla="*/ 316 h 873"/>
                <a:gd name="T38" fmla="*/ 503 w 703"/>
                <a:gd name="T39" fmla="*/ 292 h 873"/>
                <a:gd name="T40" fmla="*/ 517 w 703"/>
                <a:gd name="T41" fmla="*/ 217 h 873"/>
                <a:gd name="T42" fmla="*/ 500 w 703"/>
                <a:gd name="T43" fmla="*/ 178 h 873"/>
                <a:gd name="T44" fmla="*/ 476 w 703"/>
                <a:gd name="T45" fmla="*/ 148 h 873"/>
                <a:gd name="T46" fmla="*/ 500 w 703"/>
                <a:gd name="T47" fmla="*/ 130 h 873"/>
                <a:gd name="T48" fmla="*/ 480 w 703"/>
                <a:gd name="T49" fmla="*/ 85 h 873"/>
                <a:gd name="T50" fmla="*/ 404 w 703"/>
                <a:gd name="T51" fmla="*/ 57 h 873"/>
                <a:gd name="T52" fmla="*/ 343 w 703"/>
                <a:gd name="T53" fmla="*/ 34 h 873"/>
                <a:gd name="T54" fmla="*/ 280 w 703"/>
                <a:gd name="T55" fmla="*/ 19 h 873"/>
                <a:gd name="T56" fmla="*/ 243 w 703"/>
                <a:gd name="T57" fmla="*/ 15 h 873"/>
                <a:gd name="T58" fmla="*/ 207 w 703"/>
                <a:gd name="T59" fmla="*/ 48 h 873"/>
                <a:gd name="T60" fmla="*/ 207 w 703"/>
                <a:gd name="T61" fmla="*/ 81 h 873"/>
                <a:gd name="T62" fmla="*/ 220 w 703"/>
                <a:gd name="T63" fmla="*/ 90 h 873"/>
                <a:gd name="T64" fmla="*/ 196 w 703"/>
                <a:gd name="T65" fmla="*/ 100 h 873"/>
                <a:gd name="T66" fmla="*/ 173 w 703"/>
                <a:gd name="T67" fmla="*/ 124 h 873"/>
                <a:gd name="T68" fmla="*/ 167 w 703"/>
                <a:gd name="T69" fmla="*/ 163 h 873"/>
                <a:gd name="T70" fmla="*/ 157 w 703"/>
                <a:gd name="T71" fmla="*/ 211 h 873"/>
                <a:gd name="T72" fmla="*/ 133 w 703"/>
                <a:gd name="T73" fmla="*/ 201 h 873"/>
                <a:gd name="T74" fmla="*/ 133 w 703"/>
                <a:gd name="T75" fmla="*/ 160 h 873"/>
                <a:gd name="T76" fmla="*/ 133 w 703"/>
                <a:gd name="T77" fmla="*/ 145 h 873"/>
                <a:gd name="T78" fmla="*/ 113 w 703"/>
                <a:gd name="T79" fmla="*/ 163 h 873"/>
                <a:gd name="T80" fmla="*/ 103 w 703"/>
                <a:gd name="T81" fmla="*/ 196 h 873"/>
                <a:gd name="T82" fmla="*/ 70 w 703"/>
                <a:gd name="T83" fmla="*/ 211 h 873"/>
                <a:gd name="T84" fmla="*/ 59 w 703"/>
                <a:gd name="T85" fmla="*/ 238 h 873"/>
                <a:gd name="T86" fmla="*/ 40 w 703"/>
                <a:gd name="T87" fmla="*/ 290 h 873"/>
                <a:gd name="T88" fmla="*/ 33 w 703"/>
                <a:gd name="T89" fmla="*/ 349 h 873"/>
                <a:gd name="T90" fmla="*/ 10 w 703"/>
                <a:gd name="T91" fmla="*/ 391 h 873"/>
                <a:gd name="T92" fmla="*/ 26 w 703"/>
                <a:gd name="T93" fmla="*/ 455 h 873"/>
                <a:gd name="T94" fmla="*/ 30 w 703"/>
                <a:gd name="T95" fmla="*/ 506 h 873"/>
                <a:gd name="T96" fmla="*/ 86 w 703"/>
                <a:gd name="T97" fmla="*/ 617 h 873"/>
                <a:gd name="T98" fmla="*/ 96 w 703"/>
                <a:gd name="T99" fmla="*/ 669 h 873"/>
                <a:gd name="T100" fmla="*/ 90 w 703"/>
                <a:gd name="T101" fmla="*/ 680 h 873"/>
                <a:gd name="T102" fmla="*/ 77 w 703"/>
                <a:gd name="T103" fmla="*/ 755 h 873"/>
                <a:gd name="T104" fmla="*/ 33 w 703"/>
                <a:gd name="T105" fmla="*/ 846 h 873"/>
                <a:gd name="T106" fmla="*/ 0 w 703"/>
                <a:gd name="T107" fmla="*/ 873 h 87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03"/>
                <a:gd name="T163" fmla="*/ 0 h 873"/>
                <a:gd name="T164" fmla="*/ 703 w 703"/>
                <a:gd name="T165" fmla="*/ 873 h 87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03" h="873">
                  <a:moveTo>
                    <a:pt x="0" y="873"/>
                  </a:moveTo>
                  <a:lnTo>
                    <a:pt x="351" y="834"/>
                  </a:lnTo>
                  <a:lnTo>
                    <a:pt x="353" y="843"/>
                  </a:lnTo>
                  <a:lnTo>
                    <a:pt x="573" y="815"/>
                  </a:lnTo>
                  <a:lnTo>
                    <a:pt x="576" y="807"/>
                  </a:lnTo>
                  <a:lnTo>
                    <a:pt x="603" y="758"/>
                  </a:lnTo>
                  <a:lnTo>
                    <a:pt x="613" y="746"/>
                  </a:lnTo>
                  <a:lnTo>
                    <a:pt x="610" y="713"/>
                  </a:lnTo>
                  <a:lnTo>
                    <a:pt x="623" y="687"/>
                  </a:lnTo>
                  <a:lnTo>
                    <a:pt x="650" y="665"/>
                  </a:lnTo>
                  <a:lnTo>
                    <a:pt x="650" y="641"/>
                  </a:lnTo>
                  <a:lnTo>
                    <a:pt x="653" y="635"/>
                  </a:lnTo>
                  <a:lnTo>
                    <a:pt x="656" y="620"/>
                  </a:lnTo>
                  <a:lnTo>
                    <a:pt x="673" y="608"/>
                  </a:lnTo>
                  <a:lnTo>
                    <a:pt x="680" y="620"/>
                  </a:lnTo>
                  <a:lnTo>
                    <a:pt x="687" y="623"/>
                  </a:lnTo>
                  <a:lnTo>
                    <a:pt x="696" y="617"/>
                  </a:lnTo>
                  <a:lnTo>
                    <a:pt x="700" y="608"/>
                  </a:lnTo>
                  <a:lnTo>
                    <a:pt x="703" y="597"/>
                  </a:lnTo>
                  <a:lnTo>
                    <a:pt x="696" y="569"/>
                  </a:lnTo>
                  <a:lnTo>
                    <a:pt x="703" y="533"/>
                  </a:lnTo>
                  <a:lnTo>
                    <a:pt x="690" y="509"/>
                  </a:lnTo>
                  <a:lnTo>
                    <a:pt x="687" y="461"/>
                  </a:lnTo>
                  <a:lnTo>
                    <a:pt x="634" y="343"/>
                  </a:lnTo>
                  <a:lnTo>
                    <a:pt x="583" y="328"/>
                  </a:lnTo>
                  <a:lnTo>
                    <a:pt x="567" y="340"/>
                  </a:lnTo>
                  <a:lnTo>
                    <a:pt x="544" y="362"/>
                  </a:lnTo>
                  <a:lnTo>
                    <a:pt x="483" y="440"/>
                  </a:lnTo>
                  <a:lnTo>
                    <a:pt x="476" y="440"/>
                  </a:lnTo>
                  <a:lnTo>
                    <a:pt x="473" y="436"/>
                  </a:lnTo>
                  <a:lnTo>
                    <a:pt x="447" y="428"/>
                  </a:lnTo>
                  <a:lnTo>
                    <a:pt x="440" y="422"/>
                  </a:lnTo>
                  <a:lnTo>
                    <a:pt x="434" y="403"/>
                  </a:lnTo>
                  <a:lnTo>
                    <a:pt x="440" y="371"/>
                  </a:lnTo>
                  <a:lnTo>
                    <a:pt x="450" y="358"/>
                  </a:lnTo>
                  <a:lnTo>
                    <a:pt x="480" y="340"/>
                  </a:lnTo>
                  <a:lnTo>
                    <a:pt x="487" y="328"/>
                  </a:lnTo>
                  <a:lnTo>
                    <a:pt x="487" y="316"/>
                  </a:lnTo>
                  <a:lnTo>
                    <a:pt x="494" y="301"/>
                  </a:lnTo>
                  <a:lnTo>
                    <a:pt x="503" y="292"/>
                  </a:lnTo>
                  <a:lnTo>
                    <a:pt x="517" y="268"/>
                  </a:lnTo>
                  <a:lnTo>
                    <a:pt x="517" y="217"/>
                  </a:lnTo>
                  <a:lnTo>
                    <a:pt x="510" y="190"/>
                  </a:lnTo>
                  <a:lnTo>
                    <a:pt x="500" y="178"/>
                  </a:lnTo>
                  <a:lnTo>
                    <a:pt x="483" y="156"/>
                  </a:lnTo>
                  <a:lnTo>
                    <a:pt x="476" y="148"/>
                  </a:lnTo>
                  <a:lnTo>
                    <a:pt x="480" y="135"/>
                  </a:lnTo>
                  <a:lnTo>
                    <a:pt x="500" y="130"/>
                  </a:lnTo>
                  <a:lnTo>
                    <a:pt x="503" y="124"/>
                  </a:lnTo>
                  <a:lnTo>
                    <a:pt x="480" y="85"/>
                  </a:lnTo>
                  <a:lnTo>
                    <a:pt x="460" y="75"/>
                  </a:lnTo>
                  <a:lnTo>
                    <a:pt x="404" y="57"/>
                  </a:lnTo>
                  <a:lnTo>
                    <a:pt x="360" y="48"/>
                  </a:lnTo>
                  <a:lnTo>
                    <a:pt x="343" y="34"/>
                  </a:lnTo>
                  <a:lnTo>
                    <a:pt x="310" y="24"/>
                  </a:lnTo>
                  <a:lnTo>
                    <a:pt x="280" y="19"/>
                  </a:lnTo>
                  <a:lnTo>
                    <a:pt x="253" y="0"/>
                  </a:lnTo>
                  <a:lnTo>
                    <a:pt x="243" y="15"/>
                  </a:lnTo>
                  <a:lnTo>
                    <a:pt x="223" y="22"/>
                  </a:lnTo>
                  <a:lnTo>
                    <a:pt x="207" y="48"/>
                  </a:lnTo>
                  <a:lnTo>
                    <a:pt x="203" y="73"/>
                  </a:lnTo>
                  <a:lnTo>
                    <a:pt x="207" y="81"/>
                  </a:lnTo>
                  <a:lnTo>
                    <a:pt x="216" y="81"/>
                  </a:lnTo>
                  <a:lnTo>
                    <a:pt x="220" y="90"/>
                  </a:lnTo>
                  <a:lnTo>
                    <a:pt x="213" y="93"/>
                  </a:lnTo>
                  <a:lnTo>
                    <a:pt x="196" y="100"/>
                  </a:lnTo>
                  <a:lnTo>
                    <a:pt x="186" y="106"/>
                  </a:lnTo>
                  <a:lnTo>
                    <a:pt x="173" y="124"/>
                  </a:lnTo>
                  <a:lnTo>
                    <a:pt x="163" y="142"/>
                  </a:lnTo>
                  <a:lnTo>
                    <a:pt x="167" y="163"/>
                  </a:lnTo>
                  <a:lnTo>
                    <a:pt x="170" y="187"/>
                  </a:lnTo>
                  <a:lnTo>
                    <a:pt x="157" y="211"/>
                  </a:lnTo>
                  <a:lnTo>
                    <a:pt x="137" y="220"/>
                  </a:lnTo>
                  <a:lnTo>
                    <a:pt x="133" y="201"/>
                  </a:lnTo>
                  <a:lnTo>
                    <a:pt x="140" y="181"/>
                  </a:lnTo>
                  <a:lnTo>
                    <a:pt x="133" y="160"/>
                  </a:lnTo>
                  <a:lnTo>
                    <a:pt x="137" y="148"/>
                  </a:lnTo>
                  <a:lnTo>
                    <a:pt x="133" y="145"/>
                  </a:lnTo>
                  <a:lnTo>
                    <a:pt x="123" y="148"/>
                  </a:lnTo>
                  <a:lnTo>
                    <a:pt x="113" y="163"/>
                  </a:lnTo>
                  <a:lnTo>
                    <a:pt x="109" y="184"/>
                  </a:lnTo>
                  <a:lnTo>
                    <a:pt x="103" y="196"/>
                  </a:lnTo>
                  <a:lnTo>
                    <a:pt x="90" y="196"/>
                  </a:lnTo>
                  <a:lnTo>
                    <a:pt x="70" y="211"/>
                  </a:lnTo>
                  <a:lnTo>
                    <a:pt x="59" y="226"/>
                  </a:lnTo>
                  <a:lnTo>
                    <a:pt x="59" y="238"/>
                  </a:lnTo>
                  <a:lnTo>
                    <a:pt x="40" y="256"/>
                  </a:lnTo>
                  <a:lnTo>
                    <a:pt x="40" y="290"/>
                  </a:lnTo>
                  <a:lnTo>
                    <a:pt x="36" y="325"/>
                  </a:lnTo>
                  <a:lnTo>
                    <a:pt x="33" y="349"/>
                  </a:lnTo>
                  <a:lnTo>
                    <a:pt x="20" y="377"/>
                  </a:lnTo>
                  <a:lnTo>
                    <a:pt x="10" y="391"/>
                  </a:lnTo>
                  <a:lnTo>
                    <a:pt x="10" y="410"/>
                  </a:lnTo>
                  <a:lnTo>
                    <a:pt x="26" y="455"/>
                  </a:lnTo>
                  <a:lnTo>
                    <a:pt x="17" y="482"/>
                  </a:lnTo>
                  <a:lnTo>
                    <a:pt x="30" y="506"/>
                  </a:lnTo>
                  <a:lnTo>
                    <a:pt x="63" y="566"/>
                  </a:lnTo>
                  <a:lnTo>
                    <a:pt x="86" y="617"/>
                  </a:lnTo>
                  <a:lnTo>
                    <a:pt x="86" y="659"/>
                  </a:lnTo>
                  <a:lnTo>
                    <a:pt x="96" y="669"/>
                  </a:lnTo>
                  <a:lnTo>
                    <a:pt x="96" y="674"/>
                  </a:lnTo>
                  <a:lnTo>
                    <a:pt x="90" y="680"/>
                  </a:lnTo>
                  <a:lnTo>
                    <a:pt x="83" y="725"/>
                  </a:lnTo>
                  <a:lnTo>
                    <a:pt x="77" y="755"/>
                  </a:lnTo>
                  <a:lnTo>
                    <a:pt x="59" y="786"/>
                  </a:lnTo>
                  <a:lnTo>
                    <a:pt x="33" y="846"/>
                  </a:lnTo>
                  <a:lnTo>
                    <a:pt x="10" y="867"/>
                  </a:lnTo>
                  <a:lnTo>
                    <a:pt x="0" y="87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87" name="Freeform 104"/>
            <p:cNvSpPr>
              <a:spLocks noChangeAspect="1"/>
            </p:cNvSpPr>
            <p:nvPr/>
          </p:nvSpPr>
          <p:spPr bwMode="auto">
            <a:xfrm>
              <a:off x="7912" y="3102"/>
              <a:ext cx="703" cy="873"/>
            </a:xfrm>
            <a:custGeom>
              <a:avLst/>
              <a:gdLst>
                <a:gd name="T0" fmla="*/ 351 w 703"/>
                <a:gd name="T1" fmla="*/ 834 h 873"/>
                <a:gd name="T2" fmla="*/ 573 w 703"/>
                <a:gd name="T3" fmla="*/ 815 h 873"/>
                <a:gd name="T4" fmla="*/ 603 w 703"/>
                <a:gd name="T5" fmla="*/ 758 h 873"/>
                <a:gd name="T6" fmla="*/ 610 w 703"/>
                <a:gd name="T7" fmla="*/ 713 h 873"/>
                <a:gd name="T8" fmla="*/ 650 w 703"/>
                <a:gd name="T9" fmla="*/ 665 h 873"/>
                <a:gd name="T10" fmla="*/ 653 w 703"/>
                <a:gd name="T11" fmla="*/ 635 h 873"/>
                <a:gd name="T12" fmla="*/ 673 w 703"/>
                <a:gd name="T13" fmla="*/ 608 h 873"/>
                <a:gd name="T14" fmla="*/ 687 w 703"/>
                <a:gd name="T15" fmla="*/ 623 h 873"/>
                <a:gd name="T16" fmla="*/ 700 w 703"/>
                <a:gd name="T17" fmla="*/ 608 h 873"/>
                <a:gd name="T18" fmla="*/ 696 w 703"/>
                <a:gd name="T19" fmla="*/ 569 h 873"/>
                <a:gd name="T20" fmla="*/ 690 w 703"/>
                <a:gd name="T21" fmla="*/ 509 h 873"/>
                <a:gd name="T22" fmla="*/ 634 w 703"/>
                <a:gd name="T23" fmla="*/ 343 h 873"/>
                <a:gd name="T24" fmla="*/ 567 w 703"/>
                <a:gd name="T25" fmla="*/ 340 h 873"/>
                <a:gd name="T26" fmla="*/ 483 w 703"/>
                <a:gd name="T27" fmla="*/ 440 h 873"/>
                <a:gd name="T28" fmla="*/ 473 w 703"/>
                <a:gd name="T29" fmla="*/ 436 h 873"/>
                <a:gd name="T30" fmla="*/ 440 w 703"/>
                <a:gd name="T31" fmla="*/ 422 h 873"/>
                <a:gd name="T32" fmla="*/ 440 w 703"/>
                <a:gd name="T33" fmla="*/ 371 h 873"/>
                <a:gd name="T34" fmla="*/ 480 w 703"/>
                <a:gd name="T35" fmla="*/ 340 h 873"/>
                <a:gd name="T36" fmla="*/ 487 w 703"/>
                <a:gd name="T37" fmla="*/ 316 h 873"/>
                <a:gd name="T38" fmla="*/ 503 w 703"/>
                <a:gd name="T39" fmla="*/ 292 h 873"/>
                <a:gd name="T40" fmla="*/ 517 w 703"/>
                <a:gd name="T41" fmla="*/ 217 h 873"/>
                <a:gd name="T42" fmla="*/ 500 w 703"/>
                <a:gd name="T43" fmla="*/ 178 h 873"/>
                <a:gd name="T44" fmla="*/ 476 w 703"/>
                <a:gd name="T45" fmla="*/ 148 h 873"/>
                <a:gd name="T46" fmla="*/ 500 w 703"/>
                <a:gd name="T47" fmla="*/ 130 h 873"/>
                <a:gd name="T48" fmla="*/ 480 w 703"/>
                <a:gd name="T49" fmla="*/ 85 h 873"/>
                <a:gd name="T50" fmla="*/ 404 w 703"/>
                <a:gd name="T51" fmla="*/ 57 h 873"/>
                <a:gd name="T52" fmla="*/ 343 w 703"/>
                <a:gd name="T53" fmla="*/ 34 h 873"/>
                <a:gd name="T54" fmla="*/ 280 w 703"/>
                <a:gd name="T55" fmla="*/ 19 h 873"/>
                <a:gd name="T56" fmla="*/ 243 w 703"/>
                <a:gd name="T57" fmla="*/ 15 h 873"/>
                <a:gd name="T58" fmla="*/ 207 w 703"/>
                <a:gd name="T59" fmla="*/ 48 h 873"/>
                <a:gd name="T60" fmla="*/ 207 w 703"/>
                <a:gd name="T61" fmla="*/ 81 h 873"/>
                <a:gd name="T62" fmla="*/ 220 w 703"/>
                <a:gd name="T63" fmla="*/ 90 h 873"/>
                <a:gd name="T64" fmla="*/ 196 w 703"/>
                <a:gd name="T65" fmla="*/ 100 h 873"/>
                <a:gd name="T66" fmla="*/ 173 w 703"/>
                <a:gd name="T67" fmla="*/ 124 h 873"/>
                <a:gd name="T68" fmla="*/ 167 w 703"/>
                <a:gd name="T69" fmla="*/ 163 h 873"/>
                <a:gd name="T70" fmla="*/ 157 w 703"/>
                <a:gd name="T71" fmla="*/ 211 h 873"/>
                <a:gd name="T72" fmla="*/ 133 w 703"/>
                <a:gd name="T73" fmla="*/ 201 h 873"/>
                <a:gd name="T74" fmla="*/ 133 w 703"/>
                <a:gd name="T75" fmla="*/ 160 h 873"/>
                <a:gd name="T76" fmla="*/ 133 w 703"/>
                <a:gd name="T77" fmla="*/ 145 h 873"/>
                <a:gd name="T78" fmla="*/ 113 w 703"/>
                <a:gd name="T79" fmla="*/ 163 h 873"/>
                <a:gd name="T80" fmla="*/ 103 w 703"/>
                <a:gd name="T81" fmla="*/ 196 h 873"/>
                <a:gd name="T82" fmla="*/ 70 w 703"/>
                <a:gd name="T83" fmla="*/ 211 h 873"/>
                <a:gd name="T84" fmla="*/ 59 w 703"/>
                <a:gd name="T85" fmla="*/ 238 h 873"/>
                <a:gd name="T86" fmla="*/ 40 w 703"/>
                <a:gd name="T87" fmla="*/ 290 h 873"/>
                <a:gd name="T88" fmla="*/ 33 w 703"/>
                <a:gd name="T89" fmla="*/ 349 h 873"/>
                <a:gd name="T90" fmla="*/ 10 w 703"/>
                <a:gd name="T91" fmla="*/ 391 h 873"/>
                <a:gd name="T92" fmla="*/ 26 w 703"/>
                <a:gd name="T93" fmla="*/ 455 h 873"/>
                <a:gd name="T94" fmla="*/ 30 w 703"/>
                <a:gd name="T95" fmla="*/ 506 h 873"/>
                <a:gd name="T96" fmla="*/ 86 w 703"/>
                <a:gd name="T97" fmla="*/ 617 h 873"/>
                <a:gd name="T98" fmla="*/ 96 w 703"/>
                <a:gd name="T99" fmla="*/ 669 h 873"/>
                <a:gd name="T100" fmla="*/ 90 w 703"/>
                <a:gd name="T101" fmla="*/ 680 h 873"/>
                <a:gd name="T102" fmla="*/ 77 w 703"/>
                <a:gd name="T103" fmla="*/ 755 h 873"/>
                <a:gd name="T104" fmla="*/ 33 w 703"/>
                <a:gd name="T105" fmla="*/ 846 h 873"/>
                <a:gd name="T106" fmla="*/ 0 w 703"/>
                <a:gd name="T107" fmla="*/ 873 h 87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03"/>
                <a:gd name="T163" fmla="*/ 0 h 873"/>
                <a:gd name="T164" fmla="*/ 703 w 703"/>
                <a:gd name="T165" fmla="*/ 873 h 87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03" h="873">
                  <a:moveTo>
                    <a:pt x="0" y="873"/>
                  </a:moveTo>
                  <a:lnTo>
                    <a:pt x="351" y="834"/>
                  </a:lnTo>
                  <a:lnTo>
                    <a:pt x="353" y="843"/>
                  </a:lnTo>
                  <a:lnTo>
                    <a:pt x="573" y="815"/>
                  </a:lnTo>
                  <a:lnTo>
                    <a:pt x="576" y="807"/>
                  </a:lnTo>
                  <a:lnTo>
                    <a:pt x="603" y="758"/>
                  </a:lnTo>
                  <a:lnTo>
                    <a:pt x="613" y="746"/>
                  </a:lnTo>
                  <a:lnTo>
                    <a:pt x="610" y="713"/>
                  </a:lnTo>
                  <a:lnTo>
                    <a:pt x="623" y="687"/>
                  </a:lnTo>
                  <a:lnTo>
                    <a:pt x="650" y="665"/>
                  </a:lnTo>
                  <a:lnTo>
                    <a:pt x="650" y="641"/>
                  </a:lnTo>
                  <a:lnTo>
                    <a:pt x="653" y="635"/>
                  </a:lnTo>
                  <a:lnTo>
                    <a:pt x="656" y="620"/>
                  </a:lnTo>
                  <a:lnTo>
                    <a:pt x="673" y="608"/>
                  </a:lnTo>
                  <a:lnTo>
                    <a:pt x="680" y="620"/>
                  </a:lnTo>
                  <a:lnTo>
                    <a:pt x="687" y="623"/>
                  </a:lnTo>
                  <a:lnTo>
                    <a:pt x="696" y="617"/>
                  </a:lnTo>
                  <a:lnTo>
                    <a:pt x="700" y="608"/>
                  </a:lnTo>
                  <a:lnTo>
                    <a:pt x="703" y="597"/>
                  </a:lnTo>
                  <a:lnTo>
                    <a:pt x="696" y="569"/>
                  </a:lnTo>
                  <a:lnTo>
                    <a:pt x="703" y="533"/>
                  </a:lnTo>
                  <a:lnTo>
                    <a:pt x="690" y="509"/>
                  </a:lnTo>
                  <a:lnTo>
                    <a:pt x="687" y="461"/>
                  </a:lnTo>
                  <a:lnTo>
                    <a:pt x="634" y="343"/>
                  </a:lnTo>
                  <a:lnTo>
                    <a:pt x="583" y="328"/>
                  </a:lnTo>
                  <a:lnTo>
                    <a:pt x="567" y="340"/>
                  </a:lnTo>
                  <a:lnTo>
                    <a:pt x="544" y="362"/>
                  </a:lnTo>
                  <a:lnTo>
                    <a:pt x="483" y="440"/>
                  </a:lnTo>
                  <a:lnTo>
                    <a:pt x="476" y="440"/>
                  </a:lnTo>
                  <a:lnTo>
                    <a:pt x="473" y="436"/>
                  </a:lnTo>
                  <a:lnTo>
                    <a:pt x="447" y="428"/>
                  </a:lnTo>
                  <a:lnTo>
                    <a:pt x="440" y="422"/>
                  </a:lnTo>
                  <a:lnTo>
                    <a:pt x="434" y="403"/>
                  </a:lnTo>
                  <a:lnTo>
                    <a:pt x="440" y="371"/>
                  </a:lnTo>
                  <a:lnTo>
                    <a:pt x="450" y="358"/>
                  </a:lnTo>
                  <a:lnTo>
                    <a:pt x="480" y="340"/>
                  </a:lnTo>
                  <a:lnTo>
                    <a:pt x="487" y="328"/>
                  </a:lnTo>
                  <a:lnTo>
                    <a:pt x="487" y="316"/>
                  </a:lnTo>
                  <a:lnTo>
                    <a:pt x="494" y="301"/>
                  </a:lnTo>
                  <a:lnTo>
                    <a:pt x="503" y="292"/>
                  </a:lnTo>
                  <a:lnTo>
                    <a:pt x="517" y="268"/>
                  </a:lnTo>
                  <a:lnTo>
                    <a:pt x="517" y="217"/>
                  </a:lnTo>
                  <a:lnTo>
                    <a:pt x="510" y="190"/>
                  </a:lnTo>
                  <a:lnTo>
                    <a:pt x="500" y="178"/>
                  </a:lnTo>
                  <a:lnTo>
                    <a:pt x="483" y="156"/>
                  </a:lnTo>
                  <a:lnTo>
                    <a:pt x="476" y="148"/>
                  </a:lnTo>
                  <a:lnTo>
                    <a:pt x="480" y="135"/>
                  </a:lnTo>
                  <a:lnTo>
                    <a:pt x="500" y="130"/>
                  </a:lnTo>
                  <a:lnTo>
                    <a:pt x="503" y="124"/>
                  </a:lnTo>
                  <a:lnTo>
                    <a:pt x="480" y="85"/>
                  </a:lnTo>
                  <a:lnTo>
                    <a:pt x="460" y="75"/>
                  </a:lnTo>
                  <a:lnTo>
                    <a:pt x="404" y="57"/>
                  </a:lnTo>
                  <a:lnTo>
                    <a:pt x="360" y="48"/>
                  </a:lnTo>
                  <a:lnTo>
                    <a:pt x="343" y="34"/>
                  </a:lnTo>
                  <a:lnTo>
                    <a:pt x="310" y="24"/>
                  </a:lnTo>
                  <a:lnTo>
                    <a:pt x="280" y="19"/>
                  </a:lnTo>
                  <a:lnTo>
                    <a:pt x="253" y="0"/>
                  </a:lnTo>
                  <a:lnTo>
                    <a:pt x="243" y="15"/>
                  </a:lnTo>
                  <a:lnTo>
                    <a:pt x="223" y="22"/>
                  </a:lnTo>
                  <a:lnTo>
                    <a:pt x="207" y="48"/>
                  </a:lnTo>
                  <a:lnTo>
                    <a:pt x="203" y="73"/>
                  </a:lnTo>
                  <a:lnTo>
                    <a:pt x="207" y="81"/>
                  </a:lnTo>
                  <a:lnTo>
                    <a:pt x="216" y="81"/>
                  </a:lnTo>
                  <a:lnTo>
                    <a:pt x="220" y="90"/>
                  </a:lnTo>
                  <a:lnTo>
                    <a:pt x="213" y="93"/>
                  </a:lnTo>
                  <a:lnTo>
                    <a:pt x="196" y="100"/>
                  </a:lnTo>
                  <a:lnTo>
                    <a:pt x="186" y="106"/>
                  </a:lnTo>
                  <a:lnTo>
                    <a:pt x="173" y="124"/>
                  </a:lnTo>
                  <a:lnTo>
                    <a:pt x="163" y="142"/>
                  </a:lnTo>
                  <a:lnTo>
                    <a:pt x="167" y="163"/>
                  </a:lnTo>
                  <a:lnTo>
                    <a:pt x="170" y="187"/>
                  </a:lnTo>
                  <a:lnTo>
                    <a:pt x="157" y="211"/>
                  </a:lnTo>
                  <a:lnTo>
                    <a:pt x="137" y="220"/>
                  </a:lnTo>
                  <a:lnTo>
                    <a:pt x="133" y="201"/>
                  </a:lnTo>
                  <a:lnTo>
                    <a:pt x="140" y="181"/>
                  </a:lnTo>
                  <a:lnTo>
                    <a:pt x="133" y="160"/>
                  </a:lnTo>
                  <a:lnTo>
                    <a:pt x="137" y="148"/>
                  </a:lnTo>
                  <a:lnTo>
                    <a:pt x="133" y="145"/>
                  </a:lnTo>
                  <a:lnTo>
                    <a:pt x="123" y="148"/>
                  </a:lnTo>
                  <a:lnTo>
                    <a:pt x="113" y="163"/>
                  </a:lnTo>
                  <a:lnTo>
                    <a:pt x="109" y="184"/>
                  </a:lnTo>
                  <a:lnTo>
                    <a:pt x="103" y="196"/>
                  </a:lnTo>
                  <a:lnTo>
                    <a:pt x="90" y="196"/>
                  </a:lnTo>
                  <a:lnTo>
                    <a:pt x="70" y="211"/>
                  </a:lnTo>
                  <a:lnTo>
                    <a:pt x="59" y="226"/>
                  </a:lnTo>
                  <a:lnTo>
                    <a:pt x="59" y="238"/>
                  </a:lnTo>
                  <a:lnTo>
                    <a:pt x="40" y="256"/>
                  </a:lnTo>
                  <a:lnTo>
                    <a:pt x="40" y="290"/>
                  </a:lnTo>
                  <a:lnTo>
                    <a:pt x="36" y="325"/>
                  </a:lnTo>
                  <a:lnTo>
                    <a:pt x="33" y="349"/>
                  </a:lnTo>
                  <a:lnTo>
                    <a:pt x="20" y="377"/>
                  </a:lnTo>
                  <a:lnTo>
                    <a:pt x="10" y="391"/>
                  </a:lnTo>
                  <a:lnTo>
                    <a:pt x="10" y="410"/>
                  </a:lnTo>
                  <a:lnTo>
                    <a:pt x="26" y="455"/>
                  </a:lnTo>
                  <a:lnTo>
                    <a:pt x="17" y="482"/>
                  </a:lnTo>
                  <a:lnTo>
                    <a:pt x="30" y="506"/>
                  </a:lnTo>
                  <a:lnTo>
                    <a:pt x="63" y="566"/>
                  </a:lnTo>
                  <a:lnTo>
                    <a:pt x="86" y="617"/>
                  </a:lnTo>
                  <a:lnTo>
                    <a:pt x="86" y="659"/>
                  </a:lnTo>
                  <a:lnTo>
                    <a:pt x="96" y="669"/>
                  </a:lnTo>
                  <a:lnTo>
                    <a:pt x="96" y="674"/>
                  </a:lnTo>
                  <a:lnTo>
                    <a:pt x="90" y="680"/>
                  </a:lnTo>
                  <a:lnTo>
                    <a:pt x="83" y="725"/>
                  </a:lnTo>
                  <a:lnTo>
                    <a:pt x="77" y="755"/>
                  </a:lnTo>
                  <a:lnTo>
                    <a:pt x="59" y="786"/>
                  </a:lnTo>
                  <a:lnTo>
                    <a:pt x="33" y="846"/>
                  </a:lnTo>
                  <a:lnTo>
                    <a:pt x="10" y="867"/>
                  </a:lnTo>
                  <a:lnTo>
                    <a:pt x="0" y="87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88" name="Freeform 105"/>
            <p:cNvSpPr>
              <a:spLocks noChangeAspect="1"/>
            </p:cNvSpPr>
            <p:nvPr/>
          </p:nvSpPr>
          <p:spPr bwMode="auto">
            <a:xfrm>
              <a:off x="7251" y="2807"/>
              <a:ext cx="1101" cy="490"/>
            </a:xfrm>
            <a:custGeom>
              <a:avLst/>
              <a:gdLst>
                <a:gd name="T0" fmla="*/ 47 w 1101"/>
                <a:gd name="T1" fmla="*/ 190 h 490"/>
                <a:gd name="T2" fmla="*/ 102 w 1101"/>
                <a:gd name="T3" fmla="*/ 154 h 490"/>
                <a:gd name="T4" fmla="*/ 260 w 1101"/>
                <a:gd name="T5" fmla="*/ 67 h 490"/>
                <a:gd name="T6" fmla="*/ 342 w 1101"/>
                <a:gd name="T7" fmla="*/ 7 h 490"/>
                <a:gd name="T8" fmla="*/ 405 w 1101"/>
                <a:gd name="T9" fmla="*/ 10 h 490"/>
                <a:gd name="T10" fmla="*/ 363 w 1101"/>
                <a:gd name="T11" fmla="*/ 46 h 490"/>
                <a:gd name="T12" fmla="*/ 302 w 1101"/>
                <a:gd name="T13" fmla="*/ 103 h 490"/>
                <a:gd name="T14" fmla="*/ 309 w 1101"/>
                <a:gd name="T15" fmla="*/ 142 h 490"/>
                <a:gd name="T16" fmla="*/ 368 w 1101"/>
                <a:gd name="T17" fmla="*/ 115 h 490"/>
                <a:gd name="T18" fmla="*/ 519 w 1101"/>
                <a:gd name="T19" fmla="*/ 188 h 490"/>
                <a:gd name="T20" fmla="*/ 568 w 1101"/>
                <a:gd name="T21" fmla="*/ 196 h 490"/>
                <a:gd name="T22" fmla="*/ 586 w 1101"/>
                <a:gd name="T23" fmla="*/ 206 h 490"/>
                <a:gd name="T24" fmla="*/ 648 w 1101"/>
                <a:gd name="T25" fmla="*/ 157 h 490"/>
                <a:gd name="T26" fmla="*/ 844 w 1101"/>
                <a:gd name="T27" fmla="*/ 100 h 490"/>
                <a:gd name="T28" fmla="*/ 841 w 1101"/>
                <a:gd name="T29" fmla="*/ 136 h 490"/>
                <a:gd name="T30" fmla="*/ 878 w 1101"/>
                <a:gd name="T31" fmla="*/ 166 h 490"/>
                <a:gd name="T32" fmla="*/ 958 w 1101"/>
                <a:gd name="T33" fmla="*/ 160 h 490"/>
                <a:gd name="T34" fmla="*/ 1007 w 1101"/>
                <a:gd name="T35" fmla="*/ 217 h 490"/>
                <a:gd name="T36" fmla="*/ 1091 w 1101"/>
                <a:gd name="T37" fmla="*/ 223 h 490"/>
                <a:gd name="T38" fmla="*/ 1084 w 1101"/>
                <a:gd name="T39" fmla="*/ 253 h 490"/>
                <a:gd name="T40" fmla="*/ 1048 w 1101"/>
                <a:gd name="T41" fmla="*/ 248 h 490"/>
                <a:gd name="T42" fmla="*/ 1000 w 1101"/>
                <a:gd name="T43" fmla="*/ 253 h 490"/>
                <a:gd name="T44" fmla="*/ 925 w 1101"/>
                <a:gd name="T45" fmla="*/ 253 h 490"/>
                <a:gd name="T46" fmla="*/ 914 w 1101"/>
                <a:gd name="T47" fmla="*/ 286 h 490"/>
                <a:gd name="T48" fmla="*/ 821 w 1101"/>
                <a:gd name="T49" fmla="*/ 256 h 490"/>
                <a:gd name="T50" fmla="*/ 755 w 1101"/>
                <a:gd name="T51" fmla="*/ 280 h 490"/>
                <a:gd name="T52" fmla="*/ 721 w 1101"/>
                <a:gd name="T53" fmla="*/ 295 h 490"/>
                <a:gd name="T54" fmla="*/ 668 w 1101"/>
                <a:gd name="T55" fmla="*/ 298 h 490"/>
                <a:gd name="T56" fmla="*/ 609 w 1101"/>
                <a:gd name="T57" fmla="*/ 367 h 490"/>
                <a:gd name="T58" fmla="*/ 619 w 1101"/>
                <a:gd name="T59" fmla="*/ 331 h 490"/>
                <a:gd name="T60" fmla="*/ 578 w 1101"/>
                <a:gd name="T61" fmla="*/ 343 h 490"/>
                <a:gd name="T62" fmla="*/ 552 w 1101"/>
                <a:gd name="T63" fmla="*/ 319 h 490"/>
                <a:gd name="T64" fmla="*/ 525 w 1101"/>
                <a:gd name="T65" fmla="*/ 380 h 490"/>
                <a:gd name="T66" fmla="*/ 478 w 1101"/>
                <a:gd name="T67" fmla="*/ 460 h 490"/>
                <a:gd name="T68" fmla="*/ 452 w 1101"/>
                <a:gd name="T69" fmla="*/ 475 h 490"/>
                <a:gd name="T70" fmla="*/ 456 w 1101"/>
                <a:gd name="T71" fmla="*/ 433 h 490"/>
                <a:gd name="T72" fmla="*/ 419 w 1101"/>
                <a:gd name="T73" fmla="*/ 433 h 490"/>
                <a:gd name="T74" fmla="*/ 396 w 1101"/>
                <a:gd name="T75" fmla="*/ 353 h 490"/>
                <a:gd name="T76" fmla="*/ 375 w 1101"/>
                <a:gd name="T77" fmla="*/ 331 h 490"/>
                <a:gd name="T78" fmla="*/ 309 w 1101"/>
                <a:gd name="T79" fmla="*/ 310 h 490"/>
                <a:gd name="T80" fmla="*/ 283 w 1101"/>
                <a:gd name="T81" fmla="*/ 310 h 490"/>
                <a:gd name="T82" fmla="*/ 210 w 1101"/>
                <a:gd name="T83" fmla="*/ 286 h 490"/>
                <a:gd name="T84" fmla="*/ 44 w 1101"/>
                <a:gd name="T85" fmla="*/ 232 h 490"/>
                <a:gd name="T86" fmla="*/ 0 w 1101"/>
                <a:gd name="T87" fmla="*/ 208 h 49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01"/>
                <a:gd name="T133" fmla="*/ 0 h 490"/>
                <a:gd name="T134" fmla="*/ 1101 w 1101"/>
                <a:gd name="T135" fmla="*/ 490 h 49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01" h="490">
                  <a:moveTo>
                    <a:pt x="0" y="208"/>
                  </a:moveTo>
                  <a:lnTo>
                    <a:pt x="33" y="199"/>
                  </a:lnTo>
                  <a:lnTo>
                    <a:pt x="47" y="190"/>
                  </a:lnTo>
                  <a:lnTo>
                    <a:pt x="83" y="172"/>
                  </a:lnTo>
                  <a:lnTo>
                    <a:pt x="90" y="157"/>
                  </a:lnTo>
                  <a:lnTo>
                    <a:pt x="102" y="154"/>
                  </a:lnTo>
                  <a:lnTo>
                    <a:pt x="166" y="136"/>
                  </a:lnTo>
                  <a:lnTo>
                    <a:pt x="207" y="115"/>
                  </a:lnTo>
                  <a:lnTo>
                    <a:pt x="260" y="67"/>
                  </a:lnTo>
                  <a:lnTo>
                    <a:pt x="273" y="64"/>
                  </a:lnTo>
                  <a:lnTo>
                    <a:pt x="315" y="22"/>
                  </a:lnTo>
                  <a:lnTo>
                    <a:pt x="342" y="7"/>
                  </a:lnTo>
                  <a:lnTo>
                    <a:pt x="392" y="0"/>
                  </a:lnTo>
                  <a:lnTo>
                    <a:pt x="403" y="3"/>
                  </a:lnTo>
                  <a:lnTo>
                    <a:pt x="405" y="10"/>
                  </a:lnTo>
                  <a:lnTo>
                    <a:pt x="379" y="24"/>
                  </a:lnTo>
                  <a:lnTo>
                    <a:pt x="373" y="28"/>
                  </a:lnTo>
                  <a:lnTo>
                    <a:pt x="363" y="46"/>
                  </a:lnTo>
                  <a:lnTo>
                    <a:pt x="329" y="79"/>
                  </a:lnTo>
                  <a:lnTo>
                    <a:pt x="312" y="94"/>
                  </a:lnTo>
                  <a:lnTo>
                    <a:pt x="302" y="103"/>
                  </a:lnTo>
                  <a:lnTo>
                    <a:pt x="295" y="133"/>
                  </a:lnTo>
                  <a:lnTo>
                    <a:pt x="302" y="154"/>
                  </a:lnTo>
                  <a:lnTo>
                    <a:pt x="309" y="142"/>
                  </a:lnTo>
                  <a:lnTo>
                    <a:pt x="336" y="121"/>
                  </a:lnTo>
                  <a:lnTo>
                    <a:pt x="356" y="121"/>
                  </a:lnTo>
                  <a:lnTo>
                    <a:pt x="368" y="115"/>
                  </a:lnTo>
                  <a:lnTo>
                    <a:pt x="432" y="142"/>
                  </a:lnTo>
                  <a:lnTo>
                    <a:pt x="482" y="193"/>
                  </a:lnTo>
                  <a:lnTo>
                    <a:pt x="519" y="188"/>
                  </a:lnTo>
                  <a:lnTo>
                    <a:pt x="542" y="188"/>
                  </a:lnTo>
                  <a:lnTo>
                    <a:pt x="555" y="196"/>
                  </a:lnTo>
                  <a:lnTo>
                    <a:pt x="568" y="196"/>
                  </a:lnTo>
                  <a:lnTo>
                    <a:pt x="572" y="193"/>
                  </a:lnTo>
                  <a:lnTo>
                    <a:pt x="586" y="199"/>
                  </a:lnTo>
                  <a:lnTo>
                    <a:pt x="586" y="206"/>
                  </a:lnTo>
                  <a:lnTo>
                    <a:pt x="595" y="199"/>
                  </a:lnTo>
                  <a:lnTo>
                    <a:pt x="605" y="188"/>
                  </a:lnTo>
                  <a:lnTo>
                    <a:pt x="648" y="157"/>
                  </a:lnTo>
                  <a:lnTo>
                    <a:pt x="791" y="124"/>
                  </a:lnTo>
                  <a:lnTo>
                    <a:pt x="828" y="106"/>
                  </a:lnTo>
                  <a:lnTo>
                    <a:pt x="844" y="100"/>
                  </a:lnTo>
                  <a:lnTo>
                    <a:pt x="852" y="109"/>
                  </a:lnTo>
                  <a:lnTo>
                    <a:pt x="841" y="127"/>
                  </a:lnTo>
                  <a:lnTo>
                    <a:pt x="841" y="136"/>
                  </a:lnTo>
                  <a:lnTo>
                    <a:pt x="858" y="166"/>
                  </a:lnTo>
                  <a:lnTo>
                    <a:pt x="868" y="172"/>
                  </a:lnTo>
                  <a:lnTo>
                    <a:pt x="878" y="166"/>
                  </a:lnTo>
                  <a:lnTo>
                    <a:pt x="901" y="169"/>
                  </a:lnTo>
                  <a:lnTo>
                    <a:pt x="910" y="163"/>
                  </a:lnTo>
                  <a:lnTo>
                    <a:pt x="958" y="160"/>
                  </a:lnTo>
                  <a:lnTo>
                    <a:pt x="978" y="172"/>
                  </a:lnTo>
                  <a:lnTo>
                    <a:pt x="995" y="203"/>
                  </a:lnTo>
                  <a:lnTo>
                    <a:pt x="1007" y="217"/>
                  </a:lnTo>
                  <a:lnTo>
                    <a:pt x="1044" y="229"/>
                  </a:lnTo>
                  <a:lnTo>
                    <a:pt x="1081" y="223"/>
                  </a:lnTo>
                  <a:lnTo>
                    <a:pt x="1091" y="223"/>
                  </a:lnTo>
                  <a:lnTo>
                    <a:pt x="1101" y="229"/>
                  </a:lnTo>
                  <a:lnTo>
                    <a:pt x="1101" y="241"/>
                  </a:lnTo>
                  <a:lnTo>
                    <a:pt x="1084" y="253"/>
                  </a:lnTo>
                  <a:lnTo>
                    <a:pt x="1061" y="256"/>
                  </a:lnTo>
                  <a:lnTo>
                    <a:pt x="1051" y="253"/>
                  </a:lnTo>
                  <a:lnTo>
                    <a:pt x="1048" y="248"/>
                  </a:lnTo>
                  <a:lnTo>
                    <a:pt x="1041" y="248"/>
                  </a:lnTo>
                  <a:lnTo>
                    <a:pt x="1018" y="259"/>
                  </a:lnTo>
                  <a:lnTo>
                    <a:pt x="1000" y="253"/>
                  </a:lnTo>
                  <a:lnTo>
                    <a:pt x="988" y="253"/>
                  </a:lnTo>
                  <a:lnTo>
                    <a:pt x="947" y="259"/>
                  </a:lnTo>
                  <a:lnTo>
                    <a:pt x="925" y="253"/>
                  </a:lnTo>
                  <a:lnTo>
                    <a:pt x="914" y="259"/>
                  </a:lnTo>
                  <a:lnTo>
                    <a:pt x="921" y="280"/>
                  </a:lnTo>
                  <a:lnTo>
                    <a:pt x="914" y="286"/>
                  </a:lnTo>
                  <a:lnTo>
                    <a:pt x="905" y="283"/>
                  </a:lnTo>
                  <a:lnTo>
                    <a:pt x="881" y="265"/>
                  </a:lnTo>
                  <a:lnTo>
                    <a:pt x="821" y="256"/>
                  </a:lnTo>
                  <a:lnTo>
                    <a:pt x="808" y="259"/>
                  </a:lnTo>
                  <a:lnTo>
                    <a:pt x="795" y="253"/>
                  </a:lnTo>
                  <a:lnTo>
                    <a:pt x="755" y="280"/>
                  </a:lnTo>
                  <a:lnTo>
                    <a:pt x="745" y="280"/>
                  </a:lnTo>
                  <a:lnTo>
                    <a:pt x="729" y="289"/>
                  </a:lnTo>
                  <a:lnTo>
                    <a:pt x="721" y="295"/>
                  </a:lnTo>
                  <a:lnTo>
                    <a:pt x="715" y="298"/>
                  </a:lnTo>
                  <a:lnTo>
                    <a:pt x="692" y="295"/>
                  </a:lnTo>
                  <a:lnTo>
                    <a:pt x="668" y="298"/>
                  </a:lnTo>
                  <a:lnTo>
                    <a:pt x="665" y="316"/>
                  </a:lnTo>
                  <a:lnTo>
                    <a:pt x="659" y="325"/>
                  </a:lnTo>
                  <a:lnTo>
                    <a:pt x="609" y="367"/>
                  </a:lnTo>
                  <a:lnTo>
                    <a:pt x="602" y="364"/>
                  </a:lnTo>
                  <a:lnTo>
                    <a:pt x="598" y="358"/>
                  </a:lnTo>
                  <a:lnTo>
                    <a:pt x="619" y="331"/>
                  </a:lnTo>
                  <a:lnTo>
                    <a:pt x="615" y="319"/>
                  </a:lnTo>
                  <a:lnTo>
                    <a:pt x="589" y="319"/>
                  </a:lnTo>
                  <a:lnTo>
                    <a:pt x="578" y="343"/>
                  </a:lnTo>
                  <a:lnTo>
                    <a:pt x="568" y="355"/>
                  </a:lnTo>
                  <a:lnTo>
                    <a:pt x="558" y="340"/>
                  </a:lnTo>
                  <a:lnTo>
                    <a:pt x="552" y="319"/>
                  </a:lnTo>
                  <a:lnTo>
                    <a:pt x="549" y="322"/>
                  </a:lnTo>
                  <a:lnTo>
                    <a:pt x="542" y="353"/>
                  </a:lnTo>
                  <a:lnTo>
                    <a:pt x="525" y="380"/>
                  </a:lnTo>
                  <a:lnTo>
                    <a:pt x="513" y="409"/>
                  </a:lnTo>
                  <a:lnTo>
                    <a:pt x="502" y="427"/>
                  </a:lnTo>
                  <a:lnTo>
                    <a:pt x="478" y="460"/>
                  </a:lnTo>
                  <a:lnTo>
                    <a:pt x="478" y="481"/>
                  </a:lnTo>
                  <a:lnTo>
                    <a:pt x="476" y="490"/>
                  </a:lnTo>
                  <a:lnTo>
                    <a:pt x="452" y="475"/>
                  </a:lnTo>
                  <a:lnTo>
                    <a:pt x="446" y="454"/>
                  </a:lnTo>
                  <a:lnTo>
                    <a:pt x="456" y="445"/>
                  </a:lnTo>
                  <a:lnTo>
                    <a:pt x="456" y="433"/>
                  </a:lnTo>
                  <a:lnTo>
                    <a:pt x="452" y="430"/>
                  </a:lnTo>
                  <a:lnTo>
                    <a:pt x="426" y="437"/>
                  </a:lnTo>
                  <a:lnTo>
                    <a:pt x="419" y="433"/>
                  </a:lnTo>
                  <a:lnTo>
                    <a:pt x="429" y="382"/>
                  </a:lnTo>
                  <a:lnTo>
                    <a:pt x="426" y="364"/>
                  </a:lnTo>
                  <a:lnTo>
                    <a:pt x="396" y="353"/>
                  </a:lnTo>
                  <a:lnTo>
                    <a:pt x="373" y="346"/>
                  </a:lnTo>
                  <a:lnTo>
                    <a:pt x="373" y="337"/>
                  </a:lnTo>
                  <a:lnTo>
                    <a:pt x="375" y="331"/>
                  </a:lnTo>
                  <a:lnTo>
                    <a:pt x="366" y="325"/>
                  </a:lnTo>
                  <a:lnTo>
                    <a:pt x="342" y="316"/>
                  </a:lnTo>
                  <a:lnTo>
                    <a:pt x="309" y="310"/>
                  </a:lnTo>
                  <a:lnTo>
                    <a:pt x="295" y="314"/>
                  </a:lnTo>
                  <a:lnTo>
                    <a:pt x="286" y="319"/>
                  </a:lnTo>
                  <a:lnTo>
                    <a:pt x="283" y="310"/>
                  </a:lnTo>
                  <a:lnTo>
                    <a:pt x="260" y="310"/>
                  </a:lnTo>
                  <a:lnTo>
                    <a:pt x="229" y="286"/>
                  </a:lnTo>
                  <a:lnTo>
                    <a:pt x="210" y="286"/>
                  </a:lnTo>
                  <a:lnTo>
                    <a:pt x="60" y="259"/>
                  </a:lnTo>
                  <a:lnTo>
                    <a:pt x="49" y="253"/>
                  </a:lnTo>
                  <a:lnTo>
                    <a:pt x="44" y="232"/>
                  </a:lnTo>
                  <a:lnTo>
                    <a:pt x="30" y="223"/>
                  </a:lnTo>
                  <a:lnTo>
                    <a:pt x="10" y="221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89" name="Freeform 106"/>
            <p:cNvSpPr>
              <a:spLocks noChangeAspect="1"/>
            </p:cNvSpPr>
            <p:nvPr/>
          </p:nvSpPr>
          <p:spPr bwMode="auto">
            <a:xfrm>
              <a:off x="7251" y="2807"/>
              <a:ext cx="1101" cy="490"/>
            </a:xfrm>
            <a:custGeom>
              <a:avLst/>
              <a:gdLst>
                <a:gd name="T0" fmla="*/ 47 w 1101"/>
                <a:gd name="T1" fmla="*/ 189 h 490"/>
                <a:gd name="T2" fmla="*/ 102 w 1101"/>
                <a:gd name="T3" fmla="*/ 153 h 490"/>
                <a:gd name="T4" fmla="*/ 260 w 1101"/>
                <a:gd name="T5" fmla="*/ 67 h 490"/>
                <a:gd name="T6" fmla="*/ 342 w 1101"/>
                <a:gd name="T7" fmla="*/ 7 h 490"/>
                <a:gd name="T8" fmla="*/ 405 w 1101"/>
                <a:gd name="T9" fmla="*/ 10 h 490"/>
                <a:gd name="T10" fmla="*/ 362 w 1101"/>
                <a:gd name="T11" fmla="*/ 46 h 490"/>
                <a:gd name="T12" fmla="*/ 302 w 1101"/>
                <a:gd name="T13" fmla="*/ 102 h 490"/>
                <a:gd name="T14" fmla="*/ 309 w 1101"/>
                <a:gd name="T15" fmla="*/ 142 h 490"/>
                <a:gd name="T16" fmla="*/ 368 w 1101"/>
                <a:gd name="T17" fmla="*/ 115 h 490"/>
                <a:gd name="T18" fmla="*/ 518 w 1101"/>
                <a:gd name="T19" fmla="*/ 187 h 490"/>
                <a:gd name="T20" fmla="*/ 568 w 1101"/>
                <a:gd name="T21" fmla="*/ 196 h 490"/>
                <a:gd name="T22" fmla="*/ 585 w 1101"/>
                <a:gd name="T23" fmla="*/ 205 h 490"/>
                <a:gd name="T24" fmla="*/ 648 w 1101"/>
                <a:gd name="T25" fmla="*/ 157 h 490"/>
                <a:gd name="T26" fmla="*/ 844 w 1101"/>
                <a:gd name="T27" fmla="*/ 100 h 490"/>
                <a:gd name="T28" fmla="*/ 841 w 1101"/>
                <a:gd name="T29" fmla="*/ 136 h 490"/>
                <a:gd name="T30" fmla="*/ 877 w 1101"/>
                <a:gd name="T31" fmla="*/ 166 h 490"/>
                <a:gd name="T32" fmla="*/ 957 w 1101"/>
                <a:gd name="T33" fmla="*/ 160 h 490"/>
                <a:gd name="T34" fmla="*/ 1007 w 1101"/>
                <a:gd name="T35" fmla="*/ 217 h 490"/>
                <a:gd name="T36" fmla="*/ 1090 w 1101"/>
                <a:gd name="T37" fmla="*/ 223 h 490"/>
                <a:gd name="T38" fmla="*/ 1084 w 1101"/>
                <a:gd name="T39" fmla="*/ 252 h 490"/>
                <a:gd name="T40" fmla="*/ 1048 w 1101"/>
                <a:gd name="T41" fmla="*/ 247 h 490"/>
                <a:gd name="T42" fmla="*/ 1000 w 1101"/>
                <a:gd name="T43" fmla="*/ 252 h 490"/>
                <a:gd name="T44" fmla="*/ 925 w 1101"/>
                <a:gd name="T45" fmla="*/ 252 h 490"/>
                <a:gd name="T46" fmla="*/ 914 w 1101"/>
                <a:gd name="T47" fmla="*/ 286 h 490"/>
                <a:gd name="T48" fmla="*/ 821 w 1101"/>
                <a:gd name="T49" fmla="*/ 256 h 490"/>
                <a:gd name="T50" fmla="*/ 755 w 1101"/>
                <a:gd name="T51" fmla="*/ 280 h 490"/>
                <a:gd name="T52" fmla="*/ 721 w 1101"/>
                <a:gd name="T53" fmla="*/ 295 h 490"/>
                <a:gd name="T54" fmla="*/ 668 w 1101"/>
                <a:gd name="T55" fmla="*/ 298 h 490"/>
                <a:gd name="T56" fmla="*/ 609 w 1101"/>
                <a:gd name="T57" fmla="*/ 367 h 490"/>
                <a:gd name="T58" fmla="*/ 619 w 1101"/>
                <a:gd name="T59" fmla="*/ 331 h 490"/>
                <a:gd name="T60" fmla="*/ 578 w 1101"/>
                <a:gd name="T61" fmla="*/ 343 h 490"/>
                <a:gd name="T62" fmla="*/ 552 w 1101"/>
                <a:gd name="T63" fmla="*/ 318 h 490"/>
                <a:gd name="T64" fmla="*/ 525 w 1101"/>
                <a:gd name="T65" fmla="*/ 379 h 490"/>
                <a:gd name="T66" fmla="*/ 478 w 1101"/>
                <a:gd name="T67" fmla="*/ 460 h 490"/>
                <a:gd name="T68" fmla="*/ 452 w 1101"/>
                <a:gd name="T69" fmla="*/ 475 h 490"/>
                <a:gd name="T70" fmla="*/ 455 w 1101"/>
                <a:gd name="T71" fmla="*/ 434 h 490"/>
                <a:gd name="T72" fmla="*/ 419 w 1101"/>
                <a:gd name="T73" fmla="*/ 434 h 490"/>
                <a:gd name="T74" fmla="*/ 396 w 1101"/>
                <a:gd name="T75" fmla="*/ 352 h 490"/>
                <a:gd name="T76" fmla="*/ 375 w 1101"/>
                <a:gd name="T77" fmla="*/ 331 h 490"/>
                <a:gd name="T78" fmla="*/ 309 w 1101"/>
                <a:gd name="T79" fmla="*/ 310 h 490"/>
                <a:gd name="T80" fmla="*/ 282 w 1101"/>
                <a:gd name="T81" fmla="*/ 310 h 490"/>
                <a:gd name="T82" fmla="*/ 209 w 1101"/>
                <a:gd name="T83" fmla="*/ 286 h 490"/>
                <a:gd name="T84" fmla="*/ 43 w 1101"/>
                <a:gd name="T85" fmla="*/ 232 h 490"/>
                <a:gd name="T86" fmla="*/ 0 w 1101"/>
                <a:gd name="T87" fmla="*/ 208 h 49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01"/>
                <a:gd name="T133" fmla="*/ 0 h 490"/>
                <a:gd name="T134" fmla="*/ 1101 w 1101"/>
                <a:gd name="T135" fmla="*/ 490 h 49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01" h="490">
                  <a:moveTo>
                    <a:pt x="0" y="208"/>
                  </a:moveTo>
                  <a:lnTo>
                    <a:pt x="32" y="199"/>
                  </a:lnTo>
                  <a:lnTo>
                    <a:pt x="47" y="189"/>
                  </a:lnTo>
                  <a:lnTo>
                    <a:pt x="83" y="172"/>
                  </a:lnTo>
                  <a:lnTo>
                    <a:pt x="89" y="157"/>
                  </a:lnTo>
                  <a:lnTo>
                    <a:pt x="102" y="153"/>
                  </a:lnTo>
                  <a:lnTo>
                    <a:pt x="166" y="136"/>
                  </a:lnTo>
                  <a:lnTo>
                    <a:pt x="206" y="115"/>
                  </a:lnTo>
                  <a:lnTo>
                    <a:pt x="260" y="67"/>
                  </a:lnTo>
                  <a:lnTo>
                    <a:pt x="272" y="63"/>
                  </a:lnTo>
                  <a:lnTo>
                    <a:pt x="315" y="21"/>
                  </a:lnTo>
                  <a:lnTo>
                    <a:pt x="342" y="7"/>
                  </a:lnTo>
                  <a:lnTo>
                    <a:pt x="392" y="0"/>
                  </a:lnTo>
                  <a:lnTo>
                    <a:pt x="402" y="3"/>
                  </a:lnTo>
                  <a:lnTo>
                    <a:pt x="405" y="10"/>
                  </a:lnTo>
                  <a:lnTo>
                    <a:pt x="379" y="24"/>
                  </a:lnTo>
                  <a:lnTo>
                    <a:pt x="372" y="28"/>
                  </a:lnTo>
                  <a:lnTo>
                    <a:pt x="362" y="46"/>
                  </a:lnTo>
                  <a:lnTo>
                    <a:pt x="329" y="78"/>
                  </a:lnTo>
                  <a:lnTo>
                    <a:pt x="312" y="94"/>
                  </a:lnTo>
                  <a:lnTo>
                    <a:pt x="302" y="102"/>
                  </a:lnTo>
                  <a:lnTo>
                    <a:pt x="295" y="133"/>
                  </a:lnTo>
                  <a:lnTo>
                    <a:pt x="302" y="153"/>
                  </a:lnTo>
                  <a:lnTo>
                    <a:pt x="309" y="142"/>
                  </a:lnTo>
                  <a:lnTo>
                    <a:pt x="335" y="121"/>
                  </a:lnTo>
                  <a:lnTo>
                    <a:pt x="355" y="121"/>
                  </a:lnTo>
                  <a:lnTo>
                    <a:pt x="368" y="115"/>
                  </a:lnTo>
                  <a:lnTo>
                    <a:pt x="432" y="142"/>
                  </a:lnTo>
                  <a:lnTo>
                    <a:pt x="482" y="193"/>
                  </a:lnTo>
                  <a:lnTo>
                    <a:pt x="518" y="187"/>
                  </a:lnTo>
                  <a:lnTo>
                    <a:pt x="542" y="187"/>
                  </a:lnTo>
                  <a:lnTo>
                    <a:pt x="555" y="196"/>
                  </a:lnTo>
                  <a:lnTo>
                    <a:pt x="568" y="196"/>
                  </a:lnTo>
                  <a:lnTo>
                    <a:pt x="572" y="193"/>
                  </a:lnTo>
                  <a:lnTo>
                    <a:pt x="585" y="199"/>
                  </a:lnTo>
                  <a:lnTo>
                    <a:pt x="585" y="205"/>
                  </a:lnTo>
                  <a:lnTo>
                    <a:pt x="595" y="199"/>
                  </a:lnTo>
                  <a:lnTo>
                    <a:pt x="605" y="187"/>
                  </a:lnTo>
                  <a:lnTo>
                    <a:pt x="648" y="157"/>
                  </a:lnTo>
                  <a:lnTo>
                    <a:pt x="791" y="124"/>
                  </a:lnTo>
                  <a:lnTo>
                    <a:pt x="828" y="106"/>
                  </a:lnTo>
                  <a:lnTo>
                    <a:pt x="844" y="100"/>
                  </a:lnTo>
                  <a:lnTo>
                    <a:pt x="851" y="109"/>
                  </a:lnTo>
                  <a:lnTo>
                    <a:pt x="841" y="127"/>
                  </a:lnTo>
                  <a:lnTo>
                    <a:pt x="841" y="136"/>
                  </a:lnTo>
                  <a:lnTo>
                    <a:pt x="857" y="166"/>
                  </a:lnTo>
                  <a:lnTo>
                    <a:pt x="868" y="172"/>
                  </a:lnTo>
                  <a:lnTo>
                    <a:pt x="877" y="166"/>
                  </a:lnTo>
                  <a:lnTo>
                    <a:pt x="901" y="168"/>
                  </a:lnTo>
                  <a:lnTo>
                    <a:pt x="910" y="163"/>
                  </a:lnTo>
                  <a:lnTo>
                    <a:pt x="957" y="160"/>
                  </a:lnTo>
                  <a:lnTo>
                    <a:pt x="977" y="172"/>
                  </a:lnTo>
                  <a:lnTo>
                    <a:pt x="994" y="202"/>
                  </a:lnTo>
                  <a:lnTo>
                    <a:pt x="1007" y="217"/>
                  </a:lnTo>
                  <a:lnTo>
                    <a:pt x="1044" y="229"/>
                  </a:lnTo>
                  <a:lnTo>
                    <a:pt x="1081" y="223"/>
                  </a:lnTo>
                  <a:lnTo>
                    <a:pt x="1090" y="223"/>
                  </a:lnTo>
                  <a:lnTo>
                    <a:pt x="1101" y="229"/>
                  </a:lnTo>
                  <a:lnTo>
                    <a:pt x="1101" y="241"/>
                  </a:lnTo>
                  <a:lnTo>
                    <a:pt x="1084" y="252"/>
                  </a:lnTo>
                  <a:lnTo>
                    <a:pt x="1061" y="256"/>
                  </a:lnTo>
                  <a:lnTo>
                    <a:pt x="1050" y="252"/>
                  </a:lnTo>
                  <a:lnTo>
                    <a:pt x="1048" y="247"/>
                  </a:lnTo>
                  <a:lnTo>
                    <a:pt x="1040" y="247"/>
                  </a:lnTo>
                  <a:lnTo>
                    <a:pt x="1017" y="259"/>
                  </a:lnTo>
                  <a:lnTo>
                    <a:pt x="1000" y="252"/>
                  </a:lnTo>
                  <a:lnTo>
                    <a:pt x="987" y="252"/>
                  </a:lnTo>
                  <a:lnTo>
                    <a:pt x="947" y="259"/>
                  </a:lnTo>
                  <a:lnTo>
                    <a:pt x="925" y="252"/>
                  </a:lnTo>
                  <a:lnTo>
                    <a:pt x="914" y="259"/>
                  </a:lnTo>
                  <a:lnTo>
                    <a:pt x="921" y="280"/>
                  </a:lnTo>
                  <a:lnTo>
                    <a:pt x="914" y="286"/>
                  </a:lnTo>
                  <a:lnTo>
                    <a:pt x="904" y="283"/>
                  </a:lnTo>
                  <a:lnTo>
                    <a:pt x="881" y="265"/>
                  </a:lnTo>
                  <a:lnTo>
                    <a:pt x="821" y="256"/>
                  </a:lnTo>
                  <a:lnTo>
                    <a:pt x="808" y="259"/>
                  </a:lnTo>
                  <a:lnTo>
                    <a:pt x="794" y="252"/>
                  </a:lnTo>
                  <a:lnTo>
                    <a:pt x="755" y="280"/>
                  </a:lnTo>
                  <a:lnTo>
                    <a:pt x="745" y="280"/>
                  </a:lnTo>
                  <a:lnTo>
                    <a:pt x="729" y="289"/>
                  </a:lnTo>
                  <a:lnTo>
                    <a:pt x="721" y="295"/>
                  </a:lnTo>
                  <a:lnTo>
                    <a:pt x="715" y="298"/>
                  </a:lnTo>
                  <a:lnTo>
                    <a:pt x="692" y="295"/>
                  </a:lnTo>
                  <a:lnTo>
                    <a:pt x="668" y="298"/>
                  </a:lnTo>
                  <a:lnTo>
                    <a:pt x="665" y="316"/>
                  </a:lnTo>
                  <a:lnTo>
                    <a:pt x="658" y="325"/>
                  </a:lnTo>
                  <a:lnTo>
                    <a:pt x="609" y="367"/>
                  </a:lnTo>
                  <a:lnTo>
                    <a:pt x="601" y="364"/>
                  </a:lnTo>
                  <a:lnTo>
                    <a:pt x="598" y="358"/>
                  </a:lnTo>
                  <a:lnTo>
                    <a:pt x="619" y="331"/>
                  </a:lnTo>
                  <a:lnTo>
                    <a:pt x="615" y="318"/>
                  </a:lnTo>
                  <a:lnTo>
                    <a:pt x="589" y="318"/>
                  </a:lnTo>
                  <a:lnTo>
                    <a:pt x="578" y="343"/>
                  </a:lnTo>
                  <a:lnTo>
                    <a:pt x="568" y="355"/>
                  </a:lnTo>
                  <a:lnTo>
                    <a:pt x="558" y="340"/>
                  </a:lnTo>
                  <a:lnTo>
                    <a:pt x="552" y="318"/>
                  </a:lnTo>
                  <a:lnTo>
                    <a:pt x="548" y="322"/>
                  </a:lnTo>
                  <a:lnTo>
                    <a:pt x="542" y="352"/>
                  </a:lnTo>
                  <a:lnTo>
                    <a:pt x="525" y="379"/>
                  </a:lnTo>
                  <a:lnTo>
                    <a:pt x="512" y="409"/>
                  </a:lnTo>
                  <a:lnTo>
                    <a:pt x="502" y="427"/>
                  </a:lnTo>
                  <a:lnTo>
                    <a:pt x="478" y="460"/>
                  </a:lnTo>
                  <a:lnTo>
                    <a:pt x="478" y="481"/>
                  </a:lnTo>
                  <a:lnTo>
                    <a:pt x="475" y="490"/>
                  </a:lnTo>
                  <a:lnTo>
                    <a:pt x="452" y="475"/>
                  </a:lnTo>
                  <a:lnTo>
                    <a:pt x="445" y="454"/>
                  </a:lnTo>
                  <a:lnTo>
                    <a:pt x="455" y="445"/>
                  </a:lnTo>
                  <a:lnTo>
                    <a:pt x="455" y="434"/>
                  </a:lnTo>
                  <a:lnTo>
                    <a:pt x="452" y="430"/>
                  </a:lnTo>
                  <a:lnTo>
                    <a:pt x="426" y="436"/>
                  </a:lnTo>
                  <a:lnTo>
                    <a:pt x="419" y="434"/>
                  </a:lnTo>
                  <a:lnTo>
                    <a:pt x="429" y="382"/>
                  </a:lnTo>
                  <a:lnTo>
                    <a:pt x="426" y="364"/>
                  </a:lnTo>
                  <a:lnTo>
                    <a:pt x="396" y="352"/>
                  </a:lnTo>
                  <a:lnTo>
                    <a:pt x="372" y="346"/>
                  </a:lnTo>
                  <a:lnTo>
                    <a:pt x="372" y="337"/>
                  </a:lnTo>
                  <a:lnTo>
                    <a:pt x="375" y="331"/>
                  </a:lnTo>
                  <a:lnTo>
                    <a:pt x="365" y="325"/>
                  </a:lnTo>
                  <a:lnTo>
                    <a:pt x="342" y="316"/>
                  </a:lnTo>
                  <a:lnTo>
                    <a:pt x="309" y="310"/>
                  </a:lnTo>
                  <a:lnTo>
                    <a:pt x="295" y="313"/>
                  </a:lnTo>
                  <a:lnTo>
                    <a:pt x="286" y="318"/>
                  </a:lnTo>
                  <a:lnTo>
                    <a:pt x="282" y="310"/>
                  </a:lnTo>
                  <a:lnTo>
                    <a:pt x="260" y="310"/>
                  </a:lnTo>
                  <a:lnTo>
                    <a:pt x="229" y="286"/>
                  </a:lnTo>
                  <a:lnTo>
                    <a:pt x="209" y="286"/>
                  </a:lnTo>
                  <a:lnTo>
                    <a:pt x="59" y="259"/>
                  </a:lnTo>
                  <a:lnTo>
                    <a:pt x="49" y="252"/>
                  </a:lnTo>
                  <a:lnTo>
                    <a:pt x="43" y="232"/>
                  </a:lnTo>
                  <a:lnTo>
                    <a:pt x="30" y="223"/>
                  </a:lnTo>
                  <a:lnTo>
                    <a:pt x="10" y="220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90" name="Freeform 107"/>
            <p:cNvSpPr>
              <a:spLocks noChangeAspect="1"/>
            </p:cNvSpPr>
            <p:nvPr/>
          </p:nvSpPr>
          <p:spPr bwMode="auto">
            <a:xfrm>
              <a:off x="7251" y="2807"/>
              <a:ext cx="1101" cy="490"/>
            </a:xfrm>
            <a:custGeom>
              <a:avLst/>
              <a:gdLst>
                <a:gd name="T0" fmla="*/ 47 w 1101"/>
                <a:gd name="T1" fmla="*/ 189 h 490"/>
                <a:gd name="T2" fmla="*/ 102 w 1101"/>
                <a:gd name="T3" fmla="*/ 153 h 490"/>
                <a:gd name="T4" fmla="*/ 260 w 1101"/>
                <a:gd name="T5" fmla="*/ 67 h 490"/>
                <a:gd name="T6" fmla="*/ 342 w 1101"/>
                <a:gd name="T7" fmla="*/ 7 h 490"/>
                <a:gd name="T8" fmla="*/ 405 w 1101"/>
                <a:gd name="T9" fmla="*/ 10 h 490"/>
                <a:gd name="T10" fmla="*/ 362 w 1101"/>
                <a:gd name="T11" fmla="*/ 46 h 490"/>
                <a:gd name="T12" fmla="*/ 302 w 1101"/>
                <a:gd name="T13" fmla="*/ 102 h 490"/>
                <a:gd name="T14" fmla="*/ 309 w 1101"/>
                <a:gd name="T15" fmla="*/ 142 h 490"/>
                <a:gd name="T16" fmla="*/ 368 w 1101"/>
                <a:gd name="T17" fmla="*/ 115 h 490"/>
                <a:gd name="T18" fmla="*/ 518 w 1101"/>
                <a:gd name="T19" fmla="*/ 187 h 490"/>
                <a:gd name="T20" fmla="*/ 568 w 1101"/>
                <a:gd name="T21" fmla="*/ 196 h 490"/>
                <a:gd name="T22" fmla="*/ 585 w 1101"/>
                <a:gd name="T23" fmla="*/ 205 h 490"/>
                <a:gd name="T24" fmla="*/ 648 w 1101"/>
                <a:gd name="T25" fmla="*/ 157 h 490"/>
                <a:gd name="T26" fmla="*/ 844 w 1101"/>
                <a:gd name="T27" fmla="*/ 100 h 490"/>
                <a:gd name="T28" fmla="*/ 841 w 1101"/>
                <a:gd name="T29" fmla="*/ 136 h 490"/>
                <a:gd name="T30" fmla="*/ 877 w 1101"/>
                <a:gd name="T31" fmla="*/ 166 h 490"/>
                <a:gd name="T32" fmla="*/ 957 w 1101"/>
                <a:gd name="T33" fmla="*/ 160 h 490"/>
                <a:gd name="T34" fmla="*/ 1007 w 1101"/>
                <a:gd name="T35" fmla="*/ 217 h 490"/>
                <a:gd name="T36" fmla="*/ 1090 w 1101"/>
                <a:gd name="T37" fmla="*/ 223 h 490"/>
                <a:gd name="T38" fmla="*/ 1084 w 1101"/>
                <a:gd name="T39" fmla="*/ 252 h 490"/>
                <a:gd name="T40" fmla="*/ 1048 w 1101"/>
                <a:gd name="T41" fmla="*/ 247 h 490"/>
                <a:gd name="T42" fmla="*/ 1000 w 1101"/>
                <a:gd name="T43" fmla="*/ 252 h 490"/>
                <a:gd name="T44" fmla="*/ 925 w 1101"/>
                <a:gd name="T45" fmla="*/ 252 h 490"/>
                <a:gd name="T46" fmla="*/ 914 w 1101"/>
                <a:gd name="T47" fmla="*/ 286 h 490"/>
                <a:gd name="T48" fmla="*/ 821 w 1101"/>
                <a:gd name="T49" fmla="*/ 256 h 490"/>
                <a:gd name="T50" fmla="*/ 755 w 1101"/>
                <a:gd name="T51" fmla="*/ 280 h 490"/>
                <a:gd name="T52" fmla="*/ 721 w 1101"/>
                <a:gd name="T53" fmla="*/ 295 h 490"/>
                <a:gd name="T54" fmla="*/ 668 w 1101"/>
                <a:gd name="T55" fmla="*/ 298 h 490"/>
                <a:gd name="T56" fmla="*/ 609 w 1101"/>
                <a:gd name="T57" fmla="*/ 367 h 490"/>
                <a:gd name="T58" fmla="*/ 619 w 1101"/>
                <a:gd name="T59" fmla="*/ 331 h 490"/>
                <a:gd name="T60" fmla="*/ 578 w 1101"/>
                <a:gd name="T61" fmla="*/ 343 h 490"/>
                <a:gd name="T62" fmla="*/ 552 w 1101"/>
                <a:gd name="T63" fmla="*/ 318 h 490"/>
                <a:gd name="T64" fmla="*/ 525 w 1101"/>
                <a:gd name="T65" fmla="*/ 379 h 490"/>
                <a:gd name="T66" fmla="*/ 478 w 1101"/>
                <a:gd name="T67" fmla="*/ 460 h 490"/>
                <a:gd name="T68" fmla="*/ 452 w 1101"/>
                <a:gd name="T69" fmla="*/ 475 h 490"/>
                <a:gd name="T70" fmla="*/ 455 w 1101"/>
                <a:gd name="T71" fmla="*/ 434 h 490"/>
                <a:gd name="T72" fmla="*/ 419 w 1101"/>
                <a:gd name="T73" fmla="*/ 434 h 490"/>
                <a:gd name="T74" fmla="*/ 396 w 1101"/>
                <a:gd name="T75" fmla="*/ 352 h 490"/>
                <a:gd name="T76" fmla="*/ 375 w 1101"/>
                <a:gd name="T77" fmla="*/ 331 h 490"/>
                <a:gd name="T78" fmla="*/ 309 w 1101"/>
                <a:gd name="T79" fmla="*/ 310 h 490"/>
                <a:gd name="T80" fmla="*/ 282 w 1101"/>
                <a:gd name="T81" fmla="*/ 310 h 490"/>
                <a:gd name="T82" fmla="*/ 209 w 1101"/>
                <a:gd name="T83" fmla="*/ 286 h 490"/>
                <a:gd name="T84" fmla="*/ 43 w 1101"/>
                <a:gd name="T85" fmla="*/ 232 h 490"/>
                <a:gd name="T86" fmla="*/ 0 w 1101"/>
                <a:gd name="T87" fmla="*/ 208 h 49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01"/>
                <a:gd name="T133" fmla="*/ 0 h 490"/>
                <a:gd name="T134" fmla="*/ 1101 w 1101"/>
                <a:gd name="T135" fmla="*/ 490 h 49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01" h="490">
                  <a:moveTo>
                    <a:pt x="0" y="208"/>
                  </a:moveTo>
                  <a:lnTo>
                    <a:pt x="32" y="199"/>
                  </a:lnTo>
                  <a:lnTo>
                    <a:pt x="47" y="189"/>
                  </a:lnTo>
                  <a:lnTo>
                    <a:pt x="83" y="172"/>
                  </a:lnTo>
                  <a:lnTo>
                    <a:pt x="89" y="157"/>
                  </a:lnTo>
                  <a:lnTo>
                    <a:pt x="102" y="153"/>
                  </a:lnTo>
                  <a:lnTo>
                    <a:pt x="166" y="136"/>
                  </a:lnTo>
                  <a:lnTo>
                    <a:pt x="206" y="115"/>
                  </a:lnTo>
                  <a:lnTo>
                    <a:pt x="260" y="67"/>
                  </a:lnTo>
                  <a:lnTo>
                    <a:pt x="272" y="63"/>
                  </a:lnTo>
                  <a:lnTo>
                    <a:pt x="315" y="21"/>
                  </a:lnTo>
                  <a:lnTo>
                    <a:pt x="342" y="7"/>
                  </a:lnTo>
                  <a:lnTo>
                    <a:pt x="392" y="0"/>
                  </a:lnTo>
                  <a:lnTo>
                    <a:pt x="402" y="3"/>
                  </a:lnTo>
                  <a:lnTo>
                    <a:pt x="405" y="10"/>
                  </a:lnTo>
                  <a:lnTo>
                    <a:pt x="379" y="24"/>
                  </a:lnTo>
                  <a:lnTo>
                    <a:pt x="372" y="28"/>
                  </a:lnTo>
                  <a:lnTo>
                    <a:pt x="362" y="46"/>
                  </a:lnTo>
                  <a:lnTo>
                    <a:pt x="329" y="78"/>
                  </a:lnTo>
                  <a:lnTo>
                    <a:pt x="312" y="94"/>
                  </a:lnTo>
                  <a:lnTo>
                    <a:pt x="302" y="102"/>
                  </a:lnTo>
                  <a:lnTo>
                    <a:pt x="295" y="133"/>
                  </a:lnTo>
                  <a:lnTo>
                    <a:pt x="302" y="153"/>
                  </a:lnTo>
                  <a:lnTo>
                    <a:pt x="309" y="142"/>
                  </a:lnTo>
                  <a:lnTo>
                    <a:pt x="335" y="121"/>
                  </a:lnTo>
                  <a:lnTo>
                    <a:pt x="355" y="121"/>
                  </a:lnTo>
                  <a:lnTo>
                    <a:pt x="368" y="115"/>
                  </a:lnTo>
                  <a:lnTo>
                    <a:pt x="432" y="142"/>
                  </a:lnTo>
                  <a:lnTo>
                    <a:pt x="482" y="193"/>
                  </a:lnTo>
                  <a:lnTo>
                    <a:pt x="518" y="187"/>
                  </a:lnTo>
                  <a:lnTo>
                    <a:pt x="542" y="187"/>
                  </a:lnTo>
                  <a:lnTo>
                    <a:pt x="555" y="196"/>
                  </a:lnTo>
                  <a:lnTo>
                    <a:pt x="568" y="196"/>
                  </a:lnTo>
                  <a:lnTo>
                    <a:pt x="572" y="193"/>
                  </a:lnTo>
                  <a:lnTo>
                    <a:pt x="585" y="199"/>
                  </a:lnTo>
                  <a:lnTo>
                    <a:pt x="585" y="205"/>
                  </a:lnTo>
                  <a:lnTo>
                    <a:pt x="595" y="199"/>
                  </a:lnTo>
                  <a:lnTo>
                    <a:pt x="605" y="187"/>
                  </a:lnTo>
                  <a:lnTo>
                    <a:pt x="648" y="157"/>
                  </a:lnTo>
                  <a:lnTo>
                    <a:pt x="791" y="124"/>
                  </a:lnTo>
                  <a:lnTo>
                    <a:pt x="828" y="106"/>
                  </a:lnTo>
                  <a:lnTo>
                    <a:pt x="844" y="100"/>
                  </a:lnTo>
                  <a:lnTo>
                    <a:pt x="851" y="109"/>
                  </a:lnTo>
                  <a:lnTo>
                    <a:pt x="841" y="127"/>
                  </a:lnTo>
                  <a:lnTo>
                    <a:pt x="841" y="136"/>
                  </a:lnTo>
                  <a:lnTo>
                    <a:pt x="857" y="166"/>
                  </a:lnTo>
                  <a:lnTo>
                    <a:pt x="868" y="172"/>
                  </a:lnTo>
                  <a:lnTo>
                    <a:pt x="877" y="166"/>
                  </a:lnTo>
                  <a:lnTo>
                    <a:pt x="901" y="168"/>
                  </a:lnTo>
                  <a:lnTo>
                    <a:pt x="910" y="163"/>
                  </a:lnTo>
                  <a:lnTo>
                    <a:pt x="957" y="160"/>
                  </a:lnTo>
                  <a:lnTo>
                    <a:pt x="977" y="172"/>
                  </a:lnTo>
                  <a:lnTo>
                    <a:pt x="994" y="202"/>
                  </a:lnTo>
                  <a:lnTo>
                    <a:pt x="1007" y="217"/>
                  </a:lnTo>
                  <a:lnTo>
                    <a:pt x="1044" y="229"/>
                  </a:lnTo>
                  <a:lnTo>
                    <a:pt x="1081" y="223"/>
                  </a:lnTo>
                  <a:lnTo>
                    <a:pt x="1090" y="223"/>
                  </a:lnTo>
                  <a:lnTo>
                    <a:pt x="1101" y="229"/>
                  </a:lnTo>
                  <a:lnTo>
                    <a:pt x="1101" y="241"/>
                  </a:lnTo>
                  <a:lnTo>
                    <a:pt x="1084" y="252"/>
                  </a:lnTo>
                  <a:lnTo>
                    <a:pt x="1061" y="256"/>
                  </a:lnTo>
                  <a:lnTo>
                    <a:pt x="1050" y="252"/>
                  </a:lnTo>
                  <a:lnTo>
                    <a:pt x="1048" y="247"/>
                  </a:lnTo>
                  <a:lnTo>
                    <a:pt x="1040" y="247"/>
                  </a:lnTo>
                  <a:lnTo>
                    <a:pt x="1017" y="259"/>
                  </a:lnTo>
                  <a:lnTo>
                    <a:pt x="1000" y="252"/>
                  </a:lnTo>
                  <a:lnTo>
                    <a:pt x="987" y="252"/>
                  </a:lnTo>
                  <a:lnTo>
                    <a:pt x="947" y="259"/>
                  </a:lnTo>
                  <a:lnTo>
                    <a:pt x="925" y="252"/>
                  </a:lnTo>
                  <a:lnTo>
                    <a:pt x="914" y="259"/>
                  </a:lnTo>
                  <a:lnTo>
                    <a:pt x="921" y="280"/>
                  </a:lnTo>
                  <a:lnTo>
                    <a:pt x="914" y="286"/>
                  </a:lnTo>
                  <a:lnTo>
                    <a:pt x="904" y="283"/>
                  </a:lnTo>
                  <a:lnTo>
                    <a:pt x="881" y="265"/>
                  </a:lnTo>
                  <a:lnTo>
                    <a:pt x="821" y="256"/>
                  </a:lnTo>
                  <a:lnTo>
                    <a:pt x="808" y="259"/>
                  </a:lnTo>
                  <a:lnTo>
                    <a:pt x="794" y="252"/>
                  </a:lnTo>
                  <a:lnTo>
                    <a:pt x="755" y="280"/>
                  </a:lnTo>
                  <a:lnTo>
                    <a:pt x="745" y="280"/>
                  </a:lnTo>
                  <a:lnTo>
                    <a:pt x="729" y="289"/>
                  </a:lnTo>
                  <a:lnTo>
                    <a:pt x="721" y="295"/>
                  </a:lnTo>
                  <a:lnTo>
                    <a:pt x="715" y="298"/>
                  </a:lnTo>
                  <a:lnTo>
                    <a:pt x="692" y="295"/>
                  </a:lnTo>
                  <a:lnTo>
                    <a:pt x="668" y="298"/>
                  </a:lnTo>
                  <a:lnTo>
                    <a:pt x="665" y="316"/>
                  </a:lnTo>
                  <a:lnTo>
                    <a:pt x="658" y="325"/>
                  </a:lnTo>
                  <a:lnTo>
                    <a:pt x="609" y="367"/>
                  </a:lnTo>
                  <a:lnTo>
                    <a:pt x="601" y="364"/>
                  </a:lnTo>
                  <a:lnTo>
                    <a:pt x="598" y="358"/>
                  </a:lnTo>
                  <a:lnTo>
                    <a:pt x="619" y="331"/>
                  </a:lnTo>
                  <a:lnTo>
                    <a:pt x="615" y="318"/>
                  </a:lnTo>
                  <a:lnTo>
                    <a:pt x="589" y="318"/>
                  </a:lnTo>
                  <a:lnTo>
                    <a:pt x="578" y="343"/>
                  </a:lnTo>
                  <a:lnTo>
                    <a:pt x="568" y="355"/>
                  </a:lnTo>
                  <a:lnTo>
                    <a:pt x="558" y="340"/>
                  </a:lnTo>
                  <a:lnTo>
                    <a:pt x="552" y="318"/>
                  </a:lnTo>
                  <a:lnTo>
                    <a:pt x="548" y="322"/>
                  </a:lnTo>
                  <a:lnTo>
                    <a:pt x="542" y="352"/>
                  </a:lnTo>
                  <a:lnTo>
                    <a:pt x="525" y="379"/>
                  </a:lnTo>
                  <a:lnTo>
                    <a:pt x="512" y="409"/>
                  </a:lnTo>
                  <a:lnTo>
                    <a:pt x="502" y="427"/>
                  </a:lnTo>
                  <a:lnTo>
                    <a:pt x="478" y="460"/>
                  </a:lnTo>
                  <a:lnTo>
                    <a:pt x="478" y="481"/>
                  </a:lnTo>
                  <a:lnTo>
                    <a:pt x="475" y="490"/>
                  </a:lnTo>
                  <a:lnTo>
                    <a:pt x="452" y="475"/>
                  </a:lnTo>
                  <a:lnTo>
                    <a:pt x="445" y="454"/>
                  </a:lnTo>
                  <a:lnTo>
                    <a:pt x="455" y="445"/>
                  </a:lnTo>
                  <a:lnTo>
                    <a:pt x="455" y="434"/>
                  </a:lnTo>
                  <a:lnTo>
                    <a:pt x="452" y="430"/>
                  </a:lnTo>
                  <a:lnTo>
                    <a:pt x="426" y="436"/>
                  </a:lnTo>
                  <a:lnTo>
                    <a:pt x="419" y="434"/>
                  </a:lnTo>
                  <a:lnTo>
                    <a:pt x="429" y="382"/>
                  </a:lnTo>
                  <a:lnTo>
                    <a:pt x="426" y="364"/>
                  </a:lnTo>
                  <a:lnTo>
                    <a:pt x="396" y="352"/>
                  </a:lnTo>
                  <a:lnTo>
                    <a:pt x="372" y="346"/>
                  </a:lnTo>
                  <a:lnTo>
                    <a:pt x="372" y="337"/>
                  </a:lnTo>
                  <a:lnTo>
                    <a:pt x="375" y="331"/>
                  </a:lnTo>
                  <a:lnTo>
                    <a:pt x="365" y="325"/>
                  </a:lnTo>
                  <a:lnTo>
                    <a:pt x="342" y="316"/>
                  </a:lnTo>
                  <a:lnTo>
                    <a:pt x="309" y="310"/>
                  </a:lnTo>
                  <a:lnTo>
                    <a:pt x="295" y="313"/>
                  </a:lnTo>
                  <a:lnTo>
                    <a:pt x="286" y="318"/>
                  </a:lnTo>
                  <a:lnTo>
                    <a:pt x="282" y="310"/>
                  </a:lnTo>
                  <a:lnTo>
                    <a:pt x="260" y="310"/>
                  </a:lnTo>
                  <a:lnTo>
                    <a:pt x="229" y="286"/>
                  </a:lnTo>
                  <a:lnTo>
                    <a:pt x="209" y="286"/>
                  </a:lnTo>
                  <a:lnTo>
                    <a:pt x="59" y="259"/>
                  </a:lnTo>
                  <a:lnTo>
                    <a:pt x="49" y="252"/>
                  </a:lnTo>
                  <a:lnTo>
                    <a:pt x="43" y="232"/>
                  </a:lnTo>
                  <a:lnTo>
                    <a:pt x="30" y="223"/>
                  </a:lnTo>
                  <a:lnTo>
                    <a:pt x="10" y="220"/>
                  </a:lnTo>
                  <a:lnTo>
                    <a:pt x="0" y="208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91" name="Freeform 108"/>
            <p:cNvSpPr>
              <a:spLocks noChangeAspect="1"/>
            </p:cNvSpPr>
            <p:nvPr/>
          </p:nvSpPr>
          <p:spPr bwMode="auto">
            <a:xfrm>
              <a:off x="7785" y="3934"/>
              <a:ext cx="549" cy="877"/>
            </a:xfrm>
            <a:custGeom>
              <a:avLst/>
              <a:gdLst>
                <a:gd name="T0" fmla="*/ 17 w 549"/>
                <a:gd name="T1" fmla="*/ 51 h 877"/>
                <a:gd name="T2" fmla="*/ 63 w 549"/>
                <a:gd name="T3" fmla="*/ 544 h 877"/>
                <a:gd name="T4" fmla="*/ 57 w 549"/>
                <a:gd name="T5" fmla="*/ 554 h 877"/>
                <a:gd name="T6" fmla="*/ 60 w 549"/>
                <a:gd name="T7" fmla="*/ 573 h 877"/>
                <a:gd name="T8" fmla="*/ 53 w 549"/>
                <a:gd name="T9" fmla="*/ 596 h 877"/>
                <a:gd name="T10" fmla="*/ 73 w 549"/>
                <a:gd name="T11" fmla="*/ 636 h 877"/>
                <a:gd name="T12" fmla="*/ 79 w 549"/>
                <a:gd name="T13" fmla="*/ 678 h 877"/>
                <a:gd name="T14" fmla="*/ 57 w 549"/>
                <a:gd name="T15" fmla="*/ 720 h 877"/>
                <a:gd name="T16" fmla="*/ 57 w 549"/>
                <a:gd name="T17" fmla="*/ 732 h 877"/>
                <a:gd name="T18" fmla="*/ 40 w 549"/>
                <a:gd name="T19" fmla="*/ 766 h 877"/>
                <a:gd name="T20" fmla="*/ 10 w 549"/>
                <a:gd name="T21" fmla="*/ 790 h 877"/>
                <a:gd name="T22" fmla="*/ 10 w 549"/>
                <a:gd name="T23" fmla="*/ 820 h 877"/>
                <a:gd name="T24" fmla="*/ 0 w 549"/>
                <a:gd name="T25" fmla="*/ 857 h 877"/>
                <a:gd name="T26" fmla="*/ 0 w 549"/>
                <a:gd name="T27" fmla="*/ 868 h 877"/>
                <a:gd name="T28" fmla="*/ 4 w 549"/>
                <a:gd name="T29" fmla="*/ 875 h 877"/>
                <a:gd name="T30" fmla="*/ 17 w 549"/>
                <a:gd name="T31" fmla="*/ 877 h 877"/>
                <a:gd name="T32" fmla="*/ 33 w 549"/>
                <a:gd name="T33" fmla="*/ 872 h 877"/>
                <a:gd name="T34" fmla="*/ 30 w 549"/>
                <a:gd name="T35" fmla="*/ 868 h 877"/>
                <a:gd name="T36" fmla="*/ 37 w 549"/>
                <a:gd name="T37" fmla="*/ 850 h 877"/>
                <a:gd name="T38" fmla="*/ 70 w 549"/>
                <a:gd name="T39" fmla="*/ 853 h 877"/>
                <a:gd name="T40" fmla="*/ 113 w 549"/>
                <a:gd name="T41" fmla="*/ 838 h 877"/>
                <a:gd name="T42" fmla="*/ 167 w 549"/>
                <a:gd name="T43" fmla="*/ 859 h 877"/>
                <a:gd name="T44" fmla="*/ 170 w 549"/>
                <a:gd name="T45" fmla="*/ 865 h 877"/>
                <a:gd name="T46" fmla="*/ 182 w 549"/>
                <a:gd name="T47" fmla="*/ 862 h 877"/>
                <a:gd name="T48" fmla="*/ 193 w 549"/>
                <a:gd name="T49" fmla="*/ 832 h 877"/>
                <a:gd name="T50" fmla="*/ 223 w 549"/>
                <a:gd name="T51" fmla="*/ 820 h 877"/>
                <a:gd name="T52" fmla="*/ 233 w 549"/>
                <a:gd name="T53" fmla="*/ 835 h 877"/>
                <a:gd name="T54" fmla="*/ 253 w 549"/>
                <a:gd name="T55" fmla="*/ 847 h 877"/>
                <a:gd name="T56" fmla="*/ 266 w 549"/>
                <a:gd name="T57" fmla="*/ 835 h 877"/>
                <a:gd name="T58" fmla="*/ 279 w 549"/>
                <a:gd name="T59" fmla="*/ 792 h 877"/>
                <a:gd name="T60" fmla="*/ 293 w 549"/>
                <a:gd name="T61" fmla="*/ 780 h 877"/>
                <a:gd name="T62" fmla="*/ 306 w 549"/>
                <a:gd name="T63" fmla="*/ 780 h 877"/>
                <a:gd name="T64" fmla="*/ 326 w 549"/>
                <a:gd name="T65" fmla="*/ 801 h 877"/>
                <a:gd name="T66" fmla="*/ 369 w 549"/>
                <a:gd name="T67" fmla="*/ 801 h 877"/>
                <a:gd name="T68" fmla="*/ 379 w 549"/>
                <a:gd name="T69" fmla="*/ 766 h 877"/>
                <a:gd name="T70" fmla="*/ 452 w 549"/>
                <a:gd name="T71" fmla="*/ 678 h 877"/>
                <a:gd name="T72" fmla="*/ 452 w 549"/>
                <a:gd name="T73" fmla="*/ 648 h 877"/>
                <a:gd name="T74" fmla="*/ 469 w 549"/>
                <a:gd name="T75" fmla="*/ 641 h 877"/>
                <a:gd name="T76" fmla="*/ 499 w 549"/>
                <a:gd name="T77" fmla="*/ 644 h 877"/>
                <a:gd name="T78" fmla="*/ 522 w 549"/>
                <a:gd name="T79" fmla="*/ 626 h 877"/>
                <a:gd name="T80" fmla="*/ 542 w 549"/>
                <a:gd name="T81" fmla="*/ 623 h 877"/>
                <a:gd name="T82" fmla="*/ 549 w 549"/>
                <a:gd name="T83" fmla="*/ 608 h 877"/>
                <a:gd name="T84" fmla="*/ 538 w 549"/>
                <a:gd name="T85" fmla="*/ 575 h 877"/>
                <a:gd name="T86" fmla="*/ 538 w 549"/>
                <a:gd name="T87" fmla="*/ 563 h 877"/>
                <a:gd name="T88" fmla="*/ 546 w 549"/>
                <a:gd name="T89" fmla="*/ 548 h 877"/>
                <a:gd name="T90" fmla="*/ 479 w 549"/>
                <a:gd name="T91" fmla="*/ 9 h 877"/>
                <a:gd name="T92" fmla="*/ 476 w 549"/>
                <a:gd name="T93" fmla="*/ 0 h 877"/>
                <a:gd name="T94" fmla="*/ 127 w 549"/>
                <a:gd name="T95" fmla="*/ 40 h 877"/>
                <a:gd name="T96" fmla="*/ 116 w 549"/>
                <a:gd name="T97" fmla="*/ 49 h 877"/>
                <a:gd name="T98" fmla="*/ 90 w 549"/>
                <a:gd name="T99" fmla="*/ 58 h 877"/>
                <a:gd name="T100" fmla="*/ 73 w 549"/>
                <a:gd name="T101" fmla="*/ 64 h 877"/>
                <a:gd name="T102" fmla="*/ 42 w 549"/>
                <a:gd name="T103" fmla="*/ 70 h 877"/>
                <a:gd name="T104" fmla="*/ 17 w 549"/>
                <a:gd name="T105" fmla="*/ 51 h 87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49"/>
                <a:gd name="T160" fmla="*/ 0 h 877"/>
                <a:gd name="T161" fmla="*/ 549 w 549"/>
                <a:gd name="T162" fmla="*/ 877 h 87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49" h="877">
                  <a:moveTo>
                    <a:pt x="17" y="51"/>
                  </a:moveTo>
                  <a:lnTo>
                    <a:pt x="63" y="544"/>
                  </a:lnTo>
                  <a:lnTo>
                    <a:pt x="57" y="554"/>
                  </a:lnTo>
                  <a:lnTo>
                    <a:pt x="60" y="573"/>
                  </a:lnTo>
                  <a:lnTo>
                    <a:pt x="53" y="596"/>
                  </a:lnTo>
                  <a:lnTo>
                    <a:pt x="73" y="636"/>
                  </a:lnTo>
                  <a:lnTo>
                    <a:pt x="79" y="678"/>
                  </a:lnTo>
                  <a:lnTo>
                    <a:pt x="57" y="720"/>
                  </a:lnTo>
                  <a:lnTo>
                    <a:pt x="57" y="732"/>
                  </a:lnTo>
                  <a:lnTo>
                    <a:pt x="40" y="766"/>
                  </a:lnTo>
                  <a:lnTo>
                    <a:pt x="10" y="790"/>
                  </a:lnTo>
                  <a:lnTo>
                    <a:pt x="10" y="820"/>
                  </a:lnTo>
                  <a:lnTo>
                    <a:pt x="0" y="857"/>
                  </a:lnTo>
                  <a:lnTo>
                    <a:pt x="0" y="868"/>
                  </a:lnTo>
                  <a:lnTo>
                    <a:pt x="4" y="875"/>
                  </a:lnTo>
                  <a:lnTo>
                    <a:pt x="17" y="877"/>
                  </a:lnTo>
                  <a:lnTo>
                    <a:pt x="33" y="872"/>
                  </a:lnTo>
                  <a:lnTo>
                    <a:pt x="30" y="868"/>
                  </a:lnTo>
                  <a:lnTo>
                    <a:pt x="37" y="850"/>
                  </a:lnTo>
                  <a:lnTo>
                    <a:pt x="70" y="853"/>
                  </a:lnTo>
                  <a:lnTo>
                    <a:pt x="113" y="838"/>
                  </a:lnTo>
                  <a:lnTo>
                    <a:pt x="167" y="859"/>
                  </a:lnTo>
                  <a:lnTo>
                    <a:pt x="170" y="865"/>
                  </a:lnTo>
                  <a:lnTo>
                    <a:pt x="182" y="862"/>
                  </a:lnTo>
                  <a:lnTo>
                    <a:pt x="193" y="832"/>
                  </a:lnTo>
                  <a:lnTo>
                    <a:pt x="223" y="820"/>
                  </a:lnTo>
                  <a:lnTo>
                    <a:pt x="233" y="835"/>
                  </a:lnTo>
                  <a:lnTo>
                    <a:pt x="253" y="847"/>
                  </a:lnTo>
                  <a:lnTo>
                    <a:pt x="266" y="835"/>
                  </a:lnTo>
                  <a:lnTo>
                    <a:pt x="279" y="792"/>
                  </a:lnTo>
                  <a:lnTo>
                    <a:pt x="293" y="780"/>
                  </a:lnTo>
                  <a:lnTo>
                    <a:pt x="306" y="780"/>
                  </a:lnTo>
                  <a:lnTo>
                    <a:pt x="326" y="801"/>
                  </a:lnTo>
                  <a:lnTo>
                    <a:pt x="369" y="801"/>
                  </a:lnTo>
                  <a:lnTo>
                    <a:pt x="379" y="766"/>
                  </a:lnTo>
                  <a:lnTo>
                    <a:pt x="452" y="678"/>
                  </a:lnTo>
                  <a:lnTo>
                    <a:pt x="452" y="648"/>
                  </a:lnTo>
                  <a:lnTo>
                    <a:pt x="469" y="641"/>
                  </a:lnTo>
                  <a:lnTo>
                    <a:pt x="499" y="644"/>
                  </a:lnTo>
                  <a:lnTo>
                    <a:pt x="522" y="626"/>
                  </a:lnTo>
                  <a:lnTo>
                    <a:pt x="542" y="623"/>
                  </a:lnTo>
                  <a:lnTo>
                    <a:pt x="549" y="608"/>
                  </a:lnTo>
                  <a:lnTo>
                    <a:pt x="538" y="575"/>
                  </a:lnTo>
                  <a:lnTo>
                    <a:pt x="538" y="563"/>
                  </a:lnTo>
                  <a:lnTo>
                    <a:pt x="546" y="548"/>
                  </a:lnTo>
                  <a:lnTo>
                    <a:pt x="479" y="9"/>
                  </a:lnTo>
                  <a:lnTo>
                    <a:pt x="476" y="0"/>
                  </a:lnTo>
                  <a:lnTo>
                    <a:pt x="127" y="40"/>
                  </a:lnTo>
                  <a:lnTo>
                    <a:pt x="116" y="49"/>
                  </a:lnTo>
                  <a:lnTo>
                    <a:pt x="90" y="58"/>
                  </a:lnTo>
                  <a:lnTo>
                    <a:pt x="73" y="64"/>
                  </a:lnTo>
                  <a:lnTo>
                    <a:pt x="42" y="70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92" name="Freeform 109"/>
            <p:cNvSpPr>
              <a:spLocks noChangeAspect="1"/>
            </p:cNvSpPr>
            <p:nvPr/>
          </p:nvSpPr>
          <p:spPr bwMode="auto">
            <a:xfrm>
              <a:off x="7785" y="3938"/>
              <a:ext cx="549" cy="873"/>
            </a:xfrm>
            <a:custGeom>
              <a:avLst/>
              <a:gdLst>
                <a:gd name="T0" fmla="*/ 17 w 549"/>
                <a:gd name="T1" fmla="*/ 51 h 873"/>
                <a:gd name="T2" fmla="*/ 63 w 549"/>
                <a:gd name="T3" fmla="*/ 542 h 873"/>
                <a:gd name="T4" fmla="*/ 56 w 549"/>
                <a:gd name="T5" fmla="*/ 551 h 873"/>
                <a:gd name="T6" fmla="*/ 59 w 549"/>
                <a:gd name="T7" fmla="*/ 569 h 873"/>
                <a:gd name="T8" fmla="*/ 53 w 549"/>
                <a:gd name="T9" fmla="*/ 593 h 873"/>
                <a:gd name="T10" fmla="*/ 73 w 549"/>
                <a:gd name="T11" fmla="*/ 633 h 873"/>
                <a:gd name="T12" fmla="*/ 79 w 549"/>
                <a:gd name="T13" fmla="*/ 675 h 873"/>
                <a:gd name="T14" fmla="*/ 56 w 549"/>
                <a:gd name="T15" fmla="*/ 716 h 873"/>
                <a:gd name="T16" fmla="*/ 56 w 549"/>
                <a:gd name="T17" fmla="*/ 729 h 873"/>
                <a:gd name="T18" fmla="*/ 40 w 549"/>
                <a:gd name="T19" fmla="*/ 762 h 873"/>
                <a:gd name="T20" fmla="*/ 10 w 549"/>
                <a:gd name="T21" fmla="*/ 786 h 873"/>
                <a:gd name="T22" fmla="*/ 10 w 549"/>
                <a:gd name="T23" fmla="*/ 816 h 873"/>
                <a:gd name="T24" fmla="*/ 0 w 549"/>
                <a:gd name="T25" fmla="*/ 852 h 873"/>
                <a:gd name="T26" fmla="*/ 0 w 549"/>
                <a:gd name="T27" fmla="*/ 864 h 873"/>
                <a:gd name="T28" fmla="*/ 4 w 549"/>
                <a:gd name="T29" fmla="*/ 870 h 873"/>
                <a:gd name="T30" fmla="*/ 17 w 549"/>
                <a:gd name="T31" fmla="*/ 873 h 873"/>
                <a:gd name="T32" fmla="*/ 33 w 549"/>
                <a:gd name="T33" fmla="*/ 867 h 873"/>
                <a:gd name="T34" fmla="*/ 30 w 549"/>
                <a:gd name="T35" fmla="*/ 864 h 873"/>
                <a:gd name="T36" fmla="*/ 37 w 549"/>
                <a:gd name="T37" fmla="*/ 846 h 873"/>
                <a:gd name="T38" fmla="*/ 70 w 549"/>
                <a:gd name="T39" fmla="*/ 849 h 873"/>
                <a:gd name="T40" fmla="*/ 112 w 549"/>
                <a:gd name="T41" fmla="*/ 834 h 873"/>
                <a:gd name="T42" fmla="*/ 167 w 549"/>
                <a:gd name="T43" fmla="*/ 855 h 873"/>
                <a:gd name="T44" fmla="*/ 169 w 549"/>
                <a:gd name="T45" fmla="*/ 861 h 873"/>
                <a:gd name="T46" fmla="*/ 182 w 549"/>
                <a:gd name="T47" fmla="*/ 858 h 873"/>
                <a:gd name="T48" fmla="*/ 193 w 549"/>
                <a:gd name="T49" fmla="*/ 828 h 873"/>
                <a:gd name="T50" fmla="*/ 222 w 549"/>
                <a:gd name="T51" fmla="*/ 816 h 873"/>
                <a:gd name="T52" fmla="*/ 233 w 549"/>
                <a:gd name="T53" fmla="*/ 831 h 873"/>
                <a:gd name="T54" fmla="*/ 252 w 549"/>
                <a:gd name="T55" fmla="*/ 842 h 873"/>
                <a:gd name="T56" fmla="*/ 266 w 549"/>
                <a:gd name="T57" fmla="*/ 831 h 873"/>
                <a:gd name="T58" fmla="*/ 279 w 549"/>
                <a:gd name="T59" fmla="*/ 789 h 873"/>
                <a:gd name="T60" fmla="*/ 293 w 549"/>
                <a:gd name="T61" fmla="*/ 776 h 873"/>
                <a:gd name="T62" fmla="*/ 305 w 549"/>
                <a:gd name="T63" fmla="*/ 776 h 873"/>
                <a:gd name="T64" fmla="*/ 325 w 549"/>
                <a:gd name="T65" fmla="*/ 798 h 873"/>
                <a:gd name="T66" fmla="*/ 368 w 549"/>
                <a:gd name="T67" fmla="*/ 798 h 873"/>
                <a:gd name="T68" fmla="*/ 378 w 549"/>
                <a:gd name="T69" fmla="*/ 762 h 873"/>
                <a:gd name="T70" fmla="*/ 452 w 549"/>
                <a:gd name="T71" fmla="*/ 675 h 873"/>
                <a:gd name="T72" fmla="*/ 452 w 549"/>
                <a:gd name="T73" fmla="*/ 644 h 873"/>
                <a:gd name="T74" fmla="*/ 468 w 549"/>
                <a:gd name="T75" fmla="*/ 638 h 873"/>
                <a:gd name="T76" fmla="*/ 498 w 549"/>
                <a:gd name="T77" fmla="*/ 641 h 873"/>
                <a:gd name="T78" fmla="*/ 522 w 549"/>
                <a:gd name="T79" fmla="*/ 623 h 873"/>
                <a:gd name="T80" fmla="*/ 541 w 549"/>
                <a:gd name="T81" fmla="*/ 620 h 873"/>
                <a:gd name="T82" fmla="*/ 549 w 549"/>
                <a:gd name="T83" fmla="*/ 605 h 873"/>
                <a:gd name="T84" fmla="*/ 538 w 549"/>
                <a:gd name="T85" fmla="*/ 572 h 873"/>
                <a:gd name="T86" fmla="*/ 538 w 549"/>
                <a:gd name="T87" fmla="*/ 560 h 873"/>
                <a:gd name="T88" fmla="*/ 546 w 549"/>
                <a:gd name="T89" fmla="*/ 545 h 873"/>
                <a:gd name="T90" fmla="*/ 478 w 549"/>
                <a:gd name="T91" fmla="*/ 9 h 873"/>
                <a:gd name="T92" fmla="*/ 476 w 549"/>
                <a:gd name="T93" fmla="*/ 0 h 873"/>
                <a:gd name="T94" fmla="*/ 127 w 549"/>
                <a:gd name="T95" fmla="*/ 39 h 873"/>
                <a:gd name="T96" fmla="*/ 116 w 549"/>
                <a:gd name="T97" fmla="*/ 48 h 873"/>
                <a:gd name="T98" fmla="*/ 90 w 549"/>
                <a:gd name="T99" fmla="*/ 58 h 873"/>
                <a:gd name="T100" fmla="*/ 73 w 549"/>
                <a:gd name="T101" fmla="*/ 63 h 873"/>
                <a:gd name="T102" fmla="*/ 42 w 549"/>
                <a:gd name="T103" fmla="*/ 69 h 873"/>
                <a:gd name="T104" fmla="*/ 17 w 549"/>
                <a:gd name="T105" fmla="*/ 51 h 8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49"/>
                <a:gd name="T160" fmla="*/ 0 h 873"/>
                <a:gd name="T161" fmla="*/ 549 w 549"/>
                <a:gd name="T162" fmla="*/ 873 h 87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49" h="873">
                  <a:moveTo>
                    <a:pt x="17" y="51"/>
                  </a:moveTo>
                  <a:lnTo>
                    <a:pt x="63" y="542"/>
                  </a:lnTo>
                  <a:lnTo>
                    <a:pt x="56" y="551"/>
                  </a:lnTo>
                  <a:lnTo>
                    <a:pt x="59" y="569"/>
                  </a:lnTo>
                  <a:lnTo>
                    <a:pt x="53" y="593"/>
                  </a:lnTo>
                  <a:lnTo>
                    <a:pt x="73" y="633"/>
                  </a:lnTo>
                  <a:lnTo>
                    <a:pt x="79" y="675"/>
                  </a:lnTo>
                  <a:lnTo>
                    <a:pt x="56" y="716"/>
                  </a:lnTo>
                  <a:lnTo>
                    <a:pt x="56" y="729"/>
                  </a:lnTo>
                  <a:lnTo>
                    <a:pt x="40" y="762"/>
                  </a:lnTo>
                  <a:lnTo>
                    <a:pt x="10" y="786"/>
                  </a:lnTo>
                  <a:lnTo>
                    <a:pt x="10" y="816"/>
                  </a:lnTo>
                  <a:lnTo>
                    <a:pt x="0" y="852"/>
                  </a:lnTo>
                  <a:lnTo>
                    <a:pt x="0" y="864"/>
                  </a:lnTo>
                  <a:lnTo>
                    <a:pt x="4" y="870"/>
                  </a:lnTo>
                  <a:lnTo>
                    <a:pt x="17" y="873"/>
                  </a:lnTo>
                  <a:lnTo>
                    <a:pt x="33" y="867"/>
                  </a:lnTo>
                  <a:lnTo>
                    <a:pt x="30" y="864"/>
                  </a:lnTo>
                  <a:lnTo>
                    <a:pt x="37" y="846"/>
                  </a:lnTo>
                  <a:lnTo>
                    <a:pt x="70" y="849"/>
                  </a:lnTo>
                  <a:lnTo>
                    <a:pt x="112" y="834"/>
                  </a:lnTo>
                  <a:lnTo>
                    <a:pt x="167" y="855"/>
                  </a:lnTo>
                  <a:lnTo>
                    <a:pt x="169" y="861"/>
                  </a:lnTo>
                  <a:lnTo>
                    <a:pt x="182" y="858"/>
                  </a:lnTo>
                  <a:lnTo>
                    <a:pt x="193" y="828"/>
                  </a:lnTo>
                  <a:lnTo>
                    <a:pt x="222" y="816"/>
                  </a:lnTo>
                  <a:lnTo>
                    <a:pt x="233" y="831"/>
                  </a:lnTo>
                  <a:lnTo>
                    <a:pt x="252" y="842"/>
                  </a:lnTo>
                  <a:lnTo>
                    <a:pt x="266" y="831"/>
                  </a:lnTo>
                  <a:lnTo>
                    <a:pt x="279" y="789"/>
                  </a:lnTo>
                  <a:lnTo>
                    <a:pt x="293" y="776"/>
                  </a:lnTo>
                  <a:lnTo>
                    <a:pt x="305" y="776"/>
                  </a:lnTo>
                  <a:lnTo>
                    <a:pt x="325" y="798"/>
                  </a:lnTo>
                  <a:lnTo>
                    <a:pt x="368" y="798"/>
                  </a:lnTo>
                  <a:lnTo>
                    <a:pt x="378" y="762"/>
                  </a:lnTo>
                  <a:lnTo>
                    <a:pt x="452" y="675"/>
                  </a:lnTo>
                  <a:lnTo>
                    <a:pt x="452" y="644"/>
                  </a:lnTo>
                  <a:lnTo>
                    <a:pt x="468" y="638"/>
                  </a:lnTo>
                  <a:lnTo>
                    <a:pt x="498" y="641"/>
                  </a:lnTo>
                  <a:lnTo>
                    <a:pt x="522" y="623"/>
                  </a:lnTo>
                  <a:lnTo>
                    <a:pt x="541" y="620"/>
                  </a:lnTo>
                  <a:lnTo>
                    <a:pt x="549" y="605"/>
                  </a:lnTo>
                  <a:lnTo>
                    <a:pt x="538" y="572"/>
                  </a:lnTo>
                  <a:lnTo>
                    <a:pt x="538" y="560"/>
                  </a:lnTo>
                  <a:lnTo>
                    <a:pt x="546" y="545"/>
                  </a:lnTo>
                  <a:lnTo>
                    <a:pt x="478" y="9"/>
                  </a:lnTo>
                  <a:lnTo>
                    <a:pt x="476" y="0"/>
                  </a:lnTo>
                  <a:lnTo>
                    <a:pt x="127" y="39"/>
                  </a:lnTo>
                  <a:lnTo>
                    <a:pt x="116" y="48"/>
                  </a:lnTo>
                  <a:lnTo>
                    <a:pt x="90" y="58"/>
                  </a:lnTo>
                  <a:lnTo>
                    <a:pt x="73" y="63"/>
                  </a:lnTo>
                  <a:lnTo>
                    <a:pt x="42" y="69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93" name="Freeform 110"/>
            <p:cNvSpPr>
              <a:spLocks noChangeAspect="1"/>
            </p:cNvSpPr>
            <p:nvPr/>
          </p:nvSpPr>
          <p:spPr bwMode="auto">
            <a:xfrm>
              <a:off x="7785" y="3938"/>
              <a:ext cx="549" cy="873"/>
            </a:xfrm>
            <a:custGeom>
              <a:avLst/>
              <a:gdLst>
                <a:gd name="T0" fmla="*/ 17 w 549"/>
                <a:gd name="T1" fmla="*/ 51 h 873"/>
                <a:gd name="T2" fmla="*/ 63 w 549"/>
                <a:gd name="T3" fmla="*/ 542 h 873"/>
                <a:gd name="T4" fmla="*/ 56 w 549"/>
                <a:gd name="T5" fmla="*/ 551 h 873"/>
                <a:gd name="T6" fmla="*/ 59 w 549"/>
                <a:gd name="T7" fmla="*/ 569 h 873"/>
                <a:gd name="T8" fmla="*/ 53 w 549"/>
                <a:gd name="T9" fmla="*/ 593 h 873"/>
                <a:gd name="T10" fmla="*/ 73 w 549"/>
                <a:gd name="T11" fmla="*/ 633 h 873"/>
                <a:gd name="T12" fmla="*/ 79 w 549"/>
                <a:gd name="T13" fmla="*/ 675 h 873"/>
                <a:gd name="T14" fmla="*/ 56 w 549"/>
                <a:gd name="T15" fmla="*/ 716 h 873"/>
                <a:gd name="T16" fmla="*/ 56 w 549"/>
                <a:gd name="T17" fmla="*/ 729 h 873"/>
                <a:gd name="T18" fmla="*/ 40 w 549"/>
                <a:gd name="T19" fmla="*/ 762 h 873"/>
                <a:gd name="T20" fmla="*/ 10 w 549"/>
                <a:gd name="T21" fmla="*/ 786 h 873"/>
                <a:gd name="T22" fmla="*/ 10 w 549"/>
                <a:gd name="T23" fmla="*/ 816 h 873"/>
                <a:gd name="T24" fmla="*/ 0 w 549"/>
                <a:gd name="T25" fmla="*/ 852 h 873"/>
                <a:gd name="T26" fmla="*/ 0 w 549"/>
                <a:gd name="T27" fmla="*/ 864 h 873"/>
                <a:gd name="T28" fmla="*/ 4 w 549"/>
                <a:gd name="T29" fmla="*/ 870 h 873"/>
                <a:gd name="T30" fmla="*/ 17 w 549"/>
                <a:gd name="T31" fmla="*/ 873 h 873"/>
                <a:gd name="T32" fmla="*/ 33 w 549"/>
                <a:gd name="T33" fmla="*/ 867 h 873"/>
                <a:gd name="T34" fmla="*/ 30 w 549"/>
                <a:gd name="T35" fmla="*/ 864 h 873"/>
                <a:gd name="T36" fmla="*/ 37 w 549"/>
                <a:gd name="T37" fmla="*/ 846 h 873"/>
                <a:gd name="T38" fmla="*/ 70 w 549"/>
                <a:gd name="T39" fmla="*/ 849 h 873"/>
                <a:gd name="T40" fmla="*/ 112 w 549"/>
                <a:gd name="T41" fmla="*/ 834 h 873"/>
                <a:gd name="T42" fmla="*/ 167 w 549"/>
                <a:gd name="T43" fmla="*/ 855 h 873"/>
                <a:gd name="T44" fmla="*/ 169 w 549"/>
                <a:gd name="T45" fmla="*/ 861 h 873"/>
                <a:gd name="T46" fmla="*/ 182 w 549"/>
                <a:gd name="T47" fmla="*/ 858 h 873"/>
                <a:gd name="T48" fmla="*/ 193 w 549"/>
                <a:gd name="T49" fmla="*/ 828 h 873"/>
                <a:gd name="T50" fmla="*/ 222 w 549"/>
                <a:gd name="T51" fmla="*/ 816 h 873"/>
                <a:gd name="T52" fmla="*/ 233 w 549"/>
                <a:gd name="T53" fmla="*/ 831 h 873"/>
                <a:gd name="T54" fmla="*/ 252 w 549"/>
                <a:gd name="T55" fmla="*/ 842 h 873"/>
                <a:gd name="T56" fmla="*/ 266 w 549"/>
                <a:gd name="T57" fmla="*/ 831 h 873"/>
                <a:gd name="T58" fmla="*/ 279 w 549"/>
                <a:gd name="T59" fmla="*/ 789 h 873"/>
                <a:gd name="T60" fmla="*/ 293 w 549"/>
                <a:gd name="T61" fmla="*/ 776 h 873"/>
                <a:gd name="T62" fmla="*/ 305 w 549"/>
                <a:gd name="T63" fmla="*/ 776 h 873"/>
                <a:gd name="T64" fmla="*/ 325 w 549"/>
                <a:gd name="T65" fmla="*/ 798 h 873"/>
                <a:gd name="T66" fmla="*/ 368 w 549"/>
                <a:gd name="T67" fmla="*/ 798 h 873"/>
                <a:gd name="T68" fmla="*/ 378 w 549"/>
                <a:gd name="T69" fmla="*/ 762 h 873"/>
                <a:gd name="T70" fmla="*/ 452 w 549"/>
                <a:gd name="T71" fmla="*/ 675 h 873"/>
                <a:gd name="T72" fmla="*/ 452 w 549"/>
                <a:gd name="T73" fmla="*/ 644 h 873"/>
                <a:gd name="T74" fmla="*/ 468 w 549"/>
                <a:gd name="T75" fmla="*/ 638 h 873"/>
                <a:gd name="T76" fmla="*/ 498 w 549"/>
                <a:gd name="T77" fmla="*/ 641 h 873"/>
                <a:gd name="T78" fmla="*/ 522 w 549"/>
                <a:gd name="T79" fmla="*/ 623 h 873"/>
                <a:gd name="T80" fmla="*/ 541 w 549"/>
                <a:gd name="T81" fmla="*/ 620 h 873"/>
                <a:gd name="T82" fmla="*/ 549 w 549"/>
                <a:gd name="T83" fmla="*/ 605 h 873"/>
                <a:gd name="T84" fmla="*/ 538 w 549"/>
                <a:gd name="T85" fmla="*/ 572 h 873"/>
                <a:gd name="T86" fmla="*/ 538 w 549"/>
                <a:gd name="T87" fmla="*/ 560 h 873"/>
                <a:gd name="T88" fmla="*/ 546 w 549"/>
                <a:gd name="T89" fmla="*/ 545 h 873"/>
                <a:gd name="T90" fmla="*/ 478 w 549"/>
                <a:gd name="T91" fmla="*/ 9 h 873"/>
                <a:gd name="T92" fmla="*/ 476 w 549"/>
                <a:gd name="T93" fmla="*/ 0 h 873"/>
                <a:gd name="T94" fmla="*/ 127 w 549"/>
                <a:gd name="T95" fmla="*/ 39 h 873"/>
                <a:gd name="T96" fmla="*/ 116 w 549"/>
                <a:gd name="T97" fmla="*/ 48 h 873"/>
                <a:gd name="T98" fmla="*/ 90 w 549"/>
                <a:gd name="T99" fmla="*/ 58 h 873"/>
                <a:gd name="T100" fmla="*/ 73 w 549"/>
                <a:gd name="T101" fmla="*/ 63 h 873"/>
                <a:gd name="T102" fmla="*/ 42 w 549"/>
                <a:gd name="T103" fmla="*/ 69 h 873"/>
                <a:gd name="T104" fmla="*/ 17 w 549"/>
                <a:gd name="T105" fmla="*/ 51 h 8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49"/>
                <a:gd name="T160" fmla="*/ 0 h 873"/>
                <a:gd name="T161" fmla="*/ 549 w 549"/>
                <a:gd name="T162" fmla="*/ 873 h 87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49" h="873">
                  <a:moveTo>
                    <a:pt x="17" y="51"/>
                  </a:moveTo>
                  <a:lnTo>
                    <a:pt x="63" y="542"/>
                  </a:lnTo>
                  <a:lnTo>
                    <a:pt x="56" y="551"/>
                  </a:lnTo>
                  <a:lnTo>
                    <a:pt x="59" y="569"/>
                  </a:lnTo>
                  <a:lnTo>
                    <a:pt x="53" y="593"/>
                  </a:lnTo>
                  <a:lnTo>
                    <a:pt x="73" y="633"/>
                  </a:lnTo>
                  <a:lnTo>
                    <a:pt x="79" y="675"/>
                  </a:lnTo>
                  <a:lnTo>
                    <a:pt x="56" y="716"/>
                  </a:lnTo>
                  <a:lnTo>
                    <a:pt x="56" y="729"/>
                  </a:lnTo>
                  <a:lnTo>
                    <a:pt x="40" y="762"/>
                  </a:lnTo>
                  <a:lnTo>
                    <a:pt x="10" y="786"/>
                  </a:lnTo>
                  <a:lnTo>
                    <a:pt x="10" y="816"/>
                  </a:lnTo>
                  <a:lnTo>
                    <a:pt x="0" y="852"/>
                  </a:lnTo>
                  <a:lnTo>
                    <a:pt x="0" y="864"/>
                  </a:lnTo>
                  <a:lnTo>
                    <a:pt x="4" y="870"/>
                  </a:lnTo>
                  <a:lnTo>
                    <a:pt x="17" y="873"/>
                  </a:lnTo>
                  <a:lnTo>
                    <a:pt x="33" y="867"/>
                  </a:lnTo>
                  <a:lnTo>
                    <a:pt x="30" y="864"/>
                  </a:lnTo>
                  <a:lnTo>
                    <a:pt x="37" y="846"/>
                  </a:lnTo>
                  <a:lnTo>
                    <a:pt x="70" y="849"/>
                  </a:lnTo>
                  <a:lnTo>
                    <a:pt x="112" y="834"/>
                  </a:lnTo>
                  <a:lnTo>
                    <a:pt x="167" y="855"/>
                  </a:lnTo>
                  <a:lnTo>
                    <a:pt x="169" y="861"/>
                  </a:lnTo>
                  <a:lnTo>
                    <a:pt x="182" y="858"/>
                  </a:lnTo>
                  <a:lnTo>
                    <a:pt x="193" y="828"/>
                  </a:lnTo>
                  <a:lnTo>
                    <a:pt x="222" y="816"/>
                  </a:lnTo>
                  <a:lnTo>
                    <a:pt x="233" y="831"/>
                  </a:lnTo>
                  <a:lnTo>
                    <a:pt x="252" y="842"/>
                  </a:lnTo>
                  <a:lnTo>
                    <a:pt x="266" y="831"/>
                  </a:lnTo>
                  <a:lnTo>
                    <a:pt x="279" y="789"/>
                  </a:lnTo>
                  <a:lnTo>
                    <a:pt x="293" y="776"/>
                  </a:lnTo>
                  <a:lnTo>
                    <a:pt x="305" y="776"/>
                  </a:lnTo>
                  <a:lnTo>
                    <a:pt x="325" y="798"/>
                  </a:lnTo>
                  <a:lnTo>
                    <a:pt x="368" y="798"/>
                  </a:lnTo>
                  <a:lnTo>
                    <a:pt x="378" y="762"/>
                  </a:lnTo>
                  <a:lnTo>
                    <a:pt x="452" y="675"/>
                  </a:lnTo>
                  <a:lnTo>
                    <a:pt x="452" y="644"/>
                  </a:lnTo>
                  <a:lnTo>
                    <a:pt x="468" y="638"/>
                  </a:lnTo>
                  <a:lnTo>
                    <a:pt x="498" y="641"/>
                  </a:lnTo>
                  <a:lnTo>
                    <a:pt x="522" y="623"/>
                  </a:lnTo>
                  <a:lnTo>
                    <a:pt x="541" y="620"/>
                  </a:lnTo>
                  <a:lnTo>
                    <a:pt x="549" y="605"/>
                  </a:lnTo>
                  <a:lnTo>
                    <a:pt x="538" y="572"/>
                  </a:lnTo>
                  <a:lnTo>
                    <a:pt x="538" y="560"/>
                  </a:lnTo>
                  <a:lnTo>
                    <a:pt x="546" y="545"/>
                  </a:lnTo>
                  <a:lnTo>
                    <a:pt x="478" y="9"/>
                  </a:lnTo>
                  <a:lnTo>
                    <a:pt x="476" y="0"/>
                  </a:lnTo>
                  <a:lnTo>
                    <a:pt x="127" y="39"/>
                  </a:lnTo>
                  <a:lnTo>
                    <a:pt x="116" y="48"/>
                  </a:lnTo>
                  <a:lnTo>
                    <a:pt x="90" y="58"/>
                  </a:lnTo>
                  <a:lnTo>
                    <a:pt x="73" y="63"/>
                  </a:lnTo>
                  <a:lnTo>
                    <a:pt x="42" y="69"/>
                  </a:lnTo>
                  <a:lnTo>
                    <a:pt x="17" y="51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94" name="Freeform 111"/>
            <p:cNvSpPr>
              <a:spLocks noChangeAspect="1"/>
            </p:cNvSpPr>
            <p:nvPr/>
          </p:nvSpPr>
          <p:spPr bwMode="auto">
            <a:xfrm>
              <a:off x="7553" y="4479"/>
              <a:ext cx="1331" cy="619"/>
            </a:xfrm>
            <a:custGeom>
              <a:avLst/>
              <a:gdLst>
                <a:gd name="T0" fmla="*/ 267 w 1331"/>
                <a:gd name="T1" fmla="*/ 601 h 619"/>
                <a:gd name="T2" fmla="*/ 260 w 1331"/>
                <a:gd name="T3" fmla="*/ 568 h 619"/>
                <a:gd name="T4" fmla="*/ 300 w 1331"/>
                <a:gd name="T5" fmla="*/ 571 h 619"/>
                <a:gd name="T6" fmla="*/ 1068 w 1331"/>
                <a:gd name="T7" fmla="*/ 499 h 619"/>
                <a:gd name="T8" fmla="*/ 1144 w 1331"/>
                <a:gd name="T9" fmla="*/ 462 h 619"/>
                <a:gd name="T10" fmla="*/ 1188 w 1331"/>
                <a:gd name="T11" fmla="*/ 423 h 619"/>
                <a:gd name="T12" fmla="*/ 1195 w 1331"/>
                <a:gd name="T13" fmla="*/ 402 h 619"/>
                <a:gd name="T14" fmla="*/ 1215 w 1331"/>
                <a:gd name="T15" fmla="*/ 375 h 619"/>
                <a:gd name="T16" fmla="*/ 1325 w 1331"/>
                <a:gd name="T17" fmla="*/ 287 h 619"/>
                <a:gd name="T18" fmla="*/ 1318 w 1331"/>
                <a:gd name="T19" fmla="*/ 272 h 619"/>
                <a:gd name="T20" fmla="*/ 1301 w 1331"/>
                <a:gd name="T21" fmla="*/ 260 h 619"/>
                <a:gd name="T22" fmla="*/ 1277 w 1331"/>
                <a:gd name="T23" fmla="*/ 248 h 619"/>
                <a:gd name="T24" fmla="*/ 1264 w 1331"/>
                <a:gd name="T25" fmla="*/ 245 h 619"/>
                <a:gd name="T26" fmla="*/ 1205 w 1331"/>
                <a:gd name="T27" fmla="*/ 172 h 619"/>
                <a:gd name="T28" fmla="*/ 1201 w 1331"/>
                <a:gd name="T29" fmla="*/ 145 h 619"/>
                <a:gd name="T30" fmla="*/ 1198 w 1331"/>
                <a:gd name="T31" fmla="*/ 100 h 619"/>
                <a:gd name="T32" fmla="*/ 1172 w 1331"/>
                <a:gd name="T33" fmla="*/ 81 h 619"/>
                <a:gd name="T34" fmla="*/ 1131 w 1331"/>
                <a:gd name="T35" fmla="*/ 52 h 619"/>
                <a:gd name="T36" fmla="*/ 1102 w 1331"/>
                <a:gd name="T37" fmla="*/ 55 h 619"/>
                <a:gd name="T38" fmla="*/ 1081 w 1331"/>
                <a:gd name="T39" fmla="*/ 70 h 619"/>
                <a:gd name="T40" fmla="*/ 1051 w 1331"/>
                <a:gd name="T41" fmla="*/ 79 h 619"/>
                <a:gd name="T42" fmla="*/ 1008 w 1331"/>
                <a:gd name="T43" fmla="*/ 70 h 619"/>
                <a:gd name="T44" fmla="*/ 955 w 1331"/>
                <a:gd name="T45" fmla="*/ 60 h 619"/>
                <a:gd name="T46" fmla="*/ 894 w 1331"/>
                <a:gd name="T47" fmla="*/ 55 h 619"/>
                <a:gd name="T48" fmla="*/ 841 w 1331"/>
                <a:gd name="T49" fmla="*/ 0 h 619"/>
                <a:gd name="T50" fmla="*/ 815 w 1331"/>
                <a:gd name="T51" fmla="*/ 13 h 619"/>
                <a:gd name="T52" fmla="*/ 782 w 1331"/>
                <a:gd name="T53" fmla="*/ 3 h 619"/>
                <a:gd name="T54" fmla="*/ 774 w 1331"/>
                <a:gd name="T55" fmla="*/ 31 h 619"/>
                <a:gd name="T56" fmla="*/ 778 w 1331"/>
                <a:gd name="T57" fmla="*/ 79 h 619"/>
                <a:gd name="T58" fmla="*/ 734 w 1331"/>
                <a:gd name="T59" fmla="*/ 100 h 619"/>
                <a:gd name="T60" fmla="*/ 688 w 1331"/>
                <a:gd name="T61" fmla="*/ 103 h 619"/>
                <a:gd name="T62" fmla="*/ 614 w 1331"/>
                <a:gd name="T63" fmla="*/ 221 h 619"/>
                <a:gd name="T64" fmla="*/ 561 w 1331"/>
                <a:gd name="T65" fmla="*/ 257 h 619"/>
                <a:gd name="T66" fmla="*/ 527 w 1331"/>
                <a:gd name="T67" fmla="*/ 236 h 619"/>
                <a:gd name="T68" fmla="*/ 501 w 1331"/>
                <a:gd name="T69" fmla="*/ 290 h 619"/>
                <a:gd name="T70" fmla="*/ 467 w 1331"/>
                <a:gd name="T71" fmla="*/ 290 h 619"/>
                <a:gd name="T72" fmla="*/ 428 w 1331"/>
                <a:gd name="T73" fmla="*/ 287 h 619"/>
                <a:gd name="T74" fmla="*/ 404 w 1331"/>
                <a:gd name="T75" fmla="*/ 320 h 619"/>
                <a:gd name="T76" fmla="*/ 347 w 1331"/>
                <a:gd name="T77" fmla="*/ 293 h 619"/>
                <a:gd name="T78" fmla="*/ 271 w 1331"/>
                <a:gd name="T79" fmla="*/ 305 h 619"/>
                <a:gd name="T80" fmla="*/ 267 w 1331"/>
                <a:gd name="T81" fmla="*/ 327 h 619"/>
                <a:gd name="T82" fmla="*/ 238 w 1331"/>
                <a:gd name="T83" fmla="*/ 330 h 619"/>
                <a:gd name="T84" fmla="*/ 234 w 1331"/>
                <a:gd name="T85" fmla="*/ 342 h 619"/>
                <a:gd name="T86" fmla="*/ 223 w 1331"/>
                <a:gd name="T87" fmla="*/ 363 h 619"/>
                <a:gd name="T88" fmla="*/ 240 w 1331"/>
                <a:gd name="T89" fmla="*/ 389 h 619"/>
                <a:gd name="T90" fmla="*/ 184 w 1331"/>
                <a:gd name="T91" fmla="*/ 410 h 619"/>
                <a:gd name="T92" fmla="*/ 170 w 1331"/>
                <a:gd name="T93" fmla="*/ 441 h 619"/>
                <a:gd name="T94" fmla="*/ 154 w 1331"/>
                <a:gd name="T95" fmla="*/ 492 h 619"/>
                <a:gd name="T96" fmla="*/ 110 w 1331"/>
                <a:gd name="T97" fmla="*/ 465 h 619"/>
                <a:gd name="T98" fmla="*/ 57 w 1331"/>
                <a:gd name="T99" fmla="*/ 471 h 619"/>
                <a:gd name="T100" fmla="*/ 50 w 1331"/>
                <a:gd name="T101" fmla="*/ 514 h 619"/>
                <a:gd name="T102" fmla="*/ 66 w 1331"/>
                <a:gd name="T103" fmla="*/ 520 h 619"/>
                <a:gd name="T104" fmla="*/ 54 w 1331"/>
                <a:gd name="T105" fmla="*/ 592 h 619"/>
                <a:gd name="T106" fmla="*/ 34 w 1331"/>
                <a:gd name="T107" fmla="*/ 595 h 619"/>
                <a:gd name="T108" fmla="*/ 0 w 1331"/>
                <a:gd name="T109" fmla="*/ 619 h 61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331"/>
                <a:gd name="T166" fmla="*/ 0 h 619"/>
                <a:gd name="T167" fmla="*/ 1331 w 1331"/>
                <a:gd name="T168" fmla="*/ 619 h 61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331" h="619">
                  <a:moveTo>
                    <a:pt x="0" y="619"/>
                  </a:moveTo>
                  <a:lnTo>
                    <a:pt x="267" y="601"/>
                  </a:lnTo>
                  <a:lnTo>
                    <a:pt x="267" y="580"/>
                  </a:lnTo>
                  <a:lnTo>
                    <a:pt x="260" y="568"/>
                  </a:lnTo>
                  <a:lnTo>
                    <a:pt x="291" y="565"/>
                  </a:lnTo>
                  <a:lnTo>
                    <a:pt x="300" y="571"/>
                  </a:lnTo>
                  <a:lnTo>
                    <a:pt x="1054" y="510"/>
                  </a:lnTo>
                  <a:lnTo>
                    <a:pt x="1068" y="499"/>
                  </a:lnTo>
                  <a:lnTo>
                    <a:pt x="1081" y="489"/>
                  </a:lnTo>
                  <a:lnTo>
                    <a:pt x="1144" y="462"/>
                  </a:lnTo>
                  <a:lnTo>
                    <a:pt x="1154" y="447"/>
                  </a:lnTo>
                  <a:lnTo>
                    <a:pt x="1188" y="423"/>
                  </a:lnTo>
                  <a:lnTo>
                    <a:pt x="1191" y="408"/>
                  </a:lnTo>
                  <a:lnTo>
                    <a:pt x="1195" y="402"/>
                  </a:lnTo>
                  <a:lnTo>
                    <a:pt x="1215" y="393"/>
                  </a:lnTo>
                  <a:lnTo>
                    <a:pt x="1215" y="375"/>
                  </a:lnTo>
                  <a:lnTo>
                    <a:pt x="1235" y="360"/>
                  </a:lnTo>
                  <a:lnTo>
                    <a:pt x="1325" y="287"/>
                  </a:lnTo>
                  <a:lnTo>
                    <a:pt x="1331" y="272"/>
                  </a:lnTo>
                  <a:lnTo>
                    <a:pt x="1318" y="272"/>
                  </a:lnTo>
                  <a:lnTo>
                    <a:pt x="1308" y="264"/>
                  </a:lnTo>
                  <a:lnTo>
                    <a:pt x="1301" y="260"/>
                  </a:lnTo>
                  <a:lnTo>
                    <a:pt x="1298" y="257"/>
                  </a:lnTo>
                  <a:lnTo>
                    <a:pt x="1277" y="248"/>
                  </a:lnTo>
                  <a:lnTo>
                    <a:pt x="1271" y="251"/>
                  </a:lnTo>
                  <a:lnTo>
                    <a:pt x="1264" y="245"/>
                  </a:lnTo>
                  <a:lnTo>
                    <a:pt x="1242" y="215"/>
                  </a:lnTo>
                  <a:lnTo>
                    <a:pt x="1205" y="172"/>
                  </a:lnTo>
                  <a:lnTo>
                    <a:pt x="1201" y="157"/>
                  </a:lnTo>
                  <a:lnTo>
                    <a:pt x="1201" y="145"/>
                  </a:lnTo>
                  <a:lnTo>
                    <a:pt x="1201" y="127"/>
                  </a:lnTo>
                  <a:lnTo>
                    <a:pt x="1198" y="100"/>
                  </a:lnTo>
                  <a:lnTo>
                    <a:pt x="1188" y="94"/>
                  </a:lnTo>
                  <a:lnTo>
                    <a:pt x="1172" y="81"/>
                  </a:lnTo>
                  <a:lnTo>
                    <a:pt x="1148" y="76"/>
                  </a:lnTo>
                  <a:lnTo>
                    <a:pt x="1131" y="52"/>
                  </a:lnTo>
                  <a:lnTo>
                    <a:pt x="1124" y="39"/>
                  </a:lnTo>
                  <a:lnTo>
                    <a:pt x="1102" y="55"/>
                  </a:lnTo>
                  <a:lnTo>
                    <a:pt x="1098" y="64"/>
                  </a:lnTo>
                  <a:lnTo>
                    <a:pt x="1081" y="70"/>
                  </a:lnTo>
                  <a:lnTo>
                    <a:pt x="1078" y="76"/>
                  </a:lnTo>
                  <a:lnTo>
                    <a:pt x="1051" y="79"/>
                  </a:lnTo>
                  <a:lnTo>
                    <a:pt x="1022" y="64"/>
                  </a:lnTo>
                  <a:lnTo>
                    <a:pt x="1008" y="70"/>
                  </a:lnTo>
                  <a:lnTo>
                    <a:pt x="994" y="85"/>
                  </a:lnTo>
                  <a:lnTo>
                    <a:pt x="955" y="60"/>
                  </a:lnTo>
                  <a:lnTo>
                    <a:pt x="920" y="64"/>
                  </a:lnTo>
                  <a:lnTo>
                    <a:pt x="894" y="55"/>
                  </a:lnTo>
                  <a:lnTo>
                    <a:pt x="878" y="24"/>
                  </a:lnTo>
                  <a:lnTo>
                    <a:pt x="841" y="0"/>
                  </a:lnTo>
                  <a:lnTo>
                    <a:pt x="824" y="13"/>
                  </a:lnTo>
                  <a:lnTo>
                    <a:pt x="815" y="13"/>
                  </a:lnTo>
                  <a:lnTo>
                    <a:pt x="798" y="3"/>
                  </a:lnTo>
                  <a:lnTo>
                    <a:pt x="782" y="3"/>
                  </a:lnTo>
                  <a:lnTo>
                    <a:pt x="774" y="18"/>
                  </a:lnTo>
                  <a:lnTo>
                    <a:pt x="774" y="31"/>
                  </a:lnTo>
                  <a:lnTo>
                    <a:pt x="785" y="64"/>
                  </a:lnTo>
                  <a:lnTo>
                    <a:pt x="778" y="79"/>
                  </a:lnTo>
                  <a:lnTo>
                    <a:pt x="758" y="81"/>
                  </a:lnTo>
                  <a:lnTo>
                    <a:pt x="734" y="100"/>
                  </a:lnTo>
                  <a:lnTo>
                    <a:pt x="704" y="97"/>
                  </a:lnTo>
                  <a:lnTo>
                    <a:pt x="688" y="103"/>
                  </a:lnTo>
                  <a:lnTo>
                    <a:pt x="688" y="133"/>
                  </a:lnTo>
                  <a:lnTo>
                    <a:pt x="614" y="221"/>
                  </a:lnTo>
                  <a:lnTo>
                    <a:pt x="604" y="257"/>
                  </a:lnTo>
                  <a:lnTo>
                    <a:pt x="561" y="257"/>
                  </a:lnTo>
                  <a:lnTo>
                    <a:pt x="541" y="236"/>
                  </a:lnTo>
                  <a:lnTo>
                    <a:pt x="527" y="236"/>
                  </a:lnTo>
                  <a:lnTo>
                    <a:pt x="514" y="248"/>
                  </a:lnTo>
                  <a:lnTo>
                    <a:pt x="501" y="290"/>
                  </a:lnTo>
                  <a:lnTo>
                    <a:pt x="487" y="302"/>
                  </a:lnTo>
                  <a:lnTo>
                    <a:pt x="467" y="290"/>
                  </a:lnTo>
                  <a:lnTo>
                    <a:pt x="458" y="275"/>
                  </a:lnTo>
                  <a:lnTo>
                    <a:pt x="428" y="287"/>
                  </a:lnTo>
                  <a:lnTo>
                    <a:pt x="417" y="317"/>
                  </a:lnTo>
                  <a:lnTo>
                    <a:pt x="404" y="320"/>
                  </a:lnTo>
                  <a:lnTo>
                    <a:pt x="401" y="314"/>
                  </a:lnTo>
                  <a:lnTo>
                    <a:pt x="347" y="293"/>
                  </a:lnTo>
                  <a:lnTo>
                    <a:pt x="303" y="308"/>
                  </a:lnTo>
                  <a:lnTo>
                    <a:pt x="271" y="305"/>
                  </a:lnTo>
                  <a:lnTo>
                    <a:pt x="264" y="323"/>
                  </a:lnTo>
                  <a:lnTo>
                    <a:pt x="267" y="327"/>
                  </a:lnTo>
                  <a:lnTo>
                    <a:pt x="250" y="332"/>
                  </a:lnTo>
                  <a:lnTo>
                    <a:pt x="238" y="330"/>
                  </a:lnTo>
                  <a:lnTo>
                    <a:pt x="240" y="332"/>
                  </a:lnTo>
                  <a:lnTo>
                    <a:pt x="234" y="342"/>
                  </a:lnTo>
                  <a:lnTo>
                    <a:pt x="227" y="360"/>
                  </a:lnTo>
                  <a:lnTo>
                    <a:pt x="223" y="363"/>
                  </a:lnTo>
                  <a:lnTo>
                    <a:pt x="223" y="372"/>
                  </a:lnTo>
                  <a:lnTo>
                    <a:pt x="240" y="389"/>
                  </a:lnTo>
                  <a:lnTo>
                    <a:pt x="238" y="396"/>
                  </a:lnTo>
                  <a:lnTo>
                    <a:pt x="184" y="410"/>
                  </a:lnTo>
                  <a:lnTo>
                    <a:pt x="167" y="417"/>
                  </a:lnTo>
                  <a:lnTo>
                    <a:pt x="170" y="441"/>
                  </a:lnTo>
                  <a:lnTo>
                    <a:pt x="180" y="481"/>
                  </a:lnTo>
                  <a:lnTo>
                    <a:pt x="154" y="492"/>
                  </a:lnTo>
                  <a:lnTo>
                    <a:pt x="133" y="477"/>
                  </a:lnTo>
                  <a:lnTo>
                    <a:pt x="110" y="465"/>
                  </a:lnTo>
                  <a:lnTo>
                    <a:pt x="80" y="462"/>
                  </a:lnTo>
                  <a:lnTo>
                    <a:pt x="57" y="471"/>
                  </a:lnTo>
                  <a:lnTo>
                    <a:pt x="47" y="507"/>
                  </a:lnTo>
                  <a:lnTo>
                    <a:pt x="50" y="514"/>
                  </a:lnTo>
                  <a:lnTo>
                    <a:pt x="57" y="514"/>
                  </a:lnTo>
                  <a:lnTo>
                    <a:pt x="66" y="520"/>
                  </a:lnTo>
                  <a:lnTo>
                    <a:pt x="73" y="540"/>
                  </a:lnTo>
                  <a:lnTo>
                    <a:pt x="54" y="592"/>
                  </a:lnTo>
                  <a:lnTo>
                    <a:pt x="44" y="598"/>
                  </a:lnTo>
                  <a:lnTo>
                    <a:pt x="34" y="595"/>
                  </a:lnTo>
                  <a:lnTo>
                    <a:pt x="10" y="601"/>
                  </a:lnTo>
                  <a:lnTo>
                    <a:pt x="0" y="61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95" name="Freeform 112"/>
            <p:cNvSpPr>
              <a:spLocks noChangeAspect="1"/>
            </p:cNvSpPr>
            <p:nvPr/>
          </p:nvSpPr>
          <p:spPr bwMode="auto">
            <a:xfrm>
              <a:off x="7553" y="4479"/>
              <a:ext cx="1331" cy="619"/>
            </a:xfrm>
            <a:custGeom>
              <a:avLst/>
              <a:gdLst>
                <a:gd name="T0" fmla="*/ 267 w 1331"/>
                <a:gd name="T1" fmla="*/ 601 h 619"/>
                <a:gd name="T2" fmla="*/ 260 w 1331"/>
                <a:gd name="T3" fmla="*/ 568 h 619"/>
                <a:gd name="T4" fmla="*/ 300 w 1331"/>
                <a:gd name="T5" fmla="*/ 571 h 619"/>
                <a:gd name="T6" fmla="*/ 1068 w 1331"/>
                <a:gd name="T7" fmla="*/ 499 h 619"/>
                <a:gd name="T8" fmla="*/ 1145 w 1331"/>
                <a:gd name="T9" fmla="*/ 462 h 619"/>
                <a:gd name="T10" fmla="*/ 1188 w 1331"/>
                <a:gd name="T11" fmla="*/ 423 h 619"/>
                <a:gd name="T12" fmla="*/ 1195 w 1331"/>
                <a:gd name="T13" fmla="*/ 402 h 619"/>
                <a:gd name="T14" fmla="*/ 1215 w 1331"/>
                <a:gd name="T15" fmla="*/ 375 h 619"/>
                <a:gd name="T16" fmla="*/ 1325 w 1331"/>
                <a:gd name="T17" fmla="*/ 287 h 619"/>
                <a:gd name="T18" fmla="*/ 1318 w 1331"/>
                <a:gd name="T19" fmla="*/ 272 h 619"/>
                <a:gd name="T20" fmla="*/ 1301 w 1331"/>
                <a:gd name="T21" fmla="*/ 260 h 619"/>
                <a:gd name="T22" fmla="*/ 1277 w 1331"/>
                <a:gd name="T23" fmla="*/ 248 h 619"/>
                <a:gd name="T24" fmla="*/ 1265 w 1331"/>
                <a:gd name="T25" fmla="*/ 245 h 619"/>
                <a:gd name="T26" fmla="*/ 1205 w 1331"/>
                <a:gd name="T27" fmla="*/ 172 h 619"/>
                <a:gd name="T28" fmla="*/ 1201 w 1331"/>
                <a:gd name="T29" fmla="*/ 145 h 619"/>
                <a:gd name="T30" fmla="*/ 1198 w 1331"/>
                <a:gd name="T31" fmla="*/ 100 h 619"/>
                <a:gd name="T32" fmla="*/ 1172 w 1331"/>
                <a:gd name="T33" fmla="*/ 81 h 619"/>
                <a:gd name="T34" fmla="*/ 1131 w 1331"/>
                <a:gd name="T35" fmla="*/ 51 h 619"/>
                <a:gd name="T36" fmla="*/ 1101 w 1331"/>
                <a:gd name="T37" fmla="*/ 55 h 619"/>
                <a:gd name="T38" fmla="*/ 1081 w 1331"/>
                <a:gd name="T39" fmla="*/ 70 h 619"/>
                <a:gd name="T40" fmla="*/ 1051 w 1331"/>
                <a:gd name="T41" fmla="*/ 78 h 619"/>
                <a:gd name="T42" fmla="*/ 1008 w 1331"/>
                <a:gd name="T43" fmla="*/ 70 h 619"/>
                <a:gd name="T44" fmla="*/ 955 w 1331"/>
                <a:gd name="T45" fmla="*/ 60 h 619"/>
                <a:gd name="T46" fmla="*/ 894 w 1331"/>
                <a:gd name="T47" fmla="*/ 55 h 619"/>
                <a:gd name="T48" fmla="*/ 841 w 1331"/>
                <a:gd name="T49" fmla="*/ 0 h 619"/>
                <a:gd name="T50" fmla="*/ 814 w 1331"/>
                <a:gd name="T51" fmla="*/ 12 h 619"/>
                <a:gd name="T52" fmla="*/ 781 w 1331"/>
                <a:gd name="T53" fmla="*/ 3 h 619"/>
                <a:gd name="T54" fmla="*/ 774 w 1331"/>
                <a:gd name="T55" fmla="*/ 30 h 619"/>
                <a:gd name="T56" fmla="*/ 777 w 1331"/>
                <a:gd name="T57" fmla="*/ 78 h 619"/>
                <a:gd name="T58" fmla="*/ 734 w 1331"/>
                <a:gd name="T59" fmla="*/ 100 h 619"/>
                <a:gd name="T60" fmla="*/ 688 w 1331"/>
                <a:gd name="T61" fmla="*/ 103 h 619"/>
                <a:gd name="T62" fmla="*/ 614 w 1331"/>
                <a:gd name="T63" fmla="*/ 221 h 619"/>
                <a:gd name="T64" fmla="*/ 560 w 1331"/>
                <a:gd name="T65" fmla="*/ 257 h 619"/>
                <a:gd name="T66" fmla="*/ 527 w 1331"/>
                <a:gd name="T67" fmla="*/ 235 h 619"/>
                <a:gd name="T68" fmla="*/ 501 w 1331"/>
                <a:gd name="T69" fmla="*/ 290 h 619"/>
                <a:gd name="T70" fmla="*/ 467 w 1331"/>
                <a:gd name="T71" fmla="*/ 290 h 619"/>
                <a:gd name="T72" fmla="*/ 428 w 1331"/>
                <a:gd name="T73" fmla="*/ 287 h 619"/>
                <a:gd name="T74" fmla="*/ 404 w 1331"/>
                <a:gd name="T75" fmla="*/ 320 h 619"/>
                <a:gd name="T76" fmla="*/ 347 w 1331"/>
                <a:gd name="T77" fmla="*/ 293 h 619"/>
                <a:gd name="T78" fmla="*/ 271 w 1331"/>
                <a:gd name="T79" fmla="*/ 305 h 619"/>
                <a:gd name="T80" fmla="*/ 267 w 1331"/>
                <a:gd name="T81" fmla="*/ 327 h 619"/>
                <a:gd name="T82" fmla="*/ 237 w 1331"/>
                <a:gd name="T83" fmla="*/ 330 h 619"/>
                <a:gd name="T84" fmla="*/ 234 w 1331"/>
                <a:gd name="T85" fmla="*/ 342 h 619"/>
                <a:gd name="T86" fmla="*/ 223 w 1331"/>
                <a:gd name="T87" fmla="*/ 363 h 619"/>
                <a:gd name="T88" fmla="*/ 240 w 1331"/>
                <a:gd name="T89" fmla="*/ 390 h 619"/>
                <a:gd name="T90" fmla="*/ 184 w 1331"/>
                <a:gd name="T91" fmla="*/ 410 h 619"/>
                <a:gd name="T92" fmla="*/ 170 w 1331"/>
                <a:gd name="T93" fmla="*/ 442 h 619"/>
                <a:gd name="T94" fmla="*/ 153 w 1331"/>
                <a:gd name="T95" fmla="*/ 492 h 619"/>
                <a:gd name="T96" fmla="*/ 110 w 1331"/>
                <a:gd name="T97" fmla="*/ 465 h 619"/>
                <a:gd name="T98" fmla="*/ 57 w 1331"/>
                <a:gd name="T99" fmla="*/ 471 h 619"/>
                <a:gd name="T100" fmla="*/ 50 w 1331"/>
                <a:gd name="T101" fmla="*/ 514 h 619"/>
                <a:gd name="T102" fmla="*/ 66 w 1331"/>
                <a:gd name="T103" fmla="*/ 520 h 619"/>
                <a:gd name="T104" fmla="*/ 53 w 1331"/>
                <a:gd name="T105" fmla="*/ 592 h 619"/>
                <a:gd name="T106" fmla="*/ 33 w 1331"/>
                <a:gd name="T107" fmla="*/ 595 h 619"/>
                <a:gd name="T108" fmla="*/ 0 w 1331"/>
                <a:gd name="T109" fmla="*/ 619 h 61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331"/>
                <a:gd name="T166" fmla="*/ 0 h 619"/>
                <a:gd name="T167" fmla="*/ 1331 w 1331"/>
                <a:gd name="T168" fmla="*/ 619 h 61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331" h="619">
                  <a:moveTo>
                    <a:pt x="0" y="619"/>
                  </a:moveTo>
                  <a:lnTo>
                    <a:pt x="267" y="601"/>
                  </a:lnTo>
                  <a:lnTo>
                    <a:pt x="267" y="580"/>
                  </a:lnTo>
                  <a:lnTo>
                    <a:pt x="260" y="568"/>
                  </a:lnTo>
                  <a:lnTo>
                    <a:pt x="290" y="566"/>
                  </a:lnTo>
                  <a:lnTo>
                    <a:pt x="300" y="571"/>
                  </a:lnTo>
                  <a:lnTo>
                    <a:pt x="1054" y="510"/>
                  </a:lnTo>
                  <a:lnTo>
                    <a:pt x="1068" y="499"/>
                  </a:lnTo>
                  <a:lnTo>
                    <a:pt x="1081" y="490"/>
                  </a:lnTo>
                  <a:lnTo>
                    <a:pt x="1145" y="462"/>
                  </a:lnTo>
                  <a:lnTo>
                    <a:pt x="1155" y="447"/>
                  </a:lnTo>
                  <a:lnTo>
                    <a:pt x="1188" y="423"/>
                  </a:lnTo>
                  <a:lnTo>
                    <a:pt x="1192" y="408"/>
                  </a:lnTo>
                  <a:lnTo>
                    <a:pt x="1195" y="402"/>
                  </a:lnTo>
                  <a:lnTo>
                    <a:pt x="1215" y="393"/>
                  </a:lnTo>
                  <a:lnTo>
                    <a:pt x="1215" y="375"/>
                  </a:lnTo>
                  <a:lnTo>
                    <a:pt x="1235" y="359"/>
                  </a:lnTo>
                  <a:lnTo>
                    <a:pt x="1325" y="287"/>
                  </a:lnTo>
                  <a:lnTo>
                    <a:pt x="1331" y="272"/>
                  </a:lnTo>
                  <a:lnTo>
                    <a:pt x="1318" y="272"/>
                  </a:lnTo>
                  <a:lnTo>
                    <a:pt x="1309" y="263"/>
                  </a:lnTo>
                  <a:lnTo>
                    <a:pt x="1301" y="260"/>
                  </a:lnTo>
                  <a:lnTo>
                    <a:pt x="1298" y="257"/>
                  </a:lnTo>
                  <a:lnTo>
                    <a:pt x="1277" y="248"/>
                  </a:lnTo>
                  <a:lnTo>
                    <a:pt x="1272" y="251"/>
                  </a:lnTo>
                  <a:lnTo>
                    <a:pt x="1265" y="245"/>
                  </a:lnTo>
                  <a:lnTo>
                    <a:pt x="1242" y="215"/>
                  </a:lnTo>
                  <a:lnTo>
                    <a:pt x="1205" y="172"/>
                  </a:lnTo>
                  <a:lnTo>
                    <a:pt x="1201" y="157"/>
                  </a:lnTo>
                  <a:lnTo>
                    <a:pt x="1201" y="145"/>
                  </a:lnTo>
                  <a:lnTo>
                    <a:pt x="1201" y="126"/>
                  </a:lnTo>
                  <a:lnTo>
                    <a:pt x="1198" y="100"/>
                  </a:lnTo>
                  <a:lnTo>
                    <a:pt x="1188" y="94"/>
                  </a:lnTo>
                  <a:lnTo>
                    <a:pt x="1172" y="81"/>
                  </a:lnTo>
                  <a:lnTo>
                    <a:pt x="1148" y="76"/>
                  </a:lnTo>
                  <a:lnTo>
                    <a:pt x="1131" y="51"/>
                  </a:lnTo>
                  <a:lnTo>
                    <a:pt x="1125" y="39"/>
                  </a:lnTo>
                  <a:lnTo>
                    <a:pt x="1101" y="55"/>
                  </a:lnTo>
                  <a:lnTo>
                    <a:pt x="1099" y="63"/>
                  </a:lnTo>
                  <a:lnTo>
                    <a:pt x="1081" y="70"/>
                  </a:lnTo>
                  <a:lnTo>
                    <a:pt x="1078" y="76"/>
                  </a:lnTo>
                  <a:lnTo>
                    <a:pt x="1051" y="78"/>
                  </a:lnTo>
                  <a:lnTo>
                    <a:pt x="1021" y="63"/>
                  </a:lnTo>
                  <a:lnTo>
                    <a:pt x="1008" y="70"/>
                  </a:lnTo>
                  <a:lnTo>
                    <a:pt x="995" y="84"/>
                  </a:lnTo>
                  <a:lnTo>
                    <a:pt x="955" y="60"/>
                  </a:lnTo>
                  <a:lnTo>
                    <a:pt x="921" y="63"/>
                  </a:lnTo>
                  <a:lnTo>
                    <a:pt x="894" y="55"/>
                  </a:lnTo>
                  <a:lnTo>
                    <a:pt x="878" y="24"/>
                  </a:lnTo>
                  <a:lnTo>
                    <a:pt x="841" y="0"/>
                  </a:lnTo>
                  <a:lnTo>
                    <a:pt x="824" y="12"/>
                  </a:lnTo>
                  <a:lnTo>
                    <a:pt x="814" y="12"/>
                  </a:lnTo>
                  <a:lnTo>
                    <a:pt x="797" y="3"/>
                  </a:lnTo>
                  <a:lnTo>
                    <a:pt x="781" y="3"/>
                  </a:lnTo>
                  <a:lnTo>
                    <a:pt x="774" y="18"/>
                  </a:lnTo>
                  <a:lnTo>
                    <a:pt x="774" y="30"/>
                  </a:lnTo>
                  <a:lnTo>
                    <a:pt x="785" y="63"/>
                  </a:lnTo>
                  <a:lnTo>
                    <a:pt x="777" y="78"/>
                  </a:lnTo>
                  <a:lnTo>
                    <a:pt x="758" y="81"/>
                  </a:lnTo>
                  <a:lnTo>
                    <a:pt x="734" y="100"/>
                  </a:lnTo>
                  <a:lnTo>
                    <a:pt x="704" y="97"/>
                  </a:lnTo>
                  <a:lnTo>
                    <a:pt x="688" y="103"/>
                  </a:lnTo>
                  <a:lnTo>
                    <a:pt x="688" y="133"/>
                  </a:lnTo>
                  <a:lnTo>
                    <a:pt x="614" y="221"/>
                  </a:lnTo>
                  <a:lnTo>
                    <a:pt x="604" y="257"/>
                  </a:lnTo>
                  <a:lnTo>
                    <a:pt x="560" y="257"/>
                  </a:lnTo>
                  <a:lnTo>
                    <a:pt x="540" y="235"/>
                  </a:lnTo>
                  <a:lnTo>
                    <a:pt x="527" y="235"/>
                  </a:lnTo>
                  <a:lnTo>
                    <a:pt x="514" y="248"/>
                  </a:lnTo>
                  <a:lnTo>
                    <a:pt x="501" y="290"/>
                  </a:lnTo>
                  <a:lnTo>
                    <a:pt x="487" y="302"/>
                  </a:lnTo>
                  <a:lnTo>
                    <a:pt x="467" y="290"/>
                  </a:lnTo>
                  <a:lnTo>
                    <a:pt x="457" y="275"/>
                  </a:lnTo>
                  <a:lnTo>
                    <a:pt x="428" y="287"/>
                  </a:lnTo>
                  <a:lnTo>
                    <a:pt x="417" y="317"/>
                  </a:lnTo>
                  <a:lnTo>
                    <a:pt x="404" y="320"/>
                  </a:lnTo>
                  <a:lnTo>
                    <a:pt x="401" y="315"/>
                  </a:lnTo>
                  <a:lnTo>
                    <a:pt x="347" y="293"/>
                  </a:lnTo>
                  <a:lnTo>
                    <a:pt x="303" y="309"/>
                  </a:lnTo>
                  <a:lnTo>
                    <a:pt x="271" y="305"/>
                  </a:lnTo>
                  <a:lnTo>
                    <a:pt x="264" y="323"/>
                  </a:lnTo>
                  <a:lnTo>
                    <a:pt x="267" y="327"/>
                  </a:lnTo>
                  <a:lnTo>
                    <a:pt x="251" y="333"/>
                  </a:lnTo>
                  <a:lnTo>
                    <a:pt x="237" y="330"/>
                  </a:lnTo>
                  <a:lnTo>
                    <a:pt x="240" y="333"/>
                  </a:lnTo>
                  <a:lnTo>
                    <a:pt x="234" y="342"/>
                  </a:lnTo>
                  <a:lnTo>
                    <a:pt x="227" y="359"/>
                  </a:lnTo>
                  <a:lnTo>
                    <a:pt x="223" y="363"/>
                  </a:lnTo>
                  <a:lnTo>
                    <a:pt x="223" y="372"/>
                  </a:lnTo>
                  <a:lnTo>
                    <a:pt x="240" y="390"/>
                  </a:lnTo>
                  <a:lnTo>
                    <a:pt x="237" y="396"/>
                  </a:lnTo>
                  <a:lnTo>
                    <a:pt x="184" y="410"/>
                  </a:lnTo>
                  <a:lnTo>
                    <a:pt x="167" y="417"/>
                  </a:lnTo>
                  <a:lnTo>
                    <a:pt x="170" y="442"/>
                  </a:lnTo>
                  <a:lnTo>
                    <a:pt x="180" y="481"/>
                  </a:lnTo>
                  <a:lnTo>
                    <a:pt x="153" y="492"/>
                  </a:lnTo>
                  <a:lnTo>
                    <a:pt x="133" y="477"/>
                  </a:lnTo>
                  <a:lnTo>
                    <a:pt x="110" y="465"/>
                  </a:lnTo>
                  <a:lnTo>
                    <a:pt x="80" y="462"/>
                  </a:lnTo>
                  <a:lnTo>
                    <a:pt x="57" y="471"/>
                  </a:lnTo>
                  <a:lnTo>
                    <a:pt x="47" y="507"/>
                  </a:lnTo>
                  <a:lnTo>
                    <a:pt x="50" y="514"/>
                  </a:lnTo>
                  <a:lnTo>
                    <a:pt x="57" y="514"/>
                  </a:lnTo>
                  <a:lnTo>
                    <a:pt x="66" y="520"/>
                  </a:lnTo>
                  <a:lnTo>
                    <a:pt x="73" y="541"/>
                  </a:lnTo>
                  <a:lnTo>
                    <a:pt x="53" y="592"/>
                  </a:lnTo>
                  <a:lnTo>
                    <a:pt x="44" y="598"/>
                  </a:lnTo>
                  <a:lnTo>
                    <a:pt x="33" y="595"/>
                  </a:lnTo>
                  <a:lnTo>
                    <a:pt x="10" y="601"/>
                  </a:lnTo>
                  <a:lnTo>
                    <a:pt x="0" y="61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96" name="Freeform 113"/>
            <p:cNvSpPr>
              <a:spLocks noChangeAspect="1"/>
            </p:cNvSpPr>
            <p:nvPr/>
          </p:nvSpPr>
          <p:spPr bwMode="auto">
            <a:xfrm>
              <a:off x="7553" y="4479"/>
              <a:ext cx="1331" cy="619"/>
            </a:xfrm>
            <a:custGeom>
              <a:avLst/>
              <a:gdLst>
                <a:gd name="T0" fmla="*/ 267 w 1331"/>
                <a:gd name="T1" fmla="*/ 601 h 619"/>
                <a:gd name="T2" fmla="*/ 260 w 1331"/>
                <a:gd name="T3" fmla="*/ 568 h 619"/>
                <a:gd name="T4" fmla="*/ 300 w 1331"/>
                <a:gd name="T5" fmla="*/ 571 h 619"/>
                <a:gd name="T6" fmla="*/ 1068 w 1331"/>
                <a:gd name="T7" fmla="*/ 499 h 619"/>
                <a:gd name="T8" fmla="*/ 1145 w 1331"/>
                <a:gd name="T9" fmla="*/ 462 h 619"/>
                <a:gd name="T10" fmla="*/ 1188 w 1331"/>
                <a:gd name="T11" fmla="*/ 423 h 619"/>
                <a:gd name="T12" fmla="*/ 1195 w 1331"/>
                <a:gd name="T13" fmla="*/ 402 h 619"/>
                <a:gd name="T14" fmla="*/ 1215 w 1331"/>
                <a:gd name="T15" fmla="*/ 375 h 619"/>
                <a:gd name="T16" fmla="*/ 1325 w 1331"/>
                <a:gd name="T17" fmla="*/ 287 h 619"/>
                <a:gd name="T18" fmla="*/ 1318 w 1331"/>
                <a:gd name="T19" fmla="*/ 272 h 619"/>
                <a:gd name="T20" fmla="*/ 1301 w 1331"/>
                <a:gd name="T21" fmla="*/ 260 h 619"/>
                <a:gd name="T22" fmla="*/ 1277 w 1331"/>
                <a:gd name="T23" fmla="*/ 248 h 619"/>
                <a:gd name="T24" fmla="*/ 1265 w 1331"/>
                <a:gd name="T25" fmla="*/ 245 h 619"/>
                <a:gd name="T26" fmla="*/ 1205 w 1331"/>
                <a:gd name="T27" fmla="*/ 172 h 619"/>
                <a:gd name="T28" fmla="*/ 1201 w 1331"/>
                <a:gd name="T29" fmla="*/ 145 h 619"/>
                <a:gd name="T30" fmla="*/ 1198 w 1331"/>
                <a:gd name="T31" fmla="*/ 100 h 619"/>
                <a:gd name="T32" fmla="*/ 1172 w 1331"/>
                <a:gd name="T33" fmla="*/ 81 h 619"/>
                <a:gd name="T34" fmla="*/ 1131 w 1331"/>
                <a:gd name="T35" fmla="*/ 51 h 619"/>
                <a:gd name="T36" fmla="*/ 1101 w 1331"/>
                <a:gd name="T37" fmla="*/ 55 h 619"/>
                <a:gd name="T38" fmla="*/ 1081 w 1331"/>
                <a:gd name="T39" fmla="*/ 70 h 619"/>
                <a:gd name="T40" fmla="*/ 1051 w 1331"/>
                <a:gd name="T41" fmla="*/ 78 h 619"/>
                <a:gd name="T42" fmla="*/ 1008 w 1331"/>
                <a:gd name="T43" fmla="*/ 70 h 619"/>
                <a:gd name="T44" fmla="*/ 955 w 1331"/>
                <a:gd name="T45" fmla="*/ 60 h 619"/>
                <a:gd name="T46" fmla="*/ 894 w 1331"/>
                <a:gd name="T47" fmla="*/ 55 h 619"/>
                <a:gd name="T48" fmla="*/ 841 w 1331"/>
                <a:gd name="T49" fmla="*/ 0 h 619"/>
                <a:gd name="T50" fmla="*/ 814 w 1331"/>
                <a:gd name="T51" fmla="*/ 12 h 619"/>
                <a:gd name="T52" fmla="*/ 781 w 1331"/>
                <a:gd name="T53" fmla="*/ 3 h 619"/>
                <a:gd name="T54" fmla="*/ 774 w 1331"/>
                <a:gd name="T55" fmla="*/ 30 h 619"/>
                <a:gd name="T56" fmla="*/ 777 w 1331"/>
                <a:gd name="T57" fmla="*/ 78 h 619"/>
                <a:gd name="T58" fmla="*/ 734 w 1331"/>
                <a:gd name="T59" fmla="*/ 100 h 619"/>
                <a:gd name="T60" fmla="*/ 688 w 1331"/>
                <a:gd name="T61" fmla="*/ 103 h 619"/>
                <a:gd name="T62" fmla="*/ 614 w 1331"/>
                <a:gd name="T63" fmla="*/ 221 h 619"/>
                <a:gd name="T64" fmla="*/ 560 w 1331"/>
                <a:gd name="T65" fmla="*/ 257 h 619"/>
                <a:gd name="T66" fmla="*/ 527 w 1331"/>
                <a:gd name="T67" fmla="*/ 235 h 619"/>
                <a:gd name="T68" fmla="*/ 501 w 1331"/>
                <a:gd name="T69" fmla="*/ 290 h 619"/>
                <a:gd name="T70" fmla="*/ 467 w 1331"/>
                <a:gd name="T71" fmla="*/ 290 h 619"/>
                <a:gd name="T72" fmla="*/ 428 w 1331"/>
                <a:gd name="T73" fmla="*/ 287 h 619"/>
                <a:gd name="T74" fmla="*/ 404 w 1331"/>
                <a:gd name="T75" fmla="*/ 320 h 619"/>
                <a:gd name="T76" fmla="*/ 347 w 1331"/>
                <a:gd name="T77" fmla="*/ 293 h 619"/>
                <a:gd name="T78" fmla="*/ 271 w 1331"/>
                <a:gd name="T79" fmla="*/ 305 h 619"/>
                <a:gd name="T80" fmla="*/ 267 w 1331"/>
                <a:gd name="T81" fmla="*/ 327 h 619"/>
                <a:gd name="T82" fmla="*/ 237 w 1331"/>
                <a:gd name="T83" fmla="*/ 330 h 619"/>
                <a:gd name="T84" fmla="*/ 234 w 1331"/>
                <a:gd name="T85" fmla="*/ 342 h 619"/>
                <a:gd name="T86" fmla="*/ 223 w 1331"/>
                <a:gd name="T87" fmla="*/ 363 h 619"/>
                <a:gd name="T88" fmla="*/ 240 w 1331"/>
                <a:gd name="T89" fmla="*/ 390 h 619"/>
                <a:gd name="T90" fmla="*/ 184 w 1331"/>
                <a:gd name="T91" fmla="*/ 410 h 619"/>
                <a:gd name="T92" fmla="*/ 170 w 1331"/>
                <a:gd name="T93" fmla="*/ 442 h 619"/>
                <a:gd name="T94" fmla="*/ 153 w 1331"/>
                <a:gd name="T95" fmla="*/ 492 h 619"/>
                <a:gd name="T96" fmla="*/ 110 w 1331"/>
                <a:gd name="T97" fmla="*/ 465 h 619"/>
                <a:gd name="T98" fmla="*/ 57 w 1331"/>
                <a:gd name="T99" fmla="*/ 471 h 619"/>
                <a:gd name="T100" fmla="*/ 50 w 1331"/>
                <a:gd name="T101" fmla="*/ 514 h 619"/>
                <a:gd name="T102" fmla="*/ 66 w 1331"/>
                <a:gd name="T103" fmla="*/ 520 h 619"/>
                <a:gd name="T104" fmla="*/ 53 w 1331"/>
                <a:gd name="T105" fmla="*/ 592 h 619"/>
                <a:gd name="T106" fmla="*/ 33 w 1331"/>
                <a:gd name="T107" fmla="*/ 595 h 619"/>
                <a:gd name="T108" fmla="*/ 0 w 1331"/>
                <a:gd name="T109" fmla="*/ 619 h 61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331"/>
                <a:gd name="T166" fmla="*/ 0 h 619"/>
                <a:gd name="T167" fmla="*/ 1331 w 1331"/>
                <a:gd name="T168" fmla="*/ 619 h 61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331" h="619">
                  <a:moveTo>
                    <a:pt x="0" y="619"/>
                  </a:moveTo>
                  <a:lnTo>
                    <a:pt x="267" y="601"/>
                  </a:lnTo>
                  <a:lnTo>
                    <a:pt x="267" y="580"/>
                  </a:lnTo>
                  <a:lnTo>
                    <a:pt x="260" y="568"/>
                  </a:lnTo>
                  <a:lnTo>
                    <a:pt x="290" y="566"/>
                  </a:lnTo>
                  <a:lnTo>
                    <a:pt x="300" y="571"/>
                  </a:lnTo>
                  <a:lnTo>
                    <a:pt x="1054" y="510"/>
                  </a:lnTo>
                  <a:lnTo>
                    <a:pt x="1068" y="499"/>
                  </a:lnTo>
                  <a:lnTo>
                    <a:pt x="1081" y="490"/>
                  </a:lnTo>
                  <a:lnTo>
                    <a:pt x="1145" y="462"/>
                  </a:lnTo>
                  <a:lnTo>
                    <a:pt x="1155" y="447"/>
                  </a:lnTo>
                  <a:lnTo>
                    <a:pt x="1188" y="423"/>
                  </a:lnTo>
                  <a:lnTo>
                    <a:pt x="1192" y="408"/>
                  </a:lnTo>
                  <a:lnTo>
                    <a:pt x="1195" y="402"/>
                  </a:lnTo>
                  <a:lnTo>
                    <a:pt x="1215" y="393"/>
                  </a:lnTo>
                  <a:lnTo>
                    <a:pt x="1215" y="375"/>
                  </a:lnTo>
                  <a:lnTo>
                    <a:pt x="1235" y="359"/>
                  </a:lnTo>
                  <a:lnTo>
                    <a:pt x="1325" y="287"/>
                  </a:lnTo>
                  <a:lnTo>
                    <a:pt x="1331" y="272"/>
                  </a:lnTo>
                  <a:lnTo>
                    <a:pt x="1318" y="272"/>
                  </a:lnTo>
                  <a:lnTo>
                    <a:pt x="1309" y="263"/>
                  </a:lnTo>
                  <a:lnTo>
                    <a:pt x="1301" y="260"/>
                  </a:lnTo>
                  <a:lnTo>
                    <a:pt x="1298" y="257"/>
                  </a:lnTo>
                  <a:lnTo>
                    <a:pt x="1277" y="248"/>
                  </a:lnTo>
                  <a:lnTo>
                    <a:pt x="1272" y="251"/>
                  </a:lnTo>
                  <a:lnTo>
                    <a:pt x="1265" y="245"/>
                  </a:lnTo>
                  <a:lnTo>
                    <a:pt x="1242" y="215"/>
                  </a:lnTo>
                  <a:lnTo>
                    <a:pt x="1205" y="172"/>
                  </a:lnTo>
                  <a:lnTo>
                    <a:pt x="1201" y="157"/>
                  </a:lnTo>
                  <a:lnTo>
                    <a:pt x="1201" y="145"/>
                  </a:lnTo>
                  <a:lnTo>
                    <a:pt x="1201" y="126"/>
                  </a:lnTo>
                  <a:lnTo>
                    <a:pt x="1198" y="100"/>
                  </a:lnTo>
                  <a:lnTo>
                    <a:pt x="1188" y="94"/>
                  </a:lnTo>
                  <a:lnTo>
                    <a:pt x="1172" y="81"/>
                  </a:lnTo>
                  <a:lnTo>
                    <a:pt x="1148" y="76"/>
                  </a:lnTo>
                  <a:lnTo>
                    <a:pt x="1131" y="51"/>
                  </a:lnTo>
                  <a:lnTo>
                    <a:pt x="1125" y="39"/>
                  </a:lnTo>
                  <a:lnTo>
                    <a:pt x="1101" y="55"/>
                  </a:lnTo>
                  <a:lnTo>
                    <a:pt x="1099" y="63"/>
                  </a:lnTo>
                  <a:lnTo>
                    <a:pt x="1081" y="70"/>
                  </a:lnTo>
                  <a:lnTo>
                    <a:pt x="1078" y="76"/>
                  </a:lnTo>
                  <a:lnTo>
                    <a:pt x="1051" y="78"/>
                  </a:lnTo>
                  <a:lnTo>
                    <a:pt x="1021" y="63"/>
                  </a:lnTo>
                  <a:lnTo>
                    <a:pt x="1008" y="70"/>
                  </a:lnTo>
                  <a:lnTo>
                    <a:pt x="995" y="84"/>
                  </a:lnTo>
                  <a:lnTo>
                    <a:pt x="955" y="60"/>
                  </a:lnTo>
                  <a:lnTo>
                    <a:pt x="921" y="63"/>
                  </a:lnTo>
                  <a:lnTo>
                    <a:pt x="894" y="55"/>
                  </a:lnTo>
                  <a:lnTo>
                    <a:pt x="878" y="24"/>
                  </a:lnTo>
                  <a:lnTo>
                    <a:pt x="841" y="0"/>
                  </a:lnTo>
                  <a:lnTo>
                    <a:pt x="824" y="12"/>
                  </a:lnTo>
                  <a:lnTo>
                    <a:pt x="814" y="12"/>
                  </a:lnTo>
                  <a:lnTo>
                    <a:pt x="797" y="3"/>
                  </a:lnTo>
                  <a:lnTo>
                    <a:pt x="781" y="3"/>
                  </a:lnTo>
                  <a:lnTo>
                    <a:pt x="774" y="18"/>
                  </a:lnTo>
                  <a:lnTo>
                    <a:pt x="774" y="30"/>
                  </a:lnTo>
                  <a:lnTo>
                    <a:pt x="785" y="63"/>
                  </a:lnTo>
                  <a:lnTo>
                    <a:pt x="777" y="78"/>
                  </a:lnTo>
                  <a:lnTo>
                    <a:pt x="758" y="81"/>
                  </a:lnTo>
                  <a:lnTo>
                    <a:pt x="734" y="100"/>
                  </a:lnTo>
                  <a:lnTo>
                    <a:pt x="704" y="97"/>
                  </a:lnTo>
                  <a:lnTo>
                    <a:pt x="688" y="103"/>
                  </a:lnTo>
                  <a:lnTo>
                    <a:pt x="688" y="133"/>
                  </a:lnTo>
                  <a:lnTo>
                    <a:pt x="614" y="221"/>
                  </a:lnTo>
                  <a:lnTo>
                    <a:pt x="604" y="257"/>
                  </a:lnTo>
                  <a:lnTo>
                    <a:pt x="560" y="257"/>
                  </a:lnTo>
                  <a:lnTo>
                    <a:pt x="540" y="235"/>
                  </a:lnTo>
                  <a:lnTo>
                    <a:pt x="527" y="235"/>
                  </a:lnTo>
                  <a:lnTo>
                    <a:pt x="514" y="248"/>
                  </a:lnTo>
                  <a:lnTo>
                    <a:pt x="501" y="290"/>
                  </a:lnTo>
                  <a:lnTo>
                    <a:pt x="487" y="302"/>
                  </a:lnTo>
                  <a:lnTo>
                    <a:pt x="467" y="290"/>
                  </a:lnTo>
                  <a:lnTo>
                    <a:pt x="457" y="275"/>
                  </a:lnTo>
                  <a:lnTo>
                    <a:pt x="428" y="287"/>
                  </a:lnTo>
                  <a:lnTo>
                    <a:pt x="417" y="317"/>
                  </a:lnTo>
                  <a:lnTo>
                    <a:pt x="404" y="320"/>
                  </a:lnTo>
                  <a:lnTo>
                    <a:pt x="401" y="315"/>
                  </a:lnTo>
                  <a:lnTo>
                    <a:pt x="347" y="293"/>
                  </a:lnTo>
                  <a:lnTo>
                    <a:pt x="303" y="309"/>
                  </a:lnTo>
                  <a:lnTo>
                    <a:pt x="271" y="305"/>
                  </a:lnTo>
                  <a:lnTo>
                    <a:pt x="264" y="323"/>
                  </a:lnTo>
                  <a:lnTo>
                    <a:pt x="267" y="327"/>
                  </a:lnTo>
                  <a:lnTo>
                    <a:pt x="251" y="333"/>
                  </a:lnTo>
                  <a:lnTo>
                    <a:pt x="237" y="330"/>
                  </a:lnTo>
                  <a:lnTo>
                    <a:pt x="240" y="333"/>
                  </a:lnTo>
                  <a:lnTo>
                    <a:pt x="234" y="342"/>
                  </a:lnTo>
                  <a:lnTo>
                    <a:pt x="227" y="359"/>
                  </a:lnTo>
                  <a:lnTo>
                    <a:pt x="223" y="363"/>
                  </a:lnTo>
                  <a:lnTo>
                    <a:pt x="223" y="372"/>
                  </a:lnTo>
                  <a:lnTo>
                    <a:pt x="240" y="390"/>
                  </a:lnTo>
                  <a:lnTo>
                    <a:pt x="237" y="396"/>
                  </a:lnTo>
                  <a:lnTo>
                    <a:pt x="184" y="410"/>
                  </a:lnTo>
                  <a:lnTo>
                    <a:pt x="167" y="417"/>
                  </a:lnTo>
                  <a:lnTo>
                    <a:pt x="170" y="442"/>
                  </a:lnTo>
                  <a:lnTo>
                    <a:pt x="180" y="481"/>
                  </a:lnTo>
                  <a:lnTo>
                    <a:pt x="153" y="492"/>
                  </a:lnTo>
                  <a:lnTo>
                    <a:pt x="133" y="477"/>
                  </a:lnTo>
                  <a:lnTo>
                    <a:pt x="110" y="465"/>
                  </a:lnTo>
                  <a:lnTo>
                    <a:pt x="80" y="462"/>
                  </a:lnTo>
                  <a:lnTo>
                    <a:pt x="57" y="471"/>
                  </a:lnTo>
                  <a:lnTo>
                    <a:pt x="47" y="507"/>
                  </a:lnTo>
                  <a:lnTo>
                    <a:pt x="50" y="514"/>
                  </a:lnTo>
                  <a:lnTo>
                    <a:pt x="57" y="514"/>
                  </a:lnTo>
                  <a:lnTo>
                    <a:pt x="66" y="520"/>
                  </a:lnTo>
                  <a:lnTo>
                    <a:pt x="73" y="541"/>
                  </a:lnTo>
                  <a:lnTo>
                    <a:pt x="53" y="592"/>
                  </a:lnTo>
                  <a:lnTo>
                    <a:pt x="44" y="598"/>
                  </a:lnTo>
                  <a:lnTo>
                    <a:pt x="33" y="595"/>
                  </a:lnTo>
                  <a:lnTo>
                    <a:pt x="10" y="601"/>
                  </a:lnTo>
                  <a:lnTo>
                    <a:pt x="0" y="619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97" name="Freeform 114"/>
            <p:cNvSpPr>
              <a:spLocks noChangeAspect="1"/>
            </p:cNvSpPr>
            <p:nvPr/>
          </p:nvSpPr>
          <p:spPr bwMode="auto">
            <a:xfrm>
              <a:off x="7432" y="4946"/>
              <a:ext cx="1489" cy="468"/>
            </a:xfrm>
            <a:custGeom>
              <a:avLst/>
              <a:gdLst>
                <a:gd name="T0" fmla="*/ 1489 w 1489"/>
                <a:gd name="T1" fmla="*/ 0 h 468"/>
                <a:gd name="T2" fmla="*/ 1187 w 1489"/>
                <a:gd name="T3" fmla="*/ 33 h 468"/>
                <a:gd name="T4" fmla="*/ 1173 w 1489"/>
                <a:gd name="T5" fmla="*/ 45 h 468"/>
                <a:gd name="T6" fmla="*/ 420 w 1489"/>
                <a:gd name="T7" fmla="*/ 105 h 468"/>
                <a:gd name="T8" fmla="*/ 410 w 1489"/>
                <a:gd name="T9" fmla="*/ 99 h 468"/>
                <a:gd name="T10" fmla="*/ 380 w 1489"/>
                <a:gd name="T11" fmla="*/ 102 h 468"/>
                <a:gd name="T12" fmla="*/ 387 w 1489"/>
                <a:gd name="T13" fmla="*/ 114 h 468"/>
                <a:gd name="T14" fmla="*/ 387 w 1489"/>
                <a:gd name="T15" fmla="*/ 135 h 468"/>
                <a:gd name="T16" fmla="*/ 120 w 1489"/>
                <a:gd name="T17" fmla="*/ 152 h 468"/>
                <a:gd name="T18" fmla="*/ 107 w 1489"/>
                <a:gd name="T19" fmla="*/ 183 h 468"/>
                <a:gd name="T20" fmla="*/ 97 w 1489"/>
                <a:gd name="T21" fmla="*/ 215 h 468"/>
                <a:gd name="T22" fmla="*/ 100 w 1489"/>
                <a:gd name="T23" fmla="*/ 228 h 468"/>
                <a:gd name="T24" fmla="*/ 90 w 1489"/>
                <a:gd name="T25" fmla="*/ 258 h 468"/>
                <a:gd name="T26" fmla="*/ 87 w 1489"/>
                <a:gd name="T27" fmla="*/ 267 h 468"/>
                <a:gd name="T28" fmla="*/ 90 w 1489"/>
                <a:gd name="T29" fmla="*/ 279 h 468"/>
                <a:gd name="T30" fmla="*/ 80 w 1489"/>
                <a:gd name="T31" fmla="*/ 296 h 468"/>
                <a:gd name="T32" fmla="*/ 57 w 1489"/>
                <a:gd name="T33" fmla="*/ 318 h 468"/>
                <a:gd name="T34" fmla="*/ 50 w 1489"/>
                <a:gd name="T35" fmla="*/ 360 h 468"/>
                <a:gd name="T36" fmla="*/ 24 w 1489"/>
                <a:gd name="T37" fmla="*/ 387 h 468"/>
                <a:gd name="T38" fmla="*/ 30 w 1489"/>
                <a:gd name="T39" fmla="*/ 411 h 468"/>
                <a:gd name="T40" fmla="*/ 30 w 1489"/>
                <a:gd name="T41" fmla="*/ 450 h 468"/>
                <a:gd name="T42" fmla="*/ 24 w 1489"/>
                <a:gd name="T43" fmla="*/ 450 h 468"/>
                <a:gd name="T44" fmla="*/ 0 w 1489"/>
                <a:gd name="T45" fmla="*/ 468 h 468"/>
                <a:gd name="T46" fmla="*/ 387 w 1489"/>
                <a:gd name="T47" fmla="*/ 444 h 468"/>
                <a:gd name="T48" fmla="*/ 863 w 1489"/>
                <a:gd name="T49" fmla="*/ 408 h 468"/>
                <a:gd name="T50" fmla="*/ 1049 w 1489"/>
                <a:gd name="T51" fmla="*/ 390 h 468"/>
                <a:gd name="T52" fmla="*/ 1053 w 1489"/>
                <a:gd name="T53" fmla="*/ 339 h 468"/>
                <a:gd name="T54" fmla="*/ 1070 w 1489"/>
                <a:gd name="T55" fmla="*/ 342 h 468"/>
                <a:gd name="T56" fmla="*/ 1079 w 1489"/>
                <a:gd name="T57" fmla="*/ 339 h 468"/>
                <a:gd name="T58" fmla="*/ 1093 w 1489"/>
                <a:gd name="T59" fmla="*/ 327 h 468"/>
                <a:gd name="T60" fmla="*/ 1093 w 1489"/>
                <a:gd name="T61" fmla="*/ 315 h 468"/>
                <a:gd name="T62" fmla="*/ 1093 w 1489"/>
                <a:gd name="T63" fmla="*/ 303 h 468"/>
                <a:gd name="T64" fmla="*/ 1097 w 1489"/>
                <a:gd name="T65" fmla="*/ 291 h 468"/>
                <a:gd name="T66" fmla="*/ 1113 w 1489"/>
                <a:gd name="T67" fmla="*/ 276 h 468"/>
                <a:gd name="T68" fmla="*/ 1150 w 1489"/>
                <a:gd name="T69" fmla="*/ 263 h 468"/>
                <a:gd name="T70" fmla="*/ 1193 w 1489"/>
                <a:gd name="T71" fmla="*/ 252 h 468"/>
                <a:gd name="T72" fmla="*/ 1237 w 1489"/>
                <a:gd name="T73" fmla="*/ 219 h 468"/>
                <a:gd name="T74" fmla="*/ 1253 w 1489"/>
                <a:gd name="T75" fmla="*/ 213 h 468"/>
                <a:gd name="T76" fmla="*/ 1279 w 1489"/>
                <a:gd name="T77" fmla="*/ 192 h 468"/>
                <a:gd name="T78" fmla="*/ 1283 w 1489"/>
                <a:gd name="T79" fmla="*/ 171 h 468"/>
                <a:gd name="T80" fmla="*/ 1290 w 1489"/>
                <a:gd name="T81" fmla="*/ 171 h 468"/>
                <a:gd name="T82" fmla="*/ 1299 w 1489"/>
                <a:gd name="T83" fmla="*/ 171 h 468"/>
                <a:gd name="T84" fmla="*/ 1307 w 1489"/>
                <a:gd name="T85" fmla="*/ 162 h 468"/>
                <a:gd name="T86" fmla="*/ 1309 w 1489"/>
                <a:gd name="T87" fmla="*/ 156 h 468"/>
                <a:gd name="T88" fmla="*/ 1325 w 1489"/>
                <a:gd name="T89" fmla="*/ 144 h 468"/>
                <a:gd name="T90" fmla="*/ 1330 w 1489"/>
                <a:gd name="T91" fmla="*/ 144 h 468"/>
                <a:gd name="T92" fmla="*/ 1343 w 1489"/>
                <a:gd name="T93" fmla="*/ 152 h 468"/>
                <a:gd name="T94" fmla="*/ 1356 w 1489"/>
                <a:gd name="T95" fmla="*/ 144 h 468"/>
                <a:gd name="T96" fmla="*/ 1360 w 1489"/>
                <a:gd name="T97" fmla="*/ 137 h 468"/>
                <a:gd name="T98" fmla="*/ 1380 w 1489"/>
                <a:gd name="T99" fmla="*/ 123 h 468"/>
                <a:gd name="T100" fmla="*/ 1396 w 1489"/>
                <a:gd name="T101" fmla="*/ 117 h 468"/>
                <a:gd name="T102" fmla="*/ 1426 w 1489"/>
                <a:gd name="T103" fmla="*/ 114 h 468"/>
                <a:gd name="T104" fmla="*/ 1456 w 1489"/>
                <a:gd name="T105" fmla="*/ 69 h 468"/>
                <a:gd name="T106" fmla="*/ 1483 w 1489"/>
                <a:gd name="T107" fmla="*/ 55 h 468"/>
                <a:gd name="T108" fmla="*/ 1483 w 1489"/>
                <a:gd name="T109" fmla="*/ 41 h 468"/>
                <a:gd name="T110" fmla="*/ 1489 w 1489"/>
                <a:gd name="T111" fmla="*/ 30 h 468"/>
                <a:gd name="T112" fmla="*/ 1483 w 1489"/>
                <a:gd name="T113" fmla="*/ 15 h 468"/>
                <a:gd name="T114" fmla="*/ 1489 w 1489"/>
                <a:gd name="T115" fmla="*/ 0 h 4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9"/>
                <a:gd name="T175" fmla="*/ 0 h 468"/>
                <a:gd name="T176" fmla="*/ 1489 w 1489"/>
                <a:gd name="T177" fmla="*/ 468 h 4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9" h="468">
                  <a:moveTo>
                    <a:pt x="1489" y="0"/>
                  </a:moveTo>
                  <a:lnTo>
                    <a:pt x="1187" y="33"/>
                  </a:lnTo>
                  <a:lnTo>
                    <a:pt x="1173" y="45"/>
                  </a:lnTo>
                  <a:lnTo>
                    <a:pt x="420" y="105"/>
                  </a:lnTo>
                  <a:lnTo>
                    <a:pt x="410" y="99"/>
                  </a:lnTo>
                  <a:lnTo>
                    <a:pt x="380" y="102"/>
                  </a:lnTo>
                  <a:lnTo>
                    <a:pt x="387" y="114"/>
                  </a:lnTo>
                  <a:lnTo>
                    <a:pt x="387" y="135"/>
                  </a:lnTo>
                  <a:lnTo>
                    <a:pt x="120" y="152"/>
                  </a:lnTo>
                  <a:lnTo>
                    <a:pt x="107" y="183"/>
                  </a:lnTo>
                  <a:lnTo>
                    <a:pt x="97" y="215"/>
                  </a:lnTo>
                  <a:lnTo>
                    <a:pt x="100" y="228"/>
                  </a:lnTo>
                  <a:lnTo>
                    <a:pt x="90" y="258"/>
                  </a:lnTo>
                  <a:lnTo>
                    <a:pt x="87" y="267"/>
                  </a:lnTo>
                  <a:lnTo>
                    <a:pt x="90" y="279"/>
                  </a:lnTo>
                  <a:lnTo>
                    <a:pt x="80" y="296"/>
                  </a:lnTo>
                  <a:lnTo>
                    <a:pt x="57" y="318"/>
                  </a:lnTo>
                  <a:lnTo>
                    <a:pt x="50" y="360"/>
                  </a:lnTo>
                  <a:lnTo>
                    <a:pt x="24" y="387"/>
                  </a:lnTo>
                  <a:lnTo>
                    <a:pt x="30" y="411"/>
                  </a:lnTo>
                  <a:lnTo>
                    <a:pt x="30" y="450"/>
                  </a:lnTo>
                  <a:lnTo>
                    <a:pt x="24" y="450"/>
                  </a:lnTo>
                  <a:lnTo>
                    <a:pt x="0" y="468"/>
                  </a:lnTo>
                  <a:lnTo>
                    <a:pt x="387" y="444"/>
                  </a:lnTo>
                  <a:lnTo>
                    <a:pt x="863" y="408"/>
                  </a:lnTo>
                  <a:lnTo>
                    <a:pt x="1049" y="390"/>
                  </a:lnTo>
                  <a:lnTo>
                    <a:pt x="1053" y="339"/>
                  </a:lnTo>
                  <a:lnTo>
                    <a:pt x="1070" y="342"/>
                  </a:lnTo>
                  <a:lnTo>
                    <a:pt x="1079" y="339"/>
                  </a:lnTo>
                  <a:lnTo>
                    <a:pt x="1093" y="327"/>
                  </a:lnTo>
                  <a:lnTo>
                    <a:pt x="1093" y="315"/>
                  </a:lnTo>
                  <a:lnTo>
                    <a:pt x="1093" y="303"/>
                  </a:lnTo>
                  <a:lnTo>
                    <a:pt x="1097" y="291"/>
                  </a:lnTo>
                  <a:lnTo>
                    <a:pt x="1113" y="276"/>
                  </a:lnTo>
                  <a:lnTo>
                    <a:pt x="1150" y="263"/>
                  </a:lnTo>
                  <a:lnTo>
                    <a:pt x="1193" y="252"/>
                  </a:lnTo>
                  <a:lnTo>
                    <a:pt x="1237" y="219"/>
                  </a:lnTo>
                  <a:lnTo>
                    <a:pt x="1253" y="213"/>
                  </a:lnTo>
                  <a:lnTo>
                    <a:pt x="1279" y="192"/>
                  </a:lnTo>
                  <a:lnTo>
                    <a:pt x="1283" y="171"/>
                  </a:lnTo>
                  <a:lnTo>
                    <a:pt x="1290" y="171"/>
                  </a:lnTo>
                  <a:lnTo>
                    <a:pt x="1299" y="171"/>
                  </a:lnTo>
                  <a:lnTo>
                    <a:pt x="1307" y="162"/>
                  </a:lnTo>
                  <a:lnTo>
                    <a:pt x="1309" y="156"/>
                  </a:lnTo>
                  <a:lnTo>
                    <a:pt x="1325" y="144"/>
                  </a:lnTo>
                  <a:lnTo>
                    <a:pt x="1330" y="144"/>
                  </a:lnTo>
                  <a:lnTo>
                    <a:pt x="1343" y="152"/>
                  </a:lnTo>
                  <a:lnTo>
                    <a:pt x="1356" y="144"/>
                  </a:lnTo>
                  <a:lnTo>
                    <a:pt x="1360" y="137"/>
                  </a:lnTo>
                  <a:lnTo>
                    <a:pt x="1380" y="123"/>
                  </a:lnTo>
                  <a:lnTo>
                    <a:pt x="1396" y="117"/>
                  </a:lnTo>
                  <a:lnTo>
                    <a:pt x="1426" y="114"/>
                  </a:lnTo>
                  <a:lnTo>
                    <a:pt x="1456" y="69"/>
                  </a:lnTo>
                  <a:lnTo>
                    <a:pt x="1483" y="55"/>
                  </a:lnTo>
                  <a:lnTo>
                    <a:pt x="1483" y="41"/>
                  </a:lnTo>
                  <a:lnTo>
                    <a:pt x="1489" y="30"/>
                  </a:lnTo>
                  <a:lnTo>
                    <a:pt x="1483" y="15"/>
                  </a:lnTo>
                  <a:lnTo>
                    <a:pt x="1489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98" name="Freeform 115"/>
            <p:cNvSpPr>
              <a:spLocks noChangeAspect="1"/>
            </p:cNvSpPr>
            <p:nvPr/>
          </p:nvSpPr>
          <p:spPr bwMode="auto">
            <a:xfrm>
              <a:off x="7432" y="4948"/>
              <a:ext cx="1489" cy="466"/>
            </a:xfrm>
            <a:custGeom>
              <a:avLst/>
              <a:gdLst>
                <a:gd name="T0" fmla="*/ 1489 w 1489"/>
                <a:gd name="T1" fmla="*/ 0 h 466"/>
                <a:gd name="T2" fmla="*/ 1187 w 1489"/>
                <a:gd name="T3" fmla="*/ 33 h 466"/>
                <a:gd name="T4" fmla="*/ 1173 w 1489"/>
                <a:gd name="T5" fmla="*/ 44 h 466"/>
                <a:gd name="T6" fmla="*/ 419 w 1489"/>
                <a:gd name="T7" fmla="*/ 104 h 466"/>
                <a:gd name="T8" fmla="*/ 410 w 1489"/>
                <a:gd name="T9" fmla="*/ 98 h 466"/>
                <a:gd name="T10" fmla="*/ 380 w 1489"/>
                <a:gd name="T11" fmla="*/ 101 h 466"/>
                <a:gd name="T12" fmla="*/ 387 w 1489"/>
                <a:gd name="T13" fmla="*/ 113 h 466"/>
                <a:gd name="T14" fmla="*/ 387 w 1489"/>
                <a:gd name="T15" fmla="*/ 134 h 466"/>
                <a:gd name="T16" fmla="*/ 120 w 1489"/>
                <a:gd name="T17" fmla="*/ 151 h 466"/>
                <a:gd name="T18" fmla="*/ 106 w 1489"/>
                <a:gd name="T19" fmla="*/ 183 h 466"/>
                <a:gd name="T20" fmla="*/ 97 w 1489"/>
                <a:gd name="T21" fmla="*/ 215 h 466"/>
                <a:gd name="T22" fmla="*/ 100 w 1489"/>
                <a:gd name="T23" fmla="*/ 227 h 466"/>
                <a:gd name="T24" fmla="*/ 89 w 1489"/>
                <a:gd name="T25" fmla="*/ 257 h 466"/>
                <a:gd name="T26" fmla="*/ 87 w 1489"/>
                <a:gd name="T27" fmla="*/ 266 h 466"/>
                <a:gd name="T28" fmla="*/ 89 w 1489"/>
                <a:gd name="T29" fmla="*/ 278 h 466"/>
                <a:gd name="T30" fmla="*/ 79 w 1489"/>
                <a:gd name="T31" fmla="*/ 296 h 466"/>
                <a:gd name="T32" fmla="*/ 57 w 1489"/>
                <a:gd name="T33" fmla="*/ 316 h 466"/>
                <a:gd name="T34" fmla="*/ 50 w 1489"/>
                <a:gd name="T35" fmla="*/ 358 h 466"/>
                <a:gd name="T36" fmla="*/ 23 w 1489"/>
                <a:gd name="T37" fmla="*/ 386 h 466"/>
                <a:gd name="T38" fmla="*/ 30 w 1489"/>
                <a:gd name="T39" fmla="*/ 409 h 466"/>
                <a:gd name="T40" fmla="*/ 30 w 1489"/>
                <a:gd name="T41" fmla="*/ 448 h 466"/>
                <a:gd name="T42" fmla="*/ 23 w 1489"/>
                <a:gd name="T43" fmla="*/ 448 h 466"/>
                <a:gd name="T44" fmla="*/ 0 w 1489"/>
                <a:gd name="T45" fmla="*/ 466 h 466"/>
                <a:gd name="T46" fmla="*/ 387 w 1489"/>
                <a:gd name="T47" fmla="*/ 442 h 466"/>
                <a:gd name="T48" fmla="*/ 863 w 1489"/>
                <a:gd name="T49" fmla="*/ 406 h 466"/>
                <a:gd name="T50" fmla="*/ 1050 w 1489"/>
                <a:gd name="T51" fmla="*/ 388 h 466"/>
                <a:gd name="T52" fmla="*/ 1053 w 1489"/>
                <a:gd name="T53" fmla="*/ 338 h 466"/>
                <a:gd name="T54" fmla="*/ 1070 w 1489"/>
                <a:gd name="T55" fmla="*/ 341 h 466"/>
                <a:gd name="T56" fmla="*/ 1080 w 1489"/>
                <a:gd name="T57" fmla="*/ 338 h 466"/>
                <a:gd name="T58" fmla="*/ 1093 w 1489"/>
                <a:gd name="T59" fmla="*/ 325 h 466"/>
                <a:gd name="T60" fmla="*/ 1093 w 1489"/>
                <a:gd name="T61" fmla="*/ 314 h 466"/>
                <a:gd name="T62" fmla="*/ 1093 w 1489"/>
                <a:gd name="T63" fmla="*/ 301 h 466"/>
                <a:gd name="T64" fmla="*/ 1097 w 1489"/>
                <a:gd name="T65" fmla="*/ 290 h 466"/>
                <a:gd name="T66" fmla="*/ 1114 w 1489"/>
                <a:gd name="T67" fmla="*/ 275 h 466"/>
                <a:gd name="T68" fmla="*/ 1150 w 1489"/>
                <a:gd name="T69" fmla="*/ 263 h 466"/>
                <a:gd name="T70" fmla="*/ 1193 w 1489"/>
                <a:gd name="T71" fmla="*/ 251 h 466"/>
                <a:gd name="T72" fmla="*/ 1236 w 1489"/>
                <a:gd name="T73" fmla="*/ 218 h 466"/>
                <a:gd name="T74" fmla="*/ 1253 w 1489"/>
                <a:gd name="T75" fmla="*/ 212 h 466"/>
                <a:gd name="T76" fmla="*/ 1280 w 1489"/>
                <a:gd name="T77" fmla="*/ 191 h 466"/>
                <a:gd name="T78" fmla="*/ 1283 w 1489"/>
                <a:gd name="T79" fmla="*/ 170 h 466"/>
                <a:gd name="T80" fmla="*/ 1290 w 1489"/>
                <a:gd name="T81" fmla="*/ 170 h 466"/>
                <a:gd name="T82" fmla="*/ 1300 w 1489"/>
                <a:gd name="T83" fmla="*/ 170 h 466"/>
                <a:gd name="T84" fmla="*/ 1307 w 1489"/>
                <a:gd name="T85" fmla="*/ 161 h 466"/>
                <a:gd name="T86" fmla="*/ 1310 w 1489"/>
                <a:gd name="T87" fmla="*/ 155 h 466"/>
                <a:gd name="T88" fmla="*/ 1326 w 1489"/>
                <a:gd name="T89" fmla="*/ 143 h 466"/>
                <a:gd name="T90" fmla="*/ 1330 w 1489"/>
                <a:gd name="T91" fmla="*/ 143 h 466"/>
                <a:gd name="T92" fmla="*/ 1343 w 1489"/>
                <a:gd name="T93" fmla="*/ 151 h 466"/>
                <a:gd name="T94" fmla="*/ 1356 w 1489"/>
                <a:gd name="T95" fmla="*/ 143 h 466"/>
                <a:gd name="T96" fmla="*/ 1360 w 1489"/>
                <a:gd name="T97" fmla="*/ 136 h 466"/>
                <a:gd name="T98" fmla="*/ 1380 w 1489"/>
                <a:gd name="T99" fmla="*/ 122 h 466"/>
                <a:gd name="T100" fmla="*/ 1396 w 1489"/>
                <a:gd name="T101" fmla="*/ 117 h 466"/>
                <a:gd name="T102" fmla="*/ 1427 w 1489"/>
                <a:gd name="T103" fmla="*/ 113 h 466"/>
                <a:gd name="T104" fmla="*/ 1457 w 1489"/>
                <a:gd name="T105" fmla="*/ 68 h 466"/>
                <a:gd name="T106" fmla="*/ 1484 w 1489"/>
                <a:gd name="T107" fmla="*/ 53 h 466"/>
                <a:gd name="T108" fmla="*/ 1484 w 1489"/>
                <a:gd name="T109" fmla="*/ 41 h 466"/>
                <a:gd name="T110" fmla="*/ 1489 w 1489"/>
                <a:gd name="T111" fmla="*/ 29 h 466"/>
                <a:gd name="T112" fmla="*/ 1484 w 1489"/>
                <a:gd name="T113" fmla="*/ 15 h 466"/>
                <a:gd name="T114" fmla="*/ 1489 w 1489"/>
                <a:gd name="T115" fmla="*/ 0 h 46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9"/>
                <a:gd name="T175" fmla="*/ 0 h 466"/>
                <a:gd name="T176" fmla="*/ 1489 w 1489"/>
                <a:gd name="T177" fmla="*/ 466 h 46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9" h="466">
                  <a:moveTo>
                    <a:pt x="1489" y="0"/>
                  </a:moveTo>
                  <a:lnTo>
                    <a:pt x="1187" y="33"/>
                  </a:lnTo>
                  <a:lnTo>
                    <a:pt x="1173" y="44"/>
                  </a:lnTo>
                  <a:lnTo>
                    <a:pt x="419" y="104"/>
                  </a:lnTo>
                  <a:lnTo>
                    <a:pt x="410" y="98"/>
                  </a:lnTo>
                  <a:lnTo>
                    <a:pt x="380" y="101"/>
                  </a:lnTo>
                  <a:lnTo>
                    <a:pt x="387" y="113"/>
                  </a:lnTo>
                  <a:lnTo>
                    <a:pt x="387" y="134"/>
                  </a:lnTo>
                  <a:lnTo>
                    <a:pt x="120" y="151"/>
                  </a:lnTo>
                  <a:lnTo>
                    <a:pt x="106" y="183"/>
                  </a:lnTo>
                  <a:lnTo>
                    <a:pt x="97" y="215"/>
                  </a:lnTo>
                  <a:lnTo>
                    <a:pt x="100" y="227"/>
                  </a:lnTo>
                  <a:lnTo>
                    <a:pt x="89" y="257"/>
                  </a:lnTo>
                  <a:lnTo>
                    <a:pt x="87" y="266"/>
                  </a:lnTo>
                  <a:lnTo>
                    <a:pt x="89" y="278"/>
                  </a:lnTo>
                  <a:lnTo>
                    <a:pt x="79" y="296"/>
                  </a:lnTo>
                  <a:lnTo>
                    <a:pt x="57" y="316"/>
                  </a:lnTo>
                  <a:lnTo>
                    <a:pt x="50" y="358"/>
                  </a:lnTo>
                  <a:lnTo>
                    <a:pt x="23" y="386"/>
                  </a:lnTo>
                  <a:lnTo>
                    <a:pt x="30" y="409"/>
                  </a:lnTo>
                  <a:lnTo>
                    <a:pt x="30" y="448"/>
                  </a:lnTo>
                  <a:lnTo>
                    <a:pt x="23" y="448"/>
                  </a:lnTo>
                  <a:lnTo>
                    <a:pt x="0" y="466"/>
                  </a:lnTo>
                  <a:lnTo>
                    <a:pt x="387" y="442"/>
                  </a:lnTo>
                  <a:lnTo>
                    <a:pt x="863" y="406"/>
                  </a:lnTo>
                  <a:lnTo>
                    <a:pt x="1050" y="388"/>
                  </a:lnTo>
                  <a:lnTo>
                    <a:pt x="1053" y="338"/>
                  </a:lnTo>
                  <a:lnTo>
                    <a:pt x="1070" y="341"/>
                  </a:lnTo>
                  <a:lnTo>
                    <a:pt x="1080" y="338"/>
                  </a:lnTo>
                  <a:lnTo>
                    <a:pt x="1093" y="325"/>
                  </a:lnTo>
                  <a:lnTo>
                    <a:pt x="1093" y="314"/>
                  </a:lnTo>
                  <a:lnTo>
                    <a:pt x="1093" y="301"/>
                  </a:lnTo>
                  <a:lnTo>
                    <a:pt x="1097" y="290"/>
                  </a:lnTo>
                  <a:lnTo>
                    <a:pt x="1114" y="275"/>
                  </a:lnTo>
                  <a:lnTo>
                    <a:pt x="1150" y="263"/>
                  </a:lnTo>
                  <a:lnTo>
                    <a:pt x="1193" y="251"/>
                  </a:lnTo>
                  <a:lnTo>
                    <a:pt x="1236" y="218"/>
                  </a:lnTo>
                  <a:lnTo>
                    <a:pt x="1253" y="212"/>
                  </a:lnTo>
                  <a:lnTo>
                    <a:pt x="1280" y="191"/>
                  </a:lnTo>
                  <a:lnTo>
                    <a:pt x="1283" y="170"/>
                  </a:lnTo>
                  <a:lnTo>
                    <a:pt x="1290" y="170"/>
                  </a:lnTo>
                  <a:lnTo>
                    <a:pt x="1300" y="170"/>
                  </a:lnTo>
                  <a:lnTo>
                    <a:pt x="1307" y="161"/>
                  </a:lnTo>
                  <a:lnTo>
                    <a:pt x="1310" y="155"/>
                  </a:lnTo>
                  <a:lnTo>
                    <a:pt x="1326" y="143"/>
                  </a:lnTo>
                  <a:lnTo>
                    <a:pt x="1330" y="143"/>
                  </a:lnTo>
                  <a:lnTo>
                    <a:pt x="1343" y="151"/>
                  </a:lnTo>
                  <a:lnTo>
                    <a:pt x="1356" y="143"/>
                  </a:lnTo>
                  <a:lnTo>
                    <a:pt x="1360" y="136"/>
                  </a:lnTo>
                  <a:lnTo>
                    <a:pt x="1380" y="122"/>
                  </a:lnTo>
                  <a:lnTo>
                    <a:pt x="1396" y="117"/>
                  </a:lnTo>
                  <a:lnTo>
                    <a:pt x="1427" y="113"/>
                  </a:lnTo>
                  <a:lnTo>
                    <a:pt x="1457" y="68"/>
                  </a:lnTo>
                  <a:lnTo>
                    <a:pt x="1484" y="53"/>
                  </a:lnTo>
                  <a:lnTo>
                    <a:pt x="1484" y="41"/>
                  </a:lnTo>
                  <a:lnTo>
                    <a:pt x="1489" y="29"/>
                  </a:lnTo>
                  <a:lnTo>
                    <a:pt x="1484" y="15"/>
                  </a:lnTo>
                  <a:lnTo>
                    <a:pt x="1489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699" name="Freeform 116"/>
            <p:cNvSpPr>
              <a:spLocks noChangeAspect="1"/>
            </p:cNvSpPr>
            <p:nvPr/>
          </p:nvSpPr>
          <p:spPr bwMode="auto">
            <a:xfrm>
              <a:off x="7432" y="4948"/>
              <a:ext cx="1489" cy="466"/>
            </a:xfrm>
            <a:custGeom>
              <a:avLst/>
              <a:gdLst>
                <a:gd name="T0" fmla="*/ 1489 w 1489"/>
                <a:gd name="T1" fmla="*/ 0 h 466"/>
                <a:gd name="T2" fmla="*/ 1187 w 1489"/>
                <a:gd name="T3" fmla="*/ 33 h 466"/>
                <a:gd name="T4" fmla="*/ 1173 w 1489"/>
                <a:gd name="T5" fmla="*/ 44 h 466"/>
                <a:gd name="T6" fmla="*/ 419 w 1489"/>
                <a:gd name="T7" fmla="*/ 104 h 466"/>
                <a:gd name="T8" fmla="*/ 410 w 1489"/>
                <a:gd name="T9" fmla="*/ 98 h 466"/>
                <a:gd name="T10" fmla="*/ 380 w 1489"/>
                <a:gd name="T11" fmla="*/ 101 h 466"/>
                <a:gd name="T12" fmla="*/ 387 w 1489"/>
                <a:gd name="T13" fmla="*/ 113 h 466"/>
                <a:gd name="T14" fmla="*/ 387 w 1489"/>
                <a:gd name="T15" fmla="*/ 134 h 466"/>
                <a:gd name="T16" fmla="*/ 120 w 1489"/>
                <a:gd name="T17" fmla="*/ 151 h 466"/>
                <a:gd name="T18" fmla="*/ 106 w 1489"/>
                <a:gd name="T19" fmla="*/ 183 h 466"/>
                <a:gd name="T20" fmla="*/ 97 w 1489"/>
                <a:gd name="T21" fmla="*/ 215 h 466"/>
                <a:gd name="T22" fmla="*/ 100 w 1489"/>
                <a:gd name="T23" fmla="*/ 227 h 466"/>
                <a:gd name="T24" fmla="*/ 89 w 1489"/>
                <a:gd name="T25" fmla="*/ 257 h 466"/>
                <a:gd name="T26" fmla="*/ 87 w 1489"/>
                <a:gd name="T27" fmla="*/ 266 h 466"/>
                <a:gd name="T28" fmla="*/ 89 w 1489"/>
                <a:gd name="T29" fmla="*/ 278 h 466"/>
                <a:gd name="T30" fmla="*/ 79 w 1489"/>
                <a:gd name="T31" fmla="*/ 296 h 466"/>
                <a:gd name="T32" fmla="*/ 57 w 1489"/>
                <a:gd name="T33" fmla="*/ 316 h 466"/>
                <a:gd name="T34" fmla="*/ 50 w 1489"/>
                <a:gd name="T35" fmla="*/ 358 h 466"/>
                <a:gd name="T36" fmla="*/ 23 w 1489"/>
                <a:gd name="T37" fmla="*/ 386 h 466"/>
                <a:gd name="T38" fmla="*/ 30 w 1489"/>
                <a:gd name="T39" fmla="*/ 409 h 466"/>
                <a:gd name="T40" fmla="*/ 30 w 1489"/>
                <a:gd name="T41" fmla="*/ 448 h 466"/>
                <a:gd name="T42" fmla="*/ 23 w 1489"/>
                <a:gd name="T43" fmla="*/ 448 h 466"/>
                <a:gd name="T44" fmla="*/ 0 w 1489"/>
                <a:gd name="T45" fmla="*/ 466 h 466"/>
                <a:gd name="T46" fmla="*/ 387 w 1489"/>
                <a:gd name="T47" fmla="*/ 442 h 466"/>
                <a:gd name="T48" fmla="*/ 863 w 1489"/>
                <a:gd name="T49" fmla="*/ 406 h 466"/>
                <a:gd name="T50" fmla="*/ 1050 w 1489"/>
                <a:gd name="T51" fmla="*/ 388 h 466"/>
                <a:gd name="T52" fmla="*/ 1053 w 1489"/>
                <a:gd name="T53" fmla="*/ 338 h 466"/>
                <a:gd name="T54" fmla="*/ 1070 w 1489"/>
                <a:gd name="T55" fmla="*/ 341 h 466"/>
                <a:gd name="T56" fmla="*/ 1080 w 1489"/>
                <a:gd name="T57" fmla="*/ 338 h 466"/>
                <a:gd name="T58" fmla="*/ 1093 w 1489"/>
                <a:gd name="T59" fmla="*/ 325 h 466"/>
                <a:gd name="T60" fmla="*/ 1093 w 1489"/>
                <a:gd name="T61" fmla="*/ 314 h 466"/>
                <a:gd name="T62" fmla="*/ 1093 w 1489"/>
                <a:gd name="T63" fmla="*/ 301 h 466"/>
                <a:gd name="T64" fmla="*/ 1097 w 1489"/>
                <a:gd name="T65" fmla="*/ 290 h 466"/>
                <a:gd name="T66" fmla="*/ 1114 w 1489"/>
                <a:gd name="T67" fmla="*/ 275 h 466"/>
                <a:gd name="T68" fmla="*/ 1150 w 1489"/>
                <a:gd name="T69" fmla="*/ 263 h 466"/>
                <a:gd name="T70" fmla="*/ 1193 w 1489"/>
                <a:gd name="T71" fmla="*/ 251 h 466"/>
                <a:gd name="T72" fmla="*/ 1236 w 1489"/>
                <a:gd name="T73" fmla="*/ 218 h 466"/>
                <a:gd name="T74" fmla="*/ 1253 w 1489"/>
                <a:gd name="T75" fmla="*/ 212 h 466"/>
                <a:gd name="T76" fmla="*/ 1280 w 1489"/>
                <a:gd name="T77" fmla="*/ 191 h 466"/>
                <a:gd name="T78" fmla="*/ 1283 w 1489"/>
                <a:gd name="T79" fmla="*/ 170 h 466"/>
                <a:gd name="T80" fmla="*/ 1290 w 1489"/>
                <a:gd name="T81" fmla="*/ 170 h 466"/>
                <a:gd name="T82" fmla="*/ 1300 w 1489"/>
                <a:gd name="T83" fmla="*/ 170 h 466"/>
                <a:gd name="T84" fmla="*/ 1307 w 1489"/>
                <a:gd name="T85" fmla="*/ 161 h 466"/>
                <a:gd name="T86" fmla="*/ 1310 w 1489"/>
                <a:gd name="T87" fmla="*/ 155 h 466"/>
                <a:gd name="T88" fmla="*/ 1326 w 1489"/>
                <a:gd name="T89" fmla="*/ 143 h 466"/>
                <a:gd name="T90" fmla="*/ 1330 w 1489"/>
                <a:gd name="T91" fmla="*/ 143 h 466"/>
                <a:gd name="T92" fmla="*/ 1343 w 1489"/>
                <a:gd name="T93" fmla="*/ 151 h 466"/>
                <a:gd name="T94" fmla="*/ 1356 w 1489"/>
                <a:gd name="T95" fmla="*/ 143 h 466"/>
                <a:gd name="T96" fmla="*/ 1360 w 1489"/>
                <a:gd name="T97" fmla="*/ 136 h 466"/>
                <a:gd name="T98" fmla="*/ 1380 w 1489"/>
                <a:gd name="T99" fmla="*/ 122 h 466"/>
                <a:gd name="T100" fmla="*/ 1396 w 1489"/>
                <a:gd name="T101" fmla="*/ 117 h 466"/>
                <a:gd name="T102" fmla="*/ 1427 w 1489"/>
                <a:gd name="T103" fmla="*/ 113 h 466"/>
                <a:gd name="T104" fmla="*/ 1457 w 1489"/>
                <a:gd name="T105" fmla="*/ 68 h 466"/>
                <a:gd name="T106" fmla="*/ 1484 w 1489"/>
                <a:gd name="T107" fmla="*/ 53 h 466"/>
                <a:gd name="T108" fmla="*/ 1484 w 1489"/>
                <a:gd name="T109" fmla="*/ 41 h 466"/>
                <a:gd name="T110" fmla="*/ 1489 w 1489"/>
                <a:gd name="T111" fmla="*/ 29 h 466"/>
                <a:gd name="T112" fmla="*/ 1484 w 1489"/>
                <a:gd name="T113" fmla="*/ 15 h 466"/>
                <a:gd name="T114" fmla="*/ 1489 w 1489"/>
                <a:gd name="T115" fmla="*/ 0 h 46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9"/>
                <a:gd name="T175" fmla="*/ 0 h 466"/>
                <a:gd name="T176" fmla="*/ 1489 w 1489"/>
                <a:gd name="T177" fmla="*/ 466 h 46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9" h="466">
                  <a:moveTo>
                    <a:pt x="1489" y="0"/>
                  </a:moveTo>
                  <a:lnTo>
                    <a:pt x="1187" y="33"/>
                  </a:lnTo>
                  <a:lnTo>
                    <a:pt x="1173" y="44"/>
                  </a:lnTo>
                  <a:lnTo>
                    <a:pt x="419" y="104"/>
                  </a:lnTo>
                  <a:lnTo>
                    <a:pt x="410" y="98"/>
                  </a:lnTo>
                  <a:lnTo>
                    <a:pt x="380" y="101"/>
                  </a:lnTo>
                  <a:lnTo>
                    <a:pt x="387" y="113"/>
                  </a:lnTo>
                  <a:lnTo>
                    <a:pt x="387" y="134"/>
                  </a:lnTo>
                  <a:lnTo>
                    <a:pt x="120" y="151"/>
                  </a:lnTo>
                  <a:lnTo>
                    <a:pt x="106" y="183"/>
                  </a:lnTo>
                  <a:lnTo>
                    <a:pt x="97" y="215"/>
                  </a:lnTo>
                  <a:lnTo>
                    <a:pt x="100" y="227"/>
                  </a:lnTo>
                  <a:lnTo>
                    <a:pt x="89" y="257"/>
                  </a:lnTo>
                  <a:lnTo>
                    <a:pt x="87" y="266"/>
                  </a:lnTo>
                  <a:lnTo>
                    <a:pt x="89" y="278"/>
                  </a:lnTo>
                  <a:lnTo>
                    <a:pt x="79" y="296"/>
                  </a:lnTo>
                  <a:lnTo>
                    <a:pt x="57" y="316"/>
                  </a:lnTo>
                  <a:lnTo>
                    <a:pt x="50" y="358"/>
                  </a:lnTo>
                  <a:lnTo>
                    <a:pt x="23" y="386"/>
                  </a:lnTo>
                  <a:lnTo>
                    <a:pt x="30" y="409"/>
                  </a:lnTo>
                  <a:lnTo>
                    <a:pt x="30" y="448"/>
                  </a:lnTo>
                  <a:lnTo>
                    <a:pt x="23" y="448"/>
                  </a:lnTo>
                  <a:lnTo>
                    <a:pt x="0" y="466"/>
                  </a:lnTo>
                  <a:lnTo>
                    <a:pt x="387" y="442"/>
                  </a:lnTo>
                  <a:lnTo>
                    <a:pt x="863" y="406"/>
                  </a:lnTo>
                  <a:lnTo>
                    <a:pt x="1050" y="388"/>
                  </a:lnTo>
                  <a:lnTo>
                    <a:pt x="1053" y="338"/>
                  </a:lnTo>
                  <a:lnTo>
                    <a:pt x="1070" y="341"/>
                  </a:lnTo>
                  <a:lnTo>
                    <a:pt x="1080" y="338"/>
                  </a:lnTo>
                  <a:lnTo>
                    <a:pt x="1093" y="325"/>
                  </a:lnTo>
                  <a:lnTo>
                    <a:pt x="1093" y="314"/>
                  </a:lnTo>
                  <a:lnTo>
                    <a:pt x="1093" y="301"/>
                  </a:lnTo>
                  <a:lnTo>
                    <a:pt x="1097" y="290"/>
                  </a:lnTo>
                  <a:lnTo>
                    <a:pt x="1114" y="275"/>
                  </a:lnTo>
                  <a:lnTo>
                    <a:pt x="1150" y="263"/>
                  </a:lnTo>
                  <a:lnTo>
                    <a:pt x="1193" y="251"/>
                  </a:lnTo>
                  <a:lnTo>
                    <a:pt x="1236" y="218"/>
                  </a:lnTo>
                  <a:lnTo>
                    <a:pt x="1253" y="212"/>
                  </a:lnTo>
                  <a:lnTo>
                    <a:pt x="1280" y="191"/>
                  </a:lnTo>
                  <a:lnTo>
                    <a:pt x="1283" y="170"/>
                  </a:lnTo>
                  <a:lnTo>
                    <a:pt x="1290" y="170"/>
                  </a:lnTo>
                  <a:lnTo>
                    <a:pt x="1300" y="170"/>
                  </a:lnTo>
                  <a:lnTo>
                    <a:pt x="1307" y="161"/>
                  </a:lnTo>
                  <a:lnTo>
                    <a:pt x="1310" y="155"/>
                  </a:lnTo>
                  <a:lnTo>
                    <a:pt x="1326" y="143"/>
                  </a:lnTo>
                  <a:lnTo>
                    <a:pt x="1330" y="143"/>
                  </a:lnTo>
                  <a:lnTo>
                    <a:pt x="1343" y="151"/>
                  </a:lnTo>
                  <a:lnTo>
                    <a:pt x="1356" y="143"/>
                  </a:lnTo>
                  <a:lnTo>
                    <a:pt x="1360" y="136"/>
                  </a:lnTo>
                  <a:lnTo>
                    <a:pt x="1380" y="122"/>
                  </a:lnTo>
                  <a:lnTo>
                    <a:pt x="1396" y="117"/>
                  </a:lnTo>
                  <a:lnTo>
                    <a:pt x="1427" y="113"/>
                  </a:lnTo>
                  <a:lnTo>
                    <a:pt x="1457" y="68"/>
                  </a:lnTo>
                  <a:lnTo>
                    <a:pt x="1484" y="53"/>
                  </a:lnTo>
                  <a:lnTo>
                    <a:pt x="1484" y="41"/>
                  </a:lnTo>
                  <a:lnTo>
                    <a:pt x="1489" y="29"/>
                  </a:lnTo>
                  <a:lnTo>
                    <a:pt x="1484" y="15"/>
                  </a:lnTo>
                  <a:lnTo>
                    <a:pt x="1489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00" name="Freeform 117"/>
            <p:cNvSpPr>
              <a:spLocks noChangeAspect="1"/>
            </p:cNvSpPr>
            <p:nvPr/>
          </p:nvSpPr>
          <p:spPr bwMode="auto">
            <a:xfrm>
              <a:off x="7231" y="5393"/>
              <a:ext cx="634" cy="1008"/>
            </a:xfrm>
            <a:custGeom>
              <a:avLst/>
              <a:gdLst>
                <a:gd name="T0" fmla="*/ 588 w 634"/>
                <a:gd name="T1" fmla="*/ 0 h 1008"/>
                <a:gd name="T2" fmla="*/ 203 w 634"/>
                <a:gd name="T3" fmla="*/ 24 h 1008"/>
                <a:gd name="T4" fmla="*/ 203 w 634"/>
                <a:gd name="T5" fmla="*/ 36 h 1008"/>
                <a:gd name="T6" fmla="*/ 166 w 634"/>
                <a:gd name="T7" fmla="*/ 63 h 1008"/>
                <a:gd name="T8" fmla="*/ 153 w 634"/>
                <a:gd name="T9" fmla="*/ 96 h 1008"/>
                <a:gd name="T10" fmla="*/ 156 w 634"/>
                <a:gd name="T11" fmla="*/ 126 h 1008"/>
                <a:gd name="T12" fmla="*/ 153 w 634"/>
                <a:gd name="T13" fmla="*/ 148 h 1008"/>
                <a:gd name="T14" fmla="*/ 119 w 634"/>
                <a:gd name="T15" fmla="*/ 166 h 1008"/>
                <a:gd name="T16" fmla="*/ 97 w 634"/>
                <a:gd name="T17" fmla="*/ 196 h 1008"/>
                <a:gd name="T18" fmla="*/ 86 w 634"/>
                <a:gd name="T19" fmla="*/ 205 h 1008"/>
                <a:gd name="T20" fmla="*/ 86 w 634"/>
                <a:gd name="T21" fmla="*/ 232 h 1008"/>
                <a:gd name="T22" fmla="*/ 69 w 634"/>
                <a:gd name="T23" fmla="*/ 250 h 1008"/>
                <a:gd name="T24" fmla="*/ 69 w 634"/>
                <a:gd name="T25" fmla="*/ 271 h 1008"/>
                <a:gd name="T26" fmla="*/ 56 w 634"/>
                <a:gd name="T27" fmla="*/ 298 h 1008"/>
                <a:gd name="T28" fmla="*/ 40 w 634"/>
                <a:gd name="T29" fmla="*/ 328 h 1008"/>
                <a:gd name="T30" fmla="*/ 46 w 634"/>
                <a:gd name="T31" fmla="*/ 359 h 1008"/>
                <a:gd name="T32" fmla="*/ 64 w 634"/>
                <a:gd name="T33" fmla="*/ 374 h 1008"/>
                <a:gd name="T34" fmla="*/ 67 w 634"/>
                <a:gd name="T35" fmla="*/ 394 h 1008"/>
                <a:gd name="T36" fmla="*/ 73 w 634"/>
                <a:gd name="T37" fmla="*/ 401 h 1008"/>
                <a:gd name="T38" fmla="*/ 73 w 634"/>
                <a:gd name="T39" fmla="*/ 409 h 1008"/>
                <a:gd name="T40" fmla="*/ 64 w 634"/>
                <a:gd name="T41" fmla="*/ 416 h 1008"/>
                <a:gd name="T42" fmla="*/ 56 w 634"/>
                <a:gd name="T43" fmla="*/ 434 h 1008"/>
                <a:gd name="T44" fmla="*/ 60 w 634"/>
                <a:gd name="T45" fmla="*/ 446 h 1008"/>
                <a:gd name="T46" fmla="*/ 56 w 634"/>
                <a:gd name="T47" fmla="*/ 464 h 1008"/>
                <a:gd name="T48" fmla="*/ 83 w 634"/>
                <a:gd name="T49" fmla="*/ 503 h 1008"/>
                <a:gd name="T50" fmla="*/ 86 w 634"/>
                <a:gd name="T51" fmla="*/ 542 h 1008"/>
                <a:gd name="T52" fmla="*/ 97 w 634"/>
                <a:gd name="T53" fmla="*/ 566 h 1008"/>
                <a:gd name="T54" fmla="*/ 110 w 634"/>
                <a:gd name="T55" fmla="*/ 576 h 1008"/>
                <a:gd name="T56" fmla="*/ 113 w 634"/>
                <a:gd name="T57" fmla="*/ 594 h 1008"/>
                <a:gd name="T58" fmla="*/ 86 w 634"/>
                <a:gd name="T59" fmla="*/ 609 h 1008"/>
                <a:gd name="T60" fmla="*/ 80 w 634"/>
                <a:gd name="T61" fmla="*/ 615 h 1008"/>
                <a:gd name="T62" fmla="*/ 67 w 634"/>
                <a:gd name="T63" fmla="*/ 661 h 1008"/>
                <a:gd name="T64" fmla="*/ 33 w 634"/>
                <a:gd name="T65" fmla="*/ 708 h 1008"/>
                <a:gd name="T66" fmla="*/ 0 w 634"/>
                <a:gd name="T67" fmla="*/ 796 h 1008"/>
                <a:gd name="T68" fmla="*/ 0 w 634"/>
                <a:gd name="T69" fmla="*/ 859 h 1008"/>
                <a:gd name="T70" fmla="*/ 356 w 634"/>
                <a:gd name="T71" fmla="*/ 847 h 1008"/>
                <a:gd name="T72" fmla="*/ 362 w 634"/>
                <a:gd name="T73" fmla="*/ 857 h 1008"/>
                <a:gd name="T74" fmla="*/ 352 w 634"/>
                <a:gd name="T75" fmla="*/ 886 h 1008"/>
                <a:gd name="T76" fmla="*/ 356 w 634"/>
                <a:gd name="T77" fmla="*/ 934 h 1008"/>
                <a:gd name="T78" fmla="*/ 393 w 634"/>
                <a:gd name="T79" fmla="*/ 968 h 1008"/>
                <a:gd name="T80" fmla="*/ 402 w 634"/>
                <a:gd name="T81" fmla="*/ 1008 h 1008"/>
                <a:gd name="T82" fmla="*/ 425 w 634"/>
                <a:gd name="T83" fmla="*/ 1008 h 1008"/>
                <a:gd name="T84" fmla="*/ 466 w 634"/>
                <a:gd name="T85" fmla="*/ 980 h 1008"/>
                <a:gd name="T86" fmla="*/ 551 w 634"/>
                <a:gd name="T87" fmla="*/ 956 h 1008"/>
                <a:gd name="T88" fmla="*/ 572 w 634"/>
                <a:gd name="T89" fmla="*/ 962 h 1008"/>
                <a:gd name="T90" fmla="*/ 605 w 634"/>
                <a:gd name="T91" fmla="*/ 953 h 1008"/>
                <a:gd name="T92" fmla="*/ 608 w 634"/>
                <a:gd name="T93" fmla="*/ 959 h 1008"/>
                <a:gd name="T94" fmla="*/ 628 w 634"/>
                <a:gd name="T95" fmla="*/ 965 h 1008"/>
                <a:gd name="T96" fmla="*/ 634 w 634"/>
                <a:gd name="T97" fmla="*/ 962 h 1008"/>
                <a:gd name="T98" fmla="*/ 595 w 634"/>
                <a:gd name="T99" fmla="*/ 654 h 1008"/>
                <a:gd name="T100" fmla="*/ 592 w 634"/>
                <a:gd name="T101" fmla="*/ 625 h 1008"/>
                <a:gd name="T102" fmla="*/ 605 w 634"/>
                <a:gd name="T103" fmla="*/ 18 h 1008"/>
                <a:gd name="T104" fmla="*/ 588 w 634"/>
                <a:gd name="T105" fmla="*/ 0 h 100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4"/>
                <a:gd name="T160" fmla="*/ 0 h 1008"/>
                <a:gd name="T161" fmla="*/ 634 w 634"/>
                <a:gd name="T162" fmla="*/ 1008 h 100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4" h="1008">
                  <a:moveTo>
                    <a:pt x="588" y="0"/>
                  </a:moveTo>
                  <a:lnTo>
                    <a:pt x="203" y="24"/>
                  </a:lnTo>
                  <a:lnTo>
                    <a:pt x="203" y="36"/>
                  </a:lnTo>
                  <a:lnTo>
                    <a:pt x="166" y="63"/>
                  </a:lnTo>
                  <a:lnTo>
                    <a:pt x="153" y="96"/>
                  </a:lnTo>
                  <a:lnTo>
                    <a:pt x="156" y="126"/>
                  </a:lnTo>
                  <a:lnTo>
                    <a:pt x="153" y="148"/>
                  </a:lnTo>
                  <a:lnTo>
                    <a:pt x="119" y="166"/>
                  </a:lnTo>
                  <a:lnTo>
                    <a:pt x="97" y="196"/>
                  </a:lnTo>
                  <a:lnTo>
                    <a:pt x="86" y="205"/>
                  </a:lnTo>
                  <a:lnTo>
                    <a:pt x="86" y="232"/>
                  </a:lnTo>
                  <a:lnTo>
                    <a:pt x="69" y="250"/>
                  </a:lnTo>
                  <a:lnTo>
                    <a:pt x="69" y="271"/>
                  </a:lnTo>
                  <a:lnTo>
                    <a:pt x="56" y="298"/>
                  </a:lnTo>
                  <a:lnTo>
                    <a:pt x="40" y="328"/>
                  </a:lnTo>
                  <a:lnTo>
                    <a:pt x="46" y="359"/>
                  </a:lnTo>
                  <a:lnTo>
                    <a:pt x="64" y="374"/>
                  </a:lnTo>
                  <a:lnTo>
                    <a:pt x="67" y="394"/>
                  </a:lnTo>
                  <a:lnTo>
                    <a:pt x="73" y="401"/>
                  </a:lnTo>
                  <a:lnTo>
                    <a:pt x="73" y="409"/>
                  </a:lnTo>
                  <a:lnTo>
                    <a:pt x="64" y="416"/>
                  </a:lnTo>
                  <a:lnTo>
                    <a:pt x="56" y="434"/>
                  </a:lnTo>
                  <a:lnTo>
                    <a:pt x="60" y="446"/>
                  </a:lnTo>
                  <a:lnTo>
                    <a:pt x="56" y="464"/>
                  </a:lnTo>
                  <a:lnTo>
                    <a:pt x="83" y="503"/>
                  </a:lnTo>
                  <a:lnTo>
                    <a:pt x="86" y="542"/>
                  </a:lnTo>
                  <a:lnTo>
                    <a:pt x="97" y="566"/>
                  </a:lnTo>
                  <a:lnTo>
                    <a:pt x="110" y="576"/>
                  </a:lnTo>
                  <a:lnTo>
                    <a:pt x="113" y="594"/>
                  </a:lnTo>
                  <a:lnTo>
                    <a:pt x="86" y="609"/>
                  </a:lnTo>
                  <a:lnTo>
                    <a:pt x="80" y="615"/>
                  </a:lnTo>
                  <a:lnTo>
                    <a:pt x="67" y="661"/>
                  </a:lnTo>
                  <a:lnTo>
                    <a:pt x="33" y="708"/>
                  </a:lnTo>
                  <a:lnTo>
                    <a:pt x="0" y="796"/>
                  </a:lnTo>
                  <a:lnTo>
                    <a:pt x="0" y="859"/>
                  </a:lnTo>
                  <a:lnTo>
                    <a:pt x="356" y="847"/>
                  </a:lnTo>
                  <a:lnTo>
                    <a:pt x="362" y="857"/>
                  </a:lnTo>
                  <a:lnTo>
                    <a:pt x="352" y="886"/>
                  </a:lnTo>
                  <a:lnTo>
                    <a:pt x="356" y="934"/>
                  </a:lnTo>
                  <a:lnTo>
                    <a:pt x="393" y="968"/>
                  </a:lnTo>
                  <a:lnTo>
                    <a:pt x="402" y="1008"/>
                  </a:lnTo>
                  <a:lnTo>
                    <a:pt x="425" y="1008"/>
                  </a:lnTo>
                  <a:lnTo>
                    <a:pt x="466" y="980"/>
                  </a:lnTo>
                  <a:lnTo>
                    <a:pt x="551" y="956"/>
                  </a:lnTo>
                  <a:lnTo>
                    <a:pt x="572" y="962"/>
                  </a:lnTo>
                  <a:lnTo>
                    <a:pt x="605" y="953"/>
                  </a:lnTo>
                  <a:lnTo>
                    <a:pt x="608" y="959"/>
                  </a:lnTo>
                  <a:lnTo>
                    <a:pt x="628" y="965"/>
                  </a:lnTo>
                  <a:lnTo>
                    <a:pt x="634" y="962"/>
                  </a:lnTo>
                  <a:lnTo>
                    <a:pt x="595" y="654"/>
                  </a:lnTo>
                  <a:lnTo>
                    <a:pt x="592" y="625"/>
                  </a:lnTo>
                  <a:lnTo>
                    <a:pt x="605" y="18"/>
                  </a:lnTo>
                  <a:lnTo>
                    <a:pt x="588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01" name="Freeform 118"/>
            <p:cNvSpPr>
              <a:spLocks noChangeAspect="1"/>
            </p:cNvSpPr>
            <p:nvPr/>
          </p:nvSpPr>
          <p:spPr bwMode="auto">
            <a:xfrm>
              <a:off x="7231" y="5393"/>
              <a:ext cx="636" cy="1008"/>
            </a:xfrm>
            <a:custGeom>
              <a:avLst/>
              <a:gdLst>
                <a:gd name="T0" fmla="*/ 590 w 636"/>
                <a:gd name="T1" fmla="*/ 0 h 1008"/>
                <a:gd name="T2" fmla="*/ 204 w 636"/>
                <a:gd name="T3" fmla="*/ 24 h 1008"/>
                <a:gd name="T4" fmla="*/ 204 w 636"/>
                <a:gd name="T5" fmla="*/ 36 h 1008"/>
                <a:gd name="T6" fmla="*/ 167 w 636"/>
                <a:gd name="T7" fmla="*/ 64 h 1008"/>
                <a:gd name="T8" fmla="*/ 154 w 636"/>
                <a:gd name="T9" fmla="*/ 96 h 1008"/>
                <a:gd name="T10" fmla="*/ 157 w 636"/>
                <a:gd name="T11" fmla="*/ 127 h 1008"/>
                <a:gd name="T12" fmla="*/ 154 w 636"/>
                <a:gd name="T13" fmla="*/ 148 h 1008"/>
                <a:gd name="T14" fmla="*/ 120 w 636"/>
                <a:gd name="T15" fmla="*/ 166 h 1008"/>
                <a:gd name="T16" fmla="*/ 97 w 636"/>
                <a:gd name="T17" fmla="*/ 196 h 1008"/>
                <a:gd name="T18" fmla="*/ 87 w 636"/>
                <a:gd name="T19" fmla="*/ 205 h 1008"/>
                <a:gd name="T20" fmla="*/ 87 w 636"/>
                <a:gd name="T21" fmla="*/ 232 h 1008"/>
                <a:gd name="T22" fmla="*/ 70 w 636"/>
                <a:gd name="T23" fmla="*/ 250 h 1008"/>
                <a:gd name="T24" fmla="*/ 70 w 636"/>
                <a:gd name="T25" fmla="*/ 272 h 1008"/>
                <a:gd name="T26" fmla="*/ 57 w 636"/>
                <a:gd name="T27" fmla="*/ 298 h 1008"/>
                <a:gd name="T28" fmla="*/ 40 w 636"/>
                <a:gd name="T29" fmla="*/ 328 h 1008"/>
                <a:gd name="T30" fmla="*/ 47 w 636"/>
                <a:gd name="T31" fmla="*/ 359 h 1008"/>
                <a:gd name="T32" fmla="*/ 64 w 636"/>
                <a:gd name="T33" fmla="*/ 374 h 1008"/>
                <a:gd name="T34" fmla="*/ 67 w 636"/>
                <a:gd name="T35" fmla="*/ 395 h 1008"/>
                <a:gd name="T36" fmla="*/ 73 w 636"/>
                <a:gd name="T37" fmla="*/ 401 h 1008"/>
                <a:gd name="T38" fmla="*/ 73 w 636"/>
                <a:gd name="T39" fmla="*/ 410 h 1008"/>
                <a:gd name="T40" fmla="*/ 64 w 636"/>
                <a:gd name="T41" fmla="*/ 416 h 1008"/>
                <a:gd name="T42" fmla="*/ 57 w 636"/>
                <a:gd name="T43" fmla="*/ 434 h 1008"/>
                <a:gd name="T44" fmla="*/ 61 w 636"/>
                <a:gd name="T45" fmla="*/ 447 h 1008"/>
                <a:gd name="T46" fmla="*/ 57 w 636"/>
                <a:gd name="T47" fmla="*/ 464 h 1008"/>
                <a:gd name="T48" fmla="*/ 84 w 636"/>
                <a:gd name="T49" fmla="*/ 504 h 1008"/>
                <a:gd name="T50" fmla="*/ 87 w 636"/>
                <a:gd name="T51" fmla="*/ 543 h 1008"/>
                <a:gd name="T52" fmla="*/ 97 w 636"/>
                <a:gd name="T53" fmla="*/ 566 h 1008"/>
                <a:gd name="T54" fmla="*/ 110 w 636"/>
                <a:gd name="T55" fmla="*/ 576 h 1008"/>
                <a:gd name="T56" fmla="*/ 114 w 636"/>
                <a:gd name="T57" fmla="*/ 595 h 1008"/>
                <a:gd name="T58" fmla="*/ 87 w 636"/>
                <a:gd name="T59" fmla="*/ 609 h 1008"/>
                <a:gd name="T60" fmla="*/ 80 w 636"/>
                <a:gd name="T61" fmla="*/ 615 h 1008"/>
                <a:gd name="T62" fmla="*/ 67 w 636"/>
                <a:gd name="T63" fmla="*/ 661 h 1008"/>
                <a:gd name="T64" fmla="*/ 33 w 636"/>
                <a:gd name="T65" fmla="*/ 709 h 1008"/>
                <a:gd name="T66" fmla="*/ 0 w 636"/>
                <a:gd name="T67" fmla="*/ 796 h 1008"/>
                <a:gd name="T68" fmla="*/ 0 w 636"/>
                <a:gd name="T69" fmla="*/ 860 h 1008"/>
                <a:gd name="T70" fmla="*/ 357 w 636"/>
                <a:gd name="T71" fmla="*/ 847 h 1008"/>
                <a:gd name="T72" fmla="*/ 364 w 636"/>
                <a:gd name="T73" fmla="*/ 857 h 1008"/>
                <a:gd name="T74" fmla="*/ 353 w 636"/>
                <a:gd name="T75" fmla="*/ 887 h 1008"/>
                <a:gd name="T76" fmla="*/ 357 w 636"/>
                <a:gd name="T77" fmla="*/ 935 h 1008"/>
                <a:gd name="T78" fmla="*/ 393 w 636"/>
                <a:gd name="T79" fmla="*/ 968 h 1008"/>
                <a:gd name="T80" fmla="*/ 403 w 636"/>
                <a:gd name="T81" fmla="*/ 1008 h 1008"/>
                <a:gd name="T82" fmla="*/ 427 w 636"/>
                <a:gd name="T83" fmla="*/ 1008 h 1008"/>
                <a:gd name="T84" fmla="*/ 467 w 636"/>
                <a:gd name="T85" fmla="*/ 980 h 1008"/>
                <a:gd name="T86" fmla="*/ 553 w 636"/>
                <a:gd name="T87" fmla="*/ 956 h 1008"/>
                <a:gd name="T88" fmla="*/ 573 w 636"/>
                <a:gd name="T89" fmla="*/ 962 h 1008"/>
                <a:gd name="T90" fmla="*/ 607 w 636"/>
                <a:gd name="T91" fmla="*/ 953 h 1008"/>
                <a:gd name="T92" fmla="*/ 610 w 636"/>
                <a:gd name="T93" fmla="*/ 960 h 1008"/>
                <a:gd name="T94" fmla="*/ 631 w 636"/>
                <a:gd name="T95" fmla="*/ 965 h 1008"/>
                <a:gd name="T96" fmla="*/ 636 w 636"/>
                <a:gd name="T97" fmla="*/ 962 h 1008"/>
                <a:gd name="T98" fmla="*/ 596 w 636"/>
                <a:gd name="T99" fmla="*/ 654 h 1008"/>
                <a:gd name="T100" fmla="*/ 594 w 636"/>
                <a:gd name="T101" fmla="*/ 625 h 1008"/>
                <a:gd name="T102" fmla="*/ 607 w 636"/>
                <a:gd name="T103" fmla="*/ 18 h 1008"/>
                <a:gd name="T104" fmla="*/ 590 w 636"/>
                <a:gd name="T105" fmla="*/ 0 h 100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6"/>
                <a:gd name="T160" fmla="*/ 0 h 1008"/>
                <a:gd name="T161" fmla="*/ 636 w 636"/>
                <a:gd name="T162" fmla="*/ 1008 h 100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6" h="1008">
                  <a:moveTo>
                    <a:pt x="590" y="0"/>
                  </a:moveTo>
                  <a:lnTo>
                    <a:pt x="204" y="24"/>
                  </a:lnTo>
                  <a:lnTo>
                    <a:pt x="204" y="36"/>
                  </a:lnTo>
                  <a:lnTo>
                    <a:pt x="167" y="64"/>
                  </a:lnTo>
                  <a:lnTo>
                    <a:pt x="154" y="96"/>
                  </a:lnTo>
                  <a:lnTo>
                    <a:pt x="157" y="127"/>
                  </a:lnTo>
                  <a:lnTo>
                    <a:pt x="154" y="148"/>
                  </a:lnTo>
                  <a:lnTo>
                    <a:pt x="120" y="166"/>
                  </a:lnTo>
                  <a:lnTo>
                    <a:pt x="97" y="196"/>
                  </a:lnTo>
                  <a:lnTo>
                    <a:pt x="87" y="205"/>
                  </a:lnTo>
                  <a:lnTo>
                    <a:pt x="87" y="232"/>
                  </a:lnTo>
                  <a:lnTo>
                    <a:pt x="70" y="250"/>
                  </a:lnTo>
                  <a:lnTo>
                    <a:pt x="70" y="272"/>
                  </a:lnTo>
                  <a:lnTo>
                    <a:pt x="57" y="298"/>
                  </a:lnTo>
                  <a:lnTo>
                    <a:pt x="40" y="328"/>
                  </a:lnTo>
                  <a:lnTo>
                    <a:pt x="47" y="359"/>
                  </a:lnTo>
                  <a:lnTo>
                    <a:pt x="64" y="374"/>
                  </a:lnTo>
                  <a:lnTo>
                    <a:pt x="67" y="395"/>
                  </a:lnTo>
                  <a:lnTo>
                    <a:pt x="73" y="401"/>
                  </a:lnTo>
                  <a:lnTo>
                    <a:pt x="73" y="410"/>
                  </a:lnTo>
                  <a:lnTo>
                    <a:pt x="64" y="416"/>
                  </a:lnTo>
                  <a:lnTo>
                    <a:pt x="57" y="434"/>
                  </a:lnTo>
                  <a:lnTo>
                    <a:pt x="61" y="447"/>
                  </a:lnTo>
                  <a:lnTo>
                    <a:pt x="57" y="464"/>
                  </a:lnTo>
                  <a:lnTo>
                    <a:pt x="84" y="504"/>
                  </a:lnTo>
                  <a:lnTo>
                    <a:pt x="87" y="543"/>
                  </a:lnTo>
                  <a:lnTo>
                    <a:pt x="97" y="566"/>
                  </a:lnTo>
                  <a:lnTo>
                    <a:pt x="110" y="576"/>
                  </a:lnTo>
                  <a:lnTo>
                    <a:pt x="114" y="595"/>
                  </a:lnTo>
                  <a:lnTo>
                    <a:pt x="87" y="609"/>
                  </a:lnTo>
                  <a:lnTo>
                    <a:pt x="80" y="615"/>
                  </a:lnTo>
                  <a:lnTo>
                    <a:pt x="67" y="661"/>
                  </a:lnTo>
                  <a:lnTo>
                    <a:pt x="33" y="709"/>
                  </a:lnTo>
                  <a:lnTo>
                    <a:pt x="0" y="796"/>
                  </a:lnTo>
                  <a:lnTo>
                    <a:pt x="0" y="860"/>
                  </a:lnTo>
                  <a:lnTo>
                    <a:pt x="357" y="847"/>
                  </a:lnTo>
                  <a:lnTo>
                    <a:pt x="364" y="857"/>
                  </a:lnTo>
                  <a:lnTo>
                    <a:pt x="353" y="887"/>
                  </a:lnTo>
                  <a:lnTo>
                    <a:pt x="357" y="935"/>
                  </a:lnTo>
                  <a:lnTo>
                    <a:pt x="393" y="968"/>
                  </a:lnTo>
                  <a:lnTo>
                    <a:pt x="403" y="1008"/>
                  </a:lnTo>
                  <a:lnTo>
                    <a:pt x="427" y="1008"/>
                  </a:lnTo>
                  <a:lnTo>
                    <a:pt x="467" y="980"/>
                  </a:lnTo>
                  <a:lnTo>
                    <a:pt x="553" y="956"/>
                  </a:lnTo>
                  <a:lnTo>
                    <a:pt x="573" y="962"/>
                  </a:lnTo>
                  <a:lnTo>
                    <a:pt x="607" y="953"/>
                  </a:lnTo>
                  <a:lnTo>
                    <a:pt x="610" y="960"/>
                  </a:lnTo>
                  <a:lnTo>
                    <a:pt x="631" y="965"/>
                  </a:lnTo>
                  <a:lnTo>
                    <a:pt x="636" y="962"/>
                  </a:lnTo>
                  <a:lnTo>
                    <a:pt x="596" y="654"/>
                  </a:lnTo>
                  <a:lnTo>
                    <a:pt x="594" y="625"/>
                  </a:lnTo>
                  <a:lnTo>
                    <a:pt x="607" y="18"/>
                  </a:lnTo>
                  <a:lnTo>
                    <a:pt x="590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02" name="Freeform 119"/>
            <p:cNvSpPr>
              <a:spLocks noChangeAspect="1"/>
            </p:cNvSpPr>
            <p:nvPr/>
          </p:nvSpPr>
          <p:spPr bwMode="auto">
            <a:xfrm>
              <a:off x="7231" y="5393"/>
              <a:ext cx="636" cy="1008"/>
            </a:xfrm>
            <a:custGeom>
              <a:avLst/>
              <a:gdLst>
                <a:gd name="T0" fmla="*/ 590 w 636"/>
                <a:gd name="T1" fmla="*/ 0 h 1008"/>
                <a:gd name="T2" fmla="*/ 204 w 636"/>
                <a:gd name="T3" fmla="*/ 24 h 1008"/>
                <a:gd name="T4" fmla="*/ 204 w 636"/>
                <a:gd name="T5" fmla="*/ 36 h 1008"/>
                <a:gd name="T6" fmla="*/ 167 w 636"/>
                <a:gd name="T7" fmla="*/ 64 h 1008"/>
                <a:gd name="T8" fmla="*/ 154 w 636"/>
                <a:gd name="T9" fmla="*/ 96 h 1008"/>
                <a:gd name="T10" fmla="*/ 157 w 636"/>
                <a:gd name="T11" fmla="*/ 127 h 1008"/>
                <a:gd name="T12" fmla="*/ 154 w 636"/>
                <a:gd name="T13" fmla="*/ 148 h 1008"/>
                <a:gd name="T14" fmla="*/ 120 w 636"/>
                <a:gd name="T15" fmla="*/ 166 h 1008"/>
                <a:gd name="T16" fmla="*/ 97 w 636"/>
                <a:gd name="T17" fmla="*/ 196 h 1008"/>
                <a:gd name="T18" fmla="*/ 87 w 636"/>
                <a:gd name="T19" fmla="*/ 205 h 1008"/>
                <a:gd name="T20" fmla="*/ 87 w 636"/>
                <a:gd name="T21" fmla="*/ 232 h 1008"/>
                <a:gd name="T22" fmla="*/ 70 w 636"/>
                <a:gd name="T23" fmla="*/ 250 h 1008"/>
                <a:gd name="T24" fmla="*/ 70 w 636"/>
                <a:gd name="T25" fmla="*/ 272 h 1008"/>
                <a:gd name="T26" fmla="*/ 57 w 636"/>
                <a:gd name="T27" fmla="*/ 298 h 1008"/>
                <a:gd name="T28" fmla="*/ 40 w 636"/>
                <a:gd name="T29" fmla="*/ 328 h 1008"/>
                <a:gd name="T30" fmla="*/ 47 w 636"/>
                <a:gd name="T31" fmla="*/ 359 h 1008"/>
                <a:gd name="T32" fmla="*/ 64 w 636"/>
                <a:gd name="T33" fmla="*/ 374 h 1008"/>
                <a:gd name="T34" fmla="*/ 67 w 636"/>
                <a:gd name="T35" fmla="*/ 395 h 1008"/>
                <a:gd name="T36" fmla="*/ 73 w 636"/>
                <a:gd name="T37" fmla="*/ 401 h 1008"/>
                <a:gd name="T38" fmla="*/ 73 w 636"/>
                <a:gd name="T39" fmla="*/ 410 h 1008"/>
                <a:gd name="T40" fmla="*/ 64 w 636"/>
                <a:gd name="T41" fmla="*/ 416 h 1008"/>
                <a:gd name="T42" fmla="*/ 57 w 636"/>
                <a:gd name="T43" fmla="*/ 434 h 1008"/>
                <a:gd name="T44" fmla="*/ 61 w 636"/>
                <a:gd name="T45" fmla="*/ 447 h 1008"/>
                <a:gd name="T46" fmla="*/ 57 w 636"/>
                <a:gd name="T47" fmla="*/ 464 h 1008"/>
                <a:gd name="T48" fmla="*/ 84 w 636"/>
                <a:gd name="T49" fmla="*/ 504 h 1008"/>
                <a:gd name="T50" fmla="*/ 87 w 636"/>
                <a:gd name="T51" fmla="*/ 543 h 1008"/>
                <a:gd name="T52" fmla="*/ 97 w 636"/>
                <a:gd name="T53" fmla="*/ 566 h 1008"/>
                <a:gd name="T54" fmla="*/ 110 w 636"/>
                <a:gd name="T55" fmla="*/ 576 h 1008"/>
                <a:gd name="T56" fmla="*/ 114 w 636"/>
                <a:gd name="T57" fmla="*/ 595 h 1008"/>
                <a:gd name="T58" fmla="*/ 87 w 636"/>
                <a:gd name="T59" fmla="*/ 609 h 1008"/>
                <a:gd name="T60" fmla="*/ 80 w 636"/>
                <a:gd name="T61" fmla="*/ 615 h 1008"/>
                <a:gd name="T62" fmla="*/ 67 w 636"/>
                <a:gd name="T63" fmla="*/ 661 h 1008"/>
                <a:gd name="T64" fmla="*/ 33 w 636"/>
                <a:gd name="T65" fmla="*/ 709 h 1008"/>
                <a:gd name="T66" fmla="*/ 0 w 636"/>
                <a:gd name="T67" fmla="*/ 796 h 1008"/>
                <a:gd name="T68" fmla="*/ 0 w 636"/>
                <a:gd name="T69" fmla="*/ 860 h 1008"/>
                <a:gd name="T70" fmla="*/ 357 w 636"/>
                <a:gd name="T71" fmla="*/ 847 h 1008"/>
                <a:gd name="T72" fmla="*/ 364 w 636"/>
                <a:gd name="T73" fmla="*/ 857 h 1008"/>
                <a:gd name="T74" fmla="*/ 353 w 636"/>
                <a:gd name="T75" fmla="*/ 887 h 1008"/>
                <a:gd name="T76" fmla="*/ 357 w 636"/>
                <a:gd name="T77" fmla="*/ 935 h 1008"/>
                <a:gd name="T78" fmla="*/ 393 w 636"/>
                <a:gd name="T79" fmla="*/ 968 h 1008"/>
                <a:gd name="T80" fmla="*/ 403 w 636"/>
                <a:gd name="T81" fmla="*/ 1008 h 1008"/>
                <a:gd name="T82" fmla="*/ 427 w 636"/>
                <a:gd name="T83" fmla="*/ 1008 h 1008"/>
                <a:gd name="T84" fmla="*/ 467 w 636"/>
                <a:gd name="T85" fmla="*/ 980 h 1008"/>
                <a:gd name="T86" fmla="*/ 553 w 636"/>
                <a:gd name="T87" fmla="*/ 956 h 1008"/>
                <a:gd name="T88" fmla="*/ 573 w 636"/>
                <a:gd name="T89" fmla="*/ 962 h 1008"/>
                <a:gd name="T90" fmla="*/ 607 w 636"/>
                <a:gd name="T91" fmla="*/ 953 h 1008"/>
                <a:gd name="T92" fmla="*/ 610 w 636"/>
                <a:gd name="T93" fmla="*/ 960 h 1008"/>
                <a:gd name="T94" fmla="*/ 631 w 636"/>
                <a:gd name="T95" fmla="*/ 965 h 1008"/>
                <a:gd name="T96" fmla="*/ 636 w 636"/>
                <a:gd name="T97" fmla="*/ 962 h 1008"/>
                <a:gd name="T98" fmla="*/ 596 w 636"/>
                <a:gd name="T99" fmla="*/ 654 h 1008"/>
                <a:gd name="T100" fmla="*/ 594 w 636"/>
                <a:gd name="T101" fmla="*/ 625 h 1008"/>
                <a:gd name="T102" fmla="*/ 607 w 636"/>
                <a:gd name="T103" fmla="*/ 18 h 1008"/>
                <a:gd name="T104" fmla="*/ 590 w 636"/>
                <a:gd name="T105" fmla="*/ 0 h 100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6"/>
                <a:gd name="T160" fmla="*/ 0 h 1008"/>
                <a:gd name="T161" fmla="*/ 636 w 636"/>
                <a:gd name="T162" fmla="*/ 1008 h 100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6" h="1008">
                  <a:moveTo>
                    <a:pt x="590" y="0"/>
                  </a:moveTo>
                  <a:lnTo>
                    <a:pt x="204" y="24"/>
                  </a:lnTo>
                  <a:lnTo>
                    <a:pt x="204" y="36"/>
                  </a:lnTo>
                  <a:lnTo>
                    <a:pt x="167" y="64"/>
                  </a:lnTo>
                  <a:lnTo>
                    <a:pt x="154" y="96"/>
                  </a:lnTo>
                  <a:lnTo>
                    <a:pt x="157" y="127"/>
                  </a:lnTo>
                  <a:lnTo>
                    <a:pt x="154" y="148"/>
                  </a:lnTo>
                  <a:lnTo>
                    <a:pt x="120" y="166"/>
                  </a:lnTo>
                  <a:lnTo>
                    <a:pt x="97" y="196"/>
                  </a:lnTo>
                  <a:lnTo>
                    <a:pt x="87" y="205"/>
                  </a:lnTo>
                  <a:lnTo>
                    <a:pt x="87" y="232"/>
                  </a:lnTo>
                  <a:lnTo>
                    <a:pt x="70" y="250"/>
                  </a:lnTo>
                  <a:lnTo>
                    <a:pt x="70" y="272"/>
                  </a:lnTo>
                  <a:lnTo>
                    <a:pt x="57" y="298"/>
                  </a:lnTo>
                  <a:lnTo>
                    <a:pt x="40" y="328"/>
                  </a:lnTo>
                  <a:lnTo>
                    <a:pt x="47" y="359"/>
                  </a:lnTo>
                  <a:lnTo>
                    <a:pt x="64" y="374"/>
                  </a:lnTo>
                  <a:lnTo>
                    <a:pt x="67" y="395"/>
                  </a:lnTo>
                  <a:lnTo>
                    <a:pt x="73" y="401"/>
                  </a:lnTo>
                  <a:lnTo>
                    <a:pt x="73" y="410"/>
                  </a:lnTo>
                  <a:lnTo>
                    <a:pt x="64" y="416"/>
                  </a:lnTo>
                  <a:lnTo>
                    <a:pt x="57" y="434"/>
                  </a:lnTo>
                  <a:lnTo>
                    <a:pt x="61" y="447"/>
                  </a:lnTo>
                  <a:lnTo>
                    <a:pt x="57" y="464"/>
                  </a:lnTo>
                  <a:lnTo>
                    <a:pt x="84" y="504"/>
                  </a:lnTo>
                  <a:lnTo>
                    <a:pt x="87" y="543"/>
                  </a:lnTo>
                  <a:lnTo>
                    <a:pt x="97" y="566"/>
                  </a:lnTo>
                  <a:lnTo>
                    <a:pt x="110" y="576"/>
                  </a:lnTo>
                  <a:lnTo>
                    <a:pt x="114" y="595"/>
                  </a:lnTo>
                  <a:lnTo>
                    <a:pt x="87" y="609"/>
                  </a:lnTo>
                  <a:lnTo>
                    <a:pt x="80" y="615"/>
                  </a:lnTo>
                  <a:lnTo>
                    <a:pt x="67" y="661"/>
                  </a:lnTo>
                  <a:lnTo>
                    <a:pt x="33" y="709"/>
                  </a:lnTo>
                  <a:lnTo>
                    <a:pt x="0" y="796"/>
                  </a:lnTo>
                  <a:lnTo>
                    <a:pt x="0" y="860"/>
                  </a:lnTo>
                  <a:lnTo>
                    <a:pt x="357" y="847"/>
                  </a:lnTo>
                  <a:lnTo>
                    <a:pt x="364" y="857"/>
                  </a:lnTo>
                  <a:lnTo>
                    <a:pt x="353" y="887"/>
                  </a:lnTo>
                  <a:lnTo>
                    <a:pt x="357" y="935"/>
                  </a:lnTo>
                  <a:lnTo>
                    <a:pt x="393" y="968"/>
                  </a:lnTo>
                  <a:lnTo>
                    <a:pt x="403" y="1008"/>
                  </a:lnTo>
                  <a:lnTo>
                    <a:pt x="427" y="1008"/>
                  </a:lnTo>
                  <a:lnTo>
                    <a:pt x="467" y="980"/>
                  </a:lnTo>
                  <a:lnTo>
                    <a:pt x="553" y="956"/>
                  </a:lnTo>
                  <a:lnTo>
                    <a:pt x="573" y="962"/>
                  </a:lnTo>
                  <a:lnTo>
                    <a:pt x="607" y="953"/>
                  </a:lnTo>
                  <a:lnTo>
                    <a:pt x="610" y="960"/>
                  </a:lnTo>
                  <a:lnTo>
                    <a:pt x="631" y="965"/>
                  </a:lnTo>
                  <a:lnTo>
                    <a:pt x="636" y="962"/>
                  </a:lnTo>
                  <a:lnTo>
                    <a:pt x="596" y="654"/>
                  </a:lnTo>
                  <a:lnTo>
                    <a:pt x="594" y="625"/>
                  </a:lnTo>
                  <a:lnTo>
                    <a:pt x="607" y="18"/>
                  </a:lnTo>
                  <a:lnTo>
                    <a:pt x="590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03" name="Freeform 120"/>
            <p:cNvSpPr>
              <a:spLocks noChangeAspect="1"/>
            </p:cNvSpPr>
            <p:nvPr/>
          </p:nvSpPr>
          <p:spPr bwMode="auto">
            <a:xfrm>
              <a:off x="7819" y="5354"/>
              <a:ext cx="694" cy="1003"/>
            </a:xfrm>
            <a:custGeom>
              <a:avLst/>
              <a:gdLst>
                <a:gd name="T0" fmla="*/ 0 w 694"/>
                <a:gd name="T1" fmla="*/ 36 h 1003"/>
                <a:gd name="T2" fmla="*/ 17 w 694"/>
                <a:gd name="T3" fmla="*/ 54 h 1003"/>
                <a:gd name="T4" fmla="*/ 3 w 694"/>
                <a:gd name="T5" fmla="*/ 662 h 1003"/>
                <a:gd name="T6" fmla="*/ 7 w 694"/>
                <a:gd name="T7" fmla="*/ 692 h 1003"/>
                <a:gd name="T8" fmla="*/ 46 w 694"/>
                <a:gd name="T9" fmla="*/ 1001 h 1003"/>
                <a:gd name="T10" fmla="*/ 56 w 694"/>
                <a:gd name="T11" fmla="*/ 994 h 1003"/>
                <a:gd name="T12" fmla="*/ 66 w 694"/>
                <a:gd name="T13" fmla="*/ 988 h 1003"/>
                <a:gd name="T14" fmla="*/ 96 w 694"/>
                <a:gd name="T15" fmla="*/ 998 h 1003"/>
                <a:gd name="T16" fmla="*/ 103 w 694"/>
                <a:gd name="T17" fmla="*/ 986 h 1003"/>
                <a:gd name="T18" fmla="*/ 110 w 694"/>
                <a:gd name="T19" fmla="*/ 940 h 1003"/>
                <a:gd name="T20" fmla="*/ 123 w 694"/>
                <a:gd name="T21" fmla="*/ 910 h 1003"/>
                <a:gd name="T22" fmla="*/ 140 w 694"/>
                <a:gd name="T23" fmla="*/ 940 h 1003"/>
                <a:gd name="T24" fmla="*/ 136 w 694"/>
                <a:gd name="T25" fmla="*/ 952 h 1003"/>
                <a:gd name="T26" fmla="*/ 149 w 694"/>
                <a:gd name="T27" fmla="*/ 977 h 1003"/>
                <a:gd name="T28" fmla="*/ 169 w 694"/>
                <a:gd name="T29" fmla="*/ 1003 h 1003"/>
                <a:gd name="T30" fmla="*/ 189 w 694"/>
                <a:gd name="T31" fmla="*/ 1003 h 1003"/>
                <a:gd name="T32" fmla="*/ 206 w 694"/>
                <a:gd name="T33" fmla="*/ 1003 h 1003"/>
                <a:gd name="T34" fmla="*/ 229 w 694"/>
                <a:gd name="T35" fmla="*/ 982 h 1003"/>
                <a:gd name="T36" fmla="*/ 233 w 694"/>
                <a:gd name="T37" fmla="*/ 980 h 1003"/>
                <a:gd name="T38" fmla="*/ 242 w 694"/>
                <a:gd name="T39" fmla="*/ 970 h 1003"/>
                <a:gd name="T40" fmla="*/ 242 w 694"/>
                <a:gd name="T41" fmla="*/ 967 h 1003"/>
                <a:gd name="T42" fmla="*/ 239 w 694"/>
                <a:gd name="T43" fmla="*/ 961 h 1003"/>
                <a:gd name="T44" fmla="*/ 229 w 694"/>
                <a:gd name="T45" fmla="*/ 958 h 1003"/>
                <a:gd name="T46" fmla="*/ 229 w 694"/>
                <a:gd name="T47" fmla="*/ 952 h 1003"/>
                <a:gd name="T48" fmla="*/ 239 w 694"/>
                <a:gd name="T49" fmla="*/ 934 h 1003"/>
                <a:gd name="T50" fmla="*/ 236 w 694"/>
                <a:gd name="T51" fmla="*/ 925 h 1003"/>
                <a:gd name="T52" fmla="*/ 222 w 694"/>
                <a:gd name="T53" fmla="*/ 916 h 1003"/>
                <a:gd name="T54" fmla="*/ 216 w 694"/>
                <a:gd name="T55" fmla="*/ 916 h 1003"/>
                <a:gd name="T56" fmla="*/ 206 w 694"/>
                <a:gd name="T57" fmla="*/ 906 h 1003"/>
                <a:gd name="T58" fmla="*/ 189 w 694"/>
                <a:gd name="T59" fmla="*/ 886 h 1003"/>
                <a:gd name="T60" fmla="*/ 189 w 694"/>
                <a:gd name="T61" fmla="*/ 871 h 1003"/>
                <a:gd name="T62" fmla="*/ 193 w 694"/>
                <a:gd name="T63" fmla="*/ 868 h 1003"/>
                <a:gd name="T64" fmla="*/ 193 w 694"/>
                <a:gd name="T65" fmla="*/ 861 h 1003"/>
                <a:gd name="T66" fmla="*/ 193 w 694"/>
                <a:gd name="T67" fmla="*/ 853 h 1003"/>
                <a:gd name="T68" fmla="*/ 694 w 694"/>
                <a:gd name="T69" fmla="*/ 807 h 1003"/>
                <a:gd name="T70" fmla="*/ 691 w 694"/>
                <a:gd name="T71" fmla="*/ 795 h 1003"/>
                <a:gd name="T72" fmla="*/ 669 w 694"/>
                <a:gd name="T73" fmla="*/ 762 h 1003"/>
                <a:gd name="T74" fmla="*/ 671 w 694"/>
                <a:gd name="T75" fmla="*/ 710 h 1003"/>
                <a:gd name="T76" fmla="*/ 651 w 694"/>
                <a:gd name="T77" fmla="*/ 665 h 1003"/>
                <a:gd name="T78" fmla="*/ 645 w 694"/>
                <a:gd name="T79" fmla="*/ 629 h 1003"/>
                <a:gd name="T80" fmla="*/ 658 w 694"/>
                <a:gd name="T81" fmla="*/ 602 h 1003"/>
                <a:gd name="T82" fmla="*/ 658 w 694"/>
                <a:gd name="T83" fmla="*/ 574 h 1003"/>
                <a:gd name="T84" fmla="*/ 674 w 694"/>
                <a:gd name="T85" fmla="*/ 553 h 1003"/>
                <a:gd name="T86" fmla="*/ 678 w 694"/>
                <a:gd name="T87" fmla="*/ 547 h 1003"/>
                <a:gd name="T88" fmla="*/ 661 w 694"/>
                <a:gd name="T89" fmla="*/ 529 h 1003"/>
                <a:gd name="T90" fmla="*/ 669 w 694"/>
                <a:gd name="T91" fmla="*/ 511 h 1003"/>
                <a:gd name="T92" fmla="*/ 658 w 694"/>
                <a:gd name="T93" fmla="*/ 499 h 1003"/>
                <a:gd name="T94" fmla="*/ 639 w 694"/>
                <a:gd name="T95" fmla="*/ 490 h 1003"/>
                <a:gd name="T96" fmla="*/ 632 w 694"/>
                <a:gd name="T97" fmla="*/ 475 h 1003"/>
                <a:gd name="T98" fmla="*/ 621 w 694"/>
                <a:gd name="T99" fmla="*/ 444 h 1003"/>
                <a:gd name="T100" fmla="*/ 608 w 694"/>
                <a:gd name="T101" fmla="*/ 432 h 1003"/>
                <a:gd name="T102" fmla="*/ 476 w 694"/>
                <a:gd name="T103" fmla="*/ 0 h 1003"/>
                <a:gd name="T104" fmla="*/ 0 w 694"/>
                <a:gd name="T105" fmla="*/ 36 h 100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4"/>
                <a:gd name="T160" fmla="*/ 0 h 1003"/>
                <a:gd name="T161" fmla="*/ 694 w 694"/>
                <a:gd name="T162" fmla="*/ 1003 h 100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4" h="1003">
                  <a:moveTo>
                    <a:pt x="0" y="36"/>
                  </a:moveTo>
                  <a:lnTo>
                    <a:pt x="17" y="54"/>
                  </a:lnTo>
                  <a:lnTo>
                    <a:pt x="3" y="662"/>
                  </a:lnTo>
                  <a:lnTo>
                    <a:pt x="7" y="692"/>
                  </a:lnTo>
                  <a:lnTo>
                    <a:pt x="46" y="1001"/>
                  </a:lnTo>
                  <a:lnTo>
                    <a:pt x="56" y="994"/>
                  </a:lnTo>
                  <a:lnTo>
                    <a:pt x="66" y="988"/>
                  </a:lnTo>
                  <a:lnTo>
                    <a:pt x="96" y="998"/>
                  </a:lnTo>
                  <a:lnTo>
                    <a:pt x="103" y="986"/>
                  </a:lnTo>
                  <a:lnTo>
                    <a:pt x="110" y="940"/>
                  </a:lnTo>
                  <a:lnTo>
                    <a:pt x="123" y="910"/>
                  </a:lnTo>
                  <a:lnTo>
                    <a:pt x="140" y="940"/>
                  </a:lnTo>
                  <a:lnTo>
                    <a:pt x="136" y="952"/>
                  </a:lnTo>
                  <a:lnTo>
                    <a:pt x="149" y="977"/>
                  </a:lnTo>
                  <a:lnTo>
                    <a:pt x="169" y="1003"/>
                  </a:lnTo>
                  <a:lnTo>
                    <a:pt x="189" y="1003"/>
                  </a:lnTo>
                  <a:lnTo>
                    <a:pt x="206" y="1003"/>
                  </a:lnTo>
                  <a:lnTo>
                    <a:pt x="229" y="982"/>
                  </a:lnTo>
                  <a:lnTo>
                    <a:pt x="233" y="980"/>
                  </a:lnTo>
                  <a:lnTo>
                    <a:pt x="242" y="970"/>
                  </a:lnTo>
                  <a:lnTo>
                    <a:pt x="242" y="967"/>
                  </a:lnTo>
                  <a:lnTo>
                    <a:pt x="239" y="961"/>
                  </a:lnTo>
                  <a:lnTo>
                    <a:pt x="229" y="958"/>
                  </a:lnTo>
                  <a:lnTo>
                    <a:pt x="229" y="952"/>
                  </a:lnTo>
                  <a:lnTo>
                    <a:pt x="239" y="934"/>
                  </a:lnTo>
                  <a:lnTo>
                    <a:pt x="236" y="925"/>
                  </a:lnTo>
                  <a:lnTo>
                    <a:pt x="222" y="916"/>
                  </a:lnTo>
                  <a:lnTo>
                    <a:pt x="216" y="916"/>
                  </a:lnTo>
                  <a:lnTo>
                    <a:pt x="206" y="906"/>
                  </a:lnTo>
                  <a:lnTo>
                    <a:pt x="189" y="886"/>
                  </a:lnTo>
                  <a:lnTo>
                    <a:pt x="189" y="871"/>
                  </a:lnTo>
                  <a:lnTo>
                    <a:pt x="193" y="868"/>
                  </a:lnTo>
                  <a:lnTo>
                    <a:pt x="193" y="861"/>
                  </a:lnTo>
                  <a:lnTo>
                    <a:pt x="193" y="853"/>
                  </a:lnTo>
                  <a:lnTo>
                    <a:pt x="694" y="807"/>
                  </a:lnTo>
                  <a:lnTo>
                    <a:pt x="691" y="795"/>
                  </a:lnTo>
                  <a:lnTo>
                    <a:pt x="669" y="762"/>
                  </a:lnTo>
                  <a:lnTo>
                    <a:pt x="671" y="710"/>
                  </a:lnTo>
                  <a:lnTo>
                    <a:pt x="651" y="665"/>
                  </a:lnTo>
                  <a:lnTo>
                    <a:pt x="645" y="629"/>
                  </a:lnTo>
                  <a:lnTo>
                    <a:pt x="658" y="602"/>
                  </a:lnTo>
                  <a:lnTo>
                    <a:pt x="658" y="574"/>
                  </a:lnTo>
                  <a:lnTo>
                    <a:pt x="674" y="553"/>
                  </a:lnTo>
                  <a:lnTo>
                    <a:pt x="678" y="547"/>
                  </a:lnTo>
                  <a:lnTo>
                    <a:pt x="661" y="529"/>
                  </a:lnTo>
                  <a:lnTo>
                    <a:pt x="669" y="511"/>
                  </a:lnTo>
                  <a:lnTo>
                    <a:pt x="658" y="499"/>
                  </a:lnTo>
                  <a:lnTo>
                    <a:pt x="639" y="490"/>
                  </a:lnTo>
                  <a:lnTo>
                    <a:pt x="632" y="475"/>
                  </a:lnTo>
                  <a:lnTo>
                    <a:pt x="621" y="444"/>
                  </a:lnTo>
                  <a:lnTo>
                    <a:pt x="608" y="432"/>
                  </a:lnTo>
                  <a:lnTo>
                    <a:pt x="476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04" name="Freeform 121"/>
            <p:cNvSpPr>
              <a:spLocks noChangeAspect="1"/>
            </p:cNvSpPr>
            <p:nvPr/>
          </p:nvSpPr>
          <p:spPr bwMode="auto">
            <a:xfrm>
              <a:off x="7819" y="5356"/>
              <a:ext cx="694" cy="1001"/>
            </a:xfrm>
            <a:custGeom>
              <a:avLst/>
              <a:gdLst>
                <a:gd name="T0" fmla="*/ 0 w 694"/>
                <a:gd name="T1" fmla="*/ 36 h 1001"/>
                <a:gd name="T2" fmla="*/ 16 w 694"/>
                <a:gd name="T3" fmla="*/ 54 h 1001"/>
                <a:gd name="T4" fmla="*/ 3 w 694"/>
                <a:gd name="T5" fmla="*/ 661 h 1001"/>
                <a:gd name="T6" fmla="*/ 6 w 694"/>
                <a:gd name="T7" fmla="*/ 691 h 1001"/>
                <a:gd name="T8" fmla="*/ 46 w 694"/>
                <a:gd name="T9" fmla="*/ 999 h 1001"/>
                <a:gd name="T10" fmla="*/ 56 w 694"/>
                <a:gd name="T11" fmla="*/ 992 h 1001"/>
                <a:gd name="T12" fmla="*/ 66 w 694"/>
                <a:gd name="T13" fmla="*/ 986 h 1001"/>
                <a:gd name="T14" fmla="*/ 96 w 694"/>
                <a:gd name="T15" fmla="*/ 996 h 1001"/>
                <a:gd name="T16" fmla="*/ 103 w 694"/>
                <a:gd name="T17" fmla="*/ 984 h 1001"/>
                <a:gd name="T18" fmla="*/ 110 w 694"/>
                <a:gd name="T19" fmla="*/ 939 h 1001"/>
                <a:gd name="T20" fmla="*/ 123 w 694"/>
                <a:gd name="T21" fmla="*/ 908 h 1001"/>
                <a:gd name="T22" fmla="*/ 140 w 694"/>
                <a:gd name="T23" fmla="*/ 939 h 1001"/>
                <a:gd name="T24" fmla="*/ 136 w 694"/>
                <a:gd name="T25" fmla="*/ 950 h 1001"/>
                <a:gd name="T26" fmla="*/ 149 w 694"/>
                <a:gd name="T27" fmla="*/ 975 h 1001"/>
                <a:gd name="T28" fmla="*/ 169 w 694"/>
                <a:gd name="T29" fmla="*/ 1001 h 1001"/>
                <a:gd name="T30" fmla="*/ 189 w 694"/>
                <a:gd name="T31" fmla="*/ 1001 h 1001"/>
                <a:gd name="T32" fmla="*/ 206 w 694"/>
                <a:gd name="T33" fmla="*/ 1001 h 1001"/>
                <a:gd name="T34" fmla="*/ 230 w 694"/>
                <a:gd name="T35" fmla="*/ 981 h 1001"/>
                <a:gd name="T36" fmla="*/ 232 w 694"/>
                <a:gd name="T37" fmla="*/ 978 h 1001"/>
                <a:gd name="T38" fmla="*/ 242 w 694"/>
                <a:gd name="T39" fmla="*/ 968 h 1001"/>
                <a:gd name="T40" fmla="*/ 242 w 694"/>
                <a:gd name="T41" fmla="*/ 965 h 1001"/>
                <a:gd name="T42" fmla="*/ 239 w 694"/>
                <a:gd name="T43" fmla="*/ 960 h 1001"/>
                <a:gd name="T44" fmla="*/ 230 w 694"/>
                <a:gd name="T45" fmla="*/ 957 h 1001"/>
                <a:gd name="T46" fmla="*/ 230 w 694"/>
                <a:gd name="T47" fmla="*/ 950 h 1001"/>
                <a:gd name="T48" fmla="*/ 239 w 694"/>
                <a:gd name="T49" fmla="*/ 932 h 1001"/>
                <a:gd name="T50" fmla="*/ 235 w 694"/>
                <a:gd name="T51" fmla="*/ 923 h 1001"/>
                <a:gd name="T52" fmla="*/ 223 w 694"/>
                <a:gd name="T53" fmla="*/ 915 h 1001"/>
                <a:gd name="T54" fmla="*/ 216 w 694"/>
                <a:gd name="T55" fmla="*/ 915 h 1001"/>
                <a:gd name="T56" fmla="*/ 206 w 694"/>
                <a:gd name="T57" fmla="*/ 905 h 1001"/>
                <a:gd name="T58" fmla="*/ 189 w 694"/>
                <a:gd name="T59" fmla="*/ 884 h 1001"/>
                <a:gd name="T60" fmla="*/ 189 w 694"/>
                <a:gd name="T61" fmla="*/ 869 h 1001"/>
                <a:gd name="T62" fmla="*/ 193 w 694"/>
                <a:gd name="T63" fmla="*/ 866 h 1001"/>
                <a:gd name="T64" fmla="*/ 193 w 694"/>
                <a:gd name="T65" fmla="*/ 859 h 1001"/>
                <a:gd name="T66" fmla="*/ 193 w 694"/>
                <a:gd name="T67" fmla="*/ 851 h 1001"/>
                <a:gd name="T68" fmla="*/ 694 w 694"/>
                <a:gd name="T69" fmla="*/ 806 h 1001"/>
                <a:gd name="T70" fmla="*/ 691 w 694"/>
                <a:gd name="T71" fmla="*/ 793 h 1001"/>
                <a:gd name="T72" fmla="*/ 669 w 694"/>
                <a:gd name="T73" fmla="*/ 761 h 1001"/>
                <a:gd name="T74" fmla="*/ 672 w 694"/>
                <a:gd name="T75" fmla="*/ 709 h 1001"/>
                <a:gd name="T76" fmla="*/ 652 w 694"/>
                <a:gd name="T77" fmla="*/ 664 h 1001"/>
                <a:gd name="T78" fmla="*/ 645 w 694"/>
                <a:gd name="T79" fmla="*/ 627 h 1001"/>
                <a:gd name="T80" fmla="*/ 658 w 694"/>
                <a:gd name="T81" fmla="*/ 600 h 1001"/>
                <a:gd name="T82" fmla="*/ 658 w 694"/>
                <a:gd name="T83" fmla="*/ 573 h 1001"/>
                <a:gd name="T84" fmla="*/ 674 w 694"/>
                <a:gd name="T85" fmla="*/ 552 h 1001"/>
                <a:gd name="T86" fmla="*/ 678 w 694"/>
                <a:gd name="T87" fmla="*/ 546 h 1001"/>
                <a:gd name="T88" fmla="*/ 662 w 694"/>
                <a:gd name="T89" fmla="*/ 528 h 1001"/>
                <a:gd name="T90" fmla="*/ 669 w 694"/>
                <a:gd name="T91" fmla="*/ 510 h 1001"/>
                <a:gd name="T92" fmla="*/ 658 w 694"/>
                <a:gd name="T93" fmla="*/ 498 h 1001"/>
                <a:gd name="T94" fmla="*/ 639 w 694"/>
                <a:gd name="T95" fmla="*/ 489 h 1001"/>
                <a:gd name="T96" fmla="*/ 632 w 694"/>
                <a:gd name="T97" fmla="*/ 474 h 1001"/>
                <a:gd name="T98" fmla="*/ 621 w 694"/>
                <a:gd name="T99" fmla="*/ 443 h 1001"/>
                <a:gd name="T100" fmla="*/ 609 w 694"/>
                <a:gd name="T101" fmla="*/ 431 h 1001"/>
                <a:gd name="T102" fmla="*/ 476 w 694"/>
                <a:gd name="T103" fmla="*/ 0 h 1001"/>
                <a:gd name="T104" fmla="*/ 0 w 694"/>
                <a:gd name="T105" fmla="*/ 36 h 100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4"/>
                <a:gd name="T160" fmla="*/ 0 h 1001"/>
                <a:gd name="T161" fmla="*/ 694 w 694"/>
                <a:gd name="T162" fmla="*/ 1001 h 100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4" h="1001">
                  <a:moveTo>
                    <a:pt x="0" y="36"/>
                  </a:moveTo>
                  <a:lnTo>
                    <a:pt x="16" y="54"/>
                  </a:lnTo>
                  <a:lnTo>
                    <a:pt x="3" y="661"/>
                  </a:lnTo>
                  <a:lnTo>
                    <a:pt x="6" y="691"/>
                  </a:lnTo>
                  <a:lnTo>
                    <a:pt x="46" y="999"/>
                  </a:lnTo>
                  <a:lnTo>
                    <a:pt x="56" y="992"/>
                  </a:lnTo>
                  <a:lnTo>
                    <a:pt x="66" y="986"/>
                  </a:lnTo>
                  <a:lnTo>
                    <a:pt x="96" y="996"/>
                  </a:lnTo>
                  <a:lnTo>
                    <a:pt x="103" y="984"/>
                  </a:lnTo>
                  <a:lnTo>
                    <a:pt x="110" y="939"/>
                  </a:lnTo>
                  <a:lnTo>
                    <a:pt x="123" y="908"/>
                  </a:lnTo>
                  <a:lnTo>
                    <a:pt x="140" y="939"/>
                  </a:lnTo>
                  <a:lnTo>
                    <a:pt x="136" y="950"/>
                  </a:lnTo>
                  <a:lnTo>
                    <a:pt x="149" y="975"/>
                  </a:lnTo>
                  <a:lnTo>
                    <a:pt x="169" y="1001"/>
                  </a:lnTo>
                  <a:lnTo>
                    <a:pt x="189" y="1001"/>
                  </a:lnTo>
                  <a:lnTo>
                    <a:pt x="206" y="1001"/>
                  </a:lnTo>
                  <a:lnTo>
                    <a:pt x="230" y="981"/>
                  </a:lnTo>
                  <a:lnTo>
                    <a:pt x="232" y="978"/>
                  </a:lnTo>
                  <a:lnTo>
                    <a:pt x="242" y="968"/>
                  </a:lnTo>
                  <a:lnTo>
                    <a:pt x="242" y="965"/>
                  </a:lnTo>
                  <a:lnTo>
                    <a:pt x="239" y="960"/>
                  </a:lnTo>
                  <a:lnTo>
                    <a:pt x="230" y="957"/>
                  </a:lnTo>
                  <a:lnTo>
                    <a:pt x="230" y="950"/>
                  </a:lnTo>
                  <a:lnTo>
                    <a:pt x="239" y="932"/>
                  </a:lnTo>
                  <a:lnTo>
                    <a:pt x="235" y="923"/>
                  </a:lnTo>
                  <a:lnTo>
                    <a:pt x="223" y="915"/>
                  </a:lnTo>
                  <a:lnTo>
                    <a:pt x="216" y="915"/>
                  </a:lnTo>
                  <a:lnTo>
                    <a:pt x="206" y="905"/>
                  </a:lnTo>
                  <a:lnTo>
                    <a:pt x="189" y="884"/>
                  </a:lnTo>
                  <a:lnTo>
                    <a:pt x="189" y="869"/>
                  </a:lnTo>
                  <a:lnTo>
                    <a:pt x="193" y="866"/>
                  </a:lnTo>
                  <a:lnTo>
                    <a:pt x="193" y="859"/>
                  </a:lnTo>
                  <a:lnTo>
                    <a:pt x="193" y="851"/>
                  </a:lnTo>
                  <a:lnTo>
                    <a:pt x="694" y="806"/>
                  </a:lnTo>
                  <a:lnTo>
                    <a:pt x="691" y="793"/>
                  </a:lnTo>
                  <a:lnTo>
                    <a:pt x="669" y="761"/>
                  </a:lnTo>
                  <a:lnTo>
                    <a:pt x="672" y="709"/>
                  </a:lnTo>
                  <a:lnTo>
                    <a:pt x="652" y="664"/>
                  </a:lnTo>
                  <a:lnTo>
                    <a:pt x="645" y="627"/>
                  </a:lnTo>
                  <a:lnTo>
                    <a:pt x="658" y="600"/>
                  </a:lnTo>
                  <a:lnTo>
                    <a:pt x="658" y="573"/>
                  </a:lnTo>
                  <a:lnTo>
                    <a:pt x="674" y="552"/>
                  </a:lnTo>
                  <a:lnTo>
                    <a:pt x="678" y="546"/>
                  </a:lnTo>
                  <a:lnTo>
                    <a:pt x="662" y="528"/>
                  </a:lnTo>
                  <a:lnTo>
                    <a:pt x="669" y="510"/>
                  </a:lnTo>
                  <a:lnTo>
                    <a:pt x="658" y="498"/>
                  </a:lnTo>
                  <a:lnTo>
                    <a:pt x="639" y="489"/>
                  </a:lnTo>
                  <a:lnTo>
                    <a:pt x="632" y="474"/>
                  </a:lnTo>
                  <a:lnTo>
                    <a:pt x="621" y="443"/>
                  </a:lnTo>
                  <a:lnTo>
                    <a:pt x="609" y="431"/>
                  </a:lnTo>
                  <a:lnTo>
                    <a:pt x="476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05" name="Freeform 122"/>
            <p:cNvSpPr>
              <a:spLocks noChangeAspect="1"/>
            </p:cNvSpPr>
            <p:nvPr/>
          </p:nvSpPr>
          <p:spPr bwMode="auto">
            <a:xfrm>
              <a:off x="7819" y="5356"/>
              <a:ext cx="694" cy="1001"/>
            </a:xfrm>
            <a:custGeom>
              <a:avLst/>
              <a:gdLst>
                <a:gd name="T0" fmla="*/ 0 w 694"/>
                <a:gd name="T1" fmla="*/ 36 h 1001"/>
                <a:gd name="T2" fmla="*/ 16 w 694"/>
                <a:gd name="T3" fmla="*/ 54 h 1001"/>
                <a:gd name="T4" fmla="*/ 3 w 694"/>
                <a:gd name="T5" fmla="*/ 661 h 1001"/>
                <a:gd name="T6" fmla="*/ 6 w 694"/>
                <a:gd name="T7" fmla="*/ 691 h 1001"/>
                <a:gd name="T8" fmla="*/ 46 w 694"/>
                <a:gd name="T9" fmla="*/ 999 h 1001"/>
                <a:gd name="T10" fmla="*/ 56 w 694"/>
                <a:gd name="T11" fmla="*/ 992 h 1001"/>
                <a:gd name="T12" fmla="*/ 66 w 694"/>
                <a:gd name="T13" fmla="*/ 986 h 1001"/>
                <a:gd name="T14" fmla="*/ 96 w 694"/>
                <a:gd name="T15" fmla="*/ 996 h 1001"/>
                <a:gd name="T16" fmla="*/ 103 w 694"/>
                <a:gd name="T17" fmla="*/ 984 h 1001"/>
                <a:gd name="T18" fmla="*/ 110 w 694"/>
                <a:gd name="T19" fmla="*/ 939 h 1001"/>
                <a:gd name="T20" fmla="*/ 123 w 694"/>
                <a:gd name="T21" fmla="*/ 908 h 1001"/>
                <a:gd name="T22" fmla="*/ 140 w 694"/>
                <a:gd name="T23" fmla="*/ 939 h 1001"/>
                <a:gd name="T24" fmla="*/ 136 w 694"/>
                <a:gd name="T25" fmla="*/ 950 h 1001"/>
                <a:gd name="T26" fmla="*/ 149 w 694"/>
                <a:gd name="T27" fmla="*/ 975 h 1001"/>
                <a:gd name="T28" fmla="*/ 169 w 694"/>
                <a:gd name="T29" fmla="*/ 1001 h 1001"/>
                <a:gd name="T30" fmla="*/ 189 w 694"/>
                <a:gd name="T31" fmla="*/ 1001 h 1001"/>
                <a:gd name="T32" fmla="*/ 206 w 694"/>
                <a:gd name="T33" fmla="*/ 1001 h 1001"/>
                <a:gd name="T34" fmla="*/ 230 w 694"/>
                <a:gd name="T35" fmla="*/ 981 h 1001"/>
                <a:gd name="T36" fmla="*/ 232 w 694"/>
                <a:gd name="T37" fmla="*/ 978 h 1001"/>
                <a:gd name="T38" fmla="*/ 242 w 694"/>
                <a:gd name="T39" fmla="*/ 968 h 1001"/>
                <a:gd name="T40" fmla="*/ 242 w 694"/>
                <a:gd name="T41" fmla="*/ 965 h 1001"/>
                <a:gd name="T42" fmla="*/ 239 w 694"/>
                <a:gd name="T43" fmla="*/ 960 h 1001"/>
                <a:gd name="T44" fmla="*/ 230 w 694"/>
                <a:gd name="T45" fmla="*/ 957 h 1001"/>
                <a:gd name="T46" fmla="*/ 230 w 694"/>
                <a:gd name="T47" fmla="*/ 950 h 1001"/>
                <a:gd name="T48" fmla="*/ 239 w 694"/>
                <a:gd name="T49" fmla="*/ 932 h 1001"/>
                <a:gd name="T50" fmla="*/ 235 w 694"/>
                <a:gd name="T51" fmla="*/ 923 h 1001"/>
                <a:gd name="T52" fmla="*/ 223 w 694"/>
                <a:gd name="T53" fmla="*/ 915 h 1001"/>
                <a:gd name="T54" fmla="*/ 216 w 694"/>
                <a:gd name="T55" fmla="*/ 915 h 1001"/>
                <a:gd name="T56" fmla="*/ 206 w 694"/>
                <a:gd name="T57" fmla="*/ 905 h 1001"/>
                <a:gd name="T58" fmla="*/ 189 w 694"/>
                <a:gd name="T59" fmla="*/ 884 h 1001"/>
                <a:gd name="T60" fmla="*/ 189 w 694"/>
                <a:gd name="T61" fmla="*/ 869 h 1001"/>
                <a:gd name="T62" fmla="*/ 193 w 694"/>
                <a:gd name="T63" fmla="*/ 866 h 1001"/>
                <a:gd name="T64" fmla="*/ 193 w 694"/>
                <a:gd name="T65" fmla="*/ 859 h 1001"/>
                <a:gd name="T66" fmla="*/ 193 w 694"/>
                <a:gd name="T67" fmla="*/ 851 h 1001"/>
                <a:gd name="T68" fmla="*/ 694 w 694"/>
                <a:gd name="T69" fmla="*/ 806 h 1001"/>
                <a:gd name="T70" fmla="*/ 691 w 694"/>
                <a:gd name="T71" fmla="*/ 793 h 1001"/>
                <a:gd name="T72" fmla="*/ 669 w 694"/>
                <a:gd name="T73" fmla="*/ 761 h 1001"/>
                <a:gd name="T74" fmla="*/ 672 w 694"/>
                <a:gd name="T75" fmla="*/ 709 h 1001"/>
                <a:gd name="T76" fmla="*/ 652 w 694"/>
                <a:gd name="T77" fmla="*/ 664 h 1001"/>
                <a:gd name="T78" fmla="*/ 645 w 694"/>
                <a:gd name="T79" fmla="*/ 627 h 1001"/>
                <a:gd name="T80" fmla="*/ 658 w 694"/>
                <a:gd name="T81" fmla="*/ 600 h 1001"/>
                <a:gd name="T82" fmla="*/ 658 w 694"/>
                <a:gd name="T83" fmla="*/ 573 h 1001"/>
                <a:gd name="T84" fmla="*/ 674 w 694"/>
                <a:gd name="T85" fmla="*/ 552 h 1001"/>
                <a:gd name="T86" fmla="*/ 678 w 694"/>
                <a:gd name="T87" fmla="*/ 546 h 1001"/>
                <a:gd name="T88" fmla="*/ 662 w 694"/>
                <a:gd name="T89" fmla="*/ 528 h 1001"/>
                <a:gd name="T90" fmla="*/ 669 w 694"/>
                <a:gd name="T91" fmla="*/ 510 h 1001"/>
                <a:gd name="T92" fmla="*/ 658 w 694"/>
                <a:gd name="T93" fmla="*/ 498 h 1001"/>
                <a:gd name="T94" fmla="*/ 639 w 694"/>
                <a:gd name="T95" fmla="*/ 489 h 1001"/>
                <a:gd name="T96" fmla="*/ 632 w 694"/>
                <a:gd name="T97" fmla="*/ 474 h 1001"/>
                <a:gd name="T98" fmla="*/ 621 w 694"/>
                <a:gd name="T99" fmla="*/ 443 h 1001"/>
                <a:gd name="T100" fmla="*/ 609 w 694"/>
                <a:gd name="T101" fmla="*/ 431 h 1001"/>
                <a:gd name="T102" fmla="*/ 476 w 694"/>
                <a:gd name="T103" fmla="*/ 0 h 1001"/>
                <a:gd name="T104" fmla="*/ 0 w 694"/>
                <a:gd name="T105" fmla="*/ 36 h 100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4"/>
                <a:gd name="T160" fmla="*/ 0 h 1001"/>
                <a:gd name="T161" fmla="*/ 694 w 694"/>
                <a:gd name="T162" fmla="*/ 1001 h 100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4" h="1001">
                  <a:moveTo>
                    <a:pt x="0" y="36"/>
                  </a:moveTo>
                  <a:lnTo>
                    <a:pt x="16" y="54"/>
                  </a:lnTo>
                  <a:lnTo>
                    <a:pt x="3" y="661"/>
                  </a:lnTo>
                  <a:lnTo>
                    <a:pt x="6" y="691"/>
                  </a:lnTo>
                  <a:lnTo>
                    <a:pt x="46" y="999"/>
                  </a:lnTo>
                  <a:lnTo>
                    <a:pt x="56" y="992"/>
                  </a:lnTo>
                  <a:lnTo>
                    <a:pt x="66" y="986"/>
                  </a:lnTo>
                  <a:lnTo>
                    <a:pt x="96" y="996"/>
                  </a:lnTo>
                  <a:lnTo>
                    <a:pt x="103" y="984"/>
                  </a:lnTo>
                  <a:lnTo>
                    <a:pt x="110" y="939"/>
                  </a:lnTo>
                  <a:lnTo>
                    <a:pt x="123" y="908"/>
                  </a:lnTo>
                  <a:lnTo>
                    <a:pt x="140" y="939"/>
                  </a:lnTo>
                  <a:lnTo>
                    <a:pt x="136" y="950"/>
                  </a:lnTo>
                  <a:lnTo>
                    <a:pt x="149" y="975"/>
                  </a:lnTo>
                  <a:lnTo>
                    <a:pt x="169" y="1001"/>
                  </a:lnTo>
                  <a:lnTo>
                    <a:pt x="189" y="1001"/>
                  </a:lnTo>
                  <a:lnTo>
                    <a:pt x="206" y="1001"/>
                  </a:lnTo>
                  <a:lnTo>
                    <a:pt x="230" y="981"/>
                  </a:lnTo>
                  <a:lnTo>
                    <a:pt x="232" y="978"/>
                  </a:lnTo>
                  <a:lnTo>
                    <a:pt x="242" y="968"/>
                  </a:lnTo>
                  <a:lnTo>
                    <a:pt x="242" y="965"/>
                  </a:lnTo>
                  <a:lnTo>
                    <a:pt x="239" y="960"/>
                  </a:lnTo>
                  <a:lnTo>
                    <a:pt x="230" y="957"/>
                  </a:lnTo>
                  <a:lnTo>
                    <a:pt x="230" y="950"/>
                  </a:lnTo>
                  <a:lnTo>
                    <a:pt x="239" y="932"/>
                  </a:lnTo>
                  <a:lnTo>
                    <a:pt x="235" y="923"/>
                  </a:lnTo>
                  <a:lnTo>
                    <a:pt x="223" y="915"/>
                  </a:lnTo>
                  <a:lnTo>
                    <a:pt x="216" y="915"/>
                  </a:lnTo>
                  <a:lnTo>
                    <a:pt x="206" y="905"/>
                  </a:lnTo>
                  <a:lnTo>
                    <a:pt x="189" y="884"/>
                  </a:lnTo>
                  <a:lnTo>
                    <a:pt x="189" y="869"/>
                  </a:lnTo>
                  <a:lnTo>
                    <a:pt x="193" y="866"/>
                  </a:lnTo>
                  <a:lnTo>
                    <a:pt x="193" y="859"/>
                  </a:lnTo>
                  <a:lnTo>
                    <a:pt x="193" y="851"/>
                  </a:lnTo>
                  <a:lnTo>
                    <a:pt x="694" y="806"/>
                  </a:lnTo>
                  <a:lnTo>
                    <a:pt x="691" y="793"/>
                  </a:lnTo>
                  <a:lnTo>
                    <a:pt x="669" y="761"/>
                  </a:lnTo>
                  <a:lnTo>
                    <a:pt x="672" y="709"/>
                  </a:lnTo>
                  <a:lnTo>
                    <a:pt x="652" y="664"/>
                  </a:lnTo>
                  <a:lnTo>
                    <a:pt x="645" y="627"/>
                  </a:lnTo>
                  <a:lnTo>
                    <a:pt x="658" y="600"/>
                  </a:lnTo>
                  <a:lnTo>
                    <a:pt x="658" y="573"/>
                  </a:lnTo>
                  <a:lnTo>
                    <a:pt x="674" y="552"/>
                  </a:lnTo>
                  <a:lnTo>
                    <a:pt x="678" y="546"/>
                  </a:lnTo>
                  <a:lnTo>
                    <a:pt x="662" y="528"/>
                  </a:lnTo>
                  <a:lnTo>
                    <a:pt x="669" y="510"/>
                  </a:lnTo>
                  <a:lnTo>
                    <a:pt x="658" y="498"/>
                  </a:lnTo>
                  <a:lnTo>
                    <a:pt x="639" y="489"/>
                  </a:lnTo>
                  <a:lnTo>
                    <a:pt x="632" y="474"/>
                  </a:lnTo>
                  <a:lnTo>
                    <a:pt x="621" y="443"/>
                  </a:lnTo>
                  <a:lnTo>
                    <a:pt x="609" y="431"/>
                  </a:lnTo>
                  <a:lnTo>
                    <a:pt x="476" y="0"/>
                  </a:lnTo>
                  <a:lnTo>
                    <a:pt x="0" y="3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06" name="Freeform 123"/>
            <p:cNvSpPr>
              <a:spLocks noChangeAspect="1"/>
            </p:cNvSpPr>
            <p:nvPr/>
          </p:nvSpPr>
          <p:spPr bwMode="auto">
            <a:xfrm>
              <a:off x="8264" y="3809"/>
              <a:ext cx="757" cy="767"/>
            </a:xfrm>
            <a:custGeom>
              <a:avLst/>
              <a:gdLst>
                <a:gd name="T0" fmla="*/ 67 w 757"/>
                <a:gd name="T1" fmla="*/ 671 h 767"/>
                <a:gd name="T2" fmla="*/ 100 w 757"/>
                <a:gd name="T3" fmla="*/ 680 h 767"/>
                <a:gd name="T4" fmla="*/ 126 w 757"/>
                <a:gd name="T5" fmla="*/ 668 h 767"/>
                <a:gd name="T6" fmla="*/ 179 w 757"/>
                <a:gd name="T7" fmla="*/ 723 h 767"/>
                <a:gd name="T8" fmla="*/ 240 w 757"/>
                <a:gd name="T9" fmla="*/ 728 h 767"/>
                <a:gd name="T10" fmla="*/ 293 w 757"/>
                <a:gd name="T11" fmla="*/ 738 h 767"/>
                <a:gd name="T12" fmla="*/ 336 w 757"/>
                <a:gd name="T13" fmla="*/ 747 h 767"/>
                <a:gd name="T14" fmla="*/ 367 w 757"/>
                <a:gd name="T15" fmla="*/ 738 h 767"/>
                <a:gd name="T16" fmla="*/ 387 w 757"/>
                <a:gd name="T17" fmla="*/ 723 h 767"/>
                <a:gd name="T18" fmla="*/ 417 w 757"/>
                <a:gd name="T19" fmla="*/ 720 h 767"/>
                <a:gd name="T20" fmla="*/ 457 w 757"/>
                <a:gd name="T21" fmla="*/ 749 h 767"/>
                <a:gd name="T22" fmla="*/ 483 w 757"/>
                <a:gd name="T23" fmla="*/ 767 h 767"/>
                <a:gd name="T24" fmla="*/ 524 w 757"/>
                <a:gd name="T25" fmla="*/ 738 h 767"/>
                <a:gd name="T26" fmla="*/ 537 w 757"/>
                <a:gd name="T27" fmla="*/ 707 h 767"/>
                <a:gd name="T28" fmla="*/ 553 w 757"/>
                <a:gd name="T29" fmla="*/ 635 h 767"/>
                <a:gd name="T30" fmla="*/ 583 w 757"/>
                <a:gd name="T31" fmla="*/ 659 h 767"/>
                <a:gd name="T32" fmla="*/ 597 w 757"/>
                <a:gd name="T33" fmla="*/ 615 h 767"/>
                <a:gd name="T34" fmla="*/ 630 w 757"/>
                <a:gd name="T35" fmla="*/ 566 h 767"/>
                <a:gd name="T36" fmla="*/ 644 w 757"/>
                <a:gd name="T37" fmla="*/ 541 h 767"/>
                <a:gd name="T38" fmla="*/ 680 w 757"/>
                <a:gd name="T39" fmla="*/ 539 h 767"/>
                <a:gd name="T40" fmla="*/ 717 w 757"/>
                <a:gd name="T41" fmla="*/ 496 h 767"/>
                <a:gd name="T42" fmla="*/ 744 w 757"/>
                <a:gd name="T43" fmla="*/ 478 h 767"/>
                <a:gd name="T44" fmla="*/ 737 w 757"/>
                <a:gd name="T45" fmla="*/ 442 h 767"/>
                <a:gd name="T46" fmla="*/ 747 w 757"/>
                <a:gd name="T47" fmla="*/ 409 h 767"/>
                <a:gd name="T48" fmla="*/ 723 w 757"/>
                <a:gd name="T49" fmla="*/ 319 h 767"/>
                <a:gd name="T50" fmla="*/ 740 w 757"/>
                <a:gd name="T51" fmla="*/ 280 h 767"/>
                <a:gd name="T52" fmla="*/ 757 w 757"/>
                <a:gd name="T53" fmla="*/ 271 h 767"/>
                <a:gd name="T54" fmla="*/ 620 w 757"/>
                <a:gd name="T55" fmla="*/ 39 h 767"/>
                <a:gd name="T56" fmla="*/ 566 w 757"/>
                <a:gd name="T57" fmla="*/ 72 h 767"/>
                <a:gd name="T58" fmla="*/ 500 w 757"/>
                <a:gd name="T59" fmla="*/ 126 h 767"/>
                <a:gd name="T60" fmla="*/ 460 w 757"/>
                <a:gd name="T61" fmla="*/ 126 h 767"/>
                <a:gd name="T62" fmla="*/ 404 w 757"/>
                <a:gd name="T63" fmla="*/ 159 h 767"/>
                <a:gd name="T64" fmla="*/ 354 w 757"/>
                <a:gd name="T65" fmla="*/ 148 h 767"/>
                <a:gd name="T66" fmla="*/ 334 w 757"/>
                <a:gd name="T67" fmla="*/ 151 h 767"/>
                <a:gd name="T68" fmla="*/ 334 w 757"/>
                <a:gd name="T69" fmla="*/ 135 h 767"/>
                <a:gd name="T70" fmla="*/ 257 w 757"/>
                <a:gd name="T71" fmla="*/ 117 h 767"/>
                <a:gd name="T72" fmla="*/ 220 w 757"/>
                <a:gd name="T73" fmla="*/ 117 h 767"/>
                <a:gd name="T74" fmla="*/ 0 w 757"/>
                <a:gd name="T75" fmla="*/ 135 h 76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57"/>
                <a:gd name="T115" fmla="*/ 0 h 767"/>
                <a:gd name="T116" fmla="*/ 757 w 757"/>
                <a:gd name="T117" fmla="*/ 767 h 76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57" h="767">
                  <a:moveTo>
                    <a:pt x="0" y="135"/>
                  </a:moveTo>
                  <a:lnTo>
                    <a:pt x="67" y="671"/>
                  </a:lnTo>
                  <a:lnTo>
                    <a:pt x="83" y="671"/>
                  </a:lnTo>
                  <a:lnTo>
                    <a:pt x="100" y="680"/>
                  </a:lnTo>
                  <a:lnTo>
                    <a:pt x="110" y="680"/>
                  </a:lnTo>
                  <a:lnTo>
                    <a:pt x="126" y="668"/>
                  </a:lnTo>
                  <a:lnTo>
                    <a:pt x="163" y="692"/>
                  </a:lnTo>
                  <a:lnTo>
                    <a:pt x="179" y="723"/>
                  </a:lnTo>
                  <a:lnTo>
                    <a:pt x="206" y="731"/>
                  </a:lnTo>
                  <a:lnTo>
                    <a:pt x="240" y="728"/>
                  </a:lnTo>
                  <a:lnTo>
                    <a:pt x="280" y="752"/>
                  </a:lnTo>
                  <a:lnTo>
                    <a:pt x="293" y="738"/>
                  </a:lnTo>
                  <a:lnTo>
                    <a:pt x="307" y="731"/>
                  </a:lnTo>
                  <a:lnTo>
                    <a:pt x="336" y="747"/>
                  </a:lnTo>
                  <a:lnTo>
                    <a:pt x="363" y="744"/>
                  </a:lnTo>
                  <a:lnTo>
                    <a:pt x="367" y="738"/>
                  </a:lnTo>
                  <a:lnTo>
                    <a:pt x="383" y="731"/>
                  </a:lnTo>
                  <a:lnTo>
                    <a:pt x="387" y="723"/>
                  </a:lnTo>
                  <a:lnTo>
                    <a:pt x="410" y="707"/>
                  </a:lnTo>
                  <a:lnTo>
                    <a:pt x="417" y="720"/>
                  </a:lnTo>
                  <a:lnTo>
                    <a:pt x="433" y="744"/>
                  </a:lnTo>
                  <a:lnTo>
                    <a:pt x="457" y="749"/>
                  </a:lnTo>
                  <a:lnTo>
                    <a:pt x="474" y="762"/>
                  </a:lnTo>
                  <a:lnTo>
                    <a:pt x="483" y="767"/>
                  </a:lnTo>
                  <a:lnTo>
                    <a:pt x="507" y="767"/>
                  </a:lnTo>
                  <a:lnTo>
                    <a:pt x="524" y="738"/>
                  </a:lnTo>
                  <a:lnTo>
                    <a:pt x="537" y="731"/>
                  </a:lnTo>
                  <a:lnTo>
                    <a:pt x="537" y="707"/>
                  </a:lnTo>
                  <a:lnTo>
                    <a:pt x="537" y="683"/>
                  </a:lnTo>
                  <a:lnTo>
                    <a:pt x="553" y="635"/>
                  </a:lnTo>
                  <a:lnTo>
                    <a:pt x="566" y="635"/>
                  </a:lnTo>
                  <a:lnTo>
                    <a:pt x="583" y="659"/>
                  </a:lnTo>
                  <a:lnTo>
                    <a:pt x="603" y="638"/>
                  </a:lnTo>
                  <a:lnTo>
                    <a:pt x="597" y="615"/>
                  </a:lnTo>
                  <a:lnTo>
                    <a:pt x="614" y="578"/>
                  </a:lnTo>
                  <a:lnTo>
                    <a:pt x="630" y="566"/>
                  </a:lnTo>
                  <a:lnTo>
                    <a:pt x="630" y="557"/>
                  </a:lnTo>
                  <a:lnTo>
                    <a:pt x="644" y="541"/>
                  </a:lnTo>
                  <a:lnTo>
                    <a:pt x="660" y="545"/>
                  </a:lnTo>
                  <a:lnTo>
                    <a:pt x="680" y="539"/>
                  </a:lnTo>
                  <a:lnTo>
                    <a:pt x="684" y="533"/>
                  </a:lnTo>
                  <a:lnTo>
                    <a:pt x="717" y="496"/>
                  </a:lnTo>
                  <a:lnTo>
                    <a:pt x="723" y="494"/>
                  </a:lnTo>
                  <a:lnTo>
                    <a:pt x="744" y="478"/>
                  </a:lnTo>
                  <a:lnTo>
                    <a:pt x="740" y="455"/>
                  </a:lnTo>
                  <a:lnTo>
                    <a:pt x="737" y="442"/>
                  </a:lnTo>
                  <a:lnTo>
                    <a:pt x="737" y="427"/>
                  </a:lnTo>
                  <a:lnTo>
                    <a:pt x="747" y="409"/>
                  </a:lnTo>
                  <a:lnTo>
                    <a:pt x="757" y="334"/>
                  </a:lnTo>
                  <a:lnTo>
                    <a:pt x="723" y="319"/>
                  </a:lnTo>
                  <a:lnTo>
                    <a:pt x="750" y="301"/>
                  </a:lnTo>
                  <a:lnTo>
                    <a:pt x="740" y="280"/>
                  </a:lnTo>
                  <a:lnTo>
                    <a:pt x="753" y="271"/>
                  </a:lnTo>
                  <a:lnTo>
                    <a:pt x="757" y="271"/>
                  </a:lnTo>
                  <a:lnTo>
                    <a:pt x="707" y="0"/>
                  </a:lnTo>
                  <a:lnTo>
                    <a:pt x="620" y="39"/>
                  </a:lnTo>
                  <a:lnTo>
                    <a:pt x="583" y="61"/>
                  </a:lnTo>
                  <a:lnTo>
                    <a:pt x="566" y="72"/>
                  </a:lnTo>
                  <a:lnTo>
                    <a:pt x="516" y="121"/>
                  </a:lnTo>
                  <a:lnTo>
                    <a:pt x="500" y="126"/>
                  </a:lnTo>
                  <a:lnTo>
                    <a:pt x="487" y="126"/>
                  </a:lnTo>
                  <a:lnTo>
                    <a:pt x="460" y="126"/>
                  </a:lnTo>
                  <a:lnTo>
                    <a:pt x="443" y="129"/>
                  </a:lnTo>
                  <a:lnTo>
                    <a:pt x="404" y="159"/>
                  </a:lnTo>
                  <a:lnTo>
                    <a:pt x="387" y="159"/>
                  </a:lnTo>
                  <a:lnTo>
                    <a:pt x="354" y="148"/>
                  </a:lnTo>
                  <a:lnTo>
                    <a:pt x="343" y="153"/>
                  </a:lnTo>
                  <a:lnTo>
                    <a:pt x="334" y="151"/>
                  </a:lnTo>
                  <a:lnTo>
                    <a:pt x="343" y="139"/>
                  </a:lnTo>
                  <a:lnTo>
                    <a:pt x="334" y="135"/>
                  </a:lnTo>
                  <a:lnTo>
                    <a:pt x="310" y="133"/>
                  </a:lnTo>
                  <a:lnTo>
                    <a:pt x="257" y="117"/>
                  </a:lnTo>
                  <a:lnTo>
                    <a:pt x="246" y="111"/>
                  </a:lnTo>
                  <a:lnTo>
                    <a:pt x="220" y="117"/>
                  </a:lnTo>
                  <a:lnTo>
                    <a:pt x="220" y="108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07" name="Freeform 124"/>
            <p:cNvSpPr>
              <a:spLocks noChangeAspect="1"/>
            </p:cNvSpPr>
            <p:nvPr/>
          </p:nvSpPr>
          <p:spPr bwMode="auto">
            <a:xfrm>
              <a:off x="8264" y="3809"/>
              <a:ext cx="757" cy="767"/>
            </a:xfrm>
            <a:custGeom>
              <a:avLst/>
              <a:gdLst>
                <a:gd name="T0" fmla="*/ 67 w 757"/>
                <a:gd name="T1" fmla="*/ 671 h 767"/>
                <a:gd name="T2" fmla="*/ 100 w 757"/>
                <a:gd name="T3" fmla="*/ 680 h 767"/>
                <a:gd name="T4" fmla="*/ 127 w 757"/>
                <a:gd name="T5" fmla="*/ 668 h 767"/>
                <a:gd name="T6" fmla="*/ 180 w 757"/>
                <a:gd name="T7" fmla="*/ 722 h 767"/>
                <a:gd name="T8" fmla="*/ 240 w 757"/>
                <a:gd name="T9" fmla="*/ 728 h 767"/>
                <a:gd name="T10" fmla="*/ 293 w 757"/>
                <a:gd name="T11" fmla="*/ 737 h 767"/>
                <a:gd name="T12" fmla="*/ 337 w 757"/>
                <a:gd name="T13" fmla="*/ 746 h 767"/>
                <a:gd name="T14" fmla="*/ 367 w 757"/>
                <a:gd name="T15" fmla="*/ 737 h 767"/>
                <a:gd name="T16" fmla="*/ 387 w 757"/>
                <a:gd name="T17" fmla="*/ 722 h 767"/>
                <a:gd name="T18" fmla="*/ 417 w 757"/>
                <a:gd name="T19" fmla="*/ 719 h 767"/>
                <a:gd name="T20" fmla="*/ 457 w 757"/>
                <a:gd name="T21" fmla="*/ 749 h 767"/>
                <a:gd name="T22" fmla="*/ 484 w 757"/>
                <a:gd name="T23" fmla="*/ 767 h 767"/>
                <a:gd name="T24" fmla="*/ 524 w 757"/>
                <a:gd name="T25" fmla="*/ 737 h 767"/>
                <a:gd name="T26" fmla="*/ 537 w 757"/>
                <a:gd name="T27" fmla="*/ 707 h 767"/>
                <a:gd name="T28" fmla="*/ 553 w 757"/>
                <a:gd name="T29" fmla="*/ 635 h 767"/>
                <a:gd name="T30" fmla="*/ 583 w 757"/>
                <a:gd name="T31" fmla="*/ 660 h 767"/>
                <a:gd name="T32" fmla="*/ 597 w 757"/>
                <a:gd name="T33" fmla="*/ 614 h 767"/>
                <a:gd name="T34" fmla="*/ 631 w 757"/>
                <a:gd name="T35" fmla="*/ 566 h 767"/>
                <a:gd name="T36" fmla="*/ 644 w 757"/>
                <a:gd name="T37" fmla="*/ 541 h 767"/>
                <a:gd name="T38" fmla="*/ 680 w 757"/>
                <a:gd name="T39" fmla="*/ 538 h 767"/>
                <a:gd name="T40" fmla="*/ 717 w 757"/>
                <a:gd name="T41" fmla="*/ 496 h 767"/>
                <a:gd name="T42" fmla="*/ 744 w 757"/>
                <a:gd name="T43" fmla="*/ 478 h 767"/>
                <a:gd name="T44" fmla="*/ 737 w 757"/>
                <a:gd name="T45" fmla="*/ 443 h 767"/>
                <a:gd name="T46" fmla="*/ 747 w 757"/>
                <a:gd name="T47" fmla="*/ 410 h 767"/>
                <a:gd name="T48" fmla="*/ 723 w 757"/>
                <a:gd name="T49" fmla="*/ 319 h 767"/>
                <a:gd name="T50" fmla="*/ 740 w 757"/>
                <a:gd name="T51" fmla="*/ 280 h 767"/>
                <a:gd name="T52" fmla="*/ 757 w 757"/>
                <a:gd name="T53" fmla="*/ 271 h 767"/>
                <a:gd name="T54" fmla="*/ 620 w 757"/>
                <a:gd name="T55" fmla="*/ 39 h 767"/>
                <a:gd name="T56" fmla="*/ 567 w 757"/>
                <a:gd name="T57" fmla="*/ 72 h 767"/>
                <a:gd name="T58" fmla="*/ 500 w 757"/>
                <a:gd name="T59" fmla="*/ 127 h 767"/>
                <a:gd name="T60" fmla="*/ 460 w 757"/>
                <a:gd name="T61" fmla="*/ 127 h 767"/>
                <a:gd name="T62" fmla="*/ 404 w 757"/>
                <a:gd name="T63" fmla="*/ 160 h 767"/>
                <a:gd name="T64" fmla="*/ 354 w 757"/>
                <a:gd name="T65" fmla="*/ 148 h 767"/>
                <a:gd name="T66" fmla="*/ 334 w 757"/>
                <a:gd name="T67" fmla="*/ 151 h 767"/>
                <a:gd name="T68" fmla="*/ 334 w 757"/>
                <a:gd name="T69" fmla="*/ 136 h 767"/>
                <a:gd name="T70" fmla="*/ 257 w 757"/>
                <a:gd name="T71" fmla="*/ 118 h 767"/>
                <a:gd name="T72" fmla="*/ 220 w 757"/>
                <a:gd name="T73" fmla="*/ 118 h 767"/>
                <a:gd name="T74" fmla="*/ 0 w 757"/>
                <a:gd name="T75" fmla="*/ 136 h 76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57"/>
                <a:gd name="T115" fmla="*/ 0 h 767"/>
                <a:gd name="T116" fmla="*/ 757 w 757"/>
                <a:gd name="T117" fmla="*/ 767 h 76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57" h="767">
                  <a:moveTo>
                    <a:pt x="0" y="136"/>
                  </a:moveTo>
                  <a:lnTo>
                    <a:pt x="67" y="671"/>
                  </a:lnTo>
                  <a:lnTo>
                    <a:pt x="83" y="671"/>
                  </a:lnTo>
                  <a:lnTo>
                    <a:pt x="100" y="680"/>
                  </a:lnTo>
                  <a:lnTo>
                    <a:pt x="110" y="680"/>
                  </a:lnTo>
                  <a:lnTo>
                    <a:pt x="127" y="668"/>
                  </a:lnTo>
                  <a:lnTo>
                    <a:pt x="164" y="692"/>
                  </a:lnTo>
                  <a:lnTo>
                    <a:pt x="180" y="722"/>
                  </a:lnTo>
                  <a:lnTo>
                    <a:pt x="207" y="731"/>
                  </a:lnTo>
                  <a:lnTo>
                    <a:pt x="240" y="728"/>
                  </a:lnTo>
                  <a:lnTo>
                    <a:pt x="281" y="752"/>
                  </a:lnTo>
                  <a:lnTo>
                    <a:pt x="293" y="737"/>
                  </a:lnTo>
                  <a:lnTo>
                    <a:pt x="307" y="731"/>
                  </a:lnTo>
                  <a:lnTo>
                    <a:pt x="337" y="746"/>
                  </a:lnTo>
                  <a:lnTo>
                    <a:pt x="364" y="743"/>
                  </a:lnTo>
                  <a:lnTo>
                    <a:pt x="367" y="737"/>
                  </a:lnTo>
                  <a:lnTo>
                    <a:pt x="384" y="731"/>
                  </a:lnTo>
                  <a:lnTo>
                    <a:pt x="387" y="722"/>
                  </a:lnTo>
                  <a:lnTo>
                    <a:pt x="410" y="707"/>
                  </a:lnTo>
                  <a:lnTo>
                    <a:pt x="417" y="719"/>
                  </a:lnTo>
                  <a:lnTo>
                    <a:pt x="433" y="743"/>
                  </a:lnTo>
                  <a:lnTo>
                    <a:pt x="457" y="749"/>
                  </a:lnTo>
                  <a:lnTo>
                    <a:pt x="474" y="761"/>
                  </a:lnTo>
                  <a:lnTo>
                    <a:pt x="484" y="767"/>
                  </a:lnTo>
                  <a:lnTo>
                    <a:pt x="507" y="767"/>
                  </a:lnTo>
                  <a:lnTo>
                    <a:pt x="524" y="737"/>
                  </a:lnTo>
                  <a:lnTo>
                    <a:pt x="537" y="731"/>
                  </a:lnTo>
                  <a:lnTo>
                    <a:pt x="537" y="707"/>
                  </a:lnTo>
                  <a:lnTo>
                    <a:pt x="537" y="683"/>
                  </a:lnTo>
                  <a:lnTo>
                    <a:pt x="553" y="635"/>
                  </a:lnTo>
                  <a:lnTo>
                    <a:pt x="567" y="635"/>
                  </a:lnTo>
                  <a:lnTo>
                    <a:pt x="583" y="660"/>
                  </a:lnTo>
                  <a:lnTo>
                    <a:pt x="603" y="638"/>
                  </a:lnTo>
                  <a:lnTo>
                    <a:pt x="597" y="614"/>
                  </a:lnTo>
                  <a:lnTo>
                    <a:pt x="614" y="578"/>
                  </a:lnTo>
                  <a:lnTo>
                    <a:pt x="631" y="566"/>
                  </a:lnTo>
                  <a:lnTo>
                    <a:pt x="631" y="556"/>
                  </a:lnTo>
                  <a:lnTo>
                    <a:pt x="644" y="541"/>
                  </a:lnTo>
                  <a:lnTo>
                    <a:pt x="661" y="545"/>
                  </a:lnTo>
                  <a:lnTo>
                    <a:pt x="680" y="538"/>
                  </a:lnTo>
                  <a:lnTo>
                    <a:pt x="684" y="533"/>
                  </a:lnTo>
                  <a:lnTo>
                    <a:pt x="717" y="496"/>
                  </a:lnTo>
                  <a:lnTo>
                    <a:pt x="723" y="494"/>
                  </a:lnTo>
                  <a:lnTo>
                    <a:pt x="744" y="478"/>
                  </a:lnTo>
                  <a:lnTo>
                    <a:pt x="740" y="454"/>
                  </a:lnTo>
                  <a:lnTo>
                    <a:pt x="737" y="443"/>
                  </a:lnTo>
                  <a:lnTo>
                    <a:pt x="737" y="428"/>
                  </a:lnTo>
                  <a:lnTo>
                    <a:pt x="747" y="410"/>
                  </a:lnTo>
                  <a:lnTo>
                    <a:pt x="757" y="334"/>
                  </a:lnTo>
                  <a:lnTo>
                    <a:pt x="723" y="319"/>
                  </a:lnTo>
                  <a:lnTo>
                    <a:pt x="751" y="301"/>
                  </a:lnTo>
                  <a:lnTo>
                    <a:pt x="740" y="280"/>
                  </a:lnTo>
                  <a:lnTo>
                    <a:pt x="753" y="271"/>
                  </a:lnTo>
                  <a:lnTo>
                    <a:pt x="757" y="271"/>
                  </a:lnTo>
                  <a:lnTo>
                    <a:pt x="707" y="0"/>
                  </a:lnTo>
                  <a:lnTo>
                    <a:pt x="620" y="39"/>
                  </a:lnTo>
                  <a:lnTo>
                    <a:pt x="583" y="61"/>
                  </a:lnTo>
                  <a:lnTo>
                    <a:pt x="567" y="72"/>
                  </a:lnTo>
                  <a:lnTo>
                    <a:pt x="516" y="121"/>
                  </a:lnTo>
                  <a:lnTo>
                    <a:pt x="500" y="127"/>
                  </a:lnTo>
                  <a:lnTo>
                    <a:pt x="487" y="127"/>
                  </a:lnTo>
                  <a:lnTo>
                    <a:pt x="460" y="127"/>
                  </a:lnTo>
                  <a:lnTo>
                    <a:pt x="443" y="130"/>
                  </a:lnTo>
                  <a:lnTo>
                    <a:pt x="404" y="160"/>
                  </a:lnTo>
                  <a:lnTo>
                    <a:pt x="387" y="160"/>
                  </a:lnTo>
                  <a:lnTo>
                    <a:pt x="354" y="148"/>
                  </a:lnTo>
                  <a:lnTo>
                    <a:pt x="343" y="154"/>
                  </a:lnTo>
                  <a:lnTo>
                    <a:pt x="334" y="151"/>
                  </a:lnTo>
                  <a:lnTo>
                    <a:pt x="343" y="139"/>
                  </a:lnTo>
                  <a:lnTo>
                    <a:pt x="334" y="136"/>
                  </a:lnTo>
                  <a:lnTo>
                    <a:pt x="311" y="132"/>
                  </a:lnTo>
                  <a:lnTo>
                    <a:pt x="257" y="118"/>
                  </a:lnTo>
                  <a:lnTo>
                    <a:pt x="247" y="112"/>
                  </a:lnTo>
                  <a:lnTo>
                    <a:pt x="220" y="118"/>
                  </a:lnTo>
                  <a:lnTo>
                    <a:pt x="220" y="108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08" name="Freeform 125"/>
            <p:cNvSpPr>
              <a:spLocks noChangeAspect="1"/>
            </p:cNvSpPr>
            <p:nvPr/>
          </p:nvSpPr>
          <p:spPr bwMode="auto">
            <a:xfrm>
              <a:off x="8264" y="3809"/>
              <a:ext cx="757" cy="767"/>
            </a:xfrm>
            <a:custGeom>
              <a:avLst/>
              <a:gdLst>
                <a:gd name="T0" fmla="*/ 67 w 757"/>
                <a:gd name="T1" fmla="*/ 671 h 767"/>
                <a:gd name="T2" fmla="*/ 100 w 757"/>
                <a:gd name="T3" fmla="*/ 680 h 767"/>
                <a:gd name="T4" fmla="*/ 127 w 757"/>
                <a:gd name="T5" fmla="*/ 668 h 767"/>
                <a:gd name="T6" fmla="*/ 180 w 757"/>
                <a:gd name="T7" fmla="*/ 722 h 767"/>
                <a:gd name="T8" fmla="*/ 240 w 757"/>
                <a:gd name="T9" fmla="*/ 728 h 767"/>
                <a:gd name="T10" fmla="*/ 293 w 757"/>
                <a:gd name="T11" fmla="*/ 737 h 767"/>
                <a:gd name="T12" fmla="*/ 337 w 757"/>
                <a:gd name="T13" fmla="*/ 746 h 767"/>
                <a:gd name="T14" fmla="*/ 367 w 757"/>
                <a:gd name="T15" fmla="*/ 737 h 767"/>
                <a:gd name="T16" fmla="*/ 387 w 757"/>
                <a:gd name="T17" fmla="*/ 722 h 767"/>
                <a:gd name="T18" fmla="*/ 417 w 757"/>
                <a:gd name="T19" fmla="*/ 719 h 767"/>
                <a:gd name="T20" fmla="*/ 457 w 757"/>
                <a:gd name="T21" fmla="*/ 749 h 767"/>
                <a:gd name="T22" fmla="*/ 484 w 757"/>
                <a:gd name="T23" fmla="*/ 767 h 767"/>
                <a:gd name="T24" fmla="*/ 524 w 757"/>
                <a:gd name="T25" fmla="*/ 737 h 767"/>
                <a:gd name="T26" fmla="*/ 537 w 757"/>
                <a:gd name="T27" fmla="*/ 707 h 767"/>
                <a:gd name="T28" fmla="*/ 553 w 757"/>
                <a:gd name="T29" fmla="*/ 635 h 767"/>
                <a:gd name="T30" fmla="*/ 583 w 757"/>
                <a:gd name="T31" fmla="*/ 660 h 767"/>
                <a:gd name="T32" fmla="*/ 597 w 757"/>
                <a:gd name="T33" fmla="*/ 614 h 767"/>
                <a:gd name="T34" fmla="*/ 631 w 757"/>
                <a:gd name="T35" fmla="*/ 566 h 767"/>
                <a:gd name="T36" fmla="*/ 644 w 757"/>
                <a:gd name="T37" fmla="*/ 541 h 767"/>
                <a:gd name="T38" fmla="*/ 680 w 757"/>
                <a:gd name="T39" fmla="*/ 538 h 767"/>
                <a:gd name="T40" fmla="*/ 717 w 757"/>
                <a:gd name="T41" fmla="*/ 496 h 767"/>
                <a:gd name="T42" fmla="*/ 744 w 757"/>
                <a:gd name="T43" fmla="*/ 478 h 767"/>
                <a:gd name="T44" fmla="*/ 737 w 757"/>
                <a:gd name="T45" fmla="*/ 443 h 767"/>
                <a:gd name="T46" fmla="*/ 747 w 757"/>
                <a:gd name="T47" fmla="*/ 410 h 767"/>
                <a:gd name="T48" fmla="*/ 723 w 757"/>
                <a:gd name="T49" fmla="*/ 319 h 767"/>
                <a:gd name="T50" fmla="*/ 740 w 757"/>
                <a:gd name="T51" fmla="*/ 280 h 767"/>
                <a:gd name="T52" fmla="*/ 757 w 757"/>
                <a:gd name="T53" fmla="*/ 271 h 767"/>
                <a:gd name="T54" fmla="*/ 620 w 757"/>
                <a:gd name="T55" fmla="*/ 39 h 767"/>
                <a:gd name="T56" fmla="*/ 567 w 757"/>
                <a:gd name="T57" fmla="*/ 72 h 767"/>
                <a:gd name="T58" fmla="*/ 500 w 757"/>
                <a:gd name="T59" fmla="*/ 127 h 767"/>
                <a:gd name="T60" fmla="*/ 460 w 757"/>
                <a:gd name="T61" fmla="*/ 127 h 767"/>
                <a:gd name="T62" fmla="*/ 404 w 757"/>
                <a:gd name="T63" fmla="*/ 160 h 767"/>
                <a:gd name="T64" fmla="*/ 354 w 757"/>
                <a:gd name="T65" fmla="*/ 148 h 767"/>
                <a:gd name="T66" fmla="*/ 334 w 757"/>
                <a:gd name="T67" fmla="*/ 151 h 767"/>
                <a:gd name="T68" fmla="*/ 334 w 757"/>
                <a:gd name="T69" fmla="*/ 136 h 767"/>
                <a:gd name="T70" fmla="*/ 257 w 757"/>
                <a:gd name="T71" fmla="*/ 118 h 767"/>
                <a:gd name="T72" fmla="*/ 220 w 757"/>
                <a:gd name="T73" fmla="*/ 118 h 767"/>
                <a:gd name="T74" fmla="*/ 0 w 757"/>
                <a:gd name="T75" fmla="*/ 136 h 76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57"/>
                <a:gd name="T115" fmla="*/ 0 h 767"/>
                <a:gd name="T116" fmla="*/ 757 w 757"/>
                <a:gd name="T117" fmla="*/ 767 h 76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57" h="767">
                  <a:moveTo>
                    <a:pt x="0" y="136"/>
                  </a:moveTo>
                  <a:lnTo>
                    <a:pt x="67" y="671"/>
                  </a:lnTo>
                  <a:lnTo>
                    <a:pt x="83" y="671"/>
                  </a:lnTo>
                  <a:lnTo>
                    <a:pt x="100" y="680"/>
                  </a:lnTo>
                  <a:lnTo>
                    <a:pt x="110" y="680"/>
                  </a:lnTo>
                  <a:lnTo>
                    <a:pt x="127" y="668"/>
                  </a:lnTo>
                  <a:lnTo>
                    <a:pt x="164" y="692"/>
                  </a:lnTo>
                  <a:lnTo>
                    <a:pt x="180" y="722"/>
                  </a:lnTo>
                  <a:lnTo>
                    <a:pt x="207" y="731"/>
                  </a:lnTo>
                  <a:lnTo>
                    <a:pt x="240" y="728"/>
                  </a:lnTo>
                  <a:lnTo>
                    <a:pt x="281" y="752"/>
                  </a:lnTo>
                  <a:lnTo>
                    <a:pt x="293" y="737"/>
                  </a:lnTo>
                  <a:lnTo>
                    <a:pt x="307" y="731"/>
                  </a:lnTo>
                  <a:lnTo>
                    <a:pt x="337" y="746"/>
                  </a:lnTo>
                  <a:lnTo>
                    <a:pt x="364" y="743"/>
                  </a:lnTo>
                  <a:lnTo>
                    <a:pt x="367" y="737"/>
                  </a:lnTo>
                  <a:lnTo>
                    <a:pt x="384" y="731"/>
                  </a:lnTo>
                  <a:lnTo>
                    <a:pt x="387" y="722"/>
                  </a:lnTo>
                  <a:lnTo>
                    <a:pt x="410" y="707"/>
                  </a:lnTo>
                  <a:lnTo>
                    <a:pt x="417" y="719"/>
                  </a:lnTo>
                  <a:lnTo>
                    <a:pt x="433" y="743"/>
                  </a:lnTo>
                  <a:lnTo>
                    <a:pt x="457" y="749"/>
                  </a:lnTo>
                  <a:lnTo>
                    <a:pt x="474" y="761"/>
                  </a:lnTo>
                  <a:lnTo>
                    <a:pt x="484" y="767"/>
                  </a:lnTo>
                  <a:lnTo>
                    <a:pt x="507" y="767"/>
                  </a:lnTo>
                  <a:lnTo>
                    <a:pt x="524" y="737"/>
                  </a:lnTo>
                  <a:lnTo>
                    <a:pt x="537" y="731"/>
                  </a:lnTo>
                  <a:lnTo>
                    <a:pt x="537" y="707"/>
                  </a:lnTo>
                  <a:lnTo>
                    <a:pt x="537" y="683"/>
                  </a:lnTo>
                  <a:lnTo>
                    <a:pt x="553" y="635"/>
                  </a:lnTo>
                  <a:lnTo>
                    <a:pt x="567" y="635"/>
                  </a:lnTo>
                  <a:lnTo>
                    <a:pt x="583" y="660"/>
                  </a:lnTo>
                  <a:lnTo>
                    <a:pt x="603" y="638"/>
                  </a:lnTo>
                  <a:lnTo>
                    <a:pt x="597" y="614"/>
                  </a:lnTo>
                  <a:lnTo>
                    <a:pt x="614" y="578"/>
                  </a:lnTo>
                  <a:lnTo>
                    <a:pt x="631" y="566"/>
                  </a:lnTo>
                  <a:lnTo>
                    <a:pt x="631" y="556"/>
                  </a:lnTo>
                  <a:lnTo>
                    <a:pt x="644" y="541"/>
                  </a:lnTo>
                  <a:lnTo>
                    <a:pt x="661" y="545"/>
                  </a:lnTo>
                  <a:lnTo>
                    <a:pt x="680" y="538"/>
                  </a:lnTo>
                  <a:lnTo>
                    <a:pt x="684" y="533"/>
                  </a:lnTo>
                  <a:lnTo>
                    <a:pt x="717" y="496"/>
                  </a:lnTo>
                  <a:lnTo>
                    <a:pt x="723" y="494"/>
                  </a:lnTo>
                  <a:lnTo>
                    <a:pt x="744" y="478"/>
                  </a:lnTo>
                  <a:lnTo>
                    <a:pt x="740" y="454"/>
                  </a:lnTo>
                  <a:lnTo>
                    <a:pt x="737" y="443"/>
                  </a:lnTo>
                  <a:lnTo>
                    <a:pt x="737" y="428"/>
                  </a:lnTo>
                  <a:lnTo>
                    <a:pt x="747" y="410"/>
                  </a:lnTo>
                  <a:lnTo>
                    <a:pt x="757" y="334"/>
                  </a:lnTo>
                  <a:lnTo>
                    <a:pt x="723" y="319"/>
                  </a:lnTo>
                  <a:lnTo>
                    <a:pt x="751" y="301"/>
                  </a:lnTo>
                  <a:lnTo>
                    <a:pt x="740" y="280"/>
                  </a:lnTo>
                  <a:lnTo>
                    <a:pt x="753" y="271"/>
                  </a:lnTo>
                  <a:lnTo>
                    <a:pt x="757" y="271"/>
                  </a:lnTo>
                  <a:lnTo>
                    <a:pt x="707" y="0"/>
                  </a:lnTo>
                  <a:lnTo>
                    <a:pt x="620" y="39"/>
                  </a:lnTo>
                  <a:lnTo>
                    <a:pt x="583" y="61"/>
                  </a:lnTo>
                  <a:lnTo>
                    <a:pt x="567" y="72"/>
                  </a:lnTo>
                  <a:lnTo>
                    <a:pt x="516" y="121"/>
                  </a:lnTo>
                  <a:lnTo>
                    <a:pt x="500" y="127"/>
                  </a:lnTo>
                  <a:lnTo>
                    <a:pt x="487" y="127"/>
                  </a:lnTo>
                  <a:lnTo>
                    <a:pt x="460" y="127"/>
                  </a:lnTo>
                  <a:lnTo>
                    <a:pt x="443" y="130"/>
                  </a:lnTo>
                  <a:lnTo>
                    <a:pt x="404" y="160"/>
                  </a:lnTo>
                  <a:lnTo>
                    <a:pt x="387" y="160"/>
                  </a:lnTo>
                  <a:lnTo>
                    <a:pt x="354" y="148"/>
                  </a:lnTo>
                  <a:lnTo>
                    <a:pt x="343" y="154"/>
                  </a:lnTo>
                  <a:lnTo>
                    <a:pt x="334" y="151"/>
                  </a:lnTo>
                  <a:lnTo>
                    <a:pt x="343" y="139"/>
                  </a:lnTo>
                  <a:lnTo>
                    <a:pt x="334" y="136"/>
                  </a:lnTo>
                  <a:lnTo>
                    <a:pt x="311" y="132"/>
                  </a:lnTo>
                  <a:lnTo>
                    <a:pt x="257" y="118"/>
                  </a:lnTo>
                  <a:lnTo>
                    <a:pt x="247" y="112"/>
                  </a:lnTo>
                  <a:lnTo>
                    <a:pt x="220" y="118"/>
                  </a:lnTo>
                  <a:lnTo>
                    <a:pt x="220" y="108"/>
                  </a:lnTo>
                  <a:lnTo>
                    <a:pt x="0" y="13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09" name="Freeform 126"/>
            <p:cNvSpPr>
              <a:spLocks noChangeAspect="1"/>
            </p:cNvSpPr>
            <p:nvPr/>
          </p:nvSpPr>
          <p:spPr bwMode="auto">
            <a:xfrm>
              <a:off x="9085" y="2975"/>
              <a:ext cx="1367" cy="948"/>
            </a:xfrm>
            <a:custGeom>
              <a:avLst/>
              <a:gdLst>
                <a:gd name="T0" fmla="*/ 1044 w 1367"/>
                <a:gd name="T1" fmla="*/ 851 h 948"/>
                <a:gd name="T2" fmla="*/ 1024 w 1367"/>
                <a:gd name="T3" fmla="*/ 884 h 948"/>
                <a:gd name="T4" fmla="*/ 1007 w 1367"/>
                <a:gd name="T5" fmla="*/ 912 h 948"/>
                <a:gd name="T6" fmla="*/ 1000 w 1367"/>
                <a:gd name="T7" fmla="*/ 948 h 948"/>
                <a:gd name="T8" fmla="*/ 1033 w 1367"/>
                <a:gd name="T9" fmla="*/ 918 h 948"/>
                <a:gd name="T10" fmla="*/ 1090 w 1367"/>
                <a:gd name="T11" fmla="*/ 912 h 948"/>
                <a:gd name="T12" fmla="*/ 1164 w 1367"/>
                <a:gd name="T13" fmla="*/ 887 h 948"/>
                <a:gd name="T14" fmla="*/ 1287 w 1367"/>
                <a:gd name="T15" fmla="*/ 806 h 948"/>
                <a:gd name="T16" fmla="*/ 1330 w 1367"/>
                <a:gd name="T17" fmla="*/ 778 h 948"/>
                <a:gd name="T18" fmla="*/ 1364 w 1367"/>
                <a:gd name="T19" fmla="*/ 743 h 948"/>
                <a:gd name="T20" fmla="*/ 1347 w 1367"/>
                <a:gd name="T21" fmla="*/ 749 h 948"/>
                <a:gd name="T22" fmla="*/ 1293 w 1367"/>
                <a:gd name="T23" fmla="*/ 772 h 948"/>
                <a:gd name="T24" fmla="*/ 1263 w 1367"/>
                <a:gd name="T25" fmla="*/ 788 h 948"/>
                <a:gd name="T26" fmla="*/ 1300 w 1367"/>
                <a:gd name="T27" fmla="*/ 736 h 948"/>
                <a:gd name="T28" fmla="*/ 1274 w 1367"/>
                <a:gd name="T29" fmla="*/ 757 h 948"/>
                <a:gd name="T30" fmla="*/ 1153 w 1367"/>
                <a:gd name="T31" fmla="*/ 818 h 948"/>
                <a:gd name="T32" fmla="*/ 1067 w 1367"/>
                <a:gd name="T33" fmla="*/ 872 h 948"/>
                <a:gd name="T34" fmla="*/ 1063 w 1367"/>
                <a:gd name="T35" fmla="*/ 830 h 948"/>
                <a:gd name="T36" fmla="*/ 1087 w 1367"/>
                <a:gd name="T37" fmla="*/ 776 h 948"/>
                <a:gd name="T38" fmla="*/ 1057 w 1367"/>
                <a:gd name="T39" fmla="*/ 601 h 948"/>
                <a:gd name="T40" fmla="*/ 1033 w 1367"/>
                <a:gd name="T41" fmla="*/ 420 h 948"/>
                <a:gd name="T42" fmla="*/ 1010 w 1367"/>
                <a:gd name="T43" fmla="*/ 305 h 948"/>
                <a:gd name="T44" fmla="*/ 984 w 1367"/>
                <a:gd name="T45" fmla="*/ 287 h 948"/>
                <a:gd name="T46" fmla="*/ 977 w 1367"/>
                <a:gd name="T47" fmla="*/ 251 h 948"/>
                <a:gd name="T48" fmla="*/ 958 w 1367"/>
                <a:gd name="T49" fmla="*/ 148 h 948"/>
                <a:gd name="T50" fmla="*/ 921 w 1367"/>
                <a:gd name="T51" fmla="*/ 39 h 948"/>
                <a:gd name="T52" fmla="*/ 906 w 1367"/>
                <a:gd name="T53" fmla="*/ 0 h 948"/>
                <a:gd name="T54" fmla="*/ 681 w 1367"/>
                <a:gd name="T55" fmla="*/ 46 h 948"/>
                <a:gd name="T56" fmla="*/ 557 w 1367"/>
                <a:gd name="T57" fmla="*/ 166 h 948"/>
                <a:gd name="T58" fmla="*/ 547 w 1367"/>
                <a:gd name="T59" fmla="*/ 214 h 948"/>
                <a:gd name="T60" fmla="*/ 477 w 1367"/>
                <a:gd name="T61" fmla="*/ 281 h 948"/>
                <a:gd name="T62" fmla="*/ 500 w 1367"/>
                <a:gd name="T63" fmla="*/ 302 h 948"/>
                <a:gd name="T64" fmla="*/ 507 w 1367"/>
                <a:gd name="T65" fmla="*/ 328 h 948"/>
                <a:gd name="T66" fmla="*/ 520 w 1367"/>
                <a:gd name="T67" fmla="*/ 392 h 948"/>
                <a:gd name="T68" fmla="*/ 397 w 1367"/>
                <a:gd name="T69" fmla="*/ 468 h 948"/>
                <a:gd name="T70" fmla="*/ 257 w 1367"/>
                <a:gd name="T71" fmla="*/ 477 h 948"/>
                <a:gd name="T72" fmla="*/ 113 w 1367"/>
                <a:gd name="T73" fmla="*/ 507 h 948"/>
                <a:gd name="T74" fmla="*/ 84 w 1367"/>
                <a:gd name="T75" fmla="*/ 561 h 948"/>
                <a:gd name="T76" fmla="*/ 120 w 1367"/>
                <a:gd name="T77" fmla="*/ 631 h 948"/>
                <a:gd name="T78" fmla="*/ 24 w 1367"/>
                <a:gd name="T79" fmla="*/ 730 h 948"/>
                <a:gd name="T80" fmla="*/ 744 w 1367"/>
                <a:gd name="T81" fmla="*/ 670 h 948"/>
                <a:gd name="T82" fmla="*/ 766 w 1367"/>
                <a:gd name="T83" fmla="*/ 697 h 948"/>
                <a:gd name="T84" fmla="*/ 794 w 1367"/>
                <a:gd name="T85" fmla="*/ 703 h 948"/>
                <a:gd name="T86" fmla="*/ 827 w 1367"/>
                <a:gd name="T87" fmla="*/ 764 h 948"/>
                <a:gd name="T88" fmla="*/ 887 w 1367"/>
                <a:gd name="T89" fmla="*/ 782 h 94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67"/>
                <a:gd name="T136" fmla="*/ 0 h 948"/>
                <a:gd name="T137" fmla="*/ 1367 w 1367"/>
                <a:gd name="T138" fmla="*/ 948 h 94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67" h="948">
                  <a:moveTo>
                    <a:pt x="887" y="782"/>
                  </a:moveTo>
                  <a:lnTo>
                    <a:pt x="1033" y="830"/>
                  </a:lnTo>
                  <a:lnTo>
                    <a:pt x="1044" y="851"/>
                  </a:lnTo>
                  <a:lnTo>
                    <a:pt x="1033" y="860"/>
                  </a:lnTo>
                  <a:lnTo>
                    <a:pt x="1027" y="870"/>
                  </a:lnTo>
                  <a:lnTo>
                    <a:pt x="1024" y="884"/>
                  </a:lnTo>
                  <a:lnTo>
                    <a:pt x="1024" y="905"/>
                  </a:lnTo>
                  <a:lnTo>
                    <a:pt x="1017" y="909"/>
                  </a:lnTo>
                  <a:lnTo>
                    <a:pt x="1007" y="912"/>
                  </a:lnTo>
                  <a:lnTo>
                    <a:pt x="994" y="939"/>
                  </a:lnTo>
                  <a:lnTo>
                    <a:pt x="994" y="948"/>
                  </a:lnTo>
                  <a:lnTo>
                    <a:pt x="1000" y="948"/>
                  </a:lnTo>
                  <a:lnTo>
                    <a:pt x="1007" y="945"/>
                  </a:lnTo>
                  <a:lnTo>
                    <a:pt x="1010" y="939"/>
                  </a:lnTo>
                  <a:lnTo>
                    <a:pt x="1033" y="918"/>
                  </a:lnTo>
                  <a:lnTo>
                    <a:pt x="1046" y="920"/>
                  </a:lnTo>
                  <a:lnTo>
                    <a:pt x="1081" y="920"/>
                  </a:lnTo>
                  <a:lnTo>
                    <a:pt x="1090" y="912"/>
                  </a:lnTo>
                  <a:lnTo>
                    <a:pt x="1120" y="905"/>
                  </a:lnTo>
                  <a:lnTo>
                    <a:pt x="1147" y="896"/>
                  </a:lnTo>
                  <a:lnTo>
                    <a:pt x="1164" y="887"/>
                  </a:lnTo>
                  <a:lnTo>
                    <a:pt x="1180" y="870"/>
                  </a:lnTo>
                  <a:lnTo>
                    <a:pt x="1263" y="818"/>
                  </a:lnTo>
                  <a:lnTo>
                    <a:pt x="1287" y="806"/>
                  </a:lnTo>
                  <a:lnTo>
                    <a:pt x="1304" y="791"/>
                  </a:lnTo>
                  <a:lnTo>
                    <a:pt x="1317" y="788"/>
                  </a:lnTo>
                  <a:lnTo>
                    <a:pt x="1330" y="778"/>
                  </a:lnTo>
                  <a:lnTo>
                    <a:pt x="1347" y="770"/>
                  </a:lnTo>
                  <a:lnTo>
                    <a:pt x="1357" y="761"/>
                  </a:lnTo>
                  <a:lnTo>
                    <a:pt x="1364" y="743"/>
                  </a:lnTo>
                  <a:lnTo>
                    <a:pt x="1367" y="736"/>
                  </a:lnTo>
                  <a:lnTo>
                    <a:pt x="1364" y="733"/>
                  </a:lnTo>
                  <a:lnTo>
                    <a:pt x="1347" y="749"/>
                  </a:lnTo>
                  <a:lnTo>
                    <a:pt x="1327" y="754"/>
                  </a:lnTo>
                  <a:lnTo>
                    <a:pt x="1304" y="764"/>
                  </a:lnTo>
                  <a:lnTo>
                    <a:pt x="1293" y="772"/>
                  </a:lnTo>
                  <a:lnTo>
                    <a:pt x="1287" y="785"/>
                  </a:lnTo>
                  <a:lnTo>
                    <a:pt x="1267" y="794"/>
                  </a:lnTo>
                  <a:lnTo>
                    <a:pt x="1263" y="788"/>
                  </a:lnTo>
                  <a:lnTo>
                    <a:pt x="1271" y="776"/>
                  </a:lnTo>
                  <a:lnTo>
                    <a:pt x="1284" y="761"/>
                  </a:lnTo>
                  <a:lnTo>
                    <a:pt x="1300" y="736"/>
                  </a:lnTo>
                  <a:lnTo>
                    <a:pt x="1293" y="733"/>
                  </a:lnTo>
                  <a:lnTo>
                    <a:pt x="1280" y="746"/>
                  </a:lnTo>
                  <a:lnTo>
                    <a:pt x="1274" y="757"/>
                  </a:lnTo>
                  <a:lnTo>
                    <a:pt x="1260" y="770"/>
                  </a:lnTo>
                  <a:lnTo>
                    <a:pt x="1214" y="794"/>
                  </a:lnTo>
                  <a:lnTo>
                    <a:pt x="1153" y="818"/>
                  </a:lnTo>
                  <a:lnTo>
                    <a:pt x="1107" y="842"/>
                  </a:lnTo>
                  <a:lnTo>
                    <a:pt x="1087" y="851"/>
                  </a:lnTo>
                  <a:lnTo>
                    <a:pt x="1067" y="872"/>
                  </a:lnTo>
                  <a:lnTo>
                    <a:pt x="1057" y="866"/>
                  </a:lnTo>
                  <a:lnTo>
                    <a:pt x="1057" y="849"/>
                  </a:lnTo>
                  <a:lnTo>
                    <a:pt x="1063" y="830"/>
                  </a:lnTo>
                  <a:lnTo>
                    <a:pt x="1081" y="818"/>
                  </a:lnTo>
                  <a:lnTo>
                    <a:pt x="1061" y="800"/>
                  </a:lnTo>
                  <a:lnTo>
                    <a:pt x="1087" y="776"/>
                  </a:lnTo>
                  <a:lnTo>
                    <a:pt x="1090" y="767"/>
                  </a:lnTo>
                  <a:lnTo>
                    <a:pt x="1078" y="754"/>
                  </a:lnTo>
                  <a:lnTo>
                    <a:pt x="1057" y="601"/>
                  </a:lnTo>
                  <a:lnTo>
                    <a:pt x="1050" y="595"/>
                  </a:lnTo>
                  <a:lnTo>
                    <a:pt x="1050" y="453"/>
                  </a:lnTo>
                  <a:lnTo>
                    <a:pt x="1033" y="420"/>
                  </a:lnTo>
                  <a:lnTo>
                    <a:pt x="1020" y="384"/>
                  </a:lnTo>
                  <a:lnTo>
                    <a:pt x="1020" y="356"/>
                  </a:lnTo>
                  <a:lnTo>
                    <a:pt x="1010" y="305"/>
                  </a:lnTo>
                  <a:lnTo>
                    <a:pt x="994" y="278"/>
                  </a:lnTo>
                  <a:lnTo>
                    <a:pt x="984" y="281"/>
                  </a:lnTo>
                  <a:lnTo>
                    <a:pt x="984" y="287"/>
                  </a:lnTo>
                  <a:lnTo>
                    <a:pt x="980" y="287"/>
                  </a:lnTo>
                  <a:lnTo>
                    <a:pt x="974" y="278"/>
                  </a:lnTo>
                  <a:lnTo>
                    <a:pt x="977" y="251"/>
                  </a:lnTo>
                  <a:lnTo>
                    <a:pt x="950" y="193"/>
                  </a:lnTo>
                  <a:lnTo>
                    <a:pt x="947" y="172"/>
                  </a:lnTo>
                  <a:lnTo>
                    <a:pt x="958" y="148"/>
                  </a:lnTo>
                  <a:lnTo>
                    <a:pt x="950" y="105"/>
                  </a:lnTo>
                  <a:lnTo>
                    <a:pt x="923" y="46"/>
                  </a:lnTo>
                  <a:lnTo>
                    <a:pt x="921" y="39"/>
                  </a:lnTo>
                  <a:lnTo>
                    <a:pt x="913" y="30"/>
                  </a:lnTo>
                  <a:lnTo>
                    <a:pt x="917" y="21"/>
                  </a:lnTo>
                  <a:lnTo>
                    <a:pt x="906" y="0"/>
                  </a:lnTo>
                  <a:lnTo>
                    <a:pt x="690" y="48"/>
                  </a:lnTo>
                  <a:lnTo>
                    <a:pt x="687" y="46"/>
                  </a:lnTo>
                  <a:lnTo>
                    <a:pt x="681" y="46"/>
                  </a:lnTo>
                  <a:lnTo>
                    <a:pt x="660" y="55"/>
                  </a:lnTo>
                  <a:lnTo>
                    <a:pt x="610" y="103"/>
                  </a:lnTo>
                  <a:lnTo>
                    <a:pt x="557" y="166"/>
                  </a:lnTo>
                  <a:lnTo>
                    <a:pt x="550" y="178"/>
                  </a:lnTo>
                  <a:lnTo>
                    <a:pt x="554" y="190"/>
                  </a:lnTo>
                  <a:lnTo>
                    <a:pt x="547" y="214"/>
                  </a:lnTo>
                  <a:lnTo>
                    <a:pt x="534" y="224"/>
                  </a:lnTo>
                  <a:lnTo>
                    <a:pt x="480" y="272"/>
                  </a:lnTo>
                  <a:lnTo>
                    <a:pt x="477" y="281"/>
                  </a:lnTo>
                  <a:lnTo>
                    <a:pt x="484" y="302"/>
                  </a:lnTo>
                  <a:lnTo>
                    <a:pt x="490" y="305"/>
                  </a:lnTo>
                  <a:lnTo>
                    <a:pt x="500" y="302"/>
                  </a:lnTo>
                  <a:lnTo>
                    <a:pt x="514" y="311"/>
                  </a:lnTo>
                  <a:lnTo>
                    <a:pt x="517" y="320"/>
                  </a:lnTo>
                  <a:lnTo>
                    <a:pt x="507" y="328"/>
                  </a:lnTo>
                  <a:lnTo>
                    <a:pt x="511" y="347"/>
                  </a:lnTo>
                  <a:lnTo>
                    <a:pt x="524" y="365"/>
                  </a:lnTo>
                  <a:lnTo>
                    <a:pt x="520" y="392"/>
                  </a:lnTo>
                  <a:lnTo>
                    <a:pt x="487" y="408"/>
                  </a:lnTo>
                  <a:lnTo>
                    <a:pt x="437" y="455"/>
                  </a:lnTo>
                  <a:lnTo>
                    <a:pt x="397" y="468"/>
                  </a:lnTo>
                  <a:lnTo>
                    <a:pt x="314" y="489"/>
                  </a:lnTo>
                  <a:lnTo>
                    <a:pt x="284" y="480"/>
                  </a:lnTo>
                  <a:lnTo>
                    <a:pt x="257" y="477"/>
                  </a:lnTo>
                  <a:lnTo>
                    <a:pt x="213" y="480"/>
                  </a:lnTo>
                  <a:lnTo>
                    <a:pt x="167" y="489"/>
                  </a:lnTo>
                  <a:lnTo>
                    <a:pt x="113" y="507"/>
                  </a:lnTo>
                  <a:lnTo>
                    <a:pt x="91" y="519"/>
                  </a:lnTo>
                  <a:lnTo>
                    <a:pt x="84" y="546"/>
                  </a:lnTo>
                  <a:lnTo>
                    <a:pt x="84" y="561"/>
                  </a:lnTo>
                  <a:lnTo>
                    <a:pt x="124" y="601"/>
                  </a:lnTo>
                  <a:lnTo>
                    <a:pt x="127" y="619"/>
                  </a:lnTo>
                  <a:lnTo>
                    <a:pt x="120" y="631"/>
                  </a:lnTo>
                  <a:lnTo>
                    <a:pt x="107" y="637"/>
                  </a:lnTo>
                  <a:lnTo>
                    <a:pt x="96" y="670"/>
                  </a:lnTo>
                  <a:lnTo>
                    <a:pt x="24" y="730"/>
                  </a:lnTo>
                  <a:lnTo>
                    <a:pt x="0" y="749"/>
                  </a:lnTo>
                  <a:lnTo>
                    <a:pt x="13" y="803"/>
                  </a:lnTo>
                  <a:lnTo>
                    <a:pt x="744" y="670"/>
                  </a:lnTo>
                  <a:lnTo>
                    <a:pt x="757" y="679"/>
                  </a:lnTo>
                  <a:lnTo>
                    <a:pt x="760" y="691"/>
                  </a:lnTo>
                  <a:lnTo>
                    <a:pt x="766" y="697"/>
                  </a:lnTo>
                  <a:lnTo>
                    <a:pt x="774" y="694"/>
                  </a:lnTo>
                  <a:lnTo>
                    <a:pt x="781" y="701"/>
                  </a:lnTo>
                  <a:lnTo>
                    <a:pt x="794" y="703"/>
                  </a:lnTo>
                  <a:lnTo>
                    <a:pt x="814" y="743"/>
                  </a:lnTo>
                  <a:lnTo>
                    <a:pt x="817" y="757"/>
                  </a:lnTo>
                  <a:lnTo>
                    <a:pt x="827" y="764"/>
                  </a:lnTo>
                  <a:lnTo>
                    <a:pt x="827" y="770"/>
                  </a:lnTo>
                  <a:lnTo>
                    <a:pt x="870" y="772"/>
                  </a:lnTo>
                  <a:lnTo>
                    <a:pt x="887" y="78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10" name="Freeform 127"/>
            <p:cNvSpPr>
              <a:spLocks noChangeAspect="1"/>
            </p:cNvSpPr>
            <p:nvPr/>
          </p:nvSpPr>
          <p:spPr bwMode="auto">
            <a:xfrm>
              <a:off x="9085" y="2975"/>
              <a:ext cx="1367" cy="948"/>
            </a:xfrm>
            <a:custGeom>
              <a:avLst/>
              <a:gdLst>
                <a:gd name="T0" fmla="*/ 1044 w 1367"/>
                <a:gd name="T1" fmla="*/ 851 h 948"/>
                <a:gd name="T2" fmla="*/ 1024 w 1367"/>
                <a:gd name="T3" fmla="*/ 884 h 948"/>
                <a:gd name="T4" fmla="*/ 1008 w 1367"/>
                <a:gd name="T5" fmla="*/ 912 h 948"/>
                <a:gd name="T6" fmla="*/ 1000 w 1367"/>
                <a:gd name="T7" fmla="*/ 948 h 948"/>
                <a:gd name="T8" fmla="*/ 1034 w 1367"/>
                <a:gd name="T9" fmla="*/ 917 h 948"/>
                <a:gd name="T10" fmla="*/ 1091 w 1367"/>
                <a:gd name="T11" fmla="*/ 912 h 948"/>
                <a:gd name="T12" fmla="*/ 1164 w 1367"/>
                <a:gd name="T13" fmla="*/ 887 h 948"/>
                <a:gd name="T14" fmla="*/ 1286 w 1367"/>
                <a:gd name="T15" fmla="*/ 806 h 948"/>
                <a:gd name="T16" fmla="*/ 1330 w 1367"/>
                <a:gd name="T17" fmla="*/ 778 h 948"/>
                <a:gd name="T18" fmla="*/ 1363 w 1367"/>
                <a:gd name="T19" fmla="*/ 742 h 948"/>
                <a:gd name="T20" fmla="*/ 1347 w 1367"/>
                <a:gd name="T21" fmla="*/ 749 h 948"/>
                <a:gd name="T22" fmla="*/ 1293 w 1367"/>
                <a:gd name="T23" fmla="*/ 773 h 948"/>
                <a:gd name="T24" fmla="*/ 1263 w 1367"/>
                <a:gd name="T25" fmla="*/ 788 h 948"/>
                <a:gd name="T26" fmla="*/ 1300 w 1367"/>
                <a:gd name="T27" fmla="*/ 736 h 948"/>
                <a:gd name="T28" fmla="*/ 1274 w 1367"/>
                <a:gd name="T29" fmla="*/ 757 h 948"/>
                <a:gd name="T30" fmla="*/ 1153 w 1367"/>
                <a:gd name="T31" fmla="*/ 817 h 948"/>
                <a:gd name="T32" fmla="*/ 1067 w 1367"/>
                <a:gd name="T33" fmla="*/ 873 h 948"/>
                <a:gd name="T34" fmla="*/ 1063 w 1367"/>
                <a:gd name="T35" fmla="*/ 830 h 948"/>
                <a:gd name="T36" fmla="*/ 1087 w 1367"/>
                <a:gd name="T37" fmla="*/ 775 h 948"/>
                <a:gd name="T38" fmla="*/ 1057 w 1367"/>
                <a:gd name="T39" fmla="*/ 600 h 948"/>
                <a:gd name="T40" fmla="*/ 1034 w 1367"/>
                <a:gd name="T41" fmla="*/ 419 h 948"/>
                <a:gd name="T42" fmla="*/ 1010 w 1367"/>
                <a:gd name="T43" fmla="*/ 305 h 948"/>
                <a:gd name="T44" fmla="*/ 984 w 1367"/>
                <a:gd name="T45" fmla="*/ 287 h 948"/>
                <a:gd name="T46" fmla="*/ 976 w 1367"/>
                <a:gd name="T47" fmla="*/ 251 h 948"/>
                <a:gd name="T48" fmla="*/ 957 w 1367"/>
                <a:gd name="T49" fmla="*/ 148 h 948"/>
                <a:gd name="T50" fmla="*/ 920 w 1367"/>
                <a:gd name="T51" fmla="*/ 40 h 948"/>
                <a:gd name="T52" fmla="*/ 907 w 1367"/>
                <a:gd name="T53" fmla="*/ 0 h 948"/>
                <a:gd name="T54" fmla="*/ 680 w 1367"/>
                <a:gd name="T55" fmla="*/ 46 h 948"/>
                <a:gd name="T56" fmla="*/ 557 w 1367"/>
                <a:gd name="T57" fmla="*/ 166 h 948"/>
                <a:gd name="T58" fmla="*/ 547 w 1367"/>
                <a:gd name="T59" fmla="*/ 215 h 948"/>
                <a:gd name="T60" fmla="*/ 477 w 1367"/>
                <a:gd name="T61" fmla="*/ 281 h 948"/>
                <a:gd name="T62" fmla="*/ 500 w 1367"/>
                <a:gd name="T63" fmla="*/ 302 h 948"/>
                <a:gd name="T64" fmla="*/ 507 w 1367"/>
                <a:gd name="T65" fmla="*/ 329 h 948"/>
                <a:gd name="T66" fmla="*/ 520 w 1367"/>
                <a:gd name="T67" fmla="*/ 392 h 948"/>
                <a:gd name="T68" fmla="*/ 397 w 1367"/>
                <a:gd name="T69" fmla="*/ 468 h 948"/>
                <a:gd name="T70" fmla="*/ 257 w 1367"/>
                <a:gd name="T71" fmla="*/ 477 h 948"/>
                <a:gd name="T72" fmla="*/ 114 w 1367"/>
                <a:gd name="T73" fmla="*/ 507 h 948"/>
                <a:gd name="T74" fmla="*/ 84 w 1367"/>
                <a:gd name="T75" fmla="*/ 561 h 948"/>
                <a:gd name="T76" fmla="*/ 120 w 1367"/>
                <a:gd name="T77" fmla="*/ 631 h 948"/>
                <a:gd name="T78" fmla="*/ 24 w 1367"/>
                <a:gd name="T79" fmla="*/ 731 h 948"/>
                <a:gd name="T80" fmla="*/ 744 w 1367"/>
                <a:gd name="T81" fmla="*/ 670 h 948"/>
                <a:gd name="T82" fmla="*/ 767 w 1367"/>
                <a:gd name="T83" fmla="*/ 698 h 948"/>
                <a:gd name="T84" fmla="*/ 794 w 1367"/>
                <a:gd name="T85" fmla="*/ 703 h 948"/>
                <a:gd name="T86" fmla="*/ 827 w 1367"/>
                <a:gd name="T87" fmla="*/ 764 h 948"/>
                <a:gd name="T88" fmla="*/ 887 w 1367"/>
                <a:gd name="T89" fmla="*/ 782 h 94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67"/>
                <a:gd name="T136" fmla="*/ 0 h 948"/>
                <a:gd name="T137" fmla="*/ 1367 w 1367"/>
                <a:gd name="T138" fmla="*/ 948 h 94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67" h="948">
                  <a:moveTo>
                    <a:pt x="887" y="782"/>
                  </a:moveTo>
                  <a:lnTo>
                    <a:pt x="1034" y="830"/>
                  </a:lnTo>
                  <a:lnTo>
                    <a:pt x="1044" y="851"/>
                  </a:lnTo>
                  <a:lnTo>
                    <a:pt x="1034" y="860"/>
                  </a:lnTo>
                  <a:lnTo>
                    <a:pt x="1026" y="869"/>
                  </a:lnTo>
                  <a:lnTo>
                    <a:pt x="1024" y="884"/>
                  </a:lnTo>
                  <a:lnTo>
                    <a:pt x="1024" y="905"/>
                  </a:lnTo>
                  <a:lnTo>
                    <a:pt x="1017" y="908"/>
                  </a:lnTo>
                  <a:lnTo>
                    <a:pt x="1008" y="912"/>
                  </a:lnTo>
                  <a:lnTo>
                    <a:pt x="993" y="939"/>
                  </a:lnTo>
                  <a:lnTo>
                    <a:pt x="993" y="948"/>
                  </a:lnTo>
                  <a:lnTo>
                    <a:pt x="1000" y="948"/>
                  </a:lnTo>
                  <a:lnTo>
                    <a:pt x="1008" y="944"/>
                  </a:lnTo>
                  <a:lnTo>
                    <a:pt x="1010" y="939"/>
                  </a:lnTo>
                  <a:lnTo>
                    <a:pt x="1034" y="917"/>
                  </a:lnTo>
                  <a:lnTo>
                    <a:pt x="1046" y="920"/>
                  </a:lnTo>
                  <a:lnTo>
                    <a:pt x="1081" y="920"/>
                  </a:lnTo>
                  <a:lnTo>
                    <a:pt x="1091" y="912"/>
                  </a:lnTo>
                  <a:lnTo>
                    <a:pt x="1120" y="905"/>
                  </a:lnTo>
                  <a:lnTo>
                    <a:pt x="1147" y="896"/>
                  </a:lnTo>
                  <a:lnTo>
                    <a:pt x="1164" y="887"/>
                  </a:lnTo>
                  <a:lnTo>
                    <a:pt x="1180" y="869"/>
                  </a:lnTo>
                  <a:lnTo>
                    <a:pt x="1263" y="817"/>
                  </a:lnTo>
                  <a:lnTo>
                    <a:pt x="1286" y="806"/>
                  </a:lnTo>
                  <a:lnTo>
                    <a:pt x="1303" y="791"/>
                  </a:lnTo>
                  <a:lnTo>
                    <a:pt x="1317" y="788"/>
                  </a:lnTo>
                  <a:lnTo>
                    <a:pt x="1330" y="778"/>
                  </a:lnTo>
                  <a:lnTo>
                    <a:pt x="1347" y="769"/>
                  </a:lnTo>
                  <a:lnTo>
                    <a:pt x="1357" y="761"/>
                  </a:lnTo>
                  <a:lnTo>
                    <a:pt x="1363" y="742"/>
                  </a:lnTo>
                  <a:lnTo>
                    <a:pt x="1367" y="736"/>
                  </a:lnTo>
                  <a:lnTo>
                    <a:pt x="1363" y="733"/>
                  </a:lnTo>
                  <a:lnTo>
                    <a:pt x="1347" y="749"/>
                  </a:lnTo>
                  <a:lnTo>
                    <a:pt x="1326" y="754"/>
                  </a:lnTo>
                  <a:lnTo>
                    <a:pt x="1303" y="764"/>
                  </a:lnTo>
                  <a:lnTo>
                    <a:pt x="1293" y="773"/>
                  </a:lnTo>
                  <a:lnTo>
                    <a:pt x="1286" y="785"/>
                  </a:lnTo>
                  <a:lnTo>
                    <a:pt x="1267" y="793"/>
                  </a:lnTo>
                  <a:lnTo>
                    <a:pt x="1263" y="788"/>
                  </a:lnTo>
                  <a:lnTo>
                    <a:pt x="1270" y="775"/>
                  </a:lnTo>
                  <a:lnTo>
                    <a:pt x="1284" y="761"/>
                  </a:lnTo>
                  <a:lnTo>
                    <a:pt x="1300" y="736"/>
                  </a:lnTo>
                  <a:lnTo>
                    <a:pt x="1293" y="733"/>
                  </a:lnTo>
                  <a:lnTo>
                    <a:pt x="1280" y="746"/>
                  </a:lnTo>
                  <a:lnTo>
                    <a:pt x="1274" y="757"/>
                  </a:lnTo>
                  <a:lnTo>
                    <a:pt x="1260" y="769"/>
                  </a:lnTo>
                  <a:lnTo>
                    <a:pt x="1213" y="793"/>
                  </a:lnTo>
                  <a:lnTo>
                    <a:pt x="1153" y="817"/>
                  </a:lnTo>
                  <a:lnTo>
                    <a:pt x="1107" y="842"/>
                  </a:lnTo>
                  <a:lnTo>
                    <a:pt x="1087" y="851"/>
                  </a:lnTo>
                  <a:lnTo>
                    <a:pt x="1067" y="873"/>
                  </a:lnTo>
                  <a:lnTo>
                    <a:pt x="1057" y="866"/>
                  </a:lnTo>
                  <a:lnTo>
                    <a:pt x="1057" y="849"/>
                  </a:lnTo>
                  <a:lnTo>
                    <a:pt x="1063" y="830"/>
                  </a:lnTo>
                  <a:lnTo>
                    <a:pt x="1081" y="817"/>
                  </a:lnTo>
                  <a:lnTo>
                    <a:pt x="1061" y="799"/>
                  </a:lnTo>
                  <a:lnTo>
                    <a:pt x="1087" y="775"/>
                  </a:lnTo>
                  <a:lnTo>
                    <a:pt x="1091" y="767"/>
                  </a:lnTo>
                  <a:lnTo>
                    <a:pt x="1077" y="754"/>
                  </a:lnTo>
                  <a:lnTo>
                    <a:pt x="1057" y="600"/>
                  </a:lnTo>
                  <a:lnTo>
                    <a:pt x="1050" y="595"/>
                  </a:lnTo>
                  <a:lnTo>
                    <a:pt x="1050" y="453"/>
                  </a:lnTo>
                  <a:lnTo>
                    <a:pt x="1034" y="419"/>
                  </a:lnTo>
                  <a:lnTo>
                    <a:pt x="1020" y="383"/>
                  </a:lnTo>
                  <a:lnTo>
                    <a:pt x="1020" y="357"/>
                  </a:lnTo>
                  <a:lnTo>
                    <a:pt x="1010" y="305"/>
                  </a:lnTo>
                  <a:lnTo>
                    <a:pt x="993" y="278"/>
                  </a:lnTo>
                  <a:lnTo>
                    <a:pt x="984" y="281"/>
                  </a:lnTo>
                  <a:lnTo>
                    <a:pt x="984" y="287"/>
                  </a:lnTo>
                  <a:lnTo>
                    <a:pt x="980" y="287"/>
                  </a:lnTo>
                  <a:lnTo>
                    <a:pt x="973" y="278"/>
                  </a:lnTo>
                  <a:lnTo>
                    <a:pt x="976" y="251"/>
                  </a:lnTo>
                  <a:lnTo>
                    <a:pt x="950" y="193"/>
                  </a:lnTo>
                  <a:lnTo>
                    <a:pt x="947" y="172"/>
                  </a:lnTo>
                  <a:lnTo>
                    <a:pt x="957" y="148"/>
                  </a:lnTo>
                  <a:lnTo>
                    <a:pt x="950" y="106"/>
                  </a:lnTo>
                  <a:lnTo>
                    <a:pt x="923" y="46"/>
                  </a:lnTo>
                  <a:lnTo>
                    <a:pt x="920" y="40"/>
                  </a:lnTo>
                  <a:lnTo>
                    <a:pt x="914" y="31"/>
                  </a:lnTo>
                  <a:lnTo>
                    <a:pt x="917" y="21"/>
                  </a:lnTo>
                  <a:lnTo>
                    <a:pt x="907" y="0"/>
                  </a:lnTo>
                  <a:lnTo>
                    <a:pt x="690" y="49"/>
                  </a:lnTo>
                  <a:lnTo>
                    <a:pt x="687" y="46"/>
                  </a:lnTo>
                  <a:lnTo>
                    <a:pt x="680" y="46"/>
                  </a:lnTo>
                  <a:lnTo>
                    <a:pt x="660" y="55"/>
                  </a:lnTo>
                  <a:lnTo>
                    <a:pt x="610" y="103"/>
                  </a:lnTo>
                  <a:lnTo>
                    <a:pt x="557" y="166"/>
                  </a:lnTo>
                  <a:lnTo>
                    <a:pt x="550" y="178"/>
                  </a:lnTo>
                  <a:lnTo>
                    <a:pt x="554" y="191"/>
                  </a:lnTo>
                  <a:lnTo>
                    <a:pt x="547" y="215"/>
                  </a:lnTo>
                  <a:lnTo>
                    <a:pt x="534" y="224"/>
                  </a:lnTo>
                  <a:lnTo>
                    <a:pt x="481" y="272"/>
                  </a:lnTo>
                  <a:lnTo>
                    <a:pt x="477" y="281"/>
                  </a:lnTo>
                  <a:lnTo>
                    <a:pt x="484" y="302"/>
                  </a:lnTo>
                  <a:lnTo>
                    <a:pt x="490" y="305"/>
                  </a:lnTo>
                  <a:lnTo>
                    <a:pt x="500" y="302"/>
                  </a:lnTo>
                  <a:lnTo>
                    <a:pt x="514" y="311"/>
                  </a:lnTo>
                  <a:lnTo>
                    <a:pt x="518" y="320"/>
                  </a:lnTo>
                  <a:lnTo>
                    <a:pt x="507" y="329"/>
                  </a:lnTo>
                  <a:lnTo>
                    <a:pt x="511" y="347"/>
                  </a:lnTo>
                  <a:lnTo>
                    <a:pt x="523" y="365"/>
                  </a:lnTo>
                  <a:lnTo>
                    <a:pt x="520" y="392"/>
                  </a:lnTo>
                  <a:lnTo>
                    <a:pt x="487" y="408"/>
                  </a:lnTo>
                  <a:lnTo>
                    <a:pt x="437" y="456"/>
                  </a:lnTo>
                  <a:lnTo>
                    <a:pt x="397" y="468"/>
                  </a:lnTo>
                  <a:lnTo>
                    <a:pt x="313" y="489"/>
                  </a:lnTo>
                  <a:lnTo>
                    <a:pt x="284" y="481"/>
                  </a:lnTo>
                  <a:lnTo>
                    <a:pt x="257" y="477"/>
                  </a:lnTo>
                  <a:lnTo>
                    <a:pt x="214" y="481"/>
                  </a:lnTo>
                  <a:lnTo>
                    <a:pt x="167" y="489"/>
                  </a:lnTo>
                  <a:lnTo>
                    <a:pt x="114" y="507"/>
                  </a:lnTo>
                  <a:lnTo>
                    <a:pt x="90" y="519"/>
                  </a:lnTo>
                  <a:lnTo>
                    <a:pt x="84" y="546"/>
                  </a:lnTo>
                  <a:lnTo>
                    <a:pt x="84" y="561"/>
                  </a:lnTo>
                  <a:lnTo>
                    <a:pt x="124" y="600"/>
                  </a:lnTo>
                  <a:lnTo>
                    <a:pt x="127" y="619"/>
                  </a:lnTo>
                  <a:lnTo>
                    <a:pt x="120" y="631"/>
                  </a:lnTo>
                  <a:lnTo>
                    <a:pt x="108" y="637"/>
                  </a:lnTo>
                  <a:lnTo>
                    <a:pt x="97" y="670"/>
                  </a:lnTo>
                  <a:lnTo>
                    <a:pt x="24" y="731"/>
                  </a:lnTo>
                  <a:lnTo>
                    <a:pt x="0" y="749"/>
                  </a:lnTo>
                  <a:lnTo>
                    <a:pt x="14" y="803"/>
                  </a:lnTo>
                  <a:lnTo>
                    <a:pt x="744" y="670"/>
                  </a:lnTo>
                  <a:lnTo>
                    <a:pt x="757" y="679"/>
                  </a:lnTo>
                  <a:lnTo>
                    <a:pt x="761" y="691"/>
                  </a:lnTo>
                  <a:lnTo>
                    <a:pt x="767" y="698"/>
                  </a:lnTo>
                  <a:lnTo>
                    <a:pt x="774" y="694"/>
                  </a:lnTo>
                  <a:lnTo>
                    <a:pt x="780" y="700"/>
                  </a:lnTo>
                  <a:lnTo>
                    <a:pt x="794" y="703"/>
                  </a:lnTo>
                  <a:lnTo>
                    <a:pt x="814" y="742"/>
                  </a:lnTo>
                  <a:lnTo>
                    <a:pt x="817" y="757"/>
                  </a:lnTo>
                  <a:lnTo>
                    <a:pt x="827" y="764"/>
                  </a:lnTo>
                  <a:lnTo>
                    <a:pt x="827" y="769"/>
                  </a:lnTo>
                  <a:lnTo>
                    <a:pt x="870" y="773"/>
                  </a:lnTo>
                  <a:lnTo>
                    <a:pt x="887" y="78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11" name="Freeform 128"/>
            <p:cNvSpPr>
              <a:spLocks noChangeAspect="1"/>
            </p:cNvSpPr>
            <p:nvPr/>
          </p:nvSpPr>
          <p:spPr bwMode="auto">
            <a:xfrm>
              <a:off x="9085" y="2975"/>
              <a:ext cx="1367" cy="948"/>
            </a:xfrm>
            <a:custGeom>
              <a:avLst/>
              <a:gdLst>
                <a:gd name="T0" fmla="*/ 1044 w 1367"/>
                <a:gd name="T1" fmla="*/ 851 h 948"/>
                <a:gd name="T2" fmla="*/ 1024 w 1367"/>
                <a:gd name="T3" fmla="*/ 884 h 948"/>
                <a:gd name="T4" fmla="*/ 1008 w 1367"/>
                <a:gd name="T5" fmla="*/ 912 h 948"/>
                <a:gd name="T6" fmla="*/ 1000 w 1367"/>
                <a:gd name="T7" fmla="*/ 948 h 948"/>
                <a:gd name="T8" fmla="*/ 1034 w 1367"/>
                <a:gd name="T9" fmla="*/ 917 h 948"/>
                <a:gd name="T10" fmla="*/ 1091 w 1367"/>
                <a:gd name="T11" fmla="*/ 912 h 948"/>
                <a:gd name="T12" fmla="*/ 1164 w 1367"/>
                <a:gd name="T13" fmla="*/ 887 h 948"/>
                <a:gd name="T14" fmla="*/ 1286 w 1367"/>
                <a:gd name="T15" fmla="*/ 806 h 948"/>
                <a:gd name="T16" fmla="*/ 1330 w 1367"/>
                <a:gd name="T17" fmla="*/ 778 h 948"/>
                <a:gd name="T18" fmla="*/ 1363 w 1367"/>
                <a:gd name="T19" fmla="*/ 742 h 948"/>
                <a:gd name="T20" fmla="*/ 1347 w 1367"/>
                <a:gd name="T21" fmla="*/ 749 h 948"/>
                <a:gd name="T22" fmla="*/ 1293 w 1367"/>
                <a:gd name="T23" fmla="*/ 773 h 948"/>
                <a:gd name="T24" fmla="*/ 1263 w 1367"/>
                <a:gd name="T25" fmla="*/ 788 h 948"/>
                <a:gd name="T26" fmla="*/ 1300 w 1367"/>
                <a:gd name="T27" fmla="*/ 736 h 948"/>
                <a:gd name="T28" fmla="*/ 1274 w 1367"/>
                <a:gd name="T29" fmla="*/ 757 h 948"/>
                <a:gd name="T30" fmla="*/ 1153 w 1367"/>
                <a:gd name="T31" fmla="*/ 817 h 948"/>
                <a:gd name="T32" fmla="*/ 1067 w 1367"/>
                <a:gd name="T33" fmla="*/ 873 h 948"/>
                <a:gd name="T34" fmla="*/ 1063 w 1367"/>
                <a:gd name="T35" fmla="*/ 830 h 948"/>
                <a:gd name="T36" fmla="*/ 1087 w 1367"/>
                <a:gd name="T37" fmla="*/ 775 h 948"/>
                <a:gd name="T38" fmla="*/ 1057 w 1367"/>
                <a:gd name="T39" fmla="*/ 600 h 948"/>
                <a:gd name="T40" fmla="*/ 1034 w 1367"/>
                <a:gd name="T41" fmla="*/ 419 h 948"/>
                <a:gd name="T42" fmla="*/ 1010 w 1367"/>
                <a:gd name="T43" fmla="*/ 305 h 948"/>
                <a:gd name="T44" fmla="*/ 984 w 1367"/>
                <a:gd name="T45" fmla="*/ 287 h 948"/>
                <a:gd name="T46" fmla="*/ 976 w 1367"/>
                <a:gd name="T47" fmla="*/ 251 h 948"/>
                <a:gd name="T48" fmla="*/ 957 w 1367"/>
                <a:gd name="T49" fmla="*/ 148 h 948"/>
                <a:gd name="T50" fmla="*/ 920 w 1367"/>
                <a:gd name="T51" fmla="*/ 40 h 948"/>
                <a:gd name="T52" fmla="*/ 907 w 1367"/>
                <a:gd name="T53" fmla="*/ 0 h 948"/>
                <a:gd name="T54" fmla="*/ 680 w 1367"/>
                <a:gd name="T55" fmla="*/ 46 h 948"/>
                <a:gd name="T56" fmla="*/ 557 w 1367"/>
                <a:gd name="T57" fmla="*/ 166 h 948"/>
                <a:gd name="T58" fmla="*/ 547 w 1367"/>
                <a:gd name="T59" fmla="*/ 215 h 948"/>
                <a:gd name="T60" fmla="*/ 477 w 1367"/>
                <a:gd name="T61" fmla="*/ 281 h 948"/>
                <a:gd name="T62" fmla="*/ 500 w 1367"/>
                <a:gd name="T63" fmla="*/ 302 h 948"/>
                <a:gd name="T64" fmla="*/ 507 w 1367"/>
                <a:gd name="T65" fmla="*/ 329 h 948"/>
                <a:gd name="T66" fmla="*/ 520 w 1367"/>
                <a:gd name="T67" fmla="*/ 392 h 948"/>
                <a:gd name="T68" fmla="*/ 397 w 1367"/>
                <a:gd name="T69" fmla="*/ 468 h 948"/>
                <a:gd name="T70" fmla="*/ 257 w 1367"/>
                <a:gd name="T71" fmla="*/ 477 h 948"/>
                <a:gd name="T72" fmla="*/ 114 w 1367"/>
                <a:gd name="T73" fmla="*/ 507 h 948"/>
                <a:gd name="T74" fmla="*/ 84 w 1367"/>
                <a:gd name="T75" fmla="*/ 561 h 948"/>
                <a:gd name="T76" fmla="*/ 120 w 1367"/>
                <a:gd name="T77" fmla="*/ 631 h 948"/>
                <a:gd name="T78" fmla="*/ 24 w 1367"/>
                <a:gd name="T79" fmla="*/ 731 h 948"/>
                <a:gd name="T80" fmla="*/ 744 w 1367"/>
                <a:gd name="T81" fmla="*/ 670 h 948"/>
                <a:gd name="T82" fmla="*/ 767 w 1367"/>
                <a:gd name="T83" fmla="*/ 698 h 948"/>
                <a:gd name="T84" fmla="*/ 794 w 1367"/>
                <a:gd name="T85" fmla="*/ 703 h 948"/>
                <a:gd name="T86" fmla="*/ 827 w 1367"/>
                <a:gd name="T87" fmla="*/ 764 h 948"/>
                <a:gd name="T88" fmla="*/ 887 w 1367"/>
                <a:gd name="T89" fmla="*/ 782 h 94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67"/>
                <a:gd name="T136" fmla="*/ 0 h 948"/>
                <a:gd name="T137" fmla="*/ 1367 w 1367"/>
                <a:gd name="T138" fmla="*/ 948 h 94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67" h="948">
                  <a:moveTo>
                    <a:pt x="887" y="782"/>
                  </a:moveTo>
                  <a:lnTo>
                    <a:pt x="1034" y="830"/>
                  </a:lnTo>
                  <a:lnTo>
                    <a:pt x="1044" y="851"/>
                  </a:lnTo>
                  <a:lnTo>
                    <a:pt x="1034" y="860"/>
                  </a:lnTo>
                  <a:lnTo>
                    <a:pt x="1026" y="869"/>
                  </a:lnTo>
                  <a:lnTo>
                    <a:pt x="1024" y="884"/>
                  </a:lnTo>
                  <a:lnTo>
                    <a:pt x="1024" y="905"/>
                  </a:lnTo>
                  <a:lnTo>
                    <a:pt x="1017" y="908"/>
                  </a:lnTo>
                  <a:lnTo>
                    <a:pt x="1008" y="912"/>
                  </a:lnTo>
                  <a:lnTo>
                    <a:pt x="993" y="939"/>
                  </a:lnTo>
                  <a:lnTo>
                    <a:pt x="993" y="948"/>
                  </a:lnTo>
                  <a:lnTo>
                    <a:pt x="1000" y="948"/>
                  </a:lnTo>
                  <a:lnTo>
                    <a:pt x="1008" y="944"/>
                  </a:lnTo>
                  <a:lnTo>
                    <a:pt x="1010" y="939"/>
                  </a:lnTo>
                  <a:lnTo>
                    <a:pt x="1034" y="917"/>
                  </a:lnTo>
                  <a:lnTo>
                    <a:pt x="1046" y="920"/>
                  </a:lnTo>
                  <a:lnTo>
                    <a:pt x="1081" y="920"/>
                  </a:lnTo>
                  <a:lnTo>
                    <a:pt x="1091" y="912"/>
                  </a:lnTo>
                  <a:lnTo>
                    <a:pt x="1120" y="905"/>
                  </a:lnTo>
                  <a:lnTo>
                    <a:pt x="1147" y="896"/>
                  </a:lnTo>
                  <a:lnTo>
                    <a:pt x="1164" y="887"/>
                  </a:lnTo>
                  <a:lnTo>
                    <a:pt x="1180" y="869"/>
                  </a:lnTo>
                  <a:lnTo>
                    <a:pt x="1263" y="817"/>
                  </a:lnTo>
                  <a:lnTo>
                    <a:pt x="1286" y="806"/>
                  </a:lnTo>
                  <a:lnTo>
                    <a:pt x="1303" y="791"/>
                  </a:lnTo>
                  <a:lnTo>
                    <a:pt x="1317" y="788"/>
                  </a:lnTo>
                  <a:lnTo>
                    <a:pt x="1330" y="778"/>
                  </a:lnTo>
                  <a:lnTo>
                    <a:pt x="1347" y="769"/>
                  </a:lnTo>
                  <a:lnTo>
                    <a:pt x="1357" y="761"/>
                  </a:lnTo>
                  <a:lnTo>
                    <a:pt x="1363" y="742"/>
                  </a:lnTo>
                  <a:lnTo>
                    <a:pt x="1367" y="736"/>
                  </a:lnTo>
                  <a:lnTo>
                    <a:pt x="1363" y="733"/>
                  </a:lnTo>
                  <a:lnTo>
                    <a:pt x="1347" y="749"/>
                  </a:lnTo>
                  <a:lnTo>
                    <a:pt x="1326" y="754"/>
                  </a:lnTo>
                  <a:lnTo>
                    <a:pt x="1303" y="764"/>
                  </a:lnTo>
                  <a:lnTo>
                    <a:pt x="1293" y="773"/>
                  </a:lnTo>
                  <a:lnTo>
                    <a:pt x="1286" y="785"/>
                  </a:lnTo>
                  <a:lnTo>
                    <a:pt x="1267" y="793"/>
                  </a:lnTo>
                  <a:lnTo>
                    <a:pt x="1263" y="788"/>
                  </a:lnTo>
                  <a:lnTo>
                    <a:pt x="1270" y="775"/>
                  </a:lnTo>
                  <a:lnTo>
                    <a:pt x="1284" y="761"/>
                  </a:lnTo>
                  <a:lnTo>
                    <a:pt x="1300" y="736"/>
                  </a:lnTo>
                  <a:lnTo>
                    <a:pt x="1293" y="733"/>
                  </a:lnTo>
                  <a:lnTo>
                    <a:pt x="1280" y="746"/>
                  </a:lnTo>
                  <a:lnTo>
                    <a:pt x="1274" y="757"/>
                  </a:lnTo>
                  <a:lnTo>
                    <a:pt x="1260" y="769"/>
                  </a:lnTo>
                  <a:lnTo>
                    <a:pt x="1213" y="793"/>
                  </a:lnTo>
                  <a:lnTo>
                    <a:pt x="1153" y="817"/>
                  </a:lnTo>
                  <a:lnTo>
                    <a:pt x="1107" y="842"/>
                  </a:lnTo>
                  <a:lnTo>
                    <a:pt x="1087" y="851"/>
                  </a:lnTo>
                  <a:lnTo>
                    <a:pt x="1067" y="873"/>
                  </a:lnTo>
                  <a:lnTo>
                    <a:pt x="1057" y="866"/>
                  </a:lnTo>
                  <a:lnTo>
                    <a:pt x="1057" y="849"/>
                  </a:lnTo>
                  <a:lnTo>
                    <a:pt x="1063" y="830"/>
                  </a:lnTo>
                  <a:lnTo>
                    <a:pt x="1081" y="817"/>
                  </a:lnTo>
                  <a:lnTo>
                    <a:pt x="1061" y="799"/>
                  </a:lnTo>
                  <a:lnTo>
                    <a:pt x="1087" y="775"/>
                  </a:lnTo>
                  <a:lnTo>
                    <a:pt x="1091" y="767"/>
                  </a:lnTo>
                  <a:lnTo>
                    <a:pt x="1077" y="754"/>
                  </a:lnTo>
                  <a:lnTo>
                    <a:pt x="1057" y="600"/>
                  </a:lnTo>
                  <a:lnTo>
                    <a:pt x="1050" y="595"/>
                  </a:lnTo>
                  <a:lnTo>
                    <a:pt x="1050" y="453"/>
                  </a:lnTo>
                  <a:lnTo>
                    <a:pt x="1034" y="419"/>
                  </a:lnTo>
                  <a:lnTo>
                    <a:pt x="1020" y="383"/>
                  </a:lnTo>
                  <a:lnTo>
                    <a:pt x="1020" y="357"/>
                  </a:lnTo>
                  <a:lnTo>
                    <a:pt x="1010" y="305"/>
                  </a:lnTo>
                  <a:lnTo>
                    <a:pt x="993" y="278"/>
                  </a:lnTo>
                  <a:lnTo>
                    <a:pt x="984" y="281"/>
                  </a:lnTo>
                  <a:lnTo>
                    <a:pt x="984" y="287"/>
                  </a:lnTo>
                  <a:lnTo>
                    <a:pt x="980" y="287"/>
                  </a:lnTo>
                  <a:lnTo>
                    <a:pt x="973" y="278"/>
                  </a:lnTo>
                  <a:lnTo>
                    <a:pt x="976" y="251"/>
                  </a:lnTo>
                  <a:lnTo>
                    <a:pt x="950" y="193"/>
                  </a:lnTo>
                  <a:lnTo>
                    <a:pt x="947" y="172"/>
                  </a:lnTo>
                  <a:lnTo>
                    <a:pt x="957" y="148"/>
                  </a:lnTo>
                  <a:lnTo>
                    <a:pt x="950" y="106"/>
                  </a:lnTo>
                  <a:lnTo>
                    <a:pt x="923" y="46"/>
                  </a:lnTo>
                  <a:lnTo>
                    <a:pt x="920" y="40"/>
                  </a:lnTo>
                  <a:lnTo>
                    <a:pt x="914" y="31"/>
                  </a:lnTo>
                  <a:lnTo>
                    <a:pt x="917" y="21"/>
                  </a:lnTo>
                  <a:lnTo>
                    <a:pt x="907" y="0"/>
                  </a:lnTo>
                  <a:lnTo>
                    <a:pt x="690" y="49"/>
                  </a:lnTo>
                  <a:lnTo>
                    <a:pt x="687" y="46"/>
                  </a:lnTo>
                  <a:lnTo>
                    <a:pt x="680" y="46"/>
                  </a:lnTo>
                  <a:lnTo>
                    <a:pt x="660" y="55"/>
                  </a:lnTo>
                  <a:lnTo>
                    <a:pt x="610" y="103"/>
                  </a:lnTo>
                  <a:lnTo>
                    <a:pt x="557" y="166"/>
                  </a:lnTo>
                  <a:lnTo>
                    <a:pt x="550" y="178"/>
                  </a:lnTo>
                  <a:lnTo>
                    <a:pt x="554" y="191"/>
                  </a:lnTo>
                  <a:lnTo>
                    <a:pt x="547" y="215"/>
                  </a:lnTo>
                  <a:lnTo>
                    <a:pt x="534" y="224"/>
                  </a:lnTo>
                  <a:lnTo>
                    <a:pt x="481" y="272"/>
                  </a:lnTo>
                  <a:lnTo>
                    <a:pt x="477" y="281"/>
                  </a:lnTo>
                  <a:lnTo>
                    <a:pt x="484" y="302"/>
                  </a:lnTo>
                  <a:lnTo>
                    <a:pt x="490" y="305"/>
                  </a:lnTo>
                  <a:lnTo>
                    <a:pt x="500" y="302"/>
                  </a:lnTo>
                  <a:lnTo>
                    <a:pt x="514" y="311"/>
                  </a:lnTo>
                  <a:lnTo>
                    <a:pt x="518" y="320"/>
                  </a:lnTo>
                  <a:lnTo>
                    <a:pt x="507" y="329"/>
                  </a:lnTo>
                  <a:lnTo>
                    <a:pt x="511" y="347"/>
                  </a:lnTo>
                  <a:lnTo>
                    <a:pt x="523" y="365"/>
                  </a:lnTo>
                  <a:lnTo>
                    <a:pt x="520" y="392"/>
                  </a:lnTo>
                  <a:lnTo>
                    <a:pt x="487" y="408"/>
                  </a:lnTo>
                  <a:lnTo>
                    <a:pt x="437" y="456"/>
                  </a:lnTo>
                  <a:lnTo>
                    <a:pt x="397" y="468"/>
                  </a:lnTo>
                  <a:lnTo>
                    <a:pt x="313" y="489"/>
                  </a:lnTo>
                  <a:lnTo>
                    <a:pt x="284" y="481"/>
                  </a:lnTo>
                  <a:lnTo>
                    <a:pt x="257" y="477"/>
                  </a:lnTo>
                  <a:lnTo>
                    <a:pt x="214" y="481"/>
                  </a:lnTo>
                  <a:lnTo>
                    <a:pt x="167" y="489"/>
                  </a:lnTo>
                  <a:lnTo>
                    <a:pt x="114" y="507"/>
                  </a:lnTo>
                  <a:lnTo>
                    <a:pt x="90" y="519"/>
                  </a:lnTo>
                  <a:lnTo>
                    <a:pt x="84" y="546"/>
                  </a:lnTo>
                  <a:lnTo>
                    <a:pt x="84" y="561"/>
                  </a:lnTo>
                  <a:lnTo>
                    <a:pt x="124" y="600"/>
                  </a:lnTo>
                  <a:lnTo>
                    <a:pt x="127" y="619"/>
                  </a:lnTo>
                  <a:lnTo>
                    <a:pt x="120" y="631"/>
                  </a:lnTo>
                  <a:lnTo>
                    <a:pt x="108" y="637"/>
                  </a:lnTo>
                  <a:lnTo>
                    <a:pt x="97" y="670"/>
                  </a:lnTo>
                  <a:lnTo>
                    <a:pt x="24" y="731"/>
                  </a:lnTo>
                  <a:lnTo>
                    <a:pt x="0" y="749"/>
                  </a:lnTo>
                  <a:lnTo>
                    <a:pt x="14" y="803"/>
                  </a:lnTo>
                  <a:lnTo>
                    <a:pt x="744" y="670"/>
                  </a:lnTo>
                  <a:lnTo>
                    <a:pt x="757" y="679"/>
                  </a:lnTo>
                  <a:lnTo>
                    <a:pt x="761" y="691"/>
                  </a:lnTo>
                  <a:lnTo>
                    <a:pt x="767" y="698"/>
                  </a:lnTo>
                  <a:lnTo>
                    <a:pt x="774" y="694"/>
                  </a:lnTo>
                  <a:lnTo>
                    <a:pt x="780" y="700"/>
                  </a:lnTo>
                  <a:lnTo>
                    <a:pt x="794" y="703"/>
                  </a:lnTo>
                  <a:lnTo>
                    <a:pt x="814" y="742"/>
                  </a:lnTo>
                  <a:lnTo>
                    <a:pt x="817" y="757"/>
                  </a:lnTo>
                  <a:lnTo>
                    <a:pt x="827" y="764"/>
                  </a:lnTo>
                  <a:lnTo>
                    <a:pt x="827" y="769"/>
                  </a:lnTo>
                  <a:lnTo>
                    <a:pt x="870" y="773"/>
                  </a:lnTo>
                  <a:lnTo>
                    <a:pt x="887" y="78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12" name="Freeform 129"/>
            <p:cNvSpPr>
              <a:spLocks noChangeAspect="1"/>
            </p:cNvSpPr>
            <p:nvPr/>
          </p:nvSpPr>
          <p:spPr bwMode="auto">
            <a:xfrm>
              <a:off x="8968" y="3645"/>
              <a:ext cx="1062" cy="619"/>
            </a:xfrm>
            <a:custGeom>
              <a:avLst/>
              <a:gdLst>
                <a:gd name="T0" fmla="*/ 264 w 1062"/>
                <a:gd name="T1" fmla="*/ 586 h 619"/>
                <a:gd name="T2" fmla="*/ 742 w 1062"/>
                <a:gd name="T3" fmla="*/ 502 h 619"/>
                <a:gd name="T4" fmla="*/ 896 w 1062"/>
                <a:gd name="T5" fmla="*/ 478 h 619"/>
                <a:gd name="T6" fmla="*/ 899 w 1062"/>
                <a:gd name="T7" fmla="*/ 478 h 619"/>
                <a:gd name="T8" fmla="*/ 902 w 1062"/>
                <a:gd name="T9" fmla="*/ 475 h 619"/>
                <a:gd name="T10" fmla="*/ 905 w 1062"/>
                <a:gd name="T11" fmla="*/ 463 h 619"/>
                <a:gd name="T12" fmla="*/ 922 w 1062"/>
                <a:gd name="T13" fmla="*/ 448 h 619"/>
                <a:gd name="T14" fmla="*/ 939 w 1062"/>
                <a:gd name="T15" fmla="*/ 445 h 619"/>
                <a:gd name="T16" fmla="*/ 955 w 1062"/>
                <a:gd name="T17" fmla="*/ 448 h 619"/>
                <a:gd name="T18" fmla="*/ 999 w 1062"/>
                <a:gd name="T19" fmla="*/ 421 h 619"/>
                <a:gd name="T20" fmla="*/ 1006 w 1062"/>
                <a:gd name="T21" fmla="*/ 400 h 619"/>
                <a:gd name="T22" fmla="*/ 1032 w 1062"/>
                <a:gd name="T23" fmla="*/ 376 h 619"/>
                <a:gd name="T24" fmla="*/ 1059 w 1062"/>
                <a:gd name="T25" fmla="*/ 361 h 619"/>
                <a:gd name="T26" fmla="*/ 1062 w 1062"/>
                <a:gd name="T27" fmla="*/ 355 h 619"/>
                <a:gd name="T28" fmla="*/ 1036 w 1062"/>
                <a:gd name="T29" fmla="*/ 337 h 619"/>
                <a:gd name="T30" fmla="*/ 1026 w 1062"/>
                <a:gd name="T31" fmla="*/ 328 h 619"/>
                <a:gd name="T32" fmla="*/ 1016 w 1062"/>
                <a:gd name="T33" fmla="*/ 324 h 619"/>
                <a:gd name="T34" fmla="*/ 1009 w 1062"/>
                <a:gd name="T35" fmla="*/ 316 h 619"/>
                <a:gd name="T36" fmla="*/ 989 w 1062"/>
                <a:gd name="T37" fmla="*/ 313 h 619"/>
                <a:gd name="T38" fmla="*/ 982 w 1062"/>
                <a:gd name="T39" fmla="*/ 289 h 619"/>
                <a:gd name="T40" fmla="*/ 959 w 1062"/>
                <a:gd name="T41" fmla="*/ 283 h 619"/>
                <a:gd name="T42" fmla="*/ 955 w 1062"/>
                <a:gd name="T43" fmla="*/ 283 h 619"/>
                <a:gd name="T44" fmla="*/ 952 w 1062"/>
                <a:gd name="T45" fmla="*/ 243 h 619"/>
                <a:gd name="T46" fmla="*/ 965 w 1062"/>
                <a:gd name="T47" fmla="*/ 238 h 619"/>
                <a:gd name="T48" fmla="*/ 963 w 1062"/>
                <a:gd name="T49" fmla="*/ 216 h 619"/>
                <a:gd name="T50" fmla="*/ 949 w 1062"/>
                <a:gd name="T51" fmla="*/ 205 h 619"/>
                <a:gd name="T52" fmla="*/ 949 w 1062"/>
                <a:gd name="T53" fmla="*/ 199 h 619"/>
                <a:gd name="T54" fmla="*/ 952 w 1062"/>
                <a:gd name="T55" fmla="*/ 192 h 619"/>
                <a:gd name="T56" fmla="*/ 972 w 1062"/>
                <a:gd name="T57" fmla="*/ 174 h 619"/>
                <a:gd name="T58" fmla="*/ 979 w 1062"/>
                <a:gd name="T59" fmla="*/ 144 h 619"/>
                <a:gd name="T60" fmla="*/ 979 w 1062"/>
                <a:gd name="T61" fmla="*/ 136 h 619"/>
                <a:gd name="T62" fmla="*/ 992 w 1062"/>
                <a:gd name="T63" fmla="*/ 117 h 619"/>
                <a:gd name="T64" fmla="*/ 1002 w 1062"/>
                <a:gd name="T65" fmla="*/ 112 h 619"/>
                <a:gd name="T66" fmla="*/ 985 w 1062"/>
                <a:gd name="T67" fmla="*/ 102 h 619"/>
                <a:gd name="T68" fmla="*/ 942 w 1062"/>
                <a:gd name="T69" fmla="*/ 99 h 619"/>
                <a:gd name="T70" fmla="*/ 942 w 1062"/>
                <a:gd name="T71" fmla="*/ 93 h 619"/>
                <a:gd name="T72" fmla="*/ 932 w 1062"/>
                <a:gd name="T73" fmla="*/ 87 h 619"/>
                <a:gd name="T74" fmla="*/ 928 w 1062"/>
                <a:gd name="T75" fmla="*/ 73 h 619"/>
                <a:gd name="T76" fmla="*/ 909 w 1062"/>
                <a:gd name="T77" fmla="*/ 33 h 619"/>
                <a:gd name="T78" fmla="*/ 896 w 1062"/>
                <a:gd name="T79" fmla="*/ 31 h 619"/>
                <a:gd name="T80" fmla="*/ 889 w 1062"/>
                <a:gd name="T81" fmla="*/ 24 h 619"/>
                <a:gd name="T82" fmla="*/ 881 w 1062"/>
                <a:gd name="T83" fmla="*/ 27 h 619"/>
                <a:gd name="T84" fmla="*/ 875 w 1062"/>
                <a:gd name="T85" fmla="*/ 21 h 619"/>
                <a:gd name="T86" fmla="*/ 872 w 1062"/>
                <a:gd name="T87" fmla="*/ 9 h 619"/>
                <a:gd name="T88" fmla="*/ 859 w 1062"/>
                <a:gd name="T89" fmla="*/ 0 h 619"/>
                <a:gd name="T90" fmla="*/ 128 w 1062"/>
                <a:gd name="T91" fmla="*/ 133 h 619"/>
                <a:gd name="T92" fmla="*/ 115 w 1062"/>
                <a:gd name="T93" fmla="*/ 78 h 619"/>
                <a:gd name="T94" fmla="*/ 74 w 1062"/>
                <a:gd name="T95" fmla="*/ 115 h 619"/>
                <a:gd name="T96" fmla="*/ 68 w 1062"/>
                <a:gd name="T97" fmla="*/ 117 h 619"/>
                <a:gd name="T98" fmla="*/ 61 w 1062"/>
                <a:gd name="T99" fmla="*/ 112 h 619"/>
                <a:gd name="T100" fmla="*/ 58 w 1062"/>
                <a:gd name="T101" fmla="*/ 112 h 619"/>
                <a:gd name="T102" fmla="*/ 48 w 1062"/>
                <a:gd name="T103" fmla="*/ 133 h 619"/>
                <a:gd name="T104" fmla="*/ 11 w 1062"/>
                <a:gd name="T105" fmla="*/ 157 h 619"/>
                <a:gd name="T106" fmla="*/ 0 w 1062"/>
                <a:gd name="T107" fmla="*/ 166 h 619"/>
                <a:gd name="T108" fmla="*/ 51 w 1062"/>
                <a:gd name="T109" fmla="*/ 436 h 619"/>
                <a:gd name="T110" fmla="*/ 87 w 1062"/>
                <a:gd name="T111" fmla="*/ 619 h 619"/>
                <a:gd name="T112" fmla="*/ 264 w 1062"/>
                <a:gd name="T113" fmla="*/ 586 h 6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62"/>
                <a:gd name="T172" fmla="*/ 0 h 619"/>
                <a:gd name="T173" fmla="*/ 1062 w 1062"/>
                <a:gd name="T174" fmla="*/ 619 h 6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62" h="619">
                  <a:moveTo>
                    <a:pt x="264" y="586"/>
                  </a:moveTo>
                  <a:lnTo>
                    <a:pt x="742" y="502"/>
                  </a:lnTo>
                  <a:lnTo>
                    <a:pt x="896" y="478"/>
                  </a:lnTo>
                  <a:lnTo>
                    <a:pt x="899" y="478"/>
                  </a:lnTo>
                  <a:lnTo>
                    <a:pt x="902" y="475"/>
                  </a:lnTo>
                  <a:lnTo>
                    <a:pt x="905" y="463"/>
                  </a:lnTo>
                  <a:lnTo>
                    <a:pt x="922" y="448"/>
                  </a:lnTo>
                  <a:lnTo>
                    <a:pt x="939" y="445"/>
                  </a:lnTo>
                  <a:lnTo>
                    <a:pt x="955" y="448"/>
                  </a:lnTo>
                  <a:lnTo>
                    <a:pt x="999" y="421"/>
                  </a:lnTo>
                  <a:lnTo>
                    <a:pt x="1006" y="400"/>
                  </a:lnTo>
                  <a:lnTo>
                    <a:pt x="1032" y="376"/>
                  </a:lnTo>
                  <a:lnTo>
                    <a:pt x="1059" y="361"/>
                  </a:lnTo>
                  <a:lnTo>
                    <a:pt x="1062" y="355"/>
                  </a:lnTo>
                  <a:lnTo>
                    <a:pt x="1036" y="337"/>
                  </a:lnTo>
                  <a:lnTo>
                    <a:pt x="1026" y="328"/>
                  </a:lnTo>
                  <a:lnTo>
                    <a:pt x="1016" y="324"/>
                  </a:lnTo>
                  <a:lnTo>
                    <a:pt x="1009" y="316"/>
                  </a:lnTo>
                  <a:lnTo>
                    <a:pt x="989" y="313"/>
                  </a:lnTo>
                  <a:lnTo>
                    <a:pt x="982" y="289"/>
                  </a:lnTo>
                  <a:lnTo>
                    <a:pt x="959" y="283"/>
                  </a:lnTo>
                  <a:lnTo>
                    <a:pt x="955" y="283"/>
                  </a:lnTo>
                  <a:lnTo>
                    <a:pt x="952" y="243"/>
                  </a:lnTo>
                  <a:lnTo>
                    <a:pt x="965" y="238"/>
                  </a:lnTo>
                  <a:lnTo>
                    <a:pt x="963" y="216"/>
                  </a:lnTo>
                  <a:lnTo>
                    <a:pt x="949" y="205"/>
                  </a:lnTo>
                  <a:lnTo>
                    <a:pt x="949" y="199"/>
                  </a:lnTo>
                  <a:lnTo>
                    <a:pt x="952" y="192"/>
                  </a:lnTo>
                  <a:lnTo>
                    <a:pt x="972" y="174"/>
                  </a:lnTo>
                  <a:lnTo>
                    <a:pt x="979" y="144"/>
                  </a:lnTo>
                  <a:lnTo>
                    <a:pt x="979" y="136"/>
                  </a:lnTo>
                  <a:lnTo>
                    <a:pt x="992" y="117"/>
                  </a:lnTo>
                  <a:lnTo>
                    <a:pt x="1002" y="112"/>
                  </a:lnTo>
                  <a:lnTo>
                    <a:pt x="985" y="102"/>
                  </a:lnTo>
                  <a:lnTo>
                    <a:pt x="942" y="99"/>
                  </a:lnTo>
                  <a:lnTo>
                    <a:pt x="942" y="93"/>
                  </a:lnTo>
                  <a:lnTo>
                    <a:pt x="932" y="87"/>
                  </a:lnTo>
                  <a:lnTo>
                    <a:pt x="928" y="73"/>
                  </a:lnTo>
                  <a:lnTo>
                    <a:pt x="909" y="33"/>
                  </a:lnTo>
                  <a:lnTo>
                    <a:pt x="896" y="31"/>
                  </a:lnTo>
                  <a:lnTo>
                    <a:pt x="889" y="24"/>
                  </a:lnTo>
                  <a:lnTo>
                    <a:pt x="881" y="27"/>
                  </a:lnTo>
                  <a:lnTo>
                    <a:pt x="875" y="21"/>
                  </a:lnTo>
                  <a:lnTo>
                    <a:pt x="872" y="9"/>
                  </a:lnTo>
                  <a:lnTo>
                    <a:pt x="859" y="0"/>
                  </a:lnTo>
                  <a:lnTo>
                    <a:pt x="128" y="133"/>
                  </a:lnTo>
                  <a:lnTo>
                    <a:pt x="115" y="78"/>
                  </a:lnTo>
                  <a:lnTo>
                    <a:pt x="74" y="115"/>
                  </a:lnTo>
                  <a:lnTo>
                    <a:pt x="68" y="117"/>
                  </a:lnTo>
                  <a:lnTo>
                    <a:pt x="61" y="112"/>
                  </a:lnTo>
                  <a:lnTo>
                    <a:pt x="58" y="112"/>
                  </a:lnTo>
                  <a:lnTo>
                    <a:pt x="48" y="133"/>
                  </a:lnTo>
                  <a:lnTo>
                    <a:pt x="11" y="157"/>
                  </a:lnTo>
                  <a:lnTo>
                    <a:pt x="0" y="166"/>
                  </a:lnTo>
                  <a:lnTo>
                    <a:pt x="51" y="436"/>
                  </a:lnTo>
                  <a:lnTo>
                    <a:pt x="87" y="619"/>
                  </a:lnTo>
                  <a:lnTo>
                    <a:pt x="264" y="58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13" name="Freeform 130"/>
            <p:cNvSpPr>
              <a:spLocks noChangeAspect="1"/>
            </p:cNvSpPr>
            <p:nvPr/>
          </p:nvSpPr>
          <p:spPr bwMode="auto">
            <a:xfrm>
              <a:off x="8970" y="3645"/>
              <a:ext cx="1060" cy="619"/>
            </a:xfrm>
            <a:custGeom>
              <a:avLst/>
              <a:gdLst>
                <a:gd name="T0" fmla="*/ 264 w 1060"/>
                <a:gd name="T1" fmla="*/ 586 h 619"/>
                <a:gd name="T2" fmla="*/ 741 w 1060"/>
                <a:gd name="T3" fmla="*/ 503 h 619"/>
                <a:gd name="T4" fmla="*/ 894 w 1060"/>
                <a:gd name="T5" fmla="*/ 478 h 619"/>
                <a:gd name="T6" fmla="*/ 897 w 1060"/>
                <a:gd name="T7" fmla="*/ 478 h 619"/>
                <a:gd name="T8" fmla="*/ 901 w 1060"/>
                <a:gd name="T9" fmla="*/ 475 h 619"/>
                <a:gd name="T10" fmla="*/ 903 w 1060"/>
                <a:gd name="T11" fmla="*/ 463 h 619"/>
                <a:gd name="T12" fmla="*/ 921 w 1060"/>
                <a:gd name="T13" fmla="*/ 448 h 619"/>
                <a:gd name="T14" fmla="*/ 938 w 1060"/>
                <a:gd name="T15" fmla="*/ 445 h 619"/>
                <a:gd name="T16" fmla="*/ 954 w 1060"/>
                <a:gd name="T17" fmla="*/ 448 h 619"/>
                <a:gd name="T18" fmla="*/ 997 w 1060"/>
                <a:gd name="T19" fmla="*/ 420 h 619"/>
                <a:gd name="T20" fmla="*/ 1004 w 1060"/>
                <a:gd name="T21" fmla="*/ 400 h 619"/>
                <a:gd name="T22" fmla="*/ 1030 w 1060"/>
                <a:gd name="T23" fmla="*/ 376 h 619"/>
                <a:gd name="T24" fmla="*/ 1057 w 1060"/>
                <a:gd name="T25" fmla="*/ 361 h 619"/>
                <a:gd name="T26" fmla="*/ 1060 w 1060"/>
                <a:gd name="T27" fmla="*/ 354 h 619"/>
                <a:gd name="T28" fmla="*/ 1034 w 1060"/>
                <a:gd name="T29" fmla="*/ 337 h 619"/>
                <a:gd name="T30" fmla="*/ 1024 w 1060"/>
                <a:gd name="T31" fmla="*/ 328 h 619"/>
                <a:gd name="T32" fmla="*/ 1014 w 1060"/>
                <a:gd name="T33" fmla="*/ 325 h 619"/>
                <a:gd name="T34" fmla="*/ 1007 w 1060"/>
                <a:gd name="T35" fmla="*/ 316 h 619"/>
                <a:gd name="T36" fmla="*/ 987 w 1060"/>
                <a:gd name="T37" fmla="*/ 313 h 619"/>
                <a:gd name="T38" fmla="*/ 981 w 1060"/>
                <a:gd name="T39" fmla="*/ 289 h 619"/>
                <a:gd name="T40" fmla="*/ 958 w 1060"/>
                <a:gd name="T41" fmla="*/ 283 h 619"/>
                <a:gd name="T42" fmla="*/ 954 w 1060"/>
                <a:gd name="T43" fmla="*/ 283 h 619"/>
                <a:gd name="T44" fmla="*/ 950 w 1060"/>
                <a:gd name="T45" fmla="*/ 244 h 619"/>
                <a:gd name="T46" fmla="*/ 964 w 1060"/>
                <a:gd name="T47" fmla="*/ 237 h 619"/>
                <a:gd name="T48" fmla="*/ 961 w 1060"/>
                <a:gd name="T49" fmla="*/ 216 h 619"/>
                <a:gd name="T50" fmla="*/ 947 w 1060"/>
                <a:gd name="T51" fmla="*/ 204 h 619"/>
                <a:gd name="T52" fmla="*/ 947 w 1060"/>
                <a:gd name="T53" fmla="*/ 198 h 619"/>
                <a:gd name="T54" fmla="*/ 950 w 1060"/>
                <a:gd name="T55" fmla="*/ 193 h 619"/>
                <a:gd name="T56" fmla="*/ 970 w 1060"/>
                <a:gd name="T57" fmla="*/ 175 h 619"/>
                <a:gd name="T58" fmla="*/ 977 w 1060"/>
                <a:gd name="T59" fmla="*/ 145 h 619"/>
                <a:gd name="T60" fmla="*/ 977 w 1060"/>
                <a:gd name="T61" fmla="*/ 136 h 619"/>
                <a:gd name="T62" fmla="*/ 990 w 1060"/>
                <a:gd name="T63" fmla="*/ 117 h 619"/>
                <a:gd name="T64" fmla="*/ 1001 w 1060"/>
                <a:gd name="T65" fmla="*/ 112 h 619"/>
                <a:gd name="T66" fmla="*/ 984 w 1060"/>
                <a:gd name="T67" fmla="*/ 102 h 619"/>
                <a:gd name="T68" fmla="*/ 940 w 1060"/>
                <a:gd name="T69" fmla="*/ 99 h 619"/>
                <a:gd name="T70" fmla="*/ 940 w 1060"/>
                <a:gd name="T71" fmla="*/ 94 h 619"/>
                <a:gd name="T72" fmla="*/ 931 w 1060"/>
                <a:gd name="T73" fmla="*/ 87 h 619"/>
                <a:gd name="T74" fmla="*/ 928 w 1060"/>
                <a:gd name="T75" fmla="*/ 72 h 619"/>
                <a:gd name="T76" fmla="*/ 908 w 1060"/>
                <a:gd name="T77" fmla="*/ 33 h 619"/>
                <a:gd name="T78" fmla="*/ 894 w 1060"/>
                <a:gd name="T79" fmla="*/ 30 h 619"/>
                <a:gd name="T80" fmla="*/ 887 w 1060"/>
                <a:gd name="T81" fmla="*/ 24 h 619"/>
                <a:gd name="T82" fmla="*/ 881 w 1060"/>
                <a:gd name="T83" fmla="*/ 27 h 619"/>
                <a:gd name="T84" fmla="*/ 874 w 1060"/>
                <a:gd name="T85" fmla="*/ 21 h 619"/>
                <a:gd name="T86" fmla="*/ 871 w 1060"/>
                <a:gd name="T87" fmla="*/ 9 h 619"/>
                <a:gd name="T88" fmla="*/ 857 w 1060"/>
                <a:gd name="T89" fmla="*/ 0 h 619"/>
                <a:gd name="T90" fmla="*/ 128 w 1060"/>
                <a:gd name="T91" fmla="*/ 132 h 619"/>
                <a:gd name="T92" fmla="*/ 113 w 1060"/>
                <a:gd name="T93" fmla="*/ 79 h 619"/>
                <a:gd name="T94" fmla="*/ 74 w 1060"/>
                <a:gd name="T95" fmla="*/ 114 h 619"/>
                <a:gd name="T96" fmla="*/ 67 w 1060"/>
                <a:gd name="T97" fmla="*/ 117 h 619"/>
                <a:gd name="T98" fmla="*/ 61 w 1060"/>
                <a:gd name="T99" fmla="*/ 112 h 619"/>
                <a:gd name="T100" fmla="*/ 57 w 1060"/>
                <a:gd name="T101" fmla="*/ 112 h 619"/>
                <a:gd name="T102" fmla="*/ 47 w 1060"/>
                <a:gd name="T103" fmla="*/ 132 h 619"/>
                <a:gd name="T104" fmla="*/ 10 w 1060"/>
                <a:gd name="T105" fmla="*/ 157 h 619"/>
                <a:gd name="T106" fmla="*/ 0 w 1060"/>
                <a:gd name="T107" fmla="*/ 165 h 619"/>
                <a:gd name="T108" fmla="*/ 50 w 1060"/>
                <a:gd name="T109" fmla="*/ 436 h 619"/>
                <a:gd name="T110" fmla="*/ 87 w 1060"/>
                <a:gd name="T111" fmla="*/ 619 h 619"/>
                <a:gd name="T112" fmla="*/ 264 w 1060"/>
                <a:gd name="T113" fmla="*/ 586 h 6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60"/>
                <a:gd name="T172" fmla="*/ 0 h 619"/>
                <a:gd name="T173" fmla="*/ 1060 w 1060"/>
                <a:gd name="T174" fmla="*/ 619 h 6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60" h="619">
                  <a:moveTo>
                    <a:pt x="264" y="586"/>
                  </a:moveTo>
                  <a:lnTo>
                    <a:pt x="741" y="503"/>
                  </a:lnTo>
                  <a:lnTo>
                    <a:pt x="894" y="478"/>
                  </a:lnTo>
                  <a:lnTo>
                    <a:pt x="897" y="478"/>
                  </a:lnTo>
                  <a:lnTo>
                    <a:pt x="901" y="475"/>
                  </a:lnTo>
                  <a:lnTo>
                    <a:pt x="903" y="463"/>
                  </a:lnTo>
                  <a:lnTo>
                    <a:pt x="921" y="448"/>
                  </a:lnTo>
                  <a:lnTo>
                    <a:pt x="938" y="445"/>
                  </a:lnTo>
                  <a:lnTo>
                    <a:pt x="954" y="448"/>
                  </a:lnTo>
                  <a:lnTo>
                    <a:pt x="997" y="420"/>
                  </a:lnTo>
                  <a:lnTo>
                    <a:pt x="1004" y="400"/>
                  </a:lnTo>
                  <a:lnTo>
                    <a:pt x="1030" y="376"/>
                  </a:lnTo>
                  <a:lnTo>
                    <a:pt x="1057" y="361"/>
                  </a:lnTo>
                  <a:lnTo>
                    <a:pt x="1060" y="354"/>
                  </a:lnTo>
                  <a:lnTo>
                    <a:pt x="1034" y="337"/>
                  </a:lnTo>
                  <a:lnTo>
                    <a:pt x="1024" y="328"/>
                  </a:lnTo>
                  <a:lnTo>
                    <a:pt x="1014" y="325"/>
                  </a:lnTo>
                  <a:lnTo>
                    <a:pt x="1007" y="316"/>
                  </a:lnTo>
                  <a:lnTo>
                    <a:pt x="987" y="313"/>
                  </a:lnTo>
                  <a:lnTo>
                    <a:pt x="981" y="289"/>
                  </a:lnTo>
                  <a:lnTo>
                    <a:pt x="958" y="283"/>
                  </a:lnTo>
                  <a:lnTo>
                    <a:pt x="954" y="283"/>
                  </a:lnTo>
                  <a:lnTo>
                    <a:pt x="950" y="244"/>
                  </a:lnTo>
                  <a:lnTo>
                    <a:pt x="964" y="237"/>
                  </a:lnTo>
                  <a:lnTo>
                    <a:pt x="961" y="216"/>
                  </a:lnTo>
                  <a:lnTo>
                    <a:pt x="947" y="204"/>
                  </a:lnTo>
                  <a:lnTo>
                    <a:pt x="947" y="198"/>
                  </a:lnTo>
                  <a:lnTo>
                    <a:pt x="950" y="193"/>
                  </a:lnTo>
                  <a:lnTo>
                    <a:pt x="970" y="175"/>
                  </a:lnTo>
                  <a:lnTo>
                    <a:pt x="977" y="145"/>
                  </a:lnTo>
                  <a:lnTo>
                    <a:pt x="977" y="136"/>
                  </a:lnTo>
                  <a:lnTo>
                    <a:pt x="990" y="117"/>
                  </a:lnTo>
                  <a:lnTo>
                    <a:pt x="1001" y="112"/>
                  </a:lnTo>
                  <a:lnTo>
                    <a:pt x="984" y="102"/>
                  </a:lnTo>
                  <a:lnTo>
                    <a:pt x="940" y="99"/>
                  </a:lnTo>
                  <a:lnTo>
                    <a:pt x="940" y="94"/>
                  </a:lnTo>
                  <a:lnTo>
                    <a:pt x="931" y="87"/>
                  </a:lnTo>
                  <a:lnTo>
                    <a:pt x="928" y="72"/>
                  </a:lnTo>
                  <a:lnTo>
                    <a:pt x="908" y="33"/>
                  </a:lnTo>
                  <a:lnTo>
                    <a:pt x="894" y="30"/>
                  </a:lnTo>
                  <a:lnTo>
                    <a:pt x="887" y="24"/>
                  </a:lnTo>
                  <a:lnTo>
                    <a:pt x="881" y="27"/>
                  </a:lnTo>
                  <a:lnTo>
                    <a:pt x="874" y="21"/>
                  </a:lnTo>
                  <a:lnTo>
                    <a:pt x="871" y="9"/>
                  </a:lnTo>
                  <a:lnTo>
                    <a:pt x="857" y="0"/>
                  </a:lnTo>
                  <a:lnTo>
                    <a:pt x="128" y="132"/>
                  </a:lnTo>
                  <a:lnTo>
                    <a:pt x="113" y="79"/>
                  </a:lnTo>
                  <a:lnTo>
                    <a:pt x="74" y="114"/>
                  </a:lnTo>
                  <a:lnTo>
                    <a:pt x="67" y="117"/>
                  </a:lnTo>
                  <a:lnTo>
                    <a:pt x="61" y="112"/>
                  </a:lnTo>
                  <a:lnTo>
                    <a:pt x="57" y="112"/>
                  </a:lnTo>
                  <a:lnTo>
                    <a:pt x="47" y="132"/>
                  </a:lnTo>
                  <a:lnTo>
                    <a:pt x="10" y="157"/>
                  </a:lnTo>
                  <a:lnTo>
                    <a:pt x="0" y="165"/>
                  </a:lnTo>
                  <a:lnTo>
                    <a:pt x="50" y="436"/>
                  </a:lnTo>
                  <a:lnTo>
                    <a:pt x="87" y="619"/>
                  </a:lnTo>
                  <a:lnTo>
                    <a:pt x="264" y="58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14" name="Freeform 131"/>
            <p:cNvSpPr>
              <a:spLocks noChangeAspect="1"/>
            </p:cNvSpPr>
            <p:nvPr/>
          </p:nvSpPr>
          <p:spPr bwMode="auto">
            <a:xfrm>
              <a:off x="8970" y="3645"/>
              <a:ext cx="1060" cy="619"/>
            </a:xfrm>
            <a:custGeom>
              <a:avLst/>
              <a:gdLst>
                <a:gd name="T0" fmla="*/ 264 w 1060"/>
                <a:gd name="T1" fmla="*/ 586 h 619"/>
                <a:gd name="T2" fmla="*/ 741 w 1060"/>
                <a:gd name="T3" fmla="*/ 503 h 619"/>
                <a:gd name="T4" fmla="*/ 894 w 1060"/>
                <a:gd name="T5" fmla="*/ 478 h 619"/>
                <a:gd name="T6" fmla="*/ 897 w 1060"/>
                <a:gd name="T7" fmla="*/ 478 h 619"/>
                <a:gd name="T8" fmla="*/ 901 w 1060"/>
                <a:gd name="T9" fmla="*/ 475 h 619"/>
                <a:gd name="T10" fmla="*/ 903 w 1060"/>
                <a:gd name="T11" fmla="*/ 463 h 619"/>
                <a:gd name="T12" fmla="*/ 921 w 1060"/>
                <a:gd name="T13" fmla="*/ 448 h 619"/>
                <a:gd name="T14" fmla="*/ 938 w 1060"/>
                <a:gd name="T15" fmla="*/ 445 h 619"/>
                <a:gd name="T16" fmla="*/ 954 w 1060"/>
                <a:gd name="T17" fmla="*/ 448 h 619"/>
                <a:gd name="T18" fmla="*/ 997 w 1060"/>
                <a:gd name="T19" fmla="*/ 420 h 619"/>
                <a:gd name="T20" fmla="*/ 1004 w 1060"/>
                <a:gd name="T21" fmla="*/ 400 h 619"/>
                <a:gd name="T22" fmla="*/ 1030 w 1060"/>
                <a:gd name="T23" fmla="*/ 376 h 619"/>
                <a:gd name="T24" fmla="*/ 1057 w 1060"/>
                <a:gd name="T25" fmla="*/ 361 h 619"/>
                <a:gd name="T26" fmla="*/ 1060 w 1060"/>
                <a:gd name="T27" fmla="*/ 354 h 619"/>
                <a:gd name="T28" fmla="*/ 1034 w 1060"/>
                <a:gd name="T29" fmla="*/ 337 h 619"/>
                <a:gd name="T30" fmla="*/ 1024 w 1060"/>
                <a:gd name="T31" fmla="*/ 328 h 619"/>
                <a:gd name="T32" fmla="*/ 1014 w 1060"/>
                <a:gd name="T33" fmla="*/ 325 h 619"/>
                <a:gd name="T34" fmla="*/ 1007 w 1060"/>
                <a:gd name="T35" fmla="*/ 316 h 619"/>
                <a:gd name="T36" fmla="*/ 987 w 1060"/>
                <a:gd name="T37" fmla="*/ 313 h 619"/>
                <a:gd name="T38" fmla="*/ 981 w 1060"/>
                <a:gd name="T39" fmla="*/ 289 h 619"/>
                <a:gd name="T40" fmla="*/ 958 w 1060"/>
                <a:gd name="T41" fmla="*/ 283 h 619"/>
                <a:gd name="T42" fmla="*/ 954 w 1060"/>
                <a:gd name="T43" fmla="*/ 283 h 619"/>
                <a:gd name="T44" fmla="*/ 950 w 1060"/>
                <a:gd name="T45" fmla="*/ 244 h 619"/>
                <a:gd name="T46" fmla="*/ 964 w 1060"/>
                <a:gd name="T47" fmla="*/ 237 h 619"/>
                <a:gd name="T48" fmla="*/ 961 w 1060"/>
                <a:gd name="T49" fmla="*/ 216 h 619"/>
                <a:gd name="T50" fmla="*/ 947 w 1060"/>
                <a:gd name="T51" fmla="*/ 204 h 619"/>
                <a:gd name="T52" fmla="*/ 947 w 1060"/>
                <a:gd name="T53" fmla="*/ 198 h 619"/>
                <a:gd name="T54" fmla="*/ 950 w 1060"/>
                <a:gd name="T55" fmla="*/ 193 h 619"/>
                <a:gd name="T56" fmla="*/ 970 w 1060"/>
                <a:gd name="T57" fmla="*/ 175 h 619"/>
                <a:gd name="T58" fmla="*/ 977 w 1060"/>
                <a:gd name="T59" fmla="*/ 145 h 619"/>
                <a:gd name="T60" fmla="*/ 977 w 1060"/>
                <a:gd name="T61" fmla="*/ 136 h 619"/>
                <a:gd name="T62" fmla="*/ 990 w 1060"/>
                <a:gd name="T63" fmla="*/ 117 h 619"/>
                <a:gd name="T64" fmla="*/ 1001 w 1060"/>
                <a:gd name="T65" fmla="*/ 112 h 619"/>
                <a:gd name="T66" fmla="*/ 984 w 1060"/>
                <a:gd name="T67" fmla="*/ 102 h 619"/>
                <a:gd name="T68" fmla="*/ 940 w 1060"/>
                <a:gd name="T69" fmla="*/ 99 h 619"/>
                <a:gd name="T70" fmla="*/ 940 w 1060"/>
                <a:gd name="T71" fmla="*/ 94 h 619"/>
                <a:gd name="T72" fmla="*/ 931 w 1060"/>
                <a:gd name="T73" fmla="*/ 87 h 619"/>
                <a:gd name="T74" fmla="*/ 928 w 1060"/>
                <a:gd name="T75" fmla="*/ 72 h 619"/>
                <a:gd name="T76" fmla="*/ 908 w 1060"/>
                <a:gd name="T77" fmla="*/ 33 h 619"/>
                <a:gd name="T78" fmla="*/ 894 w 1060"/>
                <a:gd name="T79" fmla="*/ 30 h 619"/>
                <a:gd name="T80" fmla="*/ 887 w 1060"/>
                <a:gd name="T81" fmla="*/ 24 h 619"/>
                <a:gd name="T82" fmla="*/ 881 w 1060"/>
                <a:gd name="T83" fmla="*/ 27 h 619"/>
                <a:gd name="T84" fmla="*/ 874 w 1060"/>
                <a:gd name="T85" fmla="*/ 21 h 619"/>
                <a:gd name="T86" fmla="*/ 871 w 1060"/>
                <a:gd name="T87" fmla="*/ 9 h 619"/>
                <a:gd name="T88" fmla="*/ 857 w 1060"/>
                <a:gd name="T89" fmla="*/ 0 h 619"/>
                <a:gd name="T90" fmla="*/ 128 w 1060"/>
                <a:gd name="T91" fmla="*/ 132 h 619"/>
                <a:gd name="T92" fmla="*/ 113 w 1060"/>
                <a:gd name="T93" fmla="*/ 79 h 619"/>
                <a:gd name="T94" fmla="*/ 74 w 1060"/>
                <a:gd name="T95" fmla="*/ 114 h 619"/>
                <a:gd name="T96" fmla="*/ 67 w 1060"/>
                <a:gd name="T97" fmla="*/ 117 h 619"/>
                <a:gd name="T98" fmla="*/ 61 w 1060"/>
                <a:gd name="T99" fmla="*/ 112 h 619"/>
                <a:gd name="T100" fmla="*/ 57 w 1060"/>
                <a:gd name="T101" fmla="*/ 112 h 619"/>
                <a:gd name="T102" fmla="*/ 47 w 1060"/>
                <a:gd name="T103" fmla="*/ 132 h 619"/>
                <a:gd name="T104" fmla="*/ 10 w 1060"/>
                <a:gd name="T105" fmla="*/ 157 h 619"/>
                <a:gd name="T106" fmla="*/ 0 w 1060"/>
                <a:gd name="T107" fmla="*/ 165 h 619"/>
                <a:gd name="T108" fmla="*/ 50 w 1060"/>
                <a:gd name="T109" fmla="*/ 436 h 619"/>
                <a:gd name="T110" fmla="*/ 87 w 1060"/>
                <a:gd name="T111" fmla="*/ 619 h 619"/>
                <a:gd name="T112" fmla="*/ 264 w 1060"/>
                <a:gd name="T113" fmla="*/ 586 h 6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60"/>
                <a:gd name="T172" fmla="*/ 0 h 619"/>
                <a:gd name="T173" fmla="*/ 1060 w 1060"/>
                <a:gd name="T174" fmla="*/ 619 h 6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60" h="619">
                  <a:moveTo>
                    <a:pt x="264" y="586"/>
                  </a:moveTo>
                  <a:lnTo>
                    <a:pt x="741" y="503"/>
                  </a:lnTo>
                  <a:lnTo>
                    <a:pt x="894" y="478"/>
                  </a:lnTo>
                  <a:lnTo>
                    <a:pt x="897" y="478"/>
                  </a:lnTo>
                  <a:lnTo>
                    <a:pt x="901" y="475"/>
                  </a:lnTo>
                  <a:lnTo>
                    <a:pt x="903" y="463"/>
                  </a:lnTo>
                  <a:lnTo>
                    <a:pt x="921" y="448"/>
                  </a:lnTo>
                  <a:lnTo>
                    <a:pt x="938" y="445"/>
                  </a:lnTo>
                  <a:lnTo>
                    <a:pt x="954" y="448"/>
                  </a:lnTo>
                  <a:lnTo>
                    <a:pt x="997" y="420"/>
                  </a:lnTo>
                  <a:lnTo>
                    <a:pt x="1004" y="400"/>
                  </a:lnTo>
                  <a:lnTo>
                    <a:pt x="1030" y="376"/>
                  </a:lnTo>
                  <a:lnTo>
                    <a:pt x="1057" y="361"/>
                  </a:lnTo>
                  <a:lnTo>
                    <a:pt x="1060" y="354"/>
                  </a:lnTo>
                  <a:lnTo>
                    <a:pt x="1034" y="337"/>
                  </a:lnTo>
                  <a:lnTo>
                    <a:pt x="1024" y="328"/>
                  </a:lnTo>
                  <a:lnTo>
                    <a:pt x="1014" y="325"/>
                  </a:lnTo>
                  <a:lnTo>
                    <a:pt x="1007" y="316"/>
                  </a:lnTo>
                  <a:lnTo>
                    <a:pt x="987" y="313"/>
                  </a:lnTo>
                  <a:lnTo>
                    <a:pt x="981" y="289"/>
                  </a:lnTo>
                  <a:lnTo>
                    <a:pt x="958" y="283"/>
                  </a:lnTo>
                  <a:lnTo>
                    <a:pt x="954" y="283"/>
                  </a:lnTo>
                  <a:lnTo>
                    <a:pt x="950" y="244"/>
                  </a:lnTo>
                  <a:lnTo>
                    <a:pt x="964" y="237"/>
                  </a:lnTo>
                  <a:lnTo>
                    <a:pt x="961" y="216"/>
                  </a:lnTo>
                  <a:lnTo>
                    <a:pt x="947" y="204"/>
                  </a:lnTo>
                  <a:lnTo>
                    <a:pt x="947" y="198"/>
                  </a:lnTo>
                  <a:lnTo>
                    <a:pt x="950" y="193"/>
                  </a:lnTo>
                  <a:lnTo>
                    <a:pt x="970" y="175"/>
                  </a:lnTo>
                  <a:lnTo>
                    <a:pt x="977" y="145"/>
                  </a:lnTo>
                  <a:lnTo>
                    <a:pt x="977" y="136"/>
                  </a:lnTo>
                  <a:lnTo>
                    <a:pt x="990" y="117"/>
                  </a:lnTo>
                  <a:lnTo>
                    <a:pt x="1001" y="112"/>
                  </a:lnTo>
                  <a:lnTo>
                    <a:pt x="984" y="102"/>
                  </a:lnTo>
                  <a:lnTo>
                    <a:pt x="940" y="99"/>
                  </a:lnTo>
                  <a:lnTo>
                    <a:pt x="940" y="94"/>
                  </a:lnTo>
                  <a:lnTo>
                    <a:pt x="931" y="87"/>
                  </a:lnTo>
                  <a:lnTo>
                    <a:pt x="928" y="72"/>
                  </a:lnTo>
                  <a:lnTo>
                    <a:pt x="908" y="33"/>
                  </a:lnTo>
                  <a:lnTo>
                    <a:pt x="894" y="30"/>
                  </a:lnTo>
                  <a:lnTo>
                    <a:pt x="887" y="24"/>
                  </a:lnTo>
                  <a:lnTo>
                    <a:pt x="881" y="27"/>
                  </a:lnTo>
                  <a:lnTo>
                    <a:pt x="874" y="21"/>
                  </a:lnTo>
                  <a:lnTo>
                    <a:pt x="871" y="9"/>
                  </a:lnTo>
                  <a:lnTo>
                    <a:pt x="857" y="0"/>
                  </a:lnTo>
                  <a:lnTo>
                    <a:pt x="128" y="132"/>
                  </a:lnTo>
                  <a:lnTo>
                    <a:pt x="113" y="79"/>
                  </a:lnTo>
                  <a:lnTo>
                    <a:pt x="74" y="114"/>
                  </a:lnTo>
                  <a:lnTo>
                    <a:pt x="67" y="117"/>
                  </a:lnTo>
                  <a:lnTo>
                    <a:pt x="61" y="112"/>
                  </a:lnTo>
                  <a:lnTo>
                    <a:pt x="57" y="112"/>
                  </a:lnTo>
                  <a:lnTo>
                    <a:pt x="47" y="132"/>
                  </a:lnTo>
                  <a:lnTo>
                    <a:pt x="10" y="157"/>
                  </a:lnTo>
                  <a:lnTo>
                    <a:pt x="0" y="165"/>
                  </a:lnTo>
                  <a:lnTo>
                    <a:pt x="50" y="436"/>
                  </a:lnTo>
                  <a:lnTo>
                    <a:pt x="87" y="619"/>
                  </a:lnTo>
                  <a:lnTo>
                    <a:pt x="264" y="58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15" name="Freeform 132"/>
            <p:cNvSpPr>
              <a:spLocks noChangeAspect="1"/>
            </p:cNvSpPr>
            <p:nvPr/>
          </p:nvSpPr>
          <p:spPr bwMode="auto">
            <a:xfrm>
              <a:off x="8617" y="4262"/>
              <a:ext cx="1380" cy="717"/>
            </a:xfrm>
            <a:custGeom>
              <a:avLst/>
              <a:gdLst>
                <a:gd name="T0" fmla="*/ 906 w 1380"/>
                <a:gd name="T1" fmla="*/ 602 h 717"/>
                <a:gd name="T2" fmla="*/ 420 w 1380"/>
                <a:gd name="T3" fmla="*/ 671 h 717"/>
                <a:gd name="T4" fmla="*/ 350 w 1380"/>
                <a:gd name="T5" fmla="*/ 680 h 717"/>
                <a:gd name="T6" fmla="*/ 303 w 1380"/>
                <a:gd name="T7" fmla="*/ 680 h 717"/>
                <a:gd name="T8" fmla="*/ 0 w 1380"/>
                <a:gd name="T9" fmla="*/ 717 h 717"/>
                <a:gd name="T10" fmla="*/ 77 w 1380"/>
                <a:gd name="T11" fmla="*/ 680 h 717"/>
                <a:gd name="T12" fmla="*/ 120 w 1380"/>
                <a:gd name="T13" fmla="*/ 641 h 717"/>
                <a:gd name="T14" fmla="*/ 126 w 1380"/>
                <a:gd name="T15" fmla="*/ 619 h 717"/>
                <a:gd name="T16" fmla="*/ 146 w 1380"/>
                <a:gd name="T17" fmla="*/ 593 h 717"/>
                <a:gd name="T18" fmla="*/ 257 w 1380"/>
                <a:gd name="T19" fmla="*/ 505 h 717"/>
                <a:gd name="T20" fmla="*/ 270 w 1380"/>
                <a:gd name="T21" fmla="*/ 493 h 717"/>
                <a:gd name="T22" fmla="*/ 290 w 1380"/>
                <a:gd name="T23" fmla="*/ 532 h 717"/>
                <a:gd name="T24" fmla="*/ 350 w 1380"/>
                <a:gd name="T25" fmla="*/ 548 h 717"/>
                <a:gd name="T26" fmla="*/ 373 w 1380"/>
                <a:gd name="T27" fmla="*/ 523 h 717"/>
                <a:gd name="T28" fmla="*/ 403 w 1380"/>
                <a:gd name="T29" fmla="*/ 527 h 717"/>
                <a:gd name="T30" fmla="*/ 423 w 1380"/>
                <a:gd name="T31" fmla="*/ 527 h 717"/>
                <a:gd name="T32" fmla="*/ 476 w 1380"/>
                <a:gd name="T33" fmla="*/ 485 h 717"/>
                <a:gd name="T34" fmla="*/ 490 w 1380"/>
                <a:gd name="T35" fmla="*/ 493 h 717"/>
                <a:gd name="T36" fmla="*/ 540 w 1380"/>
                <a:gd name="T37" fmla="*/ 469 h 717"/>
                <a:gd name="T38" fmla="*/ 563 w 1380"/>
                <a:gd name="T39" fmla="*/ 420 h 717"/>
                <a:gd name="T40" fmla="*/ 597 w 1380"/>
                <a:gd name="T41" fmla="*/ 344 h 717"/>
                <a:gd name="T42" fmla="*/ 644 w 1380"/>
                <a:gd name="T43" fmla="*/ 209 h 717"/>
                <a:gd name="T44" fmla="*/ 667 w 1380"/>
                <a:gd name="T45" fmla="*/ 230 h 717"/>
                <a:gd name="T46" fmla="*/ 703 w 1380"/>
                <a:gd name="T47" fmla="*/ 236 h 717"/>
                <a:gd name="T48" fmla="*/ 733 w 1380"/>
                <a:gd name="T49" fmla="*/ 160 h 717"/>
                <a:gd name="T50" fmla="*/ 767 w 1380"/>
                <a:gd name="T51" fmla="*/ 148 h 717"/>
                <a:gd name="T52" fmla="*/ 793 w 1380"/>
                <a:gd name="T53" fmla="*/ 115 h 717"/>
                <a:gd name="T54" fmla="*/ 820 w 1380"/>
                <a:gd name="T55" fmla="*/ 73 h 717"/>
                <a:gd name="T56" fmla="*/ 830 w 1380"/>
                <a:gd name="T57" fmla="*/ 58 h 717"/>
                <a:gd name="T58" fmla="*/ 823 w 1380"/>
                <a:gd name="T59" fmla="*/ 12 h 717"/>
                <a:gd name="T60" fmla="*/ 837 w 1380"/>
                <a:gd name="T61" fmla="*/ 0 h 717"/>
                <a:gd name="T62" fmla="*/ 930 w 1380"/>
                <a:gd name="T63" fmla="*/ 51 h 717"/>
                <a:gd name="T64" fmla="*/ 943 w 1380"/>
                <a:gd name="T65" fmla="*/ 9 h 717"/>
                <a:gd name="T66" fmla="*/ 973 w 1380"/>
                <a:gd name="T67" fmla="*/ 12 h 717"/>
                <a:gd name="T68" fmla="*/ 977 w 1380"/>
                <a:gd name="T69" fmla="*/ 34 h 717"/>
                <a:gd name="T70" fmla="*/ 1033 w 1380"/>
                <a:gd name="T71" fmla="*/ 51 h 717"/>
                <a:gd name="T72" fmla="*/ 1070 w 1380"/>
                <a:gd name="T73" fmla="*/ 76 h 717"/>
                <a:gd name="T74" fmla="*/ 1083 w 1380"/>
                <a:gd name="T75" fmla="*/ 103 h 717"/>
                <a:gd name="T76" fmla="*/ 1047 w 1380"/>
                <a:gd name="T77" fmla="*/ 169 h 717"/>
                <a:gd name="T78" fmla="*/ 1076 w 1380"/>
                <a:gd name="T79" fmla="*/ 193 h 717"/>
                <a:gd name="T80" fmla="*/ 1120 w 1380"/>
                <a:gd name="T81" fmla="*/ 199 h 717"/>
                <a:gd name="T82" fmla="*/ 1136 w 1380"/>
                <a:gd name="T83" fmla="*/ 209 h 717"/>
                <a:gd name="T84" fmla="*/ 1159 w 1380"/>
                <a:gd name="T85" fmla="*/ 220 h 717"/>
                <a:gd name="T86" fmla="*/ 1177 w 1380"/>
                <a:gd name="T87" fmla="*/ 215 h 717"/>
                <a:gd name="T88" fmla="*/ 1249 w 1380"/>
                <a:gd name="T89" fmla="*/ 242 h 717"/>
                <a:gd name="T90" fmla="*/ 1264 w 1380"/>
                <a:gd name="T91" fmla="*/ 266 h 717"/>
                <a:gd name="T92" fmla="*/ 1256 w 1380"/>
                <a:gd name="T93" fmla="*/ 302 h 717"/>
                <a:gd name="T94" fmla="*/ 1244 w 1380"/>
                <a:gd name="T95" fmla="*/ 314 h 717"/>
                <a:gd name="T96" fmla="*/ 1284 w 1380"/>
                <a:gd name="T97" fmla="*/ 348 h 717"/>
                <a:gd name="T98" fmla="*/ 1281 w 1380"/>
                <a:gd name="T99" fmla="*/ 363 h 717"/>
                <a:gd name="T100" fmla="*/ 1249 w 1380"/>
                <a:gd name="T101" fmla="*/ 369 h 717"/>
                <a:gd name="T102" fmla="*/ 1264 w 1380"/>
                <a:gd name="T103" fmla="*/ 375 h 717"/>
                <a:gd name="T104" fmla="*/ 1249 w 1380"/>
                <a:gd name="T105" fmla="*/ 390 h 717"/>
                <a:gd name="T106" fmla="*/ 1240 w 1380"/>
                <a:gd name="T107" fmla="*/ 393 h 717"/>
                <a:gd name="T108" fmla="*/ 1270 w 1380"/>
                <a:gd name="T109" fmla="*/ 402 h 717"/>
                <a:gd name="T110" fmla="*/ 1297 w 1380"/>
                <a:gd name="T111" fmla="*/ 418 h 717"/>
                <a:gd name="T112" fmla="*/ 1264 w 1380"/>
                <a:gd name="T113" fmla="*/ 438 h 717"/>
                <a:gd name="T114" fmla="*/ 1240 w 1380"/>
                <a:gd name="T115" fmla="*/ 438 h 717"/>
                <a:gd name="T116" fmla="*/ 1273 w 1380"/>
                <a:gd name="T117" fmla="*/ 460 h 717"/>
                <a:gd name="T118" fmla="*/ 1310 w 1380"/>
                <a:gd name="T119" fmla="*/ 438 h 717"/>
                <a:gd name="T120" fmla="*/ 1357 w 1380"/>
                <a:gd name="T121" fmla="*/ 438 h 717"/>
                <a:gd name="T122" fmla="*/ 1380 w 1380"/>
                <a:gd name="T123" fmla="*/ 502 h 717"/>
                <a:gd name="T124" fmla="*/ 1360 w 1380"/>
                <a:gd name="T125" fmla="*/ 514 h 71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380"/>
                <a:gd name="T190" fmla="*/ 0 h 717"/>
                <a:gd name="T191" fmla="*/ 1380 w 1380"/>
                <a:gd name="T192" fmla="*/ 717 h 71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380" h="717">
                  <a:moveTo>
                    <a:pt x="1363" y="523"/>
                  </a:moveTo>
                  <a:lnTo>
                    <a:pt x="906" y="602"/>
                  </a:lnTo>
                  <a:lnTo>
                    <a:pt x="430" y="675"/>
                  </a:lnTo>
                  <a:lnTo>
                    <a:pt x="420" y="671"/>
                  </a:lnTo>
                  <a:lnTo>
                    <a:pt x="399" y="675"/>
                  </a:lnTo>
                  <a:lnTo>
                    <a:pt x="350" y="680"/>
                  </a:lnTo>
                  <a:lnTo>
                    <a:pt x="353" y="671"/>
                  </a:lnTo>
                  <a:lnTo>
                    <a:pt x="303" y="680"/>
                  </a:lnTo>
                  <a:lnTo>
                    <a:pt x="303" y="683"/>
                  </a:lnTo>
                  <a:lnTo>
                    <a:pt x="0" y="717"/>
                  </a:lnTo>
                  <a:lnTo>
                    <a:pt x="13" y="708"/>
                  </a:lnTo>
                  <a:lnTo>
                    <a:pt x="77" y="680"/>
                  </a:lnTo>
                  <a:lnTo>
                    <a:pt x="87" y="665"/>
                  </a:lnTo>
                  <a:lnTo>
                    <a:pt x="120" y="641"/>
                  </a:lnTo>
                  <a:lnTo>
                    <a:pt x="124" y="626"/>
                  </a:lnTo>
                  <a:lnTo>
                    <a:pt x="126" y="619"/>
                  </a:lnTo>
                  <a:lnTo>
                    <a:pt x="146" y="611"/>
                  </a:lnTo>
                  <a:lnTo>
                    <a:pt x="146" y="593"/>
                  </a:lnTo>
                  <a:lnTo>
                    <a:pt x="167" y="577"/>
                  </a:lnTo>
                  <a:lnTo>
                    <a:pt x="257" y="505"/>
                  </a:lnTo>
                  <a:lnTo>
                    <a:pt x="263" y="490"/>
                  </a:lnTo>
                  <a:lnTo>
                    <a:pt x="270" y="493"/>
                  </a:lnTo>
                  <a:lnTo>
                    <a:pt x="263" y="508"/>
                  </a:lnTo>
                  <a:lnTo>
                    <a:pt x="290" y="532"/>
                  </a:lnTo>
                  <a:lnTo>
                    <a:pt x="330" y="548"/>
                  </a:lnTo>
                  <a:lnTo>
                    <a:pt x="350" y="548"/>
                  </a:lnTo>
                  <a:lnTo>
                    <a:pt x="370" y="532"/>
                  </a:lnTo>
                  <a:lnTo>
                    <a:pt x="373" y="523"/>
                  </a:lnTo>
                  <a:lnTo>
                    <a:pt x="386" y="514"/>
                  </a:lnTo>
                  <a:lnTo>
                    <a:pt x="403" y="527"/>
                  </a:lnTo>
                  <a:lnTo>
                    <a:pt x="410" y="529"/>
                  </a:lnTo>
                  <a:lnTo>
                    <a:pt x="423" y="527"/>
                  </a:lnTo>
                  <a:lnTo>
                    <a:pt x="470" y="511"/>
                  </a:lnTo>
                  <a:lnTo>
                    <a:pt x="476" y="485"/>
                  </a:lnTo>
                  <a:lnTo>
                    <a:pt x="480" y="485"/>
                  </a:lnTo>
                  <a:lnTo>
                    <a:pt x="490" y="493"/>
                  </a:lnTo>
                  <a:lnTo>
                    <a:pt x="526" y="462"/>
                  </a:lnTo>
                  <a:lnTo>
                    <a:pt x="540" y="469"/>
                  </a:lnTo>
                  <a:lnTo>
                    <a:pt x="570" y="432"/>
                  </a:lnTo>
                  <a:lnTo>
                    <a:pt x="563" y="420"/>
                  </a:lnTo>
                  <a:lnTo>
                    <a:pt x="566" y="396"/>
                  </a:lnTo>
                  <a:lnTo>
                    <a:pt x="597" y="344"/>
                  </a:lnTo>
                  <a:lnTo>
                    <a:pt x="637" y="209"/>
                  </a:lnTo>
                  <a:lnTo>
                    <a:pt x="644" y="209"/>
                  </a:lnTo>
                  <a:lnTo>
                    <a:pt x="667" y="220"/>
                  </a:lnTo>
                  <a:lnTo>
                    <a:pt x="667" y="230"/>
                  </a:lnTo>
                  <a:lnTo>
                    <a:pt x="680" y="239"/>
                  </a:lnTo>
                  <a:lnTo>
                    <a:pt x="703" y="236"/>
                  </a:lnTo>
                  <a:lnTo>
                    <a:pt x="717" y="212"/>
                  </a:lnTo>
                  <a:lnTo>
                    <a:pt x="733" y="160"/>
                  </a:lnTo>
                  <a:lnTo>
                    <a:pt x="747" y="142"/>
                  </a:lnTo>
                  <a:lnTo>
                    <a:pt x="767" y="148"/>
                  </a:lnTo>
                  <a:lnTo>
                    <a:pt x="779" y="118"/>
                  </a:lnTo>
                  <a:lnTo>
                    <a:pt x="793" y="115"/>
                  </a:lnTo>
                  <a:lnTo>
                    <a:pt x="807" y="100"/>
                  </a:lnTo>
                  <a:lnTo>
                    <a:pt x="820" y="73"/>
                  </a:lnTo>
                  <a:lnTo>
                    <a:pt x="826" y="67"/>
                  </a:lnTo>
                  <a:lnTo>
                    <a:pt x="830" y="58"/>
                  </a:lnTo>
                  <a:lnTo>
                    <a:pt x="820" y="51"/>
                  </a:lnTo>
                  <a:lnTo>
                    <a:pt x="823" y="12"/>
                  </a:lnTo>
                  <a:lnTo>
                    <a:pt x="830" y="3"/>
                  </a:lnTo>
                  <a:lnTo>
                    <a:pt x="837" y="0"/>
                  </a:lnTo>
                  <a:lnTo>
                    <a:pt x="916" y="45"/>
                  </a:lnTo>
                  <a:lnTo>
                    <a:pt x="930" y="51"/>
                  </a:lnTo>
                  <a:lnTo>
                    <a:pt x="934" y="48"/>
                  </a:lnTo>
                  <a:lnTo>
                    <a:pt x="943" y="9"/>
                  </a:lnTo>
                  <a:lnTo>
                    <a:pt x="957" y="6"/>
                  </a:lnTo>
                  <a:lnTo>
                    <a:pt x="973" y="12"/>
                  </a:lnTo>
                  <a:lnTo>
                    <a:pt x="989" y="18"/>
                  </a:lnTo>
                  <a:lnTo>
                    <a:pt x="977" y="34"/>
                  </a:lnTo>
                  <a:lnTo>
                    <a:pt x="997" y="51"/>
                  </a:lnTo>
                  <a:lnTo>
                    <a:pt x="1033" y="51"/>
                  </a:lnTo>
                  <a:lnTo>
                    <a:pt x="1047" y="67"/>
                  </a:lnTo>
                  <a:lnTo>
                    <a:pt x="1070" y="76"/>
                  </a:lnTo>
                  <a:lnTo>
                    <a:pt x="1087" y="94"/>
                  </a:lnTo>
                  <a:lnTo>
                    <a:pt x="1083" y="103"/>
                  </a:lnTo>
                  <a:lnTo>
                    <a:pt x="1060" y="139"/>
                  </a:lnTo>
                  <a:lnTo>
                    <a:pt x="1047" y="169"/>
                  </a:lnTo>
                  <a:lnTo>
                    <a:pt x="1050" y="193"/>
                  </a:lnTo>
                  <a:lnTo>
                    <a:pt x="1076" y="193"/>
                  </a:lnTo>
                  <a:lnTo>
                    <a:pt x="1100" y="182"/>
                  </a:lnTo>
                  <a:lnTo>
                    <a:pt x="1120" y="199"/>
                  </a:lnTo>
                  <a:lnTo>
                    <a:pt x="1129" y="206"/>
                  </a:lnTo>
                  <a:lnTo>
                    <a:pt x="1136" y="209"/>
                  </a:lnTo>
                  <a:lnTo>
                    <a:pt x="1150" y="218"/>
                  </a:lnTo>
                  <a:lnTo>
                    <a:pt x="1159" y="220"/>
                  </a:lnTo>
                  <a:lnTo>
                    <a:pt x="1170" y="215"/>
                  </a:lnTo>
                  <a:lnTo>
                    <a:pt x="1177" y="215"/>
                  </a:lnTo>
                  <a:lnTo>
                    <a:pt x="1220" y="236"/>
                  </a:lnTo>
                  <a:lnTo>
                    <a:pt x="1249" y="242"/>
                  </a:lnTo>
                  <a:lnTo>
                    <a:pt x="1264" y="260"/>
                  </a:lnTo>
                  <a:lnTo>
                    <a:pt x="1264" y="266"/>
                  </a:lnTo>
                  <a:lnTo>
                    <a:pt x="1249" y="275"/>
                  </a:lnTo>
                  <a:lnTo>
                    <a:pt x="1256" y="302"/>
                  </a:lnTo>
                  <a:lnTo>
                    <a:pt x="1249" y="309"/>
                  </a:lnTo>
                  <a:lnTo>
                    <a:pt x="1244" y="314"/>
                  </a:lnTo>
                  <a:lnTo>
                    <a:pt x="1273" y="329"/>
                  </a:lnTo>
                  <a:lnTo>
                    <a:pt x="1284" y="348"/>
                  </a:lnTo>
                  <a:lnTo>
                    <a:pt x="1284" y="357"/>
                  </a:lnTo>
                  <a:lnTo>
                    <a:pt x="1281" y="363"/>
                  </a:lnTo>
                  <a:lnTo>
                    <a:pt x="1253" y="360"/>
                  </a:lnTo>
                  <a:lnTo>
                    <a:pt x="1249" y="369"/>
                  </a:lnTo>
                  <a:lnTo>
                    <a:pt x="1260" y="378"/>
                  </a:lnTo>
                  <a:lnTo>
                    <a:pt x="1264" y="375"/>
                  </a:lnTo>
                  <a:lnTo>
                    <a:pt x="1264" y="384"/>
                  </a:lnTo>
                  <a:lnTo>
                    <a:pt x="1249" y="390"/>
                  </a:lnTo>
                  <a:lnTo>
                    <a:pt x="1244" y="390"/>
                  </a:lnTo>
                  <a:lnTo>
                    <a:pt x="1240" y="393"/>
                  </a:lnTo>
                  <a:lnTo>
                    <a:pt x="1249" y="399"/>
                  </a:lnTo>
                  <a:lnTo>
                    <a:pt x="1270" y="402"/>
                  </a:lnTo>
                  <a:lnTo>
                    <a:pt x="1290" y="411"/>
                  </a:lnTo>
                  <a:lnTo>
                    <a:pt x="1297" y="418"/>
                  </a:lnTo>
                  <a:lnTo>
                    <a:pt x="1273" y="438"/>
                  </a:lnTo>
                  <a:lnTo>
                    <a:pt x="1264" y="438"/>
                  </a:lnTo>
                  <a:lnTo>
                    <a:pt x="1240" y="429"/>
                  </a:lnTo>
                  <a:lnTo>
                    <a:pt x="1240" y="438"/>
                  </a:lnTo>
                  <a:lnTo>
                    <a:pt x="1253" y="447"/>
                  </a:lnTo>
                  <a:lnTo>
                    <a:pt x="1273" y="460"/>
                  </a:lnTo>
                  <a:lnTo>
                    <a:pt x="1290" y="453"/>
                  </a:lnTo>
                  <a:lnTo>
                    <a:pt x="1310" y="438"/>
                  </a:lnTo>
                  <a:lnTo>
                    <a:pt x="1330" y="441"/>
                  </a:lnTo>
                  <a:lnTo>
                    <a:pt x="1357" y="438"/>
                  </a:lnTo>
                  <a:lnTo>
                    <a:pt x="1360" y="444"/>
                  </a:lnTo>
                  <a:lnTo>
                    <a:pt x="1380" y="502"/>
                  </a:lnTo>
                  <a:lnTo>
                    <a:pt x="1366" y="514"/>
                  </a:lnTo>
                  <a:lnTo>
                    <a:pt x="1360" y="514"/>
                  </a:lnTo>
                  <a:lnTo>
                    <a:pt x="1363" y="52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16" name="Freeform 133"/>
            <p:cNvSpPr>
              <a:spLocks noChangeAspect="1"/>
            </p:cNvSpPr>
            <p:nvPr/>
          </p:nvSpPr>
          <p:spPr bwMode="auto">
            <a:xfrm>
              <a:off x="8482" y="4785"/>
              <a:ext cx="1595" cy="618"/>
            </a:xfrm>
            <a:custGeom>
              <a:avLst/>
              <a:gdLst>
                <a:gd name="T0" fmla="*/ 21 w 1595"/>
                <a:gd name="T1" fmla="*/ 503 h 618"/>
                <a:gd name="T2" fmla="*/ 44 w 1595"/>
                <a:gd name="T3" fmla="*/ 476 h 618"/>
                <a:gd name="T4" fmla="*/ 64 w 1595"/>
                <a:gd name="T5" fmla="*/ 438 h 618"/>
                <a:gd name="T6" fmla="*/ 187 w 1595"/>
                <a:gd name="T7" fmla="*/ 380 h 618"/>
                <a:gd name="T8" fmla="*/ 234 w 1595"/>
                <a:gd name="T9" fmla="*/ 332 h 618"/>
                <a:gd name="T10" fmla="*/ 257 w 1595"/>
                <a:gd name="T11" fmla="*/ 323 h 618"/>
                <a:gd name="T12" fmla="*/ 280 w 1595"/>
                <a:gd name="T13" fmla="*/ 305 h 618"/>
                <a:gd name="T14" fmla="*/ 311 w 1595"/>
                <a:gd name="T15" fmla="*/ 298 h 618"/>
                <a:gd name="T16" fmla="*/ 377 w 1595"/>
                <a:gd name="T17" fmla="*/ 275 h 618"/>
                <a:gd name="T18" fmla="*/ 433 w 1595"/>
                <a:gd name="T19" fmla="*/ 202 h 618"/>
                <a:gd name="T20" fmla="*/ 440 w 1595"/>
                <a:gd name="T21" fmla="*/ 160 h 618"/>
                <a:gd name="T22" fmla="*/ 486 w 1595"/>
                <a:gd name="T23" fmla="*/ 157 h 618"/>
                <a:gd name="T24" fmla="*/ 567 w 1595"/>
                <a:gd name="T25" fmla="*/ 151 h 618"/>
                <a:gd name="T26" fmla="*/ 1505 w 1595"/>
                <a:gd name="T27" fmla="*/ 6 h 618"/>
                <a:gd name="T28" fmla="*/ 1529 w 1595"/>
                <a:gd name="T29" fmla="*/ 25 h 618"/>
                <a:gd name="T30" fmla="*/ 1555 w 1595"/>
                <a:gd name="T31" fmla="*/ 60 h 618"/>
                <a:gd name="T32" fmla="*/ 1542 w 1595"/>
                <a:gd name="T33" fmla="*/ 60 h 618"/>
                <a:gd name="T34" fmla="*/ 1512 w 1595"/>
                <a:gd name="T35" fmla="*/ 60 h 618"/>
                <a:gd name="T36" fmla="*/ 1508 w 1595"/>
                <a:gd name="T37" fmla="*/ 75 h 618"/>
                <a:gd name="T38" fmla="*/ 1439 w 1595"/>
                <a:gd name="T39" fmla="*/ 115 h 618"/>
                <a:gd name="T40" fmla="*/ 1405 w 1595"/>
                <a:gd name="T41" fmla="*/ 142 h 618"/>
                <a:gd name="T42" fmla="*/ 1449 w 1595"/>
                <a:gd name="T43" fmla="*/ 126 h 618"/>
                <a:gd name="T44" fmla="*/ 1523 w 1595"/>
                <a:gd name="T45" fmla="*/ 111 h 618"/>
                <a:gd name="T46" fmla="*/ 1525 w 1595"/>
                <a:gd name="T47" fmla="*/ 136 h 618"/>
                <a:gd name="T48" fmla="*/ 1545 w 1595"/>
                <a:gd name="T49" fmla="*/ 130 h 618"/>
                <a:gd name="T50" fmla="*/ 1586 w 1595"/>
                <a:gd name="T51" fmla="*/ 130 h 618"/>
                <a:gd name="T52" fmla="*/ 1592 w 1595"/>
                <a:gd name="T53" fmla="*/ 181 h 618"/>
                <a:gd name="T54" fmla="*/ 1562 w 1595"/>
                <a:gd name="T55" fmla="*/ 217 h 618"/>
                <a:gd name="T56" fmla="*/ 1515 w 1595"/>
                <a:gd name="T57" fmla="*/ 245 h 618"/>
                <a:gd name="T58" fmla="*/ 1472 w 1595"/>
                <a:gd name="T59" fmla="*/ 242 h 618"/>
                <a:gd name="T60" fmla="*/ 1462 w 1595"/>
                <a:gd name="T61" fmla="*/ 223 h 618"/>
                <a:gd name="T62" fmla="*/ 1446 w 1595"/>
                <a:gd name="T63" fmla="*/ 220 h 618"/>
                <a:gd name="T64" fmla="*/ 1442 w 1595"/>
                <a:gd name="T65" fmla="*/ 250 h 618"/>
                <a:gd name="T66" fmla="*/ 1475 w 1595"/>
                <a:gd name="T67" fmla="*/ 275 h 618"/>
                <a:gd name="T68" fmla="*/ 1439 w 1595"/>
                <a:gd name="T69" fmla="*/ 335 h 618"/>
                <a:gd name="T70" fmla="*/ 1396 w 1595"/>
                <a:gd name="T71" fmla="*/ 335 h 618"/>
                <a:gd name="T72" fmla="*/ 1442 w 1595"/>
                <a:gd name="T73" fmla="*/ 344 h 618"/>
                <a:gd name="T74" fmla="*/ 1502 w 1595"/>
                <a:gd name="T75" fmla="*/ 313 h 618"/>
                <a:gd name="T76" fmla="*/ 1512 w 1595"/>
                <a:gd name="T77" fmla="*/ 350 h 618"/>
                <a:gd name="T78" fmla="*/ 1439 w 1595"/>
                <a:gd name="T79" fmla="*/ 392 h 618"/>
                <a:gd name="T80" fmla="*/ 1359 w 1595"/>
                <a:gd name="T81" fmla="*/ 443 h 618"/>
                <a:gd name="T82" fmla="*/ 1322 w 1595"/>
                <a:gd name="T83" fmla="*/ 474 h 618"/>
                <a:gd name="T84" fmla="*/ 1272 w 1595"/>
                <a:gd name="T85" fmla="*/ 582 h 618"/>
                <a:gd name="T86" fmla="*/ 1172 w 1595"/>
                <a:gd name="T87" fmla="*/ 612 h 618"/>
                <a:gd name="T88" fmla="*/ 713 w 1595"/>
                <a:gd name="T89" fmla="*/ 495 h 618"/>
                <a:gd name="T90" fmla="*/ 653 w 1595"/>
                <a:gd name="T91" fmla="*/ 449 h 618"/>
                <a:gd name="T92" fmla="*/ 650 w 1595"/>
                <a:gd name="T93" fmla="*/ 432 h 618"/>
                <a:gd name="T94" fmla="*/ 397 w 1595"/>
                <a:gd name="T95" fmla="*/ 461 h 618"/>
                <a:gd name="T96" fmla="*/ 330 w 1595"/>
                <a:gd name="T97" fmla="*/ 491 h 6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595"/>
                <a:gd name="T148" fmla="*/ 0 h 618"/>
                <a:gd name="T149" fmla="*/ 1595 w 1595"/>
                <a:gd name="T150" fmla="*/ 618 h 6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595" h="618">
                  <a:moveTo>
                    <a:pt x="0" y="551"/>
                  </a:moveTo>
                  <a:lnTo>
                    <a:pt x="4" y="500"/>
                  </a:lnTo>
                  <a:lnTo>
                    <a:pt x="21" y="503"/>
                  </a:lnTo>
                  <a:lnTo>
                    <a:pt x="30" y="500"/>
                  </a:lnTo>
                  <a:lnTo>
                    <a:pt x="44" y="488"/>
                  </a:lnTo>
                  <a:lnTo>
                    <a:pt x="44" y="476"/>
                  </a:lnTo>
                  <a:lnTo>
                    <a:pt x="44" y="464"/>
                  </a:lnTo>
                  <a:lnTo>
                    <a:pt x="47" y="453"/>
                  </a:lnTo>
                  <a:lnTo>
                    <a:pt x="64" y="438"/>
                  </a:lnTo>
                  <a:lnTo>
                    <a:pt x="100" y="425"/>
                  </a:lnTo>
                  <a:lnTo>
                    <a:pt x="144" y="413"/>
                  </a:lnTo>
                  <a:lnTo>
                    <a:pt x="187" y="380"/>
                  </a:lnTo>
                  <a:lnTo>
                    <a:pt x="203" y="374"/>
                  </a:lnTo>
                  <a:lnTo>
                    <a:pt x="230" y="353"/>
                  </a:lnTo>
                  <a:lnTo>
                    <a:pt x="234" y="332"/>
                  </a:lnTo>
                  <a:lnTo>
                    <a:pt x="240" y="332"/>
                  </a:lnTo>
                  <a:lnTo>
                    <a:pt x="250" y="332"/>
                  </a:lnTo>
                  <a:lnTo>
                    <a:pt x="257" y="323"/>
                  </a:lnTo>
                  <a:lnTo>
                    <a:pt x="260" y="317"/>
                  </a:lnTo>
                  <a:lnTo>
                    <a:pt x="276" y="305"/>
                  </a:lnTo>
                  <a:lnTo>
                    <a:pt x="280" y="305"/>
                  </a:lnTo>
                  <a:lnTo>
                    <a:pt x="293" y="313"/>
                  </a:lnTo>
                  <a:lnTo>
                    <a:pt x="307" y="305"/>
                  </a:lnTo>
                  <a:lnTo>
                    <a:pt x="311" y="298"/>
                  </a:lnTo>
                  <a:lnTo>
                    <a:pt x="330" y="284"/>
                  </a:lnTo>
                  <a:lnTo>
                    <a:pt x="347" y="277"/>
                  </a:lnTo>
                  <a:lnTo>
                    <a:pt x="377" y="275"/>
                  </a:lnTo>
                  <a:lnTo>
                    <a:pt x="407" y="229"/>
                  </a:lnTo>
                  <a:lnTo>
                    <a:pt x="433" y="215"/>
                  </a:lnTo>
                  <a:lnTo>
                    <a:pt x="433" y="202"/>
                  </a:lnTo>
                  <a:lnTo>
                    <a:pt x="440" y="190"/>
                  </a:lnTo>
                  <a:lnTo>
                    <a:pt x="433" y="175"/>
                  </a:lnTo>
                  <a:lnTo>
                    <a:pt x="440" y="160"/>
                  </a:lnTo>
                  <a:lnTo>
                    <a:pt x="440" y="157"/>
                  </a:lnTo>
                  <a:lnTo>
                    <a:pt x="489" y="148"/>
                  </a:lnTo>
                  <a:lnTo>
                    <a:pt x="486" y="157"/>
                  </a:lnTo>
                  <a:lnTo>
                    <a:pt x="536" y="151"/>
                  </a:lnTo>
                  <a:lnTo>
                    <a:pt x="557" y="148"/>
                  </a:lnTo>
                  <a:lnTo>
                    <a:pt x="567" y="151"/>
                  </a:lnTo>
                  <a:lnTo>
                    <a:pt x="1043" y="78"/>
                  </a:lnTo>
                  <a:lnTo>
                    <a:pt x="1499" y="0"/>
                  </a:lnTo>
                  <a:lnTo>
                    <a:pt x="1505" y="6"/>
                  </a:lnTo>
                  <a:lnTo>
                    <a:pt x="1508" y="12"/>
                  </a:lnTo>
                  <a:lnTo>
                    <a:pt x="1523" y="21"/>
                  </a:lnTo>
                  <a:lnTo>
                    <a:pt x="1529" y="25"/>
                  </a:lnTo>
                  <a:lnTo>
                    <a:pt x="1539" y="34"/>
                  </a:lnTo>
                  <a:lnTo>
                    <a:pt x="1545" y="39"/>
                  </a:lnTo>
                  <a:lnTo>
                    <a:pt x="1555" y="60"/>
                  </a:lnTo>
                  <a:lnTo>
                    <a:pt x="1552" y="67"/>
                  </a:lnTo>
                  <a:lnTo>
                    <a:pt x="1545" y="67"/>
                  </a:lnTo>
                  <a:lnTo>
                    <a:pt x="1542" y="60"/>
                  </a:lnTo>
                  <a:lnTo>
                    <a:pt x="1529" y="63"/>
                  </a:lnTo>
                  <a:lnTo>
                    <a:pt x="1519" y="63"/>
                  </a:lnTo>
                  <a:lnTo>
                    <a:pt x="1512" y="60"/>
                  </a:lnTo>
                  <a:lnTo>
                    <a:pt x="1505" y="63"/>
                  </a:lnTo>
                  <a:lnTo>
                    <a:pt x="1508" y="70"/>
                  </a:lnTo>
                  <a:lnTo>
                    <a:pt x="1508" y="75"/>
                  </a:lnTo>
                  <a:lnTo>
                    <a:pt x="1466" y="93"/>
                  </a:lnTo>
                  <a:lnTo>
                    <a:pt x="1455" y="103"/>
                  </a:lnTo>
                  <a:lnTo>
                    <a:pt x="1439" y="115"/>
                  </a:lnTo>
                  <a:lnTo>
                    <a:pt x="1412" y="121"/>
                  </a:lnTo>
                  <a:lnTo>
                    <a:pt x="1405" y="136"/>
                  </a:lnTo>
                  <a:lnTo>
                    <a:pt x="1405" y="142"/>
                  </a:lnTo>
                  <a:lnTo>
                    <a:pt x="1412" y="142"/>
                  </a:lnTo>
                  <a:lnTo>
                    <a:pt x="1422" y="139"/>
                  </a:lnTo>
                  <a:lnTo>
                    <a:pt x="1449" y="126"/>
                  </a:lnTo>
                  <a:lnTo>
                    <a:pt x="1478" y="121"/>
                  </a:lnTo>
                  <a:lnTo>
                    <a:pt x="1496" y="111"/>
                  </a:lnTo>
                  <a:lnTo>
                    <a:pt x="1523" y="111"/>
                  </a:lnTo>
                  <a:lnTo>
                    <a:pt x="1525" y="115"/>
                  </a:lnTo>
                  <a:lnTo>
                    <a:pt x="1523" y="130"/>
                  </a:lnTo>
                  <a:lnTo>
                    <a:pt x="1525" y="136"/>
                  </a:lnTo>
                  <a:lnTo>
                    <a:pt x="1532" y="142"/>
                  </a:lnTo>
                  <a:lnTo>
                    <a:pt x="1542" y="139"/>
                  </a:lnTo>
                  <a:lnTo>
                    <a:pt x="1545" y="130"/>
                  </a:lnTo>
                  <a:lnTo>
                    <a:pt x="1562" y="111"/>
                  </a:lnTo>
                  <a:lnTo>
                    <a:pt x="1575" y="111"/>
                  </a:lnTo>
                  <a:lnTo>
                    <a:pt x="1586" y="130"/>
                  </a:lnTo>
                  <a:lnTo>
                    <a:pt x="1589" y="166"/>
                  </a:lnTo>
                  <a:lnTo>
                    <a:pt x="1595" y="175"/>
                  </a:lnTo>
                  <a:lnTo>
                    <a:pt x="1592" y="181"/>
                  </a:lnTo>
                  <a:lnTo>
                    <a:pt x="1569" y="196"/>
                  </a:lnTo>
                  <a:lnTo>
                    <a:pt x="1562" y="208"/>
                  </a:lnTo>
                  <a:lnTo>
                    <a:pt x="1562" y="217"/>
                  </a:lnTo>
                  <a:lnTo>
                    <a:pt x="1542" y="232"/>
                  </a:lnTo>
                  <a:lnTo>
                    <a:pt x="1529" y="235"/>
                  </a:lnTo>
                  <a:lnTo>
                    <a:pt x="1515" y="245"/>
                  </a:lnTo>
                  <a:lnTo>
                    <a:pt x="1486" y="242"/>
                  </a:lnTo>
                  <a:lnTo>
                    <a:pt x="1475" y="238"/>
                  </a:lnTo>
                  <a:lnTo>
                    <a:pt x="1472" y="242"/>
                  </a:lnTo>
                  <a:lnTo>
                    <a:pt x="1469" y="242"/>
                  </a:lnTo>
                  <a:lnTo>
                    <a:pt x="1462" y="229"/>
                  </a:lnTo>
                  <a:lnTo>
                    <a:pt x="1462" y="223"/>
                  </a:lnTo>
                  <a:lnTo>
                    <a:pt x="1459" y="217"/>
                  </a:lnTo>
                  <a:lnTo>
                    <a:pt x="1449" y="217"/>
                  </a:lnTo>
                  <a:lnTo>
                    <a:pt x="1446" y="220"/>
                  </a:lnTo>
                  <a:lnTo>
                    <a:pt x="1449" y="247"/>
                  </a:lnTo>
                  <a:lnTo>
                    <a:pt x="1446" y="253"/>
                  </a:lnTo>
                  <a:lnTo>
                    <a:pt x="1442" y="250"/>
                  </a:lnTo>
                  <a:lnTo>
                    <a:pt x="1449" y="263"/>
                  </a:lnTo>
                  <a:lnTo>
                    <a:pt x="1462" y="263"/>
                  </a:lnTo>
                  <a:lnTo>
                    <a:pt x="1475" y="275"/>
                  </a:lnTo>
                  <a:lnTo>
                    <a:pt x="1466" y="290"/>
                  </a:lnTo>
                  <a:lnTo>
                    <a:pt x="1472" y="296"/>
                  </a:lnTo>
                  <a:lnTo>
                    <a:pt x="1439" y="335"/>
                  </a:lnTo>
                  <a:lnTo>
                    <a:pt x="1426" y="338"/>
                  </a:lnTo>
                  <a:lnTo>
                    <a:pt x="1409" y="335"/>
                  </a:lnTo>
                  <a:lnTo>
                    <a:pt x="1396" y="335"/>
                  </a:lnTo>
                  <a:lnTo>
                    <a:pt x="1392" y="338"/>
                  </a:lnTo>
                  <a:lnTo>
                    <a:pt x="1402" y="347"/>
                  </a:lnTo>
                  <a:lnTo>
                    <a:pt x="1442" y="344"/>
                  </a:lnTo>
                  <a:lnTo>
                    <a:pt x="1466" y="338"/>
                  </a:lnTo>
                  <a:lnTo>
                    <a:pt x="1499" y="323"/>
                  </a:lnTo>
                  <a:lnTo>
                    <a:pt x="1502" y="313"/>
                  </a:lnTo>
                  <a:lnTo>
                    <a:pt x="1512" y="313"/>
                  </a:lnTo>
                  <a:lnTo>
                    <a:pt x="1523" y="326"/>
                  </a:lnTo>
                  <a:lnTo>
                    <a:pt x="1512" y="350"/>
                  </a:lnTo>
                  <a:lnTo>
                    <a:pt x="1482" y="380"/>
                  </a:lnTo>
                  <a:lnTo>
                    <a:pt x="1452" y="386"/>
                  </a:lnTo>
                  <a:lnTo>
                    <a:pt x="1439" y="392"/>
                  </a:lnTo>
                  <a:lnTo>
                    <a:pt x="1402" y="395"/>
                  </a:lnTo>
                  <a:lnTo>
                    <a:pt x="1372" y="440"/>
                  </a:lnTo>
                  <a:lnTo>
                    <a:pt x="1359" y="443"/>
                  </a:lnTo>
                  <a:lnTo>
                    <a:pt x="1359" y="449"/>
                  </a:lnTo>
                  <a:lnTo>
                    <a:pt x="1359" y="453"/>
                  </a:lnTo>
                  <a:lnTo>
                    <a:pt x="1322" y="474"/>
                  </a:lnTo>
                  <a:lnTo>
                    <a:pt x="1303" y="495"/>
                  </a:lnTo>
                  <a:lnTo>
                    <a:pt x="1285" y="537"/>
                  </a:lnTo>
                  <a:lnTo>
                    <a:pt x="1272" y="582"/>
                  </a:lnTo>
                  <a:lnTo>
                    <a:pt x="1266" y="594"/>
                  </a:lnTo>
                  <a:lnTo>
                    <a:pt x="1246" y="600"/>
                  </a:lnTo>
                  <a:lnTo>
                    <a:pt x="1172" y="612"/>
                  </a:lnTo>
                  <a:lnTo>
                    <a:pt x="1166" y="618"/>
                  </a:lnTo>
                  <a:lnTo>
                    <a:pt x="920" y="470"/>
                  </a:lnTo>
                  <a:lnTo>
                    <a:pt x="713" y="495"/>
                  </a:lnTo>
                  <a:lnTo>
                    <a:pt x="710" y="467"/>
                  </a:lnTo>
                  <a:lnTo>
                    <a:pt x="673" y="440"/>
                  </a:lnTo>
                  <a:lnTo>
                    <a:pt x="653" y="449"/>
                  </a:lnTo>
                  <a:lnTo>
                    <a:pt x="646" y="443"/>
                  </a:lnTo>
                  <a:lnTo>
                    <a:pt x="650" y="434"/>
                  </a:lnTo>
                  <a:lnTo>
                    <a:pt x="650" y="432"/>
                  </a:lnTo>
                  <a:lnTo>
                    <a:pt x="407" y="456"/>
                  </a:lnTo>
                  <a:lnTo>
                    <a:pt x="400" y="453"/>
                  </a:lnTo>
                  <a:lnTo>
                    <a:pt x="397" y="461"/>
                  </a:lnTo>
                  <a:lnTo>
                    <a:pt x="347" y="482"/>
                  </a:lnTo>
                  <a:lnTo>
                    <a:pt x="347" y="491"/>
                  </a:lnTo>
                  <a:lnTo>
                    <a:pt x="330" y="491"/>
                  </a:lnTo>
                  <a:lnTo>
                    <a:pt x="274" y="515"/>
                  </a:lnTo>
                  <a:lnTo>
                    <a:pt x="0" y="55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17" name="Freeform 134"/>
            <p:cNvSpPr>
              <a:spLocks noChangeAspect="1"/>
            </p:cNvSpPr>
            <p:nvPr/>
          </p:nvSpPr>
          <p:spPr bwMode="auto">
            <a:xfrm>
              <a:off x="8482" y="4785"/>
              <a:ext cx="1595" cy="618"/>
            </a:xfrm>
            <a:custGeom>
              <a:avLst/>
              <a:gdLst>
                <a:gd name="T0" fmla="*/ 21 w 1595"/>
                <a:gd name="T1" fmla="*/ 503 h 618"/>
                <a:gd name="T2" fmla="*/ 44 w 1595"/>
                <a:gd name="T3" fmla="*/ 477 h 618"/>
                <a:gd name="T4" fmla="*/ 64 w 1595"/>
                <a:gd name="T5" fmla="*/ 437 h 618"/>
                <a:gd name="T6" fmla="*/ 187 w 1595"/>
                <a:gd name="T7" fmla="*/ 380 h 618"/>
                <a:gd name="T8" fmla="*/ 233 w 1595"/>
                <a:gd name="T9" fmla="*/ 331 h 618"/>
                <a:gd name="T10" fmla="*/ 257 w 1595"/>
                <a:gd name="T11" fmla="*/ 323 h 618"/>
                <a:gd name="T12" fmla="*/ 280 w 1595"/>
                <a:gd name="T13" fmla="*/ 305 h 618"/>
                <a:gd name="T14" fmla="*/ 310 w 1595"/>
                <a:gd name="T15" fmla="*/ 298 h 618"/>
                <a:gd name="T16" fmla="*/ 377 w 1595"/>
                <a:gd name="T17" fmla="*/ 274 h 618"/>
                <a:gd name="T18" fmla="*/ 434 w 1595"/>
                <a:gd name="T19" fmla="*/ 202 h 618"/>
                <a:gd name="T20" fmla="*/ 439 w 1595"/>
                <a:gd name="T21" fmla="*/ 160 h 618"/>
                <a:gd name="T22" fmla="*/ 487 w 1595"/>
                <a:gd name="T23" fmla="*/ 157 h 618"/>
                <a:gd name="T24" fmla="*/ 566 w 1595"/>
                <a:gd name="T25" fmla="*/ 151 h 618"/>
                <a:gd name="T26" fmla="*/ 1506 w 1595"/>
                <a:gd name="T27" fmla="*/ 6 h 618"/>
                <a:gd name="T28" fmla="*/ 1528 w 1595"/>
                <a:gd name="T29" fmla="*/ 25 h 618"/>
                <a:gd name="T30" fmla="*/ 1555 w 1595"/>
                <a:gd name="T31" fmla="*/ 60 h 618"/>
                <a:gd name="T32" fmla="*/ 1542 w 1595"/>
                <a:gd name="T33" fmla="*/ 60 h 618"/>
                <a:gd name="T34" fmla="*/ 1512 w 1595"/>
                <a:gd name="T35" fmla="*/ 60 h 618"/>
                <a:gd name="T36" fmla="*/ 1509 w 1595"/>
                <a:gd name="T37" fmla="*/ 75 h 618"/>
                <a:gd name="T38" fmla="*/ 1438 w 1595"/>
                <a:gd name="T39" fmla="*/ 115 h 618"/>
                <a:gd name="T40" fmla="*/ 1405 w 1595"/>
                <a:gd name="T41" fmla="*/ 142 h 618"/>
                <a:gd name="T42" fmla="*/ 1449 w 1595"/>
                <a:gd name="T43" fmla="*/ 126 h 618"/>
                <a:gd name="T44" fmla="*/ 1523 w 1595"/>
                <a:gd name="T45" fmla="*/ 112 h 618"/>
                <a:gd name="T46" fmla="*/ 1525 w 1595"/>
                <a:gd name="T47" fmla="*/ 136 h 618"/>
                <a:gd name="T48" fmla="*/ 1545 w 1595"/>
                <a:gd name="T49" fmla="*/ 130 h 618"/>
                <a:gd name="T50" fmla="*/ 1586 w 1595"/>
                <a:gd name="T51" fmla="*/ 130 h 618"/>
                <a:gd name="T52" fmla="*/ 1592 w 1595"/>
                <a:gd name="T53" fmla="*/ 181 h 618"/>
                <a:gd name="T54" fmla="*/ 1562 w 1595"/>
                <a:gd name="T55" fmla="*/ 217 h 618"/>
                <a:gd name="T56" fmla="*/ 1516 w 1595"/>
                <a:gd name="T57" fmla="*/ 245 h 618"/>
                <a:gd name="T58" fmla="*/ 1472 w 1595"/>
                <a:gd name="T59" fmla="*/ 241 h 618"/>
                <a:gd name="T60" fmla="*/ 1462 w 1595"/>
                <a:gd name="T61" fmla="*/ 223 h 618"/>
                <a:gd name="T62" fmla="*/ 1446 w 1595"/>
                <a:gd name="T63" fmla="*/ 220 h 618"/>
                <a:gd name="T64" fmla="*/ 1442 w 1595"/>
                <a:gd name="T65" fmla="*/ 250 h 618"/>
                <a:gd name="T66" fmla="*/ 1475 w 1595"/>
                <a:gd name="T67" fmla="*/ 274 h 618"/>
                <a:gd name="T68" fmla="*/ 1438 w 1595"/>
                <a:gd name="T69" fmla="*/ 335 h 618"/>
                <a:gd name="T70" fmla="*/ 1396 w 1595"/>
                <a:gd name="T71" fmla="*/ 335 h 618"/>
                <a:gd name="T72" fmla="*/ 1442 w 1595"/>
                <a:gd name="T73" fmla="*/ 344 h 618"/>
                <a:gd name="T74" fmla="*/ 1502 w 1595"/>
                <a:gd name="T75" fmla="*/ 313 h 618"/>
                <a:gd name="T76" fmla="*/ 1512 w 1595"/>
                <a:gd name="T77" fmla="*/ 350 h 618"/>
                <a:gd name="T78" fmla="*/ 1438 w 1595"/>
                <a:gd name="T79" fmla="*/ 392 h 618"/>
                <a:gd name="T80" fmla="*/ 1359 w 1595"/>
                <a:gd name="T81" fmla="*/ 443 h 618"/>
                <a:gd name="T82" fmla="*/ 1323 w 1595"/>
                <a:gd name="T83" fmla="*/ 473 h 618"/>
                <a:gd name="T84" fmla="*/ 1272 w 1595"/>
                <a:gd name="T85" fmla="*/ 582 h 618"/>
                <a:gd name="T86" fmla="*/ 1172 w 1595"/>
                <a:gd name="T87" fmla="*/ 612 h 618"/>
                <a:gd name="T88" fmla="*/ 713 w 1595"/>
                <a:gd name="T89" fmla="*/ 495 h 618"/>
                <a:gd name="T90" fmla="*/ 653 w 1595"/>
                <a:gd name="T91" fmla="*/ 449 h 618"/>
                <a:gd name="T92" fmla="*/ 649 w 1595"/>
                <a:gd name="T93" fmla="*/ 431 h 618"/>
                <a:gd name="T94" fmla="*/ 397 w 1595"/>
                <a:gd name="T95" fmla="*/ 461 h 618"/>
                <a:gd name="T96" fmla="*/ 330 w 1595"/>
                <a:gd name="T97" fmla="*/ 491 h 6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595"/>
                <a:gd name="T148" fmla="*/ 0 h 618"/>
                <a:gd name="T149" fmla="*/ 1595 w 1595"/>
                <a:gd name="T150" fmla="*/ 618 h 6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595" h="618">
                  <a:moveTo>
                    <a:pt x="0" y="552"/>
                  </a:moveTo>
                  <a:lnTo>
                    <a:pt x="3" y="500"/>
                  </a:lnTo>
                  <a:lnTo>
                    <a:pt x="21" y="503"/>
                  </a:lnTo>
                  <a:lnTo>
                    <a:pt x="30" y="500"/>
                  </a:lnTo>
                  <a:lnTo>
                    <a:pt x="44" y="488"/>
                  </a:lnTo>
                  <a:lnTo>
                    <a:pt x="44" y="477"/>
                  </a:lnTo>
                  <a:lnTo>
                    <a:pt x="44" y="464"/>
                  </a:lnTo>
                  <a:lnTo>
                    <a:pt x="47" y="453"/>
                  </a:lnTo>
                  <a:lnTo>
                    <a:pt x="64" y="437"/>
                  </a:lnTo>
                  <a:lnTo>
                    <a:pt x="100" y="425"/>
                  </a:lnTo>
                  <a:lnTo>
                    <a:pt x="143" y="413"/>
                  </a:lnTo>
                  <a:lnTo>
                    <a:pt x="187" y="380"/>
                  </a:lnTo>
                  <a:lnTo>
                    <a:pt x="204" y="374"/>
                  </a:lnTo>
                  <a:lnTo>
                    <a:pt x="230" y="353"/>
                  </a:lnTo>
                  <a:lnTo>
                    <a:pt x="233" y="331"/>
                  </a:lnTo>
                  <a:lnTo>
                    <a:pt x="240" y="331"/>
                  </a:lnTo>
                  <a:lnTo>
                    <a:pt x="250" y="331"/>
                  </a:lnTo>
                  <a:lnTo>
                    <a:pt x="257" y="323"/>
                  </a:lnTo>
                  <a:lnTo>
                    <a:pt x="260" y="316"/>
                  </a:lnTo>
                  <a:lnTo>
                    <a:pt x="276" y="305"/>
                  </a:lnTo>
                  <a:lnTo>
                    <a:pt x="280" y="305"/>
                  </a:lnTo>
                  <a:lnTo>
                    <a:pt x="294" y="313"/>
                  </a:lnTo>
                  <a:lnTo>
                    <a:pt x="307" y="305"/>
                  </a:lnTo>
                  <a:lnTo>
                    <a:pt x="310" y="298"/>
                  </a:lnTo>
                  <a:lnTo>
                    <a:pt x="330" y="283"/>
                  </a:lnTo>
                  <a:lnTo>
                    <a:pt x="346" y="278"/>
                  </a:lnTo>
                  <a:lnTo>
                    <a:pt x="377" y="274"/>
                  </a:lnTo>
                  <a:lnTo>
                    <a:pt x="407" y="229"/>
                  </a:lnTo>
                  <a:lnTo>
                    <a:pt x="434" y="215"/>
                  </a:lnTo>
                  <a:lnTo>
                    <a:pt x="434" y="202"/>
                  </a:lnTo>
                  <a:lnTo>
                    <a:pt x="439" y="190"/>
                  </a:lnTo>
                  <a:lnTo>
                    <a:pt x="434" y="175"/>
                  </a:lnTo>
                  <a:lnTo>
                    <a:pt x="439" y="160"/>
                  </a:lnTo>
                  <a:lnTo>
                    <a:pt x="439" y="157"/>
                  </a:lnTo>
                  <a:lnTo>
                    <a:pt x="489" y="148"/>
                  </a:lnTo>
                  <a:lnTo>
                    <a:pt x="487" y="157"/>
                  </a:lnTo>
                  <a:lnTo>
                    <a:pt x="536" y="151"/>
                  </a:lnTo>
                  <a:lnTo>
                    <a:pt x="556" y="148"/>
                  </a:lnTo>
                  <a:lnTo>
                    <a:pt x="566" y="151"/>
                  </a:lnTo>
                  <a:lnTo>
                    <a:pt x="1043" y="79"/>
                  </a:lnTo>
                  <a:lnTo>
                    <a:pt x="1499" y="0"/>
                  </a:lnTo>
                  <a:lnTo>
                    <a:pt x="1506" y="6"/>
                  </a:lnTo>
                  <a:lnTo>
                    <a:pt x="1509" y="13"/>
                  </a:lnTo>
                  <a:lnTo>
                    <a:pt x="1523" y="21"/>
                  </a:lnTo>
                  <a:lnTo>
                    <a:pt x="1528" y="25"/>
                  </a:lnTo>
                  <a:lnTo>
                    <a:pt x="1539" y="33"/>
                  </a:lnTo>
                  <a:lnTo>
                    <a:pt x="1545" y="39"/>
                  </a:lnTo>
                  <a:lnTo>
                    <a:pt x="1555" y="60"/>
                  </a:lnTo>
                  <a:lnTo>
                    <a:pt x="1552" y="67"/>
                  </a:lnTo>
                  <a:lnTo>
                    <a:pt x="1545" y="67"/>
                  </a:lnTo>
                  <a:lnTo>
                    <a:pt x="1542" y="60"/>
                  </a:lnTo>
                  <a:lnTo>
                    <a:pt x="1528" y="63"/>
                  </a:lnTo>
                  <a:lnTo>
                    <a:pt x="1519" y="63"/>
                  </a:lnTo>
                  <a:lnTo>
                    <a:pt x="1512" y="60"/>
                  </a:lnTo>
                  <a:lnTo>
                    <a:pt x="1506" y="63"/>
                  </a:lnTo>
                  <a:lnTo>
                    <a:pt x="1509" y="70"/>
                  </a:lnTo>
                  <a:lnTo>
                    <a:pt x="1509" y="75"/>
                  </a:lnTo>
                  <a:lnTo>
                    <a:pt x="1466" y="94"/>
                  </a:lnTo>
                  <a:lnTo>
                    <a:pt x="1456" y="103"/>
                  </a:lnTo>
                  <a:lnTo>
                    <a:pt x="1438" y="115"/>
                  </a:lnTo>
                  <a:lnTo>
                    <a:pt x="1412" y="121"/>
                  </a:lnTo>
                  <a:lnTo>
                    <a:pt x="1405" y="136"/>
                  </a:lnTo>
                  <a:lnTo>
                    <a:pt x="1405" y="142"/>
                  </a:lnTo>
                  <a:lnTo>
                    <a:pt x="1412" y="142"/>
                  </a:lnTo>
                  <a:lnTo>
                    <a:pt x="1422" y="139"/>
                  </a:lnTo>
                  <a:lnTo>
                    <a:pt x="1449" y="126"/>
                  </a:lnTo>
                  <a:lnTo>
                    <a:pt x="1479" y="121"/>
                  </a:lnTo>
                  <a:lnTo>
                    <a:pt x="1496" y="112"/>
                  </a:lnTo>
                  <a:lnTo>
                    <a:pt x="1523" y="112"/>
                  </a:lnTo>
                  <a:lnTo>
                    <a:pt x="1525" y="115"/>
                  </a:lnTo>
                  <a:lnTo>
                    <a:pt x="1523" y="130"/>
                  </a:lnTo>
                  <a:lnTo>
                    <a:pt x="1525" y="136"/>
                  </a:lnTo>
                  <a:lnTo>
                    <a:pt x="1532" y="142"/>
                  </a:lnTo>
                  <a:lnTo>
                    <a:pt x="1542" y="139"/>
                  </a:lnTo>
                  <a:lnTo>
                    <a:pt x="1545" y="130"/>
                  </a:lnTo>
                  <a:lnTo>
                    <a:pt x="1562" y="112"/>
                  </a:lnTo>
                  <a:lnTo>
                    <a:pt x="1575" y="112"/>
                  </a:lnTo>
                  <a:lnTo>
                    <a:pt x="1586" y="130"/>
                  </a:lnTo>
                  <a:lnTo>
                    <a:pt x="1589" y="166"/>
                  </a:lnTo>
                  <a:lnTo>
                    <a:pt x="1595" y="175"/>
                  </a:lnTo>
                  <a:lnTo>
                    <a:pt x="1592" y="181"/>
                  </a:lnTo>
                  <a:lnTo>
                    <a:pt x="1569" y="196"/>
                  </a:lnTo>
                  <a:lnTo>
                    <a:pt x="1562" y="208"/>
                  </a:lnTo>
                  <a:lnTo>
                    <a:pt x="1562" y="217"/>
                  </a:lnTo>
                  <a:lnTo>
                    <a:pt x="1542" y="232"/>
                  </a:lnTo>
                  <a:lnTo>
                    <a:pt x="1528" y="236"/>
                  </a:lnTo>
                  <a:lnTo>
                    <a:pt x="1516" y="245"/>
                  </a:lnTo>
                  <a:lnTo>
                    <a:pt x="1486" y="241"/>
                  </a:lnTo>
                  <a:lnTo>
                    <a:pt x="1475" y="238"/>
                  </a:lnTo>
                  <a:lnTo>
                    <a:pt x="1472" y="241"/>
                  </a:lnTo>
                  <a:lnTo>
                    <a:pt x="1470" y="241"/>
                  </a:lnTo>
                  <a:lnTo>
                    <a:pt x="1462" y="229"/>
                  </a:lnTo>
                  <a:lnTo>
                    <a:pt x="1462" y="223"/>
                  </a:lnTo>
                  <a:lnTo>
                    <a:pt x="1459" y="217"/>
                  </a:lnTo>
                  <a:lnTo>
                    <a:pt x="1449" y="217"/>
                  </a:lnTo>
                  <a:lnTo>
                    <a:pt x="1446" y="220"/>
                  </a:lnTo>
                  <a:lnTo>
                    <a:pt x="1449" y="247"/>
                  </a:lnTo>
                  <a:lnTo>
                    <a:pt x="1446" y="253"/>
                  </a:lnTo>
                  <a:lnTo>
                    <a:pt x="1442" y="250"/>
                  </a:lnTo>
                  <a:lnTo>
                    <a:pt x="1449" y="262"/>
                  </a:lnTo>
                  <a:lnTo>
                    <a:pt x="1462" y="262"/>
                  </a:lnTo>
                  <a:lnTo>
                    <a:pt x="1475" y="274"/>
                  </a:lnTo>
                  <a:lnTo>
                    <a:pt x="1466" y="290"/>
                  </a:lnTo>
                  <a:lnTo>
                    <a:pt x="1472" y="295"/>
                  </a:lnTo>
                  <a:lnTo>
                    <a:pt x="1438" y="335"/>
                  </a:lnTo>
                  <a:lnTo>
                    <a:pt x="1426" y="337"/>
                  </a:lnTo>
                  <a:lnTo>
                    <a:pt x="1409" y="335"/>
                  </a:lnTo>
                  <a:lnTo>
                    <a:pt x="1396" y="335"/>
                  </a:lnTo>
                  <a:lnTo>
                    <a:pt x="1392" y="337"/>
                  </a:lnTo>
                  <a:lnTo>
                    <a:pt x="1402" y="347"/>
                  </a:lnTo>
                  <a:lnTo>
                    <a:pt x="1442" y="344"/>
                  </a:lnTo>
                  <a:lnTo>
                    <a:pt x="1466" y="337"/>
                  </a:lnTo>
                  <a:lnTo>
                    <a:pt x="1499" y="323"/>
                  </a:lnTo>
                  <a:lnTo>
                    <a:pt x="1502" y="313"/>
                  </a:lnTo>
                  <a:lnTo>
                    <a:pt x="1512" y="313"/>
                  </a:lnTo>
                  <a:lnTo>
                    <a:pt x="1523" y="326"/>
                  </a:lnTo>
                  <a:lnTo>
                    <a:pt x="1512" y="350"/>
                  </a:lnTo>
                  <a:lnTo>
                    <a:pt x="1483" y="380"/>
                  </a:lnTo>
                  <a:lnTo>
                    <a:pt x="1453" y="387"/>
                  </a:lnTo>
                  <a:lnTo>
                    <a:pt x="1438" y="392"/>
                  </a:lnTo>
                  <a:lnTo>
                    <a:pt x="1402" y="395"/>
                  </a:lnTo>
                  <a:lnTo>
                    <a:pt x="1373" y="440"/>
                  </a:lnTo>
                  <a:lnTo>
                    <a:pt x="1359" y="443"/>
                  </a:lnTo>
                  <a:lnTo>
                    <a:pt x="1359" y="449"/>
                  </a:lnTo>
                  <a:lnTo>
                    <a:pt x="1359" y="453"/>
                  </a:lnTo>
                  <a:lnTo>
                    <a:pt x="1323" y="473"/>
                  </a:lnTo>
                  <a:lnTo>
                    <a:pt x="1302" y="495"/>
                  </a:lnTo>
                  <a:lnTo>
                    <a:pt x="1286" y="537"/>
                  </a:lnTo>
                  <a:lnTo>
                    <a:pt x="1272" y="582"/>
                  </a:lnTo>
                  <a:lnTo>
                    <a:pt x="1265" y="594"/>
                  </a:lnTo>
                  <a:lnTo>
                    <a:pt x="1245" y="600"/>
                  </a:lnTo>
                  <a:lnTo>
                    <a:pt x="1172" y="612"/>
                  </a:lnTo>
                  <a:lnTo>
                    <a:pt x="1166" y="618"/>
                  </a:lnTo>
                  <a:lnTo>
                    <a:pt x="920" y="470"/>
                  </a:lnTo>
                  <a:lnTo>
                    <a:pt x="713" y="495"/>
                  </a:lnTo>
                  <a:lnTo>
                    <a:pt x="710" y="467"/>
                  </a:lnTo>
                  <a:lnTo>
                    <a:pt x="673" y="440"/>
                  </a:lnTo>
                  <a:lnTo>
                    <a:pt x="653" y="449"/>
                  </a:lnTo>
                  <a:lnTo>
                    <a:pt x="646" y="443"/>
                  </a:lnTo>
                  <a:lnTo>
                    <a:pt x="649" y="434"/>
                  </a:lnTo>
                  <a:lnTo>
                    <a:pt x="649" y="431"/>
                  </a:lnTo>
                  <a:lnTo>
                    <a:pt x="407" y="455"/>
                  </a:lnTo>
                  <a:lnTo>
                    <a:pt x="400" y="453"/>
                  </a:lnTo>
                  <a:lnTo>
                    <a:pt x="397" y="461"/>
                  </a:lnTo>
                  <a:lnTo>
                    <a:pt x="346" y="482"/>
                  </a:lnTo>
                  <a:lnTo>
                    <a:pt x="346" y="491"/>
                  </a:lnTo>
                  <a:lnTo>
                    <a:pt x="330" y="491"/>
                  </a:lnTo>
                  <a:lnTo>
                    <a:pt x="273" y="516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18" name="Freeform 135"/>
            <p:cNvSpPr>
              <a:spLocks noChangeAspect="1"/>
            </p:cNvSpPr>
            <p:nvPr/>
          </p:nvSpPr>
          <p:spPr bwMode="auto">
            <a:xfrm>
              <a:off x="8482" y="4785"/>
              <a:ext cx="1595" cy="618"/>
            </a:xfrm>
            <a:custGeom>
              <a:avLst/>
              <a:gdLst>
                <a:gd name="T0" fmla="*/ 21 w 1595"/>
                <a:gd name="T1" fmla="*/ 503 h 618"/>
                <a:gd name="T2" fmla="*/ 44 w 1595"/>
                <a:gd name="T3" fmla="*/ 477 h 618"/>
                <a:gd name="T4" fmla="*/ 64 w 1595"/>
                <a:gd name="T5" fmla="*/ 437 h 618"/>
                <a:gd name="T6" fmla="*/ 187 w 1595"/>
                <a:gd name="T7" fmla="*/ 380 h 618"/>
                <a:gd name="T8" fmla="*/ 233 w 1595"/>
                <a:gd name="T9" fmla="*/ 331 h 618"/>
                <a:gd name="T10" fmla="*/ 257 w 1595"/>
                <a:gd name="T11" fmla="*/ 323 h 618"/>
                <a:gd name="T12" fmla="*/ 280 w 1595"/>
                <a:gd name="T13" fmla="*/ 305 h 618"/>
                <a:gd name="T14" fmla="*/ 310 w 1595"/>
                <a:gd name="T15" fmla="*/ 298 h 618"/>
                <a:gd name="T16" fmla="*/ 377 w 1595"/>
                <a:gd name="T17" fmla="*/ 274 h 618"/>
                <a:gd name="T18" fmla="*/ 434 w 1595"/>
                <a:gd name="T19" fmla="*/ 202 h 618"/>
                <a:gd name="T20" fmla="*/ 439 w 1595"/>
                <a:gd name="T21" fmla="*/ 160 h 618"/>
                <a:gd name="T22" fmla="*/ 487 w 1595"/>
                <a:gd name="T23" fmla="*/ 157 h 618"/>
                <a:gd name="T24" fmla="*/ 566 w 1595"/>
                <a:gd name="T25" fmla="*/ 151 h 618"/>
                <a:gd name="T26" fmla="*/ 1506 w 1595"/>
                <a:gd name="T27" fmla="*/ 6 h 618"/>
                <a:gd name="T28" fmla="*/ 1528 w 1595"/>
                <a:gd name="T29" fmla="*/ 25 h 618"/>
                <a:gd name="T30" fmla="*/ 1555 w 1595"/>
                <a:gd name="T31" fmla="*/ 60 h 618"/>
                <a:gd name="T32" fmla="*/ 1542 w 1595"/>
                <a:gd name="T33" fmla="*/ 60 h 618"/>
                <a:gd name="T34" fmla="*/ 1512 w 1595"/>
                <a:gd name="T35" fmla="*/ 60 h 618"/>
                <a:gd name="T36" fmla="*/ 1509 w 1595"/>
                <a:gd name="T37" fmla="*/ 75 h 618"/>
                <a:gd name="T38" fmla="*/ 1438 w 1595"/>
                <a:gd name="T39" fmla="*/ 115 h 618"/>
                <a:gd name="T40" fmla="*/ 1405 w 1595"/>
                <a:gd name="T41" fmla="*/ 142 h 618"/>
                <a:gd name="T42" fmla="*/ 1449 w 1595"/>
                <a:gd name="T43" fmla="*/ 126 h 618"/>
                <a:gd name="T44" fmla="*/ 1523 w 1595"/>
                <a:gd name="T45" fmla="*/ 112 h 618"/>
                <a:gd name="T46" fmla="*/ 1525 w 1595"/>
                <a:gd name="T47" fmla="*/ 136 h 618"/>
                <a:gd name="T48" fmla="*/ 1545 w 1595"/>
                <a:gd name="T49" fmla="*/ 130 h 618"/>
                <a:gd name="T50" fmla="*/ 1586 w 1595"/>
                <a:gd name="T51" fmla="*/ 130 h 618"/>
                <a:gd name="T52" fmla="*/ 1592 w 1595"/>
                <a:gd name="T53" fmla="*/ 181 h 618"/>
                <a:gd name="T54" fmla="*/ 1562 w 1595"/>
                <a:gd name="T55" fmla="*/ 217 h 618"/>
                <a:gd name="T56" fmla="*/ 1516 w 1595"/>
                <a:gd name="T57" fmla="*/ 245 h 618"/>
                <a:gd name="T58" fmla="*/ 1472 w 1595"/>
                <a:gd name="T59" fmla="*/ 241 h 618"/>
                <a:gd name="T60" fmla="*/ 1462 w 1595"/>
                <a:gd name="T61" fmla="*/ 223 h 618"/>
                <a:gd name="T62" fmla="*/ 1446 w 1595"/>
                <a:gd name="T63" fmla="*/ 220 h 618"/>
                <a:gd name="T64" fmla="*/ 1442 w 1595"/>
                <a:gd name="T65" fmla="*/ 250 h 618"/>
                <a:gd name="T66" fmla="*/ 1475 w 1595"/>
                <a:gd name="T67" fmla="*/ 274 h 618"/>
                <a:gd name="T68" fmla="*/ 1438 w 1595"/>
                <a:gd name="T69" fmla="*/ 335 h 618"/>
                <a:gd name="T70" fmla="*/ 1396 w 1595"/>
                <a:gd name="T71" fmla="*/ 335 h 618"/>
                <a:gd name="T72" fmla="*/ 1442 w 1595"/>
                <a:gd name="T73" fmla="*/ 344 h 618"/>
                <a:gd name="T74" fmla="*/ 1502 w 1595"/>
                <a:gd name="T75" fmla="*/ 313 h 618"/>
                <a:gd name="T76" fmla="*/ 1512 w 1595"/>
                <a:gd name="T77" fmla="*/ 350 h 618"/>
                <a:gd name="T78" fmla="*/ 1438 w 1595"/>
                <a:gd name="T79" fmla="*/ 392 h 618"/>
                <a:gd name="T80" fmla="*/ 1359 w 1595"/>
                <a:gd name="T81" fmla="*/ 443 h 618"/>
                <a:gd name="T82" fmla="*/ 1323 w 1595"/>
                <a:gd name="T83" fmla="*/ 473 h 618"/>
                <a:gd name="T84" fmla="*/ 1272 w 1595"/>
                <a:gd name="T85" fmla="*/ 582 h 618"/>
                <a:gd name="T86" fmla="*/ 1172 w 1595"/>
                <a:gd name="T87" fmla="*/ 612 h 618"/>
                <a:gd name="T88" fmla="*/ 713 w 1595"/>
                <a:gd name="T89" fmla="*/ 495 h 618"/>
                <a:gd name="T90" fmla="*/ 653 w 1595"/>
                <a:gd name="T91" fmla="*/ 449 h 618"/>
                <a:gd name="T92" fmla="*/ 649 w 1595"/>
                <a:gd name="T93" fmla="*/ 431 h 618"/>
                <a:gd name="T94" fmla="*/ 397 w 1595"/>
                <a:gd name="T95" fmla="*/ 461 h 618"/>
                <a:gd name="T96" fmla="*/ 330 w 1595"/>
                <a:gd name="T97" fmla="*/ 491 h 6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595"/>
                <a:gd name="T148" fmla="*/ 0 h 618"/>
                <a:gd name="T149" fmla="*/ 1595 w 1595"/>
                <a:gd name="T150" fmla="*/ 618 h 6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595" h="618">
                  <a:moveTo>
                    <a:pt x="0" y="552"/>
                  </a:moveTo>
                  <a:lnTo>
                    <a:pt x="3" y="500"/>
                  </a:lnTo>
                  <a:lnTo>
                    <a:pt x="21" y="503"/>
                  </a:lnTo>
                  <a:lnTo>
                    <a:pt x="30" y="500"/>
                  </a:lnTo>
                  <a:lnTo>
                    <a:pt x="44" y="488"/>
                  </a:lnTo>
                  <a:lnTo>
                    <a:pt x="44" y="477"/>
                  </a:lnTo>
                  <a:lnTo>
                    <a:pt x="44" y="464"/>
                  </a:lnTo>
                  <a:lnTo>
                    <a:pt x="47" y="453"/>
                  </a:lnTo>
                  <a:lnTo>
                    <a:pt x="64" y="437"/>
                  </a:lnTo>
                  <a:lnTo>
                    <a:pt x="100" y="425"/>
                  </a:lnTo>
                  <a:lnTo>
                    <a:pt x="143" y="413"/>
                  </a:lnTo>
                  <a:lnTo>
                    <a:pt x="187" y="380"/>
                  </a:lnTo>
                  <a:lnTo>
                    <a:pt x="204" y="374"/>
                  </a:lnTo>
                  <a:lnTo>
                    <a:pt x="230" y="353"/>
                  </a:lnTo>
                  <a:lnTo>
                    <a:pt x="233" y="331"/>
                  </a:lnTo>
                  <a:lnTo>
                    <a:pt x="240" y="331"/>
                  </a:lnTo>
                  <a:lnTo>
                    <a:pt x="250" y="331"/>
                  </a:lnTo>
                  <a:lnTo>
                    <a:pt x="257" y="323"/>
                  </a:lnTo>
                  <a:lnTo>
                    <a:pt x="260" y="316"/>
                  </a:lnTo>
                  <a:lnTo>
                    <a:pt x="276" y="305"/>
                  </a:lnTo>
                  <a:lnTo>
                    <a:pt x="280" y="305"/>
                  </a:lnTo>
                  <a:lnTo>
                    <a:pt x="294" y="313"/>
                  </a:lnTo>
                  <a:lnTo>
                    <a:pt x="307" y="305"/>
                  </a:lnTo>
                  <a:lnTo>
                    <a:pt x="310" y="298"/>
                  </a:lnTo>
                  <a:lnTo>
                    <a:pt x="330" y="283"/>
                  </a:lnTo>
                  <a:lnTo>
                    <a:pt x="346" y="278"/>
                  </a:lnTo>
                  <a:lnTo>
                    <a:pt x="377" y="274"/>
                  </a:lnTo>
                  <a:lnTo>
                    <a:pt x="407" y="229"/>
                  </a:lnTo>
                  <a:lnTo>
                    <a:pt x="434" y="215"/>
                  </a:lnTo>
                  <a:lnTo>
                    <a:pt x="434" y="202"/>
                  </a:lnTo>
                  <a:lnTo>
                    <a:pt x="439" y="190"/>
                  </a:lnTo>
                  <a:lnTo>
                    <a:pt x="434" y="175"/>
                  </a:lnTo>
                  <a:lnTo>
                    <a:pt x="439" y="160"/>
                  </a:lnTo>
                  <a:lnTo>
                    <a:pt x="439" y="157"/>
                  </a:lnTo>
                  <a:lnTo>
                    <a:pt x="489" y="148"/>
                  </a:lnTo>
                  <a:lnTo>
                    <a:pt x="487" y="157"/>
                  </a:lnTo>
                  <a:lnTo>
                    <a:pt x="536" y="151"/>
                  </a:lnTo>
                  <a:lnTo>
                    <a:pt x="556" y="148"/>
                  </a:lnTo>
                  <a:lnTo>
                    <a:pt x="566" y="151"/>
                  </a:lnTo>
                  <a:lnTo>
                    <a:pt x="1043" y="79"/>
                  </a:lnTo>
                  <a:lnTo>
                    <a:pt x="1499" y="0"/>
                  </a:lnTo>
                  <a:lnTo>
                    <a:pt x="1506" y="6"/>
                  </a:lnTo>
                  <a:lnTo>
                    <a:pt x="1509" y="13"/>
                  </a:lnTo>
                  <a:lnTo>
                    <a:pt x="1523" y="21"/>
                  </a:lnTo>
                  <a:lnTo>
                    <a:pt x="1528" y="25"/>
                  </a:lnTo>
                  <a:lnTo>
                    <a:pt x="1539" y="33"/>
                  </a:lnTo>
                  <a:lnTo>
                    <a:pt x="1545" y="39"/>
                  </a:lnTo>
                  <a:lnTo>
                    <a:pt x="1555" y="60"/>
                  </a:lnTo>
                  <a:lnTo>
                    <a:pt x="1552" y="67"/>
                  </a:lnTo>
                  <a:lnTo>
                    <a:pt x="1545" y="67"/>
                  </a:lnTo>
                  <a:lnTo>
                    <a:pt x="1542" y="60"/>
                  </a:lnTo>
                  <a:lnTo>
                    <a:pt x="1528" y="63"/>
                  </a:lnTo>
                  <a:lnTo>
                    <a:pt x="1519" y="63"/>
                  </a:lnTo>
                  <a:lnTo>
                    <a:pt x="1512" y="60"/>
                  </a:lnTo>
                  <a:lnTo>
                    <a:pt x="1506" y="63"/>
                  </a:lnTo>
                  <a:lnTo>
                    <a:pt x="1509" y="70"/>
                  </a:lnTo>
                  <a:lnTo>
                    <a:pt x="1509" y="75"/>
                  </a:lnTo>
                  <a:lnTo>
                    <a:pt x="1466" y="94"/>
                  </a:lnTo>
                  <a:lnTo>
                    <a:pt x="1456" y="103"/>
                  </a:lnTo>
                  <a:lnTo>
                    <a:pt x="1438" y="115"/>
                  </a:lnTo>
                  <a:lnTo>
                    <a:pt x="1412" y="121"/>
                  </a:lnTo>
                  <a:lnTo>
                    <a:pt x="1405" y="136"/>
                  </a:lnTo>
                  <a:lnTo>
                    <a:pt x="1405" y="142"/>
                  </a:lnTo>
                  <a:lnTo>
                    <a:pt x="1412" y="142"/>
                  </a:lnTo>
                  <a:lnTo>
                    <a:pt x="1422" y="139"/>
                  </a:lnTo>
                  <a:lnTo>
                    <a:pt x="1449" y="126"/>
                  </a:lnTo>
                  <a:lnTo>
                    <a:pt x="1479" y="121"/>
                  </a:lnTo>
                  <a:lnTo>
                    <a:pt x="1496" y="112"/>
                  </a:lnTo>
                  <a:lnTo>
                    <a:pt x="1523" y="112"/>
                  </a:lnTo>
                  <a:lnTo>
                    <a:pt x="1525" y="115"/>
                  </a:lnTo>
                  <a:lnTo>
                    <a:pt x="1523" y="130"/>
                  </a:lnTo>
                  <a:lnTo>
                    <a:pt x="1525" y="136"/>
                  </a:lnTo>
                  <a:lnTo>
                    <a:pt x="1532" y="142"/>
                  </a:lnTo>
                  <a:lnTo>
                    <a:pt x="1542" y="139"/>
                  </a:lnTo>
                  <a:lnTo>
                    <a:pt x="1545" y="130"/>
                  </a:lnTo>
                  <a:lnTo>
                    <a:pt x="1562" y="112"/>
                  </a:lnTo>
                  <a:lnTo>
                    <a:pt x="1575" y="112"/>
                  </a:lnTo>
                  <a:lnTo>
                    <a:pt x="1586" y="130"/>
                  </a:lnTo>
                  <a:lnTo>
                    <a:pt x="1589" y="166"/>
                  </a:lnTo>
                  <a:lnTo>
                    <a:pt x="1595" y="175"/>
                  </a:lnTo>
                  <a:lnTo>
                    <a:pt x="1592" y="181"/>
                  </a:lnTo>
                  <a:lnTo>
                    <a:pt x="1569" y="196"/>
                  </a:lnTo>
                  <a:lnTo>
                    <a:pt x="1562" y="208"/>
                  </a:lnTo>
                  <a:lnTo>
                    <a:pt x="1562" y="217"/>
                  </a:lnTo>
                  <a:lnTo>
                    <a:pt x="1542" y="232"/>
                  </a:lnTo>
                  <a:lnTo>
                    <a:pt x="1528" y="236"/>
                  </a:lnTo>
                  <a:lnTo>
                    <a:pt x="1516" y="245"/>
                  </a:lnTo>
                  <a:lnTo>
                    <a:pt x="1486" y="241"/>
                  </a:lnTo>
                  <a:lnTo>
                    <a:pt x="1475" y="238"/>
                  </a:lnTo>
                  <a:lnTo>
                    <a:pt x="1472" y="241"/>
                  </a:lnTo>
                  <a:lnTo>
                    <a:pt x="1470" y="241"/>
                  </a:lnTo>
                  <a:lnTo>
                    <a:pt x="1462" y="229"/>
                  </a:lnTo>
                  <a:lnTo>
                    <a:pt x="1462" y="223"/>
                  </a:lnTo>
                  <a:lnTo>
                    <a:pt x="1459" y="217"/>
                  </a:lnTo>
                  <a:lnTo>
                    <a:pt x="1449" y="217"/>
                  </a:lnTo>
                  <a:lnTo>
                    <a:pt x="1446" y="220"/>
                  </a:lnTo>
                  <a:lnTo>
                    <a:pt x="1449" y="247"/>
                  </a:lnTo>
                  <a:lnTo>
                    <a:pt x="1446" y="253"/>
                  </a:lnTo>
                  <a:lnTo>
                    <a:pt x="1442" y="250"/>
                  </a:lnTo>
                  <a:lnTo>
                    <a:pt x="1449" y="262"/>
                  </a:lnTo>
                  <a:lnTo>
                    <a:pt x="1462" y="262"/>
                  </a:lnTo>
                  <a:lnTo>
                    <a:pt x="1475" y="274"/>
                  </a:lnTo>
                  <a:lnTo>
                    <a:pt x="1466" y="290"/>
                  </a:lnTo>
                  <a:lnTo>
                    <a:pt x="1472" y="295"/>
                  </a:lnTo>
                  <a:lnTo>
                    <a:pt x="1438" y="335"/>
                  </a:lnTo>
                  <a:lnTo>
                    <a:pt x="1426" y="337"/>
                  </a:lnTo>
                  <a:lnTo>
                    <a:pt x="1409" y="335"/>
                  </a:lnTo>
                  <a:lnTo>
                    <a:pt x="1396" y="335"/>
                  </a:lnTo>
                  <a:lnTo>
                    <a:pt x="1392" y="337"/>
                  </a:lnTo>
                  <a:lnTo>
                    <a:pt x="1402" y="347"/>
                  </a:lnTo>
                  <a:lnTo>
                    <a:pt x="1442" y="344"/>
                  </a:lnTo>
                  <a:lnTo>
                    <a:pt x="1466" y="337"/>
                  </a:lnTo>
                  <a:lnTo>
                    <a:pt x="1499" y="323"/>
                  </a:lnTo>
                  <a:lnTo>
                    <a:pt x="1502" y="313"/>
                  </a:lnTo>
                  <a:lnTo>
                    <a:pt x="1512" y="313"/>
                  </a:lnTo>
                  <a:lnTo>
                    <a:pt x="1523" y="326"/>
                  </a:lnTo>
                  <a:lnTo>
                    <a:pt x="1512" y="350"/>
                  </a:lnTo>
                  <a:lnTo>
                    <a:pt x="1483" y="380"/>
                  </a:lnTo>
                  <a:lnTo>
                    <a:pt x="1453" y="387"/>
                  </a:lnTo>
                  <a:lnTo>
                    <a:pt x="1438" y="392"/>
                  </a:lnTo>
                  <a:lnTo>
                    <a:pt x="1402" y="395"/>
                  </a:lnTo>
                  <a:lnTo>
                    <a:pt x="1373" y="440"/>
                  </a:lnTo>
                  <a:lnTo>
                    <a:pt x="1359" y="443"/>
                  </a:lnTo>
                  <a:lnTo>
                    <a:pt x="1359" y="449"/>
                  </a:lnTo>
                  <a:lnTo>
                    <a:pt x="1359" y="453"/>
                  </a:lnTo>
                  <a:lnTo>
                    <a:pt x="1323" y="473"/>
                  </a:lnTo>
                  <a:lnTo>
                    <a:pt x="1302" y="495"/>
                  </a:lnTo>
                  <a:lnTo>
                    <a:pt x="1286" y="537"/>
                  </a:lnTo>
                  <a:lnTo>
                    <a:pt x="1272" y="582"/>
                  </a:lnTo>
                  <a:lnTo>
                    <a:pt x="1265" y="594"/>
                  </a:lnTo>
                  <a:lnTo>
                    <a:pt x="1245" y="600"/>
                  </a:lnTo>
                  <a:lnTo>
                    <a:pt x="1172" y="612"/>
                  </a:lnTo>
                  <a:lnTo>
                    <a:pt x="1166" y="618"/>
                  </a:lnTo>
                  <a:lnTo>
                    <a:pt x="920" y="470"/>
                  </a:lnTo>
                  <a:lnTo>
                    <a:pt x="713" y="495"/>
                  </a:lnTo>
                  <a:lnTo>
                    <a:pt x="710" y="467"/>
                  </a:lnTo>
                  <a:lnTo>
                    <a:pt x="673" y="440"/>
                  </a:lnTo>
                  <a:lnTo>
                    <a:pt x="653" y="449"/>
                  </a:lnTo>
                  <a:lnTo>
                    <a:pt x="646" y="443"/>
                  </a:lnTo>
                  <a:lnTo>
                    <a:pt x="649" y="434"/>
                  </a:lnTo>
                  <a:lnTo>
                    <a:pt x="649" y="431"/>
                  </a:lnTo>
                  <a:lnTo>
                    <a:pt x="407" y="455"/>
                  </a:lnTo>
                  <a:lnTo>
                    <a:pt x="400" y="453"/>
                  </a:lnTo>
                  <a:lnTo>
                    <a:pt x="397" y="461"/>
                  </a:lnTo>
                  <a:lnTo>
                    <a:pt x="346" y="482"/>
                  </a:lnTo>
                  <a:lnTo>
                    <a:pt x="346" y="491"/>
                  </a:lnTo>
                  <a:lnTo>
                    <a:pt x="330" y="491"/>
                  </a:lnTo>
                  <a:lnTo>
                    <a:pt x="273" y="516"/>
                  </a:lnTo>
                  <a:lnTo>
                    <a:pt x="0" y="55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19" name="Freeform 136"/>
            <p:cNvSpPr>
              <a:spLocks noChangeAspect="1"/>
            </p:cNvSpPr>
            <p:nvPr/>
          </p:nvSpPr>
          <p:spPr bwMode="auto">
            <a:xfrm>
              <a:off x="8720" y="5215"/>
              <a:ext cx="926" cy="633"/>
            </a:xfrm>
            <a:custGeom>
              <a:avLst/>
              <a:gdLst>
                <a:gd name="T0" fmla="*/ 548 w 926"/>
                <a:gd name="T1" fmla="*/ 633 h 633"/>
                <a:gd name="T2" fmla="*/ 511 w 926"/>
                <a:gd name="T3" fmla="*/ 624 h 633"/>
                <a:gd name="T4" fmla="*/ 495 w 926"/>
                <a:gd name="T5" fmla="*/ 572 h 633"/>
                <a:gd name="T6" fmla="*/ 445 w 926"/>
                <a:gd name="T7" fmla="*/ 533 h 633"/>
                <a:gd name="T8" fmla="*/ 411 w 926"/>
                <a:gd name="T9" fmla="*/ 473 h 633"/>
                <a:gd name="T10" fmla="*/ 385 w 926"/>
                <a:gd name="T11" fmla="*/ 442 h 633"/>
                <a:gd name="T12" fmla="*/ 332 w 926"/>
                <a:gd name="T13" fmla="*/ 406 h 633"/>
                <a:gd name="T14" fmla="*/ 311 w 926"/>
                <a:gd name="T15" fmla="*/ 381 h 633"/>
                <a:gd name="T16" fmla="*/ 292 w 926"/>
                <a:gd name="T17" fmla="*/ 354 h 633"/>
                <a:gd name="T18" fmla="*/ 202 w 926"/>
                <a:gd name="T19" fmla="*/ 296 h 633"/>
                <a:gd name="T20" fmla="*/ 169 w 926"/>
                <a:gd name="T21" fmla="*/ 272 h 633"/>
                <a:gd name="T22" fmla="*/ 129 w 926"/>
                <a:gd name="T23" fmla="*/ 218 h 633"/>
                <a:gd name="T24" fmla="*/ 103 w 926"/>
                <a:gd name="T25" fmla="*/ 191 h 633"/>
                <a:gd name="T26" fmla="*/ 13 w 926"/>
                <a:gd name="T27" fmla="*/ 160 h 633"/>
                <a:gd name="T28" fmla="*/ 17 w 926"/>
                <a:gd name="T29" fmla="*/ 115 h 633"/>
                <a:gd name="T30" fmla="*/ 39 w 926"/>
                <a:gd name="T31" fmla="*/ 93 h 633"/>
                <a:gd name="T32" fmla="*/ 36 w 926"/>
                <a:gd name="T33" fmla="*/ 85 h 633"/>
                <a:gd name="T34" fmla="*/ 109 w 926"/>
                <a:gd name="T35" fmla="*/ 60 h 633"/>
                <a:gd name="T36" fmla="*/ 160 w 926"/>
                <a:gd name="T37" fmla="*/ 30 h 633"/>
                <a:gd name="T38" fmla="*/ 169 w 926"/>
                <a:gd name="T39" fmla="*/ 25 h 633"/>
                <a:gd name="T40" fmla="*/ 411 w 926"/>
                <a:gd name="T41" fmla="*/ 3 h 633"/>
                <a:gd name="T42" fmla="*/ 415 w 926"/>
                <a:gd name="T43" fmla="*/ 18 h 633"/>
                <a:gd name="T44" fmla="*/ 471 w 926"/>
                <a:gd name="T45" fmla="*/ 36 h 633"/>
                <a:gd name="T46" fmla="*/ 681 w 926"/>
                <a:gd name="T47" fmla="*/ 39 h 633"/>
                <a:gd name="T48" fmla="*/ 916 w 926"/>
                <a:gd name="T49" fmla="*/ 194 h 633"/>
                <a:gd name="T50" fmla="*/ 879 w 926"/>
                <a:gd name="T51" fmla="*/ 227 h 633"/>
                <a:gd name="T52" fmla="*/ 839 w 926"/>
                <a:gd name="T53" fmla="*/ 285 h 633"/>
                <a:gd name="T54" fmla="*/ 833 w 926"/>
                <a:gd name="T55" fmla="*/ 330 h 633"/>
                <a:gd name="T56" fmla="*/ 826 w 926"/>
                <a:gd name="T57" fmla="*/ 357 h 633"/>
                <a:gd name="T58" fmla="*/ 806 w 926"/>
                <a:gd name="T59" fmla="*/ 370 h 633"/>
                <a:gd name="T60" fmla="*/ 783 w 926"/>
                <a:gd name="T61" fmla="*/ 391 h 633"/>
                <a:gd name="T62" fmla="*/ 760 w 926"/>
                <a:gd name="T63" fmla="*/ 423 h 633"/>
                <a:gd name="T64" fmla="*/ 714 w 926"/>
                <a:gd name="T65" fmla="*/ 467 h 633"/>
                <a:gd name="T66" fmla="*/ 677 w 926"/>
                <a:gd name="T67" fmla="*/ 494 h 633"/>
                <a:gd name="T68" fmla="*/ 650 w 926"/>
                <a:gd name="T69" fmla="*/ 515 h 633"/>
                <a:gd name="T70" fmla="*/ 621 w 926"/>
                <a:gd name="T71" fmla="*/ 527 h 633"/>
                <a:gd name="T72" fmla="*/ 617 w 926"/>
                <a:gd name="T73" fmla="*/ 542 h 633"/>
                <a:gd name="T74" fmla="*/ 607 w 926"/>
                <a:gd name="T75" fmla="*/ 561 h 633"/>
                <a:gd name="T76" fmla="*/ 577 w 926"/>
                <a:gd name="T77" fmla="*/ 572 h 633"/>
                <a:gd name="T78" fmla="*/ 574 w 926"/>
                <a:gd name="T79" fmla="*/ 579 h 633"/>
                <a:gd name="T80" fmla="*/ 581 w 926"/>
                <a:gd name="T81" fmla="*/ 587 h 633"/>
                <a:gd name="T82" fmla="*/ 584 w 926"/>
                <a:gd name="T83" fmla="*/ 596 h 633"/>
                <a:gd name="T84" fmla="*/ 561 w 926"/>
                <a:gd name="T85" fmla="*/ 618 h 633"/>
                <a:gd name="T86" fmla="*/ 554 w 926"/>
                <a:gd name="T87" fmla="*/ 633 h 63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926"/>
                <a:gd name="T133" fmla="*/ 0 h 633"/>
                <a:gd name="T134" fmla="*/ 926 w 926"/>
                <a:gd name="T135" fmla="*/ 633 h 63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926" h="633">
                  <a:moveTo>
                    <a:pt x="554" y="633"/>
                  </a:moveTo>
                  <a:lnTo>
                    <a:pt x="548" y="633"/>
                  </a:lnTo>
                  <a:lnTo>
                    <a:pt x="521" y="630"/>
                  </a:lnTo>
                  <a:lnTo>
                    <a:pt x="511" y="624"/>
                  </a:lnTo>
                  <a:lnTo>
                    <a:pt x="508" y="615"/>
                  </a:lnTo>
                  <a:lnTo>
                    <a:pt x="495" y="572"/>
                  </a:lnTo>
                  <a:lnTo>
                    <a:pt x="471" y="545"/>
                  </a:lnTo>
                  <a:lnTo>
                    <a:pt x="445" y="533"/>
                  </a:lnTo>
                  <a:lnTo>
                    <a:pt x="428" y="490"/>
                  </a:lnTo>
                  <a:lnTo>
                    <a:pt x="411" y="473"/>
                  </a:lnTo>
                  <a:lnTo>
                    <a:pt x="402" y="448"/>
                  </a:lnTo>
                  <a:lnTo>
                    <a:pt x="385" y="442"/>
                  </a:lnTo>
                  <a:lnTo>
                    <a:pt x="355" y="430"/>
                  </a:lnTo>
                  <a:lnTo>
                    <a:pt x="332" y="406"/>
                  </a:lnTo>
                  <a:lnTo>
                    <a:pt x="311" y="394"/>
                  </a:lnTo>
                  <a:lnTo>
                    <a:pt x="311" y="381"/>
                  </a:lnTo>
                  <a:lnTo>
                    <a:pt x="302" y="363"/>
                  </a:lnTo>
                  <a:lnTo>
                    <a:pt x="292" y="354"/>
                  </a:lnTo>
                  <a:lnTo>
                    <a:pt x="262" y="345"/>
                  </a:lnTo>
                  <a:lnTo>
                    <a:pt x="202" y="296"/>
                  </a:lnTo>
                  <a:lnTo>
                    <a:pt x="176" y="287"/>
                  </a:lnTo>
                  <a:lnTo>
                    <a:pt x="169" y="272"/>
                  </a:lnTo>
                  <a:lnTo>
                    <a:pt x="146" y="251"/>
                  </a:lnTo>
                  <a:lnTo>
                    <a:pt x="129" y="218"/>
                  </a:lnTo>
                  <a:lnTo>
                    <a:pt x="109" y="200"/>
                  </a:lnTo>
                  <a:lnTo>
                    <a:pt x="103" y="191"/>
                  </a:lnTo>
                  <a:lnTo>
                    <a:pt x="66" y="184"/>
                  </a:lnTo>
                  <a:lnTo>
                    <a:pt x="13" y="160"/>
                  </a:lnTo>
                  <a:lnTo>
                    <a:pt x="0" y="149"/>
                  </a:lnTo>
                  <a:lnTo>
                    <a:pt x="17" y="115"/>
                  </a:lnTo>
                  <a:lnTo>
                    <a:pt x="29" y="106"/>
                  </a:lnTo>
                  <a:lnTo>
                    <a:pt x="39" y="93"/>
                  </a:lnTo>
                  <a:lnTo>
                    <a:pt x="39" y="88"/>
                  </a:lnTo>
                  <a:lnTo>
                    <a:pt x="36" y="85"/>
                  </a:lnTo>
                  <a:lnTo>
                    <a:pt x="93" y="60"/>
                  </a:lnTo>
                  <a:lnTo>
                    <a:pt x="109" y="60"/>
                  </a:lnTo>
                  <a:lnTo>
                    <a:pt x="109" y="51"/>
                  </a:lnTo>
                  <a:lnTo>
                    <a:pt x="160" y="30"/>
                  </a:lnTo>
                  <a:lnTo>
                    <a:pt x="162" y="21"/>
                  </a:lnTo>
                  <a:lnTo>
                    <a:pt x="169" y="25"/>
                  </a:lnTo>
                  <a:lnTo>
                    <a:pt x="411" y="0"/>
                  </a:lnTo>
                  <a:lnTo>
                    <a:pt x="411" y="3"/>
                  </a:lnTo>
                  <a:lnTo>
                    <a:pt x="408" y="11"/>
                  </a:lnTo>
                  <a:lnTo>
                    <a:pt x="415" y="18"/>
                  </a:lnTo>
                  <a:lnTo>
                    <a:pt x="435" y="9"/>
                  </a:lnTo>
                  <a:lnTo>
                    <a:pt x="471" y="36"/>
                  </a:lnTo>
                  <a:lnTo>
                    <a:pt x="475" y="63"/>
                  </a:lnTo>
                  <a:lnTo>
                    <a:pt x="681" y="39"/>
                  </a:lnTo>
                  <a:lnTo>
                    <a:pt x="926" y="187"/>
                  </a:lnTo>
                  <a:lnTo>
                    <a:pt x="916" y="194"/>
                  </a:lnTo>
                  <a:lnTo>
                    <a:pt x="897" y="205"/>
                  </a:lnTo>
                  <a:lnTo>
                    <a:pt x="879" y="227"/>
                  </a:lnTo>
                  <a:lnTo>
                    <a:pt x="850" y="269"/>
                  </a:lnTo>
                  <a:lnTo>
                    <a:pt x="839" y="285"/>
                  </a:lnTo>
                  <a:lnTo>
                    <a:pt x="830" y="309"/>
                  </a:lnTo>
                  <a:lnTo>
                    <a:pt x="833" y="330"/>
                  </a:lnTo>
                  <a:lnTo>
                    <a:pt x="833" y="352"/>
                  </a:lnTo>
                  <a:lnTo>
                    <a:pt x="826" y="357"/>
                  </a:lnTo>
                  <a:lnTo>
                    <a:pt x="819" y="367"/>
                  </a:lnTo>
                  <a:lnTo>
                    <a:pt x="806" y="370"/>
                  </a:lnTo>
                  <a:lnTo>
                    <a:pt x="796" y="378"/>
                  </a:lnTo>
                  <a:lnTo>
                    <a:pt x="783" y="391"/>
                  </a:lnTo>
                  <a:lnTo>
                    <a:pt x="770" y="409"/>
                  </a:lnTo>
                  <a:lnTo>
                    <a:pt x="760" y="423"/>
                  </a:lnTo>
                  <a:lnTo>
                    <a:pt x="730" y="442"/>
                  </a:lnTo>
                  <a:lnTo>
                    <a:pt x="714" y="467"/>
                  </a:lnTo>
                  <a:lnTo>
                    <a:pt x="697" y="482"/>
                  </a:lnTo>
                  <a:lnTo>
                    <a:pt x="677" y="494"/>
                  </a:lnTo>
                  <a:lnTo>
                    <a:pt x="664" y="505"/>
                  </a:lnTo>
                  <a:lnTo>
                    <a:pt x="650" y="515"/>
                  </a:lnTo>
                  <a:lnTo>
                    <a:pt x="634" y="524"/>
                  </a:lnTo>
                  <a:lnTo>
                    <a:pt x="621" y="527"/>
                  </a:lnTo>
                  <a:lnTo>
                    <a:pt x="617" y="536"/>
                  </a:lnTo>
                  <a:lnTo>
                    <a:pt x="617" y="542"/>
                  </a:lnTo>
                  <a:lnTo>
                    <a:pt x="614" y="545"/>
                  </a:lnTo>
                  <a:lnTo>
                    <a:pt x="607" y="561"/>
                  </a:lnTo>
                  <a:lnTo>
                    <a:pt x="591" y="572"/>
                  </a:lnTo>
                  <a:lnTo>
                    <a:pt x="577" y="572"/>
                  </a:lnTo>
                  <a:lnTo>
                    <a:pt x="574" y="575"/>
                  </a:lnTo>
                  <a:lnTo>
                    <a:pt x="574" y="579"/>
                  </a:lnTo>
                  <a:lnTo>
                    <a:pt x="577" y="585"/>
                  </a:lnTo>
                  <a:lnTo>
                    <a:pt x="581" y="587"/>
                  </a:lnTo>
                  <a:lnTo>
                    <a:pt x="587" y="587"/>
                  </a:lnTo>
                  <a:lnTo>
                    <a:pt x="584" y="596"/>
                  </a:lnTo>
                  <a:lnTo>
                    <a:pt x="577" y="603"/>
                  </a:lnTo>
                  <a:lnTo>
                    <a:pt x="561" y="618"/>
                  </a:lnTo>
                  <a:lnTo>
                    <a:pt x="554" y="627"/>
                  </a:lnTo>
                  <a:lnTo>
                    <a:pt x="554" y="63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0" name="Freeform 137"/>
            <p:cNvSpPr>
              <a:spLocks noChangeAspect="1"/>
            </p:cNvSpPr>
            <p:nvPr/>
          </p:nvSpPr>
          <p:spPr bwMode="auto">
            <a:xfrm>
              <a:off x="8720" y="5215"/>
              <a:ext cx="926" cy="633"/>
            </a:xfrm>
            <a:custGeom>
              <a:avLst/>
              <a:gdLst>
                <a:gd name="T0" fmla="*/ 547 w 926"/>
                <a:gd name="T1" fmla="*/ 633 h 633"/>
                <a:gd name="T2" fmla="*/ 511 w 926"/>
                <a:gd name="T3" fmla="*/ 624 h 633"/>
                <a:gd name="T4" fmla="*/ 495 w 926"/>
                <a:gd name="T5" fmla="*/ 572 h 633"/>
                <a:gd name="T6" fmla="*/ 445 w 926"/>
                <a:gd name="T7" fmla="*/ 533 h 633"/>
                <a:gd name="T8" fmla="*/ 411 w 926"/>
                <a:gd name="T9" fmla="*/ 473 h 633"/>
                <a:gd name="T10" fmla="*/ 385 w 926"/>
                <a:gd name="T11" fmla="*/ 442 h 633"/>
                <a:gd name="T12" fmla="*/ 332 w 926"/>
                <a:gd name="T13" fmla="*/ 407 h 633"/>
                <a:gd name="T14" fmla="*/ 312 w 926"/>
                <a:gd name="T15" fmla="*/ 382 h 633"/>
                <a:gd name="T16" fmla="*/ 292 w 926"/>
                <a:gd name="T17" fmla="*/ 355 h 633"/>
                <a:gd name="T18" fmla="*/ 202 w 926"/>
                <a:gd name="T19" fmla="*/ 296 h 633"/>
                <a:gd name="T20" fmla="*/ 169 w 926"/>
                <a:gd name="T21" fmla="*/ 272 h 633"/>
                <a:gd name="T22" fmla="*/ 129 w 926"/>
                <a:gd name="T23" fmla="*/ 218 h 633"/>
                <a:gd name="T24" fmla="*/ 103 w 926"/>
                <a:gd name="T25" fmla="*/ 191 h 633"/>
                <a:gd name="T26" fmla="*/ 13 w 926"/>
                <a:gd name="T27" fmla="*/ 160 h 633"/>
                <a:gd name="T28" fmla="*/ 17 w 926"/>
                <a:gd name="T29" fmla="*/ 115 h 633"/>
                <a:gd name="T30" fmla="*/ 40 w 926"/>
                <a:gd name="T31" fmla="*/ 94 h 633"/>
                <a:gd name="T32" fmla="*/ 36 w 926"/>
                <a:gd name="T33" fmla="*/ 85 h 633"/>
                <a:gd name="T34" fmla="*/ 109 w 926"/>
                <a:gd name="T35" fmla="*/ 60 h 633"/>
                <a:gd name="T36" fmla="*/ 160 w 926"/>
                <a:gd name="T37" fmla="*/ 31 h 633"/>
                <a:gd name="T38" fmla="*/ 169 w 926"/>
                <a:gd name="T39" fmla="*/ 25 h 633"/>
                <a:gd name="T40" fmla="*/ 411 w 926"/>
                <a:gd name="T41" fmla="*/ 3 h 633"/>
                <a:gd name="T42" fmla="*/ 415 w 926"/>
                <a:gd name="T43" fmla="*/ 18 h 633"/>
                <a:gd name="T44" fmla="*/ 472 w 926"/>
                <a:gd name="T45" fmla="*/ 36 h 633"/>
                <a:gd name="T46" fmla="*/ 681 w 926"/>
                <a:gd name="T47" fmla="*/ 39 h 633"/>
                <a:gd name="T48" fmla="*/ 916 w 926"/>
                <a:gd name="T49" fmla="*/ 194 h 633"/>
                <a:gd name="T50" fmla="*/ 879 w 926"/>
                <a:gd name="T51" fmla="*/ 227 h 633"/>
                <a:gd name="T52" fmla="*/ 839 w 926"/>
                <a:gd name="T53" fmla="*/ 285 h 633"/>
                <a:gd name="T54" fmla="*/ 832 w 926"/>
                <a:gd name="T55" fmla="*/ 330 h 633"/>
                <a:gd name="T56" fmla="*/ 827 w 926"/>
                <a:gd name="T57" fmla="*/ 357 h 633"/>
                <a:gd name="T58" fmla="*/ 807 w 926"/>
                <a:gd name="T59" fmla="*/ 370 h 633"/>
                <a:gd name="T60" fmla="*/ 783 w 926"/>
                <a:gd name="T61" fmla="*/ 391 h 633"/>
                <a:gd name="T62" fmla="*/ 759 w 926"/>
                <a:gd name="T63" fmla="*/ 424 h 633"/>
                <a:gd name="T64" fmla="*/ 713 w 926"/>
                <a:gd name="T65" fmla="*/ 466 h 633"/>
                <a:gd name="T66" fmla="*/ 676 w 926"/>
                <a:gd name="T67" fmla="*/ 494 h 633"/>
                <a:gd name="T68" fmla="*/ 650 w 926"/>
                <a:gd name="T69" fmla="*/ 515 h 633"/>
                <a:gd name="T70" fmla="*/ 620 w 926"/>
                <a:gd name="T71" fmla="*/ 527 h 633"/>
                <a:gd name="T72" fmla="*/ 617 w 926"/>
                <a:gd name="T73" fmla="*/ 542 h 633"/>
                <a:gd name="T74" fmla="*/ 607 w 926"/>
                <a:gd name="T75" fmla="*/ 560 h 633"/>
                <a:gd name="T76" fmla="*/ 578 w 926"/>
                <a:gd name="T77" fmla="*/ 572 h 633"/>
                <a:gd name="T78" fmla="*/ 574 w 926"/>
                <a:gd name="T79" fmla="*/ 579 h 633"/>
                <a:gd name="T80" fmla="*/ 581 w 926"/>
                <a:gd name="T81" fmla="*/ 587 h 633"/>
                <a:gd name="T82" fmla="*/ 583 w 926"/>
                <a:gd name="T83" fmla="*/ 597 h 633"/>
                <a:gd name="T84" fmla="*/ 561 w 926"/>
                <a:gd name="T85" fmla="*/ 617 h 633"/>
                <a:gd name="T86" fmla="*/ 554 w 926"/>
                <a:gd name="T87" fmla="*/ 633 h 63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926"/>
                <a:gd name="T133" fmla="*/ 0 h 633"/>
                <a:gd name="T134" fmla="*/ 926 w 926"/>
                <a:gd name="T135" fmla="*/ 633 h 63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926" h="633">
                  <a:moveTo>
                    <a:pt x="554" y="633"/>
                  </a:moveTo>
                  <a:lnTo>
                    <a:pt x="547" y="633"/>
                  </a:lnTo>
                  <a:lnTo>
                    <a:pt x="521" y="630"/>
                  </a:lnTo>
                  <a:lnTo>
                    <a:pt x="511" y="624"/>
                  </a:lnTo>
                  <a:lnTo>
                    <a:pt x="508" y="615"/>
                  </a:lnTo>
                  <a:lnTo>
                    <a:pt x="495" y="572"/>
                  </a:lnTo>
                  <a:lnTo>
                    <a:pt x="472" y="545"/>
                  </a:lnTo>
                  <a:lnTo>
                    <a:pt x="445" y="533"/>
                  </a:lnTo>
                  <a:lnTo>
                    <a:pt x="428" y="490"/>
                  </a:lnTo>
                  <a:lnTo>
                    <a:pt x="411" y="473"/>
                  </a:lnTo>
                  <a:lnTo>
                    <a:pt x="402" y="449"/>
                  </a:lnTo>
                  <a:lnTo>
                    <a:pt x="385" y="442"/>
                  </a:lnTo>
                  <a:lnTo>
                    <a:pt x="355" y="430"/>
                  </a:lnTo>
                  <a:lnTo>
                    <a:pt x="332" y="407"/>
                  </a:lnTo>
                  <a:lnTo>
                    <a:pt x="312" y="393"/>
                  </a:lnTo>
                  <a:lnTo>
                    <a:pt x="312" y="382"/>
                  </a:lnTo>
                  <a:lnTo>
                    <a:pt x="302" y="364"/>
                  </a:lnTo>
                  <a:lnTo>
                    <a:pt x="292" y="355"/>
                  </a:lnTo>
                  <a:lnTo>
                    <a:pt x="262" y="345"/>
                  </a:lnTo>
                  <a:lnTo>
                    <a:pt x="202" y="296"/>
                  </a:lnTo>
                  <a:lnTo>
                    <a:pt x="176" y="288"/>
                  </a:lnTo>
                  <a:lnTo>
                    <a:pt x="169" y="272"/>
                  </a:lnTo>
                  <a:lnTo>
                    <a:pt x="146" y="251"/>
                  </a:lnTo>
                  <a:lnTo>
                    <a:pt x="129" y="218"/>
                  </a:lnTo>
                  <a:lnTo>
                    <a:pt x="109" y="200"/>
                  </a:lnTo>
                  <a:lnTo>
                    <a:pt x="103" y="191"/>
                  </a:lnTo>
                  <a:lnTo>
                    <a:pt x="67" y="184"/>
                  </a:lnTo>
                  <a:lnTo>
                    <a:pt x="13" y="160"/>
                  </a:lnTo>
                  <a:lnTo>
                    <a:pt x="0" y="149"/>
                  </a:lnTo>
                  <a:lnTo>
                    <a:pt x="17" y="115"/>
                  </a:lnTo>
                  <a:lnTo>
                    <a:pt x="30" y="107"/>
                  </a:lnTo>
                  <a:lnTo>
                    <a:pt x="40" y="94"/>
                  </a:lnTo>
                  <a:lnTo>
                    <a:pt x="40" y="88"/>
                  </a:lnTo>
                  <a:lnTo>
                    <a:pt x="36" y="85"/>
                  </a:lnTo>
                  <a:lnTo>
                    <a:pt x="93" y="60"/>
                  </a:lnTo>
                  <a:lnTo>
                    <a:pt x="109" y="60"/>
                  </a:lnTo>
                  <a:lnTo>
                    <a:pt x="109" y="52"/>
                  </a:lnTo>
                  <a:lnTo>
                    <a:pt x="160" y="31"/>
                  </a:lnTo>
                  <a:lnTo>
                    <a:pt x="162" y="22"/>
                  </a:lnTo>
                  <a:lnTo>
                    <a:pt x="169" y="25"/>
                  </a:lnTo>
                  <a:lnTo>
                    <a:pt x="411" y="0"/>
                  </a:lnTo>
                  <a:lnTo>
                    <a:pt x="411" y="3"/>
                  </a:lnTo>
                  <a:lnTo>
                    <a:pt x="408" y="12"/>
                  </a:lnTo>
                  <a:lnTo>
                    <a:pt x="415" y="18"/>
                  </a:lnTo>
                  <a:lnTo>
                    <a:pt x="435" y="9"/>
                  </a:lnTo>
                  <a:lnTo>
                    <a:pt x="472" y="36"/>
                  </a:lnTo>
                  <a:lnTo>
                    <a:pt x="474" y="64"/>
                  </a:lnTo>
                  <a:lnTo>
                    <a:pt x="681" y="39"/>
                  </a:lnTo>
                  <a:lnTo>
                    <a:pt x="926" y="188"/>
                  </a:lnTo>
                  <a:lnTo>
                    <a:pt x="916" y="194"/>
                  </a:lnTo>
                  <a:lnTo>
                    <a:pt x="896" y="206"/>
                  </a:lnTo>
                  <a:lnTo>
                    <a:pt x="879" y="227"/>
                  </a:lnTo>
                  <a:lnTo>
                    <a:pt x="849" y="269"/>
                  </a:lnTo>
                  <a:lnTo>
                    <a:pt x="839" y="285"/>
                  </a:lnTo>
                  <a:lnTo>
                    <a:pt x="830" y="309"/>
                  </a:lnTo>
                  <a:lnTo>
                    <a:pt x="832" y="330"/>
                  </a:lnTo>
                  <a:lnTo>
                    <a:pt x="832" y="351"/>
                  </a:lnTo>
                  <a:lnTo>
                    <a:pt x="827" y="357"/>
                  </a:lnTo>
                  <a:lnTo>
                    <a:pt x="819" y="366"/>
                  </a:lnTo>
                  <a:lnTo>
                    <a:pt x="807" y="370"/>
                  </a:lnTo>
                  <a:lnTo>
                    <a:pt x="796" y="378"/>
                  </a:lnTo>
                  <a:lnTo>
                    <a:pt x="783" y="391"/>
                  </a:lnTo>
                  <a:lnTo>
                    <a:pt x="770" y="408"/>
                  </a:lnTo>
                  <a:lnTo>
                    <a:pt x="759" y="424"/>
                  </a:lnTo>
                  <a:lnTo>
                    <a:pt x="730" y="442"/>
                  </a:lnTo>
                  <a:lnTo>
                    <a:pt x="713" y="466"/>
                  </a:lnTo>
                  <a:lnTo>
                    <a:pt x="697" y="482"/>
                  </a:lnTo>
                  <a:lnTo>
                    <a:pt x="676" y="494"/>
                  </a:lnTo>
                  <a:lnTo>
                    <a:pt x="664" y="505"/>
                  </a:lnTo>
                  <a:lnTo>
                    <a:pt x="650" y="515"/>
                  </a:lnTo>
                  <a:lnTo>
                    <a:pt x="634" y="524"/>
                  </a:lnTo>
                  <a:lnTo>
                    <a:pt x="620" y="527"/>
                  </a:lnTo>
                  <a:lnTo>
                    <a:pt x="617" y="536"/>
                  </a:lnTo>
                  <a:lnTo>
                    <a:pt x="617" y="542"/>
                  </a:lnTo>
                  <a:lnTo>
                    <a:pt x="614" y="545"/>
                  </a:lnTo>
                  <a:lnTo>
                    <a:pt x="607" y="560"/>
                  </a:lnTo>
                  <a:lnTo>
                    <a:pt x="591" y="572"/>
                  </a:lnTo>
                  <a:lnTo>
                    <a:pt x="578" y="572"/>
                  </a:lnTo>
                  <a:lnTo>
                    <a:pt x="574" y="575"/>
                  </a:lnTo>
                  <a:lnTo>
                    <a:pt x="574" y="579"/>
                  </a:lnTo>
                  <a:lnTo>
                    <a:pt x="578" y="584"/>
                  </a:lnTo>
                  <a:lnTo>
                    <a:pt x="581" y="587"/>
                  </a:lnTo>
                  <a:lnTo>
                    <a:pt x="587" y="587"/>
                  </a:lnTo>
                  <a:lnTo>
                    <a:pt x="583" y="597"/>
                  </a:lnTo>
                  <a:lnTo>
                    <a:pt x="578" y="602"/>
                  </a:lnTo>
                  <a:lnTo>
                    <a:pt x="561" y="617"/>
                  </a:lnTo>
                  <a:lnTo>
                    <a:pt x="554" y="627"/>
                  </a:lnTo>
                  <a:lnTo>
                    <a:pt x="554" y="63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1" name="Freeform 138"/>
            <p:cNvSpPr>
              <a:spLocks noChangeAspect="1"/>
            </p:cNvSpPr>
            <p:nvPr/>
          </p:nvSpPr>
          <p:spPr bwMode="auto">
            <a:xfrm>
              <a:off x="8720" y="5215"/>
              <a:ext cx="926" cy="633"/>
            </a:xfrm>
            <a:custGeom>
              <a:avLst/>
              <a:gdLst>
                <a:gd name="T0" fmla="*/ 547 w 926"/>
                <a:gd name="T1" fmla="*/ 633 h 633"/>
                <a:gd name="T2" fmla="*/ 511 w 926"/>
                <a:gd name="T3" fmla="*/ 624 h 633"/>
                <a:gd name="T4" fmla="*/ 495 w 926"/>
                <a:gd name="T5" fmla="*/ 572 h 633"/>
                <a:gd name="T6" fmla="*/ 445 w 926"/>
                <a:gd name="T7" fmla="*/ 533 h 633"/>
                <a:gd name="T8" fmla="*/ 411 w 926"/>
                <a:gd name="T9" fmla="*/ 473 h 633"/>
                <a:gd name="T10" fmla="*/ 385 w 926"/>
                <a:gd name="T11" fmla="*/ 442 h 633"/>
                <a:gd name="T12" fmla="*/ 332 w 926"/>
                <a:gd name="T13" fmla="*/ 407 h 633"/>
                <a:gd name="T14" fmla="*/ 312 w 926"/>
                <a:gd name="T15" fmla="*/ 382 h 633"/>
                <a:gd name="T16" fmla="*/ 292 w 926"/>
                <a:gd name="T17" fmla="*/ 355 h 633"/>
                <a:gd name="T18" fmla="*/ 202 w 926"/>
                <a:gd name="T19" fmla="*/ 296 h 633"/>
                <a:gd name="T20" fmla="*/ 169 w 926"/>
                <a:gd name="T21" fmla="*/ 272 h 633"/>
                <a:gd name="T22" fmla="*/ 129 w 926"/>
                <a:gd name="T23" fmla="*/ 218 h 633"/>
                <a:gd name="T24" fmla="*/ 103 w 926"/>
                <a:gd name="T25" fmla="*/ 191 h 633"/>
                <a:gd name="T26" fmla="*/ 13 w 926"/>
                <a:gd name="T27" fmla="*/ 160 h 633"/>
                <a:gd name="T28" fmla="*/ 17 w 926"/>
                <a:gd name="T29" fmla="*/ 115 h 633"/>
                <a:gd name="T30" fmla="*/ 40 w 926"/>
                <a:gd name="T31" fmla="*/ 94 h 633"/>
                <a:gd name="T32" fmla="*/ 36 w 926"/>
                <a:gd name="T33" fmla="*/ 85 h 633"/>
                <a:gd name="T34" fmla="*/ 109 w 926"/>
                <a:gd name="T35" fmla="*/ 60 h 633"/>
                <a:gd name="T36" fmla="*/ 160 w 926"/>
                <a:gd name="T37" fmla="*/ 31 h 633"/>
                <a:gd name="T38" fmla="*/ 169 w 926"/>
                <a:gd name="T39" fmla="*/ 25 h 633"/>
                <a:gd name="T40" fmla="*/ 411 w 926"/>
                <a:gd name="T41" fmla="*/ 3 h 633"/>
                <a:gd name="T42" fmla="*/ 415 w 926"/>
                <a:gd name="T43" fmla="*/ 18 h 633"/>
                <a:gd name="T44" fmla="*/ 472 w 926"/>
                <a:gd name="T45" fmla="*/ 36 h 633"/>
                <a:gd name="T46" fmla="*/ 681 w 926"/>
                <a:gd name="T47" fmla="*/ 39 h 633"/>
                <a:gd name="T48" fmla="*/ 916 w 926"/>
                <a:gd name="T49" fmla="*/ 194 h 633"/>
                <a:gd name="T50" fmla="*/ 879 w 926"/>
                <a:gd name="T51" fmla="*/ 227 h 633"/>
                <a:gd name="T52" fmla="*/ 839 w 926"/>
                <a:gd name="T53" fmla="*/ 285 h 633"/>
                <a:gd name="T54" fmla="*/ 832 w 926"/>
                <a:gd name="T55" fmla="*/ 330 h 633"/>
                <a:gd name="T56" fmla="*/ 827 w 926"/>
                <a:gd name="T57" fmla="*/ 357 h 633"/>
                <a:gd name="T58" fmla="*/ 807 w 926"/>
                <a:gd name="T59" fmla="*/ 370 h 633"/>
                <a:gd name="T60" fmla="*/ 783 w 926"/>
                <a:gd name="T61" fmla="*/ 391 h 633"/>
                <a:gd name="T62" fmla="*/ 759 w 926"/>
                <a:gd name="T63" fmla="*/ 424 h 633"/>
                <a:gd name="T64" fmla="*/ 713 w 926"/>
                <a:gd name="T65" fmla="*/ 466 h 633"/>
                <a:gd name="T66" fmla="*/ 676 w 926"/>
                <a:gd name="T67" fmla="*/ 494 h 633"/>
                <a:gd name="T68" fmla="*/ 650 w 926"/>
                <a:gd name="T69" fmla="*/ 515 h 633"/>
                <a:gd name="T70" fmla="*/ 620 w 926"/>
                <a:gd name="T71" fmla="*/ 527 h 633"/>
                <a:gd name="T72" fmla="*/ 617 w 926"/>
                <a:gd name="T73" fmla="*/ 542 h 633"/>
                <a:gd name="T74" fmla="*/ 607 w 926"/>
                <a:gd name="T75" fmla="*/ 560 h 633"/>
                <a:gd name="T76" fmla="*/ 578 w 926"/>
                <a:gd name="T77" fmla="*/ 572 h 633"/>
                <a:gd name="T78" fmla="*/ 574 w 926"/>
                <a:gd name="T79" fmla="*/ 579 h 633"/>
                <a:gd name="T80" fmla="*/ 581 w 926"/>
                <a:gd name="T81" fmla="*/ 587 h 633"/>
                <a:gd name="T82" fmla="*/ 583 w 926"/>
                <a:gd name="T83" fmla="*/ 597 h 633"/>
                <a:gd name="T84" fmla="*/ 561 w 926"/>
                <a:gd name="T85" fmla="*/ 617 h 633"/>
                <a:gd name="T86" fmla="*/ 554 w 926"/>
                <a:gd name="T87" fmla="*/ 633 h 63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926"/>
                <a:gd name="T133" fmla="*/ 0 h 633"/>
                <a:gd name="T134" fmla="*/ 926 w 926"/>
                <a:gd name="T135" fmla="*/ 633 h 63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926" h="633">
                  <a:moveTo>
                    <a:pt x="554" y="633"/>
                  </a:moveTo>
                  <a:lnTo>
                    <a:pt x="547" y="633"/>
                  </a:lnTo>
                  <a:lnTo>
                    <a:pt x="521" y="630"/>
                  </a:lnTo>
                  <a:lnTo>
                    <a:pt x="511" y="624"/>
                  </a:lnTo>
                  <a:lnTo>
                    <a:pt x="508" y="615"/>
                  </a:lnTo>
                  <a:lnTo>
                    <a:pt x="495" y="572"/>
                  </a:lnTo>
                  <a:lnTo>
                    <a:pt x="472" y="545"/>
                  </a:lnTo>
                  <a:lnTo>
                    <a:pt x="445" y="533"/>
                  </a:lnTo>
                  <a:lnTo>
                    <a:pt x="428" y="490"/>
                  </a:lnTo>
                  <a:lnTo>
                    <a:pt x="411" y="473"/>
                  </a:lnTo>
                  <a:lnTo>
                    <a:pt x="402" y="449"/>
                  </a:lnTo>
                  <a:lnTo>
                    <a:pt x="385" y="442"/>
                  </a:lnTo>
                  <a:lnTo>
                    <a:pt x="355" y="430"/>
                  </a:lnTo>
                  <a:lnTo>
                    <a:pt x="332" y="407"/>
                  </a:lnTo>
                  <a:lnTo>
                    <a:pt x="312" y="393"/>
                  </a:lnTo>
                  <a:lnTo>
                    <a:pt x="312" y="382"/>
                  </a:lnTo>
                  <a:lnTo>
                    <a:pt x="302" y="364"/>
                  </a:lnTo>
                  <a:lnTo>
                    <a:pt x="292" y="355"/>
                  </a:lnTo>
                  <a:lnTo>
                    <a:pt x="262" y="345"/>
                  </a:lnTo>
                  <a:lnTo>
                    <a:pt x="202" y="296"/>
                  </a:lnTo>
                  <a:lnTo>
                    <a:pt x="176" y="288"/>
                  </a:lnTo>
                  <a:lnTo>
                    <a:pt x="169" y="272"/>
                  </a:lnTo>
                  <a:lnTo>
                    <a:pt x="146" y="251"/>
                  </a:lnTo>
                  <a:lnTo>
                    <a:pt x="129" y="218"/>
                  </a:lnTo>
                  <a:lnTo>
                    <a:pt x="109" y="200"/>
                  </a:lnTo>
                  <a:lnTo>
                    <a:pt x="103" y="191"/>
                  </a:lnTo>
                  <a:lnTo>
                    <a:pt x="67" y="184"/>
                  </a:lnTo>
                  <a:lnTo>
                    <a:pt x="13" y="160"/>
                  </a:lnTo>
                  <a:lnTo>
                    <a:pt x="0" y="149"/>
                  </a:lnTo>
                  <a:lnTo>
                    <a:pt x="17" y="115"/>
                  </a:lnTo>
                  <a:lnTo>
                    <a:pt x="30" y="107"/>
                  </a:lnTo>
                  <a:lnTo>
                    <a:pt x="40" y="94"/>
                  </a:lnTo>
                  <a:lnTo>
                    <a:pt x="40" y="88"/>
                  </a:lnTo>
                  <a:lnTo>
                    <a:pt x="36" y="85"/>
                  </a:lnTo>
                  <a:lnTo>
                    <a:pt x="93" y="60"/>
                  </a:lnTo>
                  <a:lnTo>
                    <a:pt x="109" y="60"/>
                  </a:lnTo>
                  <a:lnTo>
                    <a:pt x="109" y="52"/>
                  </a:lnTo>
                  <a:lnTo>
                    <a:pt x="160" y="31"/>
                  </a:lnTo>
                  <a:lnTo>
                    <a:pt x="162" y="22"/>
                  </a:lnTo>
                  <a:lnTo>
                    <a:pt x="169" y="25"/>
                  </a:lnTo>
                  <a:lnTo>
                    <a:pt x="411" y="0"/>
                  </a:lnTo>
                  <a:lnTo>
                    <a:pt x="411" y="3"/>
                  </a:lnTo>
                  <a:lnTo>
                    <a:pt x="408" y="12"/>
                  </a:lnTo>
                  <a:lnTo>
                    <a:pt x="415" y="18"/>
                  </a:lnTo>
                  <a:lnTo>
                    <a:pt x="435" y="9"/>
                  </a:lnTo>
                  <a:lnTo>
                    <a:pt x="472" y="36"/>
                  </a:lnTo>
                  <a:lnTo>
                    <a:pt x="474" y="64"/>
                  </a:lnTo>
                  <a:lnTo>
                    <a:pt x="681" y="39"/>
                  </a:lnTo>
                  <a:lnTo>
                    <a:pt x="926" y="188"/>
                  </a:lnTo>
                  <a:lnTo>
                    <a:pt x="916" y="194"/>
                  </a:lnTo>
                  <a:lnTo>
                    <a:pt x="896" y="206"/>
                  </a:lnTo>
                  <a:lnTo>
                    <a:pt x="879" y="227"/>
                  </a:lnTo>
                  <a:lnTo>
                    <a:pt x="849" y="269"/>
                  </a:lnTo>
                  <a:lnTo>
                    <a:pt x="839" y="285"/>
                  </a:lnTo>
                  <a:lnTo>
                    <a:pt x="830" y="309"/>
                  </a:lnTo>
                  <a:lnTo>
                    <a:pt x="832" y="330"/>
                  </a:lnTo>
                  <a:lnTo>
                    <a:pt x="832" y="351"/>
                  </a:lnTo>
                  <a:lnTo>
                    <a:pt x="827" y="357"/>
                  </a:lnTo>
                  <a:lnTo>
                    <a:pt x="819" y="366"/>
                  </a:lnTo>
                  <a:lnTo>
                    <a:pt x="807" y="370"/>
                  </a:lnTo>
                  <a:lnTo>
                    <a:pt x="796" y="378"/>
                  </a:lnTo>
                  <a:lnTo>
                    <a:pt x="783" y="391"/>
                  </a:lnTo>
                  <a:lnTo>
                    <a:pt x="770" y="408"/>
                  </a:lnTo>
                  <a:lnTo>
                    <a:pt x="759" y="424"/>
                  </a:lnTo>
                  <a:lnTo>
                    <a:pt x="730" y="442"/>
                  </a:lnTo>
                  <a:lnTo>
                    <a:pt x="713" y="466"/>
                  </a:lnTo>
                  <a:lnTo>
                    <a:pt x="697" y="482"/>
                  </a:lnTo>
                  <a:lnTo>
                    <a:pt x="676" y="494"/>
                  </a:lnTo>
                  <a:lnTo>
                    <a:pt x="664" y="505"/>
                  </a:lnTo>
                  <a:lnTo>
                    <a:pt x="650" y="515"/>
                  </a:lnTo>
                  <a:lnTo>
                    <a:pt x="634" y="524"/>
                  </a:lnTo>
                  <a:lnTo>
                    <a:pt x="620" y="527"/>
                  </a:lnTo>
                  <a:lnTo>
                    <a:pt x="617" y="536"/>
                  </a:lnTo>
                  <a:lnTo>
                    <a:pt x="617" y="542"/>
                  </a:lnTo>
                  <a:lnTo>
                    <a:pt x="614" y="545"/>
                  </a:lnTo>
                  <a:lnTo>
                    <a:pt x="607" y="560"/>
                  </a:lnTo>
                  <a:lnTo>
                    <a:pt x="591" y="572"/>
                  </a:lnTo>
                  <a:lnTo>
                    <a:pt x="578" y="572"/>
                  </a:lnTo>
                  <a:lnTo>
                    <a:pt x="574" y="575"/>
                  </a:lnTo>
                  <a:lnTo>
                    <a:pt x="574" y="579"/>
                  </a:lnTo>
                  <a:lnTo>
                    <a:pt x="578" y="584"/>
                  </a:lnTo>
                  <a:lnTo>
                    <a:pt x="581" y="587"/>
                  </a:lnTo>
                  <a:lnTo>
                    <a:pt x="587" y="587"/>
                  </a:lnTo>
                  <a:lnTo>
                    <a:pt x="583" y="597"/>
                  </a:lnTo>
                  <a:lnTo>
                    <a:pt x="578" y="602"/>
                  </a:lnTo>
                  <a:lnTo>
                    <a:pt x="561" y="617"/>
                  </a:lnTo>
                  <a:lnTo>
                    <a:pt x="554" y="627"/>
                  </a:lnTo>
                  <a:lnTo>
                    <a:pt x="554" y="63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2" name="Freeform 139"/>
            <p:cNvSpPr>
              <a:spLocks noChangeAspect="1"/>
            </p:cNvSpPr>
            <p:nvPr/>
          </p:nvSpPr>
          <p:spPr bwMode="auto">
            <a:xfrm>
              <a:off x="8297" y="5299"/>
              <a:ext cx="989" cy="924"/>
            </a:xfrm>
            <a:custGeom>
              <a:avLst/>
              <a:gdLst>
                <a:gd name="T0" fmla="*/ 132 w 989"/>
                <a:gd name="T1" fmla="*/ 486 h 924"/>
                <a:gd name="T2" fmla="*/ 156 w 989"/>
                <a:gd name="T3" fmla="*/ 528 h 924"/>
                <a:gd name="T4" fmla="*/ 182 w 989"/>
                <a:gd name="T5" fmla="*/ 552 h 924"/>
                <a:gd name="T6" fmla="*/ 185 w 989"/>
                <a:gd name="T7" fmla="*/ 583 h 924"/>
                <a:gd name="T8" fmla="*/ 198 w 989"/>
                <a:gd name="T9" fmla="*/ 607 h 924"/>
                <a:gd name="T10" fmla="*/ 182 w 989"/>
                <a:gd name="T11" fmla="*/ 655 h 924"/>
                <a:gd name="T12" fmla="*/ 175 w 989"/>
                <a:gd name="T13" fmla="*/ 718 h 924"/>
                <a:gd name="T14" fmla="*/ 192 w 989"/>
                <a:gd name="T15" fmla="*/ 815 h 924"/>
                <a:gd name="T16" fmla="*/ 219 w 989"/>
                <a:gd name="T17" fmla="*/ 860 h 924"/>
                <a:gd name="T18" fmla="*/ 239 w 989"/>
                <a:gd name="T19" fmla="*/ 887 h 924"/>
                <a:gd name="T20" fmla="*/ 248 w 989"/>
                <a:gd name="T21" fmla="*/ 917 h 924"/>
                <a:gd name="T22" fmla="*/ 777 w 989"/>
                <a:gd name="T23" fmla="*/ 911 h 924"/>
                <a:gd name="T24" fmla="*/ 810 w 989"/>
                <a:gd name="T25" fmla="*/ 924 h 924"/>
                <a:gd name="T26" fmla="*/ 800 w 989"/>
                <a:gd name="T27" fmla="*/ 854 h 924"/>
                <a:gd name="T28" fmla="*/ 810 w 989"/>
                <a:gd name="T29" fmla="*/ 830 h 924"/>
                <a:gd name="T30" fmla="*/ 860 w 989"/>
                <a:gd name="T31" fmla="*/ 836 h 924"/>
                <a:gd name="T32" fmla="*/ 909 w 989"/>
                <a:gd name="T33" fmla="*/ 832 h 924"/>
                <a:gd name="T34" fmla="*/ 899 w 989"/>
                <a:gd name="T35" fmla="*/ 782 h 924"/>
                <a:gd name="T36" fmla="*/ 903 w 989"/>
                <a:gd name="T37" fmla="*/ 742 h 924"/>
                <a:gd name="T38" fmla="*/ 933 w 989"/>
                <a:gd name="T39" fmla="*/ 640 h 924"/>
                <a:gd name="T40" fmla="*/ 963 w 989"/>
                <a:gd name="T41" fmla="*/ 579 h 924"/>
                <a:gd name="T42" fmla="*/ 987 w 989"/>
                <a:gd name="T43" fmla="*/ 561 h 924"/>
                <a:gd name="T44" fmla="*/ 979 w 989"/>
                <a:gd name="T45" fmla="*/ 549 h 924"/>
                <a:gd name="T46" fmla="*/ 969 w 989"/>
                <a:gd name="T47" fmla="*/ 546 h 924"/>
                <a:gd name="T48" fmla="*/ 933 w 989"/>
                <a:gd name="T49" fmla="*/ 537 h 924"/>
                <a:gd name="T50" fmla="*/ 916 w 989"/>
                <a:gd name="T51" fmla="*/ 486 h 924"/>
                <a:gd name="T52" fmla="*/ 867 w 989"/>
                <a:gd name="T53" fmla="*/ 447 h 924"/>
                <a:gd name="T54" fmla="*/ 833 w 989"/>
                <a:gd name="T55" fmla="*/ 386 h 924"/>
                <a:gd name="T56" fmla="*/ 807 w 989"/>
                <a:gd name="T57" fmla="*/ 356 h 924"/>
                <a:gd name="T58" fmla="*/ 754 w 989"/>
                <a:gd name="T59" fmla="*/ 320 h 924"/>
                <a:gd name="T60" fmla="*/ 734 w 989"/>
                <a:gd name="T61" fmla="*/ 295 h 924"/>
                <a:gd name="T62" fmla="*/ 714 w 989"/>
                <a:gd name="T63" fmla="*/ 269 h 924"/>
                <a:gd name="T64" fmla="*/ 624 w 989"/>
                <a:gd name="T65" fmla="*/ 211 h 924"/>
                <a:gd name="T66" fmla="*/ 591 w 989"/>
                <a:gd name="T67" fmla="*/ 187 h 924"/>
                <a:gd name="T68" fmla="*/ 551 w 989"/>
                <a:gd name="T69" fmla="*/ 133 h 924"/>
                <a:gd name="T70" fmla="*/ 524 w 989"/>
                <a:gd name="T71" fmla="*/ 106 h 924"/>
                <a:gd name="T72" fmla="*/ 434 w 989"/>
                <a:gd name="T73" fmla="*/ 75 h 924"/>
                <a:gd name="T74" fmla="*/ 438 w 989"/>
                <a:gd name="T75" fmla="*/ 31 h 924"/>
                <a:gd name="T76" fmla="*/ 460 w 989"/>
                <a:gd name="T77" fmla="*/ 9 h 924"/>
                <a:gd name="T78" fmla="*/ 458 w 989"/>
                <a:gd name="T79" fmla="*/ 0 h 924"/>
                <a:gd name="T80" fmla="*/ 0 w 989"/>
                <a:gd name="T81" fmla="*/ 54 h 9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89"/>
                <a:gd name="T124" fmla="*/ 0 h 924"/>
                <a:gd name="T125" fmla="*/ 989 w 989"/>
                <a:gd name="T126" fmla="*/ 924 h 9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89" h="924">
                  <a:moveTo>
                    <a:pt x="0" y="54"/>
                  </a:moveTo>
                  <a:lnTo>
                    <a:pt x="132" y="486"/>
                  </a:lnTo>
                  <a:lnTo>
                    <a:pt x="146" y="498"/>
                  </a:lnTo>
                  <a:lnTo>
                    <a:pt x="156" y="528"/>
                  </a:lnTo>
                  <a:lnTo>
                    <a:pt x="163" y="543"/>
                  </a:lnTo>
                  <a:lnTo>
                    <a:pt x="182" y="552"/>
                  </a:lnTo>
                  <a:lnTo>
                    <a:pt x="192" y="564"/>
                  </a:lnTo>
                  <a:lnTo>
                    <a:pt x="185" y="583"/>
                  </a:lnTo>
                  <a:lnTo>
                    <a:pt x="203" y="600"/>
                  </a:lnTo>
                  <a:lnTo>
                    <a:pt x="198" y="607"/>
                  </a:lnTo>
                  <a:lnTo>
                    <a:pt x="182" y="628"/>
                  </a:lnTo>
                  <a:lnTo>
                    <a:pt x="182" y="655"/>
                  </a:lnTo>
                  <a:lnTo>
                    <a:pt x="169" y="682"/>
                  </a:lnTo>
                  <a:lnTo>
                    <a:pt x="175" y="718"/>
                  </a:lnTo>
                  <a:lnTo>
                    <a:pt x="195" y="764"/>
                  </a:lnTo>
                  <a:lnTo>
                    <a:pt x="192" y="815"/>
                  </a:lnTo>
                  <a:lnTo>
                    <a:pt x="215" y="848"/>
                  </a:lnTo>
                  <a:lnTo>
                    <a:pt x="219" y="860"/>
                  </a:lnTo>
                  <a:lnTo>
                    <a:pt x="221" y="872"/>
                  </a:lnTo>
                  <a:lnTo>
                    <a:pt x="239" y="887"/>
                  </a:lnTo>
                  <a:lnTo>
                    <a:pt x="239" y="902"/>
                  </a:lnTo>
                  <a:lnTo>
                    <a:pt x="248" y="917"/>
                  </a:lnTo>
                  <a:lnTo>
                    <a:pt x="770" y="887"/>
                  </a:lnTo>
                  <a:lnTo>
                    <a:pt x="777" y="911"/>
                  </a:lnTo>
                  <a:lnTo>
                    <a:pt x="787" y="921"/>
                  </a:lnTo>
                  <a:lnTo>
                    <a:pt x="810" y="924"/>
                  </a:lnTo>
                  <a:lnTo>
                    <a:pt x="816" y="899"/>
                  </a:lnTo>
                  <a:lnTo>
                    <a:pt x="800" y="854"/>
                  </a:lnTo>
                  <a:lnTo>
                    <a:pt x="803" y="839"/>
                  </a:lnTo>
                  <a:lnTo>
                    <a:pt x="810" y="830"/>
                  </a:lnTo>
                  <a:lnTo>
                    <a:pt x="823" y="821"/>
                  </a:lnTo>
                  <a:lnTo>
                    <a:pt x="860" y="836"/>
                  </a:lnTo>
                  <a:lnTo>
                    <a:pt x="893" y="836"/>
                  </a:lnTo>
                  <a:lnTo>
                    <a:pt x="909" y="832"/>
                  </a:lnTo>
                  <a:lnTo>
                    <a:pt x="906" y="800"/>
                  </a:lnTo>
                  <a:lnTo>
                    <a:pt x="899" y="782"/>
                  </a:lnTo>
                  <a:lnTo>
                    <a:pt x="899" y="757"/>
                  </a:lnTo>
                  <a:lnTo>
                    <a:pt x="903" y="742"/>
                  </a:lnTo>
                  <a:lnTo>
                    <a:pt x="929" y="670"/>
                  </a:lnTo>
                  <a:lnTo>
                    <a:pt x="933" y="640"/>
                  </a:lnTo>
                  <a:lnTo>
                    <a:pt x="946" y="609"/>
                  </a:lnTo>
                  <a:lnTo>
                    <a:pt x="963" y="579"/>
                  </a:lnTo>
                  <a:lnTo>
                    <a:pt x="979" y="567"/>
                  </a:lnTo>
                  <a:lnTo>
                    <a:pt x="987" y="561"/>
                  </a:lnTo>
                  <a:lnTo>
                    <a:pt x="989" y="552"/>
                  </a:lnTo>
                  <a:lnTo>
                    <a:pt x="979" y="549"/>
                  </a:lnTo>
                  <a:lnTo>
                    <a:pt x="976" y="546"/>
                  </a:lnTo>
                  <a:lnTo>
                    <a:pt x="969" y="546"/>
                  </a:lnTo>
                  <a:lnTo>
                    <a:pt x="943" y="543"/>
                  </a:lnTo>
                  <a:lnTo>
                    <a:pt x="933" y="537"/>
                  </a:lnTo>
                  <a:lnTo>
                    <a:pt x="929" y="528"/>
                  </a:lnTo>
                  <a:lnTo>
                    <a:pt x="916" y="486"/>
                  </a:lnTo>
                  <a:lnTo>
                    <a:pt x="893" y="458"/>
                  </a:lnTo>
                  <a:lnTo>
                    <a:pt x="867" y="447"/>
                  </a:lnTo>
                  <a:lnTo>
                    <a:pt x="850" y="404"/>
                  </a:lnTo>
                  <a:lnTo>
                    <a:pt x="833" y="386"/>
                  </a:lnTo>
                  <a:lnTo>
                    <a:pt x="823" y="362"/>
                  </a:lnTo>
                  <a:lnTo>
                    <a:pt x="807" y="356"/>
                  </a:lnTo>
                  <a:lnTo>
                    <a:pt x="777" y="344"/>
                  </a:lnTo>
                  <a:lnTo>
                    <a:pt x="754" y="320"/>
                  </a:lnTo>
                  <a:lnTo>
                    <a:pt x="734" y="308"/>
                  </a:lnTo>
                  <a:lnTo>
                    <a:pt x="734" y="295"/>
                  </a:lnTo>
                  <a:lnTo>
                    <a:pt x="724" y="278"/>
                  </a:lnTo>
                  <a:lnTo>
                    <a:pt x="714" y="269"/>
                  </a:lnTo>
                  <a:lnTo>
                    <a:pt x="684" y="259"/>
                  </a:lnTo>
                  <a:lnTo>
                    <a:pt x="624" y="211"/>
                  </a:lnTo>
                  <a:lnTo>
                    <a:pt x="597" y="202"/>
                  </a:lnTo>
                  <a:lnTo>
                    <a:pt x="591" y="187"/>
                  </a:lnTo>
                  <a:lnTo>
                    <a:pt x="568" y="166"/>
                  </a:lnTo>
                  <a:lnTo>
                    <a:pt x="551" y="133"/>
                  </a:lnTo>
                  <a:lnTo>
                    <a:pt x="531" y="115"/>
                  </a:lnTo>
                  <a:lnTo>
                    <a:pt x="524" y="106"/>
                  </a:lnTo>
                  <a:lnTo>
                    <a:pt x="488" y="99"/>
                  </a:lnTo>
                  <a:lnTo>
                    <a:pt x="434" y="75"/>
                  </a:lnTo>
                  <a:lnTo>
                    <a:pt x="422" y="64"/>
                  </a:lnTo>
                  <a:lnTo>
                    <a:pt x="438" y="31"/>
                  </a:lnTo>
                  <a:lnTo>
                    <a:pt x="451" y="21"/>
                  </a:lnTo>
                  <a:lnTo>
                    <a:pt x="460" y="9"/>
                  </a:lnTo>
                  <a:lnTo>
                    <a:pt x="460" y="3"/>
                  </a:lnTo>
                  <a:lnTo>
                    <a:pt x="458" y="0"/>
                  </a:lnTo>
                  <a:lnTo>
                    <a:pt x="185" y="36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3" name="Freeform 140"/>
            <p:cNvSpPr>
              <a:spLocks noChangeAspect="1"/>
            </p:cNvSpPr>
            <p:nvPr/>
          </p:nvSpPr>
          <p:spPr bwMode="auto">
            <a:xfrm>
              <a:off x="8297" y="5299"/>
              <a:ext cx="989" cy="924"/>
            </a:xfrm>
            <a:custGeom>
              <a:avLst/>
              <a:gdLst>
                <a:gd name="T0" fmla="*/ 133 w 989"/>
                <a:gd name="T1" fmla="*/ 486 h 924"/>
                <a:gd name="T2" fmla="*/ 156 w 989"/>
                <a:gd name="T3" fmla="*/ 528 h 924"/>
                <a:gd name="T4" fmla="*/ 182 w 989"/>
                <a:gd name="T5" fmla="*/ 552 h 924"/>
                <a:gd name="T6" fmla="*/ 186 w 989"/>
                <a:gd name="T7" fmla="*/ 583 h 924"/>
                <a:gd name="T8" fmla="*/ 198 w 989"/>
                <a:gd name="T9" fmla="*/ 607 h 924"/>
                <a:gd name="T10" fmla="*/ 182 w 989"/>
                <a:gd name="T11" fmla="*/ 655 h 924"/>
                <a:gd name="T12" fmla="*/ 176 w 989"/>
                <a:gd name="T13" fmla="*/ 719 h 924"/>
                <a:gd name="T14" fmla="*/ 192 w 989"/>
                <a:gd name="T15" fmla="*/ 815 h 924"/>
                <a:gd name="T16" fmla="*/ 219 w 989"/>
                <a:gd name="T17" fmla="*/ 861 h 924"/>
                <a:gd name="T18" fmla="*/ 239 w 989"/>
                <a:gd name="T19" fmla="*/ 887 h 924"/>
                <a:gd name="T20" fmla="*/ 250 w 989"/>
                <a:gd name="T21" fmla="*/ 917 h 924"/>
                <a:gd name="T22" fmla="*/ 777 w 989"/>
                <a:gd name="T23" fmla="*/ 911 h 924"/>
                <a:gd name="T24" fmla="*/ 811 w 989"/>
                <a:gd name="T25" fmla="*/ 924 h 924"/>
                <a:gd name="T26" fmla="*/ 801 w 989"/>
                <a:gd name="T27" fmla="*/ 854 h 924"/>
                <a:gd name="T28" fmla="*/ 811 w 989"/>
                <a:gd name="T29" fmla="*/ 830 h 924"/>
                <a:gd name="T30" fmla="*/ 860 w 989"/>
                <a:gd name="T31" fmla="*/ 836 h 924"/>
                <a:gd name="T32" fmla="*/ 910 w 989"/>
                <a:gd name="T33" fmla="*/ 832 h 924"/>
                <a:gd name="T34" fmla="*/ 900 w 989"/>
                <a:gd name="T35" fmla="*/ 782 h 924"/>
                <a:gd name="T36" fmla="*/ 903 w 989"/>
                <a:gd name="T37" fmla="*/ 742 h 924"/>
                <a:gd name="T38" fmla="*/ 933 w 989"/>
                <a:gd name="T39" fmla="*/ 640 h 924"/>
                <a:gd name="T40" fmla="*/ 964 w 989"/>
                <a:gd name="T41" fmla="*/ 580 h 924"/>
                <a:gd name="T42" fmla="*/ 987 w 989"/>
                <a:gd name="T43" fmla="*/ 562 h 924"/>
                <a:gd name="T44" fmla="*/ 979 w 989"/>
                <a:gd name="T45" fmla="*/ 549 h 924"/>
                <a:gd name="T46" fmla="*/ 969 w 989"/>
                <a:gd name="T47" fmla="*/ 546 h 924"/>
                <a:gd name="T48" fmla="*/ 933 w 989"/>
                <a:gd name="T49" fmla="*/ 538 h 924"/>
                <a:gd name="T50" fmla="*/ 917 w 989"/>
                <a:gd name="T51" fmla="*/ 486 h 924"/>
                <a:gd name="T52" fmla="*/ 867 w 989"/>
                <a:gd name="T53" fmla="*/ 446 h 924"/>
                <a:gd name="T54" fmla="*/ 833 w 989"/>
                <a:gd name="T55" fmla="*/ 386 h 924"/>
                <a:gd name="T56" fmla="*/ 807 w 989"/>
                <a:gd name="T57" fmla="*/ 356 h 924"/>
                <a:gd name="T58" fmla="*/ 754 w 989"/>
                <a:gd name="T59" fmla="*/ 321 h 924"/>
                <a:gd name="T60" fmla="*/ 734 w 989"/>
                <a:gd name="T61" fmla="*/ 296 h 924"/>
                <a:gd name="T62" fmla="*/ 714 w 989"/>
                <a:gd name="T63" fmla="*/ 269 h 924"/>
                <a:gd name="T64" fmla="*/ 624 w 989"/>
                <a:gd name="T65" fmla="*/ 211 h 924"/>
                <a:gd name="T66" fmla="*/ 591 w 989"/>
                <a:gd name="T67" fmla="*/ 187 h 924"/>
                <a:gd name="T68" fmla="*/ 551 w 989"/>
                <a:gd name="T69" fmla="*/ 133 h 924"/>
                <a:gd name="T70" fmla="*/ 525 w 989"/>
                <a:gd name="T71" fmla="*/ 106 h 924"/>
                <a:gd name="T72" fmla="*/ 435 w 989"/>
                <a:gd name="T73" fmla="*/ 75 h 924"/>
                <a:gd name="T74" fmla="*/ 438 w 989"/>
                <a:gd name="T75" fmla="*/ 30 h 924"/>
                <a:gd name="T76" fmla="*/ 461 w 989"/>
                <a:gd name="T77" fmla="*/ 9 h 924"/>
                <a:gd name="T78" fmla="*/ 458 w 989"/>
                <a:gd name="T79" fmla="*/ 0 h 924"/>
                <a:gd name="T80" fmla="*/ 0 w 989"/>
                <a:gd name="T81" fmla="*/ 54 h 9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89"/>
                <a:gd name="T124" fmla="*/ 0 h 924"/>
                <a:gd name="T125" fmla="*/ 989 w 989"/>
                <a:gd name="T126" fmla="*/ 924 h 9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89" h="924">
                  <a:moveTo>
                    <a:pt x="0" y="54"/>
                  </a:moveTo>
                  <a:lnTo>
                    <a:pt x="133" y="486"/>
                  </a:lnTo>
                  <a:lnTo>
                    <a:pt x="146" y="498"/>
                  </a:lnTo>
                  <a:lnTo>
                    <a:pt x="156" y="528"/>
                  </a:lnTo>
                  <a:lnTo>
                    <a:pt x="163" y="544"/>
                  </a:lnTo>
                  <a:lnTo>
                    <a:pt x="182" y="552"/>
                  </a:lnTo>
                  <a:lnTo>
                    <a:pt x="192" y="564"/>
                  </a:lnTo>
                  <a:lnTo>
                    <a:pt x="186" y="583"/>
                  </a:lnTo>
                  <a:lnTo>
                    <a:pt x="203" y="601"/>
                  </a:lnTo>
                  <a:lnTo>
                    <a:pt x="198" y="607"/>
                  </a:lnTo>
                  <a:lnTo>
                    <a:pt x="182" y="628"/>
                  </a:lnTo>
                  <a:lnTo>
                    <a:pt x="182" y="655"/>
                  </a:lnTo>
                  <a:lnTo>
                    <a:pt x="169" y="682"/>
                  </a:lnTo>
                  <a:lnTo>
                    <a:pt x="176" y="719"/>
                  </a:lnTo>
                  <a:lnTo>
                    <a:pt x="196" y="764"/>
                  </a:lnTo>
                  <a:lnTo>
                    <a:pt x="192" y="815"/>
                  </a:lnTo>
                  <a:lnTo>
                    <a:pt x="216" y="847"/>
                  </a:lnTo>
                  <a:lnTo>
                    <a:pt x="219" y="861"/>
                  </a:lnTo>
                  <a:lnTo>
                    <a:pt x="222" y="872"/>
                  </a:lnTo>
                  <a:lnTo>
                    <a:pt x="239" y="887"/>
                  </a:lnTo>
                  <a:lnTo>
                    <a:pt x="239" y="903"/>
                  </a:lnTo>
                  <a:lnTo>
                    <a:pt x="250" y="917"/>
                  </a:lnTo>
                  <a:lnTo>
                    <a:pt x="771" y="887"/>
                  </a:lnTo>
                  <a:lnTo>
                    <a:pt x="777" y="911"/>
                  </a:lnTo>
                  <a:lnTo>
                    <a:pt x="787" y="921"/>
                  </a:lnTo>
                  <a:lnTo>
                    <a:pt x="811" y="924"/>
                  </a:lnTo>
                  <a:lnTo>
                    <a:pt x="817" y="899"/>
                  </a:lnTo>
                  <a:lnTo>
                    <a:pt x="801" y="854"/>
                  </a:lnTo>
                  <a:lnTo>
                    <a:pt x="803" y="839"/>
                  </a:lnTo>
                  <a:lnTo>
                    <a:pt x="811" y="830"/>
                  </a:lnTo>
                  <a:lnTo>
                    <a:pt x="823" y="821"/>
                  </a:lnTo>
                  <a:lnTo>
                    <a:pt x="860" y="836"/>
                  </a:lnTo>
                  <a:lnTo>
                    <a:pt x="894" y="836"/>
                  </a:lnTo>
                  <a:lnTo>
                    <a:pt x="910" y="832"/>
                  </a:lnTo>
                  <a:lnTo>
                    <a:pt x="906" y="800"/>
                  </a:lnTo>
                  <a:lnTo>
                    <a:pt x="900" y="782"/>
                  </a:lnTo>
                  <a:lnTo>
                    <a:pt x="900" y="757"/>
                  </a:lnTo>
                  <a:lnTo>
                    <a:pt x="903" y="742"/>
                  </a:lnTo>
                  <a:lnTo>
                    <a:pt x="930" y="670"/>
                  </a:lnTo>
                  <a:lnTo>
                    <a:pt x="933" y="640"/>
                  </a:lnTo>
                  <a:lnTo>
                    <a:pt x="947" y="609"/>
                  </a:lnTo>
                  <a:lnTo>
                    <a:pt x="964" y="580"/>
                  </a:lnTo>
                  <a:lnTo>
                    <a:pt x="979" y="567"/>
                  </a:lnTo>
                  <a:lnTo>
                    <a:pt x="987" y="562"/>
                  </a:lnTo>
                  <a:lnTo>
                    <a:pt x="989" y="552"/>
                  </a:lnTo>
                  <a:lnTo>
                    <a:pt x="979" y="549"/>
                  </a:lnTo>
                  <a:lnTo>
                    <a:pt x="977" y="546"/>
                  </a:lnTo>
                  <a:lnTo>
                    <a:pt x="969" y="546"/>
                  </a:lnTo>
                  <a:lnTo>
                    <a:pt x="943" y="544"/>
                  </a:lnTo>
                  <a:lnTo>
                    <a:pt x="933" y="538"/>
                  </a:lnTo>
                  <a:lnTo>
                    <a:pt x="930" y="528"/>
                  </a:lnTo>
                  <a:lnTo>
                    <a:pt x="917" y="486"/>
                  </a:lnTo>
                  <a:lnTo>
                    <a:pt x="894" y="459"/>
                  </a:lnTo>
                  <a:lnTo>
                    <a:pt x="867" y="446"/>
                  </a:lnTo>
                  <a:lnTo>
                    <a:pt x="850" y="404"/>
                  </a:lnTo>
                  <a:lnTo>
                    <a:pt x="833" y="386"/>
                  </a:lnTo>
                  <a:lnTo>
                    <a:pt x="823" y="362"/>
                  </a:lnTo>
                  <a:lnTo>
                    <a:pt x="807" y="356"/>
                  </a:lnTo>
                  <a:lnTo>
                    <a:pt x="777" y="344"/>
                  </a:lnTo>
                  <a:lnTo>
                    <a:pt x="754" y="321"/>
                  </a:lnTo>
                  <a:lnTo>
                    <a:pt x="734" y="308"/>
                  </a:lnTo>
                  <a:lnTo>
                    <a:pt x="734" y="296"/>
                  </a:lnTo>
                  <a:lnTo>
                    <a:pt x="724" y="278"/>
                  </a:lnTo>
                  <a:lnTo>
                    <a:pt x="714" y="269"/>
                  </a:lnTo>
                  <a:lnTo>
                    <a:pt x="684" y="259"/>
                  </a:lnTo>
                  <a:lnTo>
                    <a:pt x="624" y="211"/>
                  </a:lnTo>
                  <a:lnTo>
                    <a:pt x="598" y="202"/>
                  </a:lnTo>
                  <a:lnTo>
                    <a:pt x="591" y="187"/>
                  </a:lnTo>
                  <a:lnTo>
                    <a:pt x="568" y="166"/>
                  </a:lnTo>
                  <a:lnTo>
                    <a:pt x="551" y="133"/>
                  </a:lnTo>
                  <a:lnTo>
                    <a:pt x="531" y="114"/>
                  </a:lnTo>
                  <a:lnTo>
                    <a:pt x="525" y="106"/>
                  </a:lnTo>
                  <a:lnTo>
                    <a:pt x="488" y="99"/>
                  </a:lnTo>
                  <a:lnTo>
                    <a:pt x="435" y="75"/>
                  </a:lnTo>
                  <a:lnTo>
                    <a:pt x="422" y="63"/>
                  </a:lnTo>
                  <a:lnTo>
                    <a:pt x="438" y="30"/>
                  </a:lnTo>
                  <a:lnTo>
                    <a:pt x="451" y="21"/>
                  </a:lnTo>
                  <a:lnTo>
                    <a:pt x="461" y="9"/>
                  </a:lnTo>
                  <a:lnTo>
                    <a:pt x="461" y="3"/>
                  </a:lnTo>
                  <a:lnTo>
                    <a:pt x="458" y="0"/>
                  </a:lnTo>
                  <a:lnTo>
                    <a:pt x="186" y="36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4" name="Freeform 141"/>
            <p:cNvSpPr>
              <a:spLocks noChangeAspect="1"/>
            </p:cNvSpPr>
            <p:nvPr/>
          </p:nvSpPr>
          <p:spPr bwMode="auto">
            <a:xfrm>
              <a:off x="8297" y="5299"/>
              <a:ext cx="989" cy="924"/>
            </a:xfrm>
            <a:custGeom>
              <a:avLst/>
              <a:gdLst>
                <a:gd name="T0" fmla="*/ 133 w 989"/>
                <a:gd name="T1" fmla="*/ 486 h 924"/>
                <a:gd name="T2" fmla="*/ 156 w 989"/>
                <a:gd name="T3" fmla="*/ 528 h 924"/>
                <a:gd name="T4" fmla="*/ 182 w 989"/>
                <a:gd name="T5" fmla="*/ 552 h 924"/>
                <a:gd name="T6" fmla="*/ 186 w 989"/>
                <a:gd name="T7" fmla="*/ 583 h 924"/>
                <a:gd name="T8" fmla="*/ 198 w 989"/>
                <a:gd name="T9" fmla="*/ 607 h 924"/>
                <a:gd name="T10" fmla="*/ 182 w 989"/>
                <a:gd name="T11" fmla="*/ 655 h 924"/>
                <a:gd name="T12" fmla="*/ 176 w 989"/>
                <a:gd name="T13" fmla="*/ 719 h 924"/>
                <a:gd name="T14" fmla="*/ 192 w 989"/>
                <a:gd name="T15" fmla="*/ 815 h 924"/>
                <a:gd name="T16" fmla="*/ 219 w 989"/>
                <a:gd name="T17" fmla="*/ 861 h 924"/>
                <a:gd name="T18" fmla="*/ 239 w 989"/>
                <a:gd name="T19" fmla="*/ 887 h 924"/>
                <a:gd name="T20" fmla="*/ 250 w 989"/>
                <a:gd name="T21" fmla="*/ 917 h 924"/>
                <a:gd name="T22" fmla="*/ 777 w 989"/>
                <a:gd name="T23" fmla="*/ 911 h 924"/>
                <a:gd name="T24" fmla="*/ 811 w 989"/>
                <a:gd name="T25" fmla="*/ 924 h 924"/>
                <a:gd name="T26" fmla="*/ 801 w 989"/>
                <a:gd name="T27" fmla="*/ 854 h 924"/>
                <a:gd name="T28" fmla="*/ 811 w 989"/>
                <a:gd name="T29" fmla="*/ 830 h 924"/>
                <a:gd name="T30" fmla="*/ 860 w 989"/>
                <a:gd name="T31" fmla="*/ 836 h 924"/>
                <a:gd name="T32" fmla="*/ 910 w 989"/>
                <a:gd name="T33" fmla="*/ 832 h 924"/>
                <a:gd name="T34" fmla="*/ 900 w 989"/>
                <a:gd name="T35" fmla="*/ 782 h 924"/>
                <a:gd name="T36" fmla="*/ 903 w 989"/>
                <a:gd name="T37" fmla="*/ 742 h 924"/>
                <a:gd name="T38" fmla="*/ 933 w 989"/>
                <a:gd name="T39" fmla="*/ 640 h 924"/>
                <a:gd name="T40" fmla="*/ 964 w 989"/>
                <a:gd name="T41" fmla="*/ 580 h 924"/>
                <a:gd name="T42" fmla="*/ 987 w 989"/>
                <a:gd name="T43" fmla="*/ 562 h 924"/>
                <a:gd name="T44" fmla="*/ 979 w 989"/>
                <a:gd name="T45" fmla="*/ 549 h 924"/>
                <a:gd name="T46" fmla="*/ 969 w 989"/>
                <a:gd name="T47" fmla="*/ 546 h 924"/>
                <a:gd name="T48" fmla="*/ 933 w 989"/>
                <a:gd name="T49" fmla="*/ 538 h 924"/>
                <a:gd name="T50" fmla="*/ 917 w 989"/>
                <a:gd name="T51" fmla="*/ 486 h 924"/>
                <a:gd name="T52" fmla="*/ 867 w 989"/>
                <a:gd name="T53" fmla="*/ 446 h 924"/>
                <a:gd name="T54" fmla="*/ 833 w 989"/>
                <a:gd name="T55" fmla="*/ 386 h 924"/>
                <a:gd name="T56" fmla="*/ 807 w 989"/>
                <a:gd name="T57" fmla="*/ 356 h 924"/>
                <a:gd name="T58" fmla="*/ 754 w 989"/>
                <a:gd name="T59" fmla="*/ 321 h 924"/>
                <a:gd name="T60" fmla="*/ 734 w 989"/>
                <a:gd name="T61" fmla="*/ 296 h 924"/>
                <a:gd name="T62" fmla="*/ 714 w 989"/>
                <a:gd name="T63" fmla="*/ 269 h 924"/>
                <a:gd name="T64" fmla="*/ 624 w 989"/>
                <a:gd name="T65" fmla="*/ 211 h 924"/>
                <a:gd name="T66" fmla="*/ 591 w 989"/>
                <a:gd name="T67" fmla="*/ 187 h 924"/>
                <a:gd name="T68" fmla="*/ 551 w 989"/>
                <a:gd name="T69" fmla="*/ 133 h 924"/>
                <a:gd name="T70" fmla="*/ 525 w 989"/>
                <a:gd name="T71" fmla="*/ 106 h 924"/>
                <a:gd name="T72" fmla="*/ 435 w 989"/>
                <a:gd name="T73" fmla="*/ 75 h 924"/>
                <a:gd name="T74" fmla="*/ 438 w 989"/>
                <a:gd name="T75" fmla="*/ 30 h 924"/>
                <a:gd name="T76" fmla="*/ 461 w 989"/>
                <a:gd name="T77" fmla="*/ 9 h 924"/>
                <a:gd name="T78" fmla="*/ 458 w 989"/>
                <a:gd name="T79" fmla="*/ 0 h 924"/>
                <a:gd name="T80" fmla="*/ 0 w 989"/>
                <a:gd name="T81" fmla="*/ 54 h 9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89"/>
                <a:gd name="T124" fmla="*/ 0 h 924"/>
                <a:gd name="T125" fmla="*/ 989 w 989"/>
                <a:gd name="T126" fmla="*/ 924 h 9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89" h="924">
                  <a:moveTo>
                    <a:pt x="0" y="54"/>
                  </a:moveTo>
                  <a:lnTo>
                    <a:pt x="133" y="486"/>
                  </a:lnTo>
                  <a:lnTo>
                    <a:pt x="146" y="498"/>
                  </a:lnTo>
                  <a:lnTo>
                    <a:pt x="156" y="528"/>
                  </a:lnTo>
                  <a:lnTo>
                    <a:pt x="163" y="544"/>
                  </a:lnTo>
                  <a:lnTo>
                    <a:pt x="182" y="552"/>
                  </a:lnTo>
                  <a:lnTo>
                    <a:pt x="192" y="564"/>
                  </a:lnTo>
                  <a:lnTo>
                    <a:pt x="186" y="583"/>
                  </a:lnTo>
                  <a:lnTo>
                    <a:pt x="203" y="601"/>
                  </a:lnTo>
                  <a:lnTo>
                    <a:pt x="198" y="607"/>
                  </a:lnTo>
                  <a:lnTo>
                    <a:pt x="182" y="628"/>
                  </a:lnTo>
                  <a:lnTo>
                    <a:pt x="182" y="655"/>
                  </a:lnTo>
                  <a:lnTo>
                    <a:pt x="169" y="682"/>
                  </a:lnTo>
                  <a:lnTo>
                    <a:pt x="176" y="719"/>
                  </a:lnTo>
                  <a:lnTo>
                    <a:pt x="196" y="764"/>
                  </a:lnTo>
                  <a:lnTo>
                    <a:pt x="192" y="815"/>
                  </a:lnTo>
                  <a:lnTo>
                    <a:pt x="216" y="847"/>
                  </a:lnTo>
                  <a:lnTo>
                    <a:pt x="219" y="861"/>
                  </a:lnTo>
                  <a:lnTo>
                    <a:pt x="222" y="872"/>
                  </a:lnTo>
                  <a:lnTo>
                    <a:pt x="239" y="887"/>
                  </a:lnTo>
                  <a:lnTo>
                    <a:pt x="239" y="903"/>
                  </a:lnTo>
                  <a:lnTo>
                    <a:pt x="250" y="917"/>
                  </a:lnTo>
                  <a:lnTo>
                    <a:pt x="771" y="887"/>
                  </a:lnTo>
                  <a:lnTo>
                    <a:pt x="777" y="911"/>
                  </a:lnTo>
                  <a:lnTo>
                    <a:pt x="787" y="921"/>
                  </a:lnTo>
                  <a:lnTo>
                    <a:pt x="811" y="924"/>
                  </a:lnTo>
                  <a:lnTo>
                    <a:pt x="817" y="899"/>
                  </a:lnTo>
                  <a:lnTo>
                    <a:pt x="801" y="854"/>
                  </a:lnTo>
                  <a:lnTo>
                    <a:pt x="803" y="839"/>
                  </a:lnTo>
                  <a:lnTo>
                    <a:pt x="811" y="830"/>
                  </a:lnTo>
                  <a:lnTo>
                    <a:pt x="823" y="821"/>
                  </a:lnTo>
                  <a:lnTo>
                    <a:pt x="860" y="836"/>
                  </a:lnTo>
                  <a:lnTo>
                    <a:pt x="894" y="836"/>
                  </a:lnTo>
                  <a:lnTo>
                    <a:pt x="910" y="832"/>
                  </a:lnTo>
                  <a:lnTo>
                    <a:pt x="906" y="800"/>
                  </a:lnTo>
                  <a:lnTo>
                    <a:pt x="900" y="782"/>
                  </a:lnTo>
                  <a:lnTo>
                    <a:pt x="900" y="757"/>
                  </a:lnTo>
                  <a:lnTo>
                    <a:pt x="903" y="742"/>
                  </a:lnTo>
                  <a:lnTo>
                    <a:pt x="930" y="670"/>
                  </a:lnTo>
                  <a:lnTo>
                    <a:pt x="933" y="640"/>
                  </a:lnTo>
                  <a:lnTo>
                    <a:pt x="947" y="609"/>
                  </a:lnTo>
                  <a:lnTo>
                    <a:pt x="964" y="580"/>
                  </a:lnTo>
                  <a:lnTo>
                    <a:pt x="979" y="567"/>
                  </a:lnTo>
                  <a:lnTo>
                    <a:pt x="987" y="562"/>
                  </a:lnTo>
                  <a:lnTo>
                    <a:pt x="989" y="552"/>
                  </a:lnTo>
                  <a:lnTo>
                    <a:pt x="979" y="549"/>
                  </a:lnTo>
                  <a:lnTo>
                    <a:pt x="977" y="546"/>
                  </a:lnTo>
                  <a:lnTo>
                    <a:pt x="969" y="546"/>
                  </a:lnTo>
                  <a:lnTo>
                    <a:pt x="943" y="544"/>
                  </a:lnTo>
                  <a:lnTo>
                    <a:pt x="933" y="538"/>
                  </a:lnTo>
                  <a:lnTo>
                    <a:pt x="930" y="528"/>
                  </a:lnTo>
                  <a:lnTo>
                    <a:pt x="917" y="486"/>
                  </a:lnTo>
                  <a:lnTo>
                    <a:pt x="894" y="459"/>
                  </a:lnTo>
                  <a:lnTo>
                    <a:pt x="867" y="446"/>
                  </a:lnTo>
                  <a:lnTo>
                    <a:pt x="850" y="404"/>
                  </a:lnTo>
                  <a:lnTo>
                    <a:pt x="833" y="386"/>
                  </a:lnTo>
                  <a:lnTo>
                    <a:pt x="823" y="362"/>
                  </a:lnTo>
                  <a:lnTo>
                    <a:pt x="807" y="356"/>
                  </a:lnTo>
                  <a:lnTo>
                    <a:pt x="777" y="344"/>
                  </a:lnTo>
                  <a:lnTo>
                    <a:pt x="754" y="321"/>
                  </a:lnTo>
                  <a:lnTo>
                    <a:pt x="734" y="308"/>
                  </a:lnTo>
                  <a:lnTo>
                    <a:pt x="734" y="296"/>
                  </a:lnTo>
                  <a:lnTo>
                    <a:pt x="724" y="278"/>
                  </a:lnTo>
                  <a:lnTo>
                    <a:pt x="714" y="269"/>
                  </a:lnTo>
                  <a:lnTo>
                    <a:pt x="684" y="259"/>
                  </a:lnTo>
                  <a:lnTo>
                    <a:pt x="624" y="211"/>
                  </a:lnTo>
                  <a:lnTo>
                    <a:pt x="598" y="202"/>
                  </a:lnTo>
                  <a:lnTo>
                    <a:pt x="591" y="187"/>
                  </a:lnTo>
                  <a:lnTo>
                    <a:pt x="568" y="166"/>
                  </a:lnTo>
                  <a:lnTo>
                    <a:pt x="551" y="133"/>
                  </a:lnTo>
                  <a:lnTo>
                    <a:pt x="531" y="114"/>
                  </a:lnTo>
                  <a:lnTo>
                    <a:pt x="525" y="106"/>
                  </a:lnTo>
                  <a:lnTo>
                    <a:pt x="488" y="99"/>
                  </a:lnTo>
                  <a:lnTo>
                    <a:pt x="435" y="75"/>
                  </a:lnTo>
                  <a:lnTo>
                    <a:pt x="422" y="63"/>
                  </a:lnTo>
                  <a:lnTo>
                    <a:pt x="438" y="30"/>
                  </a:lnTo>
                  <a:lnTo>
                    <a:pt x="451" y="21"/>
                  </a:lnTo>
                  <a:lnTo>
                    <a:pt x="461" y="9"/>
                  </a:lnTo>
                  <a:lnTo>
                    <a:pt x="461" y="3"/>
                  </a:lnTo>
                  <a:lnTo>
                    <a:pt x="458" y="0"/>
                  </a:lnTo>
                  <a:lnTo>
                    <a:pt x="186" y="36"/>
                  </a:lnTo>
                  <a:lnTo>
                    <a:pt x="0" y="5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5" name="Freeform 142"/>
            <p:cNvSpPr>
              <a:spLocks noChangeAspect="1"/>
            </p:cNvSpPr>
            <p:nvPr/>
          </p:nvSpPr>
          <p:spPr bwMode="auto">
            <a:xfrm>
              <a:off x="8008" y="6119"/>
              <a:ext cx="1653" cy="1135"/>
            </a:xfrm>
            <a:custGeom>
              <a:avLst/>
              <a:gdLst>
                <a:gd name="T0" fmla="*/ 3 w 1653"/>
                <a:gd name="T1" fmla="*/ 94 h 1135"/>
                <a:gd name="T2" fmla="*/ 0 w 1653"/>
                <a:gd name="T3" fmla="*/ 118 h 1135"/>
                <a:gd name="T4" fmla="*/ 33 w 1653"/>
                <a:gd name="T5" fmla="*/ 149 h 1135"/>
                <a:gd name="T6" fmla="*/ 40 w 1653"/>
                <a:gd name="T7" fmla="*/ 185 h 1135"/>
                <a:gd name="T8" fmla="*/ 53 w 1653"/>
                <a:gd name="T9" fmla="*/ 200 h 1135"/>
                <a:gd name="T10" fmla="*/ 43 w 1653"/>
                <a:gd name="T11" fmla="*/ 224 h 1135"/>
                <a:gd name="T12" fmla="*/ 90 w 1653"/>
                <a:gd name="T13" fmla="*/ 215 h 1135"/>
                <a:gd name="T14" fmla="*/ 113 w 1653"/>
                <a:gd name="T15" fmla="*/ 185 h 1135"/>
                <a:gd name="T16" fmla="*/ 140 w 1653"/>
                <a:gd name="T17" fmla="*/ 182 h 1135"/>
                <a:gd name="T18" fmla="*/ 120 w 1653"/>
                <a:gd name="T19" fmla="*/ 206 h 1135"/>
                <a:gd name="T20" fmla="*/ 250 w 1653"/>
                <a:gd name="T21" fmla="*/ 172 h 1135"/>
                <a:gd name="T22" fmla="*/ 246 w 1653"/>
                <a:gd name="T23" fmla="*/ 191 h 1135"/>
                <a:gd name="T24" fmla="*/ 333 w 1653"/>
                <a:gd name="T25" fmla="*/ 209 h 1135"/>
                <a:gd name="T26" fmla="*/ 383 w 1653"/>
                <a:gd name="T27" fmla="*/ 221 h 1135"/>
                <a:gd name="T28" fmla="*/ 423 w 1653"/>
                <a:gd name="T29" fmla="*/ 230 h 1135"/>
                <a:gd name="T30" fmla="*/ 420 w 1653"/>
                <a:gd name="T31" fmla="*/ 242 h 1135"/>
                <a:gd name="T32" fmla="*/ 480 w 1653"/>
                <a:gd name="T33" fmla="*/ 294 h 1135"/>
                <a:gd name="T34" fmla="*/ 467 w 1653"/>
                <a:gd name="T35" fmla="*/ 309 h 1135"/>
                <a:gd name="T36" fmla="*/ 463 w 1653"/>
                <a:gd name="T37" fmla="*/ 318 h 1135"/>
                <a:gd name="T38" fmla="*/ 547 w 1653"/>
                <a:gd name="T39" fmla="*/ 294 h 1135"/>
                <a:gd name="T40" fmla="*/ 666 w 1653"/>
                <a:gd name="T41" fmla="*/ 252 h 1135"/>
                <a:gd name="T42" fmla="*/ 670 w 1653"/>
                <a:gd name="T43" fmla="*/ 213 h 1135"/>
                <a:gd name="T44" fmla="*/ 823 w 1653"/>
                <a:gd name="T45" fmla="*/ 258 h 1135"/>
                <a:gd name="T46" fmla="*/ 923 w 1653"/>
                <a:gd name="T47" fmla="*/ 339 h 1135"/>
                <a:gd name="T48" fmla="*/ 990 w 1653"/>
                <a:gd name="T49" fmla="*/ 366 h 1135"/>
                <a:gd name="T50" fmla="*/ 1030 w 1653"/>
                <a:gd name="T51" fmla="*/ 433 h 1135"/>
                <a:gd name="T52" fmla="*/ 1023 w 1653"/>
                <a:gd name="T53" fmla="*/ 581 h 1135"/>
                <a:gd name="T54" fmla="*/ 1067 w 1653"/>
                <a:gd name="T55" fmla="*/ 660 h 1135"/>
                <a:gd name="T56" fmla="*/ 1056 w 1653"/>
                <a:gd name="T57" fmla="*/ 608 h 1135"/>
                <a:gd name="T58" fmla="*/ 1093 w 1653"/>
                <a:gd name="T59" fmla="*/ 626 h 1135"/>
                <a:gd name="T60" fmla="*/ 1110 w 1653"/>
                <a:gd name="T61" fmla="*/ 608 h 1135"/>
                <a:gd name="T62" fmla="*/ 1110 w 1653"/>
                <a:gd name="T63" fmla="*/ 642 h 1135"/>
                <a:gd name="T64" fmla="*/ 1076 w 1653"/>
                <a:gd name="T65" fmla="*/ 693 h 1135"/>
                <a:gd name="T66" fmla="*/ 1110 w 1653"/>
                <a:gd name="T67" fmla="*/ 739 h 1135"/>
                <a:gd name="T68" fmla="*/ 1193 w 1653"/>
                <a:gd name="T69" fmla="*/ 829 h 1135"/>
                <a:gd name="T70" fmla="*/ 1220 w 1653"/>
                <a:gd name="T71" fmla="*/ 838 h 1135"/>
                <a:gd name="T72" fmla="*/ 1260 w 1653"/>
                <a:gd name="T73" fmla="*/ 896 h 1135"/>
                <a:gd name="T74" fmla="*/ 1327 w 1653"/>
                <a:gd name="T75" fmla="*/ 996 h 1135"/>
                <a:gd name="T76" fmla="*/ 1447 w 1653"/>
                <a:gd name="T77" fmla="*/ 1075 h 1135"/>
                <a:gd name="T78" fmla="*/ 1490 w 1653"/>
                <a:gd name="T79" fmla="*/ 1096 h 1135"/>
                <a:gd name="T80" fmla="*/ 1476 w 1653"/>
                <a:gd name="T81" fmla="*/ 1107 h 1135"/>
                <a:gd name="T82" fmla="*/ 1464 w 1653"/>
                <a:gd name="T83" fmla="*/ 1120 h 1135"/>
                <a:gd name="T84" fmla="*/ 1510 w 1653"/>
                <a:gd name="T85" fmla="*/ 1126 h 1135"/>
                <a:gd name="T86" fmla="*/ 1626 w 1653"/>
                <a:gd name="T87" fmla="*/ 1068 h 1135"/>
                <a:gd name="T88" fmla="*/ 1620 w 1653"/>
                <a:gd name="T89" fmla="*/ 1001 h 1135"/>
                <a:gd name="T90" fmla="*/ 1633 w 1653"/>
                <a:gd name="T91" fmla="*/ 902 h 1135"/>
                <a:gd name="T92" fmla="*/ 1620 w 1653"/>
                <a:gd name="T93" fmla="*/ 745 h 1135"/>
                <a:gd name="T94" fmla="*/ 1520 w 1653"/>
                <a:gd name="T95" fmla="*/ 587 h 1135"/>
                <a:gd name="T96" fmla="*/ 1473 w 1653"/>
                <a:gd name="T97" fmla="*/ 518 h 1135"/>
                <a:gd name="T98" fmla="*/ 1473 w 1653"/>
                <a:gd name="T99" fmla="*/ 457 h 1135"/>
                <a:gd name="T100" fmla="*/ 1386 w 1653"/>
                <a:gd name="T101" fmla="*/ 351 h 1135"/>
                <a:gd name="T102" fmla="*/ 1323 w 1653"/>
                <a:gd name="T103" fmla="*/ 288 h 1135"/>
                <a:gd name="T104" fmla="*/ 1233 w 1653"/>
                <a:gd name="T105" fmla="*/ 97 h 1135"/>
                <a:gd name="T106" fmla="*/ 1213 w 1653"/>
                <a:gd name="T107" fmla="*/ 76 h 1135"/>
                <a:gd name="T108" fmla="*/ 1183 w 1653"/>
                <a:gd name="T109" fmla="*/ 15 h 1135"/>
                <a:gd name="T110" fmla="*/ 1100 w 1653"/>
                <a:gd name="T111" fmla="*/ 10 h 1135"/>
                <a:gd name="T112" fmla="*/ 1106 w 1653"/>
                <a:gd name="T113" fmla="*/ 79 h 1135"/>
                <a:gd name="T114" fmla="*/ 1067 w 1653"/>
                <a:gd name="T115" fmla="*/ 91 h 1135"/>
                <a:gd name="T116" fmla="*/ 526 w 1653"/>
                <a:gd name="T117" fmla="*/ 82 h 1135"/>
                <a:gd name="T118" fmla="*/ 506 w 1653"/>
                <a:gd name="T119" fmla="*/ 40 h 113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653"/>
                <a:gd name="T181" fmla="*/ 0 h 1135"/>
                <a:gd name="T182" fmla="*/ 1653 w 1653"/>
                <a:gd name="T183" fmla="*/ 1135 h 113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653" h="1135">
                  <a:moveTo>
                    <a:pt x="506" y="40"/>
                  </a:moveTo>
                  <a:lnTo>
                    <a:pt x="3" y="85"/>
                  </a:lnTo>
                  <a:lnTo>
                    <a:pt x="3" y="94"/>
                  </a:lnTo>
                  <a:lnTo>
                    <a:pt x="3" y="101"/>
                  </a:lnTo>
                  <a:lnTo>
                    <a:pt x="0" y="104"/>
                  </a:lnTo>
                  <a:lnTo>
                    <a:pt x="0" y="118"/>
                  </a:lnTo>
                  <a:lnTo>
                    <a:pt x="17" y="139"/>
                  </a:lnTo>
                  <a:lnTo>
                    <a:pt x="27" y="149"/>
                  </a:lnTo>
                  <a:lnTo>
                    <a:pt x="33" y="149"/>
                  </a:lnTo>
                  <a:lnTo>
                    <a:pt x="47" y="157"/>
                  </a:lnTo>
                  <a:lnTo>
                    <a:pt x="49" y="167"/>
                  </a:lnTo>
                  <a:lnTo>
                    <a:pt x="40" y="185"/>
                  </a:lnTo>
                  <a:lnTo>
                    <a:pt x="40" y="191"/>
                  </a:lnTo>
                  <a:lnTo>
                    <a:pt x="49" y="194"/>
                  </a:lnTo>
                  <a:lnTo>
                    <a:pt x="53" y="200"/>
                  </a:lnTo>
                  <a:lnTo>
                    <a:pt x="53" y="203"/>
                  </a:lnTo>
                  <a:lnTo>
                    <a:pt x="43" y="213"/>
                  </a:lnTo>
                  <a:lnTo>
                    <a:pt x="43" y="224"/>
                  </a:lnTo>
                  <a:lnTo>
                    <a:pt x="49" y="227"/>
                  </a:lnTo>
                  <a:lnTo>
                    <a:pt x="76" y="221"/>
                  </a:lnTo>
                  <a:lnTo>
                    <a:pt x="90" y="215"/>
                  </a:lnTo>
                  <a:lnTo>
                    <a:pt x="97" y="188"/>
                  </a:lnTo>
                  <a:lnTo>
                    <a:pt x="103" y="182"/>
                  </a:lnTo>
                  <a:lnTo>
                    <a:pt x="113" y="185"/>
                  </a:lnTo>
                  <a:lnTo>
                    <a:pt x="123" y="185"/>
                  </a:lnTo>
                  <a:lnTo>
                    <a:pt x="130" y="182"/>
                  </a:lnTo>
                  <a:lnTo>
                    <a:pt x="140" y="182"/>
                  </a:lnTo>
                  <a:lnTo>
                    <a:pt x="137" y="191"/>
                  </a:lnTo>
                  <a:lnTo>
                    <a:pt x="116" y="206"/>
                  </a:lnTo>
                  <a:lnTo>
                    <a:pt x="120" y="206"/>
                  </a:lnTo>
                  <a:lnTo>
                    <a:pt x="137" y="200"/>
                  </a:lnTo>
                  <a:lnTo>
                    <a:pt x="163" y="200"/>
                  </a:lnTo>
                  <a:lnTo>
                    <a:pt x="250" y="172"/>
                  </a:lnTo>
                  <a:lnTo>
                    <a:pt x="263" y="172"/>
                  </a:lnTo>
                  <a:lnTo>
                    <a:pt x="263" y="179"/>
                  </a:lnTo>
                  <a:lnTo>
                    <a:pt x="246" y="191"/>
                  </a:lnTo>
                  <a:lnTo>
                    <a:pt x="257" y="194"/>
                  </a:lnTo>
                  <a:lnTo>
                    <a:pt x="293" y="197"/>
                  </a:lnTo>
                  <a:lnTo>
                    <a:pt x="333" y="209"/>
                  </a:lnTo>
                  <a:lnTo>
                    <a:pt x="373" y="227"/>
                  </a:lnTo>
                  <a:lnTo>
                    <a:pt x="383" y="234"/>
                  </a:lnTo>
                  <a:lnTo>
                    <a:pt x="383" y="221"/>
                  </a:lnTo>
                  <a:lnTo>
                    <a:pt x="390" y="215"/>
                  </a:lnTo>
                  <a:lnTo>
                    <a:pt x="399" y="224"/>
                  </a:lnTo>
                  <a:lnTo>
                    <a:pt x="423" y="230"/>
                  </a:lnTo>
                  <a:lnTo>
                    <a:pt x="430" y="234"/>
                  </a:lnTo>
                  <a:lnTo>
                    <a:pt x="430" y="237"/>
                  </a:lnTo>
                  <a:lnTo>
                    <a:pt x="420" y="242"/>
                  </a:lnTo>
                  <a:lnTo>
                    <a:pt x="423" y="248"/>
                  </a:lnTo>
                  <a:lnTo>
                    <a:pt x="477" y="282"/>
                  </a:lnTo>
                  <a:lnTo>
                    <a:pt x="480" y="294"/>
                  </a:lnTo>
                  <a:lnTo>
                    <a:pt x="477" y="306"/>
                  </a:lnTo>
                  <a:lnTo>
                    <a:pt x="473" y="312"/>
                  </a:lnTo>
                  <a:lnTo>
                    <a:pt x="467" y="309"/>
                  </a:lnTo>
                  <a:lnTo>
                    <a:pt x="463" y="297"/>
                  </a:lnTo>
                  <a:lnTo>
                    <a:pt x="456" y="309"/>
                  </a:lnTo>
                  <a:lnTo>
                    <a:pt x="463" y="318"/>
                  </a:lnTo>
                  <a:lnTo>
                    <a:pt x="470" y="321"/>
                  </a:lnTo>
                  <a:lnTo>
                    <a:pt x="543" y="303"/>
                  </a:lnTo>
                  <a:lnTo>
                    <a:pt x="547" y="294"/>
                  </a:lnTo>
                  <a:lnTo>
                    <a:pt x="570" y="294"/>
                  </a:lnTo>
                  <a:lnTo>
                    <a:pt x="626" y="252"/>
                  </a:lnTo>
                  <a:lnTo>
                    <a:pt x="666" y="252"/>
                  </a:lnTo>
                  <a:lnTo>
                    <a:pt x="666" y="242"/>
                  </a:lnTo>
                  <a:lnTo>
                    <a:pt x="660" y="234"/>
                  </a:lnTo>
                  <a:lnTo>
                    <a:pt x="670" y="213"/>
                  </a:lnTo>
                  <a:lnTo>
                    <a:pt x="730" y="206"/>
                  </a:lnTo>
                  <a:lnTo>
                    <a:pt x="820" y="245"/>
                  </a:lnTo>
                  <a:lnTo>
                    <a:pt x="823" y="258"/>
                  </a:lnTo>
                  <a:lnTo>
                    <a:pt x="847" y="276"/>
                  </a:lnTo>
                  <a:lnTo>
                    <a:pt x="867" y="303"/>
                  </a:lnTo>
                  <a:lnTo>
                    <a:pt x="923" y="339"/>
                  </a:lnTo>
                  <a:lnTo>
                    <a:pt x="930" y="354"/>
                  </a:lnTo>
                  <a:lnTo>
                    <a:pt x="947" y="366"/>
                  </a:lnTo>
                  <a:lnTo>
                    <a:pt x="990" y="366"/>
                  </a:lnTo>
                  <a:lnTo>
                    <a:pt x="1023" y="412"/>
                  </a:lnTo>
                  <a:lnTo>
                    <a:pt x="1032" y="418"/>
                  </a:lnTo>
                  <a:lnTo>
                    <a:pt x="1030" y="433"/>
                  </a:lnTo>
                  <a:lnTo>
                    <a:pt x="1043" y="478"/>
                  </a:lnTo>
                  <a:lnTo>
                    <a:pt x="1037" y="527"/>
                  </a:lnTo>
                  <a:lnTo>
                    <a:pt x="1023" y="581"/>
                  </a:lnTo>
                  <a:lnTo>
                    <a:pt x="1026" y="626"/>
                  </a:lnTo>
                  <a:lnTo>
                    <a:pt x="1032" y="642"/>
                  </a:lnTo>
                  <a:lnTo>
                    <a:pt x="1067" y="660"/>
                  </a:lnTo>
                  <a:lnTo>
                    <a:pt x="1076" y="642"/>
                  </a:lnTo>
                  <a:lnTo>
                    <a:pt x="1067" y="635"/>
                  </a:lnTo>
                  <a:lnTo>
                    <a:pt x="1056" y="608"/>
                  </a:lnTo>
                  <a:lnTo>
                    <a:pt x="1060" y="602"/>
                  </a:lnTo>
                  <a:lnTo>
                    <a:pt x="1080" y="597"/>
                  </a:lnTo>
                  <a:lnTo>
                    <a:pt x="1093" y="626"/>
                  </a:lnTo>
                  <a:lnTo>
                    <a:pt x="1100" y="624"/>
                  </a:lnTo>
                  <a:lnTo>
                    <a:pt x="1106" y="611"/>
                  </a:lnTo>
                  <a:lnTo>
                    <a:pt x="1110" y="608"/>
                  </a:lnTo>
                  <a:lnTo>
                    <a:pt x="1119" y="614"/>
                  </a:lnTo>
                  <a:lnTo>
                    <a:pt x="1119" y="626"/>
                  </a:lnTo>
                  <a:lnTo>
                    <a:pt x="1110" y="642"/>
                  </a:lnTo>
                  <a:lnTo>
                    <a:pt x="1100" y="654"/>
                  </a:lnTo>
                  <a:lnTo>
                    <a:pt x="1087" y="690"/>
                  </a:lnTo>
                  <a:lnTo>
                    <a:pt x="1076" y="693"/>
                  </a:lnTo>
                  <a:lnTo>
                    <a:pt x="1076" y="712"/>
                  </a:lnTo>
                  <a:lnTo>
                    <a:pt x="1090" y="723"/>
                  </a:lnTo>
                  <a:lnTo>
                    <a:pt x="1110" y="739"/>
                  </a:lnTo>
                  <a:lnTo>
                    <a:pt x="1140" y="802"/>
                  </a:lnTo>
                  <a:lnTo>
                    <a:pt x="1187" y="829"/>
                  </a:lnTo>
                  <a:lnTo>
                    <a:pt x="1193" y="829"/>
                  </a:lnTo>
                  <a:lnTo>
                    <a:pt x="1196" y="814"/>
                  </a:lnTo>
                  <a:lnTo>
                    <a:pt x="1209" y="814"/>
                  </a:lnTo>
                  <a:lnTo>
                    <a:pt x="1220" y="838"/>
                  </a:lnTo>
                  <a:lnTo>
                    <a:pt x="1224" y="854"/>
                  </a:lnTo>
                  <a:lnTo>
                    <a:pt x="1240" y="887"/>
                  </a:lnTo>
                  <a:lnTo>
                    <a:pt x="1260" y="896"/>
                  </a:lnTo>
                  <a:lnTo>
                    <a:pt x="1280" y="902"/>
                  </a:lnTo>
                  <a:lnTo>
                    <a:pt x="1316" y="989"/>
                  </a:lnTo>
                  <a:lnTo>
                    <a:pt x="1327" y="996"/>
                  </a:lnTo>
                  <a:lnTo>
                    <a:pt x="1373" y="1005"/>
                  </a:lnTo>
                  <a:lnTo>
                    <a:pt x="1393" y="1014"/>
                  </a:lnTo>
                  <a:lnTo>
                    <a:pt x="1447" y="1075"/>
                  </a:lnTo>
                  <a:lnTo>
                    <a:pt x="1470" y="1090"/>
                  </a:lnTo>
                  <a:lnTo>
                    <a:pt x="1480" y="1093"/>
                  </a:lnTo>
                  <a:lnTo>
                    <a:pt x="1490" y="1096"/>
                  </a:lnTo>
                  <a:lnTo>
                    <a:pt x="1497" y="1111"/>
                  </a:lnTo>
                  <a:lnTo>
                    <a:pt x="1487" y="1111"/>
                  </a:lnTo>
                  <a:lnTo>
                    <a:pt x="1476" y="1107"/>
                  </a:lnTo>
                  <a:lnTo>
                    <a:pt x="1470" y="1107"/>
                  </a:lnTo>
                  <a:lnTo>
                    <a:pt x="1464" y="1111"/>
                  </a:lnTo>
                  <a:lnTo>
                    <a:pt x="1464" y="1120"/>
                  </a:lnTo>
                  <a:lnTo>
                    <a:pt x="1470" y="1129"/>
                  </a:lnTo>
                  <a:lnTo>
                    <a:pt x="1497" y="1135"/>
                  </a:lnTo>
                  <a:lnTo>
                    <a:pt x="1510" y="1126"/>
                  </a:lnTo>
                  <a:lnTo>
                    <a:pt x="1529" y="1122"/>
                  </a:lnTo>
                  <a:lnTo>
                    <a:pt x="1610" y="1096"/>
                  </a:lnTo>
                  <a:lnTo>
                    <a:pt x="1626" y="1068"/>
                  </a:lnTo>
                  <a:lnTo>
                    <a:pt x="1630" y="1059"/>
                  </a:lnTo>
                  <a:lnTo>
                    <a:pt x="1620" y="1022"/>
                  </a:lnTo>
                  <a:lnTo>
                    <a:pt x="1620" y="1001"/>
                  </a:lnTo>
                  <a:lnTo>
                    <a:pt x="1637" y="969"/>
                  </a:lnTo>
                  <a:lnTo>
                    <a:pt x="1653" y="971"/>
                  </a:lnTo>
                  <a:lnTo>
                    <a:pt x="1633" y="902"/>
                  </a:lnTo>
                  <a:lnTo>
                    <a:pt x="1640" y="865"/>
                  </a:lnTo>
                  <a:lnTo>
                    <a:pt x="1633" y="799"/>
                  </a:lnTo>
                  <a:lnTo>
                    <a:pt x="1620" y="745"/>
                  </a:lnTo>
                  <a:lnTo>
                    <a:pt x="1607" y="727"/>
                  </a:lnTo>
                  <a:lnTo>
                    <a:pt x="1553" y="660"/>
                  </a:lnTo>
                  <a:lnTo>
                    <a:pt x="1520" y="587"/>
                  </a:lnTo>
                  <a:lnTo>
                    <a:pt x="1476" y="536"/>
                  </a:lnTo>
                  <a:lnTo>
                    <a:pt x="1476" y="527"/>
                  </a:lnTo>
                  <a:lnTo>
                    <a:pt x="1473" y="518"/>
                  </a:lnTo>
                  <a:lnTo>
                    <a:pt x="1460" y="488"/>
                  </a:lnTo>
                  <a:lnTo>
                    <a:pt x="1460" y="475"/>
                  </a:lnTo>
                  <a:lnTo>
                    <a:pt x="1473" y="457"/>
                  </a:lnTo>
                  <a:lnTo>
                    <a:pt x="1473" y="448"/>
                  </a:lnTo>
                  <a:lnTo>
                    <a:pt x="1417" y="381"/>
                  </a:lnTo>
                  <a:lnTo>
                    <a:pt x="1386" y="351"/>
                  </a:lnTo>
                  <a:lnTo>
                    <a:pt x="1366" y="339"/>
                  </a:lnTo>
                  <a:lnTo>
                    <a:pt x="1360" y="330"/>
                  </a:lnTo>
                  <a:lnTo>
                    <a:pt x="1323" y="288"/>
                  </a:lnTo>
                  <a:lnTo>
                    <a:pt x="1277" y="209"/>
                  </a:lnTo>
                  <a:lnTo>
                    <a:pt x="1263" y="163"/>
                  </a:lnTo>
                  <a:lnTo>
                    <a:pt x="1233" y="97"/>
                  </a:lnTo>
                  <a:lnTo>
                    <a:pt x="1233" y="88"/>
                  </a:lnTo>
                  <a:lnTo>
                    <a:pt x="1220" y="79"/>
                  </a:lnTo>
                  <a:lnTo>
                    <a:pt x="1213" y="76"/>
                  </a:lnTo>
                  <a:lnTo>
                    <a:pt x="1207" y="27"/>
                  </a:lnTo>
                  <a:lnTo>
                    <a:pt x="1200" y="12"/>
                  </a:lnTo>
                  <a:lnTo>
                    <a:pt x="1183" y="15"/>
                  </a:lnTo>
                  <a:lnTo>
                    <a:pt x="1150" y="15"/>
                  </a:lnTo>
                  <a:lnTo>
                    <a:pt x="1113" y="0"/>
                  </a:lnTo>
                  <a:lnTo>
                    <a:pt x="1100" y="10"/>
                  </a:lnTo>
                  <a:lnTo>
                    <a:pt x="1093" y="19"/>
                  </a:lnTo>
                  <a:lnTo>
                    <a:pt x="1090" y="34"/>
                  </a:lnTo>
                  <a:lnTo>
                    <a:pt x="1106" y="79"/>
                  </a:lnTo>
                  <a:lnTo>
                    <a:pt x="1100" y="104"/>
                  </a:lnTo>
                  <a:lnTo>
                    <a:pt x="1076" y="101"/>
                  </a:lnTo>
                  <a:lnTo>
                    <a:pt x="1067" y="91"/>
                  </a:lnTo>
                  <a:lnTo>
                    <a:pt x="1060" y="67"/>
                  </a:lnTo>
                  <a:lnTo>
                    <a:pt x="536" y="97"/>
                  </a:lnTo>
                  <a:lnTo>
                    <a:pt x="526" y="82"/>
                  </a:lnTo>
                  <a:lnTo>
                    <a:pt x="526" y="67"/>
                  </a:lnTo>
                  <a:lnTo>
                    <a:pt x="510" y="52"/>
                  </a:lnTo>
                  <a:lnTo>
                    <a:pt x="506" y="4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6" name="Freeform 143"/>
            <p:cNvSpPr>
              <a:spLocks noChangeAspect="1"/>
            </p:cNvSpPr>
            <p:nvPr/>
          </p:nvSpPr>
          <p:spPr bwMode="auto">
            <a:xfrm>
              <a:off x="8008" y="6119"/>
              <a:ext cx="1653" cy="1135"/>
            </a:xfrm>
            <a:custGeom>
              <a:avLst/>
              <a:gdLst>
                <a:gd name="T0" fmla="*/ 4 w 1653"/>
                <a:gd name="T1" fmla="*/ 94 h 1135"/>
                <a:gd name="T2" fmla="*/ 0 w 1653"/>
                <a:gd name="T3" fmla="*/ 118 h 1135"/>
                <a:gd name="T4" fmla="*/ 34 w 1653"/>
                <a:gd name="T5" fmla="*/ 149 h 1135"/>
                <a:gd name="T6" fmla="*/ 41 w 1653"/>
                <a:gd name="T7" fmla="*/ 185 h 1135"/>
                <a:gd name="T8" fmla="*/ 53 w 1653"/>
                <a:gd name="T9" fmla="*/ 200 h 1135"/>
                <a:gd name="T10" fmla="*/ 43 w 1653"/>
                <a:gd name="T11" fmla="*/ 224 h 1135"/>
                <a:gd name="T12" fmla="*/ 90 w 1653"/>
                <a:gd name="T13" fmla="*/ 216 h 1135"/>
                <a:gd name="T14" fmla="*/ 114 w 1653"/>
                <a:gd name="T15" fmla="*/ 185 h 1135"/>
                <a:gd name="T16" fmla="*/ 140 w 1653"/>
                <a:gd name="T17" fmla="*/ 182 h 1135"/>
                <a:gd name="T18" fmla="*/ 120 w 1653"/>
                <a:gd name="T19" fmla="*/ 206 h 1135"/>
                <a:gd name="T20" fmla="*/ 250 w 1653"/>
                <a:gd name="T21" fmla="*/ 173 h 1135"/>
                <a:gd name="T22" fmla="*/ 246 w 1653"/>
                <a:gd name="T23" fmla="*/ 192 h 1135"/>
                <a:gd name="T24" fmla="*/ 333 w 1653"/>
                <a:gd name="T25" fmla="*/ 209 h 1135"/>
                <a:gd name="T26" fmla="*/ 383 w 1653"/>
                <a:gd name="T27" fmla="*/ 221 h 1135"/>
                <a:gd name="T28" fmla="*/ 423 w 1653"/>
                <a:gd name="T29" fmla="*/ 231 h 1135"/>
                <a:gd name="T30" fmla="*/ 420 w 1653"/>
                <a:gd name="T31" fmla="*/ 242 h 1135"/>
                <a:gd name="T32" fmla="*/ 480 w 1653"/>
                <a:gd name="T33" fmla="*/ 294 h 1135"/>
                <a:gd name="T34" fmla="*/ 467 w 1653"/>
                <a:gd name="T35" fmla="*/ 309 h 1135"/>
                <a:gd name="T36" fmla="*/ 463 w 1653"/>
                <a:gd name="T37" fmla="*/ 318 h 1135"/>
                <a:gd name="T38" fmla="*/ 547 w 1653"/>
                <a:gd name="T39" fmla="*/ 294 h 1135"/>
                <a:gd name="T40" fmla="*/ 666 w 1653"/>
                <a:gd name="T41" fmla="*/ 252 h 1135"/>
                <a:gd name="T42" fmla="*/ 670 w 1653"/>
                <a:gd name="T43" fmla="*/ 213 h 1135"/>
                <a:gd name="T44" fmla="*/ 823 w 1653"/>
                <a:gd name="T45" fmla="*/ 258 h 1135"/>
                <a:gd name="T46" fmla="*/ 924 w 1653"/>
                <a:gd name="T47" fmla="*/ 340 h 1135"/>
                <a:gd name="T48" fmla="*/ 990 w 1653"/>
                <a:gd name="T49" fmla="*/ 367 h 1135"/>
                <a:gd name="T50" fmla="*/ 1030 w 1653"/>
                <a:gd name="T51" fmla="*/ 433 h 1135"/>
                <a:gd name="T52" fmla="*/ 1023 w 1653"/>
                <a:gd name="T53" fmla="*/ 581 h 1135"/>
                <a:gd name="T54" fmla="*/ 1066 w 1653"/>
                <a:gd name="T55" fmla="*/ 660 h 1135"/>
                <a:gd name="T56" fmla="*/ 1056 w 1653"/>
                <a:gd name="T57" fmla="*/ 609 h 1135"/>
                <a:gd name="T58" fmla="*/ 1093 w 1653"/>
                <a:gd name="T59" fmla="*/ 626 h 1135"/>
                <a:gd name="T60" fmla="*/ 1110 w 1653"/>
                <a:gd name="T61" fmla="*/ 609 h 1135"/>
                <a:gd name="T62" fmla="*/ 1110 w 1653"/>
                <a:gd name="T63" fmla="*/ 642 h 1135"/>
                <a:gd name="T64" fmla="*/ 1076 w 1653"/>
                <a:gd name="T65" fmla="*/ 693 h 1135"/>
                <a:gd name="T66" fmla="*/ 1110 w 1653"/>
                <a:gd name="T67" fmla="*/ 738 h 1135"/>
                <a:gd name="T68" fmla="*/ 1193 w 1653"/>
                <a:gd name="T69" fmla="*/ 829 h 1135"/>
                <a:gd name="T70" fmla="*/ 1220 w 1653"/>
                <a:gd name="T71" fmla="*/ 838 h 1135"/>
                <a:gd name="T72" fmla="*/ 1259 w 1653"/>
                <a:gd name="T73" fmla="*/ 896 h 1135"/>
                <a:gd name="T74" fmla="*/ 1327 w 1653"/>
                <a:gd name="T75" fmla="*/ 995 h 1135"/>
                <a:gd name="T76" fmla="*/ 1447 w 1653"/>
                <a:gd name="T77" fmla="*/ 1075 h 1135"/>
                <a:gd name="T78" fmla="*/ 1489 w 1653"/>
                <a:gd name="T79" fmla="*/ 1096 h 1135"/>
                <a:gd name="T80" fmla="*/ 1476 w 1653"/>
                <a:gd name="T81" fmla="*/ 1107 h 1135"/>
                <a:gd name="T82" fmla="*/ 1463 w 1653"/>
                <a:gd name="T83" fmla="*/ 1119 h 1135"/>
                <a:gd name="T84" fmla="*/ 1509 w 1653"/>
                <a:gd name="T85" fmla="*/ 1126 h 1135"/>
                <a:gd name="T86" fmla="*/ 1626 w 1653"/>
                <a:gd name="T87" fmla="*/ 1068 h 1135"/>
                <a:gd name="T88" fmla="*/ 1619 w 1653"/>
                <a:gd name="T89" fmla="*/ 1001 h 1135"/>
                <a:gd name="T90" fmla="*/ 1633 w 1653"/>
                <a:gd name="T91" fmla="*/ 902 h 1135"/>
                <a:gd name="T92" fmla="*/ 1619 w 1653"/>
                <a:gd name="T93" fmla="*/ 744 h 1135"/>
                <a:gd name="T94" fmla="*/ 1520 w 1653"/>
                <a:gd name="T95" fmla="*/ 587 h 1135"/>
                <a:gd name="T96" fmla="*/ 1473 w 1653"/>
                <a:gd name="T97" fmla="*/ 518 h 1135"/>
                <a:gd name="T98" fmla="*/ 1473 w 1653"/>
                <a:gd name="T99" fmla="*/ 458 h 1135"/>
                <a:gd name="T100" fmla="*/ 1386 w 1653"/>
                <a:gd name="T101" fmla="*/ 351 h 1135"/>
                <a:gd name="T102" fmla="*/ 1323 w 1653"/>
                <a:gd name="T103" fmla="*/ 288 h 1135"/>
                <a:gd name="T104" fmla="*/ 1233 w 1653"/>
                <a:gd name="T105" fmla="*/ 97 h 1135"/>
                <a:gd name="T106" fmla="*/ 1213 w 1653"/>
                <a:gd name="T107" fmla="*/ 76 h 1135"/>
                <a:gd name="T108" fmla="*/ 1184 w 1653"/>
                <a:gd name="T109" fmla="*/ 16 h 1135"/>
                <a:gd name="T110" fmla="*/ 1100 w 1653"/>
                <a:gd name="T111" fmla="*/ 10 h 1135"/>
                <a:gd name="T112" fmla="*/ 1106 w 1653"/>
                <a:gd name="T113" fmla="*/ 79 h 1135"/>
                <a:gd name="T114" fmla="*/ 1066 w 1653"/>
                <a:gd name="T115" fmla="*/ 91 h 1135"/>
                <a:gd name="T116" fmla="*/ 526 w 1653"/>
                <a:gd name="T117" fmla="*/ 83 h 1135"/>
                <a:gd name="T118" fmla="*/ 506 w 1653"/>
                <a:gd name="T119" fmla="*/ 41 h 113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653"/>
                <a:gd name="T181" fmla="*/ 0 h 1135"/>
                <a:gd name="T182" fmla="*/ 1653 w 1653"/>
                <a:gd name="T183" fmla="*/ 1135 h 113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653" h="1135">
                  <a:moveTo>
                    <a:pt x="506" y="41"/>
                  </a:moveTo>
                  <a:lnTo>
                    <a:pt x="4" y="85"/>
                  </a:lnTo>
                  <a:lnTo>
                    <a:pt x="4" y="94"/>
                  </a:lnTo>
                  <a:lnTo>
                    <a:pt x="4" y="101"/>
                  </a:lnTo>
                  <a:lnTo>
                    <a:pt x="0" y="104"/>
                  </a:lnTo>
                  <a:lnTo>
                    <a:pt x="0" y="118"/>
                  </a:lnTo>
                  <a:lnTo>
                    <a:pt x="17" y="139"/>
                  </a:lnTo>
                  <a:lnTo>
                    <a:pt x="27" y="149"/>
                  </a:lnTo>
                  <a:lnTo>
                    <a:pt x="34" y="149"/>
                  </a:lnTo>
                  <a:lnTo>
                    <a:pt x="47" y="158"/>
                  </a:lnTo>
                  <a:lnTo>
                    <a:pt x="50" y="167"/>
                  </a:lnTo>
                  <a:lnTo>
                    <a:pt x="41" y="185"/>
                  </a:lnTo>
                  <a:lnTo>
                    <a:pt x="41" y="192"/>
                  </a:lnTo>
                  <a:lnTo>
                    <a:pt x="50" y="194"/>
                  </a:lnTo>
                  <a:lnTo>
                    <a:pt x="53" y="200"/>
                  </a:lnTo>
                  <a:lnTo>
                    <a:pt x="53" y="203"/>
                  </a:lnTo>
                  <a:lnTo>
                    <a:pt x="43" y="213"/>
                  </a:lnTo>
                  <a:lnTo>
                    <a:pt x="43" y="224"/>
                  </a:lnTo>
                  <a:lnTo>
                    <a:pt x="50" y="227"/>
                  </a:lnTo>
                  <a:lnTo>
                    <a:pt x="77" y="221"/>
                  </a:lnTo>
                  <a:lnTo>
                    <a:pt x="90" y="216"/>
                  </a:lnTo>
                  <a:lnTo>
                    <a:pt x="97" y="188"/>
                  </a:lnTo>
                  <a:lnTo>
                    <a:pt x="103" y="182"/>
                  </a:lnTo>
                  <a:lnTo>
                    <a:pt x="114" y="185"/>
                  </a:lnTo>
                  <a:lnTo>
                    <a:pt x="123" y="185"/>
                  </a:lnTo>
                  <a:lnTo>
                    <a:pt x="130" y="182"/>
                  </a:lnTo>
                  <a:lnTo>
                    <a:pt x="140" y="182"/>
                  </a:lnTo>
                  <a:lnTo>
                    <a:pt x="137" y="192"/>
                  </a:lnTo>
                  <a:lnTo>
                    <a:pt x="117" y="206"/>
                  </a:lnTo>
                  <a:lnTo>
                    <a:pt x="120" y="206"/>
                  </a:lnTo>
                  <a:lnTo>
                    <a:pt x="137" y="200"/>
                  </a:lnTo>
                  <a:lnTo>
                    <a:pt x="163" y="200"/>
                  </a:lnTo>
                  <a:lnTo>
                    <a:pt x="250" y="173"/>
                  </a:lnTo>
                  <a:lnTo>
                    <a:pt x="264" y="173"/>
                  </a:lnTo>
                  <a:lnTo>
                    <a:pt x="264" y="179"/>
                  </a:lnTo>
                  <a:lnTo>
                    <a:pt x="246" y="192"/>
                  </a:lnTo>
                  <a:lnTo>
                    <a:pt x="257" y="194"/>
                  </a:lnTo>
                  <a:lnTo>
                    <a:pt x="293" y="197"/>
                  </a:lnTo>
                  <a:lnTo>
                    <a:pt x="333" y="209"/>
                  </a:lnTo>
                  <a:lnTo>
                    <a:pt x="374" y="227"/>
                  </a:lnTo>
                  <a:lnTo>
                    <a:pt x="383" y="234"/>
                  </a:lnTo>
                  <a:lnTo>
                    <a:pt x="383" y="221"/>
                  </a:lnTo>
                  <a:lnTo>
                    <a:pt x="390" y="216"/>
                  </a:lnTo>
                  <a:lnTo>
                    <a:pt x="400" y="224"/>
                  </a:lnTo>
                  <a:lnTo>
                    <a:pt x="423" y="231"/>
                  </a:lnTo>
                  <a:lnTo>
                    <a:pt x="430" y="234"/>
                  </a:lnTo>
                  <a:lnTo>
                    <a:pt x="430" y="236"/>
                  </a:lnTo>
                  <a:lnTo>
                    <a:pt x="420" y="242"/>
                  </a:lnTo>
                  <a:lnTo>
                    <a:pt x="423" y="249"/>
                  </a:lnTo>
                  <a:lnTo>
                    <a:pt x="476" y="282"/>
                  </a:lnTo>
                  <a:lnTo>
                    <a:pt x="480" y="294"/>
                  </a:lnTo>
                  <a:lnTo>
                    <a:pt x="476" y="306"/>
                  </a:lnTo>
                  <a:lnTo>
                    <a:pt x="473" y="312"/>
                  </a:lnTo>
                  <a:lnTo>
                    <a:pt x="467" y="309"/>
                  </a:lnTo>
                  <a:lnTo>
                    <a:pt x="463" y="297"/>
                  </a:lnTo>
                  <a:lnTo>
                    <a:pt x="457" y="309"/>
                  </a:lnTo>
                  <a:lnTo>
                    <a:pt x="463" y="318"/>
                  </a:lnTo>
                  <a:lnTo>
                    <a:pt x="470" y="321"/>
                  </a:lnTo>
                  <a:lnTo>
                    <a:pt x="543" y="303"/>
                  </a:lnTo>
                  <a:lnTo>
                    <a:pt x="547" y="294"/>
                  </a:lnTo>
                  <a:lnTo>
                    <a:pt x="570" y="294"/>
                  </a:lnTo>
                  <a:lnTo>
                    <a:pt x="626" y="252"/>
                  </a:lnTo>
                  <a:lnTo>
                    <a:pt x="666" y="252"/>
                  </a:lnTo>
                  <a:lnTo>
                    <a:pt x="666" y="242"/>
                  </a:lnTo>
                  <a:lnTo>
                    <a:pt x="660" y="234"/>
                  </a:lnTo>
                  <a:lnTo>
                    <a:pt x="670" y="213"/>
                  </a:lnTo>
                  <a:lnTo>
                    <a:pt x="730" y="206"/>
                  </a:lnTo>
                  <a:lnTo>
                    <a:pt x="819" y="245"/>
                  </a:lnTo>
                  <a:lnTo>
                    <a:pt x="823" y="258"/>
                  </a:lnTo>
                  <a:lnTo>
                    <a:pt x="847" y="276"/>
                  </a:lnTo>
                  <a:lnTo>
                    <a:pt x="867" y="303"/>
                  </a:lnTo>
                  <a:lnTo>
                    <a:pt x="924" y="340"/>
                  </a:lnTo>
                  <a:lnTo>
                    <a:pt x="929" y="354"/>
                  </a:lnTo>
                  <a:lnTo>
                    <a:pt x="946" y="367"/>
                  </a:lnTo>
                  <a:lnTo>
                    <a:pt x="990" y="367"/>
                  </a:lnTo>
                  <a:lnTo>
                    <a:pt x="1023" y="412"/>
                  </a:lnTo>
                  <a:lnTo>
                    <a:pt x="1033" y="417"/>
                  </a:lnTo>
                  <a:lnTo>
                    <a:pt x="1030" y="433"/>
                  </a:lnTo>
                  <a:lnTo>
                    <a:pt x="1044" y="478"/>
                  </a:lnTo>
                  <a:lnTo>
                    <a:pt x="1037" y="526"/>
                  </a:lnTo>
                  <a:lnTo>
                    <a:pt x="1023" y="581"/>
                  </a:lnTo>
                  <a:lnTo>
                    <a:pt x="1027" y="626"/>
                  </a:lnTo>
                  <a:lnTo>
                    <a:pt x="1033" y="642"/>
                  </a:lnTo>
                  <a:lnTo>
                    <a:pt x="1066" y="660"/>
                  </a:lnTo>
                  <a:lnTo>
                    <a:pt x="1076" y="642"/>
                  </a:lnTo>
                  <a:lnTo>
                    <a:pt x="1066" y="635"/>
                  </a:lnTo>
                  <a:lnTo>
                    <a:pt x="1056" y="609"/>
                  </a:lnTo>
                  <a:lnTo>
                    <a:pt x="1060" y="602"/>
                  </a:lnTo>
                  <a:lnTo>
                    <a:pt x="1080" y="596"/>
                  </a:lnTo>
                  <a:lnTo>
                    <a:pt x="1093" y="626"/>
                  </a:lnTo>
                  <a:lnTo>
                    <a:pt x="1100" y="624"/>
                  </a:lnTo>
                  <a:lnTo>
                    <a:pt x="1106" y="611"/>
                  </a:lnTo>
                  <a:lnTo>
                    <a:pt x="1110" y="609"/>
                  </a:lnTo>
                  <a:lnTo>
                    <a:pt x="1119" y="614"/>
                  </a:lnTo>
                  <a:lnTo>
                    <a:pt x="1119" y="626"/>
                  </a:lnTo>
                  <a:lnTo>
                    <a:pt x="1110" y="642"/>
                  </a:lnTo>
                  <a:lnTo>
                    <a:pt x="1100" y="654"/>
                  </a:lnTo>
                  <a:lnTo>
                    <a:pt x="1086" y="690"/>
                  </a:lnTo>
                  <a:lnTo>
                    <a:pt x="1076" y="693"/>
                  </a:lnTo>
                  <a:lnTo>
                    <a:pt x="1076" y="711"/>
                  </a:lnTo>
                  <a:lnTo>
                    <a:pt x="1090" y="724"/>
                  </a:lnTo>
                  <a:lnTo>
                    <a:pt x="1110" y="738"/>
                  </a:lnTo>
                  <a:lnTo>
                    <a:pt x="1139" y="802"/>
                  </a:lnTo>
                  <a:lnTo>
                    <a:pt x="1186" y="829"/>
                  </a:lnTo>
                  <a:lnTo>
                    <a:pt x="1193" y="829"/>
                  </a:lnTo>
                  <a:lnTo>
                    <a:pt x="1196" y="814"/>
                  </a:lnTo>
                  <a:lnTo>
                    <a:pt x="1210" y="814"/>
                  </a:lnTo>
                  <a:lnTo>
                    <a:pt x="1220" y="838"/>
                  </a:lnTo>
                  <a:lnTo>
                    <a:pt x="1223" y="854"/>
                  </a:lnTo>
                  <a:lnTo>
                    <a:pt x="1239" y="887"/>
                  </a:lnTo>
                  <a:lnTo>
                    <a:pt x="1259" y="896"/>
                  </a:lnTo>
                  <a:lnTo>
                    <a:pt x="1279" y="902"/>
                  </a:lnTo>
                  <a:lnTo>
                    <a:pt x="1316" y="989"/>
                  </a:lnTo>
                  <a:lnTo>
                    <a:pt x="1327" y="995"/>
                  </a:lnTo>
                  <a:lnTo>
                    <a:pt x="1373" y="1005"/>
                  </a:lnTo>
                  <a:lnTo>
                    <a:pt x="1394" y="1014"/>
                  </a:lnTo>
                  <a:lnTo>
                    <a:pt x="1447" y="1075"/>
                  </a:lnTo>
                  <a:lnTo>
                    <a:pt x="1469" y="1090"/>
                  </a:lnTo>
                  <a:lnTo>
                    <a:pt x="1479" y="1093"/>
                  </a:lnTo>
                  <a:lnTo>
                    <a:pt x="1489" y="1096"/>
                  </a:lnTo>
                  <a:lnTo>
                    <a:pt x="1497" y="1111"/>
                  </a:lnTo>
                  <a:lnTo>
                    <a:pt x="1487" y="1111"/>
                  </a:lnTo>
                  <a:lnTo>
                    <a:pt x="1476" y="1107"/>
                  </a:lnTo>
                  <a:lnTo>
                    <a:pt x="1469" y="1107"/>
                  </a:lnTo>
                  <a:lnTo>
                    <a:pt x="1463" y="1111"/>
                  </a:lnTo>
                  <a:lnTo>
                    <a:pt x="1463" y="1119"/>
                  </a:lnTo>
                  <a:lnTo>
                    <a:pt x="1469" y="1128"/>
                  </a:lnTo>
                  <a:lnTo>
                    <a:pt x="1497" y="1135"/>
                  </a:lnTo>
                  <a:lnTo>
                    <a:pt x="1509" y="1126"/>
                  </a:lnTo>
                  <a:lnTo>
                    <a:pt x="1529" y="1122"/>
                  </a:lnTo>
                  <a:lnTo>
                    <a:pt x="1610" y="1096"/>
                  </a:lnTo>
                  <a:lnTo>
                    <a:pt x="1626" y="1068"/>
                  </a:lnTo>
                  <a:lnTo>
                    <a:pt x="1630" y="1059"/>
                  </a:lnTo>
                  <a:lnTo>
                    <a:pt x="1619" y="1022"/>
                  </a:lnTo>
                  <a:lnTo>
                    <a:pt x="1619" y="1001"/>
                  </a:lnTo>
                  <a:lnTo>
                    <a:pt x="1636" y="968"/>
                  </a:lnTo>
                  <a:lnTo>
                    <a:pt x="1653" y="971"/>
                  </a:lnTo>
                  <a:lnTo>
                    <a:pt x="1633" y="902"/>
                  </a:lnTo>
                  <a:lnTo>
                    <a:pt x="1640" y="865"/>
                  </a:lnTo>
                  <a:lnTo>
                    <a:pt x="1633" y="799"/>
                  </a:lnTo>
                  <a:lnTo>
                    <a:pt x="1619" y="744"/>
                  </a:lnTo>
                  <a:lnTo>
                    <a:pt x="1607" y="726"/>
                  </a:lnTo>
                  <a:lnTo>
                    <a:pt x="1552" y="660"/>
                  </a:lnTo>
                  <a:lnTo>
                    <a:pt x="1520" y="587"/>
                  </a:lnTo>
                  <a:lnTo>
                    <a:pt x="1476" y="536"/>
                  </a:lnTo>
                  <a:lnTo>
                    <a:pt x="1476" y="526"/>
                  </a:lnTo>
                  <a:lnTo>
                    <a:pt x="1473" y="518"/>
                  </a:lnTo>
                  <a:lnTo>
                    <a:pt x="1460" y="488"/>
                  </a:lnTo>
                  <a:lnTo>
                    <a:pt x="1460" y="476"/>
                  </a:lnTo>
                  <a:lnTo>
                    <a:pt x="1473" y="458"/>
                  </a:lnTo>
                  <a:lnTo>
                    <a:pt x="1473" y="448"/>
                  </a:lnTo>
                  <a:lnTo>
                    <a:pt x="1417" y="382"/>
                  </a:lnTo>
                  <a:lnTo>
                    <a:pt x="1386" y="351"/>
                  </a:lnTo>
                  <a:lnTo>
                    <a:pt x="1366" y="340"/>
                  </a:lnTo>
                  <a:lnTo>
                    <a:pt x="1359" y="330"/>
                  </a:lnTo>
                  <a:lnTo>
                    <a:pt x="1323" y="288"/>
                  </a:lnTo>
                  <a:lnTo>
                    <a:pt x="1276" y="209"/>
                  </a:lnTo>
                  <a:lnTo>
                    <a:pt x="1263" y="164"/>
                  </a:lnTo>
                  <a:lnTo>
                    <a:pt x="1233" y="97"/>
                  </a:lnTo>
                  <a:lnTo>
                    <a:pt x="1233" y="88"/>
                  </a:lnTo>
                  <a:lnTo>
                    <a:pt x="1220" y="79"/>
                  </a:lnTo>
                  <a:lnTo>
                    <a:pt x="1213" y="76"/>
                  </a:lnTo>
                  <a:lnTo>
                    <a:pt x="1207" y="27"/>
                  </a:lnTo>
                  <a:lnTo>
                    <a:pt x="1200" y="12"/>
                  </a:lnTo>
                  <a:lnTo>
                    <a:pt x="1184" y="16"/>
                  </a:lnTo>
                  <a:lnTo>
                    <a:pt x="1149" y="16"/>
                  </a:lnTo>
                  <a:lnTo>
                    <a:pt x="1113" y="0"/>
                  </a:lnTo>
                  <a:lnTo>
                    <a:pt x="1100" y="10"/>
                  </a:lnTo>
                  <a:lnTo>
                    <a:pt x="1093" y="19"/>
                  </a:lnTo>
                  <a:lnTo>
                    <a:pt x="1090" y="34"/>
                  </a:lnTo>
                  <a:lnTo>
                    <a:pt x="1106" y="79"/>
                  </a:lnTo>
                  <a:lnTo>
                    <a:pt x="1100" y="104"/>
                  </a:lnTo>
                  <a:lnTo>
                    <a:pt x="1076" y="101"/>
                  </a:lnTo>
                  <a:lnTo>
                    <a:pt x="1066" y="91"/>
                  </a:lnTo>
                  <a:lnTo>
                    <a:pt x="1060" y="67"/>
                  </a:lnTo>
                  <a:lnTo>
                    <a:pt x="537" y="97"/>
                  </a:lnTo>
                  <a:lnTo>
                    <a:pt x="526" y="83"/>
                  </a:lnTo>
                  <a:lnTo>
                    <a:pt x="526" y="67"/>
                  </a:lnTo>
                  <a:lnTo>
                    <a:pt x="510" y="52"/>
                  </a:lnTo>
                  <a:lnTo>
                    <a:pt x="506" y="4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7" name="Freeform 144"/>
            <p:cNvSpPr>
              <a:spLocks noChangeAspect="1"/>
            </p:cNvSpPr>
            <p:nvPr/>
          </p:nvSpPr>
          <p:spPr bwMode="auto">
            <a:xfrm>
              <a:off x="8008" y="6119"/>
              <a:ext cx="1653" cy="1135"/>
            </a:xfrm>
            <a:custGeom>
              <a:avLst/>
              <a:gdLst>
                <a:gd name="T0" fmla="*/ 4 w 1653"/>
                <a:gd name="T1" fmla="*/ 94 h 1135"/>
                <a:gd name="T2" fmla="*/ 0 w 1653"/>
                <a:gd name="T3" fmla="*/ 118 h 1135"/>
                <a:gd name="T4" fmla="*/ 34 w 1653"/>
                <a:gd name="T5" fmla="*/ 149 h 1135"/>
                <a:gd name="T6" fmla="*/ 41 w 1653"/>
                <a:gd name="T7" fmla="*/ 185 h 1135"/>
                <a:gd name="T8" fmla="*/ 53 w 1653"/>
                <a:gd name="T9" fmla="*/ 200 h 1135"/>
                <a:gd name="T10" fmla="*/ 43 w 1653"/>
                <a:gd name="T11" fmla="*/ 224 h 1135"/>
                <a:gd name="T12" fmla="*/ 90 w 1653"/>
                <a:gd name="T13" fmla="*/ 216 h 1135"/>
                <a:gd name="T14" fmla="*/ 114 w 1653"/>
                <a:gd name="T15" fmla="*/ 185 h 1135"/>
                <a:gd name="T16" fmla="*/ 140 w 1653"/>
                <a:gd name="T17" fmla="*/ 182 h 1135"/>
                <a:gd name="T18" fmla="*/ 120 w 1653"/>
                <a:gd name="T19" fmla="*/ 206 h 1135"/>
                <a:gd name="T20" fmla="*/ 250 w 1653"/>
                <a:gd name="T21" fmla="*/ 173 h 1135"/>
                <a:gd name="T22" fmla="*/ 246 w 1653"/>
                <a:gd name="T23" fmla="*/ 192 h 1135"/>
                <a:gd name="T24" fmla="*/ 333 w 1653"/>
                <a:gd name="T25" fmla="*/ 209 h 1135"/>
                <a:gd name="T26" fmla="*/ 383 w 1653"/>
                <a:gd name="T27" fmla="*/ 221 h 1135"/>
                <a:gd name="T28" fmla="*/ 423 w 1653"/>
                <a:gd name="T29" fmla="*/ 231 h 1135"/>
                <a:gd name="T30" fmla="*/ 420 w 1653"/>
                <a:gd name="T31" fmla="*/ 242 h 1135"/>
                <a:gd name="T32" fmla="*/ 480 w 1653"/>
                <a:gd name="T33" fmla="*/ 294 h 1135"/>
                <a:gd name="T34" fmla="*/ 467 w 1653"/>
                <a:gd name="T35" fmla="*/ 309 h 1135"/>
                <a:gd name="T36" fmla="*/ 463 w 1653"/>
                <a:gd name="T37" fmla="*/ 318 h 1135"/>
                <a:gd name="T38" fmla="*/ 547 w 1653"/>
                <a:gd name="T39" fmla="*/ 294 h 1135"/>
                <a:gd name="T40" fmla="*/ 666 w 1653"/>
                <a:gd name="T41" fmla="*/ 252 h 1135"/>
                <a:gd name="T42" fmla="*/ 670 w 1653"/>
                <a:gd name="T43" fmla="*/ 213 h 1135"/>
                <a:gd name="T44" fmla="*/ 823 w 1653"/>
                <a:gd name="T45" fmla="*/ 258 h 1135"/>
                <a:gd name="T46" fmla="*/ 924 w 1653"/>
                <a:gd name="T47" fmla="*/ 340 h 1135"/>
                <a:gd name="T48" fmla="*/ 990 w 1653"/>
                <a:gd name="T49" fmla="*/ 367 h 1135"/>
                <a:gd name="T50" fmla="*/ 1030 w 1653"/>
                <a:gd name="T51" fmla="*/ 433 h 1135"/>
                <a:gd name="T52" fmla="*/ 1023 w 1653"/>
                <a:gd name="T53" fmla="*/ 581 h 1135"/>
                <a:gd name="T54" fmla="*/ 1066 w 1653"/>
                <a:gd name="T55" fmla="*/ 660 h 1135"/>
                <a:gd name="T56" fmla="*/ 1056 w 1653"/>
                <a:gd name="T57" fmla="*/ 609 h 1135"/>
                <a:gd name="T58" fmla="*/ 1093 w 1653"/>
                <a:gd name="T59" fmla="*/ 626 h 1135"/>
                <a:gd name="T60" fmla="*/ 1110 w 1653"/>
                <a:gd name="T61" fmla="*/ 609 h 1135"/>
                <a:gd name="T62" fmla="*/ 1110 w 1653"/>
                <a:gd name="T63" fmla="*/ 642 h 1135"/>
                <a:gd name="T64" fmla="*/ 1076 w 1653"/>
                <a:gd name="T65" fmla="*/ 693 h 1135"/>
                <a:gd name="T66" fmla="*/ 1110 w 1653"/>
                <a:gd name="T67" fmla="*/ 738 h 1135"/>
                <a:gd name="T68" fmla="*/ 1193 w 1653"/>
                <a:gd name="T69" fmla="*/ 829 h 1135"/>
                <a:gd name="T70" fmla="*/ 1220 w 1653"/>
                <a:gd name="T71" fmla="*/ 838 h 1135"/>
                <a:gd name="T72" fmla="*/ 1259 w 1653"/>
                <a:gd name="T73" fmla="*/ 896 h 1135"/>
                <a:gd name="T74" fmla="*/ 1327 w 1653"/>
                <a:gd name="T75" fmla="*/ 995 h 1135"/>
                <a:gd name="T76" fmla="*/ 1447 w 1653"/>
                <a:gd name="T77" fmla="*/ 1075 h 1135"/>
                <a:gd name="T78" fmla="*/ 1489 w 1653"/>
                <a:gd name="T79" fmla="*/ 1096 h 1135"/>
                <a:gd name="T80" fmla="*/ 1476 w 1653"/>
                <a:gd name="T81" fmla="*/ 1107 h 1135"/>
                <a:gd name="T82" fmla="*/ 1463 w 1653"/>
                <a:gd name="T83" fmla="*/ 1119 h 1135"/>
                <a:gd name="T84" fmla="*/ 1509 w 1653"/>
                <a:gd name="T85" fmla="*/ 1126 h 1135"/>
                <a:gd name="T86" fmla="*/ 1626 w 1653"/>
                <a:gd name="T87" fmla="*/ 1068 h 1135"/>
                <a:gd name="T88" fmla="*/ 1619 w 1653"/>
                <a:gd name="T89" fmla="*/ 1001 h 1135"/>
                <a:gd name="T90" fmla="*/ 1633 w 1653"/>
                <a:gd name="T91" fmla="*/ 902 h 1135"/>
                <a:gd name="T92" fmla="*/ 1619 w 1653"/>
                <a:gd name="T93" fmla="*/ 744 h 1135"/>
                <a:gd name="T94" fmla="*/ 1520 w 1653"/>
                <a:gd name="T95" fmla="*/ 587 h 1135"/>
                <a:gd name="T96" fmla="*/ 1473 w 1653"/>
                <a:gd name="T97" fmla="*/ 518 h 1135"/>
                <a:gd name="T98" fmla="*/ 1473 w 1653"/>
                <a:gd name="T99" fmla="*/ 458 h 1135"/>
                <a:gd name="T100" fmla="*/ 1386 w 1653"/>
                <a:gd name="T101" fmla="*/ 351 h 1135"/>
                <a:gd name="T102" fmla="*/ 1323 w 1653"/>
                <a:gd name="T103" fmla="*/ 288 h 1135"/>
                <a:gd name="T104" fmla="*/ 1233 w 1653"/>
                <a:gd name="T105" fmla="*/ 97 h 1135"/>
                <a:gd name="T106" fmla="*/ 1213 w 1653"/>
                <a:gd name="T107" fmla="*/ 76 h 1135"/>
                <a:gd name="T108" fmla="*/ 1184 w 1653"/>
                <a:gd name="T109" fmla="*/ 16 h 1135"/>
                <a:gd name="T110" fmla="*/ 1100 w 1653"/>
                <a:gd name="T111" fmla="*/ 10 h 1135"/>
                <a:gd name="T112" fmla="*/ 1106 w 1653"/>
                <a:gd name="T113" fmla="*/ 79 h 1135"/>
                <a:gd name="T114" fmla="*/ 1066 w 1653"/>
                <a:gd name="T115" fmla="*/ 91 h 1135"/>
                <a:gd name="T116" fmla="*/ 526 w 1653"/>
                <a:gd name="T117" fmla="*/ 83 h 1135"/>
                <a:gd name="T118" fmla="*/ 506 w 1653"/>
                <a:gd name="T119" fmla="*/ 41 h 113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653"/>
                <a:gd name="T181" fmla="*/ 0 h 1135"/>
                <a:gd name="T182" fmla="*/ 1653 w 1653"/>
                <a:gd name="T183" fmla="*/ 1135 h 113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653" h="1135">
                  <a:moveTo>
                    <a:pt x="506" y="41"/>
                  </a:moveTo>
                  <a:lnTo>
                    <a:pt x="4" y="85"/>
                  </a:lnTo>
                  <a:lnTo>
                    <a:pt x="4" y="94"/>
                  </a:lnTo>
                  <a:lnTo>
                    <a:pt x="4" y="101"/>
                  </a:lnTo>
                  <a:lnTo>
                    <a:pt x="0" y="104"/>
                  </a:lnTo>
                  <a:lnTo>
                    <a:pt x="0" y="118"/>
                  </a:lnTo>
                  <a:lnTo>
                    <a:pt x="17" y="139"/>
                  </a:lnTo>
                  <a:lnTo>
                    <a:pt x="27" y="149"/>
                  </a:lnTo>
                  <a:lnTo>
                    <a:pt x="34" y="149"/>
                  </a:lnTo>
                  <a:lnTo>
                    <a:pt x="47" y="158"/>
                  </a:lnTo>
                  <a:lnTo>
                    <a:pt x="50" y="167"/>
                  </a:lnTo>
                  <a:lnTo>
                    <a:pt x="41" y="185"/>
                  </a:lnTo>
                  <a:lnTo>
                    <a:pt x="41" y="192"/>
                  </a:lnTo>
                  <a:lnTo>
                    <a:pt x="50" y="194"/>
                  </a:lnTo>
                  <a:lnTo>
                    <a:pt x="53" y="200"/>
                  </a:lnTo>
                  <a:lnTo>
                    <a:pt x="53" y="203"/>
                  </a:lnTo>
                  <a:lnTo>
                    <a:pt x="43" y="213"/>
                  </a:lnTo>
                  <a:lnTo>
                    <a:pt x="43" y="224"/>
                  </a:lnTo>
                  <a:lnTo>
                    <a:pt x="50" y="227"/>
                  </a:lnTo>
                  <a:lnTo>
                    <a:pt x="77" y="221"/>
                  </a:lnTo>
                  <a:lnTo>
                    <a:pt x="90" y="216"/>
                  </a:lnTo>
                  <a:lnTo>
                    <a:pt x="97" y="188"/>
                  </a:lnTo>
                  <a:lnTo>
                    <a:pt x="103" y="182"/>
                  </a:lnTo>
                  <a:lnTo>
                    <a:pt x="114" y="185"/>
                  </a:lnTo>
                  <a:lnTo>
                    <a:pt x="123" y="185"/>
                  </a:lnTo>
                  <a:lnTo>
                    <a:pt x="130" y="182"/>
                  </a:lnTo>
                  <a:lnTo>
                    <a:pt x="140" y="182"/>
                  </a:lnTo>
                  <a:lnTo>
                    <a:pt x="137" y="192"/>
                  </a:lnTo>
                  <a:lnTo>
                    <a:pt x="117" y="206"/>
                  </a:lnTo>
                  <a:lnTo>
                    <a:pt x="120" y="206"/>
                  </a:lnTo>
                  <a:lnTo>
                    <a:pt x="137" y="200"/>
                  </a:lnTo>
                  <a:lnTo>
                    <a:pt x="163" y="200"/>
                  </a:lnTo>
                  <a:lnTo>
                    <a:pt x="250" y="173"/>
                  </a:lnTo>
                  <a:lnTo>
                    <a:pt x="264" y="173"/>
                  </a:lnTo>
                  <a:lnTo>
                    <a:pt x="264" y="179"/>
                  </a:lnTo>
                  <a:lnTo>
                    <a:pt x="246" y="192"/>
                  </a:lnTo>
                  <a:lnTo>
                    <a:pt x="257" y="194"/>
                  </a:lnTo>
                  <a:lnTo>
                    <a:pt x="293" y="197"/>
                  </a:lnTo>
                  <a:lnTo>
                    <a:pt x="333" y="209"/>
                  </a:lnTo>
                  <a:lnTo>
                    <a:pt x="374" y="227"/>
                  </a:lnTo>
                  <a:lnTo>
                    <a:pt x="383" y="234"/>
                  </a:lnTo>
                  <a:lnTo>
                    <a:pt x="383" y="221"/>
                  </a:lnTo>
                  <a:lnTo>
                    <a:pt x="390" y="216"/>
                  </a:lnTo>
                  <a:lnTo>
                    <a:pt x="400" y="224"/>
                  </a:lnTo>
                  <a:lnTo>
                    <a:pt x="423" y="231"/>
                  </a:lnTo>
                  <a:lnTo>
                    <a:pt x="430" y="234"/>
                  </a:lnTo>
                  <a:lnTo>
                    <a:pt x="430" y="236"/>
                  </a:lnTo>
                  <a:lnTo>
                    <a:pt x="420" y="242"/>
                  </a:lnTo>
                  <a:lnTo>
                    <a:pt x="423" y="249"/>
                  </a:lnTo>
                  <a:lnTo>
                    <a:pt x="476" y="282"/>
                  </a:lnTo>
                  <a:lnTo>
                    <a:pt x="480" y="294"/>
                  </a:lnTo>
                  <a:lnTo>
                    <a:pt x="476" y="306"/>
                  </a:lnTo>
                  <a:lnTo>
                    <a:pt x="473" y="312"/>
                  </a:lnTo>
                  <a:lnTo>
                    <a:pt x="467" y="309"/>
                  </a:lnTo>
                  <a:lnTo>
                    <a:pt x="463" y="297"/>
                  </a:lnTo>
                  <a:lnTo>
                    <a:pt x="457" y="309"/>
                  </a:lnTo>
                  <a:lnTo>
                    <a:pt x="463" y="318"/>
                  </a:lnTo>
                  <a:lnTo>
                    <a:pt x="470" y="321"/>
                  </a:lnTo>
                  <a:lnTo>
                    <a:pt x="543" y="303"/>
                  </a:lnTo>
                  <a:lnTo>
                    <a:pt x="547" y="294"/>
                  </a:lnTo>
                  <a:lnTo>
                    <a:pt x="570" y="294"/>
                  </a:lnTo>
                  <a:lnTo>
                    <a:pt x="626" y="252"/>
                  </a:lnTo>
                  <a:lnTo>
                    <a:pt x="666" y="252"/>
                  </a:lnTo>
                  <a:lnTo>
                    <a:pt x="666" y="242"/>
                  </a:lnTo>
                  <a:lnTo>
                    <a:pt x="660" y="234"/>
                  </a:lnTo>
                  <a:lnTo>
                    <a:pt x="670" y="213"/>
                  </a:lnTo>
                  <a:lnTo>
                    <a:pt x="730" y="206"/>
                  </a:lnTo>
                  <a:lnTo>
                    <a:pt x="819" y="245"/>
                  </a:lnTo>
                  <a:lnTo>
                    <a:pt x="823" y="258"/>
                  </a:lnTo>
                  <a:lnTo>
                    <a:pt x="847" y="276"/>
                  </a:lnTo>
                  <a:lnTo>
                    <a:pt x="867" y="303"/>
                  </a:lnTo>
                  <a:lnTo>
                    <a:pt x="924" y="340"/>
                  </a:lnTo>
                  <a:lnTo>
                    <a:pt x="929" y="354"/>
                  </a:lnTo>
                  <a:lnTo>
                    <a:pt x="946" y="367"/>
                  </a:lnTo>
                  <a:lnTo>
                    <a:pt x="990" y="367"/>
                  </a:lnTo>
                  <a:lnTo>
                    <a:pt x="1023" y="412"/>
                  </a:lnTo>
                  <a:lnTo>
                    <a:pt x="1033" y="417"/>
                  </a:lnTo>
                  <a:lnTo>
                    <a:pt x="1030" y="433"/>
                  </a:lnTo>
                  <a:lnTo>
                    <a:pt x="1044" y="478"/>
                  </a:lnTo>
                  <a:lnTo>
                    <a:pt x="1037" y="526"/>
                  </a:lnTo>
                  <a:lnTo>
                    <a:pt x="1023" y="581"/>
                  </a:lnTo>
                  <a:lnTo>
                    <a:pt x="1027" y="626"/>
                  </a:lnTo>
                  <a:lnTo>
                    <a:pt x="1033" y="642"/>
                  </a:lnTo>
                  <a:lnTo>
                    <a:pt x="1066" y="660"/>
                  </a:lnTo>
                  <a:lnTo>
                    <a:pt x="1076" y="642"/>
                  </a:lnTo>
                  <a:lnTo>
                    <a:pt x="1066" y="635"/>
                  </a:lnTo>
                  <a:lnTo>
                    <a:pt x="1056" y="609"/>
                  </a:lnTo>
                  <a:lnTo>
                    <a:pt x="1060" y="602"/>
                  </a:lnTo>
                  <a:lnTo>
                    <a:pt x="1080" y="596"/>
                  </a:lnTo>
                  <a:lnTo>
                    <a:pt x="1093" y="626"/>
                  </a:lnTo>
                  <a:lnTo>
                    <a:pt x="1100" y="624"/>
                  </a:lnTo>
                  <a:lnTo>
                    <a:pt x="1106" y="611"/>
                  </a:lnTo>
                  <a:lnTo>
                    <a:pt x="1110" y="609"/>
                  </a:lnTo>
                  <a:lnTo>
                    <a:pt x="1119" y="614"/>
                  </a:lnTo>
                  <a:lnTo>
                    <a:pt x="1119" y="626"/>
                  </a:lnTo>
                  <a:lnTo>
                    <a:pt x="1110" y="642"/>
                  </a:lnTo>
                  <a:lnTo>
                    <a:pt x="1100" y="654"/>
                  </a:lnTo>
                  <a:lnTo>
                    <a:pt x="1086" y="690"/>
                  </a:lnTo>
                  <a:lnTo>
                    <a:pt x="1076" y="693"/>
                  </a:lnTo>
                  <a:lnTo>
                    <a:pt x="1076" y="711"/>
                  </a:lnTo>
                  <a:lnTo>
                    <a:pt x="1090" y="724"/>
                  </a:lnTo>
                  <a:lnTo>
                    <a:pt x="1110" y="738"/>
                  </a:lnTo>
                  <a:lnTo>
                    <a:pt x="1139" y="802"/>
                  </a:lnTo>
                  <a:lnTo>
                    <a:pt x="1186" y="829"/>
                  </a:lnTo>
                  <a:lnTo>
                    <a:pt x="1193" y="829"/>
                  </a:lnTo>
                  <a:lnTo>
                    <a:pt x="1196" y="814"/>
                  </a:lnTo>
                  <a:lnTo>
                    <a:pt x="1210" y="814"/>
                  </a:lnTo>
                  <a:lnTo>
                    <a:pt x="1220" y="838"/>
                  </a:lnTo>
                  <a:lnTo>
                    <a:pt x="1223" y="854"/>
                  </a:lnTo>
                  <a:lnTo>
                    <a:pt x="1239" y="887"/>
                  </a:lnTo>
                  <a:lnTo>
                    <a:pt x="1259" y="896"/>
                  </a:lnTo>
                  <a:lnTo>
                    <a:pt x="1279" y="902"/>
                  </a:lnTo>
                  <a:lnTo>
                    <a:pt x="1316" y="989"/>
                  </a:lnTo>
                  <a:lnTo>
                    <a:pt x="1327" y="995"/>
                  </a:lnTo>
                  <a:lnTo>
                    <a:pt x="1373" y="1005"/>
                  </a:lnTo>
                  <a:lnTo>
                    <a:pt x="1394" y="1014"/>
                  </a:lnTo>
                  <a:lnTo>
                    <a:pt x="1447" y="1075"/>
                  </a:lnTo>
                  <a:lnTo>
                    <a:pt x="1469" y="1090"/>
                  </a:lnTo>
                  <a:lnTo>
                    <a:pt x="1479" y="1093"/>
                  </a:lnTo>
                  <a:lnTo>
                    <a:pt x="1489" y="1096"/>
                  </a:lnTo>
                  <a:lnTo>
                    <a:pt x="1497" y="1111"/>
                  </a:lnTo>
                  <a:lnTo>
                    <a:pt x="1487" y="1111"/>
                  </a:lnTo>
                  <a:lnTo>
                    <a:pt x="1476" y="1107"/>
                  </a:lnTo>
                  <a:lnTo>
                    <a:pt x="1469" y="1107"/>
                  </a:lnTo>
                  <a:lnTo>
                    <a:pt x="1463" y="1111"/>
                  </a:lnTo>
                  <a:lnTo>
                    <a:pt x="1463" y="1119"/>
                  </a:lnTo>
                  <a:lnTo>
                    <a:pt x="1469" y="1128"/>
                  </a:lnTo>
                  <a:lnTo>
                    <a:pt x="1497" y="1135"/>
                  </a:lnTo>
                  <a:lnTo>
                    <a:pt x="1509" y="1126"/>
                  </a:lnTo>
                  <a:lnTo>
                    <a:pt x="1529" y="1122"/>
                  </a:lnTo>
                  <a:lnTo>
                    <a:pt x="1610" y="1096"/>
                  </a:lnTo>
                  <a:lnTo>
                    <a:pt x="1626" y="1068"/>
                  </a:lnTo>
                  <a:lnTo>
                    <a:pt x="1630" y="1059"/>
                  </a:lnTo>
                  <a:lnTo>
                    <a:pt x="1619" y="1022"/>
                  </a:lnTo>
                  <a:lnTo>
                    <a:pt x="1619" y="1001"/>
                  </a:lnTo>
                  <a:lnTo>
                    <a:pt x="1636" y="968"/>
                  </a:lnTo>
                  <a:lnTo>
                    <a:pt x="1653" y="971"/>
                  </a:lnTo>
                  <a:lnTo>
                    <a:pt x="1633" y="902"/>
                  </a:lnTo>
                  <a:lnTo>
                    <a:pt x="1640" y="865"/>
                  </a:lnTo>
                  <a:lnTo>
                    <a:pt x="1633" y="799"/>
                  </a:lnTo>
                  <a:lnTo>
                    <a:pt x="1619" y="744"/>
                  </a:lnTo>
                  <a:lnTo>
                    <a:pt x="1607" y="726"/>
                  </a:lnTo>
                  <a:lnTo>
                    <a:pt x="1552" y="660"/>
                  </a:lnTo>
                  <a:lnTo>
                    <a:pt x="1520" y="587"/>
                  </a:lnTo>
                  <a:lnTo>
                    <a:pt x="1476" y="536"/>
                  </a:lnTo>
                  <a:lnTo>
                    <a:pt x="1476" y="526"/>
                  </a:lnTo>
                  <a:lnTo>
                    <a:pt x="1473" y="518"/>
                  </a:lnTo>
                  <a:lnTo>
                    <a:pt x="1460" y="488"/>
                  </a:lnTo>
                  <a:lnTo>
                    <a:pt x="1460" y="476"/>
                  </a:lnTo>
                  <a:lnTo>
                    <a:pt x="1473" y="458"/>
                  </a:lnTo>
                  <a:lnTo>
                    <a:pt x="1473" y="448"/>
                  </a:lnTo>
                  <a:lnTo>
                    <a:pt x="1417" y="382"/>
                  </a:lnTo>
                  <a:lnTo>
                    <a:pt x="1386" y="351"/>
                  </a:lnTo>
                  <a:lnTo>
                    <a:pt x="1366" y="340"/>
                  </a:lnTo>
                  <a:lnTo>
                    <a:pt x="1359" y="330"/>
                  </a:lnTo>
                  <a:lnTo>
                    <a:pt x="1323" y="288"/>
                  </a:lnTo>
                  <a:lnTo>
                    <a:pt x="1276" y="209"/>
                  </a:lnTo>
                  <a:lnTo>
                    <a:pt x="1263" y="164"/>
                  </a:lnTo>
                  <a:lnTo>
                    <a:pt x="1233" y="97"/>
                  </a:lnTo>
                  <a:lnTo>
                    <a:pt x="1233" y="88"/>
                  </a:lnTo>
                  <a:lnTo>
                    <a:pt x="1220" y="79"/>
                  </a:lnTo>
                  <a:lnTo>
                    <a:pt x="1213" y="76"/>
                  </a:lnTo>
                  <a:lnTo>
                    <a:pt x="1207" y="27"/>
                  </a:lnTo>
                  <a:lnTo>
                    <a:pt x="1200" y="12"/>
                  </a:lnTo>
                  <a:lnTo>
                    <a:pt x="1184" y="16"/>
                  </a:lnTo>
                  <a:lnTo>
                    <a:pt x="1149" y="16"/>
                  </a:lnTo>
                  <a:lnTo>
                    <a:pt x="1113" y="0"/>
                  </a:lnTo>
                  <a:lnTo>
                    <a:pt x="1100" y="10"/>
                  </a:lnTo>
                  <a:lnTo>
                    <a:pt x="1093" y="19"/>
                  </a:lnTo>
                  <a:lnTo>
                    <a:pt x="1090" y="34"/>
                  </a:lnTo>
                  <a:lnTo>
                    <a:pt x="1106" y="79"/>
                  </a:lnTo>
                  <a:lnTo>
                    <a:pt x="1100" y="104"/>
                  </a:lnTo>
                  <a:lnTo>
                    <a:pt x="1076" y="101"/>
                  </a:lnTo>
                  <a:lnTo>
                    <a:pt x="1066" y="91"/>
                  </a:lnTo>
                  <a:lnTo>
                    <a:pt x="1060" y="67"/>
                  </a:lnTo>
                  <a:lnTo>
                    <a:pt x="537" y="97"/>
                  </a:lnTo>
                  <a:lnTo>
                    <a:pt x="526" y="83"/>
                  </a:lnTo>
                  <a:lnTo>
                    <a:pt x="526" y="67"/>
                  </a:lnTo>
                  <a:lnTo>
                    <a:pt x="510" y="52"/>
                  </a:lnTo>
                  <a:lnTo>
                    <a:pt x="506" y="41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8" name="Freeform 145"/>
            <p:cNvSpPr>
              <a:spLocks noChangeAspect="1"/>
            </p:cNvSpPr>
            <p:nvPr/>
          </p:nvSpPr>
          <p:spPr bwMode="auto">
            <a:xfrm>
              <a:off x="9236" y="4124"/>
              <a:ext cx="831" cy="361"/>
            </a:xfrm>
            <a:custGeom>
              <a:avLst/>
              <a:gdLst>
                <a:gd name="T0" fmla="*/ 476 w 831"/>
                <a:gd name="T1" fmla="*/ 23 h 361"/>
                <a:gd name="T2" fmla="*/ 26 w 831"/>
                <a:gd name="T3" fmla="*/ 213 h 361"/>
                <a:gd name="T4" fmla="*/ 43 w 831"/>
                <a:gd name="T5" fmla="*/ 195 h 361"/>
                <a:gd name="T6" fmla="*/ 97 w 831"/>
                <a:gd name="T7" fmla="*/ 156 h 361"/>
                <a:gd name="T8" fmla="*/ 123 w 831"/>
                <a:gd name="T9" fmla="*/ 132 h 361"/>
                <a:gd name="T10" fmla="*/ 143 w 831"/>
                <a:gd name="T11" fmla="*/ 122 h 361"/>
                <a:gd name="T12" fmla="*/ 186 w 831"/>
                <a:gd name="T13" fmla="*/ 116 h 361"/>
                <a:gd name="T14" fmla="*/ 249 w 831"/>
                <a:gd name="T15" fmla="*/ 86 h 361"/>
                <a:gd name="T16" fmla="*/ 276 w 831"/>
                <a:gd name="T17" fmla="*/ 96 h 361"/>
                <a:gd name="T18" fmla="*/ 299 w 831"/>
                <a:gd name="T19" fmla="*/ 105 h 361"/>
                <a:gd name="T20" fmla="*/ 326 w 831"/>
                <a:gd name="T21" fmla="*/ 147 h 361"/>
                <a:gd name="T22" fmla="*/ 356 w 831"/>
                <a:gd name="T23" fmla="*/ 150 h 361"/>
                <a:gd name="T24" fmla="*/ 359 w 831"/>
                <a:gd name="T25" fmla="*/ 171 h 361"/>
                <a:gd name="T26" fmla="*/ 416 w 831"/>
                <a:gd name="T27" fmla="*/ 189 h 361"/>
                <a:gd name="T28" fmla="*/ 452 w 831"/>
                <a:gd name="T29" fmla="*/ 213 h 361"/>
                <a:gd name="T30" fmla="*/ 465 w 831"/>
                <a:gd name="T31" fmla="*/ 240 h 361"/>
                <a:gd name="T32" fmla="*/ 429 w 831"/>
                <a:gd name="T33" fmla="*/ 306 h 361"/>
                <a:gd name="T34" fmla="*/ 458 w 831"/>
                <a:gd name="T35" fmla="*/ 331 h 361"/>
                <a:gd name="T36" fmla="*/ 502 w 831"/>
                <a:gd name="T37" fmla="*/ 336 h 361"/>
                <a:gd name="T38" fmla="*/ 512 w 831"/>
                <a:gd name="T39" fmla="*/ 336 h 361"/>
                <a:gd name="T40" fmla="*/ 561 w 831"/>
                <a:gd name="T41" fmla="*/ 334 h 361"/>
                <a:gd name="T42" fmla="*/ 614 w 831"/>
                <a:gd name="T43" fmla="*/ 352 h 361"/>
                <a:gd name="T44" fmla="*/ 625 w 831"/>
                <a:gd name="T45" fmla="*/ 346 h 361"/>
                <a:gd name="T46" fmla="*/ 598 w 831"/>
                <a:gd name="T47" fmla="*/ 312 h 361"/>
                <a:gd name="T48" fmla="*/ 582 w 831"/>
                <a:gd name="T49" fmla="*/ 306 h 361"/>
                <a:gd name="T50" fmla="*/ 592 w 831"/>
                <a:gd name="T51" fmla="*/ 298 h 361"/>
                <a:gd name="T52" fmla="*/ 578 w 831"/>
                <a:gd name="T53" fmla="*/ 286 h 361"/>
                <a:gd name="T54" fmla="*/ 549 w 831"/>
                <a:gd name="T55" fmla="*/ 227 h 361"/>
                <a:gd name="T56" fmla="*/ 541 w 831"/>
                <a:gd name="T57" fmla="*/ 195 h 361"/>
                <a:gd name="T58" fmla="*/ 549 w 831"/>
                <a:gd name="T59" fmla="*/ 147 h 361"/>
                <a:gd name="T60" fmla="*/ 538 w 831"/>
                <a:gd name="T61" fmla="*/ 129 h 361"/>
                <a:gd name="T62" fmla="*/ 549 w 831"/>
                <a:gd name="T63" fmla="*/ 114 h 361"/>
                <a:gd name="T64" fmla="*/ 585 w 831"/>
                <a:gd name="T65" fmla="*/ 80 h 361"/>
                <a:gd name="T66" fmla="*/ 598 w 831"/>
                <a:gd name="T67" fmla="*/ 44 h 361"/>
                <a:gd name="T68" fmla="*/ 625 w 831"/>
                <a:gd name="T69" fmla="*/ 56 h 361"/>
                <a:gd name="T70" fmla="*/ 598 w 831"/>
                <a:gd name="T71" fmla="*/ 96 h 361"/>
                <a:gd name="T72" fmla="*/ 578 w 831"/>
                <a:gd name="T73" fmla="*/ 126 h 361"/>
                <a:gd name="T74" fmla="*/ 605 w 831"/>
                <a:gd name="T75" fmla="*/ 150 h 361"/>
                <a:gd name="T76" fmla="*/ 612 w 831"/>
                <a:gd name="T77" fmla="*/ 195 h 361"/>
                <a:gd name="T78" fmla="*/ 592 w 831"/>
                <a:gd name="T79" fmla="*/ 216 h 361"/>
                <a:gd name="T80" fmla="*/ 614 w 831"/>
                <a:gd name="T81" fmla="*/ 232 h 361"/>
                <a:gd name="T82" fmla="*/ 614 w 831"/>
                <a:gd name="T83" fmla="*/ 256 h 361"/>
                <a:gd name="T84" fmla="*/ 625 w 831"/>
                <a:gd name="T85" fmla="*/ 291 h 361"/>
                <a:gd name="T86" fmla="*/ 661 w 831"/>
                <a:gd name="T87" fmla="*/ 306 h 361"/>
                <a:gd name="T88" fmla="*/ 685 w 831"/>
                <a:gd name="T89" fmla="*/ 301 h 361"/>
                <a:gd name="T90" fmla="*/ 688 w 831"/>
                <a:gd name="T91" fmla="*/ 316 h 361"/>
                <a:gd name="T92" fmla="*/ 705 w 831"/>
                <a:gd name="T93" fmla="*/ 346 h 361"/>
                <a:gd name="T94" fmla="*/ 734 w 831"/>
                <a:gd name="T95" fmla="*/ 358 h 361"/>
                <a:gd name="T96" fmla="*/ 751 w 831"/>
                <a:gd name="T97" fmla="*/ 346 h 361"/>
                <a:gd name="T98" fmla="*/ 807 w 831"/>
                <a:gd name="T99" fmla="*/ 319 h 361"/>
                <a:gd name="T100" fmla="*/ 831 w 831"/>
                <a:gd name="T101" fmla="*/ 237 h 361"/>
                <a:gd name="T102" fmla="*/ 712 w 831"/>
                <a:gd name="T103" fmla="*/ 252 h 36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31"/>
                <a:gd name="T157" fmla="*/ 0 h 361"/>
                <a:gd name="T158" fmla="*/ 831 w 831"/>
                <a:gd name="T159" fmla="*/ 361 h 36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31" h="361">
                  <a:moveTo>
                    <a:pt x="628" y="0"/>
                  </a:moveTo>
                  <a:lnTo>
                    <a:pt x="476" y="23"/>
                  </a:lnTo>
                  <a:lnTo>
                    <a:pt x="0" y="108"/>
                  </a:lnTo>
                  <a:lnTo>
                    <a:pt x="26" y="213"/>
                  </a:lnTo>
                  <a:lnTo>
                    <a:pt x="33" y="201"/>
                  </a:lnTo>
                  <a:lnTo>
                    <a:pt x="43" y="195"/>
                  </a:lnTo>
                  <a:lnTo>
                    <a:pt x="80" y="159"/>
                  </a:lnTo>
                  <a:lnTo>
                    <a:pt x="97" y="156"/>
                  </a:lnTo>
                  <a:lnTo>
                    <a:pt x="109" y="137"/>
                  </a:lnTo>
                  <a:lnTo>
                    <a:pt x="123" y="132"/>
                  </a:lnTo>
                  <a:lnTo>
                    <a:pt x="133" y="111"/>
                  </a:lnTo>
                  <a:lnTo>
                    <a:pt x="143" y="122"/>
                  </a:lnTo>
                  <a:lnTo>
                    <a:pt x="163" y="126"/>
                  </a:lnTo>
                  <a:lnTo>
                    <a:pt x="186" y="116"/>
                  </a:lnTo>
                  <a:lnTo>
                    <a:pt x="190" y="105"/>
                  </a:lnTo>
                  <a:lnTo>
                    <a:pt x="249" y="86"/>
                  </a:lnTo>
                  <a:lnTo>
                    <a:pt x="263" y="93"/>
                  </a:lnTo>
                  <a:lnTo>
                    <a:pt x="276" y="96"/>
                  </a:lnTo>
                  <a:lnTo>
                    <a:pt x="293" y="90"/>
                  </a:lnTo>
                  <a:lnTo>
                    <a:pt x="299" y="105"/>
                  </a:lnTo>
                  <a:lnTo>
                    <a:pt x="306" y="108"/>
                  </a:lnTo>
                  <a:lnTo>
                    <a:pt x="326" y="147"/>
                  </a:lnTo>
                  <a:lnTo>
                    <a:pt x="339" y="144"/>
                  </a:lnTo>
                  <a:lnTo>
                    <a:pt x="356" y="150"/>
                  </a:lnTo>
                  <a:lnTo>
                    <a:pt x="372" y="156"/>
                  </a:lnTo>
                  <a:lnTo>
                    <a:pt x="359" y="171"/>
                  </a:lnTo>
                  <a:lnTo>
                    <a:pt x="379" y="189"/>
                  </a:lnTo>
                  <a:lnTo>
                    <a:pt x="416" y="189"/>
                  </a:lnTo>
                  <a:lnTo>
                    <a:pt x="429" y="204"/>
                  </a:lnTo>
                  <a:lnTo>
                    <a:pt x="452" y="213"/>
                  </a:lnTo>
                  <a:lnTo>
                    <a:pt x="469" y="232"/>
                  </a:lnTo>
                  <a:lnTo>
                    <a:pt x="465" y="240"/>
                  </a:lnTo>
                  <a:lnTo>
                    <a:pt x="442" y="277"/>
                  </a:lnTo>
                  <a:lnTo>
                    <a:pt x="429" y="306"/>
                  </a:lnTo>
                  <a:lnTo>
                    <a:pt x="432" y="331"/>
                  </a:lnTo>
                  <a:lnTo>
                    <a:pt x="458" y="331"/>
                  </a:lnTo>
                  <a:lnTo>
                    <a:pt x="482" y="319"/>
                  </a:lnTo>
                  <a:lnTo>
                    <a:pt x="502" y="336"/>
                  </a:lnTo>
                  <a:lnTo>
                    <a:pt x="512" y="343"/>
                  </a:lnTo>
                  <a:lnTo>
                    <a:pt x="512" y="336"/>
                  </a:lnTo>
                  <a:lnTo>
                    <a:pt x="531" y="334"/>
                  </a:lnTo>
                  <a:lnTo>
                    <a:pt x="561" y="334"/>
                  </a:lnTo>
                  <a:lnTo>
                    <a:pt x="598" y="346"/>
                  </a:lnTo>
                  <a:lnTo>
                    <a:pt x="614" y="352"/>
                  </a:lnTo>
                  <a:lnTo>
                    <a:pt x="625" y="352"/>
                  </a:lnTo>
                  <a:lnTo>
                    <a:pt x="625" y="346"/>
                  </a:lnTo>
                  <a:lnTo>
                    <a:pt x="614" y="336"/>
                  </a:lnTo>
                  <a:lnTo>
                    <a:pt x="598" y="312"/>
                  </a:lnTo>
                  <a:lnTo>
                    <a:pt x="585" y="309"/>
                  </a:lnTo>
                  <a:lnTo>
                    <a:pt x="582" y="306"/>
                  </a:lnTo>
                  <a:lnTo>
                    <a:pt x="585" y="298"/>
                  </a:lnTo>
                  <a:lnTo>
                    <a:pt x="592" y="298"/>
                  </a:lnTo>
                  <a:lnTo>
                    <a:pt x="595" y="291"/>
                  </a:lnTo>
                  <a:lnTo>
                    <a:pt x="578" y="286"/>
                  </a:lnTo>
                  <a:lnTo>
                    <a:pt x="565" y="264"/>
                  </a:lnTo>
                  <a:lnTo>
                    <a:pt x="549" y="227"/>
                  </a:lnTo>
                  <a:lnTo>
                    <a:pt x="545" y="213"/>
                  </a:lnTo>
                  <a:lnTo>
                    <a:pt x="541" y="195"/>
                  </a:lnTo>
                  <a:lnTo>
                    <a:pt x="549" y="156"/>
                  </a:lnTo>
                  <a:lnTo>
                    <a:pt x="549" y="147"/>
                  </a:lnTo>
                  <a:lnTo>
                    <a:pt x="541" y="141"/>
                  </a:lnTo>
                  <a:lnTo>
                    <a:pt x="538" y="129"/>
                  </a:lnTo>
                  <a:lnTo>
                    <a:pt x="541" y="122"/>
                  </a:lnTo>
                  <a:lnTo>
                    <a:pt x="549" y="114"/>
                  </a:lnTo>
                  <a:lnTo>
                    <a:pt x="552" y="102"/>
                  </a:lnTo>
                  <a:lnTo>
                    <a:pt x="585" y="80"/>
                  </a:lnTo>
                  <a:lnTo>
                    <a:pt x="592" y="75"/>
                  </a:lnTo>
                  <a:lnTo>
                    <a:pt x="598" y="44"/>
                  </a:lnTo>
                  <a:lnTo>
                    <a:pt x="614" y="47"/>
                  </a:lnTo>
                  <a:lnTo>
                    <a:pt x="625" y="56"/>
                  </a:lnTo>
                  <a:lnTo>
                    <a:pt x="608" y="80"/>
                  </a:lnTo>
                  <a:lnTo>
                    <a:pt x="598" y="96"/>
                  </a:lnTo>
                  <a:lnTo>
                    <a:pt x="588" y="108"/>
                  </a:lnTo>
                  <a:lnTo>
                    <a:pt x="578" y="126"/>
                  </a:lnTo>
                  <a:lnTo>
                    <a:pt x="588" y="147"/>
                  </a:lnTo>
                  <a:lnTo>
                    <a:pt x="605" y="150"/>
                  </a:lnTo>
                  <a:lnTo>
                    <a:pt x="614" y="189"/>
                  </a:lnTo>
                  <a:lnTo>
                    <a:pt x="612" y="195"/>
                  </a:lnTo>
                  <a:lnTo>
                    <a:pt x="588" y="207"/>
                  </a:lnTo>
                  <a:lnTo>
                    <a:pt x="592" y="216"/>
                  </a:lnTo>
                  <a:lnTo>
                    <a:pt x="612" y="222"/>
                  </a:lnTo>
                  <a:lnTo>
                    <a:pt x="614" y="232"/>
                  </a:lnTo>
                  <a:lnTo>
                    <a:pt x="612" y="246"/>
                  </a:lnTo>
                  <a:lnTo>
                    <a:pt x="614" y="256"/>
                  </a:lnTo>
                  <a:lnTo>
                    <a:pt x="614" y="268"/>
                  </a:lnTo>
                  <a:lnTo>
                    <a:pt x="625" y="291"/>
                  </a:lnTo>
                  <a:lnTo>
                    <a:pt x="648" y="306"/>
                  </a:lnTo>
                  <a:lnTo>
                    <a:pt x="661" y="306"/>
                  </a:lnTo>
                  <a:lnTo>
                    <a:pt x="672" y="298"/>
                  </a:lnTo>
                  <a:lnTo>
                    <a:pt x="685" y="301"/>
                  </a:lnTo>
                  <a:lnTo>
                    <a:pt x="692" y="303"/>
                  </a:lnTo>
                  <a:lnTo>
                    <a:pt x="688" y="316"/>
                  </a:lnTo>
                  <a:lnTo>
                    <a:pt x="701" y="336"/>
                  </a:lnTo>
                  <a:lnTo>
                    <a:pt x="705" y="346"/>
                  </a:lnTo>
                  <a:lnTo>
                    <a:pt x="712" y="358"/>
                  </a:lnTo>
                  <a:lnTo>
                    <a:pt x="734" y="358"/>
                  </a:lnTo>
                  <a:lnTo>
                    <a:pt x="734" y="361"/>
                  </a:lnTo>
                  <a:lnTo>
                    <a:pt x="751" y="346"/>
                  </a:lnTo>
                  <a:lnTo>
                    <a:pt x="807" y="327"/>
                  </a:lnTo>
                  <a:lnTo>
                    <a:pt x="807" y="319"/>
                  </a:lnTo>
                  <a:lnTo>
                    <a:pt x="815" y="306"/>
                  </a:lnTo>
                  <a:lnTo>
                    <a:pt x="831" y="237"/>
                  </a:lnTo>
                  <a:lnTo>
                    <a:pt x="827" y="232"/>
                  </a:lnTo>
                  <a:lnTo>
                    <a:pt x="712" y="252"/>
                  </a:lnTo>
                  <a:lnTo>
                    <a:pt x="628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29" name="Freeform 146"/>
            <p:cNvSpPr>
              <a:spLocks noChangeAspect="1"/>
            </p:cNvSpPr>
            <p:nvPr/>
          </p:nvSpPr>
          <p:spPr bwMode="auto">
            <a:xfrm>
              <a:off x="9236" y="4124"/>
              <a:ext cx="831" cy="361"/>
            </a:xfrm>
            <a:custGeom>
              <a:avLst/>
              <a:gdLst>
                <a:gd name="T0" fmla="*/ 475 w 831"/>
                <a:gd name="T1" fmla="*/ 24 h 361"/>
                <a:gd name="T2" fmla="*/ 26 w 831"/>
                <a:gd name="T3" fmla="*/ 213 h 361"/>
                <a:gd name="T4" fmla="*/ 43 w 831"/>
                <a:gd name="T5" fmla="*/ 195 h 361"/>
                <a:gd name="T6" fmla="*/ 96 w 831"/>
                <a:gd name="T7" fmla="*/ 156 h 361"/>
                <a:gd name="T8" fmla="*/ 123 w 831"/>
                <a:gd name="T9" fmla="*/ 131 h 361"/>
                <a:gd name="T10" fmla="*/ 143 w 831"/>
                <a:gd name="T11" fmla="*/ 122 h 361"/>
                <a:gd name="T12" fmla="*/ 186 w 831"/>
                <a:gd name="T13" fmla="*/ 116 h 361"/>
                <a:gd name="T14" fmla="*/ 249 w 831"/>
                <a:gd name="T15" fmla="*/ 87 h 361"/>
                <a:gd name="T16" fmla="*/ 276 w 831"/>
                <a:gd name="T17" fmla="*/ 96 h 361"/>
                <a:gd name="T18" fmla="*/ 299 w 831"/>
                <a:gd name="T19" fmla="*/ 105 h 361"/>
                <a:gd name="T20" fmla="*/ 325 w 831"/>
                <a:gd name="T21" fmla="*/ 147 h 361"/>
                <a:gd name="T22" fmla="*/ 356 w 831"/>
                <a:gd name="T23" fmla="*/ 150 h 361"/>
                <a:gd name="T24" fmla="*/ 360 w 831"/>
                <a:gd name="T25" fmla="*/ 171 h 361"/>
                <a:gd name="T26" fmla="*/ 416 w 831"/>
                <a:gd name="T27" fmla="*/ 189 h 361"/>
                <a:gd name="T28" fmla="*/ 453 w 831"/>
                <a:gd name="T29" fmla="*/ 213 h 361"/>
                <a:gd name="T30" fmla="*/ 465 w 831"/>
                <a:gd name="T31" fmla="*/ 240 h 361"/>
                <a:gd name="T32" fmla="*/ 429 w 831"/>
                <a:gd name="T33" fmla="*/ 306 h 361"/>
                <a:gd name="T34" fmla="*/ 459 w 831"/>
                <a:gd name="T35" fmla="*/ 330 h 361"/>
                <a:gd name="T36" fmla="*/ 502 w 831"/>
                <a:gd name="T37" fmla="*/ 336 h 361"/>
                <a:gd name="T38" fmla="*/ 512 w 831"/>
                <a:gd name="T39" fmla="*/ 336 h 361"/>
                <a:gd name="T40" fmla="*/ 562 w 831"/>
                <a:gd name="T41" fmla="*/ 333 h 361"/>
                <a:gd name="T42" fmla="*/ 615 w 831"/>
                <a:gd name="T43" fmla="*/ 351 h 361"/>
                <a:gd name="T44" fmla="*/ 626 w 831"/>
                <a:gd name="T45" fmla="*/ 346 h 361"/>
                <a:gd name="T46" fmla="*/ 598 w 831"/>
                <a:gd name="T47" fmla="*/ 312 h 361"/>
                <a:gd name="T48" fmla="*/ 582 w 831"/>
                <a:gd name="T49" fmla="*/ 306 h 361"/>
                <a:gd name="T50" fmla="*/ 592 w 831"/>
                <a:gd name="T51" fmla="*/ 297 h 361"/>
                <a:gd name="T52" fmla="*/ 578 w 831"/>
                <a:gd name="T53" fmla="*/ 286 h 361"/>
                <a:gd name="T54" fmla="*/ 549 w 831"/>
                <a:gd name="T55" fmla="*/ 228 h 361"/>
                <a:gd name="T56" fmla="*/ 541 w 831"/>
                <a:gd name="T57" fmla="*/ 195 h 361"/>
                <a:gd name="T58" fmla="*/ 549 w 831"/>
                <a:gd name="T59" fmla="*/ 147 h 361"/>
                <a:gd name="T60" fmla="*/ 538 w 831"/>
                <a:gd name="T61" fmla="*/ 129 h 361"/>
                <a:gd name="T62" fmla="*/ 549 w 831"/>
                <a:gd name="T63" fmla="*/ 114 h 361"/>
                <a:gd name="T64" fmla="*/ 585 w 831"/>
                <a:gd name="T65" fmla="*/ 81 h 361"/>
                <a:gd name="T66" fmla="*/ 598 w 831"/>
                <a:gd name="T67" fmla="*/ 45 h 361"/>
                <a:gd name="T68" fmla="*/ 626 w 831"/>
                <a:gd name="T69" fmla="*/ 57 h 361"/>
                <a:gd name="T70" fmla="*/ 598 w 831"/>
                <a:gd name="T71" fmla="*/ 96 h 361"/>
                <a:gd name="T72" fmla="*/ 578 w 831"/>
                <a:gd name="T73" fmla="*/ 126 h 361"/>
                <a:gd name="T74" fmla="*/ 605 w 831"/>
                <a:gd name="T75" fmla="*/ 150 h 361"/>
                <a:gd name="T76" fmla="*/ 612 w 831"/>
                <a:gd name="T77" fmla="*/ 195 h 361"/>
                <a:gd name="T78" fmla="*/ 592 w 831"/>
                <a:gd name="T79" fmla="*/ 216 h 361"/>
                <a:gd name="T80" fmla="*/ 615 w 831"/>
                <a:gd name="T81" fmla="*/ 231 h 361"/>
                <a:gd name="T82" fmla="*/ 615 w 831"/>
                <a:gd name="T83" fmla="*/ 255 h 361"/>
                <a:gd name="T84" fmla="*/ 626 w 831"/>
                <a:gd name="T85" fmla="*/ 291 h 361"/>
                <a:gd name="T86" fmla="*/ 662 w 831"/>
                <a:gd name="T87" fmla="*/ 306 h 361"/>
                <a:gd name="T88" fmla="*/ 684 w 831"/>
                <a:gd name="T89" fmla="*/ 301 h 361"/>
                <a:gd name="T90" fmla="*/ 688 w 831"/>
                <a:gd name="T91" fmla="*/ 316 h 361"/>
                <a:gd name="T92" fmla="*/ 705 w 831"/>
                <a:gd name="T93" fmla="*/ 346 h 361"/>
                <a:gd name="T94" fmla="*/ 735 w 831"/>
                <a:gd name="T95" fmla="*/ 357 h 361"/>
                <a:gd name="T96" fmla="*/ 752 w 831"/>
                <a:gd name="T97" fmla="*/ 346 h 361"/>
                <a:gd name="T98" fmla="*/ 808 w 831"/>
                <a:gd name="T99" fmla="*/ 319 h 361"/>
                <a:gd name="T100" fmla="*/ 831 w 831"/>
                <a:gd name="T101" fmla="*/ 238 h 361"/>
                <a:gd name="T102" fmla="*/ 712 w 831"/>
                <a:gd name="T103" fmla="*/ 253 h 36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31"/>
                <a:gd name="T157" fmla="*/ 0 h 361"/>
                <a:gd name="T158" fmla="*/ 831 w 831"/>
                <a:gd name="T159" fmla="*/ 361 h 36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31" h="361">
                  <a:moveTo>
                    <a:pt x="628" y="0"/>
                  </a:moveTo>
                  <a:lnTo>
                    <a:pt x="475" y="24"/>
                  </a:lnTo>
                  <a:lnTo>
                    <a:pt x="0" y="108"/>
                  </a:lnTo>
                  <a:lnTo>
                    <a:pt x="26" y="213"/>
                  </a:lnTo>
                  <a:lnTo>
                    <a:pt x="33" y="201"/>
                  </a:lnTo>
                  <a:lnTo>
                    <a:pt x="43" y="195"/>
                  </a:lnTo>
                  <a:lnTo>
                    <a:pt x="79" y="159"/>
                  </a:lnTo>
                  <a:lnTo>
                    <a:pt x="96" y="156"/>
                  </a:lnTo>
                  <a:lnTo>
                    <a:pt x="109" y="138"/>
                  </a:lnTo>
                  <a:lnTo>
                    <a:pt x="123" y="131"/>
                  </a:lnTo>
                  <a:lnTo>
                    <a:pt x="132" y="111"/>
                  </a:lnTo>
                  <a:lnTo>
                    <a:pt x="143" y="122"/>
                  </a:lnTo>
                  <a:lnTo>
                    <a:pt x="162" y="126"/>
                  </a:lnTo>
                  <a:lnTo>
                    <a:pt x="186" y="116"/>
                  </a:lnTo>
                  <a:lnTo>
                    <a:pt x="189" y="105"/>
                  </a:lnTo>
                  <a:lnTo>
                    <a:pt x="249" y="87"/>
                  </a:lnTo>
                  <a:lnTo>
                    <a:pt x="262" y="93"/>
                  </a:lnTo>
                  <a:lnTo>
                    <a:pt x="276" y="96"/>
                  </a:lnTo>
                  <a:lnTo>
                    <a:pt x="293" y="90"/>
                  </a:lnTo>
                  <a:lnTo>
                    <a:pt x="299" y="105"/>
                  </a:lnTo>
                  <a:lnTo>
                    <a:pt x="306" y="108"/>
                  </a:lnTo>
                  <a:lnTo>
                    <a:pt x="325" y="147"/>
                  </a:lnTo>
                  <a:lnTo>
                    <a:pt x="339" y="144"/>
                  </a:lnTo>
                  <a:lnTo>
                    <a:pt x="356" y="150"/>
                  </a:lnTo>
                  <a:lnTo>
                    <a:pt x="372" y="156"/>
                  </a:lnTo>
                  <a:lnTo>
                    <a:pt x="360" y="171"/>
                  </a:lnTo>
                  <a:lnTo>
                    <a:pt x="380" y="189"/>
                  </a:lnTo>
                  <a:lnTo>
                    <a:pt x="416" y="189"/>
                  </a:lnTo>
                  <a:lnTo>
                    <a:pt x="429" y="204"/>
                  </a:lnTo>
                  <a:lnTo>
                    <a:pt x="453" y="213"/>
                  </a:lnTo>
                  <a:lnTo>
                    <a:pt x="469" y="231"/>
                  </a:lnTo>
                  <a:lnTo>
                    <a:pt x="465" y="240"/>
                  </a:lnTo>
                  <a:lnTo>
                    <a:pt x="442" y="276"/>
                  </a:lnTo>
                  <a:lnTo>
                    <a:pt x="429" y="306"/>
                  </a:lnTo>
                  <a:lnTo>
                    <a:pt x="433" y="330"/>
                  </a:lnTo>
                  <a:lnTo>
                    <a:pt x="459" y="330"/>
                  </a:lnTo>
                  <a:lnTo>
                    <a:pt x="482" y="319"/>
                  </a:lnTo>
                  <a:lnTo>
                    <a:pt x="502" y="336"/>
                  </a:lnTo>
                  <a:lnTo>
                    <a:pt x="512" y="343"/>
                  </a:lnTo>
                  <a:lnTo>
                    <a:pt x="512" y="336"/>
                  </a:lnTo>
                  <a:lnTo>
                    <a:pt x="532" y="333"/>
                  </a:lnTo>
                  <a:lnTo>
                    <a:pt x="562" y="333"/>
                  </a:lnTo>
                  <a:lnTo>
                    <a:pt x="598" y="346"/>
                  </a:lnTo>
                  <a:lnTo>
                    <a:pt x="615" y="351"/>
                  </a:lnTo>
                  <a:lnTo>
                    <a:pt x="626" y="351"/>
                  </a:lnTo>
                  <a:lnTo>
                    <a:pt x="626" y="346"/>
                  </a:lnTo>
                  <a:lnTo>
                    <a:pt x="615" y="336"/>
                  </a:lnTo>
                  <a:lnTo>
                    <a:pt x="598" y="312"/>
                  </a:lnTo>
                  <a:lnTo>
                    <a:pt x="585" y="309"/>
                  </a:lnTo>
                  <a:lnTo>
                    <a:pt x="582" y="306"/>
                  </a:lnTo>
                  <a:lnTo>
                    <a:pt x="585" y="297"/>
                  </a:lnTo>
                  <a:lnTo>
                    <a:pt x="592" y="297"/>
                  </a:lnTo>
                  <a:lnTo>
                    <a:pt x="595" y="291"/>
                  </a:lnTo>
                  <a:lnTo>
                    <a:pt x="578" y="286"/>
                  </a:lnTo>
                  <a:lnTo>
                    <a:pt x="565" y="264"/>
                  </a:lnTo>
                  <a:lnTo>
                    <a:pt x="549" y="228"/>
                  </a:lnTo>
                  <a:lnTo>
                    <a:pt x="546" y="213"/>
                  </a:lnTo>
                  <a:lnTo>
                    <a:pt x="541" y="195"/>
                  </a:lnTo>
                  <a:lnTo>
                    <a:pt x="549" y="156"/>
                  </a:lnTo>
                  <a:lnTo>
                    <a:pt x="549" y="147"/>
                  </a:lnTo>
                  <a:lnTo>
                    <a:pt x="541" y="141"/>
                  </a:lnTo>
                  <a:lnTo>
                    <a:pt x="538" y="129"/>
                  </a:lnTo>
                  <a:lnTo>
                    <a:pt x="541" y="122"/>
                  </a:lnTo>
                  <a:lnTo>
                    <a:pt x="549" y="114"/>
                  </a:lnTo>
                  <a:lnTo>
                    <a:pt x="552" y="102"/>
                  </a:lnTo>
                  <a:lnTo>
                    <a:pt x="585" y="81"/>
                  </a:lnTo>
                  <a:lnTo>
                    <a:pt x="592" y="74"/>
                  </a:lnTo>
                  <a:lnTo>
                    <a:pt x="598" y="45"/>
                  </a:lnTo>
                  <a:lnTo>
                    <a:pt x="615" y="48"/>
                  </a:lnTo>
                  <a:lnTo>
                    <a:pt x="626" y="57"/>
                  </a:lnTo>
                  <a:lnTo>
                    <a:pt x="609" y="81"/>
                  </a:lnTo>
                  <a:lnTo>
                    <a:pt x="598" y="96"/>
                  </a:lnTo>
                  <a:lnTo>
                    <a:pt x="589" y="108"/>
                  </a:lnTo>
                  <a:lnTo>
                    <a:pt x="578" y="126"/>
                  </a:lnTo>
                  <a:lnTo>
                    <a:pt x="589" y="147"/>
                  </a:lnTo>
                  <a:lnTo>
                    <a:pt x="605" y="150"/>
                  </a:lnTo>
                  <a:lnTo>
                    <a:pt x="615" y="189"/>
                  </a:lnTo>
                  <a:lnTo>
                    <a:pt x="612" y="195"/>
                  </a:lnTo>
                  <a:lnTo>
                    <a:pt x="589" y="207"/>
                  </a:lnTo>
                  <a:lnTo>
                    <a:pt x="592" y="216"/>
                  </a:lnTo>
                  <a:lnTo>
                    <a:pt x="612" y="222"/>
                  </a:lnTo>
                  <a:lnTo>
                    <a:pt x="615" y="231"/>
                  </a:lnTo>
                  <a:lnTo>
                    <a:pt x="612" y="246"/>
                  </a:lnTo>
                  <a:lnTo>
                    <a:pt x="615" y="255"/>
                  </a:lnTo>
                  <a:lnTo>
                    <a:pt x="615" y="267"/>
                  </a:lnTo>
                  <a:lnTo>
                    <a:pt x="626" y="291"/>
                  </a:lnTo>
                  <a:lnTo>
                    <a:pt x="648" y="306"/>
                  </a:lnTo>
                  <a:lnTo>
                    <a:pt x="662" y="306"/>
                  </a:lnTo>
                  <a:lnTo>
                    <a:pt x="672" y="297"/>
                  </a:lnTo>
                  <a:lnTo>
                    <a:pt x="684" y="301"/>
                  </a:lnTo>
                  <a:lnTo>
                    <a:pt x="692" y="303"/>
                  </a:lnTo>
                  <a:lnTo>
                    <a:pt x="688" y="316"/>
                  </a:lnTo>
                  <a:lnTo>
                    <a:pt x="702" y="336"/>
                  </a:lnTo>
                  <a:lnTo>
                    <a:pt x="705" y="346"/>
                  </a:lnTo>
                  <a:lnTo>
                    <a:pt x="712" y="357"/>
                  </a:lnTo>
                  <a:lnTo>
                    <a:pt x="735" y="357"/>
                  </a:lnTo>
                  <a:lnTo>
                    <a:pt x="735" y="361"/>
                  </a:lnTo>
                  <a:lnTo>
                    <a:pt x="752" y="346"/>
                  </a:lnTo>
                  <a:lnTo>
                    <a:pt x="808" y="327"/>
                  </a:lnTo>
                  <a:lnTo>
                    <a:pt x="808" y="319"/>
                  </a:lnTo>
                  <a:lnTo>
                    <a:pt x="815" y="306"/>
                  </a:lnTo>
                  <a:lnTo>
                    <a:pt x="831" y="238"/>
                  </a:lnTo>
                  <a:lnTo>
                    <a:pt x="828" y="231"/>
                  </a:lnTo>
                  <a:lnTo>
                    <a:pt x="712" y="253"/>
                  </a:lnTo>
                  <a:lnTo>
                    <a:pt x="628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0" name="Freeform 147"/>
            <p:cNvSpPr>
              <a:spLocks noChangeAspect="1"/>
            </p:cNvSpPr>
            <p:nvPr/>
          </p:nvSpPr>
          <p:spPr bwMode="auto">
            <a:xfrm>
              <a:off x="9236" y="4124"/>
              <a:ext cx="831" cy="361"/>
            </a:xfrm>
            <a:custGeom>
              <a:avLst/>
              <a:gdLst>
                <a:gd name="T0" fmla="*/ 475 w 831"/>
                <a:gd name="T1" fmla="*/ 24 h 361"/>
                <a:gd name="T2" fmla="*/ 26 w 831"/>
                <a:gd name="T3" fmla="*/ 213 h 361"/>
                <a:gd name="T4" fmla="*/ 43 w 831"/>
                <a:gd name="T5" fmla="*/ 195 h 361"/>
                <a:gd name="T6" fmla="*/ 96 w 831"/>
                <a:gd name="T7" fmla="*/ 156 h 361"/>
                <a:gd name="T8" fmla="*/ 123 w 831"/>
                <a:gd name="T9" fmla="*/ 131 h 361"/>
                <a:gd name="T10" fmla="*/ 143 w 831"/>
                <a:gd name="T11" fmla="*/ 122 h 361"/>
                <a:gd name="T12" fmla="*/ 186 w 831"/>
                <a:gd name="T13" fmla="*/ 116 h 361"/>
                <a:gd name="T14" fmla="*/ 249 w 831"/>
                <a:gd name="T15" fmla="*/ 87 h 361"/>
                <a:gd name="T16" fmla="*/ 276 w 831"/>
                <a:gd name="T17" fmla="*/ 96 h 361"/>
                <a:gd name="T18" fmla="*/ 299 w 831"/>
                <a:gd name="T19" fmla="*/ 105 h 361"/>
                <a:gd name="T20" fmla="*/ 325 w 831"/>
                <a:gd name="T21" fmla="*/ 147 h 361"/>
                <a:gd name="T22" fmla="*/ 356 w 831"/>
                <a:gd name="T23" fmla="*/ 150 h 361"/>
                <a:gd name="T24" fmla="*/ 360 w 831"/>
                <a:gd name="T25" fmla="*/ 171 h 361"/>
                <a:gd name="T26" fmla="*/ 416 w 831"/>
                <a:gd name="T27" fmla="*/ 189 h 361"/>
                <a:gd name="T28" fmla="*/ 453 w 831"/>
                <a:gd name="T29" fmla="*/ 213 h 361"/>
                <a:gd name="T30" fmla="*/ 465 w 831"/>
                <a:gd name="T31" fmla="*/ 240 h 361"/>
                <a:gd name="T32" fmla="*/ 429 w 831"/>
                <a:gd name="T33" fmla="*/ 306 h 361"/>
                <a:gd name="T34" fmla="*/ 459 w 831"/>
                <a:gd name="T35" fmla="*/ 330 h 361"/>
                <a:gd name="T36" fmla="*/ 502 w 831"/>
                <a:gd name="T37" fmla="*/ 336 h 361"/>
                <a:gd name="T38" fmla="*/ 512 w 831"/>
                <a:gd name="T39" fmla="*/ 336 h 361"/>
                <a:gd name="T40" fmla="*/ 562 w 831"/>
                <a:gd name="T41" fmla="*/ 333 h 361"/>
                <a:gd name="T42" fmla="*/ 615 w 831"/>
                <a:gd name="T43" fmla="*/ 351 h 361"/>
                <a:gd name="T44" fmla="*/ 626 w 831"/>
                <a:gd name="T45" fmla="*/ 346 h 361"/>
                <a:gd name="T46" fmla="*/ 598 w 831"/>
                <a:gd name="T47" fmla="*/ 312 h 361"/>
                <a:gd name="T48" fmla="*/ 582 w 831"/>
                <a:gd name="T49" fmla="*/ 306 h 361"/>
                <a:gd name="T50" fmla="*/ 592 w 831"/>
                <a:gd name="T51" fmla="*/ 297 h 361"/>
                <a:gd name="T52" fmla="*/ 578 w 831"/>
                <a:gd name="T53" fmla="*/ 286 h 361"/>
                <a:gd name="T54" fmla="*/ 549 w 831"/>
                <a:gd name="T55" fmla="*/ 228 h 361"/>
                <a:gd name="T56" fmla="*/ 541 w 831"/>
                <a:gd name="T57" fmla="*/ 195 h 361"/>
                <a:gd name="T58" fmla="*/ 549 w 831"/>
                <a:gd name="T59" fmla="*/ 147 h 361"/>
                <a:gd name="T60" fmla="*/ 538 w 831"/>
                <a:gd name="T61" fmla="*/ 129 h 361"/>
                <a:gd name="T62" fmla="*/ 549 w 831"/>
                <a:gd name="T63" fmla="*/ 114 h 361"/>
                <a:gd name="T64" fmla="*/ 585 w 831"/>
                <a:gd name="T65" fmla="*/ 81 h 361"/>
                <a:gd name="T66" fmla="*/ 598 w 831"/>
                <a:gd name="T67" fmla="*/ 45 h 361"/>
                <a:gd name="T68" fmla="*/ 626 w 831"/>
                <a:gd name="T69" fmla="*/ 57 h 361"/>
                <a:gd name="T70" fmla="*/ 598 w 831"/>
                <a:gd name="T71" fmla="*/ 96 h 361"/>
                <a:gd name="T72" fmla="*/ 578 w 831"/>
                <a:gd name="T73" fmla="*/ 126 h 361"/>
                <a:gd name="T74" fmla="*/ 605 w 831"/>
                <a:gd name="T75" fmla="*/ 150 h 361"/>
                <a:gd name="T76" fmla="*/ 612 w 831"/>
                <a:gd name="T77" fmla="*/ 195 h 361"/>
                <a:gd name="T78" fmla="*/ 592 w 831"/>
                <a:gd name="T79" fmla="*/ 216 h 361"/>
                <a:gd name="T80" fmla="*/ 615 w 831"/>
                <a:gd name="T81" fmla="*/ 231 h 361"/>
                <a:gd name="T82" fmla="*/ 615 w 831"/>
                <a:gd name="T83" fmla="*/ 255 h 361"/>
                <a:gd name="T84" fmla="*/ 626 w 831"/>
                <a:gd name="T85" fmla="*/ 291 h 361"/>
                <a:gd name="T86" fmla="*/ 662 w 831"/>
                <a:gd name="T87" fmla="*/ 306 h 361"/>
                <a:gd name="T88" fmla="*/ 684 w 831"/>
                <a:gd name="T89" fmla="*/ 301 h 361"/>
                <a:gd name="T90" fmla="*/ 688 w 831"/>
                <a:gd name="T91" fmla="*/ 316 h 361"/>
                <a:gd name="T92" fmla="*/ 705 w 831"/>
                <a:gd name="T93" fmla="*/ 346 h 361"/>
                <a:gd name="T94" fmla="*/ 735 w 831"/>
                <a:gd name="T95" fmla="*/ 357 h 361"/>
                <a:gd name="T96" fmla="*/ 752 w 831"/>
                <a:gd name="T97" fmla="*/ 346 h 361"/>
                <a:gd name="T98" fmla="*/ 808 w 831"/>
                <a:gd name="T99" fmla="*/ 319 h 361"/>
                <a:gd name="T100" fmla="*/ 831 w 831"/>
                <a:gd name="T101" fmla="*/ 238 h 361"/>
                <a:gd name="T102" fmla="*/ 712 w 831"/>
                <a:gd name="T103" fmla="*/ 253 h 36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31"/>
                <a:gd name="T157" fmla="*/ 0 h 361"/>
                <a:gd name="T158" fmla="*/ 831 w 831"/>
                <a:gd name="T159" fmla="*/ 361 h 36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31" h="361">
                  <a:moveTo>
                    <a:pt x="628" y="0"/>
                  </a:moveTo>
                  <a:lnTo>
                    <a:pt x="475" y="24"/>
                  </a:lnTo>
                  <a:lnTo>
                    <a:pt x="0" y="108"/>
                  </a:lnTo>
                  <a:lnTo>
                    <a:pt x="26" y="213"/>
                  </a:lnTo>
                  <a:lnTo>
                    <a:pt x="33" y="201"/>
                  </a:lnTo>
                  <a:lnTo>
                    <a:pt x="43" y="195"/>
                  </a:lnTo>
                  <a:lnTo>
                    <a:pt x="79" y="159"/>
                  </a:lnTo>
                  <a:lnTo>
                    <a:pt x="96" y="156"/>
                  </a:lnTo>
                  <a:lnTo>
                    <a:pt x="109" y="138"/>
                  </a:lnTo>
                  <a:lnTo>
                    <a:pt x="123" y="131"/>
                  </a:lnTo>
                  <a:lnTo>
                    <a:pt x="132" y="111"/>
                  </a:lnTo>
                  <a:lnTo>
                    <a:pt x="143" y="122"/>
                  </a:lnTo>
                  <a:lnTo>
                    <a:pt x="162" y="126"/>
                  </a:lnTo>
                  <a:lnTo>
                    <a:pt x="186" y="116"/>
                  </a:lnTo>
                  <a:lnTo>
                    <a:pt x="189" y="105"/>
                  </a:lnTo>
                  <a:lnTo>
                    <a:pt x="249" y="87"/>
                  </a:lnTo>
                  <a:lnTo>
                    <a:pt x="262" y="93"/>
                  </a:lnTo>
                  <a:lnTo>
                    <a:pt x="276" y="96"/>
                  </a:lnTo>
                  <a:lnTo>
                    <a:pt x="293" y="90"/>
                  </a:lnTo>
                  <a:lnTo>
                    <a:pt x="299" y="105"/>
                  </a:lnTo>
                  <a:lnTo>
                    <a:pt x="306" y="108"/>
                  </a:lnTo>
                  <a:lnTo>
                    <a:pt x="325" y="147"/>
                  </a:lnTo>
                  <a:lnTo>
                    <a:pt x="339" y="144"/>
                  </a:lnTo>
                  <a:lnTo>
                    <a:pt x="356" y="150"/>
                  </a:lnTo>
                  <a:lnTo>
                    <a:pt x="372" y="156"/>
                  </a:lnTo>
                  <a:lnTo>
                    <a:pt x="360" y="171"/>
                  </a:lnTo>
                  <a:lnTo>
                    <a:pt x="380" y="189"/>
                  </a:lnTo>
                  <a:lnTo>
                    <a:pt x="416" y="189"/>
                  </a:lnTo>
                  <a:lnTo>
                    <a:pt x="429" y="204"/>
                  </a:lnTo>
                  <a:lnTo>
                    <a:pt x="453" y="213"/>
                  </a:lnTo>
                  <a:lnTo>
                    <a:pt x="469" y="231"/>
                  </a:lnTo>
                  <a:lnTo>
                    <a:pt x="465" y="240"/>
                  </a:lnTo>
                  <a:lnTo>
                    <a:pt x="442" y="276"/>
                  </a:lnTo>
                  <a:lnTo>
                    <a:pt x="429" y="306"/>
                  </a:lnTo>
                  <a:lnTo>
                    <a:pt x="433" y="330"/>
                  </a:lnTo>
                  <a:lnTo>
                    <a:pt x="459" y="330"/>
                  </a:lnTo>
                  <a:lnTo>
                    <a:pt x="482" y="319"/>
                  </a:lnTo>
                  <a:lnTo>
                    <a:pt x="502" y="336"/>
                  </a:lnTo>
                  <a:lnTo>
                    <a:pt x="512" y="343"/>
                  </a:lnTo>
                  <a:lnTo>
                    <a:pt x="512" y="336"/>
                  </a:lnTo>
                  <a:lnTo>
                    <a:pt x="532" y="333"/>
                  </a:lnTo>
                  <a:lnTo>
                    <a:pt x="562" y="333"/>
                  </a:lnTo>
                  <a:lnTo>
                    <a:pt x="598" y="346"/>
                  </a:lnTo>
                  <a:lnTo>
                    <a:pt x="615" y="351"/>
                  </a:lnTo>
                  <a:lnTo>
                    <a:pt x="626" y="351"/>
                  </a:lnTo>
                  <a:lnTo>
                    <a:pt x="626" y="346"/>
                  </a:lnTo>
                  <a:lnTo>
                    <a:pt x="615" y="336"/>
                  </a:lnTo>
                  <a:lnTo>
                    <a:pt x="598" y="312"/>
                  </a:lnTo>
                  <a:lnTo>
                    <a:pt x="585" y="309"/>
                  </a:lnTo>
                  <a:lnTo>
                    <a:pt x="582" y="306"/>
                  </a:lnTo>
                  <a:lnTo>
                    <a:pt x="585" y="297"/>
                  </a:lnTo>
                  <a:lnTo>
                    <a:pt x="592" y="297"/>
                  </a:lnTo>
                  <a:lnTo>
                    <a:pt x="595" y="291"/>
                  </a:lnTo>
                  <a:lnTo>
                    <a:pt x="578" y="286"/>
                  </a:lnTo>
                  <a:lnTo>
                    <a:pt x="565" y="264"/>
                  </a:lnTo>
                  <a:lnTo>
                    <a:pt x="549" y="228"/>
                  </a:lnTo>
                  <a:lnTo>
                    <a:pt x="546" y="213"/>
                  </a:lnTo>
                  <a:lnTo>
                    <a:pt x="541" y="195"/>
                  </a:lnTo>
                  <a:lnTo>
                    <a:pt x="549" y="156"/>
                  </a:lnTo>
                  <a:lnTo>
                    <a:pt x="549" y="147"/>
                  </a:lnTo>
                  <a:lnTo>
                    <a:pt x="541" y="141"/>
                  </a:lnTo>
                  <a:lnTo>
                    <a:pt x="538" y="129"/>
                  </a:lnTo>
                  <a:lnTo>
                    <a:pt x="541" y="122"/>
                  </a:lnTo>
                  <a:lnTo>
                    <a:pt x="549" y="114"/>
                  </a:lnTo>
                  <a:lnTo>
                    <a:pt x="552" y="102"/>
                  </a:lnTo>
                  <a:lnTo>
                    <a:pt x="585" y="81"/>
                  </a:lnTo>
                  <a:lnTo>
                    <a:pt x="592" y="74"/>
                  </a:lnTo>
                  <a:lnTo>
                    <a:pt x="598" y="45"/>
                  </a:lnTo>
                  <a:lnTo>
                    <a:pt x="615" y="48"/>
                  </a:lnTo>
                  <a:lnTo>
                    <a:pt x="626" y="57"/>
                  </a:lnTo>
                  <a:lnTo>
                    <a:pt x="609" y="81"/>
                  </a:lnTo>
                  <a:lnTo>
                    <a:pt x="598" y="96"/>
                  </a:lnTo>
                  <a:lnTo>
                    <a:pt x="589" y="108"/>
                  </a:lnTo>
                  <a:lnTo>
                    <a:pt x="578" y="126"/>
                  </a:lnTo>
                  <a:lnTo>
                    <a:pt x="589" y="147"/>
                  </a:lnTo>
                  <a:lnTo>
                    <a:pt x="605" y="150"/>
                  </a:lnTo>
                  <a:lnTo>
                    <a:pt x="615" y="189"/>
                  </a:lnTo>
                  <a:lnTo>
                    <a:pt x="612" y="195"/>
                  </a:lnTo>
                  <a:lnTo>
                    <a:pt x="589" y="207"/>
                  </a:lnTo>
                  <a:lnTo>
                    <a:pt x="592" y="216"/>
                  </a:lnTo>
                  <a:lnTo>
                    <a:pt x="612" y="222"/>
                  </a:lnTo>
                  <a:lnTo>
                    <a:pt x="615" y="231"/>
                  </a:lnTo>
                  <a:lnTo>
                    <a:pt x="612" y="246"/>
                  </a:lnTo>
                  <a:lnTo>
                    <a:pt x="615" y="255"/>
                  </a:lnTo>
                  <a:lnTo>
                    <a:pt x="615" y="267"/>
                  </a:lnTo>
                  <a:lnTo>
                    <a:pt x="626" y="291"/>
                  </a:lnTo>
                  <a:lnTo>
                    <a:pt x="648" y="306"/>
                  </a:lnTo>
                  <a:lnTo>
                    <a:pt x="662" y="306"/>
                  </a:lnTo>
                  <a:lnTo>
                    <a:pt x="672" y="297"/>
                  </a:lnTo>
                  <a:lnTo>
                    <a:pt x="684" y="301"/>
                  </a:lnTo>
                  <a:lnTo>
                    <a:pt x="692" y="303"/>
                  </a:lnTo>
                  <a:lnTo>
                    <a:pt x="688" y="316"/>
                  </a:lnTo>
                  <a:lnTo>
                    <a:pt x="702" y="336"/>
                  </a:lnTo>
                  <a:lnTo>
                    <a:pt x="705" y="346"/>
                  </a:lnTo>
                  <a:lnTo>
                    <a:pt x="712" y="357"/>
                  </a:lnTo>
                  <a:lnTo>
                    <a:pt x="735" y="357"/>
                  </a:lnTo>
                  <a:lnTo>
                    <a:pt x="735" y="361"/>
                  </a:lnTo>
                  <a:lnTo>
                    <a:pt x="752" y="346"/>
                  </a:lnTo>
                  <a:lnTo>
                    <a:pt x="808" y="327"/>
                  </a:lnTo>
                  <a:lnTo>
                    <a:pt x="808" y="319"/>
                  </a:lnTo>
                  <a:lnTo>
                    <a:pt x="815" y="306"/>
                  </a:lnTo>
                  <a:lnTo>
                    <a:pt x="831" y="238"/>
                  </a:lnTo>
                  <a:lnTo>
                    <a:pt x="828" y="231"/>
                  </a:lnTo>
                  <a:lnTo>
                    <a:pt x="712" y="253"/>
                  </a:lnTo>
                  <a:lnTo>
                    <a:pt x="628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1" name="Freeform 148"/>
            <p:cNvSpPr>
              <a:spLocks noChangeAspect="1"/>
            </p:cNvSpPr>
            <p:nvPr/>
          </p:nvSpPr>
          <p:spPr bwMode="auto">
            <a:xfrm>
              <a:off x="9864" y="4090"/>
              <a:ext cx="201" cy="290"/>
            </a:xfrm>
            <a:custGeom>
              <a:avLst/>
              <a:gdLst>
                <a:gd name="T0" fmla="*/ 201 w 201"/>
                <a:gd name="T1" fmla="*/ 268 h 290"/>
                <a:gd name="T2" fmla="*/ 199 w 201"/>
                <a:gd name="T3" fmla="*/ 250 h 290"/>
                <a:gd name="T4" fmla="*/ 185 w 201"/>
                <a:gd name="T5" fmla="*/ 219 h 290"/>
                <a:gd name="T6" fmla="*/ 162 w 201"/>
                <a:gd name="T7" fmla="*/ 200 h 290"/>
                <a:gd name="T8" fmla="*/ 132 w 201"/>
                <a:gd name="T9" fmla="*/ 179 h 290"/>
                <a:gd name="T10" fmla="*/ 118 w 201"/>
                <a:gd name="T11" fmla="*/ 167 h 290"/>
                <a:gd name="T12" fmla="*/ 111 w 201"/>
                <a:gd name="T13" fmla="*/ 152 h 290"/>
                <a:gd name="T14" fmla="*/ 88 w 201"/>
                <a:gd name="T15" fmla="*/ 116 h 290"/>
                <a:gd name="T16" fmla="*/ 77 w 201"/>
                <a:gd name="T17" fmla="*/ 98 h 290"/>
                <a:gd name="T18" fmla="*/ 57 w 201"/>
                <a:gd name="T19" fmla="*/ 77 h 290"/>
                <a:gd name="T20" fmla="*/ 50 w 201"/>
                <a:gd name="T21" fmla="*/ 64 h 290"/>
                <a:gd name="T22" fmla="*/ 47 w 201"/>
                <a:gd name="T23" fmla="*/ 52 h 290"/>
                <a:gd name="T24" fmla="*/ 47 w 201"/>
                <a:gd name="T25" fmla="*/ 49 h 290"/>
                <a:gd name="T26" fmla="*/ 47 w 201"/>
                <a:gd name="T27" fmla="*/ 43 h 290"/>
                <a:gd name="T28" fmla="*/ 60 w 201"/>
                <a:gd name="T29" fmla="*/ 3 h 290"/>
                <a:gd name="T30" fmla="*/ 44 w 201"/>
                <a:gd name="T31" fmla="*/ 0 h 290"/>
                <a:gd name="T32" fmla="*/ 27 w 201"/>
                <a:gd name="T33" fmla="*/ 3 h 290"/>
                <a:gd name="T34" fmla="*/ 10 w 201"/>
                <a:gd name="T35" fmla="*/ 19 h 290"/>
                <a:gd name="T36" fmla="*/ 7 w 201"/>
                <a:gd name="T37" fmla="*/ 31 h 290"/>
                <a:gd name="T38" fmla="*/ 3 w 201"/>
                <a:gd name="T39" fmla="*/ 34 h 290"/>
                <a:gd name="T40" fmla="*/ 0 w 201"/>
                <a:gd name="T41" fmla="*/ 34 h 290"/>
                <a:gd name="T42" fmla="*/ 85 w 201"/>
                <a:gd name="T43" fmla="*/ 290 h 290"/>
                <a:gd name="T44" fmla="*/ 201 w 201"/>
                <a:gd name="T45" fmla="*/ 268 h 29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1"/>
                <a:gd name="T70" fmla="*/ 0 h 290"/>
                <a:gd name="T71" fmla="*/ 201 w 201"/>
                <a:gd name="T72" fmla="*/ 290 h 29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1" h="290">
                  <a:moveTo>
                    <a:pt x="201" y="268"/>
                  </a:moveTo>
                  <a:lnTo>
                    <a:pt x="199" y="250"/>
                  </a:lnTo>
                  <a:lnTo>
                    <a:pt x="185" y="219"/>
                  </a:lnTo>
                  <a:lnTo>
                    <a:pt x="162" y="200"/>
                  </a:lnTo>
                  <a:lnTo>
                    <a:pt x="132" y="179"/>
                  </a:lnTo>
                  <a:lnTo>
                    <a:pt x="118" y="167"/>
                  </a:lnTo>
                  <a:lnTo>
                    <a:pt x="111" y="152"/>
                  </a:lnTo>
                  <a:lnTo>
                    <a:pt x="88" y="116"/>
                  </a:lnTo>
                  <a:lnTo>
                    <a:pt x="77" y="98"/>
                  </a:lnTo>
                  <a:lnTo>
                    <a:pt x="57" y="77"/>
                  </a:lnTo>
                  <a:lnTo>
                    <a:pt x="50" y="64"/>
                  </a:lnTo>
                  <a:lnTo>
                    <a:pt x="47" y="52"/>
                  </a:lnTo>
                  <a:lnTo>
                    <a:pt x="47" y="49"/>
                  </a:lnTo>
                  <a:lnTo>
                    <a:pt x="47" y="43"/>
                  </a:lnTo>
                  <a:lnTo>
                    <a:pt x="60" y="3"/>
                  </a:lnTo>
                  <a:lnTo>
                    <a:pt x="44" y="0"/>
                  </a:lnTo>
                  <a:lnTo>
                    <a:pt x="27" y="3"/>
                  </a:lnTo>
                  <a:lnTo>
                    <a:pt x="10" y="19"/>
                  </a:lnTo>
                  <a:lnTo>
                    <a:pt x="7" y="31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85" y="290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2" name="Freeform 149"/>
            <p:cNvSpPr>
              <a:spLocks noChangeAspect="1"/>
            </p:cNvSpPr>
            <p:nvPr/>
          </p:nvSpPr>
          <p:spPr bwMode="auto">
            <a:xfrm>
              <a:off x="9864" y="4090"/>
              <a:ext cx="201" cy="290"/>
            </a:xfrm>
            <a:custGeom>
              <a:avLst/>
              <a:gdLst>
                <a:gd name="T0" fmla="*/ 201 w 201"/>
                <a:gd name="T1" fmla="*/ 267 h 290"/>
                <a:gd name="T2" fmla="*/ 197 w 201"/>
                <a:gd name="T3" fmla="*/ 250 h 290"/>
                <a:gd name="T4" fmla="*/ 184 w 201"/>
                <a:gd name="T5" fmla="*/ 219 h 290"/>
                <a:gd name="T6" fmla="*/ 161 w 201"/>
                <a:gd name="T7" fmla="*/ 200 h 290"/>
                <a:gd name="T8" fmla="*/ 131 w 201"/>
                <a:gd name="T9" fmla="*/ 179 h 290"/>
                <a:gd name="T10" fmla="*/ 118 w 201"/>
                <a:gd name="T11" fmla="*/ 167 h 290"/>
                <a:gd name="T12" fmla="*/ 111 w 201"/>
                <a:gd name="T13" fmla="*/ 152 h 290"/>
                <a:gd name="T14" fmla="*/ 88 w 201"/>
                <a:gd name="T15" fmla="*/ 116 h 290"/>
                <a:gd name="T16" fmla="*/ 77 w 201"/>
                <a:gd name="T17" fmla="*/ 98 h 290"/>
                <a:gd name="T18" fmla="*/ 57 w 201"/>
                <a:gd name="T19" fmla="*/ 76 h 290"/>
                <a:gd name="T20" fmla="*/ 51 w 201"/>
                <a:gd name="T21" fmla="*/ 65 h 290"/>
                <a:gd name="T22" fmla="*/ 47 w 201"/>
                <a:gd name="T23" fmla="*/ 52 h 290"/>
                <a:gd name="T24" fmla="*/ 47 w 201"/>
                <a:gd name="T25" fmla="*/ 49 h 290"/>
                <a:gd name="T26" fmla="*/ 47 w 201"/>
                <a:gd name="T27" fmla="*/ 43 h 290"/>
                <a:gd name="T28" fmla="*/ 61 w 201"/>
                <a:gd name="T29" fmla="*/ 4 h 290"/>
                <a:gd name="T30" fmla="*/ 44 w 201"/>
                <a:gd name="T31" fmla="*/ 0 h 290"/>
                <a:gd name="T32" fmla="*/ 27 w 201"/>
                <a:gd name="T33" fmla="*/ 4 h 290"/>
                <a:gd name="T34" fmla="*/ 10 w 201"/>
                <a:gd name="T35" fmla="*/ 19 h 290"/>
                <a:gd name="T36" fmla="*/ 7 w 201"/>
                <a:gd name="T37" fmla="*/ 31 h 290"/>
                <a:gd name="T38" fmla="*/ 3 w 201"/>
                <a:gd name="T39" fmla="*/ 34 h 290"/>
                <a:gd name="T40" fmla="*/ 0 w 201"/>
                <a:gd name="T41" fmla="*/ 34 h 290"/>
                <a:gd name="T42" fmla="*/ 84 w 201"/>
                <a:gd name="T43" fmla="*/ 290 h 290"/>
                <a:gd name="T44" fmla="*/ 201 w 201"/>
                <a:gd name="T45" fmla="*/ 267 h 29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1"/>
                <a:gd name="T70" fmla="*/ 0 h 290"/>
                <a:gd name="T71" fmla="*/ 201 w 201"/>
                <a:gd name="T72" fmla="*/ 290 h 29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1" h="290">
                  <a:moveTo>
                    <a:pt x="201" y="267"/>
                  </a:moveTo>
                  <a:lnTo>
                    <a:pt x="197" y="250"/>
                  </a:lnTo>
                  <a:lnTo>
                    <a:pt x="184" y="219"/>
                  </a:lnTo>
                  <a:lnTo>
                    <a:pt x="161" y="200"/>
                  </a:lnTo>
                  <a:lnTo>
                    <a:pt x="131" y="179"/>
                  </a:lnTo>
                  <a:lnTo>
                    <a:pt x="118" y="167"/>
                  </a:lnTo>
                  <a:lnTo>
                    <a:pt x="111" y="152"/>
                  </a:lnTo>
                  <a:lnTo>
                    <a:pt x="88" y="116"/>
                  </a:lnTo>
                  <a:lnTo>
                    <a:pt x="77" y="98"/>
                  </a:lnTo>
                  <a:lnTo>
                    <a:pt x="57" y="76"/>
                  </a:lnTo>
                  <a:lnTo>
                    <a:pt x="51" y="65"/>
                  </a:lnTo>
                  <a:lnTo>
                    <a:pt x="47" y="52"/>
                  </a:lnTo>
                  <a:lnTo>
                    <a:pt x="47" y="49"/>
                  </a:lnTo>
                  <a:lnTo>
                    <a:pt x="47" y="43"/>
                  </a:lnTo>
                  <a:lnTo>
                    <a:pt x="61" y="4"/>
                  </a:lnTo>
                  <a:lnTo>
                    <a:pt x="44" y="0"/>
                  </a:lnTo>
                  <a:lnTo>
                    <a:pt x="27" y="4"/>
                  </a:lnTo>
                  <a:lnTo>
                    <a:pt x="10" y="19"/>
                  </a:lnTo>
                  <a:lnTo>
                    <a:pt x="7" y="31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84" y="290"/>
                  </a:lnTo>
                  <a:lnTo>
                    <a:pt x="201" y="26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3" name="Freeform 150"/>
            <p:cNvSpPr>
              <a:spLocks noChangeAspect="1"/>
            </p:cNvSpPr>
            <p:nvPr/>
          </p:nvSpPr>
          <p:spPr bwMode="auto">
            <a:xfrm>
              <a:off x="9864" y="4090"/>
              <a:ext cx="201" cy="290"/>
            </a:xfrm>
            <a:custGeom>
              <a:avLst/>
              <a:gdLst>
                <a:gd name="T0" fmla="*/ 201 w 201"/>
                <a:gd name="T1" fmla="*/ 267 h 290"/>
                <a:gd name="T2" fmla="*/ 197 w 201"/>
                <a:gd name="T3" fmla="*/ 250 h 290"/>
                <a:gd name="T4" fmla="*/ 184 w 201"/>
                <a:gd name="T5" fmla="*/ 219 h 290"/>
                <a:gd name="T6" fmla="*/ 161 w 201"/>
                <a:gd name="T7" fmla="*/ 200 h 290"/>
                <a:gd name="T8" fmla="*/ 131 w 201"/>
                <a:gd name="T9" fmla="*/ 179 h 290"/>
                <a:gd name="T10" fmla="*/ 118 w 201"/>
                <a:gd name="T11" fmla="*/ 167 h 290"/>
                <a:gd name="T12" fmla="*/ 111 w 201"/>
                <a:gd name="T13" fmla="*/ 152 h 290"/>
                <a:gd name="T14" fmla="*/ 88 w 201"/>
                <a:gd name="T15" fmla="*/ 116 h 290"/>
                <a:gd name="T16" fmla="*/ 77 w 201"/>
                <a:gd name="T17" fmla="*/ 98 h 290"/>
                <a:gd name="T18" fmla="*/ 57 w 201"/>
                <a:gd name="T19" fmla="*/ 76 h 290"/>
                <a:gd name="T20" fmla="*/ 51 w 201"/>
                <a:gd name="T21" fmla="*/ 65 h 290"/>
                <a:gd name="T22" fmla="*/ 47 w 201"/>
                <a:gd name="T23" fmla="*/ 52 h 290"/>
                <a:gd name="T24" fmla="*/ 47 w 201"/>
                <a:gd name="T25" fmla="*/ 49 h 290"/>
                <a:gd name="T26" fmla="*/ 47 w 201"/>
                <a:gd name="T27" fmla="*/ 43 h 290"/>
                <a:gd name="T28" fmla="*/ 61 w 201"/>
                <a:gd name="T29" fmla="*/ 4 h 290"/>
                <a:gd name="T30" fmla="*/ 44 w 201"/>
                <a:gd name="T31" fmla="*/ 0 h 290"/>
                <a:gd name="T32" fmla="*/ 27 w 201"/>
                <a:gd name="T33" fmla="*/ 4 h 290"/>
                <a:gd name="T34" fmla="*/ 10 w 201"/>
                <a:gd name="T35" fmla="*/ 19 h 290"/>
                <a:gd name="T36" fmla="*/ 7 w 201"/>
                <a:gd name="T37" fmla="*/ 31 h 290"/>
                <a:gd name="T38" fmla="*/ 3 w 201"/>
                <a:gd name="T39" fmla="*/ 34 h 290"/>
                <a:gd name="T40" fmla="*/ 0 w 201"/>
                <a:gd name="T41" fmla="*/ 34 h 290"/>
                <a:gd name="T42" fmla="*/ 84 w 201"/>
                <a:gd name="T43" fmla="*/ 290 h 290"/>
                <a:gd name="T44" fmla="*/ 201 w 201"/>
                <a:gd name="T45" fmla="*/ 267 h 29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1"/>
                <a:gd name="T70" fmla="*/ 0 h 290"/>
                <a:gd name="T71" fmla="*/ 201 w 201"/>
                <a:gd name="T72" fmla="*/ 290 h 29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1" h="290">
                  <a:moveTo>
                    <a:pt x="201" y="267"/>
                  </a:moveTo>
                  <a:lnTo>
                    <a:pt x="197" y="250"/>
                  </a:lnTo>
                  <a:lnTo>
                    <a:pt x="184" y="219"/>
                  </a:lnTo>
                  <a:lnTo>
                    <a:pt x="161" y="200"/>
                  </a:lnTo>
                  <a:lnTo>
                    <a:pt x="131" y="179"/>
                  </a:lnTo>
                  <a:lnTo>
                    <a:pt x="118" y="167"/>
                  </a:lnTo>
                  <a:lnTo>
                    <a:pt x="111" y="152"/>
                  </a:lnTo>
                  <a:lnTo>
                    <a:pt x="88" y="116"/>
                  </a:lnTo>
                  <a:lnTo>
                    <a:pt x="77" y="98"/>
                  </a:lnTo>
                  <a:lnTo>
                    <a:pt x="57" y="76"/>
                  </a:lnTo>
                  <a:lnTo>
                    <a:pt x="51" y="65"/>
                  </a:lnTo>
                  <a:lnTo>
                    <a:pt x="47" y="52"/>
                  </a:lnTo>
                  <a:lnTo>
                    <a:pt x="47" y="49"/>
                  </a:lnTo>
                  <a:lnTo>
                    <a:pt x="47" y="43"/>
                  </a:lnTo>
                  <a:lnTo>
                    <a:pt x="61" y="4"/>
                  </a:lnTo>
                  <a:lnTo>
                    <a:pt x="44" y="0"/>
                  </a:lnTo>
                  <a:lnTo>
                    <a:pt x="27" y="4"/>
                  </a:lnTo>
                  <a:lnTo>
                    <a:pt x="10" y="19"/>
                  </a:lnTo>
                  <a:lnTo>
                    <a:pt x="7" y="31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84" y="290"/>
                  </a:lnTo>
                  <a:lnTo>
                    <a:pt x="201" y="267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4" name="Freeform 151"/>
            <p:cNvSpPr>
              <a:spLocks noChangeAspect="1"/>
            </p:cNvSpPr>
            <p:nvPr/>
          </p:nvSpPr>
          <p:spPr bwMode="auto">
            <a:xfrm>
              <a:off x="9913" y="3759"/>
              <a:ext cx="248" cy="499"/>
            </a:xfrm>
            <a:custGeom>
              <a:avLst/>
              <a:gdLst>
                <a:gd name="T0" fmla="*/ 0 w 248"/>
                <a:gd name="T1" fmla="*/ 374 h 499"/>
                <a:gd name="T2" fmla="*/ 10 w 248"/>
                <a:gd name="T3" fmla="*/ 376 h 499"/>
                <a:gd name="T4" fmla="*/ 32 w 248"/>
                <a:gd name="T5" fmla="*/ 409 h 499"/>
                <a:gd name="T6" fmla="*/ 86 w 248"/>
                <a:gd name="T7" fmla="*/ 439 h 499"/>
                <a:gd name="T8" fmla="*/ 129 w 248"/>
                <a:gd name="T9" fmla="*/ 449 h 499"/>
                <a:gd name="T10" fmla="*/ 139 w 248"/>
                <a:gd name="T11" fmla="*/ 475 h 499"/>
                <a:gd name="T12" fmla="*/ 148 w 248"/>
                <a:gd name="T13" fmla="*/ 499 h 499"/>
                <a:gd name="T14" fmla="*/ 171 w 248"/>
                <a:gd name="T15" fmla="*/ 463 h 499"/>
                <a:gd name="T16" fmla="*/ 191 w 248"/>
                <a:gd name="T17" fmla="*/ 412 h 499"/>
                <a:gd name="T18" fmla="*/ 228 w 248"/>
                <a:gd name="T19" fmla="*/ 359 h 499"/>
                <a:gd name="T20" fmla="*/ 248 w 248"/>
                <a:gd name="T21" fmla="*/ 307 h 499"/>
                <a:gd name="T22" fmla="*/ 241 w 248"/>
                <a:gd name="T23" fmla="*/ 226 h 499"/>
                <a:gd name="T24" fmla="*/ 225 w 248"/>
                <a:gd name="T25" fmla="*/ 155 h 499"/>
                <a:gd name="T26" fmla="*/ 188 w 248"/>
                <a:gd name="T27" fmla="*/ 166 h 499"/>
                <a:gd name="T28" fmla="*/ 178 w 248"/>
                <a:gd name="T29" fmla="*/ 161 h 499"/>
                <a:gd name="T30" fmla="*/ 165 w 248"/>
                <a:gd name="T31" fmla="*/ 163 h 499"/>
                <a:gd name="T32" fmla="*/ 178 w 248"/>
                <a:gd name="T33" fmla="*/ 128 h 499"/>
                <a:gd name="T34" fmla="*/ 194 w 248"/>
                <a:gd name="T35" fmla="*/ 121 h 499"/>
                <a:gd name="T36" fmla="*/ 198 w 248"/>
                <a:gd name="T37" fmla="*/ 86 h 499"/>
                <a:gd name="T38" fmla="*/ 214 w 248"/>
                <a:gd name="T39" fmla="*/ 68 h 499"/>
                <a:gd name="T40" fmla="*/ 59 w 248"/>
                <a:gd name="T41" fmla="*/ 0 h 499"/>
                <a:gd name="T42" fmla="*/ 37 w 248"/>
                <a:gd name="T43" fmla="*/ 23 h 499"/>
                <a:gd name="T44" fmla="*/ 30 w 248"/>
                <a:gd name="T45" fmla="*/ 61 h 499"/>
                <a:gd name="T46" fmla="*/ 7 w 248"/>
                <a:gd name="T47" fmla="*/ 86 h 499"/>
                <a:gd name="T48" fmla="*/ 20 w 248"/>
                <a:gd name="T49" fmla="*/ 103 h 499"/>
                <a:gd name="T50" fmla="*/ 10 w 248"/>
                <a:gd name="T51" fmla="*/ 131 h 499"/>
                <a:gd name="T52" fmla="*/ 17 w 248"/>
                <a:gd name="T53" fmla="*/ 170 h 499"/>
                <a:gd name="T54" fmla="*/ 46 w 248"/>
                <a:gd name="T55" fmla="*/ 200 h 499"/>
                <a:gd name="T56" fmla="*/ 73 w 248"/>
                <a:gd name="T57" fmla="*/ 211 h 499"/>
                <a:gd name="T58" fmla="*/ 93 w 248"/>
                <a:gd name="T59" fmla="*/ 224 h 499"/>
                <a:gd name="T60" fmla="*/ 115 w 248"/>
                <a:gd name="T61" fmla="*/ 247 h 499"/>
                <a:gd name="T62" fmla="*/ 63 w 248"/>
                <a:gd name="T63" fmla="*/ 286 h 499"/>
                <a:gd name="T64" fmla="*/ 13 w 248"/>
                <a:gd name="T65" fmla="*/ 334 h 4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8"/>
                <a:gd name="T100" fmla="*/ 0 h 499"/>
                <a:gd name="T101" fmla="*/ 248 w 248"/>
                <a:gd name="T102" fmla="*/ 499 h 4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8" h="499">
                  <a:moveTo>
                    <a:pt x="13" y="334"/>
                  </a:moveTo>
                  <a:lnTo>
                    <a:pt x="0" y="374"/>
                  </a:lnTo>
                  <a:lnTo>
                    <a:pt x="0" y="379"/>
                  </a:lnTo>
                  <a:lnTo>
                    <a:pt x="10" y="376"/>
                  </a:lnTo>
                  <a:lnTo>
                    <a:pt x="20" y="394"/>
                  </a:lnTo>
                  <a:lnTo>
                    <a:pt x="32" y="409"/>
                  </a:lnTo>
                  <a:lnTo>
                    <a:pt x="46" y="421"/>
                  </a:lnTo>
                  <a:lnTo>
                    <a:pt x="86" y="439"/>
                  </a:lnTo>
                  <a:lnTo>
                    <a:pt x="99" y="445"/>
                  </a:lnTo>
                  <a:lnTo>
                    <a:pt x="129" y="449"/>
                  </a:lnTo>
                  <a:lnTo>
                    <a:pt x="139" y="451"/>
                  </a:lnTo>
                  <a:lnTo>
                    <a:pt x="139" y="475"/>
                  </a:lnTo>
                  <a:lnTo>
                    <a:pt x="139" y="491"/>
                  </a:lnTo>
                  <a:lnTo>
                    <a:pt x="148" y="499"/>
                  </a:lnTo>
                  <a:lnTo>
                    <a:pt x="159" y="487"/>
                  </a:lnTo>
                  <a:lnTo>
                    <a:pt x="171" y="463"/>
                  </a:lnTo>
                  <a:lnTo>
                    <a:pt x="171" y="442"/>
                  </a:lnTo>
                  <a:lnTo>
                    <a:pt x="191" y="412"/>
                  </a:lnTo>
                  <a:lnTo>
                    <a:pt x="202" y="389"/>
                  </a:lnTo>
                  <a:lnTo>
                    <a:pt x="228" y="359"/>
                  </a:lnTo>
                  <a:lnTo>
                    <a:pt x="237" y="331"/>
                  </a:lnTo>
                  <a:lnTo>
                    <a:pt x="248" y="307"/>
                  </a:lnTo>
                  <a:lnTo>
                    <a:pt x="248" y="292"/>
                  </a:lnTo>
                  <a:lnTo>
                    <a:pt x="241" y="226"/>
                  </a:lnTo>
                  <a:lnTo>
                    <a:pt x="234" y="173"/>
                  </a:lnTo>
                  <a:lnTo>
                    <a:pt x="225" y="155"/>
                  </a:lnTo>
                  <a:lnTo>
                    <a:pt x="198" y="161"/>
                  </a:lnTo>
                  <a:lnTo>
                    <a:pt x="188" y="166"/>
                  </a:lnTo>
                  <a:lnTo>
                    <a:pt x="181" y="163"/>
                  </a:lnTo>
                  <a:lnTo>
                    <a:pt x="178" y="161"/>
                  </a:lnTo>
                  <a:lnTo>
                    <a:pt x="171" y="163"/>
                  </a:lnTo>
                  <a:lnTo>
                    <a:pt x="165" y="163"/>
                  </a:lnTo>
                  <a:lnTo>
                    <a:pt x="165" y="155"/>
                  </a:lnTo>
                  <a:lnTo>
                    <a:pt x="178" y="128"/>
                  </a:lnTo>
                  <a:lnTo>
                    <a:pt x="188" y="125"/>
                  </a:lnTo>
                  <a:lnTo>
                    <a:pt x="194" y="121"/>
                  </a:lnTo>
                  <a:lnTo>
                    <a:pt x="194" y="101"/>
                  </a:lnTo>
                  <a:lnTo>
                    <a:pt x="198" y="86"/>
                  </a:lnTo>
                  <a:lnTo>
                    <a:pt x="204" y="77"/>
                  </a:lnTo>
                  <a:lnTo>
                    <a:pt x="214" y="68"/>
                  </a:lnTo>
                  <a:lnTo>
                    <a:pt x="204" y="47"/>
                  </a:lnTo>
                  <a:lnTo>
                    <a:pt x="59" y="0"/>
                  </a:lnTo>
                  <a:lnTo>
                    <a:pt x="49" y="5"/>
                  </a:lnTo>
                  <a:lnTo>
                    <a:pt x="37" y="23"/>
                  </a:lnTo>
                  <a:lnTo>
                    <a:pt x="37" y="32"/>
                  </a:lnTo>
                  <a:lnTo>
                    <a:pt x="30" y="61"/>
                  </a:lnTo>
                  <a:lnTo>
                    <a:pt x="10" y="80"/>
                  </a:lnTo>
                  <a:lnTo>
                    <a:pt x="7" y="86"/>
                  </a:lnTo>
                  <a:lnTo>
                    <a:pt x="7" y="92"/>
                  </a:lnTo>
                  <a:lnTo>
                    <a:pt x="20" y="103"/>
                  </a:lnTo>
                  <a:lnTo>
                    <a:pt x="23" y="125"/>
                  </a:lnTo>
                  <a:lnTo>
                    <a:pt x="10" y="131"/>
                  </a:lnTo>
                  <a:lnTo>
                    <a:pt x="13" y="170"/>
                  </a:lnTo>
                  <a:lnTo>
                    <a:pt x="17" y="170"/>
                  </a:lnTo>
                  <a:lnTo>
                    <a:pt x="40" y="176"/>
                  </a:lnTo>
                  <a:lnTo>
                    <a:pt x="46" y="200"/>
                  </a:lnTo>
                  <a:lnTo>
                    <a:pt x="66" y="202"/>
                  </a:lnTo>
                  <a:lnTo>
                    <a:pt x="73" y="211"/>
                  </a:lnTo>
                  <a:lnTo>
                    <a:pt x="83" y="215"/>
                  </a:lnTo>
                  <a:lnTo>
                    <a:pt x="93" y="224"/>
                  </a:lnTo>
                  <a:lnTo>
                    <a:pt x="119" y="241"/>
                  </a:lnTo>
                  <a:lnTo>
                    <a:pt x="115" y="247"/>
                  </a:lnTo>
                  <a:lnTo>
                    <a:pt x="89" y="262"/>
                  </a:lnTo>
                  <a:lnTo>
                    <a:pt x="63" y="286"/>
                  </a:lnTo>
                  <a:lnTo>
                    <a:pt x="56" y="307"/>
                  </a:lnTo>
                  <a:lnTo>
                    <a:pt x="13" y="33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5" name="Freeform 152"/>
            <p:cNvSpPr>
              <a:spLocks noChangeAspect="1"/>
            </p:cNvSpPr>
            <p:nvPr/>
          </p:nvSpPr>
          <p:spPr bwMode="auto">
            <a:xfrm>
              <a:off x="9913" y="3759"/>
              <a:ext cx="248" cy="499"/>
            </a:xfrm>
            <a:custGeom>
              <a:avLst/>
              <a:gdLst>
                <a:gd name="T0" fmla="*/ 0 w 248"/>
                <a:gd name="T1" fmla="*/ 373 h 499"/>
                <a:gd name="T2" fmla="*/ 10 w 248"/>
                <a:gd name="T3" fmla="*/ 376 h 499"/>
                <a:gd name="T4" fmla="*/ 33 w 248"/>
                <a:gd name="T5" fmla="*/ 410 h 499"/>
                <a:gd name="T6" fmla="*/ 86 w 248"/>
                <a:gd name="T7" fmla="*/ 439 h 499"/>
                <a:gd name="T8" fmla="*/ 129 w 248"/>
                <a:gd name="T9" fmla="*/ 449 h 499"/>
                <a:gd name="T10" fmla="*/ 139 w 248"/>
                <a:gd name="T11" fmla="*/ 476 h 499"/>
                <a:gd name="T12" fmla="*/ 148 w 248"/>
                <a:gd name="T13" fmla="*/ 499 h 499"/>
                <a:gd name="T14" fmla="*/ 171 w 248"/>
                <a:gd name="T15" fmla="*/ 463 h 499"/>
                <a:gd name="T16" fmla="*/ 191 w 248"/>
                <a:gd name="T17" fmla="*/ 413 h 499"/>
                <a:gd name="T18" fmla="*/ 228 w 248"/>
                <a:gd name="T19" fmla="*/ 358 h 499"/>
                <a:gd name="T20" fmla="*/ 248 w 248"/>
                <a:gd name="T21" fmla="*/ 307 h 499"/>
                <a:gd name="T22" fmla="*/ 241 w 248"/>
                <a:gd name="T23" fmla="*/ 226 h 499"/>
                <a:gd name="T24" fmla="*/ 225 w 248"/>
                <a:gd name="T25" fmla="*/ 155 h 499"/>
                <a:gd name="T26" fmla="*/ 189 w 248"/>
                <a:gd name="T27" fmla="*/ 166 h 499"/>
                <a:gd name="T28" fmla="*/ 179 w 248"/>
                <a:gd name="T29" fmla="*/ 160 h 499"/>
                <a:gd name="T30" fmla="*/ 165 w 248"/>
                <a:gd name="T31" fmla="*/ 164 h 499"/>
                <a:gd name="T32" fmla="*/ 179 w 248"/>
                <a:gd name="T33" fmla="*/ 128 h 499"/>
                <a:gd name="T34" fmla="*/ 195 w 248"/>
                <a:gd name="T35" fmla="*/ 122 h 499"/>
                <a:gd name="T36" fmla="*/ 198 w 248"/>
                <a:gd name="T37" fmla="*/ 86 h 499"/>
                <a:gd name="T38" fmla="*/ 215 w 248"/>
                <a:gd name="T39" fmla="*/ 67 h 499"/>
                <a:gd name="T40" fmla="*/ 60 w 248"/>
                <a:gd name="T41" fmla="*/ 0 h 499"/>
                <a:gd name="T42" fmla="*/ 37 w 248"/>
                <a:gd name="T43" fmla="*/ 23 h 499"/>
                <a:gd name="T44" fmla="*/ 30 w 248"/>
                <a:gd name="T45" fmla="*/ 62 h 499"/>
                <a:gd name="T46" fmla="*/ 7 w 248"/>
                <a:gd name="T47" fmla="*/ 86 h 499"/>
                <a:gd name="T48" fmla="*/ 20 w 248"/>
                <a:gd name="T49" fmla="*/ 104 h 499"/>
                <a:gd name="T50" fmla="*/ 10 w 248"/>
                <a:gd name="T51" fmla="*/ 131 h 499"/>
                <a:gd name="T52" fmla="*/ 18 w 248"/>
                <a:gd name="T53" fmla="*/ 170 h 499"/>
                <a:gd name="T54" fmla="*/ 46 w 248"/>
                <a:gd name="T55" fmla="*/ 200 h 499"/>
                <a:gd name="T56" fmla="*/ 73 w 248"/>
                <a:gd name="T57" fmla="*/ 212 h 499"/>
                <a:gd name="T58" fmla="*/ 93 w 248"/>
                <a:gd name="T59" fmla="*/ 224 h 499"/>
                <a:gd name="T60" fmla="*/ 116 w 248"/>
                <a:gd name="T61" fmla="*/ 248 h 499"/>
                <a:gd name="T62" fmla="*/ 63 w 248"/>
                <a:gd name="T63" fmla="*/ 287 h 499"/>
                <a:gd name="T64" fmla="*/ 14 w 248"/>
                <a:gd name="T65" fmla="*/ 335 h 4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8"/>
                <a:gd name="T100" fmla="*/ 0 h 499"/>
                <a:gd name="T101" fmla="*/ 248 w 248"/>
                <a:gd name="T102" fmla="*/ 499 h 4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8" h="499">
                  <a:moveTo>
                    <a:pt x="14" y="335"/>
                  </a:moveTo>
                  <a:lnTo>
                    <a:pt x="0" y="373"/>
                  </a:lnTo>
                  <a:lnTo>
                    <a:pt x="0" y="380"/>
                  </a:lnTo>
                  <a:lnTo>
                    <a:pt x="10" y="376"/>
                  </a:lnTo>
                  <a:lnTo>
                    <a:pt x="20" y="395"/>
                  </a:lnTo>
                  <a:lnTo>
                    <a:pt x="33" y="410"/>
                  </a:lnTo>
                  <a:lnTo>
                    <a:pt x="46" y="421"/>
                  </a:lnTo>
                  <a:lnTo>
                    <a:pt x="86" y="439"/>
                  </a:lnTo>
                  <a:lnTo>
                    <a:pt x="99" y="446"/>
                  </a:lnTo>
                  <a:lnTo>
                    <a:pt x="129" y="449"/>
                  </a:lnTo>
                  <a:lnTo>
                    <a:pt x="139" y="451"/>
                  </a:lnTo>
                  <a:lnTo>
                    <a:pt x="139" y="476"/>
                  </a:lnTo>
                  <a:lnTo>
                    <a:pt x="139" y="491"/>
                  </a:lnTo>
                  <a:lnTo>
                    <a:pt x="148" y="499"/>
                  </a:lnTo>
                  <a:lnTo>
                    <a:pt x="159" y="487"/>
                  </a:lnTo>
                  <a:lnTo>
                    <a:pt x="171" y="463"/>
                  </a:lnTo>
                  <a:lnTo>
                    <a:pt x="171" y="442"/>
                  </a:lnTo>
                  <a:lnTo>
                    <a:pt x="191" y="413"/>
                  </a:lnTo>
                  <a:lnTo>
                    <a:pt x="202" y="389"/>
                  </a:lnTo>
                  <a:lnTo>
                    <a:pt x="228" y="358"/>
                  </a:lnTo>
                  <a:lnTo>
                    <a:pt x="237" y="331"/>
                  </a:lnTo>
                  <a:lnTo>
                    <a:pt x="248" y="307"/>
                  </a:lnTo>
                  <a:lnTo>
                    <a:pt x="248" y="292"/>
                  </a:lnTo>
                  <a:lnTo>
                    <a:pt x="241" y="226"/>
                  </a:lnTo>
                  <a:lnTo>
                    <a:pt x="234" y="173"/>
                  </a:lnTo>
                  <a:lnTo>
                    <a:pt x="225" y="155"/>
                  </a:lnTo>
                  <a:lnTo>
                    <a:pt x="198" y="160"/>
                  </a:lnTo>
                  <a:lnTo>
                    <a:pt x="189" y="166"/>
                  </a:lnTo>
                  <a:lnTo>
                    <a:pt x="181" y="164"/>
                  </a:lnTo>
                  <a:lnTo>
                    <a:pt x="179" y="160"/>
                  </a:lnTo>
                  <a:lnTo>
                    <a:pt x="171" y="164"/>
                  </a:lnTo>
                  <a:lnTo>
                    <a:pt x="165" y="164"/>
                  </a:lnTo>
                  <a:lnTo>
                    <a:pt x="165" y="155"/>
                  </a:lnTo>
                  <a:lnTo>
                    <a:pt x="179" y="128"/>
                  </a:lnTo>
                  <a:lnTo>
                    <a:pt x="189" y="124"/>
                  </a:lnTo>
                  <a:lnTo>
                    <a:pt x="195" y="122"/>
                  </a:lnTo>
                  <a:lnTo>
                    <a:pt x="195" y="100"/>
                  </a:lnTo>
                  <a:lnTo>
                    <a:pt x="198" y="86"/>
                  </a:lnTo>
                  <a:lnTo>
                    <a:pt x="205" y="76"/>
                  </a:lnTo>
                  <a:lnTo>
                    <a:pt x="215" y="67"/>
                  </a:lnTo>
                  <a:lnTo>
                    <a:pt x="205" y="47"/>
                  </a:lnTo>
                  <a:lnTo>
                    <a:pt x="60" y="0"/>
                  </a:lnTo>
                  <a:lnTo>
                    <a:pt x="50" y="5"/>
                  </a:lnTo>
                  <a:lnTo>
                    <a:pt x="37" y="23"/>
                  </a:lnTo>
                  <a:lnTo>
                    <a:pt x="37" y="32"/>
                  </a:lnTo>
                  <a:lnTo>
                    <a:pt x="30" y="62"/>
                  </a:lnTo>
                  <a:lnTo>
                    <a:pt x="10" y="80"/>
                  </a:lnTo>
                  <a:lnTo>
                    <a:pt x="7" y="86"/>
                  </a:lnTo>
                  <a:lnTo>
                    <a:pt x="7" y="91"/>
                  </a:lnTo>
                  <a:lnTo>
                    <a:pt x="20" y="104"/>
                  </a:lnTo>
                  <a:lnTo>
                    <a:pt x="24" y="124"/>
                  </a:lnTo>
                  <a:lnTo>
                    <a:pt x="10" y="131"/>
                  </a:lnTo>
                  <a:lnTo>
                    <a:pt x="14" y="170"/>
                  </a:lnTo>
                  <a:lnTo>
                    <a:pt x="18" y="170"/>
                  </a:lnTo>
                  <a:lnTo>
                    <a:pt x="40" y="176"/>
                  </a:lnTo>
                  <a:lnTo>
                    <a:pt x="46" y="200"/>
                  </a:lnTo>
                  <a:lnTo>
                    <a:pt x="66" y="202"/>
                  </a:lnTo>
                  <a:lnTo>
                    <a:pt x="73" y="212"/>
                  </a:lnTo>
                  <a:lnTo>
                    <a:pt x="83" y="215"/>
                  </a:lnTo>
                  <a:lnTo>
                    <a:pt x="93" y="224"/>
                  </a:lnTo>
                  <a:lnTo>
                    <a:pt x="119" y="241"/>
                  </a:lnTo>
                  <a:lnTo>
                    <a:pt x="116" y="248"/>
                  </a:lnTo>
                  <a:lnTo>
                    <a:pt x="89" y="263"/>
                  </a:lnTo>
                  <a:lnTo>
                    <a:pt x="63" y="287"/>
                  </a:lnTo>
                  <a:lnTo>
                    <a:pt x="56" y="307"/>
                  </a:lnTo>
                  <a:lnTo>
                    <a:pt x="14" y="33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6" name="Freeform 153"/>
            <p:cNvSpPr>
              <a:spLocks noChangeAspect="1"/>
            </p:cNvSpPr>
            <p:nvPr/>
          </p:nvSpPr>
          <p:spPr bwMode="auto">
            <a:xfrm>
              <a:off x="9913" y="3759"/>
              <a:ext cx="248" cy="499"/>
            </a:xfrm>
            <a:custGeom>
              <a:avLst/>
              <a:gdLst>
                <a:gd name="T0" fmla="*/ 0 w 248"/>
                <a:gd name="T1" fmla="*/ 373 h 499"/>
                <a:gd name="T2" fmla="*/ 10 w 248"/>
                <a:gd name="T3" fmla="*/ 376 h 499"/>
                <a:gd name="T4" fmla="*/ 33 w 248"/>
                <a:gd name="T5" fmla="*/ 410 h 499"/>
                <a:gd name="T6" fmla="*/ 86 w 248"/>
                <a:gd name="T7" fmla="*/ 439 h 499"/>
                <a:gd name="T8" fmla="*/ 129 w 248"/>
                <a:gd name="T9" fmla="*/ 449 h 499"/>
                <a:gd name="T10" fmla="*/ 139 w 248"/>
                <a:gd name="T11" fmla="*/ 476 h 499"/>
                <a:gd name="T12" fmla="*/ 148 w 248"/>
                <a:gd name="T13" fmla="*/ 499 h 499"/>
                <a:gd name="T14" fmla="*/ 171 w 248"/>
                <a:gd name="T15" fmla="*/ 463 h 499"/>
                <a:gd name="T16" fmla="*/ 191 w 248"/>
                <a:gd name="T17" fmla="*/ 413 h 499"/>
                <a:gd name="T18" fmla="*/ 228 w 248"/>
                <a:gd name="T19" fmla="*/ 358 h 499"/>
                <a:gd name="T20" fmla="*/ 248 w 248"/>
                <a:gd name="T21" fmla="*/ 307 h 499"/>
                <a:gd name="T22" fmla="*/ 241 w 248"/>
                <a:gd name="T23" fmla="*/ 226 h 499"/>
                <a:gd name="T24" fmla="*/ 225 w 248"/>
                <a:gd name="T25" fmla="*/ 155 h 499"/>
                <a:gd name="T26" fmla="*/ 189 w 248"/>
                <a:gd name="T27" fmla="*/ 166 h 499"/>
                <a:gd name="T28" fmla="*/ 179 w 248"/>
                <a:gd name="T29" fmla="*/ 160 h 499"/>
                <a:gd name="T30" fmla="*/ 165 w 248"/>
                <a:gd name="T31" fmla="*/ 164 h 499"/>
                <a:gd name="T32" fmla="*/ 179 w 248"/>
                <a:gd name="T33" fmla="*/ 128 h 499"/>
                <a:gd name="T34" fmla="*/ 195 w 248"/>
                <a:gd name="T35" fmla="*/ 122 h 499"/>
                <a:gd name="T36" fmla="*/ 198 w 248"/>
                <a:gd name="T37" fmla="*/ 86 h 499"/>
                <a:gd name="T38" fmla="*/ 215 w 248"/>
                <a:gd name="T39" fmla="*/ 67 h 499"/>
                <a:gd name="T40" fmla="*/ 60 w 248"/>
                <a:gd name="T41" fmla="*/ 0 h 499"/>
                <a:gd name="T42" fmla="*/ 37 w 248"/>
                <a:gd name="T43" fmla="*/ 23 h 499"/>
                <a:gd name="T44" fmla="*/ 30 w 248"/>
                <a:gd name="T45" fmla="*/ 62 h 499"/>
                <a:gd name="T46" fmla="*/ 7 w 248"/>
                <a:gd name="T47" fmla="*/ 86 h 499"/>
                <a:gd name="T48" fmla="*/ 20 w 248"/>
                <a:gd name="T49" fmla="*/ 104 h 499"/>
                <a:gd name="T50" fmla="*/ 10 w 248"/>
                <a:gd name="T51" fmla="*/ 131 h 499"/>
                <a:gd name="T52" fmla="*/ 18 w 248"/>
                <a:gd name="T53" fmla="*/ 170 h 499"/>
                <a:gd name="T54" fmla="*/ 46 w 248"/>
                <a:gd name="T55" fmla="*/ 200 h 499"/>
                <a:gd name="T56" fmla="*/ 73 w 248"/>
                <a:gd name="T57" fmla="*/ 212 h 499"/>
                <a:gd name="T58" fmla="*/ 93 w 248"/>
                <a:gd name="T59" fmla="*/ 224 h 499"/>
                <a:gd name="T60" fmla="*/ 116 w 248"/>
                <a:gd name="T61" fmla="*/ 248 h 499"/>
                <a:gd name="T62" fmla="*/ 63 w 248"/>
                <a:gd name="T63" fmla="*/ 287 h 499"/>
                <a:gd name="T64" fmla="*/ 14 w 248"/>
                <a:gd name="T65" fmla="*/ 335 h 4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8"/>
                <a:gd name="T100" fmla="*/ 0 h 499"/>
                <a:gd name="T101" fmla="*/ 248 w 248"/>
                <a:gd name="T102" fmla="*/ 499 h 4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8" h="499">
                  <a:moveTo>
                    <a:pt x="14" y="335"/>
                  </a:moveTo>
                  <a:lnTo>
                    <a:pt x="0" y="373"/>
                  </a:lnTo>
                  <a:lnTo>
                    <a:pt x="0" y="380"/>
                  </a:lnTo>
                  <a:lnTo>
                    <a:pt x="10" y="376"/>
                  </a:lnTo>
                  <a:lnTo>
                    <a:pt x="20" y="395"/>
                  </a:lnTo>
                  <a:lnTo>
                    <a:pt x="33" y="410"/>
                  </a:lnTo>
                  <a:lnTo>
                    <a:pt x="46" y="421"/>
                  </a:lnTo>
                  <a:lnTo>
                    <a:pt x="86" y="439"/>
                  </a:lnTo>
                  <a:lnTo>
                    <a:pt x="99" y="446"/>
                  </a:lnTo>
                  <a:lnTo>
                    <a:pt x="129" y="449"/>
                  </a:lnTo>
                  <a:lnTo>
                    <a:pt x="139" y="451"/>
                  </a:lnTo>
                  <a:lnTo>
                    <a:pt x="139" y="476"/>
                  </a:lnTo>
                  <a:lnTo>
                    <a:pt x="139" y="491"/>
                  </a:lnTo>
                  <a:lnTo>
                    <a:pt x="148" y="499"/>
                  </a:lnTo>
                  <a:lnTo>
                    <a:pt x="159" y="487"/>
                  </a:lnTo>
                  <a:lnTo>
                    <a:pt x="171" y="463"/>
                  </a:lnTo>
                  <a:lnTo>
                    <a:pt x="171" y="442"/>
                  </a:lnTo>
                  <a:lnTo>
                    <a:pt x="191" y="413"/>
                  </a:lnTo>
                  <a:lnTo>
                    <a:pt x="202" y="389"/>
                  </a:lnTo>
                  <a:lnTo>
                    <a:pt x="228" y="358"/>
                  </a:lnTo>
                  <a:lnTo>
                    <a:pt x="237" y="331"/>
                  </a:lnTo>
                  <a:lnTo>
                    <a:pt x="248" y="307"/>
                  </a:lnTo>
                  <a:lnTo>
                    <a:pt x="248" y="292"/>
                  </a:lnTo>
                  <a:lnTo>
                    <a:pt x="241" y="226"/>
                  </a:lnTo>
                  <a:lnTo>
                    <a:pt x="234" y="173"/>
                  </a:lnTo>
                  <a:lnTo>
                    <a:pt x="225" y="155"/>
                  </a:lnTo>
                  <a:lnTo>
                    <a:pt x="198" y="160"/>
                  </a:lnTo>
                  <a:lnTo>
                    <a:pt x="189" y="166"/>
                  </a:lnTo>
                  <a:lnTo>
                    <a:pt x="181" y="164"/>
                  </a:lnTo>
                  <a:lnTo>
                    <a:pt x="179" y="160"/>
                  </a:lnTo>
                  <a:lnTo>
                    <a:pt x="171" y="164"/>
                  </a:lnTo>
                  <a:lnTo>
                    <a:pt x="165" y="164"/>
                  </a:lnTo>
                  <a:lnTo>
                    <a:pt x="165" y="155"/>
                  </a:lnTo>
                  <a:lnTo>
                    <a:pt x="179" y="128"/>
                  </a:lnTo>
                  <a:lnTo>
                    <a:pt x="189" y="124"/>
                  </a:lnTo>
                  <a:lnTo>
                    <a:pt x="195" y="122"/>
                  </a:lnTo>
                  <a:lnTo>
                    <a:pt x="195" y="100"/>
                  </a:lnTo>
                  <a:lnTo>
                    <a:pt x="198" y="86"/>
                  </a:lnTo>
                  <a:lnTo>
                    <a:pt x="205" y="76"/>
                  </a:lnTo>
                  <a:lnTo>
                    <a:pt x="215" y="67"/>
                  </a:lnTo>
                  <a:lnTo>
                    <a:pt x="205" y="47"/>
                  </a:lnTo>
                  <a:lnTo>
                    <a:pt x="60" y="0"/>
                  </a:lnTo>
                  <a:lnTo>
                    <a:pt x="50" y="5"/>
                  </a:lnTo>
                  <a:lnTo>
                    <a:pt x="37" y="23"/>
                  </a:lnTo>
                  <a:lnTo>
                    <a:pt x="37" y="32"/>
                  </a:lnTo>
                  <a:lnTo>
                    <a:pt x="30" y="62"/>
                  </a:lnTo>
                  <a:lnTo>
                    <a:pt x="10" y="80"/>
                  </a:lnTo>
                  <a:lnTo>
                    <a:pt x="7" y="86"/>
                  </a:lnTo>
                  <a:lnTo>
                    <a:pt x="7" y="91"/>
                  </a:lnTo>
                  <a:lnTo>
                    <a:pt x="20" y="104"/>
                  </a:lnTo>
                  <a:lnTo>
                    <a:pt x="24" y="124"/>
                  </a:lnTo>
                  <a:lnTo>
                    <a:pt x="10" y="131"/>
                  </a:lnTo>
                  <a:lnTo>
                    <a:pt x="14" y="170"/>
                  </a:lnTo>
                  <a:lnTo>
                    <a:pt x="18" y="170"/>
                  </a:lnTo>
                  <a:lnTo>
                    <a:pt x="40" y="176"/>
                  </a:lnTo>
                  <a:lnTo>
                    <a:pt x="46" y="200"/>
                  </a:lnTo>
                  <a:lnTo>
                    <a:pt x="66" y="202"/>
                  </a:lnTo>
                  <a:lnTo>
                    <a:pt x="73" y="212"/>
                  </a:lnTo>
                  <a:lnTo>
                    <a:pt x="83" y="215"/>
                  </a:lnTo>
                  <a:lnTo>
                    <a:pt x="93" y="224"/>
                  </a:lnTo>
                  <a:lnTo>
                    <a:pt x="119" y="241"/>
                  </a:lnTo>
                  <a:lnTo>
                    <a:pt x="116" y="248"/>
                  </a:lnTo>
                  <a:lnTo>
                    <a:pt x="89" y="263"/>
                  </a:lnTo>
                  <a:lnTo>
                    <a:pt x="63" y="287"/>
                  </a:lnTo>
                  <a:lnTo>
                    <a:pt x="56" y="307"/>
                  </a:lnTo>
                  <a:lnTo>
                    <a:pt x="14" y="335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7" name="Freeform 154"/>
            <p:cNvSpPr>
              <a:spLocks noChangeAspect="1"/>
            </p:cNvSpPr>
            <p:nvPr/>
          </p:nvSpPr>
          <p:spPr bwMode="auto">
            <a:xfrm>
              <a:off x="10141" y="3514"/>
              <a:ext cx="311" cy="280"/>
            </a:xfrm>
            <a:custGeom>
              <a:avLst/>
              <a:gdLst>
                <a:gd name="T0" fmla="*/ 0 w 311"/>
                <a:gd name="T1" fmla="*/ 61 h 280"/>
                <a:gd name="T2" fmla="*/ 104 w 311"/>
                <a:gd name="T3" fmla="*/ 37 h 280"/>
                <a:gd name="T4" fmla="*/ 114 w 311"/>
                <a:gd name="T5" fmla="*/ 49 h 280"/>
                <a:gd name="T6" fmla="*/ 117 w 311"/>
                <a:gd name="T7" fmla="*/ 46 h 280"/>
                <a:gd name="T8" fmla="*/ 121 w 311"/>
                <a:gd name="T9" fmla="*/ 39 h 280"/>
                <a:gd name="T10" fmla="*/ 274 w 311"/>
                <a:gd name="T11" fmla="*/ 0 h 280"/>
                <a:gd name="T12" fmla="*/ 311 w 311"/>
                <a:gd name="T13" fmla="*/ 116 h 280"/>
                <a:gd name="T14" fmla="*/ 305 w 311"/>
                <a:gd name="T15" fmla="*/ 128 h 280"/>
                <a:gd name="T16" fmla="*/ 301 w 311"/>
                <a:gd name="T17" fmla="*/ 134 h 280"/>
                <a:gd name="T18" fmla="*/ 305 w 311"/>
                <a:gd name="T19" fmla="*/ 140 h 280"/>
                <a:gd name="T20" fmla="*/ 305 w 311"/>
                <a:gd name="T21" fmla="*/ 147 h 280"/>
                <a:gd name="T22" fmla="*/ 285 w 311"/>
                <a:gd name="T23" fmla="*/ 147 h 280"/>
                <a:gd name="T24" fmla="*/ 235 w 311"/>
                <a:gd name="T25" fmla="*/ 167 h 280"/>
                <a:gd name="T26" fmla="*/ 218 w 311"/>
                <a:gd name="T27" fmla="*/ 164 h 280"/>
                <a:gd name="T28" fmla="*/ 214 w 311"/>
                <a:gd name="T29" fmla="*/ 170 h 280"/>
                <a:gd name="T30" fmla="*/ 214 w 311"/>
                <a:gd name="T31" fmla="*/ 180 h 280"/>
                <a:gd name="T32" fmla="*/ 211 w 311"/>
                <a:gd name="T33" fmla="*/ 183 h 280"/>
                <a:gd name="T34" fmla="*/ 181 w 311"/>
                <a:gd name="T35" fmla="*/ 185 h 280"/>
                <a:gd name="T36" fmla="*/ 137 w 311"/>
                <a:gd name="T37" fmla="*/ 204 h 280"/>
                <a:gd name="T38" fmla="*/ 130 w 311"/>
                <a:gd name="T39" fmla="*/ 198 h 280"/>
                <a:gd name="T40" fmla="*/ 104 w 311"/>
                <a:gd name="T41" fmla="*/ 222 h 280"/>
                <a:gd name="T42" fmla="*/ 47 w 311"/>
                <a:gd name="T43" fmla="*/ 267 h 280"/>
                <a:gd name="T44" fmla="*/ 24 w 311"/>
                <a:gd name="T45" fmla="*/ 280 h 280"/>
                <a:gd name="T46" fmla="*/ 4 w 311"/>
                <a:gd name="T47" fmla="*/ 261 h 280"/>
                <a:gd name="T48" fmla="*/ 30 w 311"/>
                <a:gd name="T49" fmla="*/ 237 h 280"/>
                <a:gd name="T50" fmla="*/ 34 w 311"/>
                <a:gd name="T51" fmla="*/ 229 h 280"/>
                <a:gd name="T52" fmla="*/ 21 w 311"/>
                <a:gd name="T53" fmla="*/ 215 h 280"/>
                <a:gd name="T54" fmla="*/ 0 w 311"/>
                <a:gd name="T55" fmla="*/ 61 h 2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11"/>
                <a:gd name="T85" fmla="*/ 0 h 280"/>
                <a:gd name="T86" fmla="*/ 311 w 311"/>
                <a:gd name="T87" fmla="*/ 280 h 2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11" h="280">
                  <a:moveTo>
                    <a:pt x="0" y="61"/>
                  </a:moveTo>
                  <a:lnTo>
                    <a:pt x="104" y="37"/>
                  </a:lnTo>
                  <a:lnTo>
                    <a:pt x="114" y="49"/>
                  </a:lnTo>
                  <a:lnTo>
                    <a:pt x="117" y="46"/>
                  </a:lnTo>
                  <a:lnTo>
                    <a:pt x="121" y="39"/>
                  </a:lnTo>
                  <a:lnTo>
                    <a:pt x="274" y="0"/>
                  </a:lnTo>
                  <a:lnTo>
                    <a:pt x="311" y="116"/>
                  </a:lnTo>
                  <a:lnTo>
                    <a:pt x="305" y="128"/>
                  </a:lnTo>
                  <a:lnTo>
                    <a:pt x="301" y="134"/>
                  </a:lnTo>
                  <a:lnTo>
                    <a:pt x="305" y="140"/>
                  </a:lnTo>
                  <a:lnTo>
                    <a:pt x="305" y="147"/>
                  </a:lnTo>
                  <a:lnTo>
                    <a:pt x="285" y="147"/>
                  </a:lnTo>
                  <a:lnTo>
                    <a:pt x="235" y="167"/>
                  </a:lnTo>
                  <a:lnTo>
                    <a:pt x="218" y="164"/>
                  </a:lnTo>
                  <a:lnTo>
                    <a:pt x="214" y="170"/>
                  </a:lnTo>
                  <a:lnTo>
                    <a:pt x="214" y="180"/>
                  </a:lnTo>
                  <a:lnTo>
                    <a:pt x="211" y="183"/>
                  </a:lnTo>
                  <a:lnTo>
                    <a:pt x="181" y="185"/>
                  </a:lnTo>
                  <a:lnTo>
                    <a:pt x="137" y="204"/>
                  </a:lnTo>
                  <a:lnTo>
                    <a:pt x="130" y="198"/>
                  </a:lnTo>
                  <a:lnTo>
                    <a:pt x="104" y="222"/>
                  </a:lnTo>
                  <a:lnTo>
                    <a:pt x="47" y="267"/>
                  </a:lnTo>
                  <a:lnTo>
                    <a:pt x="24" y="280"/>
                  </a:lnTo>
                  <a:lnTo>
                    <a:pt x="4" y="261"/>
                  </a:lnTo>
                  <a:lnTo>
                    <a:pt x="30" y="237"/>
                  </a:lnTo>
                  <a:lnTo>
                    <a:pt x="34" y="229"/>
                  </a:lnTo>
                  <a:lnTo>
                    <a:pt x="21" y="215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8" name="Freeform 155"/>
            <p:cNvSpPr>
              <a:spLocks noChangeAspect="1"/>
            </p:cNvSpPr>
            <p:nvPr/>
          </p:nvSpPr>
          <p:spPr bwMode="auto">
            <a:xfrm>
              <a:off x="10141" y="3514"/>
              <a:ext cx="311" cy="280"/>
            </a:xfrm>
            <a:custGeom>
              <a:avLst/>
              <a:gdLst>
                <a:gd name="T0" fmla="*/ 0 w 311"/>
                <a:gd name="T1" fmla="*/ 61 h 280"/>
                <a:gd name="T2" fmla="*/ 104 w 311"/>
                <a:gd name="T3" fmla="*/ 37 h 280"/>
                <a:gd name="T4" fmla="*/ 113 w 311"/>
                <a:gd name="T5" fmla="*/ 49 h 280"/>
                <a:gd name="T6" fmla="*/ 117 w 311"/>
                <a:gd name="T7" fmla="*/ 45 h 280"/>
                <a:gd name="T8" fmla="*/ 121 w 311"/>
                <a:gd name="T9" fmla="*/ 39 h 280"/>
                <a:gd name="T10" fmla="*/ 274 w 311"/>
                <a:gd name="T11" fmla="*/ 0 h 280"/>
                <a:gd name="T12" fmla="*/ 311 w 311"/>
                <a:gd name="T13" fmla="*/ 116 h 280"/>
                <a:gd name="T14" fmla="*/ 304 w 311"/>
                <a:gd name="T15" fmla="*/ 128 h 280"/>
                <a:gd name="T16" fmla="*/ 301 w 311"/>
                <a:gd name="T17" fmla="*/ 135 h 280"/>
                <a:gd name="T18" fmla="*/ 304 w 311"/>
                <a:gd name="T19" fmla="*/ 140 h 280"/>
                <a:gd name="T20" fmla="*/ 304 w 311"/>
                <a:gd name="T21" fmla="*/ 146 h 280"/>
                <a:gd name="T22" fmla="*/ 284 w 311"/>
                <a:gd name="T23" fmla="*/ 146 h 280"/>
                <a:gd name="T24" fmla="*/ 235 w 311"/>
                <a:gd name="T25" fmla="*/ 167 h 280"/>
                <a:gd name="T26" fmla="*/ 218 w 311"/>
                <a:gd name="T27" fmla="*/ 165 h 280"/>
                <a:gd name="T28" fmla="*/ 214 w 311"/>
                <a:gd name="T29" fmla="*/ 170 h 280"/>
                <a:gd name="T30" fmla="*/ 214 w 311"/>
                <a:gd name="T31" fmla="*/ 180 h 280"/>
                <a:gd name="T32" fmla="*/ 211 w 311"/>
                <a:gd name="T33" fmla="*/ 183 h 280"/>
                <a:gd name="T34" fmla="*/ 181 w 311"/>
                <a:gd name="T35" fmla="*/ 186 h 280"/>
                <a:gd name="T36" fmla="*/ 137 w 311"/>
                <a:gd name="T37" fmla="*/ 204 h 280"/>
                <a:gd name="T38" fmla="*/ 130 w 311"/>
                <a:gd name="T39" fmla="*/ 198 h 280"/>
                <a:gd name="T40" fmla="*/ 104 w 311"/>
                <a:gd name="T41" fmla="*/ 222 h 280"/>
                <a:gd name="T42" fmla="*/ 47 w 311"/>
                <a:gd name="T43" fmla="*/ 268 h 280"/>
                <a:gd name="T44" fmla="*/ 24 w 311"/>
                <a:gd name="T45" fmla="*/ 280 h 280"/>
                <a:gd name="T46" fmla="*/ 4 w 311"/>
                <a:gd name="T47" fmla="*/ 261 h 280"/>
                <a:gd name="T48" fmla="*/ 30 w 311"/>
                <a:gd name="T49" fmla="*/ 237 h 280"/>
                <a:gd name="T50" fmla="*/ 34 w 311"/>
                <a:gd name="T51" fmla="*/ 228 h 280"/>
                <a:gd name="T52" fmla="*/ 21 w 311"/>
                <a:gd name="T53" fmla="*/ 216 h 280"/>
                <a:gd name="T54" fmla="*/ 0 w 311"/>
                <a:gd name="T55" fmla="*/ 61 h 2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11"/>
                <a:gd name="T85" fmla="*/ 0 h 280"/>
                <a:gd name="T86" fmla="*/ 311 w 311"/>
                <a:gd name="T87" fmla="*/ 280 h 2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11" h="280">
                  <a:moveTo>
                    <a:pt x="0" y="61"/>
                  </a:moveTo>
                  <a:lnTo>
                    <a:pt x="104" y="37"/>
                  </a:lnTo>
                  <a:lnTo>
                    <a:pt x="113" y="49"/>
                  </a:lnTo>
                  <a:lnTo>
                    <a:pt x="117" y="45"/>
                  </a:lnTo>
                  <a:lnTo>
                    <a:pt x="121" y="39"/>
                  </a:lnTo>
                  <a:lnTo>
                    <a:pt x="274" y="0"/>
                  </a:lnTo>
                  <a:lnTo>
                    <a:pt x="311" y="116"/>
                  </a:lnTo>
                  <a:lnTo>
                    <a:pt x="304" y="128"/>
                  </a:lnTo>
                  <a:lnTo>
                    <a:pt x="301" y="135"/>
                  </a:lnTo>
                  <a:lnTo>
                    <a:pt x="304" y="140"/>
                  </a:lnTo>
                  <a:lnTo>
                    <a:pt x="304" y="146"/>
                  </a:lnTo>
                  <a:lnTo>
                    <a:pt x="284" y="146"/>
                  </a:lnTo>
                  <a:lnTo>
                    <a:pt x="235" y="167"/>
                  </a:lnTo>
                  <a:lnTo>
                    <a:pt x="218" y="165"/>
                  </a:lnTo>
                  <a:lnTo>
                    <a:pt x="214" y="170"/>
                  </a:lnTo>
                  <a:lnTo>
                    <a:pt x="214" y="180"/>
                  </a:lnTo>
                  <a:lnTo>
                    <a:pt x="211" y="183"/>
                  </a:lnTo>
                  <a:lnTo>
                    <a:pt x="181" y="186"/>
                  </a:lnTo>
                  <a:lnTo>
                    <a:pt x="137" y="204"/>
                  </a:lnTo>
                  <a:lnTo>
                    <a:pt x="130" y="198"/>
                  </a:lnTo>
                  <a:lnTo>
                    <a:pt x="104" y="222"/>
                  </a:lnTo>
                  <a:lnTo>
                    <a:pt x="47" y="268"/>
                  </a:lnTo>
                  <a:lnTo>
                    <a:pt x="24" y="280"/>
                  </a:lnTo>
                  <a:lnTo>
                    <a:pt x="4" y="261"/>
                  </a:lnTo>
                  <a:lnTo>
                    <a:pt x="30" y="237"/>
                  </a:lnTo>
                  <a:lnTo>
                    <a:pt x="34" y="228"/>
                  </a:lnTo>
                  <a:lnTo>
                    <a:pt x="21" y="216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39" name="Freeform 156"/>
            <p:cNvSpPr>
              <a:spLocks noChangeAspect="1"/>
            </p:cNvSpPr>
            <p:nvPr/>
          </p:nvSpPr>
          <p:spPr bwMode="auto">
            <a:xfrm>
              <a:off x="10141" y="3514"/>
              <a:ext cx="311" cy="280"/>
            </a:xfrm>
            <a:custGeom>
              <a:avLst/>
              <a:gdLst>
                <a:gd name="T0" fmla="*/ 0 w 311"/>
                <a:gd name="T1" fmla="*/ 61 h 280"/>
                <a:gd name="T2" fmla="*/ 104 w 311"/>
                <a:gd name="T3" fmla="*/ 37 h 280"/>
                <a:gd name="T4" fmla="*/ 113 w 311"/>
                <a:gd name="T5" fmla="*/ 49 h 280"/>
                <a:gd name="T6" fmla="*/ 117 w 311"/>
                <a:gd name="T7" fmla="*/ 45 h 280"/>
                <a:gd name="T8" fmla="*/ 121 w 311"/>
                <a:gd name="T9" fmla="*/ 39 h 280"/>
                <a:gd name="T10" fmla="*/ 274 w 311"/>
                <a:gd name="T11" fmla="*/ 0 h 280"/>
                <a:gd name="T12" fmla="*/ 311 w 311"/>
                <a:gd name="T13" fmla="*/ 116 h 280"/>
                <a:gd name="T14" fmla="*/ 304 w 311"/>
                <a:gd name="T15" fmla="*/ 128 h 280"/>
                <a:gd name="T16" fmla="*/ 301 w 311"/>
                <a:gd name="T17" fmla="*/ 135 h 280"/>
                <a:gd name="T18" fmla="*/ 304 w 311"/>
                <a:gd name="T19" fmla="*/ 140 h 280"/>
                <a:gd name="T20" fmla="*/ 304 w 311"/>
                <a:gd name="T21" fmla="*/ 146 h 280"/>
                <a:gd name="T22" fmla="*/ 284 w 311"/>
                <a:gd name="T23" fmla="*/ 146 h 280"/>
                <a:gd name="T24" fmla="*/ 235 w 311"/>
                <a:gd name="T25" fmla="*/ 167 h 280"/>
                <a:gd name="T26" fmla="*/ 218 w 311"/>
                <a:gd name="T27" fmla="*/ 165 h 280"/>
                <a:gd name="T28" fmla="*/ 214 w 311"/>
                <a:gd name="T29" fmla="*/ 170 h 280"/>
                <a:gd name="T30" fmla="*/ 214 w 311"/>
                <a:gd name="T31" fmla="*/ 180 h 280"/>
                <a:gd name="T32" fmla="*/ 211 w 311"/>
                <a:gd name="T33" fmla="*/ 183 h 280"/>
                <a:gd name="T34" fmla="*/ 181 w 311"/>
                <a:gd name="T35" fmla="*/ 186 h 280"/>
                <a:gd name="T36" fmla="*/ 137 w 311"/>
                <a:gd name="T37" fmla="*/ 204 h 280"/>
                <a:gd name="T38" fmla="*/ 130 w 311"/>
                <a:gd name="T39" fmla="*/ 198 h 280"/>
                <a:gd name="T40" fmla="*/ 104 w 311"/>
                <a:gd name="T41" fmla="*/ 222 h 280"/>
                <a:gd name="T42" fmla="*/ 47 w 311"/>
                <a:gd name="T43" fmla="*/ 268 h 280"/>
                <a:gd name="T44" fmla="*/ 24 w 311"/>
                <a:gd name="T45" fmla="*/ 280 h 280"/>
                <a:gd name="T46" fmla="*/ 4 w 311"/>
                <a:gd name="T47" fmla="*/ 261 h 280"/>
                <a:gd name="T48" fmla="*/ 30 w 311"/>
                <a:gd name="T49" fmla="*/ 237 h 280"/>
                <a:gd name="T50" fmla="*/ 34 w 311"/>
                <a:gd name="T51" fmla="*/ 228 h 280"/>
                <a:gd name="T52" fmla="*/ 21 w 311"/>
                <a:gd name="T53" fmla="*/ 216 h 280"/>
                <a:gd name="T54" fmla="*/ 0 w 311"/>
                <a:gd name="T55" fmla="*/ 61 h 2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11"/>
                <a:gd name="T85" fmla="*/ 0 h 280"/>
                <a:gd name="T86" fmla="*/ 311 w 311"/>
                <a:gd name="T87" fmla="*/ 280 h 2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11" h="280">
                  <a:moveTo>
                    <a:pt x="0" y="61"/>
                  </a:moveTo>
                  <a:lnTo>
                    <a:pt x="104" y="37"/>
                  </a:lnTo>
                  <a:lnTo>
                    <a:pt x="113" y="49"/>
                  </a:lnTo>
                  <a:lnTo>
                    <a:pt x="117" y="45"/>
                  </a:lnTo>
                  <a:lnTo>
                    <a:pt x="121" y="39"/>
                  </a:lnTo>
                  <a:lnTo>
                    <a:pt x="274" y="0"/>
                  </a:lnTo>
                  <a:lnTo>
                    <a:pt x="311" y="116"/>
                  </a:lnTo>
                  <a:lnTo>
                    <a:pt x="304" y="128"/>
                  </a:lnTo>
                  <a:lnTo>
                    <a:pt x="301" y="135"/>
                  </a:lnTo>
                  <a:lnTo>
                    <a:pt x="304" y="140"/>
                  </a:lnTo>
                  <a:lnTo>
                    <a:pt x="304" y="146"/>
                  </a:lnTo>
                  <a:lnTo>
                    <a:pt x="284" y="146"/>
                  </a:lnTo>
                  <a:lnTo>
                    <a:pt x="235" y="167"/>
                  </a:lnTo>
                  <a:lnTo>
                    <a:pt x="218" y="165"/>
                  </a:lnTo>
                  <a:lnTo>
                    <a:pt x="214" y="170"/>
                  </a:lnTo>
                  <a:lnTo>
                    <a:pt x="214" y="180"/>
                  </a:lnTo>
                  <a:lnTo>
                    <a:pt x="211" y="183"/>
                  </a:lnTo>
                  <a:lnTo>
                    <a:pt x="181" y="186"/>
                  </a:lnTo>
                  <a:lnTo>
                    <a:pt x="137" y="204"/>
                  </a:lnTo>
                  <a:lnTo>
                    <a:pt x="130" y="198"/>
                  </a:lnTo>
                  <a:lnTo>
                    <a:pt x="104" y="222"/>
                  </a:lnTo>
                  <a:lnTo>
                    <a:pt x="47" y="268"/>
                  </a:lnTo>
                  <a:lnTo>
                    <a:pt x="24" y="280"/>
                  </a:lnTo>
                  <a:lnTo>
                    <a:pt x="4" y="261"/>
                  </a:lnTo>
                  <a:lnTo>
                    <a:pt x="30" y="237"/>
                  </a:lnTo>
                  <a:lnTo>
                    <a:pt x="34" y="228"/>
                  </a:lnTo>
                  <a:lnTo>
                    <a:pt x="21" y="216"/>
                  </a:lnTo>
                  <a:lnTo>
                    <a:pt x="0" y="61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40" name="Freeform 157"/>
            <p:cNvSpPr>
              <a:spLocks noChangeAspect="1"/>
            </p:cNvSpPr>
            <p:nvPr/>
          </p:nvSpPr>
          <p:spPr bwMode="auto">
            <a:xfrm>
              <a:off x="10134" y="3311"/>
              <a:ext cx="599" cy="277"/>
            </a:xfrm>
            <a:custGeom>
              <a:avLst/>
              <a:gdLst>
                <a:gd name="T0" fmla="*/ 123 w 599"/>
                <a:gd name="T1" fmla="*/ 89 h 277"/>
                <a:gd name="T2" fmla="*/ 320 w 599"/>
                <a:gd name="T3" fmla="*/ 44 h 277"/>
                <a:gd name="T4" fmla="*/ 329 w 599"/>
                <a:gd name="T5" fmla="*/ 44 h 277"/>
                <a:gd name="T6" fmla="*/ 329 w 599"/>
                <a:gd name="T7" fmla="*/ 26 h 277"/>
                <a:gd name="T8" fmla="*/ 360 w 599"/>
                <a:gd name="T9" fmla="*/ 3 h 277"/>
                <a:gd name="T10" fmla="*/ 383 w 599"/>
                <a:gd name="T11" fmla="*/ 6 h 277"/>
                <a:gd name="T12" fmla="*/ 413 w 599"/>
                <a:gd name="T13" fmla="*/ 44 h 277"/>
                <a:gd name="T14" fmla="*/ 416 w 599"/>
                <a:gd name="T15" fmla="*/ 59 h 277"/>
                <a:gd name="T16" fmla="*/ 396 w 599"/>
                <a:gd name="T17" fmla="*/ 83 h 277"/>
                <a:gd name="T18" fmla="*/ 389 w 599"/>
                <a:gd name="T19" fmla="*/ 119 h 277"/>
                <a:gd name="T20" fmla="*/ 436 w 599"/>
                <a:gd name="T21" fmla="*/ 128 h 277"/>
                <a:gd name="T22" fmla="*/ 483 w 599"/>
                <a:gd name="T23" fmla="*/ 178 h 277"/>
                <a:gd name="T24" fmla="*/ 540 w 599"/>
                <a:gd name="T25" fmla="*/ 200 h 277"/>
                <a:gd name="T26" fmla="*/ 576 w 599"/>
                <a:gd name="T27" fmla="*/ 167 h 277"/>
                <a:gd name="T28" fmla="*/ 553 w 599"/>
                <a:gd name="T29" fmla="*/ 149 h 277"/>
                <a:gd name="T30" fmla="*/ 533 w 599"/>
                <a:gd name="T31" fmla="*/ 128 h 277"/>
                <a:gd name="T32" fmla="*/ 556 w 599"/>
                <a:gd name="T33" fmla="*/ 131 h 277"/>
                <a:gd name="T34" fmla="*/ 599 w 599"/>
                <a:gd name="T35" fmla="*/ 200 h 277"/>
                <a:gd name="T36" fmla="*/ 582 w 599"/>
                <a:gd name="T37" fmla="*/ 206 h 277"/>
                <a:gd name="T38" fmla="*/ 536 w 599"/>
                <a:gd name="T39" fmla="*/ 230 h 277"/>
                <a:gd name="T40" fmla="*/ 492 w 599"/>
                <a:gd name="T41" fmla="*/ 254 h 277"/>
                <a:gd name="T42" fmla="*/ 492 w 599"/>
                <a:gd name="T43" fmla="*/ 241 h 277"/>
                <a:gd name="T44" fmla="*/ 479 w 599"/>
                <a:gd name="T45" fmla="*/ 223 h 277"/>
                <a:gd name="T46" fmla="*/ 443 w 599"/>
                <a:gd name="T47" fmla="*/ 272 h 277"/>
                <a:gd name="T48" fmla="*/ 426 w 599"/>
                <a:gd name="T49" fmla="*/ 262 h 277"/>
                <a:gd name="T50" fmla="*/ 416 w 599"/>
                <a:gd name="T51" fmla="*/ 257 h 277"/>
                <a:gd name="T52" fmla="*/ 399 w 599"/>
                <a:gd name="T53" fmla="*/ 244 h 277"/>
                <a:gd name="T54" fmla="*/ 369 w 599"/>
                <a:gd name="T55" fmla="*/ 232 h 277"/>
                <a:gd name="T56" fmla="*/ 349 w 599"/>
                <a:gd name="T57" fmla="*/ 208 h 277"/>
                <a:gd name="T58" fmla="*/ 279 w 599"/>
                <a:gd name="T59" fmla="*/ 203 h 277"/>
                <a:gd name="T60" fmla="*/ 123 w 599"/>
                <a:gd name="T61" fmla="*/ 247 h 277"/>
                <a:gd name="T62" fmla="*/ 110 w 599"/>
                <a:gd name="T63" fmla="*/ 239 h 277"/>
                <a:gd name="T64" fmla="*/ 0 w 599"/>
                <a:gd name="T65" fmla="*/ 257 h 27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99"/>
                <a:gd name="T100" fmla="*/ 0 h 277"/>
                <a:gd name="T101" fmla="*/ 599 w 599"/>
                <a:gd name="T102" fmla="*/ 277 h 27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99" h="277">
                  <a:moveTo>
                    <a:pt x="0" y="116"/>
                  </a:moveTo>
                  <a:lnTo>
                    <a:pt x="123" y="89"/>
                  </a:lnTo>
                  <a:lnTo>
                    <a:pt x="316" y="51"/>
                  </a:lnTo>
                  <a:lnTo>
                    <a:pt x="320" y="44"/>
                  </a:lnTo>
                  <a:lnTo>
                    <a:pt x="326" y="42"/>
                  </a:lnTo>
                  <a:lnTo>
                    <a:pt x="329" y="44"/>
                  </a:lnTo>
                  <a:lnTo>
                    <a:pt x="332" y="42"/>
                  </a:lnTo>
                  <a:lnTo>
                    <a:pt x="329" y="26"/>
                  </a:lnTo>
                  <a:lnTo>
                    <a:pt x="347" y="24"/>
                  </a:lnTo>
                  <a:lnTo>
                    <a:pt x="360" y="3"/>
                  </a:lnTo>
                  <a:lnTo>
                    <a:pt x="373" y="0"/>
                  </a:lnTo>
                  <a:lnTo>
                    <a:pt x="383" y="6"/>
                  </a:lnTo>
                  <a:lnTo>
                    <a:pt x="393" y="29"/>
                  </a:lnTo>
                  <a:lnTo>
                    <a:pt x="413" y="44"/>
                  </a:lnTo>
                  <a:lnTo>
                    <a:pt x="419" y="53"/>
                  </a:lnTo>
                  <a:lnTo>
                    <a:pt x="416" y="59"/>
                  </a:lnTo>
                  <a:lnTo>
                    <a:pt x="406" y="66"/>
                  </a:lnTo>
                  <a:lnTo>
                    <a:pt x="396" y="83"/>
                  </a:lnTo>
                  <a:lnTo>
                    <a:pt x="386" y="108"/>
                  </a:lnTo>
                  <a:lnTo>
                    <a:pt x="389" y="119"/>
                  </a:lnTo>
                  <a:lnTo>
                    <a:pt x="413" y="119"/>
                  </a:lnTo>
                  <a:lnTo>
                    <a:pt x="436" y="128"/>
                  </a:lnTo>
                  <a:lnTo>
                    <a:pt x="469" y="161"/>
                  </a:lnTo>
                  <a:lnTo>
                    <a:pt x="483" y="178"/>
                  </a:lnTo>
                  <a:lnTo>
                    <a:pt x="499" y="200"/>
                  </a:lnTo>
                  <a:lnTo>
                    <a:pt x="540" y="200"/>
                  </a:lnTo>
                  <a:lnTo>
                    <a:pt x="562" y="191"/>
                  </a:lnTo>
                  <a:lnTo>
                    <a:pt x="576" y="167"/>
                  </a:lnTo>
                  <a:lnTo>
                    <a:pt x="569" y="161"/>
                  </a:lnTo>
                  <a:lnTo>
                    <a:pt x="553" y="149"/>
                  </a:lnTo>
                  <a:lnTo>
                    <a:pt x="533" y="140"/>
                  </a:lnTo>
                  <a:lnTo>
                    <a:pt x="533" y="128"/>
                  </a:lnTo>
                  <a:lnTo>
                    <a:pt x="549" y="131"/>
                  </a:lnTo>
                  <a:lnTo>
                    <a:pt x="556" y="131"/>
                  </a:lnTo>
                  <a:lnTo>
                    <a:pt x="586" y="167"/>
                  </a:lnTo>
                  <a:lnTo>
                    <a:pt x="599" y="200"/>
                  </a:lnTo>
                  <a:lnTo>
                    <a:pt x="599" y="217"/>
                  </a:lnTo>
                  <a:lnTo>
                    <a:pt x="582" y="206"/>
                  </a:lnTo>
                  <a:lnTo>
                    <a:pt x="562" y="221"/>
                  </a:lnTo>
                  <a:lnTo>
                    <a:pt x="536" y="230"/>
                  </a:lnTo>
                  <a:lnTo>
                    <a:pt x="506" y="254"/>
                  </a:lnTo>
                  <a:lnTo>
                    <a:pt x="492" y="254"/>
                  </a:lnTo>
                  <a:lnTo>
                    <a:pt x="489" y="251"/>
                  </a:lnTo>
                  <a:lnTo>
                    <a:pt x="492" y="241"/>
                  </a:lnTo>
                  <a:lnTo>
                    <a:pt x="487" y="223"/>
                  </a:lnTo>
                  <a:lnTo>
                    <a:pt x="479" y="223"/>
                  </a:lnTo>
                  <a:lnTo>
                    <a:pt x="463" y="247"/>
                  </a:lnTo>
                  <a:lnTo>
                    <a:pt x="443" y="272"/>
                  </a:lnTo>
                  <a:lnTo>
                    <a:pt x="436" y="277"/>
                  </a:lnTo>
                  <a:lnTo>
                    <a:pt x="426" y="262"/>
                  </a:lnTo>
                  <a:lnTo>
                    <a:pt x="423" y="259"/>
                  </a:lnTo>
                  <a:lnTo>
                    <a:pt x="416" y="257"/>
                  </a:lnTo>
                  <a:lnTo>
                    <a:pt x="413" y="254"/>
                  </a:lnTo>
                  <a:lnTo>
                    <a:pt x="399" y="244"/>
                  </a:lnTo>
                  <a:lnTo>
                    <a:pt x="399" y="241"/>
                  </a:lnTo>
                  <a:lnTo>
                    <a:pt x="369" y="232"/>
                  </a:lnTo>
                  <a:lnTo>
                    <a:pt x="360" y="212"/>
                  </a:lnTo>
                  <a:lnTo>
                    <a:pt x="349" y="208"/>
                  </a:lnTo>
                  <a:lnTo>
                    <a:pt x="343" y="191"/>
                  </a:lnTo>
                  <a:lnTo>
                    <a:pt x="279" y="203"/>
                  </a:lnTo>
                  <a:lnTo>
                    <a:pt x="127" y="241"/>
                  </a:lnTo>
                  <a:lnTo>
                    <a:pt x="123" y="247"/>
                  </a:lnTo>
                  <a:lnTo>
                    <a:pt x="119" y="251"/>
                  </a:lnTo>
                  <a:lnTo>
                    <a:pt x="110" y="239"/>
                  </a:lnTo>
                  <a:lnTo>
                    <a:pt x="7" y="262"/>
                  </a:lnTo>
                  <a:lnTo>
                    <a:pt x="0" y="257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41" name="Freeform 158"/>
            <p:cNvSpPr>
              <a:spLocks noChangeAspect="1"/>
            </p:cNvSpPr>
            <p:nvPr/>
          </p:nvSpPr>
          <p:spPr bwMode="auto">
            <a:xfrm>
              <a:off x="10134" y="3311"/>
              <a:ext cx="601" cy="277"/>
            </a:xfrm>
            <a:custGeom>
              <a:avLst/>
              <a:gdLst>
                <a:gd name="T0" fmla="*/ 124 w 601"/>
                <a:gd name="T1" fmla="*/ 89 h 277"/>
                <a:gd name="T2" fmla="*/ 320 w 601"/>
                <a:gd name="T3" fmla="*/ 45 h 277"/>
                <a:gd name="T4" fmla="*/ 330 w 601"/>
                <a:gd name="T5" fmla="*/ 45 h 277"/>
                <a:gd name="T6" fmla="*/ 330 w 601"/>
                <a:gd name="T7" fmla="*/ 27 h 277"/>
                <a:gd name="T8" fmla="*/ 361 w 601"/>
                <a:gd name="T9" fmla="*/ 3 h 277"/>
                <a:gd name="T10" fmla="*/ 384 w 601"/>
                <a:gd name="T11" fmla="*/ 6 h 277"/>
                <a:gd name="T12" fmla="*/ 414 w 601"/>
                <a:gd name="T13" fmla="*/ 45 h 277"/>
                <a:gd name="T14" fmla="*/ 418 w 601"/>
                <a:gd name="T15" fmla="*/ 60 h 277"/>
                <a:gd name="T16" fmla="*/ 398 w 601"/>
                <a:gd name="T17" fmla="*/ 83 h 277"/>
                <a:gd name="T18" fmla="*/ 391 w 601"/>
                <a:gd name="T19" fmla="*/ 119 h 277"/>
                <a:gd name="T20" fmla="*/ 437 w 601"/>
                <a:gd name="T21" fmla="*/ 129 h 277"/>
                <a:gd name="T22" fmla="*/ 484 w 601"/>
                <a:gd name="T23" fmla="*/ 179 h 277"/>
                <a:gd name="T24" fmla="*/ 540 w 601"/>
                <a:gd name="T25" fmla="*/ 200 h 277"/>
                <a:gd name="T26" fmla="*/ 577 w 601"/>
                <a:gd name="T27" fmla="*/ 167 h 277"/>
                <a:gd name="T28" fmla="*/ 555 w 601"/>
                <a:gd name="T29" fmla="*/ 149 h 277"/>
                <a:gd name="T30" fmla="*/ 534 w 601"/>
                <a:gd name="T31" fmla="*/ 129 h 277"/>
                <a:gd name="T32" fmla="*/ 557 w 601"/>
                <a:gd name="T33" fmla="*/ 131 h 277"/>
                <a:gd name="T34" fmla="*/ 601 w 601"/>
                <a:gd name="T35" fmla="*/ 200 h 277"/>
                <a:gd name="T36" fmla="*/ 584 w 601"/>
                <a:gd name="T37" fmla="*/ 206 h 277"/>
                <a:gd name="T38" fmla="*/ 538 w 601"/>
                <a:gd name="T39" fmla="*/ 230 h 277"/>
                <a:gd name="T40" fmla="*/ 494 w 601"/>
                <a:gd name="T41" fmla="*/ 253 h 277"/>
                <a:gd name="T42" fmla="*/ 494 w 601"/>
                <a:gd name="T43" fmla="*/ 241 h 277"/>
                <a:gd name="T44" fmla="*/ 481 w 601"/>
                <a:gd name="T45" fmla="*/ 223 h 277"/>
                <a:gd name="T46" fmla="*/ 444 w 601"/>
                <a:gd name="T47" fmla="*/ 272 h 277"/>
                <a:gd name="T48" fmla="*/ 427 w 601"/>
                <a:gd name="T49" fmla="*/ 262 h 277"/>
                <a:gd name="T50" fmla="*/ 418 w 601"/>
                <a:gd name="T51" fmla="*/ 256 h 277"/>
                <a:gd name="T52" fmla="*/ 400 w 601"/>
                <a:gd name="T53" fmla="*/ 245 h 277"/>
                <a:gd name="T54" fmla="*/ 370 w 601"/>
                <a:gd name="T55" fmla="*/ 233 h 277"/>
                <a:gd name="T56" fmla="*/ 350 w 601"/>
                <a:gd name="T57" fmla="*/ 208 h 277"/>
                <a:gd name="T58" fmla="*/ 280 w 601"/>
                <a:gd name="T59" fmla="*/ 203 h 277"/>
                <a:gd name="T60" fmla="*/ 124 w 601"/>
                <a:gd name="T61" fmla="*/ 247 h 277"/>
                <a:gd name="T62" fmla="*/ 110 w 601"/>
                <a:gd name="T63" fmla="*/ 238 h 277"/>
                <a:gd name="T64" fmla="*/ 0 w 601"/>
                <a:gd name="T65" fmla="*/ 256 h 27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1"/>
                <a:gd name="T100" fmla="*/ 0 h 277"/>
                <a:gd name="T101" fmla="*/ 601 w 601"/>
                <a:gd name="T102" fmla="*/ 277 h 27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1" h="277">
                  <a:moveTo>
                    <a:pt x="0" y="116"/>
                  </a:moveTo>
                  <a:lnTo>
                    <a:pt x="124" y="89"/>
                  </a:lnTo>
                  <a:lnTo>
                    <a:pt x="317" y="51"/>
                  </a:lnTo>
                  <a:lnTo>
                    <a:pt x="320" y="45"/>
                  </a:lnTo>
                  <a:lnTo>
                    <a:pt x="327" y="42"/>
                  </a:lnTo>
                  <a:lnTo>
                    <a:pt x="330" y="45"/>
                  </a:lnTo>
                  <a:lnTo>
                    <a:pt x="333" y="42"/>
                  </a:lnTo>
                  <a:lnTo>
                    <a:pt x="330" y="27"/>
                  </a:lnTo>
                  <a:lnTo>
                    <a:pt x="347" y="24"/>
                  </a:lnTo>
                  <a:lnTo>
                    <a:pt x="361" y="3"/>
                  </a:lnTo>
                  <a:lnTo>
                    <a:pt x="374" y="0"/>
                  </a:lnTo>
                  <a:lnTo>
                    <a:pt x="384" y="6"/>
                  </a:lnTo>
                  <a:lnTo>
                    <a:pt x="394" y="30"/>
                  </a:lnTo>
                  <a:lnTo>
                    <a:pt x="414" y="45"/>
                  </a:lnTo>
                  <a:lnTo>
                    <a:pt x="420" y="53"/>
                  </a:lnTo>
                  <a:lnTo>
                    <a:pt x="418" y="60"/>
                  </a:lnTo>
                  <a:lnTo>
                    <a:pt x="407" y="66"/>
                  </a:lnTo>
                  <a:lnTo>
                    <a:pt x="398" y="83"/>
                  </a:lnTo>
                  <a:lnTo>
                    <a:pt x="387" y="107"/>
                  </a:lnTo>
                  <a:lnTo>
                    <a:pt x="391" y="119"/>
                  </a:lnTo>
                  <a:lnTo>
                    <a:pt x="414" y="119"/>
                  </a:lnTo>
                  <a:lnTo>
                    <a:pt x="437" y="129"/>
                  </a:lnTo>
                  <a:lnTo>
                    <a:pt x="470" y="161"/>
                  </a:lnTo>
                  <a:lnTo>
                    <a:pt x="484" y="179"/>
                  </a:lnTo>
                  <a:lnTo>
                    <a:pt x="501" y="200"/>
                  </a:lnTo>
                  <a:lnTo>
                    <a:pt x="540" y="200"/>
                  </a:lnTo>
                  <a:lnTo>
                    <a:pt x="564" y="191"/>
                  </a:lnTo>
                  <a:lnTo>
                    <a:pt x="577" y="167"/>
                  </a:lnTo>
                  <a:lnTo>
                    <a:pt x="570" y="161"/>
                  </a:lnTo>
                  <a:lnTo>
                    <a:pt x="555" y="149"/>
                  </a:lnTo>
                  <a:lnTo>
                    <a:pt x="534" y="140"/>
                  </a:lnTo>
                  <a:lnTo>
                    <a:pt x="534" y="129"/>
                  </a:lnTo>
                  <a:lnTo>
                    <a:pt x="551" y="131"/>
                  </a:lnTo>
                  <a:lnTo>
                    <a:pt x="557" y="131"/>
                  </a:lnTo>
                  <a:lnTo>
                    <a:pt x="587" y="167"/>
                  </a:lnTo>
                  <a:lnTo>
                    <a:pt x="601" y="200"/>
                  </a:lnTo>
                  <a:lnTo>
                    <a:pt x="601" y="218"/>
                  </a:lnTo>
                  <a:lnTo>
                    <a:pt x="584" y="206"/>
                  </a:lnTo>
                  <a:lnTo>
                    <a:pt x="564" y="220"/>
                  </a:lnTo>
                  <a:lnTo>
                    <a:pt x="538" y="230"/>
                  </a:lnTo>
                  <a:lnTo>
                    <a:pt x="507" y="253"/>
                  </a:lnTo>
                  <a:lnTo>
                    <a:pt x="494" y="253"/>
                  </a:lnTo>
                  <a:lnTo>
                    <a:pt x="490" y="251"/>
                  </a:lnTo>
                  <a:lnTo>
                    <a:pt x="494" y="241"/>
                  </a:lnTo>
                  <a:lnTo>
                    <a:pt x="488" y="223"/>
                  </a:lnTo>
                  <a:lnTo>
                    <a:pt x="481" y="223"/>
                  </a:lnTo>
                  <a:lnTo>
                    <a:pt x="464" y="247"/>
                  </a:lnTo>
                  <a:lnTo>
                    <a:pt x="444" y="272"/>
                  </a:lnTo>
                  <a:lnTo>
                    <a:pt x="437" y="277"/>
                  </a:lnTo>
                  <a:lnTo>
                    <a:pt x="427" y="262"/>
                  </a:lnTo>
                  <a:lnTo>
                    <a:pt x="424" y="259"/>
                  </a:lnTo>
                  <a:lnTo>
                    <a:pt x="418" y="256"/>
                  </a:lnTo>
                  <a:lnTo>
                    <a:pt x="414" y="253"/>
                  </a:lnTo>
                  <a:lnTo>
                    <a:pt x="400" y="245"/>
                  </a:lnTo>
                  <a:lnTo>
                    <a:pt x="400" y="241"/>
                  </a:lnTo>
                  <a:lnTo>
                    <a:pt x="370" y="233"/>
                  </a:lnTo>
                  <a:lnTo>
                    <a:pt x="361" y="212"/>
                  </a:lnTo>
                  <a:lnTo>
                    <a:pt x="350" y="208"/>
                  </a:lnTo>
                  <a:lnTo>
                    <a:pt x="344" y="191"/>
                  </a:lnTo>
                  <a:lnTo>
                    <a:pt x="280" y="203"/>
                  </a:lnTo>
                  <a:lnTo>
                    <a:pt x="127" y="241"/>
                  </a:lnTo>
                  <a:lnTo>
                    <a:pt x="124" y="247"/>
                  </a:lnTo>
                  <a:lnTo>
                    <a:pt x="120" y="251"/>
                  </a:lnTo>
                  <a:lnTo>
                    <a:pt x="110" y="238"/>
                  </a:lnTo>
                  <a:lnTo>
                    <a:pt x="7" y="262"/>
                  </a:lnTo>
                  <a:lnTo>
                    <a:pt x="0" y="256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42" name="Freeform 159"/>
            <p:cNvSpPr>
              <a:spLocks noChangeAspect="1"/>
            </p:cNvSpPr>
            <p:nvPr/>
          </p:nvSpPr>
          <p:spPr bwMode="auto">
            <a:xfrm>
              <a:off x="10134" y="3311"/>
              <a:ext cx="601" cy="277"/>
            </a:xfrm>
            <a:custGeom>
              <a:avLst/>
              <a:gdLst>
                <a:gd name="T0" fmla="*/ 124 w 601"/>
                <a:gd name="T1" fmla="*/ 89 h 277"/>
                <a:gd name="T2" fmla="*/ 320 w 601"/>
                <a:gd name="T3" fmla="*/ 45 h 277"/>
                <a:gd name="T4" fmla="*/ 330 w 601"/>
                <a:gd name="T5" fmla="*/ 45 h 277"/>
                <a:gd name="T6" fmla="*/ 330 w 601"/>
                <a:gd name="T7" fmla="*/ 27 h 277"/>
                <a:gd name="T8" fmla="*/ 361 w 601"/>
                <a:gd name="T9" fmla="*/ 3 h 277"/>
                <a:gd name="T10" fmla="*/ 384 w 601"/>
                <a:gd name="T11" fmla="*/ 6 h 277"/>
                <a:gd name="T12" fmla="*/ 414 w 601"/>
                <a:gd name="T13" fmla="*/ 45 h 277"/>
                <a:gd name="T14" fmla="*/ 418 w 601"/>
                <a:gd name="T15" fmla="*/ 60 h 277"/>
                <a:gd name="T16" fmla="*/ 398 w 601"/>
                <a:gd name="T17" fmla="*/ 83 h 277"/>
                <a:gd name="T18" fmla="*/ 391 w 601"/>
                <a:gd name="T19" fmla="*/ 119 h 277"/>
                <a:gd name="T20" fmla="*/ 437 w 601"/>
                <a:gd name="T21" fmla="*/ 129 h 277"/>
                <a:gd name="T22" fmla="*/ 484 w 601"/>
                <a:gd name="T23" fmla="*/ 179 h 277"/>
                <a:gd name="T24" fmla="*/ 540 w 601"/>
                <a:gd name="T25" fmla="*/ 200 h 277"/>
                <a:gd name="T26" fmla="*/ 577 w 601"/>
                <a:gd name="T27" fmla="*/ 167 h 277"/>
                <a:gd name="T28" fmla="*/ 555 w 601"/>
                <a:gd name="T29" fmla="*/ 149 h 277"/>
                <a:gd name="T30" fmla="*/ 534 w 601"/>
                <a:gd name="T31" fmla="*/ 129 h 277"/>
                <a:gd name="T32" fmla="*/ 557 w 601"/>
                <a:gd name="T33" fmla="*/ 131 h 277"/>
                <a:gd name="T34" fmla="*/ 601 w 601"/>
                <a:gd name="T35" fmla="*/ 200 h 277"/>
                <a:gd name="T36" fmla="*/ 584 w 601"/>
                <a:gd name="T37" fmla="*/ 206 h 277"/>
                <a:gd name="T38" fmla="*/ 538 w 601"/>
                <a:gd name="T39" fmla="*/ 230 h 277"/>
                <a:gd name="T40" fmla="*/ 494 w 601"/>
                <a:gd name="T41" fmla="*/ 253 h 277"/>
                <a:gd name="T42" fmla="*/ 494 w 601"/>
                <a:gd name="T43" fmla="*/ 241 h 277"/>
                <a:gd name="T44" fmla="*/ 481 w 601"/>
                <a:gd name="T45" fmla="*/ 223 h 277"/>
                <a:gd name="T46" fmla="*/ 444 w 601"/>
                <a:gd name="T47" fmla="*/ 272 h 277"/>
                <a:gd name="T48" fmla="*/ 427 w 601"/>
                <a:gd name="T49" fmla="*/ 262 h 277"/>
                <a:gd name="T50" fmla="*/ 418 w 601"/>
                <a:gd name="T51" fmla="*/ 256 h 277"/>
                <a:gd name="T52" fmla="*/ 400 w 601"/>
                <a:gd name="T53" fmla="*/ 245 h 277"/>
                <a:gd name="T54" fmla="*/ 370 w 601"/>
                <a:gd name="T55" fmla="*/ 233 h 277"/>
                <a:gd name="T56" fmla="*/ 350 w 601"/>
                <a:gd name="T57" fmla="*/ 208 h 277"/>
                <a:gd name="T58" fmla="*/ 280 w 601"/>
                <a:gd name="T59" fmla="*/ 203 h 277"/>
                <a:gd name="T60" fmla="*/ 124 w 601"/>
                <a:gd name="T61" fmla="*/ 247 h 277"/>
                <a:gd name="T62" fmla="*/ 110 w 601"/>
                <a:gd name="T63" fmla="*/ 238 h 277"/>
                <a:gd name="T64" fmla="*/ 0 w 601"/>
                <a:gd name="T65" fmla="*/ 256 h 27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1"/>
                <a:gd name="T100" fmla="*/ 0 h 277"/>
                <a:gd name="T101" fmla="*/ 601 w 601"/>
                <a:gd name="T102" fmla="*/ 277 h 27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1" h="277">
                  <a:moveTo>
                    <a:pt x="0" y="116"/>
                  </a:moveTo>
                  <a:lnTo>
                    <a:pt x="124" y="89"/>
                  </a:lnTo>
                  <a:lnTo>
                    <a:pt x="317" y="51"/>
                  </a:lnTo>
                  <a:lnTo>
                    <a:pt x="320" y="45"/>
                  </a:lnTo>
                  <a:lnTo>
                    <a:pt x="327" y="42"/>
                  </a:lnTo>
                  <a:lnTo>
                    <a:pt x="330" y="45"/>
                  </a:lnTo>
                  <a:lnTo>
                    <a:pt x="333" y="42"/>
                  </a:lnTo>
                  <a:lnTo>
                    <a:pt x="330" y="27"/>
                  </a:lnTo>
                  <a:lnTo>
                    <a:pt x="347" y="24"/>
                  </a:lnTo>
                  <a:lnTo>
                    <a:pt x="361" y="3"/>
                  </a:lnTo>
                  <a:lnTo>
                    <a:pt x="374" y="0"/>
                  </a:lnTo>
                  <a:lnTo>
                    <a:pt x="384" y="6"/>
                  </a:lnTo>
                  <a:lnTo>
                    <a:pt x="394" y="30"/>
                  </a:lnTo>
                  <a:lnTo>
                    <a:pt x="414" y="45"/>
                  </a:lnTo>
                  <a:lnTo>
                    <a:pt x="420" y="53"/>
                  </a:lnTo>
                  <a:lnTo>
                    <a:pt x="418" y="60"/>
                  </a:lnTo>
                  <a:lnTo>
                    <a:pt x="407" y="66"/>
                  </a:lnTo>
                  <a:lnTo>
                    <a:pt x="398" y="83"/>
                  </a:lnTo>
                  <a:lnTo>
                    <a:pt x="387" y="107"/>
                  </a:lnTo>
                  <a:lnTo>
                    <a:pt x="391" y="119"/>
                  </a:lnTo>
                  <a:lnTo>
                    <a:pt x="414" y="119"/>
                  </a:lnTo>
                  <a:lnTo>
                    <a:pt x="437" y="129"/>
                  </a:lnTo>
                  <a:lnTo>
                    <a:pt x="470" y="161"/>
                  </a:lnTo>
                  <a:lnTo>
                    <a:pt x="484" y="179"/>
                  </a:lnTo>
                  <a:lnTo>
                    <a:pt x="501" y="200"/>
                  </a:lnTo>
                  <a:lnTo>
                    <a:pt x="540" y="200"/>
                  </a:lnTo>
                  <a:lnTo>
                    <a:pt x="564" y="191"/>
                  </a:lnTo>
                  <a:lnTo>
                    <a:pt x="577" y="167"/>
                  </a:lnTo>
                  <a:lnTo>
                    <a:pt x="570" y="161"/>
                  </a:lnTo>
                  <a:lnTo>
                    <a:pt x="555" y="149"/>
                  </a:lnTo>
                  <a:lnTo>
                    <a:pt x="534" y="140"/>
                  </a:lnTo>
                  <a:lnTo>
                    <a:pt x="534" y="129"/>
                  </a:lnTo>
                  <a:lnTo>
                    <a:pt x="551" y="131"/>
                  </a:lnTo>
                  <a:lnTo>
                    <a:pt x="557" y="131"/>
                  </a:lnTo>
                  <a:lnTo>
                    <a:pt x="587" y="167"/>
                  </a:lnTo>
                  <a:lnTo>
                    <a:pt x="601" y="200"/>
                  </a:lnTo>
                  <a:lnTo>
                    <a:pt x="601" y="218"/>
                  </a:lnTo>
                  <a:lnTo>
                    <a:pt x="584" y="206"/>
                  </a:lnTo>
                  <a:lnTo>
                    <a:pt x="564" y="220"/>
                  </a:lnTo>
                  <a:lnTo>
                    <a:pt x="538" y="230"/>
                  </a:lnTo>
                  <a:lnTo>
                    <a:pt x="507" y="253"/>
                  </a:lnTo>
                  <a:lnTo>
                    <a:pt x="494" y="253"/>
                  </a:lnTo>
                  <a:lnTo>
                    <a:pt x="490" y="251"/>
                  </a:lnTo>
                  <a:lnTo>
                    <a:pt x="494" y="241"/>
                  </a:lnTo>
                  <a:lnTo>
                    <a:pt x="488" y="223"/>
                  </a:lnTo>
                  <a:lnTo>
                    <a:pt x="481" y="223"/>
                  </a:lnTo>
                  <a:lnTo>
                    <a:pt x="464" y="247"/>
                  </a:lnTo>
                  <a:lnTo>
                    <a:pt x="444" y="272"/>
                  </a:lnTo>
                  <a:lnTo>
                    <a:pt x="437" y="277"/>
                  </a:lnTo>
                  <a:lnTo>
                    <a:pt x="427" y="262"/>
                  </a:lnTo>
                  <a:lnTo>
                    <a:pt x="424" y="259"/>
                  </a:lnTo>
                  <a:lnTo>
                    <a:pt x="418" y="256"/>
                  </a:lnTo>
                  <a:lnTo>
                    <a:pt x="414" y="253"/>
                  </a:lnTo>
                  <a:lnTo>
                    <a:pt x="400" y="245"/>
                  </a:lnTo>
                  <a:lnTo>
                    <a:pt x="400" y="241"/>
                  </a:lnTo>
                  <a:lnTo>
                    <a:pt x="370" y="233"/>
                  </a:lnTo>
                  <a:lnTo>
                    <a:pt x="361" y="212"/>
                  </a:lnTo>
                  <a:lnTo>
                    <a:pt x="350" y="208"/>
                  </a:lnTo>
                  <a:lnTo>
                    <a:pt x="344" y="191"/>
                  </a:lnTo>
                  <a:lnTo>
                    <a:pt x="280" y="203"/>
                  </a:lnTo>
                  <a:lnTo>
                    <a:pt x="127" y="241"/>
                  </a:lnTo>
                  <a:lnTo>
                    <a:pt x="124" y="247"/>
                  </a:lnTo>
                  <a:lnTo>
                    <a:pt x="120" y="251"/>
                  </a:lnTo>
                  <a:lnTo>
                    <a:pt x="110" y="238"/>
                  </a:lnTo>
                  <a:lnTo>
                    <a:pt x="7" y="262"/>
                  </a:lnTo>
                  <a:lnTo>
                    <a:pt x="0" y="256"/>
                  </a:lnTo>
                  <a:lnTo>
                    <a:pt x="0" y="11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43" name="Freeform 160"/>
            <p:cNvSpPr>
              <a:spLocks noChangeAspect="1"/>
            </p:cNvSpPr>
            <p:nvPr/>
          </p:nvSpPr>
          <p:spPr bwMode="auto">
            <a:xfrm>
              <a:off x="10413" y="3501"/>
              <a:ext cx="156" cy="160"/>
            </a:xfrm>
            <a:custGeom>
              <a:avLst/>
              <a:gdLst>
                <a:gd name="T0" fmla="*/ 0 w 156"/>
                <a:gd name="T1" fmla="*/ 11 h 160"/>
                <a:gd name="T2" fmla="*/ 37 w 156"/>
                <a:gd name="T3" fmla="*/ 129 h 160"/>
                <a:gd name="T4" fmla="*/ 31 w 156"/>
                <a:gd name="T5" fmla="*/ 141 h 160"/>
                <a:gd name="T6" fmla="*/ 27 w 156"/>
                <a:gd name="T7" fmla="*/ 147 h 160"/>
                <a:gd name="T8" fmla="*/ 31 w 156"/>
                <a:gd name="T9" fmla="*/ 153 h 160"/>
                <a:gd name="T10" fmla="*/ 31 w 156"/>
                <a:gd name="T11" fmla="*/ 160 h 160"/>
                <a:gd name="T12" fmla="*/ 40 w 156"/>
                <a:gd name="T13" fmla="*/ 160 h 160"/>
                <a:gd name="T14" fmla="*/ 73 w 156"/>
                <a:gd name="T15" fmla="*/ 141 h 160"/>
                <a:gd name="T16" fmla="*/ 90 w 156"/>
                <a:gd name="T17" fmla="*/ 126 h 160"/>
                <a:gd name="T18" fmla="*/ 90 w 156"/>
                <a:gd name="T19" fmla="*/ 110 h 160"/>
                <a:gd name="T20" fmla="*/ 87 w 156"/>
                <a:gd name="T21" fmla="*/ 101 h 160"/>
                <a:gd name="T22" fmla="*/ 87 w 156"/>
                <a:gd name="T23" fmla="*/ 83 h 160"/>
                <a:gd name="T24" fmla="*/ 100 w 156"/>
                <a:gd name="T25" fmla="*/ 70 h 160"/>
                <a:gd name="T26" fmla="*/ 107 w 156"/>
                <a:gd name="T27" fmla="*/ 73 h 160"/>
                <a:gd name="T28" fmla="*/ 107 w 156"/>
                <a:gd name="T29" fmla="*/ 85 h 160"/>
                <a:gd name="T30" fmla="*/ 107 w 156"/>
                <a:gd name="T31" fmla="*/ 110 h 160"/>
                <a:gd name="T32" fmla="*/ 113 w 156"/>
                <a:gd name="T33" fmla="*/ 119 h 160"/>
                <a:gd name="T34" fmla="*/ 123 w 156"/>
                <a:gd name="T35" fmla="*/ 116 h 160"/>
                <a:gd name="T36" fmla="*/ 123 w 156"/>
                <a:gd name="T37" fmla="*/ 101 h 160"/>
                <a:gd name="T38" fmla="*/ 130 w 156"/>
                <a:gd name="T39" fmla="*/ 101 h 160"/>
                <a:gd name="T40" fmla="*/ 139 w 156"/>
                <a:gd name="T41" fmla="*/ 92 h 160"/>
                <a:gd name="T42" fmla="*/ 156 w 156"/>
                <a:gd name="T43" fmla="*/ 92 h 160"/>
                <a:gd name="T44" fmla="*/ 156 w 156"/>
                <a:gd name="T45" fmla="*/ 89 h 160"/>
                <a:gd name="T46" fmla="*/ 146 w 156"/>
                <a:gd name="T47" fmla="*/ 73 h 160"/>
                <a:gd name="T48" fmla="*/ 143 w 156"/>
                <a:gd name="T49" fmla="*/ 70 h 160"/>
                <a:gd name="T50" fmla="*/ 136 w 156"/>
                <a:gd name="T51" fmla="*/ 67 h 160"/>
                <a:gd name="T52" fmla="*/ 134 w 156"/>
                <a:gd name="T53" fmla="*/ 64 h 160"/>
                <a:gd name="T54" fmla="*/ 119 w 156"/>
                <a:gd name="T55" fmla="*/ 55 h 160"/>
                <a:gd name="T56" fmla="*/ 119 w 156"/>
                <a:gd name="T57" fmla="*/ 51 h 160"/>
                <a:gd name="T58" fmla="*/ 90 w 156"/>
                <a:gd name="T59" fmla="*/ 42 h 160"/>
                <a:gd name="T60" fmla="*/ 80 w 156"/>
                <a:gd name="T61" fmla="*/ 21 h 160"/>
                <a:gd name="T62" fmla="*/ 70 w 156"/>
                <a:gd name="T63" fmla="*/ 18 h 160"/>
                <a:gd name="T64" fmla="*/ 63 w 156"/>
                <a:gd name="T65" fmla="*/ 0 h 160"/>
                <a:gd name="T66" fmla="*/ 0 w 156"/>
                <a:gd name="T67" fmla="*/ 11 h 16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6"/>
                <a:gd name="T103" fmla="*/ 0 h 160"/>
                <a:gd name="T104" fmla="*/ 156 w 156"/>
                <a:gd name="T105" fmla="*/ 160 h 16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6" h="160">
                  <a:moveTo>
                    <a:pt x="0" y="11"/>
                  </a:moveTo>
                  <a:lnTo>
                    <a:pt x="37" y="129"/>
                  </a:lnTo>
                  <a:lnTo>
                    <a:pt x="31" y="141"/>
                  </a:lnTo>
                  <a:lnTo>
                    <a:pt x="27" y="147"/>
                  </a:lnTo>
                  <a:lnTo>
                    <a:pt x="31" y="153"/>
                  </a:lnTo>
                  <a:lnTo>
                    <a:pt x="31" y="160"/>
                  </a:lnTo>
                  <a:lnTo>
                    <a:pt x="40" y="160"/>
                  </a:lnTo>
                  <a:lnTo>
                    <a:pt x="73" y="141"/>
                  </a:lnTo>
                  <a:lnTo>
                    <a:pt x="90" y="126"/>
                  </a:lnTo>
                  <a:lnTo>
                    <a:pt x="90" y="110"/>
                  </a:lnTo>
                  <a:lnTo>
                    <a:pt x="87" y="101"/>
                  </a:lnTo>
                  <a:lnTo>
                    <a:pt x="87" y="83"/>
                  </a:lnTo>
                  <a:lnTo>
                    <a:pt x="100" y="70"/>
                  </a:lnTo>
                  <a:lnTo>
                    <a:pt x="107" y="73"/>
                  </a:lnTo>
                  <a:lnTo>
                    <a:pt x="107" y="85"/>
                  </a:lnTo>
                  <a:lnTo>
                    <a:pt x="107" y="110"/>
                  </a:lnTo>
                  <a:lnTo>
                    <a:pt x="113" y="119"/>
                  </a:lnTo>
                  <a:lnTo>
                    <a:pt x="123" y="116"/>
                  </a:lnTo>
                  <a:lnTo>
                    <a:pt x="123" y="101"/>
                  </a:lnTo>
                  <a:lnTo>
                    <a:pt x="130" y="101"/>
                  </a:lnTo>
                  <a:lnTo>
                    <a:pt x="139" y="92"/>
                  </a:lnTo>
                  <a:lnTo>
                    <a:pt x="156" y="92"/>
                  </a:lnTo>
                  <a:lnTo>
                    <a:pt x="156" y="89"/>
                  </a:lnTo>
                  <a:lnTo>
                    <a:pt x="146" y="73"/>
                  </a:lnTo>
                  <a:lnTo>
                    <a:pt x="143" y="70"/>
                  </a:lnTo>
                  <a:lnTo>
                    <a:pt x="136" y="67"/>
                  </a:lnTo>
                  <a:lnTo>
                    <a:pt x="134" y="64"/>
                  </a:lnTo>
                  <a:lnTo>
                    <a:pt x="119" y="55"/>
                  </a:lnTo>
                  <a:lnTo>
                    <a:pt x="119" y="51"/>
                  </a:lnTo>
                  <a:lnTo>
                    <a:pt x="90" y="42"/>
                  </a:lnTo>
                  <a:lnTo>
                    <a:pt x="80" y="21"/>
                  </a:lnTo>
                  <a:lnTo>
                    <a:pt x="70" y="18"/>
                  </a:lnTo>
                  <a:lnTo>
                    <a:pt x="63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44" name="Freeform 161"/>
            <p:cNvSpPr>
              <a:spLocks noChangeAspect="1"/>
            </p:cNvSpPr>
            <p:nvPr/>
          </p:nvSpPr>
          <p:spPr bwMode="auto">
            <a:xfrm>
              <a:off x="10417" y="3504"/>
              <a:ext cx="152" cy="157"/>
            </a:xfrm>
            <a:custGeom>
              <a:avLst/>
              <a:gdLst>
                <a:gd name="T0" fmla="*/ 0 w 152"/>
                <a:gd name="T1" fmla="*/ 12 h 157"/>
                <a:gd name="T2" fmla="*/ 36 w 152"/>
                <a:gd name="T3" fmla="*/ 127 h 157"/>
                <a:gd name="T4" fmla="*/ 29 w 152"/>
                <a:gd name="T5" fmla="*/ 138 h 157"/>
                <a:gd name="T6" fmla="*/ 26 w 152"/>
                <a:gd name="T7" fmla="*/ 145 h 157"/>
                <a:gd name="T8" fmla="*/ 29 w 152"/>
                <a:gd name="T9" fmla="*/ 151 h 157"/>
                <a:gd name="T10" fmla="*/ 29 w 152"/>
                <a:gd name="T11" fmla="*/ 157 h 157"/>
                <a:gd name="T12" fmla="*/ 39 w 152"/>
                <a:gd name="T13" fmla="*/ 157 h 157"/>
                <a:gd name="T14" fmla="*/ 71 w 152"/>
                <a:gd name="T15" fmla="*/ 138 h 157"/>
                <a:gd name="T16" fmla="*/ 87 w 152"/>
                <a:gd name="T17" fmla="*/ 124 h 157"/>
                <a:gd name="T18" fmla="*/ 87 w 152"/>
                <a:gd name="T19" fmla="*/ 109 h 157"/>
                <a:gd name="T20" fmla="*/ 84 w 152"/>
                <a:gd name="T21" fmla="*/ 99 h 157"/>
                <a:gd name="T22" fmla="*/ 84 w 152"/>
                <a:gd name="T23" fmla="*/ 82 h 157"/>
                <a:gd name="T24" fmla="*/ 97 w 152"/>
                <a:gd name="T25" fmla="*/ 69 h 157"/>
                <a:gd name="T26" fmla="*/ 103 w 152"/>
                <a:gd name="T27" fmla="*/ 72 h 157"/>
                <a:gd name="T28" fmla="*/ 103 w 152"/>
                <a:gd name="T29" fmla="*/ 84 h 157"/>
                <a:gd name="T30" fmla="*/ 103 w 152"/>
                <a:gd name="T31" fmla="*/ 109 h 157"/>
                <a:gd name="T32" fmla="*/ 110 w 152"/>
                <a:gd name="T33" fmla="*/ 117 h 157"/>
                <a:gd name="T34" fmla="*/ 119 w 152"/>
                <a:gd name="T35" fmla="*/ 114 h 157"/>
                <a:gd name="T36" fmla="*/ 119 w 152"/>
                <a:gd name="T37" fmla="*/ 99 h 157"/>
                <a:gd name="T38" fmla="*/ 126 w 152"/>
                <a:gd name="T39" fmla="*/ 99 h 157"/>
                <a:gd name="T40" fmla="*/ 135 w 152"/>
                <a:gd name="T41" fmla="*/ 90 h 157"/>
                <a:gd name="T42" fmla="*/ 152 w 152"/>
                <a:gd name="T43" fmla="*/ 90 h 157"/>
                <a:gd name="T44" fmla="*/ 152 w 152"/>
                <a:gd name="T45" fmla="*/ 88 h 157"/>
                <a:gd name="T46" fmla="*/ 142 w 152"/>
                <a:gd name="T47" fmla="*/ 72 h 157"/>
                <a:gd name="T48" fmla="*/ 139 w 152"/>
                <a:gd name="T49" fmla="*/ 69 h 157"/>
                <a:gd name="T50" fmla="*/ 133 w 152"/>
                <a:gd name="T51" fmla="*/ 66 h 157"/>
                <a:gd name="T52" fmla="*/ 130 w 152"/>
                <a:gd name="T53" fmla="*/ 63 h 157"/>
                <a:gd name="T54" fmla="*/ 116 w 152"/>
                <a:gd name="T55" fmla="*/ 54 h 157"/>
                <a:gd name="T56" fmla="*/ 116 w 152"/>
                <a:gd name="T57" fmla="*/ 51 h 157"/>
                <a:gd name="T58" fmla="*/ 87 w 152"/>
                <a:gd name="T59" fmla="*/ 43 h 157"/>
                <a:gd name="T60" fmla="*/ 78 w 152"/>
                <a:gd name="T61" fmla="*/ 22 h 157"/>
                <a:gd name="T62" fmla="*/ 68 w 152"/>
                <a:gd name="T63" fmla="*/ 18 h 157"/>
                <a:gd name="T64" fmla="*/ 62 w 152"/>
                <a:gd name="T65" fmla="*/ 0 h 157"/>
                <a:gd name="T66" fmla="*/ 0 w 152"/>
                <a:gd name="T67" fmla="*/ 12 h 15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57"/>
                <a:gd name="T104" fmla="*/ 152 w 152"/>
                <a:gd name="T105" fmla="*/ 157 h 15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57">
                  <a:moveTo>
                    <a:pt x="0" y="12"/>
                  </a:moveTo>
                  <a:lnTo>
                    <a:pt x="36" y="127"/>
                  </a:lnTo>
                  <a:lnTo>
                    <a:pt x="29" y="138"/>
                  </a:lnTo>
                  <a:lnTo>
                    <a:pt x="26" y="145"/>
                  </a:lnTo>
                  <a:lnTo>
                    <a:pt x="29" y="151"/>
                  </a:lnTo>
                  <a:lnTo>
                    <a:pt x="29" y="157"/>
                  </a:lnTo>
                  <a:lnTo>
                    <a:pt x="39" y="157"/>
                  </a:lnTo>
                  <a:lnTo>
                    <a:pt x="71" y="138"/>
                  </a:lnTo>
                  <a:lnTo>
                    <a:pt x="87" y="124"/>
                  </a:lnTo>
                  <a:lnTo>
                    <a:pt x="87" y="109"/>
                  </a:lnTo>
                  <a:lnTo>
                    <a:pt x="84" y="99"/>
                  </a:lnTo>
                  <a:lnTo>
                    <a:pt x="84" y="82"/>
                  </a:lnTo>
                  <a:lnTo>
                    <a:pt x="97" y="69"/>
                  </a:lnTo>
                  <a:lnTo>
                    <a:pt x="103" y="72"/>
                  </a:lnTo>
                  <a:lnTo>
                    <a:pt x="103" y="84"/>
                  </a:lnTo>
                  <a:lnTo>
                    <a:pt x="103" y="109"/>
                  </a:lnTo>
                  <a:lnTo>
                    <a:pt x="110" y="117"/>
                  </a:lnTo>
                  <a:lnTo>
                    <a:pt x="119" y="114"/>
                  </a:lnTo>
                  <a:lnTo>
                    <a:pt x="119" y="99"/>
                  </a:lnTo>
                  <a:lnTo>
                    <a:pt x="126" y="99"/>
                  </a:lnTo>
                  <a:lnTo>
                    <a:pt x="135" y="90"/>
                  </a:lnTo>
                  <a:lnTo>
                    <a:pt x="152" y="90"/>
                  </a:lnTo>
                  <a:lnTo>
                    <a:pt x="152" y="88"/>
                  </a:lnTo>
                  <a:lnTo>
                    <a:pt x="142" y="72"/>
                  </a:lnTo>
                  <a:lnTo>
                    <a:pt x="139" y="69"/>
                  </a:lnTo>
                  <a:lnTo>
                    <a:pt x="133" y="66"/>
                  </a:lnTo>
                  <a:lnTo>
                    <a:pt x="130" y="63"/>
                  </a:lnTo>
                  <a:lnTo>
                    <a:pt x="116" y="54"/>
                  </a:lnTo>
                  <a:lnTo>
                    <a:pt x="116" y="51"/>
                  </a:lnTo>
                  <a:lnTo>
                    <a:pt x="87" y="43"/>
                  </a:lnTo>
                  <a:lnTo>
                    <a:pt x="78" y="22"/>
                  </a:lnTo>
                  <a:lnTo>
                    <a:pt x="68" y="18"/>
                  </a:lnTo>
                  <a:lnTo>
                    <a:pt x="62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45" name="Freeform 162"/>
            <p:cNvSpPr>
              <a:spLocks noChangeAspect="1"/>
            </p:cNvSpPr>
            <p:nvPr/>
          </p:nvSpPr>
          <p:spPr bwMode="auto">
            <a:xfrm>
              <a:off x="10417" y="3504"/>
              <a:ext cx="152" cy="157"/>
            </a:xfrm>
            <a:custGeom>
              <a:avLst/>
              <a:gdLst>
                <a:gd name="T0" fmla="*/ 0 w 152"/>
                <a:gd name="T1" fmla="*/ 12 h 157"/>
                <a:gd name="T2" fmla="*/ 36 w 152"/>
                <a:gd name="T3" fmla="*/ 127 h 157"/>
                <a:gd name="T4" fmla="*/ 29 w 152"/>
                <a:gd name="T5" fmla="*/ 138 h 157"/>
                <a:gd name="T6" fmla="*/ 26 w 152"/>
                <a:gd name="T7" fmla="*/ 145 h 157"/>
                <a:gd name="T8" fmla="*/ 29 w 152"/>
                <a:gd name="T9" fmla="*/ 151 h 157"/>
                <a:gd name="T10" fmla="*/ 29 w 152"/>
                <a:gd name="T11" fmla="*/ 157 h 157"/>
                <a:gd name="T12" fmla="*/ 39 w 152"/>
                <a:gd name="T13" fmla="*/ 157 h 157"/>
                <a:gd name="T14" fmla="*/ 71 w 152"/>
                <a:gd name="T15" fmla="*/ 138 h 157"/>
                <a:gd name="T16" fmla="*/ 87 w 152"/>
                <a:gd name="T17" fmla="*/ 124 h 157"/>
                <a:gd name="T18" fmla="*/ 87 w 152"/>
                <a:gd name="T19" fmla="*/ 109 h 157"/>
                <a:gd name="T20" fmla="*/ 84 w 152"/>
                <a:gd name="T21" fmla="*/ 99 h 157"/>
                <a:gd name="T22" fmla="*/ 84 w 152"/>
                <a:gd name="T23" fmla="*/ 82 h 157"/>
                <a:gd name="T24" fmla="*/ 97 w 152"/>
                <a:gd name="T25" fmla="*/ 69 h 157"/>
                <a:gd name="T26" fmla="*/ 103 w 152"/>
                <a:gd name="T27" fmla="*/ 72 h 157"/>
                <a:gd name="T28" fmla="*/ 103 w 152"/>
                <a:gd name="T29" fmla="*/ 84 h 157"/>
                <a:gd name="T30" fmla="*/ 103 w 152"/>
                <a:gd name="T31" fmla="*/ 109 h 157"/>
                <a:gd name="T32" fmla="*/ 110 w 152"/>
                <a:gd name="T33" fmla="*/ 117 h 157"/>
                <a:gd name="T34" fmla="*/ 119 w 152"/>
                <a:gd name="T35" fmla="*/ 114 h 157"/>
                <a:gd name="T36" fmla="*/ 119 w 152"/>
                <a:gd name="T37" fmla="*/ 99 h 157"/>
                <a:gd name="T38" fmla="*/ 126 w 152"/>
                <a:gd name="T39" fmla="*/ 99 h 157"/>
                <a:gd name="T40" fmla="*/ 135 w 152"/>
                <a:gd name="T41" fmla="*/ 90 h 157"/>
                <a:gd name="T42" fmla="*/ 152 w 152"/>
                <a:gd name="T43" fmla="*/ 90 h 157"/>
                <a:gd name="T44" fmla="*/ 152 w 152"/>
                <a:gd name="T45" fmla="*/ 88 h 157"/>
                <a:gd name="T46" fmla="*/ 142 w 152"/>
                <a:gd name="T47" fmla="*/ 72 h 157"/>
                <a:gd name="T48" fmla="*/ 139 w 152"/>
                <a:gd name="T49" fmla="*/ 69 h 157"/>
                <a:gd name="T50" fmla="*/ 133 w 152"/>
                <a:gd name="T51" fmla="*/ 66 h 157"/>
                <a:gd name="T52" fmla="*/ 130 w 152"/>
                <a:gd name="T53" fmla="*/ 63 h 157"/>
                <a:gd name="T54" fmla="*/ 116 w 152"/>
                <a:gd name="T55" fmla="*/ 54 h 157"/>
                <a:gd name="T56" fmla="*/ 116 w 152"/>
                <a:gd name="T57" fmla="*/ 51 h 157"/>
                <a:gd name="T58" fmla="*/ 87 w 152"/>
                <a:gd name="T59" fmla="*/ 43 h 157"/>
                <a:gd name="T60" fmla="*/ 78 w 152"/>
                <a:gd name="T61" fmla="*/ 22 h 157"/>
                <a:gd name="T62" fmla="*/ 68 w 152"/>
                <a:gd name="T63" fmla="*/ 18 h 157"/>
                <a:gd name="T64" fmla="*/ 62 w 152"/>
                <a:gd name="T65" fmla="*/ 0 h 157"/>
                <a:gd name="T66" fmla="*/ 0 w 152"/>
                <a:gd name="T67" fmla="*/ 12 h 15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57"/>
                <a:gd name="T104" fmla="*/ 152 w 152"/>
                <a:gd name="T105" fmla="*/ 157 h 15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57">
                  <a:moveTo>
                    <a:pt x="0" y="12"/>
                  </a:moveTo>
                  <a:lnTo>
                    <a:pt x="36" y="127"/>
                  </a:lnTo>
                  <a:lnTo>
                    <a:pt x="29" y="138"/>
                  </a:lnTo>
                  <a:lnTo>
                    <a:pt x="26" y="145"/>
                  </a:lnTo>
                  <a:lnTo>
                    <a:pt x="29" y="151"/>
                  </a:lnTo>
                  <a:lnTo>
                    <a:pt x="29" y="157"/>
                  </a:lnTo>
                  <a:lnTo>
                    <a:pt x="39" y="157"/>
                  </a:lnTo>
                  <a:lnTo>
                    <a:pt x="71" y="138"/>
                  </a:lnTo>
                  <a:lnTo>
                    <a:pt x="87" y="124"/>
                  </a:lnTo>
                  <a:lnTo>
                    <a:pt x="87" y="109"/>
                  </a:lnTo>
                  <a:lnTo>
                    <a:pt x="84" y="99"/>
                  </a:lnTo>
                  <a:lnTo>
                    <a:pt x="84" y="82"/>
                  </a:lnTo>
                  <a:lnTo>
                    <a:pt x="97" y="69"/>
                  </a:lnTo>
                  <a:lnTo>
                    <a:pt x="103" y="72"/>
                  </a:lnTo>
                  <a:lnTo>
                    <a:pt x="103" y="84"/>
                  </a:lnTo>
                  <a:lnTo>
                    <a:pt x="103" y="109"/>
                  </a:lnTo>
                  <a:lnTo>
                    <a:pt x="110" y="117"/>
                  </a:lnTo>
                  <a:lnTo>
                    <a:pt x="119" y="114"/>
                  </a:lnTo>
                  <a:lnTo>
                    <a:pt x="119" y="99"/>
                  </a:lnTo>
                  <a:lnTo>
                    <a:pt x="126" y="99"/>
                  </a:lnTo>
                  <a:lnTo>
                    <a:pt x="135" y="90"/>
                  </a:lnTo>
                  <a:lnTo>
                    <a:pt x="152" y="90"/>
                  </a:lnTo>
                  <a:lnTo>
                    <a:pt x="152" y="88"/>
                  </a:lnTo>
                  <a:lnTo>
                    <a:pt x="142" y="72"/>
                  </a:lnTo>
                  <a:lnTo>
                    <a:pt x="139" y="69"/>
                  </a:lnTo>
                  <a:lnTo>
                    <a:pt x="133" y="66"/>
                  </a:lnTo>
                  <a:lnTo>
                    <a:pt x="130" y="63"/>
                  </a:lnTo>
                  <a:lnTo>
                    <a:pt x="116" y="54"/>
                  </a:lnTo>
                  <a:lnTo>
                    <a:pt x="116" y="51"/>
                  </a:lnTo>
                  <a:lnTo>
                    <a:pt x="87" y="43"/>
                  </a:lnTo>
                  <a:lnTo>
                    <a:pt x="78" y="22"/>
                  </a:lnTo>
                  <a:lnTo>
                    <a:pt x="68" y="18"/>
                  </a:lnTo>
                  <a:lnTo>
                    <a:pt x="62" y="0"/>
                  </a:lnTo>
                  <a:lnTo>
                    <a:pt x="0" y="1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46" name="Freeform 163"/>
            <p:cNvSpPr>
              <a:spLocks noChangeAspect="1"/>
            </p:cNvSpPr>
            <p:nvPr/>
          </p:nvSpPr>
          <p:spPr bwMode="auto">
            <a:xfrm>
              <a:off x="9991" y="2907"/>
              <a:ext cx="312" cy="521"/>
            </a:xfrm>
            <a:custGeom>
              <a:avLst/>
              <a:gdLst>
                <a:gd name="T0" fmla="*/ 0 w 312"/>
                <a:gd name="T1" fmla="*/ 66 h 521"/>
                <a:gd name="T2" fmla="*/ 11 w 312"/>
                <a:gd name="T3" fmla="*/ 88 h 521"/>
                <a:gd name="T4" fmla="*/ 7 w 312"/>
                <a:gd name="T5" fmla="*/ 97 h 521"/>
                <a:gd name="T6" fmla="*/ 14 w 312"/>
                <a:gd name="T7" fmla="*/ 106 h 521"/>
                <a:gd name="T8" fmla="*/ 17 w 312"/>
                <a:gd name="T9" fmla="*/ 112 h 521"/>
                <a:gd name="T10" fmla="*/ 44 w 312"/>
                <a:gd name="T11" fmla="*/ 172 h 521"/>
                <a:gd name="T12" fmla="*/ 51 w 312"/>
                <a:gd name="T13" fmla="*/ 215 h 521"/>
                <a:gd name="T14" fmla="*/ 41 w 312"/>
                <a:gd name="T15" fmla="*/ 239 h 521"/>
                <a:gd name="T16" fmla="*/ 44 w 312"/>
                <a:gd name="T17" fmla="*/ 261 h 521"/>
                <a:gd name="T18" fmla="*/ 70 w 312"/>
                <a:gd name="T19" fmla="*/ 319 h 521"/>
                <a:gd name="T20" fmla="*/ 67 w 312"/>
                <a:gd name="T21" fmla="*/ 345 h 521"/>
                <a:gd name="T22" fmla="*/ 73 w 312"/>
                <a:gd name="T23" fmla="*/ 355 h 521"/>
                <a:gd name="T24" fmla="*/ 77 w 312"/>
                <a:gd name="T25" fmla="*/ 355 h 521"/>
                <a:gd name="T26" fmla="*/ 77 w 312"/>
                <a:gd name="T27" fmla="*/ 348 h 521"/>
                <a:gd name="T28" fmla="*/ 87 w 312"/>
                <a:gd name="T29" fmla="*/ 345 h 521"/>
                <a:gd name="T30" fmla="*/ 103 w 312"/>
                <a:gd name="T31" fmla="*/ 373 h 521"/>
                <a:gd name="T32" fmla="*/ 113 w 312"/>
                <a:gd name="T33" fmla="*/ 424 h 521"/>
                <a:gd name="T34" fmla="*/ 113 w 312"/>
                <a:gd name="T35" fmla="*/ 452 h 521"/>
                <a:gd name="T36" fmla="*/ 126 w 312"/>
                <a:gd name="T37" fmla="*/ 488 h 521"/>
                <a:gd name="T38" fmla="*/ 143 w 312"/>
                <a:gd name="T39" fmla="*/ 521 h 521"/>
                <a:gd name="T40" fmla="*/ 266 w 312"/>
                <a:gd name="T41" fmla="*/ 494 h 521"/>
                <a:gd name="T42" fmla="*/ 262 w 312"/>
                <a:gd name="T43" fmla="*/ 485 h 521"/>
                <a:gd name="T44" fmla="*/ 249 w 312"/>
                <a:gd name="T45" fmla="*/ 472 h 521"/>
                <a:gd name="T46" fmla="*/ 249 w 312"/>
                <a:gd name="T47" fmla="*/ 452 h 521"/>
                <a:gd name="T48" fmla="*/ 256 w 312"/>
                <a:gd name="T49" fmla="*/ 443 h 521"/>
                <a:gd name="T50" fmla="*/ 249 w 312"/>
                <a:gd name="T51" fmla="*/ 424 h 521"/>
                <a:gd name="T52" fmla="*/ 240 w 312"/>
                <a:gd name="T53" fmla="*/ 340 h 521"/>
                <a:gd name="T54" fmla="*/ 240 w 312"/>
                <a:gd name="T55" fmla="*/ 313 h 521"/>
                <a:gd name="T56" fmla="*/ 253 w 312"/>
                <a:gd name="T57" fmla="*/ 266 h 521"/>
                <a:gd name="T58" fmla="*/ 259 w 312"/>
                <a:gd name="T59" fmla="*/ 233 h 521"/>
                <a:gd name="T60" fmla="*/ 262 w 312"/>
                <a:gd name="T61" fmla="*/ 209 h 521"/>
                <a:gd name="T62" fmla="*/ 253 w 312"/>
                <a:gd name="T63" fmla="*/ 191 h 521"/>
                <a:gd name="T64" fmla="*/ 253 w 312"/>
                <a:gd name="T65" fmla="*/ 172 h 521"/>
                <a:gd name="T66" fmla="*/ 259 w 312"/>
                <a:gd name="T67" fmla="*/ 161 h 521"/>
                <a:gd name="T68" fmla="*/ 296 w 312"/>
                <a:gd name="T69" fmla="*/ 133 h 521"/>
                <a:gd name="T70" fmla="*/ 312 w 312"/>
                <a:gd name="T71" fmla="*/ 88 h 521"/>
                <a:gd name="T72" fmla="*/ 296 w 312"/>
                <a:gd name="T73" fmla="*/ 61 h 521"/>
                <a:gd name="T74" fmla="*/ 292 w 312"/>
                <a:gd name="T75" fmla="*/ 48 h 521"/>
                <a:gd name="T76" fmla="*/ 299 w 312"/>
                <a:gd name="T77" fmla="*/ 39 h 521"/>
                <a:gd name="T78" fmla="*/ 296 w 312"/>
                <a:gd name="T79" fmla="*/ 30 h 521"/>
                <a:gd name="T80" fmla="*/ 289 w 312"/>
                <a:gd name="T81" fmla="*/ 0 h 521"/>
                <a:gd name="T82" fmla="*/ 0 w 312"/>
                <a:gd name="T83" fmla="*/ 66 h 5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2"/>
                <a:gd name="T127" fmla="*/ 0 h 521"/>
                <a:gd name="T128" fmla="*/ 312 w 312"/>
                <a:gd name="T129" fmla="*/ 521 h 5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2" h="521">
                  <a:moveTo>
                    <a:pt x="0" y="66"/>
                  </a:moveTo>
                  <a:lnTo>
                    <a:pt x="11" y="88"/>
                  </a:lnTo>
                  <a:lnTo>
                    <a:pt x="7" y="97"/>
                  </a:lnTo>
                  <a:lnTo>
                    <a:pt x="14" y="106"/>
                  </a:lnTo>
                  <a:lnTo>
                    <a:pt x="17" y="112"/>
                  </a:lnTo>
                  <a:lnTo>
                    <a:pt x="44" y="172"/>
                  </a:lnTo>
                  <a:lnTo>
                    <a:pt x="51" y="215"/>
                  </a:lnTo>
                  <a:lnTo>
                    <a:pt x="41" y="239"/>
                  </a:lnTo>
                  <a:lnTo>
                    <a:pt x="44" y="261"/>
                  </a:lnTo>
                  <a:lnTo>
                    <a:pt x="70" y="319"/>
                  </a:lnTo>
                  <a:lnTo>
                    <a:pt x="67" y="345"/>
                  </a:lnTo>
                  <a:lnTo>
                    <a:pt x="73" y="355"/>
                  </a:lnTo>
                  <a:lnTo>
                    <a:pt x="77" y="355"/>
                  </a:lnTo>
                  <a:lnTo>
                    <a:pt x="77" y="348"/>
                  </a:lnTo>
                  <a:lnTo>
                    <a:pt x="87" y="345"/>
                  </a:lnTo>
                  <a:lnTo>
                    <a:pt x="103" y="373"/>
                  </a:lnTo>
                  <a:lnTo>
                    <a:pt x="113" y="424"/>
                  </a:lnTo>
                  <a:lnTo>
                    <a:pt x="113" y="452"/>
                  </a:lnTo>
                  <a:lnTo>
                    <a:pt x="126" y="488"/>
                  </a:lnTo>
                  <a:lnTo>
                    <a:pt x="143" y="521"/>
                  </a:lnTo>
                  <a:lnTo>
                    <a:pt x="266" y="494"/>
                  </a:lnTo>
                  <a:lnTo>
                    <a:pt x="262" y="485"/>
                  </a:lnTo>
                  <a:lnTo>
                    <a:pt x="249" y="472"/>
                  </a:lnTo>
                  <a:lnTo>
                    <a:pt x="249" y="452"/>
                  </a:lnTo>
                  <a:lnTo>
                    <a:pt x="256" y="443"/>
                  </a:lnTo>
                  <a:lnTo>
                    <a:pt x="249" y="424"/>
                  </a:lnTo>
                  <a:lnTo>
                    <a:pt x="240" y="340"/>
                  </a:lnTo>
                  <a:lnTo>
                    <a:pt x="240" y="313"/>
                  </a:lnTo>
                  <a:lnTo>
                    <a:pt x="253" y="266"/>
                  </a:lnTo>
                  <a:lnTo>
                    <a:pt x="259" y="233"/>
                  </a:lnTo>
                  <a:lnTo>
                    <a:pt x="262" y="209"/>
                  </a:lnTo>
                  <a:lnTo>
                    <a:pt x="253" y="191"/>
                  </a:lnTo>
                  <a:lnTo>
                    <a:pt x="253" y="172"/>
                  </a:lnTo>
                  <a:lnTo>
                    <a:pt x="259" y="161"/>
                  </a:lnTo>
                  <a:lnTo>
                    <a:pt x="296" y="133"/>
                  </a:lnTo>
                  <a:lnTo>
                    <a:pt x="312" y="88"/>
                  </a:lnTo>
                  <a:lnTo>
                    <a:pt x="296" y="61"/>
                  </a:lnTo>
                  <a:lnTo>
                    <a:pt x="292" y="48"/>
                  </a:lnTo>
                  <a:lnTo>
                    <a:pt x="299" y="39"/>
                  </a:lnTo>
                  <a:lnTo>
                    <a:pt x="296" y="30"/>
                  </a:lnTo>
                  <a:lnTo>
                    <a:pt x="289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47" name="Freeform 164"/>
            <p:cNvSpPr>
              <a:spLocks noChangeAspect="1"/>
            </p:cNvSpPr>
            <p:nvPr/>
          </p:nvSpPr>
          <p:spPr bwMode="auto">
            <a:xfrm>
              <a:off x="9991" y="2907"/>
              <a:ext cx="312" cy="521"/>
            </a:xfrm>
            <a:custGeom>
              <a:avLst/>
              <a:gdLst>
                <a:gd name="T0" fmla="*/ 0 w 312"/>
                <a:gd name="T1" fmla="*/ 66 h 521"/>
                <a:gd name="T2" fmla="*/ 10 w 312"/>
                <a:gd name="T3" fmla="*/ 88 h 521"/>
                <a:gd name="T4" fmla="*/ 7 w 312"/>
                <a:gd name="T5" fmla="*/ 97 h 521"/>
                <a:gd name="T6" fmla="*/ 14 w 312"/>
                <a:gd name="T7" fmla="*/ 106 h 521"/>
                <a:gd name="T8" fmla="*/ 17 w 312"/>
                <a:gd name="T9" fmla="*/ 112 h 521"/>
                <a:gd name="T10" fmla="*/ 44 w 312"/>
                <a:gd name="T11" fmla="*/ 173 h 521"/>
                <a:gd name="T12" fmla="*/ 51 w 312"/>
                <a:gd name="T13" fmla="*/ 216 h 521"/>
                <a:gd name="T14" fmla="*/ 40 w 312"/>
                <a:gd name="T15" fmla="*/ 240 h 521"/>
                <a:gd name="T16" fmla="*/ 44 w 312"/>
                <a:gd name="T17" fmla="*/ 261 h 521"/>
                <a:gd name="T18" fmla="*/ 70 w 312"/>
                <a:gd name="T19" fmla="*/ 319 h 521"/>
                <a:gd name="T20" fmla="*/ 67 w 312"/>
                <a:gd name="T21" fmla="*/ 345 h 521"/>
                <a:gd name="T22" fmla="*/ 74 w 312"/>
                <a:gd name="T23" fmla="*/ 355 h 521"/>
                <a:gd name="T24" fmla="*/ 77 w 312"/>
                <a:gd name="T25" fmla="*/ 355 h 521"/>
                <a:gd name="T26" fmla="*/ 77 w 312"/>
                <a:gd name="T27" fmla="*/ 349 h 521"/>
                <a:gd name="T28" fmla="*/ 86 w 312"/>
                <a:gd name="T29" fmla="*/ 345 h 521"/>
                <a:gd name="T30" fmla="*/ 103 w 312"/>
                <a:gd name="T31" fmla="*/ 373 h 521"/>
                <a:gd name="T32" fmla="*/ 113 w 312"/>
                <a:gd name="T33" fmla="*/ 425 h 521"/>
                <a:gd name="T34" fmla="*/ 113 w 312"/>
                <a:gd name="T35" fmla="*/ 452 h 521"/>
                <a:gd name="T36" fmla="*/ 127 w 312"/>
                <a:gd name="T37" fmla="*/ 488 h 521"/>
                <a:gd name="T38" fmla="*/ 143 w 312"/>
                <a:gd name="T39" fmla="*/ 521 h 521"/>
                <a:gd name="T40" fmla="*/ 266 w 312"/>
                <a:gd name="T41" fmla="*/ 494 h 521"/>
                <a:gd name="T42" fmla="*/ 262 w 312"/>
                <a:gd name="T43" fmla="*/ 485 h 521"/>
                <a:gd name="T44" fmla="*/ 249 w 312"/>
                <a:gd name="T45" fmla="*/ 473 h 521"/>
                <a:gd name="T46" fmla="*/ 249 w 312"/>
                <a:gd name="T47" fmla="*/ 452 h 521"/>
                <a:gd name="T48" fmla="*/ 256 w 312"/>
                <a:gd name="T49" fmla="*/ 443 h 521"/>
                <a:gd name="T50" fmla="*/ 249 w 312"/>
                <a:gd name="T51" fmla="*/ 425 h 521"/>
                <a:gd name="T52" fmla="*/ 239 w 312"/>
                <a:gd name="T53" fmla="*/ 340 h 521"/>
                <a:gd name="T54" fmla="*/ 239 w 312"/>
                <a:gd name="T55" fmla="*/ 313 h 521"/>
                <a:gd name="T56" fmla="*/ 252 w 312"/>
                <a:gd name="T57" fmla="*/ 267 h 521"/>
                <a:gd name="T58" fmla="*/ 259 w 312"/>
                <a:gd name="T59" fmla="*/ 234 h 521"/>
                <a:gd name="T60" fmla="*/ 262 w 312"/>
                <a:gd name="T61" fmla="*/ 209 h 521"/>
                <a:gd name="T62" fmla="*/ 252 w 312"/>
                <a:gd name="T63" fmla="*/ 192 h 521"/>
                <a:gd name="T64" fmla="*/ 252 w 312"/>
                <a:gd name="T65" fmla="*/ 173 h 521"/>
                <a:gd name="T66" fmla="*/ 259 w 312"/>
                <a:gd name="T67" fmla="*/ 161 h 521"/>
                <a:gd name="T68" fmla="*/ 296 w 312"/>
                <a:gd name="T69" fmla="*/ 133 h 521"/>
                <a:gd name="T70" fmla="*/ 312 w 312"/>
                <a:gd name="T71" fmla="*/ 88 h 521"/>
                <a:gd name="T72" fmla="*/ 296 w 312"/>
                <a:gd name="T73" fmla="*/ 61 h 521"/>
                <a:gd name="T74" fmla="*/ 293 w 312"/>
                <a:gd name="T75" fmla="*/ 49 h 521"/>
                <a:gd name="T76" fmla="*/ 299 w 312"/>
                <a:gd name="T77" fmla="*/ 39 h 521"/>
                <a:gd name="T78" fmla="*/ 296 w 312"/>
                <a:gd name="T79" fmla="*/ 30 h 521"/>
                <a:gd name="T80" fmla="*/ 289 w 312"/>
                <a:gd name="T81" fmla="*/ 0 h 521"/>
                <a:gd name="T82" fmla="*/ 0 w 312"/>
                <a:gd name="T83" fmla="*/ 66 h 5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2"/>
                <a:gd name="T127" fmla="*/ 0 h 521"/>
                <a:gd name="T128" fmla="*/ 312 w 312"/>
                <a:gd name="T129" fmla="*/ 521 h 5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2" h="521">
                  <a:moveTo>
                    <a:pt x="0" y="66"/>
                  </a:moveTo>
                  <a:lnTo>
                    <a:pt x="10" y="88"/>
                  </a:lnTo>
                  <a:lnTo>
                    <a:pt x="7" y="97"/>
                  </a:lnTo>
                  <a:lnTo>
                    <a:pt x="14" y="106"/>
                  </a:lnTo>
                  <a:lnTo>
                    <a:pt x="17" y="112"/>
                  </a:lnTo>
                  <a:lnTo>
                    <a:pt x="44" y="173"/>
                  </a:lnTo>
                  <a:lnTo>
                    <a:pt x="51" y="216"/>
                  </a:lnTo>
                  <a:lnTo>
                    <a:pt x="40" y="240"/>
                  </a:lnTo>
                  <a:lnTo>
                    <a:pt x="44" y="261"/>
                  </a:lnTo>
                  <a:lnTo>
                    <a:pt x="70" y="319"/>
                  </a:lnTo>
                  <a:lnTo>
                    <a:pt x="67" y="345"/>
                  </a:lnTo>
                  <a:lnTo>
                    <a:pt x="74" y="355"/>
                  </a:lnTo>
                  <a:lnTo>
                    <a:pt x="77" y="355"/>
                  </a:lnTo>
                  <a:lnTo>
                    <a:pt x="77" y="349"/>
                  </a:lnTo>
                  <a:lnTo>
                    <a:pt x="86" y="345"/>
                  </a:lnTo>
                  <a:lnTo>
                    <a:pt x="103" y="373"/>
                  </a:lnTo>
                  <a:lnTo>
                    <a:pt x="113" y="425"/>
                  </a:lnTo>
                  <a:lnTo>
                    <a:pt x="113" y="452"/>
                  </a:lnTo>
                  <a:lnTo>
                    <a:pt x="127" y="488"/>
                  </a:lnTo>
                  <a:lnTo>
                    <a:pt x="143" y="521"/>
                  </a:lnTo>
                  <a:lnTo>
                    <a:pt x="266" y="494"/>
                  </a:lnTo>
                  <a:lnTo>
                    <a:pt x="262" y="485"/>
                  </a:lnTo>
                  <a:lnTo>
                    <a:pt x="249" y="473"/>
                  </a:lnTo>
                  <a:lnTo>
                    <a:pt x="249" y="452"/>
                  </a:lnTo>
                  <a:lnTo>
                    <a:pt x="256" y="443"/>
                  </a:lnTo>
                  <a:lnTo>
                    <a:pt x="249" y="425"/>
                  </a:lnTo>
                  <a:lnTo>
                    <a:pt x="239" y="340"/>
                  </a:lnTo>
                  <a:lnTo>
                    <a:pt x="239" y="313"/>
                  </a:lnTo>
                  <a:lnTo>
                    <a:pt x="252" y="267"/>
                  </a:lnTo>
                  <a:lnTo>
                    <a:pt x="259" y="234"/>
                  </a:lnTo>
                  <a:lnTo>
                    <a:pt x="262" y="209"/>
                  </a:lnTo>
                  <a:lnTo>
                    <a:pt x="252" y="192"/>
                  </a:lnTo>
                  <a:lnTo>
                    <a:pt x="252" y="173"/>
                  </a:lnTo>
                  <a:lnTo>
                    <a:pt x="259" y="161"/>
                  </a:lnTo>
                  <a:lnTo>
                    <a:pt x="296" y="133"/>
                  </a:lnTo>
                  <a:lnTo>
                    <a:pt x="312" y="88"/>
                  </a:lnTo>
                  <a:lnTo>
                    <a:pt x="296" y="61"/>
                  </a:lnTo>
                  <a:lnTo>
                    <a:pt x="293" y="49"/>
                  </a:lnTo>
                  <a:lnTo>
                    <a:pt x="299" y="39"/>
                  </a:lnTo>
                  <a:lnTo>
                    <a:pt x="296" y="30"/>
                  </a:lnTo>
                  <a:lnTo>
                    <a:pt x="289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48" name="Freeform 165"/>
            <p:cNvSpPr>
              <a:spLocks noChangeAspect="1"/>
            </p:cNvSpPr>
            <p:nvPr/>
          </p:nvSpPr>
          <p:spPr bwMode="auto">
            <a:xfrm>
              <a:off x="9991" y="2907"/>
              <a:ext cx="312" cy="521"/>
            </a:xfrm>
            <a:custGeom>
              <a:avLst/>
              <a:gdLst>
                <a:gd name="T0" fmla="*/ 0 w 312"/>
                <a:gd name="T1" fmla="*/ 66 h 521"/>
                <a:gd name="T2" fmla="*/ 10 w 312"/>
                <a:gd name="T3" fmla="*/ 88 h 521"/>
                <a:gd name="T4" fmla="*/ 7 w 312"/>
                <a:gd name="T5" fmla="*/ 97 h 521"/>
                <a:gd name="T6" fmla="*/ 14 w 312"/>
                <a:gd name="T7" fmla="*/ 106 h 521"/>
                <a:gd name="T8" fmla="*/ 17 w 312"/>
                <a:gd name="T9" fmla="*/ 112 h 521"/>
                <a:gd name="T10" fmla="*/ 44 w 312"/>
                <a:gd name="T11" fmla="*/ 173 h 521"/>
                <a:gd name="T12" fmla="*/ 51 w 312"/>
                <a:gd name="T13" fmla="*/ 216 h 521"/>
                <a:gd name="T14" fmla="*/ 40 w 312"/>
                <a:gd name="T15" fmla="*/ 240 h 521"/>
                <a:gd name="T16" fmla="*/ 44 w 312"/>
                <a:gd name="T17" fmla="*/ 261 h 521"/>
                <a:gd name="T18" fmla="*/ 70 w 312"/>
                <a:gd name="T19" fmla="*/ 319 h 521"/>
                <a:gd name="T20" fmla="*/ 67 w 312"/>
                <a:gd name="T21" fmla="*/ 345 h 521"/>
                <a:gd name="T22" fmla="*/ 74 w 312"/>
                <a:gd name="T23" fmla="*/ 355 h 521"/>
                <a:gd name="T24" fmla="*/ 77 w 312"/>
                <a:gd name="T25" fmla="*/ 355 h 521"/>
                <a:gd name="T26" fmla="*/ 77 w 312"/>
                <a:gd name="T27" fmla="*/ 349 h 521"/>
                <a:gd name="T28" fmla="*/ 86 w 312"/>
                <a:gd name="T29" fmla="*/ 345 h 521"/>
                <a:gd name="T30" fmla="*/ 103 w 312"/>
                <a:gd name="T31" fmla="*/ 373 h 521"/>
                <a:gd name="T32" fmla="*/ 113 w 312"/>
                <a:gd name="T33" fmla="*/ 425 h 521"/>
                <a:gd name="T34" fmla="*/ 113 w 312"/>
                <a:gd name="T35" fmla="*/ 452 h 521"/>
                <a:gd name="T36" fmla="*/ 127 w 312"/>
                <a:gd name="T37" fmla="*/ 488 h 521"/>
                <a:gd name="T38" fmla="*/ 143 w 312"/>
                <a:gd name="T39" fmla="*/ 521 h 521"/>
                <a:gd name="T40" fmla="*/ 266 w 312"/>
                <a:gd name="T41" fmla="*/ 494 h 521"/>
                <a:gd name="T42" fmla="*/ 262 w 312"/>
                <a:gd name="T43" fmla="*/ 485 h 521"/>
                <a:gd name="T44" fmla="*/ 249 w 312"/>
                <a:gd name="T45" fmla="*/ 473 h 521"/>
                <a:gd name="T46" fmla="*/ 249 w 312"/>
                <a:gd name="T47" fmla="*/ 452 h 521"/>
                <a:gd name="T48" fmla="*/ 256 w 312"/>
                <a:gd name="T49" fmla="*/ 443 h 521"/>
                <a:gd name="T50" fmla="*/ 249 w 312"/>
                <a:gd name="T51" fmla="*/ 425 h 521"/>
                <a:gd name="T52" fmla="*/ 239 w 312"/>
                <a:gd name="T53" fmla="*/ 340 h 521"/>
                <a:gd name="T54" fmla="*/ 239 w 312"/>
                <a:gd name="T55" fmla="*/ 313 h 521"/>
                <a:gd name="T56" fmla="*/ 252 w 312"/>
                <a:gd name="T57" fmla="*/ 267 h 521"/>
                <a:gd name="T58" fmla="*/ 259 w 312"/>
                <a:gd name="T59" fmla="*/ 234 h 521"/>
                <a:gd name="T60" fmla="*/ 262 w 312"/>
                <a:gd name="T61" fmla="*/ 209 h 521"/>
                <a:gd name="T62" fmla="*/ 252 w 312"/>
                <a:gd name="T63" fmla="*/ 192 h 521"/>
                <a:gd name="T64" fmla="*/ 252 w 312"/>
                <a:gd name="T65" fmla="*/ 173 h 521"/>
                <a:gd name="T66" fmla="*/ 259 w 312"/>
                <a:gd name="T67" fmla="*/ 161 h 521"/>
                <a:gd name="T68" fmla="*/ 296 w 312"/>
                <a:gd name="T69" fmla="*/ 133 h 521"/>
                <a:gd name="T70" fmla="*/ 312 w 312"/>
                <a:gd name="T71" fmla="*/ 88 h 521"/>
                <a:gd name="T72" fmla="*/ 296 w 312"/>
                <a:gd name="T73" fmla="*/ 61 h 521"/>
                <a:gd name="T74" fmla="*/ 293 w 312"/>
                <a:gd name="T75" fmla="*/ 49 h 521"/>
                <a:gd name="T76" fmla="*/ 299 w 312"/>
                <a:gd name="T77" fmla="*/ 39 h 521"/>
                <a:gd name="T78" fmla="*/ 296 w 312"/>
                <a:gd name="T79" fmla="*/ 30 h 521"/>
                <a:gd name="T80" fmla="*/ 289 w 312"/>
                <a:gd name="T81" fmla="*/ 0 h 521"/>
                <a:gd name="T82" fmla="*/ 0 w 312"/>
                <a:gd name="T83" fmla="*/ 66 h 5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2"/>
                <a:gd name="T127" fmla="*/ 0 h 521"/>
                <a:gd name="T128" fmla="*/ 312 w 312"/>
                <a:gd name="T129" fmla="*/ 521 h 5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2" h="521">
                  <a:moveTo>
                    <a:pt x="0" y="66"/>
                  </a:moveTo>
                  <a:lnTo>
                    <a:pt x="10" y="88"/>
                  </a:lnTo>
                  <a:lnTo>
                    <a:pt x="7" y="97"/>
                  </a:lnTo>
                  <a:lnTo>
                    <a:pt x="14" y="106"/>
                  </a:lnTo>
                  <a:lnTo>
                    <a:pt x="17" y="112"/>
                  </a:lnTo>
                  <a:lnTo>
                    <a:pt x="44" y="173"/>
                  </a:lnTo>
                  <a:lnTo>
                    <a:pt x="51" y="216"/>
                  </a:lnTo>
                  <a:lnTo>
                    <a:pt x="40" y="240"/>
                  </a:lnTo>
                  <a:lnTo>
                    <a:pt x="44" y="261"/>
                  </a:lnTo>
                  <a:lnTo>
                    <a:pt x="70" y="319"/>
                  </a:lnTo>
                  <a:lnTo>
                    <a:pt x="67" y="345"/>
                  </a:lnTo>
                  <a:lnTo>
                    <a:pt x="74" y="355"/>
                  </a:lnTo>
                  <a:lnTo>
                    <a:pt x="77" y="355"/>
                  </a:lnTo>
                  <a:lnTo>
                    <a:pt x="77" y="349"/>
                  </a:lnTo>
                  <a:lnTo>
                    <a:pt x="86" y="345"/>
                  </a:lnTo>
                  <a:lnTo>
                    <a:pt x="103" y="373"/>
                  </a:lnTo>
                  <a:lnTo>
                    <a:pt x="113" y="425"/>
                  </a:lnTo>
                  <a:lnTo>
                    <a:pt x="113" y="452"/>
                  </a:lnTo>
                  <a:lnTo>
                    <a:pt x="127" y="488"/>
                  </a:lnTo>
                  <a:lnTo>
                    <a:pt x="143" y="521"/>
                  </a:lnTo>
                  <a:lnTo>
                    <a:pt x="266" y="494"/>
                  </a:lnTo>
                  <a:lnTo>
                    <a:pt x="262" y="485"/>
                  </a:lnTo>
                  <a:lnTo>
                    <a:pt x="249" y="473"/>
                  </a:lnTo>
                  <a:lnTo>
                    <a:pt x="249" y="452"/>
                  </a:lnTo>
                  <a:lnTo>
                    <a:pt x="256" y="443"/>
                  </a:lnTo>
                  <a:lnTo>
                    <a:pt x="249" y="425"/>
                  </a:lnTo>
                  <a:lnTo>
                    <a:pt x="239" y="340"/>
                  </a:lnTo>
                  <a:lnTo>
                    <a:pt x="239" y="313"/>
                  </a:lnTo>
                  <a:lnTo>
                    <a:pt x="252" y="267"/>
                  </a:lnTo>
                  <a:lnTo>
                    <a:pt x="259" y="234"/>
                  </a:lnTo>
                  <a:lnTo>
                    <a:pt x="262" y="209"/>
                  </a:lnTo>
                  <a:lnTo>
                    <a:pt x="252" y="192"/>
                  </a:lnTo>
                  <a:lnTo>
                    <a:pt x="252" y="173"/>
                  </a:lnTo>
                  <a:lnTo>
                    <a:pt x="259" y="161"/>
                  </a:lnTo>
                  <a:lnTo>
                    <a:pt x="296" y="133"/>
                  </a:lnTo>
                  <a:lnTo>
                    <a:pt x="312" y="88"/>
                  </a:lnTo>
                  <a:lnTo>
                    <a:pt x="296" y="61"/>
                  </a:lnTo>
                  <a:lnTo>
                    <a:pt x="293" y="49"/>
                  </a:lnTo>
                  <a:lnTo>
                    <a:pt x="299" y="39"/>
                  </a:lnTo>
                  <a:lnTo>
                    <a:pt x="296" y="30"/>
                  </a:lnTo>
                  <a:lnTo>
                    <a:pt x="289" y="0"/>
                  </a:lnTo>
                  <a:lnTo>
                    <a:pt x="0" y="6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49" name="Freeform 166"/>
            <p:cNvSpPr>
              <a:spLocks noChangeAspect="1"/>
            </p:cNvSpPr>
            <p:nvPr/>
          </p:nvSpPr>
          <p:spPr bwMode="auto">
            <a:xfrm>
              <a:off x="10233" y="2833"/>
              <a:ext cx="289" cy="566"/>
            </a:xfrm>
            <a:custGeom>
              <a:avLst/>
              <a:gdLst>
                <a:gd name="T0" fmla="*/ 285 w 289"/>
                <a:gd name="T1" fmla="*/ 481 h 566"/>
                <a:gd name="T2" fmla="*/ 276 w 289"/>
                <a:gd name="T3" fmla="*/ 476 h 566"/>
                <a:gd name="T4" fmla="*/ 263 w 289"/>
                <a:gd name="T5" fmla="*/ 479 h 566"/>
                <a:gd name="T6" fmla="*/ 249 w 289"/>
                <a:gd name="T7" fmla="*/ 499 h 566"/>
                <a:gd name="T8" fmla="*/ 232 w 289"/>
                <a:gd name="T9" fmla="*/ 502 h 566"/>
                <a:gd name="T10" fmla="*/ 235 w 289"/>
                <a:gd name="T11" fmla="*/ 518 h 566"/>
                <a:gd name="T12" fmla="*/ 232 w 289"/>
                <a:gd name="T13" fmla="*/ 521 h 566"/>
                <a:gd name="T14" fmla="*/ 229 w 289"/>
                <a:gd name="T15" fmla="*/ 518 h 566"/>
                <a:gd name="T16" fmla="*/ 223 w 289"/>
                <a:gd name="T17" fmla="*/ 521 h 566"/>
                <a:gd name="T18" fmla="*/ 219 w 289"/>
                <a:gd name="T19" fmla="*/ 527 h 566"/>
                <a:gd name="T20" fmla="*/ 26 w 289"/>
                <a:gd name="T21" fmla="*/ 566 h 566"/>
                <a:gd name="T22" fmla="*/ 23 w 289"/>
                <a:gd name="T23" fmla="*/ 558 h 566"/>
                <a:gd name="T24" fmla="*/ 10 w 289"/>
                <a:gd name="T25" fmla="*/ 544 h 566"/>
                <a:gd name="T26" fmla="*/ 10 w 289"/>
                <a:gd name="T27" fmla="*/ 524 h 566"/>
                <a:gd name="T28" fmla="*/ 17 w 289"/>
                <a:gd name="T29" fmla="*/ 515 h 566"/>
                <a:gd name="T30" fmla="*/ 10 w 289"/>
                <a:gd name="T31" fmla="*/ 497 h 566"/>
                <a:gd name="T32" fmla="*/ 0 w 289"/>
                <a:gd name="T33" fmla="*/ 412 h 566"/>
                <a:gd name="T34" fmla="*/ 0 w 289"/>
                <a:gd name="T35" fmla="*/ 385 h 566"/>
                <a:gd name="T36" fmla="*/ 13 w 289"/>
                <a:gd name="T37" fmla="*/ 340 h 566"/>
                <a:gd name="T38" fmla="*/ 20 w 289"/>
                <a:gd name="T39" fmla="*/ 306 h 566"/>
                <a:gd name="T40" fmla="*/ 23 w 289"/>
                <a:gd name="T41" fmla="*/ 283 h 566"/>
                <a:gd name="T42" fmla="*/ 13 w 289"/>
                <a:gd name="T43" fmla="*/ 265 h 566"/>
                <a:gd name="T44" fmla="*/ 13 w 289"/>
                <a:gd name="T45" fmla="*/ 246 h 566"/>
                <a:gd name="T46" fmla="*/ 20 w 289"/>
                <a:gd name="T47" fmla="*/ 234 h 566"/>
                <a:gd name="T48" fmla="*/ 56 w 289"/>
                <a:gd name="T49" fmla="*/ 207 h 566"/>
                <a:gd name="T50" fmla="*/ 73 w 289"/>
                <a:gd name="T51" fmla="*/ 162 h 566"/>
                <a:gd name="T52" fmla="*/ 56 w 289"/>
                <a:gd name="T53" fmla="*/ 135 h 566"/>
                <a:gd name="T54" fmla="*/ 53 w 289"/>
                <a:gd name="T55" fmla="*/ 123 h 566"/>
                <a:gd name="T56" fmla="*/ 60 w 289"/>
                <a:gd name="T57" fmla="*/ 113 h 566"/>
                <a:gd name="T58" fmla="*/ 56 w 289"/>
                <a:gd name="T59" fmla="*/ 104 h 566"/>
                <a:gd name="T60" fmla="*/ 50 w 289"/>
                <a:gd name="T61" fmla="*/ 75 h 566"/>
                <a:gd name="T62" fmla="*/ 56 w 289"/>
                <a:gd name="T63" fmla="*/ 38 h 566"/>
                <a:gd name="T64" fmla="*/ 46 w 289"/>
                <a:gd name="T65" fmla="*/ 23 h 566"/>
                <a:gd name="T66" fmla="*/ 50 w 289"/>
                <a:gd name="T67" fmla="*/ 20 h 566"/>
                <a:gd name="T68" fmla="*/ 63 w 289"/>
                <a:gd name="T69" fmla="*/ 20 h 566"/>
                <a:gd name="T70" fmla="*/ 69 w 289"/>
                <a:gd name="T71" fmla="*/ 5 h 566"/>
                <a:gd name="T72" fmla="*/ 79 w 289"/>
                <a:gd name="T73" fmla="*/ 12 h 566"/>
                <a:gd name="T74" fmla="*/ 90 w 289"/>
                <a:gd name="T75" fmla="*/ 8 h 566"/>
                <a:gd name="T76" fmla="*/ 99 w 289"/>
                <a:gd name="T77" fmla="*/ 0 h 566"/>
                <a:gd name="T78" fmla="*/ 225 w 289"/>
                <a:gd name="T79" fmla="*/ 349 h 566"/>
                <a:gd name="T80" fmla="*/ 229 w 289"/>
                <a:gd name="T81" fmla="*/ 355 h 566"/>
                <a:gd name="T82" fmla="*/ 229 w 289"/>
                <a:gd name="T83" fmla="*/ 370 h 566"/>
                <a:gd name="T84" fmla="*/ 229 w 289"/>
                <a:gd name="T85" fmla="*/ 376 h 566"/>
                <a:gd name="T86" fmla="*/ 263 w 289"/>
                <a:gd name="T87" fmla="*/ 400 h 566"/>
                <a:gd name="T88" fmla="*/ 269 w 289"/>
                <a:gd name="T89" fmla="*/ 400 h 566"/>
                <a:gd name="T90" fmla="*/ 272 w 289"/>
                <a:gd name="T91" fmla="*/ 412 h 566"/>
                <a:gd name="T92" fmla="*/ 272 w 289"/>
                <a:gd name="T93" fmla="*/ 418 h 566"/>
                <a:gd name="T94" fmla="*/ 289 w 289"/>
                <a:gd name="T95" fmla="*/ 448 h 566"/>
                <a:gd name="T96" fmla="*/ 289 w 289"/>
                <a:gd name="T97" fmla="*/ 454 h 566"/>
                <a:gd name="T98" fmla="*/ 285 w 289"/>
                <a:gd name="T99" fmla="*/ 466 h 566"/>
                <a:gd name="T100" fmla="*/ 285 w 289"/>
                <a:gd name="T101" fmla="*/ 481 h 56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89"/>
                <a:gd name="T154" fmla="*/ 0 h 566"/>
                <a:gd name="T155" fmla="*/ 289 w 289"/>
                <a:gd name="T156" fmla="*/ 566 h 56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89" h="566">
                  <a:moveTo>
                    <a:pt x="285" y="481"/>
                  </a:moveTo>
                  <a:lnTo>
                    <a:pt x="276" y="476"/>
                  </a:lnTo>
                  <a:lnTo>
                    <a:pt x="263" y="479"/>
                  </a:lnTo>
                  <a:lnTo>
                    <a:pt x="249" y="499"/>
                  </a:lnTo>
                  <a:lnTo>
                    <a:pt x="232" y="502"/>
                  </a:lnTo>
                  <a:lnTo>
                    <a:pt x="235" y="518"/>
                  </a:lnTo>
                  <a:lnTo>
                    <a:pt x="232" y="521"/>
                  </a:lnTo>
                  <a:lnTo>
                    <a:pt x="229" y="518"/>
                  </a:lnTo>
                  <a:lnTo>
                    <a:pt x="223" y="521"/>
                  </a:lnTo>
                  <a:lnTo>
                    <a:pt x="219" y="527"/>
                  </a:lnTo>
                  <a:lnTo>
                    <a:pt x="26" y="566"/>
                  </a:lnTo>
                  <a:lnTo>
                    <a:pt x="23" y="558"/>
                  </a:lnTo>
                  <a:lnTo>
                    <a:pt x="10" y="544"/>
                  </a:lnTo>
                  <a:lnTo>
                    <a:pt x="10" y="524"/>
                  </a:lnTo>
                  <a:lnTo>
                    <a:pt x="17" y="515"/>
                  </a:lnTo>
                  <a:lnTo>
                    <a:pt x="10" y="497"/>
                  </a:lnTo>
                  <a:lnTo>
                    <a:pt x="0" y="412"/>
                  </a:lnTo>
                  <a:lnTo>
                    <a:pt x="0" y="385"/>
                  </a:lnTo>
                  <a:lnTo>
                    <a:pt x="13" y="340"/>
                  </a:lnTo>
                  <a:lnTo>
                    <a:pt x="20" y="306"/>
                  </a:lnTo>
                  <a:lnTo>
                    <a:pt x="23" y="283"/>
                  </a:lnTo>
                  <a:lnTo>
                    <a:pt x="13" y="265"/>
                  </a:lnTo>
                  <a:lnTo>
                    <a:pt x="13" y="246"/>
                  </a:lnTo>
                  <a:lnTo>
                    <a:pt x="20" y="234"/>
                  </a:lnTo>
                  <a:lnTo>
                    <a:pt x="56" y="207"/>
                  </a:lnTo>
                  <a:lnTo>
                    <a:pt x="73" y="162"/>
                  </a:lnTo>
                  <a:lnTo>
                    <a:pt x="56" y="135"/>
                  </a:lnTo>
                  <a:lnTo>
                    <a:pt x="53" y="123"/>
                  </a:lnTo>
                  <a:lnTo>
                    <a:pt x="60" y="113"/>
                  </a:lnTo>
                  <a:lnTo>
                    <a:pt x="56" y="104"/>
                  </a:lnTo>
                  <a:lnTo>
                    <a:pt x="50" y="75"/>
                  </a:lnTo>
                  <a:lnTo>
                    <a:pt x="56" y="38"/>
                  </a:lnTo>
                  <a:lnTo>
                    <a:pt x="46" y="23"/>
                  </a:lnTo>
                  <a:lnTo>
                    <a:pt x="50" y="20"/>
                  </a:lnTo>
                  <a:lnTo>
                    <a:pt x="63" y="20"/>
                  </a:lnTo>
                  <a:lnTo>
                    <a:pt x="69" y="5"/>
                  </a:lnTo>
                  <a:lnTo>
                    <a:pt x="79" y="12"/>
                  </a:lnTo>
                  <a:lnTo>
                    <a:pt x="90" y="8"/>
                  </a:lnTo>
                  <a:lnTo>
                    <a:pt x="99" y="0"/>
                  </a:lnTo>
                  <a:lnTo>
                    <a:pt x="225" y="349"/>
                  </a:lnTo>
                  <a:lnTo>
                    <a:pt x="229" y="355"/>
                  </a:lnTo>
                  <a:lnTo>
                    <a:pt x="229" y="370"/>
                  </a:lnTo>
                  <a:lnTo>
                    <a:pt x="229" y="376"/>
                  </a:lnTo>
                  <a:lnTo>
                    <a:pt x="263" y="400"/>
                  </a:lnTo>
                  <a:lnTo>
                    <a:pt x="269" y="400"/>
                  </a:lnTo>
                  <a:lnTo>
                    <a:pt x="272" y="412"/>
                  </a:lnTo>
                  <a:lnTo>
                    <a:pt x="272" y="418"/>
                  </a:lnTo>
                  <a:lnTo>
                    <a:pt x="289" y="448"/>
                  </a:lnTo>
                  <a:lnTo>
                    <a:pt x="289" y="454"/>
                  </a:lnTo>
                  <a:lnTo>
                    <a:pt x="285" y="466"/>
                  </a:lnTo>
                  <a:lnTo>
                    <a:pt x="285" y="48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50" name="Freeform 167"/>
            <p:cNvSpPr>
              <a:spLocks noChangeAspect="1"/>
            </p:cNvSpPr>
            <p:nvPr/>
          </p:nvSpPr>
          <p:spPr bwMode="auto">
            <a:xfrm>
              <a:off x="10233" y="2833"/>
              <a:ext cx="289" cy="566"/>
            </a:xfrm>
            <a:custGeom>
              <a:avLst/>
              <a:gdLst>
                <a:gd name="T0" fmla="*/ 285 w 289"/>
                <a:gd name="T1" fmla="*/ 482 h 566"/>
                <a:gd name="T2" fmla="*/ 276 w 289"/>
                <a:gd name="T3" fmla="*/ 476 h 566"/>
                <a:gd name="T4" fmla="*/ 263 w 289"/>
                <a:gd name="T5" fmla="*/ 479 h 566"/>
                <a:gd name="T6" fmla="*/ 249 w 289"/>
                <a:gd name="T7" fmla="*/ 499 h 566"/>
                <a:gd name="T8" fmla="*/ 232 w 289"/>
                <a:gd name="T9" fmla="*/ 503 h 566"/>
                <a:gd name="T10" fmla="*/ 236 w 289"/>
                <a:gd name="T11" fmla="*/ 518 h 566"/>
                <a:gd name="T12" fmla="*/ 232 w 289"/>
                <a:gd name="T13" fmla="*/ 521 h 566"/>
                <a:gd name="T14" fmla="*/ 229 w 289"/>
                <a:gd name="T15" fmla="*/ 518 h 566"/>
                <a:gd name="T16" fmla="*/ 223 w 289"/>
                <a:gd name="T17" fmla="*/ 521 h 566"/>
                <a:gd name="T18" fmla="*/ 220 w 289"/>
                <a:gd name="T19" fmla="*/ 527 h 566"/>
                <a:gd name="T20" fmla="*/ 27 w 289"/>
                <a:gd name="T21" fmla="*/ 566 h 566"/>
                <a:gd name="T22" fmla="*/ 23 w 289"/>
                <a:gd name="T23" fmla="*/ 558 h 566"/>
                <a:gd name="T24" fmla="*/ 10 w 289"/>
                <a:gd name="T25" fmla="*/ 545 h 566"/>
                <a:gd name="T26" fmla="*/ 10 w 289"/>
                <a:gd name="T27" fmla="*/ 524 h 566"/>
                <a:gd name="T28" fmla="*/ 17 w 289"/>
                <a:gd name="T29" fmla="*/ 515 h 566"/>
                <a:gd name="T30" fmla="*/ 10 w 289"/>
                <a:gd name="T31" fmla="*/ 497 h 566"/>
                <a:gd name="T32" fmla="*/ 0 w 289"/>
                <a:gd name="T33" fmla="*/ 413 h 566"/>
                <a:gd name="T34" fmla="*/ 0 w 289"/>
                <a:gd name="T35" fmla="*/ 385 h 566"/>
                <a:gd name="T36" fmla="*/ 13 w 289"/>
                <a:gd name="T37" fmla="*/ 340 h 566"/>
                <a:gd name="T38" fmla="*/ 20 w 289"/>
                <a:gd name="T39" fmla="*/ 307 h 566"/>
                <a:gd name="T40" fmla="*/ 23 w 289"/>
                <a:gd name="T41" fmla="*/ 283 h 566"/>
                <a:gd name="T42" fmla="*/ 13 w 289"/>
                <a:gd name="T43" fmla="*/ 265 h 566"/>
                <a:gd name="T44" fmla="*/ 13 w 289"/>
                <a:gd name="T45" fmla="*/ 247 h 566"/>
                <a:gd name="T46" fmla="*/ 20 w 289"/>
                <a:gd name="T47" fmla="*/ 234 h 566"/>
                <a:gd name="T48" fmla="*/ 56 w 289"/>
                <a:gd name="T49" fmla="*/ 207 h 566"/>
                <a:gd name="T50" fmla="*/ 73 w 289"/>
                <a:gd name="T51" fmla="*/ 162 h 566"/>
                <a:gd name="T52" fmla="*/ 56 w 289"/>
                <a:gd name="T53" fmla="*/ 135 h 566"/>
                <a:gd name="T54" fmla="*/ 54 w 289"/>
                <a:gd name="T55" fmla="*/ 123 h 566"/>
                <a:gd name="T56" fmla="*/ 60 w 289"/>
                <a:gd name="T57" fmla="*/ 114 h 566"/>
                <a:gd name="T58" fmla="*/ 56 w 289"/>
                <a:gd name="T59" fmla="*/ 105 h 566"/>
                <a:gd name="T60" fmla="*/ 50 w 289"/>
                <a:gd name="T61" fmla="*/ 75 h 566"/>
                <a:gd name="T62" fmla="*/ 56 w 289"/>
                <a:gd name="T63" fmla="*/ 38 h 566"/>
                <a:gd name="T64" fmla="*/ 46 w 289"/>
                <a:gd name="T65" fmla="*/ 24 h 566"/>
                <a:gd name="T66" fmla="*/ 50 w 289"/>
                <a:gd name="T67" fmla="*/ 20 h 566"/>
                <a:gd name="T68" fmla="*/ 63 w 289"/>
                <a:gd name="T69" fmla="*/ 20 h 566"/>
                <a:gd name="T70" fmla="*/ 70 w 289"/>
                <a:gd name="T71" fmla="*/ 5 h 566"/>
                <a:gd name="T72" fmla="*/ 80 w 289"/>
                <a:gd name="T73" fmla="*/ 12 h 566"/>
                <a:gd name="T74" fmla="*/ 90 w 289"/>
                <a:gd name="T75" fmla="*/ 8 h 566"/>
                <a:gd name="T76" fmla="*/ 100 w 289"/>
                <a:gd name="T77" fmla="*/ 0 h 566"/>
                <a:gd name="T78" fmla="*/ 226 w 289"/>
                <a:gd name="T79" fmla="*/ 349 h 566"/>
                <a:gd name="T80" fmla="*/ 229 w 289"/>
                <a:gd name="T81" fmla="*/ 355 h 566"/>
                <a:gd name="T82" fmla="*/ 229 w 289"/>
                <a:gd name="T83" fmla="*/ 370 h 566"/>
                <a:gd name="T84" fmla="*/ 229 w 289"/>
                <a:gd name="T85" fmla="*/ 376 h 566"/>
                <a:gd name="T86" fmla="*/ 263 w 289"/>
                <a:gd name="T87" fmla="*/ 400 h 566"/>
                <a:gd name="T88" fmla="*/ 269 w 289"/>
                <a:gd name="T89" fmla="*/ 400 h 566"/>
                <a:gd name="T90" fmla="*/ 272 w 289"/>
                <a:gd name="T91" fmla="*/ 413 h 566"/>
                <a:gd name="T92" fmla="*/ 272 w 289"/>
                <a:gd name="T93" fmla="*/ 418 h 566"/>
                <a:gd name="T94" fmla="*/ 289 w 289"/>
                <a:gd name="T95" fmla="*/ 448 h 566"/>
                <a:gd name="T96" fmla="*/ 289 w 289"/>
                <a:gd name="T97" fmla="*/ 455 h 566"/>
                <a:gd name="T98" fmla="*/ 285 w 289"/>
                <a:gd name="T99" fmla="*/ 466 h 566"/>
                <a:gd name="T100" fmla="*/ 285 w 289"/>
                <a:gd name="T101" fmla="*/ 482 h 56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89"/>
                <a:gd name="T154" fmla="*/ 0 h 566"/>
                <a:gd name="T155" fmla="*/ 289 w 289"/>
                <a:gd name="T156" fmla="*/ 566 h 56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89" h="566">
                  <a:moveTo>
                    <a:pt x="285" y="482"/>
                  </a:moveTo>
                  <a:lnTo>
                    <a:pt x="276" y="476"/>
                  </a:lnTo>
                  <a:lnTo>
                    <a:pt x="263" y="479"/>
                  </a:lnTo>
                  <a:lnTo>
                    <a:pt x="249" y="499"/>
                  </a:lnTo>
                  <a:lnTo>
                    <a:pt x="232" y="503"/>
                  </a:lnTo>
                  <a:lnTo>
                    <a:pt x="236" y="518"/>
                  </a:lnTo>
                  <a:lnTo>
                    <a:pt x="232" y="521"/>
                  </a:lnTo>
                  <a:lnTo>
                    <a:pt x="229" y="518"/>
                  </a:lnTo>
                  <a:lnTo>
                    <a:pt x="223" y="521"/>
                  </a:lnTo>
                  <a:lnTo>
                    <a:pt x="220" y="527"/>
                  </a:lnTo>
                  <a:lnTo>
                    <a:pt x="27" y="566"/>
                  </a:lnTo>
                  <a:lnTo>
                    <a:pt x="23" y="558"/>
                  </a:lnTo>
                  <a:lnTo>
                    <a:pt x="10" y="545"/>
                  </a:lnTo>
                  <a:lnTo>
                    <a:pt x="10" y="524"/>
                  </a:lnTo>
                  <a:lnTo>
                    <a:pt x="17" y="515"/>
                  </a:lnTo>
                  <a:lnTo>
                    <a:pt x="10" y="497"/>
                  </a:lnTo>
                  <a:lnTo>
                    <a:pt x="0" y="413"/>
                  </a:lnTo>
                  <a:lnTo>
                    <a:pt x="0" y="385"/>
                  </a:lnTo>
                  <a:lnTo>
                    <a:pt x="13" y="340"/>
                  </a:lnTo>
                  <a:lnTo>
                    <a:pt x="20" y="307"/>
                  </a:lnTo>
                  <a:lnTo>
                    <a:pt x="23" y="283"/>
                  </a:lnTo>
                  <a:lnTo>
                    <a:pt x="13" y="265"/>
                  </a:lnTo>
                  <a:lnTo>
                    <a:pt x="13" y="247"/>
                  </a:lnTo>
                  <a:lnTo>
                    <a:pt x="20" y="234"/>
                  </a:lnTo>
                  <a:lnTo>
                    <a:pt x="56" y="207"/>
                  </a:lnTo>
                  <a:lnTo>
                    <a:pt x="73" y="162"/>
                  </a:lnTo>
                  <a:lnTo>
                    <a:pt x="56" y="135"/>
                  </a:lnTo>
                  <a:lnTo>
                    <a:pt x="54" y="123"/>
                  </a:lnTo>
                  <a:lnTo>
                    <a:pt x="60" y="114"/>
                  </a:lnTo>
                  <a:lnTo>
                    <a:pt x="56" y="105"/>
                  </a:lnTo>
                  <a:lnTo>
                    <a:pt x="50" y="75"/>
                  </a:lnTo>
                  <a:lnTo>
                    <a:pt x="56" y="38"/>
                  </a:lnTo>
                  <a:lnTo>
                    <a:pt x="46" y="24"/>
                  </a:lnTo>
                  <a:lnTo>
                    <a:pt x="50" y="20"/>
                  </a:lnTo>
                  <a:lnTo>
                    <a:pt x="63" y="20"/>
                  </a:lnTo>
                  <a:lnTo>
                    <a:pt x="70" y="5"/>
                  </a:lnTo>
                  <a:lnTo>
                    <a:pt x="80" y="12"/>
                  </a:lnTo>
                  <a:lnTo>
                    <a:pt x="90" y="8"/>
                  </a:lnTo>
                  <a:lnTo>
                    <a:pt x="100" y="0"/>
                  </a:lnTo>
                  <a:lnTo>
                    <a:pt x="226" y="349"/>
                  </a:lnTo>
                  <a:lnTo>
                    <a:pt x="229" y="355"/>
                  </a:lnTo>
                  <a:lnTo>
                    <a:pt x="229" y="370"/>
                  </a:lnTo>
                  <a:lnTo>
                    <a:pt x="229" y="376"/>
                  </a:lnTo>
                  <a:lnTo>
                    <a:pt x="263" y="400"/>
                  </a:lnTo>
                  <a:lnTo>
                    <a:pt x="269" y="400"/>
                  </a:lnTo>
                  <a:lnTo>
                    <a:pt x="272" y="413"/>
                  </a:lnTo>
                  <a:lnTo>
                    <a:pt x="272" y="418"/>
                  </a:lnTo>
                  <a:lnTo>
                    <a:pt x="289" y="448"/>
                  </a:lnTo>
                  <a:lnTo>
                    <a:pt x="289" y="455"/>
                  </a:lnTo>
                  <a:lnTo>
                    <a:pt x="285" y="466"/>
                  </a:lnTo>
                  <a:lnTo>
                    <a:pt x="285" y="48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51" name="Freeform 168"/>
            <p:cNvSpPr>
              <a:spLocks noChangeAspect="1"/>
            </p:cNvSpPr>
            <p:nvPr/>
          </p:nvSpPr>
          <p:spPr bwMode="auto">
            <a:xfrm>
              <a:off x="10233" y="2833"/>
              <a:ext cx="289" cy="566"/>
            </a:xfrm>
            <a:custGeom>
              <a:avLst/>
              <a:gdLst>
                <a:gd name="T0" fmla="*/ 285 w 289"/>
                <a:gd name="T1" fmla="*/ 482 h 566"/>
                <a:gd name="T2" fmla="*/ 276 w 289"/>
                <a:gd name="T3" fmla="*/ 476 h 566"/>
                <a:gd name="T4" fmla="*/ 263 w 289"/>
                <a:gd name="T5" fmla="*/ 479 h 566"/>
                <a:gd name="T6" fmla="*/ 249 w 289"/>
                <a:gd name="T7" fmla="*/ 499 h 566"/>
                <a:gd name="T8" fmla="*/ 232 w 289"/>
                <a:gd name="T9" fmla="*/ 503 h 566"/>
                <a:gd name="T10" fmla="*/ 236 w 289"/>
                <a:gd name="T11" fmla="*/ 518 h 566"/>
                <a:gd name="T12" fmla="*/ 232 w 289"/>
                <a:gd name="T13" fmla="*/ 521 h 566"/>
                <a:gd name="T14" fmla="*/ 229 w 289"/>
                <a:gd name="T15" fmla="*/ 518 h 566"/>
                <a:gd name="T16" fmla="*/ 223 w 289"/>
                <a:gd name="T17" fmla="*/ 521 h 566"/>
                <a:gd name="T18" fmla="*/ 220 w 289"/>
                <a:gd name="T19" fmla="*/ 527 h 566"/>
                <a:gd name="T20" fmla="*/ 27 w 289"/>
                <a:gd name="T21" fmla="*/ 566 h 566"/>
                <a:gd name="T22" fmla="*/ 23 w 289"/>
                <a:gd name="T23" fmla="*/ 558 h 566"/>
                <a:gd name="T24" fmla="*/ 10 w 289"/>
                <a:gd name="T25" fmla="*/ 545 h 566"/>
                <a:gd name="T26" fmla="*/ 10 w 289"/>
                <a:gd name="T27" fmla="*/ 524 h 566"/>
                <a:gd name="T28" fmla="*/ 17 w 289"/>
                <a:gd name="T29" fmla="*/ 515 h 566"/>
                <a:gd name="T30" fmla="*/ 10 w 289"/>
                <a:gd name="T31" fmla="*/ 497 h 566"/>
                <a:gd name="T32" fmla="*/ 0 w 289"/>
                <a:gd name="T33" fmla="*/ 413 h 566"/>
                <a:gd name="T34" fmla="*/ 0 w 289"/>
                <a:gd name="T35" fmla="*/ 385 h 566"/>
                <a:gd name="T36" fmla="*/ 13 w 289"/>
                <a:gd name="T37" fmla="*/ 340 h 566"/>
                <a:gd name="T38" fmla="*/ 20 w 289"/>
                <a:gd name="T39" fmla="*/ 307 h 566"/>
                <a:gd name="T40" fmla="*/ 23 w 289"/>
                <a:gd name="T41" fmla="*/ 283 h 566"/>
                <a:gd name="T42" fmla="*/ 13 w 289"/>
                <a:gd name="T43" fmla="*/ 265 h 566"/>
                <a:gd name="T44" fmla="*/ 13 w 289"/>
                <a:gd name="T45" fmla="*/ 247 h 566"/>
                <a:gd name="T46" fmla="*/ 20 w 289"/>
                <a:gd name="T47" fmla="*/ 234 h 566"/>
                <a:gd name="T48" fmla="*/ 56 w 289"/>
                <a:gd name="T49" fmla="*/ 207 h 566"/>
                <a:gd name="T50" fmla="*/ 73 w 289"/>
                <a:gd name="T51" fmla="*/ 162 h 566"/>
                <a:gd name="T52" fmla="*/ 56 w 289"/>
                <a:gd name="T53" fmla="*/ 135 h 566"/>
                <a:gd name="T54" fmla="*/ 54 w 289"/>
                <a:gd name="T55" fmla="*/ 123 h 566"/>
                <a:gd name="T56" fmla="*/ 60 w 289"/>
                <a:gd name="T57" fmla="*/ 114 h 566"/>
                <a:gd name="T58" fmla="*/ 56 w 289"/>
                <a:gd name="T59" fmla="*/ 105 h 566"/>
                <a:gd name="T60" fmla="*/ 50 w 289"/>
                <a:gd name="T61" fmla="*/ 75 h 566"/>
                <a:gd name="T62" fmla="*/ 56 w 289"/>
                <a:gd name="T63" fmla="*/ 38 h 566"/>
                <a:gd name="T64" fmla="*/ 46 w 289"/>
                <a:gd name="T65" fmla="*/ 24 h 566"/>
                <a:gd name="T66" fmla="*/ 50 w 289"/>
                <a:gd name="T67" fmla="*/ 20 h 566"/>
                <a:gd name="T68" fmla="*/ 63 w 289"/>
                <a:gd name="T69" fmla="*/ 20 h 566"/>
                <a:gd name="T70" fmla="*/ 70 w 289"/>
                <a:gd name="T71" fmla="*/ 5 h 566"/>
                <a:gd name="T72" fmla="*/ 80 w 289"/>
                <a:gd name="T73" fmla="*/ 12 h 566"/>
                <a:gd name="T74" fmla="*/ 90 w 289"/>
                <a:gd name="T75" fmla="*/ 8 h 566"/>
                <a:gd name="T76" fmla="*/ 100 w 289"/>
                <a:gd name="T77" fmla="*/ 0 h 566"/>
                <a:gd name="T78" fmla="*/ 226 w 289"/>
                <a:gd name="T79" fmla="*/ 349 h 566"/>
                <a:gd name="T80" fmla="*/ 229 w 289"/>
                <a:gd name="T81" fmla="*/ 355 h 566"/>
                <a:gd name="T82" fmla="*/ 229 w 289"/>
                <a:gd name="T83" fmla="*/ 370 h 566"/>
                <a:gd name="T84" fmla="*/ 229 w 289"/>
                <a:gd name="T85" fmla="*/ 376 h 566"/>
                <a:gd name="T86" fmla="*/ 263 w 289"/>
                <a:gd name="T87" fmla="*/ 400 h 566"/>
                <a:gd name="T88" fmla="*/ 269 w 289"/>
                <a:gd name="T89" fmla="*/ 400 h 566"/>
                <a:gd name="T90" fmla="*/ 272 w 289"/>
                <a:gd name="T91" fmla="*/ 413 h 566"/>
                <a:gd name="T92" fmla="*/ 272 w 289"/>
                <a:gd name="T93" fmla="*/ 418 h 566"/>
                <a:gd name="T94" fmla="*/ 289 w 289"/>
                <a:gd name="T95" fmla="*/ 448 h 566"/>
                <a:gd name="T96" fmla="*/ 289 w 289"/>
                <a:gd name="T97" fmla="*/ 455 h 566"/>
                <a:gd name="T98" fmla="*/ 285 w 289"/>
                <a:gd name="T99" fmla="*/ 466 h 566"/>
                <a:gd name="T100" fmla="*/ 285 w 289"/>
                <a:gd name="T101" fmla="*/ 482 h 56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89"/>
                <a:gd name="T154" fmla="*/ 0 h 566"/>
                <a:gd name="T155" fmla="*/ 289 w 289"/>
                <a:gd name="T156" fmla="*/ 566 h 56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89" h="566">
                  <a:moveTo>
                    <a:pt x="285" y="482"/>
                  </a:moveTo>
                  <a:lnTo>
                    <a:pt x="276" y="476"/>
                  </a:lnTo>
                  <a:lnTo>
                    <a:pt x="263" y="479"/>
                  </a:lnTo>
                  <a:lnTo>
                    <a:pt x="249" y="499"/>
                  </a:lnTo>
                  <a:lnTo>
                    <a:pt x="232" y="503"/>
                  </a:lnTo>
                  <a:lnTo>
                    <a:pt x="236" y="518"/>
                  </a:lnTo>
                  <a:lnTo>
                    <a:pt x="232" y="521"/>
                  </a:lnTo>
                  <a:lnTo>
                    <a:pt x="229" y="518"/>
                  </a:lnTo>
                  <a:lnTo>
                    <a:pt x="223" y="521"/>
                  </a:lnTo>
                  <a:lnTo>
                    <a:pt x="220" y="527"/>
                  </a:lnTo>
                  <a:lnTo>
                    <a:pt x="27" y="566"/>
                  </a:lnTo>
                  <a:lnTo>
                    <a:pt x="23" y="558"/>
                  </a:lnTo>
                  <a:lnTo>
                    <a:pt x="10" y="545"/>
                  </a:lnTo>
                  <a:lnTo>
                    <a:pt x="10" y="524"/>
                  </a:lnTo>
                  <a:lnTo>
                    <a:pt x="17" y="515"/>
                  </a:lnTo>
                  <a:lnTo>
                    <a:pt x="10" y="497"/>
                  </a:lnTo>
                  <a:lnTo>
                    <a:pt x="0" y="413"/>
                  </a:lnTo>
                  <a:lnTo>
                    <a:pt x="0" y="385"/>
                  </a:lnTo>
                  <a:lnTo>
                    <a:pt x="13" y="340"/>
                  </a:lnTo>
                  <a:lnTo>
                    <a:pt x="20" y="307"/>
                  </a:lnTo>
                  <a:lnTo>
                    <a:pt x="23" y="283"/>
                  </a:lnTo>
                  <a:lnTo>
                    <a:pt x="13" y="265"/>
                  </a:lnTo>
                  <a:lnTo>
                    <a:pt x="13" y="247"/>
                  </a:lnTo>
                  <a:lnTo>
                    <a:pt x="20" y="234"/>
                  </a:lnTo>
                  <a:lnTo>
                    <a:pt x="56" y="207"/>
                  </a:lnTo>
                  <a:lnTo>
                    <a:pt x="73" y="162"/>
                  </a:lnTo>
                  <a:lnTo>
                    <a:pt x="56" y="135"/>
                  </a:lnTo>
                  <a:lnTo>
                    <a:pt x="54" y="123"/>
                  </a:lnTo>
                  <a:lnTo>
                    <a:pt x="60" y="114"/>
                  </a:lnTo>
                  <a:lnTo>
                    <a:pt x="56" y="105"/>
                  </a:lnTo>
                  <a:lnTo>
                    <a:pt x="50" y="75"/>
                  </a:lnTo>
                  <a:lnTo>
                    <a:pt x="56" y="38"/>
                  </a:lnTo>
                  <a:lnTo>
                    <a:pt x="46" y="24"/>
                  </a:lnTo>
                  <a:lnTo>
                    <a:pt x="50" y="20"/>
                  </a:lnTo>
                  <a:lnTo>
                    <a:pt x="63" y="20"/>
                  </a:lnTo>
                  <a:lnTo>
                    <a:pt x="70" y="5"/>
                  </a:lnTo>
                  <a:lnTo>
                    <a:pt x="80" y="12"/>
                  </a:lnTo>
                  <a:lnTo>
                    <a:pt x="90" y="8"/>
                  </a:lnTo>
                  <a:lnTo>
                    <a:pt x="100" y="0"/>
                  </a:lnTo>
                  <a:lnTo>
                    <a:pt x="226" y="349"/>
                  </a:lnTo>
                  <a:lnTo>
                    <a:pt x="229" y="355"/>
                  </a:lnTo>
                  <a:lnTo>
                    <a:pt x="229" y="370"/>
                  </a:lnTo>
                  <a:lnTo>
                    <a:pt x="229" y="376"/>
                  </a:lnTo>
                  <a:lnTo>
                    <a:pt x="263" y="400"/>
                  </a:lnTo>
                  <a:lnTo>
                    <a:pt x="269" y="400"/>
                  </a:lnTo>
                  <a:lnTo>
                    <a:pt x="272" y="413"/>
                  </a:lnTo>
                  <a:lnTo>
                    <a:pt x="272" y="418"/>
                  </a:lnTo>
                  <a:lnTo>
                    <a:pt x="289" y="448"/>
                  </a:lnTo>
                  <a:lnTo>
                    <a:pt x="289" y="455"/>
                  </a:lnTo>
                  <a:lnTo>
                    <a:pt x="285" y="466"/>
                  </a:lnTo>
                  <a:lnTo>
                    <a:pt x="285" y="48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52" name="Freeform 169"/>
            <p:cNvSpPr>
              <a:spLocks noChangeAspect="1"/>
            </p:cNvSpPr>
            <p:nvPr/>
          </p:nvSpPr>
          <p:spPr bwMode="auto">
            <a:xfrm>
              <a:off x="10329" y="2315"/>
              <a:ext cx="664" cy="967"/>
            </a:xfrm>
            <a:custGeom>
              <a:avLst/>
              <a:gdLst>
                <a:gd name="T0" fmla="*/ 127 w 664"/>
                <a:gd name="T1" fmla="*/ 868 h 967"/>
                <a:gd name="T2" fmla="*/ 130 w 664"/>
                <a:gd name="T3" fmla="*/ 889 h 967"/>
                <a:gd name="T4" fmla="*/ 164 w 664"/>
                <a:gd name="T5" fmla="*/ 919 h 967"/>
                <a:gd name="T6" fmla="*/ 173 w 664"/>
                <a:gd name="T7" fmla="*/ 931 h 967"/>
                <a:gd name="T8" fmla="*/ 190 w 664"/>
                <a:gd name="T9" fmla="*/ 967 h 967"/>
                <a:gd name="T10" fmla="*/ 197 w 664"/>
                <a:gd name="T11" fmla="*/ 937 h 967"/>
                <a:gd name="T12" fmla="*/ 217 w 664"/>
                <a:gd name="T13" fmla="*/ 887 h 967"/>
                <a:gd name="T14" fmla="*/ 240 w 664"/>
                <a:gd name="T15" fmla="*/ 831 h 967"/>
                <a:gd name="T16" fmla="*/ 237 w 664"/>
                <a:gd name="T17" fmla="*/ 820 h 967"/>
                <a:gd name="T18" fmla="*/ 271 w 664"/>
                <a:gd name="T19" fmla="*/ 763 h 967"/>
                <a:gd name="T20" fmla="*/ 284 w 664"/>
                <a:gd name="T21" fmla="*/ 784 h 967"/>
                <a:gd name="T22" fmla="*/ 293 w 664"/>
                <a:gd name="T23" fmla="*/ 781 h 967"/>
                <a:gd name="T24" fmla="*/ 297 w 664"/>
                <a:gd name="T25" fmla="*/ 757 h 967"/>
                <a:gd name="T26" fmla="*/ 344 w 664"/>
                <a:gd name="T27" fmla="*/ 739 h 967"/>
                <a:gd name="T28" fmla="*/ 350 w 664"/>
                <a:gd name="T29" fmla="*/ 721 h 967"/>
                <a:gd name="T30" fmla="*/ 380 w 664"/>
                <a:gd name="T31" fmla="*/ 712 h 967"/>
                <a:gd name="T32" fmla="*/ 390 w 664"/>
                <a:gd name="T33" fmla="*/ 681 h 967"/>
                <a:gd name="T34" fmla="*/ 411 w 664"/>
                <a:gd name="T35" fmla="*/ 639 h 967"/>
                <a:gd name="T36" fmla="*/ 417 w 664"/>
                <a:gd name="T37" fmla="*/ 628 h 967"/>
                <a:gd name="T38" fmla="*/ 454 w 664"/>
                <a:gd name="T39" fmla="*/ 628 h 967"/>
                <a:gd name="T40" fmla="*/ 467 w 664"/>
                <a:gd name="T41" fmla="*/ 594 h 967"/>
                <a:gd name="T42" fmla="*/ 494 w 664"/>
                <a:gd name="T43" fmla="*/ 570 h 967"/>
                <a:gd name="T44" fmla="*/ 533 w 664"/>
                <a:gd name="T45" fmla="*/ 588 h 967"/>
                <a:gd name="T46" fmla="*/ 580 w 664"/>
                <a:gd name="T47" fmla="*/ 539 h 967"/>
                <a:gd name="T48" fmla="*/ 624 w 664"/>
                <a:gd name="T49" fmla="*/ 498 h 967"/>
                <a:gd name="T50" fmla="*/ 641 w 664"/>
                <a:gd name="T51" fmla="*/ 494 h 967"/>
                <a:gd name="T52" fmla="*/ 664 w 664"/>
                <a:gd name="T53" fmla="*/ 467 h 967"/>
                <a:gd name="T54" fmla="*/ 647 w 664"/>
                <a:gd name="T55" fmla="*/ 446 h 967"/>
                <a:gd name="T56" fmla="*/ 633 w 664"/>
                <a:gd name="T57" fmla="*/ 446 h 967"/>
                <a:gd name="T58" fmla="*/ 647 w 664"/>
                <a:gd name="T59" fmla="*/ 428 h 967"/>
                <a:gd name="T60" fmla="*/ 630 w 664"/>
                <a:gd name="T61" fmla="*/ 392 h 967"/>
                <a:gd name="T62" fmla="*/ 604 w 664"/>
                <a:gd name="T63" fmla="*/ 386 h 967"/>
                <a:gd name="T64" fmla="*/ 583 w 664"/>
                <a:gd name="T65" fmla="*/ 395 h 967"/>
                <a:gd name="T66" fmla="*/ 550 w 664"/>
                <a:gd name="T67" fmla="*/ 338 h 967"/>
                <a:gd name="T68" fmla="*/ 554 w 664"/>
                <a:gd name="T69" fmla="*/ 320 h 967"/>
                <a:gd name="T70" fmla="*/ 540 w 664"/>
                <a:gd name="T71" fmla="*/ 316 h 967"/>
                <a:gd name="T72" fmla="*/ 510 w 664"/>
                <a:gd name="T73" fmla="*/ 314 h 967"/>
                <a:gd name="T74" fmla="*/ 486 w 664"/>
                <a:gd name="T75" fmla="*/ 308 h 967"/>
                <a:gd name="T76" fmla="*/ 474 w 664"/>
                <a:gd name="T77" fmla="*/ 269 h 967"/>
                <a:gd name="T78" fmla="*/ 326 w 664"/>
                <a:gd name="T79" fmla="*/ 3 h 967"/>
                <a:gd name="T80" fmla="*/ 291 w 664"/>
                <a:gd name="T81" fmla="*/ 3 h 967"/>
                <a:gd name="T82" fmla="*/ 276 w 664"/>
                <a:gd name="T83" fmla="*/ 24 h 967"/>
                <a:gd name="T84" fmla="*/ 247 w 664"/>
                <a:gd name="T85" fmla="*/ 34 h 967"/>
                <a:gd name="T86" fmla="*/ 197 w 664"/>
                <a:gd name="T87" fmla="*/ 64 h 967"/>
                <a:gd name="T88" fmla="*/ 187 w 664"/>
                <a:gd name="T89" fmla="*/ 24 h 967"/>
                <a:gd name="T90" fmla="*/ 170 w 664"/>
                <a:gd name="T91" fmla="*/ 16 h 967"/>
                <a:gd name="T92" fmla="*/ 83 w 664"/>
                <a:gd name="T93" fmla="*/ 203 h 967"/>
                <a:gd name="T94" fmla="*/ 93 w 664"/>
                <a:gd name="T95" fmla="*/ 239 h 967"/>
                <a:gd name="T96" fmla="*/ 86 w 664"/>
                <a:gd name="T97" fmla="*/ 272 h 967"/>
                <a:gd name="T98" fmla="*/ 70 w 664"/>
                <a:gd name="T99" fmla="*/ 296 h 967"/>
                <a:gd name="T100" fmla="*/ 83 w 664"/>
                <a:gd name="T101" fmla="*/ 392 h 967"/>
                <a:gd name="T102" fmla="*/ 53 w 664"/>
                <a:gd name="T103" fmla="*/ 443 h 967"/>
                <a:gd name="T104" fmla="*/ 56 w 664"/>
                <a:gd name="T105" fmla="*/ 480 h 967"/>
                <a:gd name="T106" fmla="*/ 40 w 664"/>
                <a:gd name="T107" fmla="*/ 482 h 967"/>
                <a:gd name="T108" fmla="*/ 36 w 664"/>
                <a:gd name="T109" fmla="*/ 513 h 967"/>
                <a:gd name="T110" fmla="*/ 16 w 664"/>
                <a:gd name="T111" fmla="*/ 507 h 96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64"/>
                <a:gd name="T169" fmla="*/ 0 h 967"/>
                <a:gd name="T170" fmla="*/ 664 w 664"/>
                <a:gd name="T171" fmla="*/ 967 h 96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64" h="967">
                  <a:moveTo>
                    <a:pt x="0" y="519"/>
                  </a:moveTo>
                  <a:lnTo>
                    <a:pt x="127" y="868"/>
                  </a:lnTo>
                  <a:lnTo>
                    <a:pt x="130" y="874"/>
                  </a:lnTo>
                  <a:lnTo>
                    <a:pt x="130" y="889"/>
                  </a:lnTo>
                  <a:lnTo>
                    <a:pt x="130" y="895"/>
                  </a:lnTo>
                  <a:lnTo>
                    <a:pt x="164" y="919"/>
                  </a:lnTo>
                  <a:lnTo>
                    <a:pt x="170" y="919"/>
                  </a:lnTo>
                  <a:lnTo>
                    <a:pt x="173" y="931"/>
                  </a:lnTo>
                  <a:lnTo>
                    <a:pt x="173" y="937"/>
                  </a:lnTo>
                  <a:lnTo>
                    <a:pt x="190" y="967"/>
                  </a:lnTo>
                  <a:lnTo>
                    <a:pt x="197" y="958"/>
                  </a:lnTo>
                  <a:lnTo>
                    <a:pt x="197" y="937"/>
                  </a:lnTo>
                  <a:lnTo>
                    <a:pt x="203" y="913"/>
                  </a:lnTo>
                  <a:lnTo>
                    <a:pt x="217" y="887"/>
                  </a:lnTo>
                  <a:lnTo>
                    <a:pt x="227" y="847"/>
                  </a:lnTo>
                  <a:lnTo>
                    <a:pt x="240" y="831"/>
                  </a:lnTo>
                  <a:lnTo>
                    <a:pt x="243" y="826"/>
                  </a:lnTo>
                  <a:lnTo>
                    <a:pt x="237" y="820"/>
                  </a:lnTo>
                  <a:lnTo>
                    <a:pt x="227" y="799"/>
                  </a:lnTo>
                  <a:lnTo>
                    <a:pt x="271" y="763"/>
                  </a:lnTo>
                  <a:lnTo>
                    <a:pt x="276" y="765"/>
                  </a:lnTo>
                  <a:lnTo>
                    <a:pt x="284" y="784"/>
                  </a:lnTo>
                  <a:lnTo>
                    <a:pt x="291" y="787"/>
                  </a:lnTo>
                  <a:lnTo>
                    <a:pt x="293" y="781"/>
                  </a:lnTo>
                  <a:lnTo>
                    <a:pt x="293" y="765"/>
                  </a:lnTo>
                  <a:lnTo>
                    <a:pt x="297" y="757"/>
                  </a:lnTo>
                  <a:lnTo>
                    <a:pt x="330" y="750"/>
                  </a:lnTo>
                  <a:lnTo>
                    <a:pt x="344" y="739"/>
                  </a:lnTo>
                  <a:lnTo>
                    <a:pt x="344" y="726"/>
                  </a:lnTo>
                  <a:lnTo>
                    <a:pt x="350" y="721"/>
                  </a:lnTo>
                  <a:lnTo>
                    <a:pt x="367" y="721"/>
                  </a:lnTo>
                  <a:lnTo>
                    <a:pt x="380" y="712"/>
                  </a:lnTo>
                  <a:lnTo>
                    <a:pt x="384" y="705"/>
                  </a:lnTo>
                  <a:lnTo>
                    <a:pt x="390" y="681"/>
                  </a:lnTo>
                  <a:lnTo>
                    <a:pt x="390" y="664"/>
                  </a:lnTo>
                  <a:lnTo>
                    <a:pt x="411" y="639"/>
                  </a:lnTo>
                  <a:lnTo>
                    <a:pt x="411" y="628"/>
                  </a:lnTo>
                  <a:lnTo>
                    <a:pt x="417" y="628"/>
                  </a:lnTo>
                  <a:lnTo>
                    <a:pt x="440" y="631"/>
                  </a:lnTo>
                  <a:lnTo>
                    <a:pt x="454" y="628"/>
                  </a:lnTo>
                  <a:lnTo>
                    <a:pt x="460" y="615"/>
                  </a:lnTo>
                  <a:lnTo>
                    <a:pt x="467" y="594"/>
                  </a:lnTo>
                  <a:lnTo>
                    <a:pt x="477" y="594"/>
                  </a:lnTo>
                  <a:lnTo>
                    <a:pt x="494" y="570"/>
                  </a:lnTo>
                  <a:lnTo>
                    <a:pt x="517" y="573"/>
                  </a:lnTo>
                  <a:lnTo>
                    <a:pt x="533" y="588"/>
                  </a:lnTo>
                  <a:lnTo>
                    <a:pt x="560" y="549"/>
                  </a:lnTo>
                  <a:lnTo>
                    <a:pt x="580" y="539"/>
                  </a:lnTo>
                  <a:lnTo>
                    <a:pt x="617" y="509"/>
                  </a:lnTo>
                  <a:lnTo>
                    <a:pt x="624" y="498"/>
                  </a:lnTo>
                  <a:lnTo>
                    <a:pt x="627" y="491"/>
                  </a:lnTo>
                  <a:lnTo>
                    <a:pt x="641" y="494"/>
                  </a:lnTo>
                  <a:lnTo>
                    <a:pt x="657" y="486"/>
                  </a:lnTo>
                  <a:lnTo>
                    <a:pt x="664" y="467"/>
                  </a:lnTo>
                  <a:lnTo>
                    <a:pt x="661" y="452"/>
                  </a:lnTo>
                  <a:lnTo>
                    <a:pt x="647" y="446"/>
                  </a:lnTo>
                  <a:lnTo>
                    <a:pt x="643" y="449"/>
                  </a:lnTo>
                  <a:lnTo>
                    <a:pt x="633" y="446"/>
                  </a:lnTo>
                  <a:lnTo>
                    <a:pt x="641" y="431"/>
                  </a:lnTo>
                  <a:lnTo>
                    <a:pt x="647" y="428"/>
                  </a:lnTo>
                  <a:lnTo>
                    <a:pt x="643" y="416"/>
                  </a:lnTo>
                  <a:lnTo>
                    <a:pt x="630" y="392"/>
                  </a:lnTo>
                  <a:lnTo>
                    <a:pt x="614" y="386"/>
                  </a:lnTo>
                  <a:lnTo>
                    <a:pt x="604" y="386"/>
                  </a:lnTo>
                  <a:lnTo>
                    <a:pt x="597" y="392"/>
                  </a:lnTo>
                  <a:lnTo>
                    <a:pt x="583" y="395"/>
                  </a:lnTo>
                  <a:lnTo>
                    <a:pt x="568" y="389"/>
                  </a:lnTo>
                  <a:lnTo>
                    <a:pt x="550" y="338"/>
                  </a:lnTo>
                  <a:lnTo>
                    <a:pt x="557" y="329"/>
                  </a:lnTo>
                  <a:lnTo>
                    <a:pt x="554" y="320"/>
                  </a:lnTo>
                  <a:lnTo>
                    <a:pt x="550" y="316"/>
                  </a:lnTo>
                  <a:lnTo>
                    <a:pt x="540" y="316"/>
                  </a:lnTo>
                  <a:lnTo>
                    <a:pt x="533" y="320"/>
                  </a:lnTo>
                  <a:lnTo>
                    <a:pt x="510" y="314"/>
                  </a:lnTo>
                  <a:lnTo>
                    <a:pt x="494" y="314"/>
                  </a:lnTo>
                  <a:lnTo>
                    <a:pt x="486" y="308"/>
                  </a:lnTo>
                  <a:lnTo>
                    <a:pt x="477" y="278"/>
                  </a:lnTo>
                  <a:lnTo>
                    <a:pt x="474" y="269"/>
                  </a:lnTo>
                  <a:lnTo>
                    <a:pt x="393" y="43"/>
                  </a:lnTo>
                  <a:lnTo>
                    <a:pt x="326" y="3"/>
                  </a:lnTo>
                  <a:lnTo>
                    <a:pt x="308" y="0"/>
                  </a:lnTo>
                  <a:lnTo>
                    <a:pt x="291" y="3"/>
                  </a:lnTo>
                  <a:lnTo>
                    <a:pt x="284" y="13"/>
                  </a:lnTo>
                  <a:lnTo>
                    <a:pt x="276" y="24"/>
                  </a:lnTo>
                  <a:lnTo>
                    <a:pt x="271" y="24"/>
                  </a:lnTo>
                  <a:lnTo>
                    <a:pt x="247" y="34"/>
                  </a:lnTo>
                  <a:lnTo>
                    <a:pt x="210" y="60"/>
                  </a:lnTo>
                  <a:lnTo>
                    <a:pt x="197" y="64"/>
                  </a:lnTo>
                  <a:lnTo>
                    <a:pt x="183" y="45"/>
                  </a:lnTo>
                  <a:lnTo>
                    <a:pt x="187" y="24"/>
                  </a:lnTo>
                  <a:lnTo>
                    <a:pt x="180" y="16"/>
                  </a:lnTo>
                  <a:lnTo>
                    <a:pt x="170" y="16"/>
                  </a:lnTo>
                  <a:lnTo>
                    <a:pt x="144" y="24"/>
                  </a:lnTo>
                  <a:lnTo>
                    <a:pt x="83" y="203"/>
                  </a:lnTo>
                  <a:lnTo>
                    <a:pt x="83" y="226"/>
                  </a:lnTo>
                  <a:lnTo>
                    <a:pt x="93" y="239"/>
                  </a:lnTo>
                  <a:lnTo>
                    <a:pt x="93" y="259"/>
                  </a:lnTo>
                  <a:lnTo>
                    <a:pt x="86" y="272"/>
                  </a:lnTo>
                  <a:lnTo>
                    <a:pt x="77" y="281"/>
                  </a:lnTo>
                  <a:lnTo>
                    <a:pt x="70" y="296"/>
                  </a:lnTo>
                  <a:lnTo>
                    <a:pt x="90" y="368"/>
                  </a:lnTo>
                  <a:lnTo>
                    <a:pt x="83" y="392"/>
                  </a:lnTo>
                  <a:lnTo>
                    <a:pt x="83" y="407"/>
                  </a:lnTo>
                  <a:lnTo>
                    <a:pt x="53" y="443"/>
                  </a:lnTo>
                  <a:lnTo>
                    <a:pt x="47" y="458"/>
                  </a:lnTo>
                  <a:lnTo>
                    <a:pt x="56" y="480"/>
                  </a:lnTo>
                  <a:lnTo>
                    <a:pt x="56" y="482"/>
                  </a:lnTo>
                  <a:lnTo>
                    <a:pt x="40" y="482"/>
                  </a:lnTo>
                  <a:lnTo>
                    <a:pt x="43" y="501"/>
                  </a:lnTo>
                  <a:lnTo>
                    <a:pt x="36" y="513"/>
                  </a:lnTo>
                  <a:lnTo>
                    <a:pt x="27" y="509"/>
                  </a:lnTo>
                  <a:lnTo>
                    <a:pt x="16" y="507"/>
                  </a:lnTo>
                  <a:lnTo>
                    <a:pt x="0" y="51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53" name="Freeform 170"/>
            <p:cNvSpPr>
              <a:spLocks noChangeAspect="1"/>
            </p:cNvSpPr>
            <p:nvPr/>
          </p:nvSpPr>
          <p:spPr bwMode="auto">
            <a:xfrm>
              <a:off x="10331" y="2315"/>
              <a:ext cx="663" cy="969"/>
            </a:xfrm>
            <a:custGeom>
              <a:avLst/>
              <a:gdLst>
                <a:gd name="T0" fmla="*/ 127 w 663"/>
                <a:gd name="T1" fmla="*/ 869 h 969"/>
                <a:gd name="T2" fmla="*/ 129 w 663"/>
                <a:gd name="T3" fmla="*/ 890 h 969"/>
                <a:gd name="T4" fmla="*/ 164 w 663"/>
                <a:gd name="T5" fmla="*/ 920 h 969"/>
                <a:gd name="T6" fmla="*/ 173 w 663"/>
                <a:gd name="T7" fmla="*/ 933 h 969"/>
                <a:gd name="T8" fmla="*/ 190 w 663"/>
                <a:gd name="T9" fmla="*/ 969 h 969"/>
                <a:gd name="T10" fmla="*/ 196 w 663"/>
                <a:gd name="T11" fmla="*/ 939 h 969"/>
                <a:gd name="T12" fmla="*/ 217 w 663"/>
                <a:gd name="T13" fmla="*/ 888 h 969"/>
                <a:gd name="T14" fmla="*/ 240 w 663"/>
                <a:gd name="T15" fmla="*/ 833 h 969"/>
                <a:gd name="T16" fmla="*/ 237 w 663"/>
                <a:gd name="T17" fmla="*/ 822 h 969"/>
                <a:gd name="T18" fmla="*/ 269 w 663"/>
                <a:gd name="T19" fmla="*/ 763 h 969"/>
                <a:gd name="T20" fmla="*/ 284 w 663"/>
                <a:gd name="T21" fmla="*/ 785 h 969"/>
                <a:gd name="T22" fmla="*/ 293 w 663"/>
                <a:gd name="T23" fmla="*/ 782 h 969"/>
                <a:gd name="T24" fmla="*/ 296 w 663"/>
                <a:gd name="T25" fmla="*/ 758 h 969"/>
                <a:gd name="T26" fmla="*/ 343 w 663"/>
                <a:gd name="T27" fmla="*/ 740 h 969"/>
                <a:gd name="T28" fmla="*/ 350 w 663"/>
                <a:gd name="T29" fmla="*/ 722 h 969"/>
                <a:gd name="T30" fmla="*/ 380 w 663"/>
                <a:gd name="T31" fmla="*/ 713 h 969"/>
                <a:gd name="T32" fmla="*/ 390 w 663"/>
                <a:gd name="T33" fmla="*/ 682 h 969"/>
                <a:gd name="T34" fmla="*/ 410 w 663"/>
                <a:gd name="T35" fmla="*/ 640 h 969"/>
                <a:gd name="T36" fmla="*/ 416 w 663"/>
                <a:gd name="T37" fmla="*/ 628 h 969"/>
                <a:gd name="T38" fmla="*/ 453 w 663"/>
                <a:gd name="T39" fmla="*/ 628 h 969"/>
                <a:gd name="T40" fmla="*/ 467 w 663"/>
                <a:gd name="T41" fmla="*/ 595 h 969"/>
                <a:gd name="T42" fmla="*/ 493 w 663"/>
                <a:gd name="T43" fmla="*/ 570 h 969"/>
                <a:gd name="T44" fmla="*/ 534 w 663"/>
                <a:gd name="T45" fmla="*/ 589 h 969"/>
                <a:gd name="T46" fmla="*/ 580 w 663"/>
                <a:gd name="T47" fmla="*/ 540 h 969"/>
                <a:gd name="T48" fmla="*/ 624 w 663"/>
                <a:gd name="T49" fmla="*/ 499 h 969"/>
                <a:gd name="T50" fmla="*/ 641 w 663"/>
                <a:gd name="T51" fmla="*/ 495 h 969"/>
                <a:gd name="T52" fmla="*/ 663 w 663"/>
                <a:gd name="T53" fmla="*/ 468 h 969"/>
                <a:gd name="T54" fmla="*/ 646 w 663"/>
                <a:gd name="T55" fmla="*/ 447 h 969"/>
                <a:gd name="T56" fmla="*/ 633 w 663"/>
                <a:gd name="T57" fmla="*/ 447 h 969"/>
                <a:gd name="T58" fmla="*/ 646 w 663"/>
                <a:gd name="T59" fmla="*/ 428 h 969"/>
                <a:gd name="T60" fmla="*/ 630 w 663"/>
                <a:gd name="T61" fmla="*/ 393 h 969"/>
                <a:gd name="T62" fmla="*/ 603 w 663"/>
                <a:gd name="T63" fmla="*/ 386 h 969"/>
                <a:gd name="T64" fmla="*/ 583 w 663"/>
                <a:gd name="T65" fmla="*/ 396 h 969"/>
                <a:gd name="T66" fmla="*/ 550 w 663"/>
                <a:gd name="T67" fmla="*/ 338 h 969"/>
                <a:gd name="T68" fmla="*/ 553 w 663"/>
                <a:gd name="T69" fmla="*/ 320 h 969"/>
                <a:gd name="T70" fmla="*/ 539 w 663"/>
                <a:gd name="T71" fmla="*/ 317 h 969"/>
                <a:gd name="T72" fmla="*/ 510 w 663"/>
                <a:gd name="T73" fmla="*/ 314 h 969"/>
                <a:gd name="T74" fmla="*/ 486 w 663"/>
                <a:gd name="T75" fmla="*/ 308 h 969"/>
                <a:gd name="T76" fmla="*/ 473 w 663"/>
                <a:gd name="T77" fmla="*/ 269 h 969"/>
                <a:gd name="T78" fmla="*/ 326 w 663"/>
                <a:gd name="T79" fmla="*/ 3 h 969"/>
                <a:gd name="T80" fmla="*/ 290 w 663"/>
                <a:gd name="T81" fmla="*/ 3 h 969"/>
                <a:gd name="T82" fmla="*/ 276 w 663"/>
                <a:gd name="T83" fmla="*/ 24 h 969"/>
                <a:gd name="T84" fmla="*/ 246 w 663"/>
                <a:gd name="T85" fmla="*/ 34 h 969"/>
                <a:gd name="T86" fmla="*/ 196 w 663"/>
                <a:gd name="T87" fmla="*/ 63 h 969"/>
                <a:gd name="T88" fmla="*/ 186 w 663"/>
                <a:gd name="T89" fmla="*/ 24 h 969"/>
                <a:gd name="T90" fmla="*/ 169 w 663"/>
                <a:gd name="T91" fmla="*/ 15 h 969"/>
                <a:gd name="T92" fmla="*/ 83 w 663"/>
                <a:gd name="T93" fmla="*/ 202 h 969"/>
                <a:gd name="T94" fmla="*/ 93 w 663"/>
                <a:gd name="T95" fmla="*/ 238 h 969"/>
                <a:gd name="T96" fmla="*/ 86 w 663"/>
                <a:gd name="T97" fmla="*/ 272 h 969"/>
                <a:gd name="T98" fmla="*/ 70 w 663"/>
                <a:gd name="T99" fmla="*/ 296 h 969"/>
                <a:gd name="T100" fmla="*/ 83 w 663"/>
                <a:gd name="T101" fmla="*/ 393 h 969"/>
                <a:gd name="T102" fmla="*/ 53 w 663"/>
                <a:gd name="T103" fmla="*/ 444 h 969"/>
                <a:gd name="T104" fmla="*/ 56 w 663"/>
                <a:gd name="T105" fmla="*/ 480 h 969"/>
                <a:gd name="T106" fmla="*/ 39 w 663"/>
                <a:gd name="T107" fmla="*/ 483 h 969"/>
                <a:gd name="T108" fmla="*/ 36 w 663"/>
                <a:gd name="T109" fmla="*/ 513 h 969"/>
                <a:gd name="T110" fmla="*/ 16 w 663"/>
                <a:gd name="T111" fmla="*/ 507 h 96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63"/>
                <a:gd name="T169" fmla="*/ 0 h 969"/>
                <a:gd name="T170" fmla="*/ 663 w 663"/>
                <a:gd name="T171" fmla="*/ 969 h 96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63" h="969">
                  <a:moveTo>
                    <a:pt x="0" y="520"/>
                  </a:moveTo>
                  <a:lnTo>
                    <a:pt x="127" y="869"/>
                  </a:lnTo>
                  <a:lnTo>
                    <a:pt x="129" y="875"/>
                  </a:lnTo>
                  <a:lnTo>
                    <a:pt x="129" y="890"/>
                  </a:lnTo>
                  <a:lnTo>
                    <a:pt x="129" y="897"/>
                  </a:lnTo>
                  <a:lnTo>
                    <a:pt x="164" y="920"/>
                  </a:lnTo>
                  <a:lnTo>
                    <a:pt x="169" y="920"/>
                  </a:lnTo>
                  <a:lnTo>
                    <a:pt x="173" y="933"/>
                  </a:lnTo>
                  <a:lnTo>
                    <a:pt x="173" y="939"/>
                  </a:lnTo>
                  <a:lnTo>
                    <a:pt x="190" y="969"/>
                  </a:lnTo>
                  <a:lnTo>
                    <a:pt x="196" y="960"/>
                  </a:lnTo>
                  <a:lnTo>
                    <a:pt x="196" y="939"/>
                  </a:lnTo>
                  <a:lnTo>
                    <a:pt x="203" y="915"/>
                  </a:lnTo>
                  <a:lnTo>
                    <a:pt x="217" y="888"/>
                  </a:lnTo>
                  <a:lnTo>
                    <a:pt x="226" y="848"/>
                  </a:lnTo>
                  <a:lnTo>
                    <a:pt x="240" y="833"/>
                  </a:lnTo>
                  <a:lnTo>
                    <a:pt x="243" y="827"/>
                  </a:lnTo>
                  <a:lnTo>
                    <a:pt x="237" y="822"/>
                  </a:lnTo>
                  <a:lnTo>
                    <a:pt x="226" y="800"/>
                  </a:lnTo>
                  <a:lnTo>
                    <a:pt x="269" y="763"/>
                  </a:lnTo>
                  <a:lnTo>
                    <a:pt x="276" y="767"/>
                  </a:lnTo>
                  <a:lnTo>
                    <a:pt x="284" y="785"/>
                  </a:lnTo>
                  <a:lnTo>
                    <a:pt x="290" y="788"/>
                  </a:lnTo>
                  <a:lnTo>
                    <a:pt x="293" y="782"/>
                  </a:lnTo>
                  <a:lnTo>
                    <a:pt x="293" y="767"/>
                  </a:lnTo>
                  <a:lnTo>
                    <a:pt x="296" y="758"/>
                  </a:lnTo>
                  <a:lnTo>
                    <a:pt x="330" y="752"/>
                  </a:lnTo>
                  <a:lnTo>
                    <a:pt x="343" y="740"/>
                  </a:lnTo>
                  <a:lnTo>
                    <a:pt x="343" y="727"/>
                  </a:lnTo>
                  <a:lnTo>
                    <a:pt x="350" y="722"/>
                  </a:lnTo>
                  <a:lnTo>
                    <a:pt x="366" y="722"/>
                  </a:lnTo>
                  <a:lnTo>
                    <a:pt x="380" y="713"/>
                  </a:lnTo>
                  <a:lnTo>
                    <a:pt x="383" y="706"/>
                  </a:lnTo>
                  <a:lnTo>
                    <a:pt x="390" y="682"/>
                  </a:lnTo>
                  <a:lnTo>
                    <a:pt x="390" y="664"/>
                  </a:lnTo>
                  <a:lnTo>
                    <a:pt x="410" y="640"/>
                  </a:lnTo>
                  <a:lnTo>
                    <a:pt x="410" y="628"/>
                  </a:lnTo>
                  <a:lnTo>
                    <a:pt x="416" y="628"/>
                  </a:lnTo>
                  <a:lnTo>
                    <a:pt x="440" y="631"/>
                  </a:lnTo>
                  <a:lnTo>
                    <a:pt x="453" y="628"/>
                  </a:lnTo>
                  <a:lnTo>
                    <a:pt x="460" y="616"/>
                  </a:lnTo>
                  <a:lnTo>
                    <a:pt x="467" y="595"/>
                  </a:lnTo>
                  <a:lnTo>
                    <a:pt x="477" y="595"/>
                  </a:lnTo>
                  <a:lnTo>
                    <a:pt x="493" y="570"/>
                  </a:lnTo>
                  <a:lnTo>
                    <a:pt x="516" y="574"/>
                  </a:lnTo>
                  <a:lnTo>
                    <a:pt x="534" y="589"/>
                  </a:lnTo>
                  <a:lnTo>
                    <a:pt x="560" y="550"/>
                  </a:lnTo>
                  <a:lnTo>
                    <a:pt x="580" y="540"/>
                  </a:lnTo>
                  <a:lnTo>
                    <a:pt x="617" y="510"/>
                  </a:lnTo>
                  <a:lnTo>
                    <a:pt x="624" y="499"/>
                  </a:lnTo>
                  <a:lnTo>
                    <a:pt x="626" y="492"/>
                  </a:lnTo>
                  <a:lnTo>
                    <a:pt x="641" y="495"/>
                  </a:lnTo>
                  <a:lnTo>
                    <a:pt x="656" y="486"/>
                  </a:lnTo>
                  <a:lnTo>
                    <a:pt x="663" y="468"/>
                  </a:lnTo>
                  <a:lnTo>
                    <a:pt x="661" y="453"/>
                  </a:lnTo>
                  <a:lnTo>
                    <a:pt x="646" y="447"/>
                  </a:lnTo>
                  <a:lnTo>
                    <a:pt x="643" y="450"/>
                  </a:lnTo>
                  <a:lnTo>
                    <a:pt x="633" y="447"/>
                  </a:lnTo>
                  <a:lnTo>
                    <a:pt x="641" y="432"/>
                  </a:lnTo>
                  <a:lnTo>
                    <a:pt x="646" y="428"/>
                  </a:lnTo>
                  <a:lnTo>
                    <a:pt x="643" y="417"/>
                  </a:lnTo>
                  <a:lnTo>
                    <a:pt x="630" y="393"/>
                  </a:lnTo>
                  <a:lnTo>
                    <a:pt x="613" y="386"/>
                  </a:lnTo>
                  <a:lnTo>
                    <a:pt x="603" y="386"/>
                  </a:lnTo>
                  <a:lnTo>
                    <a:pt x="597" y="393"/>
                  </a:lnTo>
                  <a:lnTo>
                    <a:pt x="583" y="396"/>
                  </a:lnTo>
                  <a:lnTo>
                    <a:pt x="567" y="389"/>
                  </a:lnTo>
                  <a:lnTo>
                    <a:pt x="550" y="338"/>
                  </a:lnTo>
                  <a:lnTo>
                    <a:pt x="556" y="329"/>
                  </a:lnTo>
                  <a:lnTo>
                    <a:pt x="553" y="320"/>
                  </a:lnTo>
                  <a:lnTo>
                    <a:pt x="550" y="317"/>
                  </a:lnTo>
                  <a:lnTo>
                    <a:pt x="539" y="317"/>
                  </a:lnTo>
                  <a:lnTo>
                    <a:pt x="534" y="320"/>
                  </a:lnTo>
                  <a:lnTo>
                    <a:pt x="510" y="314"/>
                  </a:lnTo>
                  <a:lnTo>
                    <a:pt x="493" y="314"/>
                  </a:lnTo>
                  <a:lnTo>
                    <a:pt x="486" y="308"/>
                  </a:lnTo>
                  <a:lnTo>
                    <a:pt x="477" y="278"/>
                  </a:lnTo>
                  <a:lnTo>
                    <a:pt x="473" y="269"/>
                  </a:lnTo>
                  <a:lnTo>
                    <a:pt x="393" y="43"/>
                  </a:lnTo>
                  <a:lnTo>
                    <a:pt x="326" y="3"/>
                  </a:lnTo>
                  <a:lnTo>
                    <a:pt x="306" y="0"/>
                  </a:lnTo>
                  <a:lnTo>
                    <a:pt x="290" y="3"/>
                  </a:lnTo>
                  <a:lnTo>
                    <a:pt x="284" y="13"/>
                  </a:lnTo>
                  <a:lnTo>
                    <a:pt x="276" y="24"/>
                  </a:lnTo>
                  <a:lnTo>
                    <a:pt x="269" y="24"/>
                  </a:lnTo>
                  <a:lnTo>
                    <a:pt x="246" y="34"/>
                  </a:lnTo>
                  <a:lnTo>
                    <a:pt x="210" y="60"/>
                  </a:lnTo>
                  <a:lnTo>
                    <a:pt x="196" y="63"/>
                  </a:lnTo>
                  <a:lnTo>
                    <a:pt x="183" y="45"/>
                  </a:lnTo>
                  <a:lnTo>
                    <a:pt x="186" y="24"/>
                  </a:lnTo>
                  <a:lnTo>
                    <a:pt x="180" y="15"/>
                  </a:lnTo>
                  <a:lnTo>
                    <a:pt x="169" y="15"/>
                  </a:lnTo>
                  <a:lnTo>
                    <a:pt x="143" y="24"/>
                  </a:lnTo>
                  <a:lnTo>
                    <a:pt x="83" y="202"/>
                  </a:lnTo>
                  <a:lnTo>
                    <a:pt x="83" y="227"/>
                  </a:lnTo>
                  <a:lnTo>
                    <a:pt x="93" y="238"/>
                  </a:lnTo>
                  <a:lnTo>
                    <a:pt x="93" y="260"/>
                  </a:lnTo>
                  <a:lnTo>
                    <a:pt x="86" y="272"/>
                  </a:lnTo>
                  <a:lnTo>
                    <a:pt x="76" y="281"/>
                  </a:lnTo>
                  <a:lnTo>
                    <a:pt x="70" y="296"/>
                  </a:lnTo>
                  <a:lnTo>
                    <a:pt x="90" y="368"/>
                  </a:lnTo>
                  <a:lnTo>
                    <a:pt x="83" y="393"/>
                  </a:lnTo>
                  <a:lnTo>
                    <a:pt x="83" y="408"/>
                  </a:lnTo>
                  <a:lnTo>
                    <a:pt x="53" y="444"/>
                  </a:lnTo>
                  <a:lnTo>
                    <a:pt x="46" y="459"/>
                  </a:lnTo>
                  <a:lnTo>
                    <a:pt x="56" y="480"/>
                  </a:lnTo>
                  <a:lnTo>
                    <a:pt x="56" y="483"/>
                  </a:lnTo>
                  <a:lnTo>
                    <a:pt x="39" y="483"/>
                  </a:lnTo>
                  <a:lnTo>
                    <a:pt x="44" y="502"/>
                  </a:lnTo>
                  <a:lnTo>
                    <a:pt x="36" y="513"/>
                  </a:lnTo>
                  <a:lnTo>
                    <a:pt x="27" y="510"/>
                  </a:lnTo>
                  <a:lnTo>
                    <a:pt x="16" y="507"/>
                  </a:lnTo>
                  <a:lnTo>
                    <a:pt x="0" y="52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54" name="Freeform 171"/>
            <p:cNvSpPr>
              <a:spLocks noChangeAspect="1"/>
            </p:cNvSpPr>
            <p:nvPr/>
          </p:nvSpPr>
          <p:spPr bwMode="auto">
            <a:xfrm>
              <a:off x="10331" y="2315"/>
              <a:ext cx="663" cy="969"/>
            </a:xfrm>
            <a:custGeom>
              <a:avLst/>
              <a:gdLst>
                <a:gd name="T0" fmla="*/ 127 w 663"/>
                <a:gd name="T1" fmla="*/ 869 h 969"/>
                <a:gd name="T2" fmla="*/ 129 w 663"/>
                <a:gd name="T3" fmla="*/ 890 h 969"/>
                <a:gd name="T4" fmla="*/ 164 w 663"/>
                <a:gd name="T5" fmla="*/ 920 h 969"/>
                <a:gd name="T6" fmla="*/ 173 w 663"/>
                <a:gd name="T7" fmla="*/ 933 h 969"/>
                <a:gd name="T8" fmla="*/ 190 w 663"/>
                <a:gd name="T9" fmla="*/ 969 h 969"/>
                <a:gd name="T10" fmla="*/ 196 w 663"/>
                <a:gd name="T11" fmla="*/ 939 h 969"/>
                <a:gd name="T12" fmla="*/ 217 w 663"/>
                <a:gd name="T13" fmla="*/ 888 h 969"/>
                <a:gd name="T14" fmla="*/ 240 w 663"/>
                <a:gd name="T15" fmla="*/ 833 h 969"/>
                <a:gd name="T16" fmla="*/ 237 w 663"/>
                <a:gd name="T17" fmla="*/ 822 h 969"/>
                <a:gd name="T18" fmla="*/ 269 w 663"/>
                <a:gd name="T19" fmla="*/ 763 h 969"/>
                <a:gd name="T20" fmla="*/ 284 w 663"/>
                <a:gd name="T21" fmla="*/ 785 h 969"/>
                <a:gd name="T22" fmla="*/ 293 w 663"/>
                <a:gd name="T23" fmla="*/ 782 h 969"/>
                <a:gd name="T24" fmla="*/ 296 w 663"/>
                <a:gd name="T25" fmla="*/ 758 h 969"/>
                <a:gd name="T26" fmla="*/ 343 w 663"/>
                <a:gd name="T27" fmla="*/ 740 h 969"/>
                <a:gd name="T28" fmla="*/ 350 w 663"/>
                <a:gd name="T29" fmla="*/ 722 h 969"/>
                <a:gd name="T30" fmla="*/ 380 w 663"/>
                <a:gd name="T31" fmla="*/ 713 h 969"/>
                <a:gd name="T32" fmla="*/ 390 w 663"/>
                <a:gd name="T33" fmla="*/ 682 h 969"/>
                <a:gd name="T34" fmla="*/ 410 w 663"/>
                <a:gd name="T35" fmla="*/ 640 h 969"/>
                <a:gd name="T36" fmla="*/ 416 w 663"/>
                <a:gd name="T37" fmla="*/ 628 h 969"/>
                <a:gd name="T38" fmla="*/ 453 w 663"/>
                <a:gd name="T39" fmla="*/ 628 h 969"/>
                <a:gd name="T40" fmla="*/ 467 w 663"/>
                <a:gd name="T41" fmla="*/ 595 h 969"/>
                <a:gd name="T42" fmla="*/ 493 w 663"/>
                <a:gd name="T43" fmla="*/ 570 h 969"/>
                <a:gd name="T44" fmla="*/ 534 w 663"/>
                <a:gd name="T45" fmla="*/ 589 h 969"/>
                <a:gd name="T46" fmla="*/ 580 w 663"/>
                <a:gd name="T47" fmla="*/ 540 h 969"/>
                <a:gd name="T48" fmla="*/ 624 w 663"/>
                <a:gd name="T49" fmla="*/ 499 h 969"/>
                <a:gd name="T50" fmla="*/ 641 w 663"/>
                <a:gd name="T51" fmla="*/ 495 h 969"/>
                <a:gd name="T52" fmla="*/ 663 w 663"/>
                <a:gd name="T53" fmla="*/ 468 h 969"/>
                <a:gd name="T54" fmla="*/ 646 w 663"/>
                <a:gd name="T55" fmla="*/ 447 h 969"/>
                <a:gd name="T56" fmla="*/ 633 w 663"/>
                <a:gd name="T57" fmla="*/ 447 h 969"/>
                <a:gd name="T58" fmla="*/ 646 w 663"/>
                <a:gd name="T59" fmla="*/ 428 h 969"/>
                <a:gd name="T60" fmla="*/ 630 w 663"/>
                <a:gd name="T61" fmla="*/ 393 h 969"/>
                <a:gd name="T62" fmla="*/ 603 w 663"/>
                <a:gd name="T63" fmla="*/ 386 h 969"/>
                <a:gd name="T64" fmla="*/ 583 w 663"/>
                <a:gd name="T65" fmla="*/ 396 h 969"/>
                <a:gd name="T66" fmla="*/ 550 w 663"/>
                <a:gd name="T67" fmla="*/ 338 h 969"/>
                <a:gd name="T68" fmla="*/ 553 w 663"/>
                <a:gd name="T69" fmla="*/ 320 h 969"/>
                <a:gd name="T70" fmla="*/ 539 w 663"/>
                <a:gd name="T71" fmla="*/ 317 h 969"/>
                <a:gd name="T72" fmla="*/ 510 w 663"/>
                <a:gd name="T73" fmla="*/ 314 h 969"/>
                <a:gd name="T74" fmla="*/ 486 w 663"/>
                <a:gd name="T75" fmla="*/ 308 h 969"/>
                <a:gd name="T76" fmla="*/ 473 w 663"/>
                <a:gd name="T77" fmla="*/ 269 h 969"/>
                <a:gd name="T78" fmla="*/ 326 w 663"/>
                <a:gd name="T79" fmla="*/ 3 h 969"/>
                <a:gd name="T80" fmla="*/ 290 w 663"/>
                <a:gd name="T81" fmla="*/ 3 h 969"/>
                <a:gd name="T82" fmla="*/ 276 w 663"/>
                <a:gd name="T83" fmla="*/ 24 h 969"/>
                <a:gd name="T84" fmla="*/ 246 w 663"/>
                <a:gd name="T85" fmla="*/ 34 h 969"/>
                <a:gd name="T86" fmla="*/ 196 w 663"/>
                <a:gd name="T87" fmla="*/ 63 h 969"/>
                <a:gd name="T88" fmla="*/ 186 w 663"/>
                <a:gd name="T89" fmla="*/ 24 h 969"/>
                <a:gd name="T90" fmla="*/ 169 w 663"/>
                <a:gd name="T91" fmla="*/ 15 h 969"/>
                <a:gd name="T92" fmla="*/ 83 w 663"/>
                <a:gd name="T93" fmla="*/ 202 h 969"/>
                <a:gd name="T94" fmla="*/ 93 w 663"/>
                <a:gd name="T95" fmla="*/ 238 h 969"/>
                <a:gd name="T96" fmla="*/ 86 w 663"/>
                <a:gd name="T97" fmla="*/ 272 h 969"/>
                <a:gd name="T98" fmla="*/ 70 w 663"/>
                <a:gd name="T99" fmla="*/ 296 h 969"/>
                <a:gd name="T100" fmla="*/ 83 w 663"/>
                <a:gd name="T101" fmla="*/ 393 h 969"/>
                <a:gd name="T102" fmla="*/ 53 w 663"/>
                <a:gd name="T103" fmla="*/ 444 h 969"/>
                <a:gd name="T104" fmla="*/ 56 w 663"/>
                <a:gd name="T105" fmla="*/ 480 h 969"/>
                <a:gd name="T106" fmla="*/ 39 w 663"/>
                <a:gd name="T107" fmla="*/ 483 h 969"/>
                <a:gd name="T108" fmla="*/ 36 w 663"/>
                <a:gd name="T109" fmla="*/ 513 h 969"/>
                <a:gd name="T110" fmla="*/ 16 w 663"/>
                <a:gd name="T111" fmla="*/ 507 h 96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63"/>
                <a:gd name="T169" fmla="*/ 0 h 969"/>
                <a:gd name="T170" fmla="*/ 663 w 663"/>
                <a:gd name="T171" fmla="*/ 969 h 96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63" h="969">
                  <a:moveTo>
                    <a:pt x="0" y="520"/>
                  </a:moveTo>
                  <a:lnTo>
                    <a:pt x="127" y="869"/>
                  </a:lnTo>
                  <a:lnTo>
                    <a:pt x="129" y="875"/>
                  </a:lnTo>
                  <a:lnTo>
                    <a:pt x="129" y="890"/>
                  </a:lnTo>
                  <a:lnTo>
                    <a:pt x="129" y="897"/>
                  </a:lnTo>
                  <a:lnTo>
                    <a:pt x="164" y="920"/>
                  </a:lnTo>
                  <a:lnTo>
                    <a:pt x="169" y="920"/>
                  </a:lnTo>
                  <a:lnTo>
                    <a:pt x="173" y="933"/>
                  </a:lnTo>
                  <a:lnTo>
                    <a:pt x="173" y="939"/>
                  </a:lnTo>
                  <a:lnTo>
                    <a:pt x="190" y="969"/>
                  </a:lnTo>
                  <a:lnTo>
                    <a:pt x="196" y="960"/>
                  </a:lnTo>
                  <a:lnTo>
                    <a:pt x="196" y="939"/>
                  </a:lnTo>
                  <a:lnTo>
                    <a:pt x="203" y="915"/>
                  </a:lnTo>
                  <a:lnTo>
                    <a:pt x="217" y="888"/>
                  </a:lnTo>
                  <a:lnTo>
                    <a:pt x="226" y="848"/>
                  </a:lnTo>
                  <a:lnTo>
                    <a:pt x="240" y="833"/>
                  </a:lnTo>
                  <a:lnTo>
                    <a:pt x="243" y="827"/>
                  </a:lnTo>
                  <a:lnTo>
                    <a:pt x="237" y="822"/>
                  </a:lnTo>
                  <a:lnTo>
                    <a:pt x="226" y="800"/>
                  </a:lnTo>
                  <a:lnTo>
                    <a:pt x="269" y="763"/>
                  </a:lnTo>
                  <a:lnTo>
                    <a:pt x="276" y="767"/>
                  </a:lnTo>
                  <a:lnTo>
                    <a:pt x="284" y="785"/>
                  </a:lnTo>
                  <a:lnTo>
                    <a:pt x="290" y="788"/>
                  </a:lnTo>
                  <a:lnTo>
                    <a:pt x="293" y="782"/>
                  </a:lnTo>
                  <a:lnTo>
                    <a:pt x="293" y="767"/>
                  </a:lnTo>
                  <a:lnTo>
                    <a:pt x="296" y="758"/>
                  </a:lnTo>
                  <a:lnTo>
                    <a:pt x="330" y="752"/>
                  </a:lnTo>
                  <a:lnTo>
                    <a:pt x="343" y="740"/>
                  </a:lnTo>
                  <a:lnTo>
                    <a:pt x="343" y="727"/>
                  </a:lnTo>
                  <a:lnTo>
                    <a:pt x="350" y="722"/>
                  </a:lnTo>
                  <a:lnTo>
                    <a:pt x="366" y="722"/>
                  </a:lnTo>
                  <a:lnTo>
                    <a:pt x="380" y="713"/>
                  </a:lnTo>
                  <a:lnTo>
                    <a:pt x="383" y="706"/>
                  </a:lnTo>
                  <a:lnTo>
                    <a:pt x="390" y="682"/>
                  </a:lnTo>
                  <a:lnTo>
                    <a:pt x="390" y="664"/>
                  </a:lnTo>
                  <a:lnTo>
                    <a:pt x="410" y="640"/>
                  </a:lnTo>
                  <a:lnTo>
                    <a:pt x="410" y="628"/>
                  </a:lnTo>
                  <a:lnTo>
                    <a:pt x="416" y="628"/>
                  </a:lnTo>
                  <a:lnTo>
                    <a:pt x="440" y="631"/>
                  </a:lnTo>
                  <a:lnTo>
                    <a:pt x="453" y="628"/>
                  </a:lnTo>
                  <a:lnTo>
                    <a:pt x="460" y="616"/>
                  </a:lnTo>
                  <a:lnTo>
                    <a:pt x="467" y="595"/>
                  </a:lnTo>
                  <a:lnTo>
                    <a:pt x="477" y="595"/>
                  </a:lnTo>
                  <a:lnTo>
                    <a:pt x="493" y="570"/>
                  </a:lnTo>
                  <a:lnTo>
                    <a:pt x="516" y="574"/>
                  </a:lnTo>
                  <a:lnTo>
                    <a:pt x="534" y="589"/>
                  </a:lnTo>
                  <a:lnTo>
                    <a:pt x="560" y="550"/>
                  </a:lnTo>
                  <a:lnTo>
                    <a:pt x="580" y="540"/>
                  </a:lnTo>
                  <a:lnTo>
                    <a:pt x="617" y="510"/>
                  </a:lnTo>
                  <a:lnTo>
                    <a:pt x="624" y="499"/>
                  </a:lnTo>
                  <a:lnTo>
                    <a:pt x="626" y="492"/>
                  </a:lnTo>
                  <a:lnTo>
                    <a:pt x="641" y="495"/>
                  </a:lnTo>
                  <a:lnTo>
                    <a:pt x="656" y="486"/>
                  </a:lnTo>
                  <a:lnTo>
                    <a:pt x="663" y="468"/>
                  </a:lnTo>
                  <a:lnTo>
                    <a:pt x="661" y="453"/>
                  </a:lnTo>
                  <a:lnTo>
                    <a:pt x="646" y="447"/>
                  </a:lnTo>
                  <a:lnTo>
                    <a:pt x="643" y="450"/>
                  </a:lnTo>
                  <a:lnTo>
                    <a:pt x="633" y="447"/>
                  </a:lnTo>
                  <a:lnTo>
                    <a:pt x="641" y="432"/>
                  </a:lnTo>
                  <a:lnTo>
                    <a:pt x="646" y="428"/>
                  </a:lnTo>
                  <a:lnTo>
                    <a:pt x="643" y="417"/>
                  </a:lnTo>
                  <a:lnTo>
                    <a:pt x="630" y="393"/>
                  </a:lnTo>
                  <a:lnTo>
                    <a:pt x="613" y="386"/>
                  </a:lnTo>
                  <a:lnTo>
                    <a:pt x="603" y="386"/>
                  </a:lnTo>
                  <a:lnTo>
                    <a:pt x="597" y="393"/>
                  </a:lnTo>
                  <a:lnTo>
                    <a:pt x="583" y="396"/>
                  </a:lnTo>
                  <a:lnTo>
                    <a:pt x="567" y="389"/>
                  </a:lnTo>
                  <a:lnTo>
                    <a:pt x="550" y="338"/>
                  </a:lnTo>
                  <a:lnTo>
                    <a:pt x="556" y="329"/>
                  </a:lnTo>
                  <a:lnTo>
                    <a:pt x="553" y="320"/>
                  </a:lnTo>
                  <a:lnTo>
                    <a:pt x="550" y="317"/>
                  </a:lnTo>
                  <a:lnTo>
                    <a:pt x="539" y="317"/>
                  </a:lnTo>
                  <a:lnTo>
                    <a:pt x="534" y="320"/>
                  </a:lnTo>
                  <a:lnTo>
                    <a:pt x="510" y="314"/>
                  </a:lnTo>
                  <a:lnTo>
                    <a:pt x="493" y="314"/>
                  </a:lnTo>
                  <a:lnTo>
                    <a:pt x="486" y="308"/>
                  </a:lnTo>
                  <a:lnTo>
                    <a:pt x="477" y="278"/>
                  </a:lnTo>
                  <a:lnTo>
                    <a:pt x="473" y="269"/>
                  </a:lnTo>
                  <a:lnTo>
                    <a:pt x="393" y="43"/>
                  </a:lnTo>
                  <a:lnTo>
                    <a:pt x="326" y="3"/>
                  </a:lnTo>
                  <a:lnTo>
                    <a:pt x="306" y="0"/>
                  </a:lnTo>
                  <a:lnTo>
                    <a:pt x="290" y="3"/>
                  </a:lnTo>
                  <a:lnTo>
                    <a:pt x="284" y="13"/>
                  </a:lnTo>
                  <a:lnTo>
                    <a:pt x="276" y="24"/>
                  </a:lnTo>
                  <a:lnTo>
                    <a:pt x="269" y="24"/>
                  </a:lnTo>
                  <a:lnTo>
                    <a:pt x="246" y="34"/>
                  </a:lnTo>
                  <a:lnTo>
                    <a:pt x="210" y="60"/>
                  </a:lnTo>
                  <a:lnTo>
                    <a:pt x="196" y="63"/>
                  </a:lnTo>
                  <a:lnTo>
                    <a:pt x="183" y="45"/>
                  </a:lnTo>
                  <a:lnTo>
                    <a:pt x="186" y="24"/>
                  </a:lnTo>
                  <a:lnTo>
                    <a:pt x="180" y="15"/>
                  </a:lnTo>
                  <a:lnTo>
                    <a:pt x="169" y="15"/>
                  </a:lnTo>
                  <a:lnTo>
                    <a:pt x="143" y="24"/>
                  </a:lnTo>
                  <a:lnTo>
                    <a:pt x="83" y="202"/>
                  </a:lnTo>
                  <a:lnTo>
                    <a:pt x="83" y="227"/>
                  </a:lnTo>
                  <a:lnTo>
                    <a:pt x="93" y="238"/>
                  </a:lnTo>
                  <a:lnTo>
                    <a:pt x="93" y="260"/>
                  </a:lnTo>
                  <a:lnTo>
                    <a:pt x="86" y="272"/>
                  </a:lnTo>
                  <a:lnTo>
                    <a:pt x="76" y="281"/>
                  </a:lnTo>
                  <a:lnTo>
                    <a:pt x="70" y="296"/>
                  </a:lnTo>
                  <a:lnTo>
                    <a:pt x="90" y="368"/>
                  </a:lnTo>
                  <a:lnTo>
                    <a:pt x="83" y="393"/>
                  </a:lnTo>
                  <a:lnTo>
                    <a:pt x="83" y="408"/>
                  </a:lnTo>
                  <a:lnTo>
                    <a:pt x="53" y="444"/>
                  </a:lnTo>
                  <a:lnTo>
                    <a:pt x="46" y="459"/>
                  </a:lnTo>
                  <a:lnTo>
                    <a:pt x="56" y="480"/>
                  </a:lnTo>
                  <a:lnTo>
                    <a:pt x="56" y="483"/>
                  </a:lnTo>
                  <a:lnTo>
                    <a:pt x="39" y="483"/>
                  </a:lnTo>
                  <a:lnTo>
                    <a:pt x="44" y="502"/>
                  </a:lnTo>
                  <a:lnTo>
                    <a:pt x="36" y="513"/>
                  </a:lnTo>
                  <a:lnTo>
                    <a:pt x="27" y="510"/>
                  </a:lnTo>
                  <a:lnTo>
                    <a:pt x="16" y="507"/>
                  </a:lnTo>
                  <a:lnTo>
                    <a:pt x="0" y="52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55" name="Freeform 172"/>
            <p:cNvSpPr>
              <a:spLocks noChangeAspect="1"/>
            </p:cNvSpPr>
            <p:nvPr/>
          </p:nvSpPr>
          <p:spPr bwMode="auto">
            <a:xfrm>
              <a:off x="8750" y="4082"/>
              <a:ext cx="812" cy="727"/>
            </a:xfrm>
            <a:custGeom>
              <a:avLst/>
              <a:gdLst>
                <a:gd name="T0" fmla="*/ 269 w 812"/>
                <a:gd name="T1" fmla="*/ 0 h 727"/>
                <a:gd name="T2" fmla="*/ 266 w 812"/>
                <a:gd name="T3" fmla="*/ 30 h 727"/>
                <a:gd name="T4" fmla="*/ 273 w 812"/>
                <a:gd name="T5" fmla="*/ 64 h 727"/>
                <a:gd name="T6" fmla="*/ 253 w 812"/>
                <a:gd name="T7" fmla="*/ 157 h 727"/>
                <a:gd name="T8" fmla="*/ 256 w 812"/>
                <a:gd name="T9" fmla="*/ 184 h 727"/>
                <a:gd name="T10" fmla="*/ 239 w 812"/>
                <a:gd name="T11" fmla="*/ 223 h 727"/>
                <a:gd name="T12" fmla="*/ 200 w 812"/>
                <a:gd name="T13" fmla="*/ 262 h 727"/>
                <a:gd name="T14" fmla="*/ 176 w 812"/>
                <a:gd name="T15" fmla="*/ 275 h 727"/>
                <a:gd name="T16" fmla="*/ 146 w 812"/>
                <a:gd name="T17" fmla="*/ 287 h 727"/>
                <a:gd name="T18" fmla="*/ 130 w 812"/>
                <a:gd name="T19" fmla="*/ 308 h 727"/>
                <a:gd name="T20" fmla="*/ 119 w 812"/>
                <a:gd name="T21" fmla="*/ 368 h 727"/>
                <a:gd name="T22" fmla="*/ 83 w 812"/>
                <a:gd name="T23" fmla="*/ 365 h 727"/>
                <a:gd name="T24" fmla="*/ 53 w 812"/>
                <a:gd name="T25" fmla="*/ 413 h 727"/>
                <a:gd name="T26" fmla="*/ 53 w 812"/>
                <a:gd name="T27" fmla="*/ 461 h 727"/>
                <a:gd name="T28" fmla="*/ 23 w 812"/>
                <a:gd name="T29" fmla="*/ 497 h 727"/>
                <a:gd name="T30" fmla="*/ 3 w 812"/>
                <a:gd name="T31" fmla="*/ 524 h 727"/>
                <a:gd name="T32" fmla="*/ 3 w 812"/>
                <a:gd name="T33" fmla="*/ 554 h 727"/>
                <a:gd name="T34" fmla="*/ 44 w 812"/>
                <a:gd name="T35" fmla="*/ 612 h 727"/>
                <a:gd name="T36" fmla="*/ 73 w 812"/>
                <a:gd name="T37" fmla="*/ 648 h 727"/>
                <a:gd name="T38" fmla="*/ 100 w 812"/>
                <a:gd name="T39" fmla="*/ 654 h 727"/>
                <a:gd name="T40" fmla="*/ 110 w 812"/>
                <a:gd name="T41" fmla="*/ 661 h 727"/>
                <a:gd name="T42" fmla="*/ 133 w 812"/>
                <a:gd name="T43" fmla="*/ 669 h 727"/>
                <a:gd name="T44" fmla="*/ 133 w 812"/>
                <a:gd name="T45" fmla="*/ 687 h 727"/>
                <a:gd name="T46" fmla="*/ 200 w 812"/>
                <a:gd name="T47" fmla="*/ 727 h 727"/>
                <a:gd name="T48" fmla="*/ 239 w 812"/>
                <a:gd name="T49" fmla="*/ 711 h 727"/>
                <a:gd name="T50" fmla="*/ 256 w 812"/>
                <a:gd name="T51" fmla="*/ 694 h 727"/>
                <a:gd name="T52" fmla="*/ 280 w 812"/>
                <a:gd name="T53" fmla="*/ 709 h 727"/>
                <a:gd name="T54" fmla="*/ 339 w 812"/>
                <a:gd name="T55" fmla="*/ 690 h 727"/>
                <a:gd name="T56" fmla="*/ 349 w 812"/>
                <a:gd name="T57" fmla="*/ 664 h 727"/>
                <a:gd name="T58" fmla="*/ 396 w 812"/>
                <a:gd name="T59" fmla="*/ 642 h 727"/>
                <a:gd name="T60" fmla="*/ 439 w 812"/>
                <a:gd name="T61" fmla="*/ 612 h 727"/>
                <a:gd name="T62" fmla="*/ 436 w 812"/>
                <a:gd name="T63" fmla="*/ 576 h 727"/>
                <a:gd name="T64" fmla="*/ 505 w 812"/>
                <a:gd name="T65" fmla="*/ 389 h 727"/>
                <a:gd name="T66" fmla="*/ 536 w 812"/>
                <a:gd name="T67" fmla="*/ 401 h 727"/>
                <a:gd name="T68" fmla="*/ 548 w 812"/>
                <a:gd name="T69" fmla="*/ 419 h 727"/>
                <a:gd name="T70" fmla="*/ 586 w 812"/>
                <a:gd name="T71" fmla="*/ 392 h 727"/>
                <a:gd name="T72" fmla="*/ 615 w 812"/>
                <a:gd name="T73" fmla="*/ 323 h 727"/>
                <a:gd name="T74" fmla="*/ 649 w 812"/>
                <a:gd name="T75" fmla="*/ 299 h 727"/>
                <a:gd name="T76" fmla="*/ 676 w 812"/>
                <a:gd name="T77" fmla="*/ 281 h 727"/>
                <a:gd name="T78" fmla="*/ 695 w 812"/>
                <a:gd name="T79" fmla="*/ 247 h 727"/>
                <a:gd name="T80" fmla="*/ 689 w 812"/>
                <a:gd name="T81" fmla="*/ 233 h 727"/>
                <a:gd name="T82" fmla="*/ 699 w 812"/>
                <a:gd name="T83" fmla="*/ 184 h 727"/>
                <a:gd name="T84" fmla="*/ 785 w 812"/>
                <a:gd name="T85" fmla="*/ 226 h 727"/>
                <a:gd name="T86" fmla="*/ 801 w 812"/>
                <a:gd name="T87" fmla="*/ 229 h 727"/>
                <a:gd name="T88" fmla="*/ 792 w 812"/>
                <a:gd name="T89" fmla="*/ 151 h 727"/>
                <a:gd name="T90" fmla="*/ 779 w 812"/>
                <a:gd name="T91" fmla="*/ 133 h 727"/>
                <a:gd name="T92" fmla="*/ 749 w 812"/>
                <a:gd name="T93" fmla="*/ 136 h 727"/>
                <a:gd name="T94" fmla="*/ 676 w 812"/>
                <a:gd name="T95" fmla="*/ 148 h 727"/>
                <a:gd name="T96" fmla="*/ 649 w 812"/>
                <a:gd name="T97" fmla="*/ 170 h 727"/>
                <a:gd name="T98" fmla="*/ 619 w 812"/>
                <a:gd name="T99" fmla="*/ 154 h 727"/>
                <a:gd name="T100" fmla="*/ 595 w 812"/>
                <a:gd name="T101" fmla="*/ 181 h 727"/>
                <a:gd name="T102" fmla="*/ 566 w 812"/>
                <a:gd name="T103" fmla="*/ 202 h 727"/>
                <a:gd name="T104" fmla="*/ 519 w 812"/>
                <a:gd name="T105" fmla="*/ 245 h 727"/>
                <a:gd name="T106" fmla="*/ 486 w 812"/>
                <a:gd name="T107" fmla="*/ 151 h 727"/>
                <a:gd name="T108" fmla="*/ 273 w 812"/>
                <a:gd name="T109" fmla="*/ 0 h 72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12"/>
                <a:gd name="T166" fmla="*/ 0 h 727"/>
                <a:gd name="T167" fmla="*/ 812 w 812"/>
                <a:gd name="T168" fmla="*/ 727 h 72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12" h="727">
                  <a:moveTo>
                    <a:pt x="273" y="0"/>
                  </a:moveTo>
                  <a:lnTo>
                    <a:pt x="269" y="0"/>
                  </a:lnTo>
                  <a:lnTo>
                    <a:pt x="256" y="10"/>
                  </a:lnTo>
                  <a:lnTo>
                    <a:pt x="266" y="30"/>
                  </a:lnTo>
                  <a:lnTo>
                    <a:pt x="239" y="49"/>
                  </a:lnTo>
                  <a:lnTo>
                    <a:pt x="273" y="64"/>
                  </a:lnTo>
                  <a:lnTo>
                    <a:pt x="263" y="139"/>
                  </a:lnTo>
                  <a:lnTo>
                    <a:pt x="253" y="157"/>
                  </a:lnTo>
                  <a:lnTo>
                    <a:pt x="253" y="172"/>
                  </a:lnTo>
                  <a:lnTo>
                    <a:pt x="256" y="184"/>
                  </a:lnTo>
                  <a:lnTo>
                    <a:pt x="259" y="208"/>
                  </a:lnTo>
                  <a:lnTo>
                    <a:pt x="239" y="223"/>
                  </a:lnTo>
                  <a:lnTo>
                    <a:pt x="233" y="226"/>
                  </a:lnTo>
                  <a:lnTo>
                    <a:pt x="200" y="262"/>
                  </a:lnTo>
                  <a:lnTo>
                    <a:pt x="196" y="268"/>
                  </a:lnTo>
                  <a:lnTo>
                    <a:pt x="176" y="275"/>
                  </a:lnTo>
                  <a:lnTo>
                    <a:pt x="160" y="271"/>
                  </a:lnTo>
                  <a:lnTo>
                    <a:pt x="146" y="287"/>
                  </a:lnTo>
                  <a:lnTo>
                    <a:pt x="146" y="296"/>
                  </a:lnTo>
                  <a:lnTo>
                    <a:pt x="130" y="308"/>
                  </a:lnTo>
                  <a:lnTo>
                    <a:pt x="113" y="344"/>
                  </a:lnTo>
                  <a:lnTo>
                    <a:pt x="119" y="368"/>
                  </a:lnTo>
                  <a:lnTo>
                    <a:pt x="100" y="389"/>
                  </a:lnTo>
                  <a:lnTo>
                    <a:pt x="83" y="365"/>
                  </a:lnTo>
                  <a:lnTo>
                    <a:pt x="70" y="365"/>
                  </a:lnTo>
                  <a:lnTo>
                    <a:pt x="53" y="413"/>
                  </a:lnTo>
                  <a:lnTo>
                    <a:pt x="53" y="437"/>
                  </a:lnTo>
                  <a:lnTo>
                    <a:pt x="53" y="461"/>
                  </a:lnTo>
                  <a:lnTo>
                    <a:pt x="40" y="468"/>
                  </a:lnTo>
                  <a:lnTo>
                    <a:pt x="23" y="497"/>
                  </a:lnTo>
                  <a:lnTo>
                    <a:pt x="0" y="497"/>
                  </a:lnTo>
                  <a:lnTo>
                    <a:pt x="3" y="524"/>
                  </a:lnTo>
                  <a:lnTo>
                    <a:pt x="3" y="543"/>
                  </a:lnTo>
                  <a:lnTo>
                    <a:pt x="3" y="554"/>
                  </a:lnTo>
                  <a:lnTo>
                    <a:pt x="7" y="570"/>
                  </a:lnTo>
                  <a:lnTo>
                    <a:pt x="44" y="612"/>
                  </a:lnTo>
                  <a:lnTo>
                    <a:pt x="66" y="642"/>
                  </a:lnTo>
                  <a:lnTo>
                    <a:pt x="73" y="648"/>
                  </a:lnTo>
                  <a:lnTo>
                    <a:pt x="80" y="645"/>
                  </a:lnTo>
                  <a:lnTo>
                    <a:pt x="100" y="654"/>
                  </a:lnTo>
                  <a:lnTo>
                    <a:pt x="102" y="657"/>
                  </a:lnTo>
                  <a:lnTo>
                    <a:pt x="110" y="661"/>
                  </a:lnTo>
                  <a:lnTo>
                    <a:pt x="119" y="669"/>
                  </a:lnTo>
                  <a:lnTo>
                    <a:pt x="133" y="669"/>
                  </a:lnTo>
                  <a:lnTo>
                    <a:pt x="139" y="672"/>
                  </a:lnTo>
                  <a:lnTo>
                    <a:pt x="133" y="687"/>
                  </a:lnTo>
                  <a:lnTo>
                    <a:pt x="160" y="711"/>
                  </a:lnTo>
                  <a:lnTo>
                    <a:pt x="200" y="727"/>
                  </a:lnTo>
                  <a:lnTo>
                    <a:pt x="220" y="727"/>
                  </a:lnTo>
                  <a:lnTo>
                    <a:pt x="239" y="711"/>
                  </a:lnTo>
                  <a:lnTo>
                    <a:pt x="243" y="703"/>
                  </a:lnTo>
                  <a:lnTo>
                    <a:pt x="256" y="694"/>
                  </a:lnTo>
                  <a:lnTo>
                    <a:pt x="273" y="705"/>
                  </a:lnTo>
                  <a:lnTo>
                    <a:pt x="280" y="709"/>
                  </a:lnTo>
                  <a:lnTo>
                    <a:pt x="292" y="705"/>
                  </a:lnTo>
                  <a:lnTo>
                    <a:pt x="339" y="690"/>
                  </a:lnTo>
                  <a:lnTo>
                    <a:pt x="346" y="664"/>
                  </a:lnTo>
                  <a:lnTo>
                    <a:pt x="349" y="664"/>
                  </a:lnTo>
                  <a:lnTo>
                    <a:pt x="359" y="672"/>
                  </a:lnTo>
                  <a:lnTo>
                    <a:pt x="396" y="642"/>
                  </a:lnTo>
                  <a:lnTo>
                    <a:pt x="409" y="648"/>
                  </a:lnTo>
                  <a:lnTo>
                    <a:pt x="439" y="612"/>
                  </a:lnTo>
                  <a:lnTo>
                    <a:pt x="432" y="600"/>
                  </a:lnTo>
                  <a:lnTo>
                    <a:pt x="436" y="576"/>
                  </a:lnTo>
                  <a:lnTo>
                    <a:pt x="466" y="524"/>
                  </a:lnTo>
                  <a:lnTo>
                    <a:pt x="505" y="389"/>
                  </a:lnTo>
                  <a:lnTo>
                    <a:pt x="512" y="389"/>
                  </a:lnTo>
                  <a:lnTo>
                    <a:pt x="536" y="401"/>
                  </a:lnTo>
                  <a:lnTo>
                    <a:pt x="536" y="410"/>
                  </a:lnTo>
                  <a:lnTo>
                    <a:pt x="548" y="419"/>
                  </a:lnTo>
                  <a:lnTo>
                    <a:pt x="572" y="416"/>
                  </a:lnTo>
                  <a:lnTo>
                    <a:pt x="586" y="392"/>
                  </a:lnTo>
                  <a:lnTo>
                    <a:pt x="602" y="341"/>
                  </a:lnTo>
                  <a:lnTo>
                    <a:pt x="615" y="323"/>
                  </a:lnTo>
                  <a:lnTo>
                    <a:pt x="636" y="329"/>
                  </a:lnTo>
                  <a:lnTo>
                    <a:pt x="649" y="299"/>
                  </a:lnTo>
                  <a:lnTo>
                    <a:pt x="662" y="296"/>
                  </a:lnTo>
                  <a:lnTo>
                    <a:pt x="676" y="281"/>
                  </a:lnTo>
                  <a:lnTo>
                    <a:pt x="689" y="254"/>
                  </a:lnTo>
                  <a:lnTo>
                    <a:pt x="695" y="247"/>
                  </a:lnTo>
                  <a:lnTo>
                    <a:pt x="699" y="238"/>
                  </a:lnTo>
                  <a:lnTo>
                    <a:pt x="689" y="233"/>
                  </a:lnTo>
                  <a:lnTo>
                    <a:pt x="692" y="193"/>
                  </a:lnTo>
                  <a:lnTo>
                    <a:pt x="699" y="184"/>
                  </a:lnTo>
                  <a:lnTo>
                    <a:pt x="705" y="181"/>
                  </a:lnTo>
                  <a:lnTo>
                    <a:pt x="785" y="226"/>
                  </a:lnTo>
                  <a:lnTo>
                    <a:pt x="799" y="233"/>
                  </a:lnTo>
                  <a:lnTo>
                    <a:pt x="801" y="229"/>
                  </a:lnTo>
                  <a:lnTo>
                    <a:pt x="812" y="190"/>
                  </a:lnTo>
                  <a:lnTo>
                    <a:pt x="792" y="151"/>
                  </a:lnTo>
                  <a:lnTo>
                    <a:pt x="785" y="148"/>
                  </a:lnTo>
                  <a:lnTo>
                    <a:pt x="779" y="133"/>
                  </a:lnTo>
                  <a:lnTo>
                    <a:pt x="762" y="139"/>
                  </a:lnTo>
                  <a:lnTo>
                    <a:pt x="749" y="136"/>
                  </a:lnTo>
                  <a:lnTo>
                    <a:pt x="735" y="130"/>
                  </a:lnTo>
                  <a:lnTo>
                    <a:pt x="676" y="148"/>
                  </a:lnTo>
                  <a:lnTo>
                    <a:pt x="672" y="160"/>
                  </a:lnTo>
                  <a:lnTo>
                    <a:pt x="649" y="170"/>
                  </a:lnTo>
                  <a:lnTo>
                    <a:pt x="629" y="166"/>
                  </a:lnTo>
                  <a:lnTo>
                    <a:pt x="619" y="154"/>
                  </a:lnTo>
                  <a:lnTo>
                    <a:pt x="609" y="175"/>
                  </a:lnTo>
                  <a:lnTo>
                    <a:pt x="595" y="181"/>
                  </a:lnTo>
                  <a:lnTo>
                    <a:pt x="583" y="200"/>
                  </a:lnTo>
                  <a:lnTo>
                    <a:pt x="566" y="202"/>
                  </a:lnTo>
                  <a:lnTo>
                    <a:pt x="529" y="238"/>
                  </a:lnTo>
                  <a:lnTo>
                    <a:pt x="519" y="245"/>
                  </a:lnTo>
                  <a:lnTo>
                    <a:pt x="512" y="256"/>
                  </a:lnTo>
                  <a:lnTo>
                    <a:pt x="486" y="151"/>
                  </a:lnTo>
                  <a:lnTo>
                    <a:pt x="309" y="184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56" name="Freeform 173"/>
            <p:cNvSpPr>
              <a:spLocks noChangeAspect="1"/>
            </p:cNvSpPr>
            <p:nvPr/>
          </p:nvSpPr>
          <p:spPr bwMode="auto">
            <a:xfrm>
              <a:off x="8750" y="4082"/>
              <a:ext cx="812" cy="727"/>
            </a:xfrm>
            <a:custGeom>
              <a:avLst/>
              <a:gdLst>
                <a:gd name="T0" fmla="*/ 269 w 812"/>
                <a:gd name="T1" fmla="*/ 0 h 727"/>
                <a:gd name="T2" fmla="*/ 266 w 812"/>
                <a:gd name="T3" fmla="*/ 30 h 727"/>
                <a:gd name="T4" fmla="*/ 273 w 812"/>
                <a:gd name="T5" fmla="*/ 64 h 727"/>
                <a:gd name="T6" fmla="*/ 253 w 812"/>
                <a:gd name="T7" fmla="*/ 157 h 727"/>
                <a:gd name="T8" fmla="*/ 256 w 812"/>
                <a:gd name="T9" fmla="*/ 184 h 727"/>
                <a:gd name="T10" fmla="*/ 239 w 812"/>
                <a:gd name="T11" fmla="*/ 223 h 727"/>
                <a:gd name="T12" fmla="*/ 199 w 812"/>
                <a:gd name="T13" fmla="*/ 263 h 727"/>
                <a:gd name="T14" fmla="*/ 177 w 812"/>
                <a:gd name="T15" fmla="*/ 275 h 727"/>
                <a:gd name="T16" fmla="*/ 146 w 812"/>
                <a:gd name="T17" fmla="*/ 286 h 727"/>
                <a:gd name="T18" fmla="*/ 130 w 812"/>
                <a:gd name="T19" fmla="*/ 307 h 727"/>
                <a:gd name="T20" fmla="*/ 119 w 812"/>
                <a:gd name="T21" fmla="*/ 368 h 727"/>
                <a:gd name="T22" fmla="*/ 83 w 812"/>
                <a:gd name="T23" fmla="*/ 365 h 727"/>
                <a:gd name="T24" fmla="*/ 53 w 812"/>
                <a:gd name="T25" fmla="*/ 413 h 727"/>
                <a:gd name="T26" fmla="*/ 53 w 812"/>
                <a:gd name="T27" fmla="*/ 461 h 727"/>
                <a:gd name="T28" fmla="*/ 23 w 812"/>
                <a:gd name="T29" fmla="*/ 498 h 727"/>
                <a:gd name="T30" fmla="*/ 3 w 812"/>
                <a:gd name="T31" fmla="*/ 524 h 727"/>
                <a:gd name="T32" fmla="*/ 3 w 812"/>
                <a:gd name="T33" fmla="*/ 555 h 727"/>
                <a:gd name="T34" fmla="*/ 43 w 812"/>
                <a:gd name="T35" fmla="*/ 612 h 727"/>
                <a:gd name="T36" fmla="*/ 73 w 812"/>
                <a:gd name="T37" fmla="*/ 648 h 727"/>
                <a:gd name="T38" fmla="*/ 99 w 812"/>
                <a:gd name="T39" fmla="*/ 654 h 727"/>
                <a:gd name="T40" fmla="*/ 110 w 812"/>
                <a:gd name="T41" fmla="*/ 661 h 727"/>
                <a:gd name="T42" fmla="*/ 132 w 812"/>
                <a:gd name="T43" fmla="*/ 669 h 727"/>
                <a:gd name="T44" fmla="*/ 132 w 812"/>
                <a:gd name="T45" fmla="*/ 687 h 727"/>
                <a:gd name="T46" fmla="*/ 199 w 812"/>
                <a:gd name="T47" fmla="*/ 727 h 727"/>
                <a:gd name="T48" fmla="*/ 239 w 812"/>
                <a:gd name="T49" fmla="*/ 712 h 727"/>
                <a:gd name="T50" fmla="*/ 256 w 812"/>
                <a:gd name="T51" fmla="*/ 694 h 727"/>
                <a:gd name="T52" fmla="*/ 279 w 812"/>
                <a:gd name="T53" fmla="*/ 709 h 727"/>
                <a:gd name="T54" fmla="*/ 340 w 812"/>
                <a:gd name="T55" fmla="*/ 690 h 727"/>
                <a:gd name="T56" fmla="*/ 349 w 812"/>
                <a:gd name="T57" fmla="*/ 664 h 727"/>
                <a:gd name="T58" fmla="*/ 396 w 812"/>
                <a:gd name="T59" fmla="*/ 642 h 727"/>
                <a:gd name="T60" fmla="*/ 439 w 812"/>
                <a:gd name="T61" fmla="*/ 612 h 727"/>
                <a:gd name="T62" fmla="*/ 435 w 812"/>
                <a:gd name="T63" fmla="*/ 576 h 727"/>
                <a:gd name="T64" fmla="*/ 505 w 812"/>
                <a:gd name="T65" fmla="*/ 389 h 727"/>
                <a:gd name="T66" fmla="*/ 536 w 812"/>
                <a:gd name="T67" fmla="*/ 401 h 727"/>
                <a:gd name="T68" fmla="*/ 549 w 812"/>
                <a:gd name="T69" fmla="*/ 419 h 727"/>
                <a:gd name="T70" fmla="*/ 586 w 812"/>
                <a:gd name="T71" fmla="*/ 392 h 727"/>
                <a:gd name="T72" fmla="*/ 616 w 812"/>
                <a:gd name="T73" fmla="*/ 323 h 727"/>
                <a:gd name="T74" fmla="*/ 649 w 812"/>
                <a:gd name="T75" fmla="*/ 299 h 727"/>
                <a:gd name="T76" fmla="*/ 676 w 812"/>
                <a:gd name="T77" fmla="*/ 281 h 727"/>
                <a:gd name="T78" fmla="*/ 695 w 812"/>
                <a:gd name="T79" fmla="*/ 247 h 727"/>
                <a:gd name="T80" fmla="*/ 689 w 812"/>
                <a:gd name="T81" fmla="*/ 232 h 727"/>
                <a:gd name="T82" fmla="*/ 699 w 812"/>
                <a:gd name="T83" fmla="*/ 184 h 727"/>
                <a:gd name="T84" fmla="*/ 785 w 812"/>
                <a:gd name="T85" fmla="*/ 226 h 727"/>
                <a:gd name="T86" fmla="*/ 802 w 812"/>
                <a:gd name="T87" fmla="*/ 229 h 727"/>
                <a:gd name="T88" fmla="*/ 792 w 812"/>
                <a:gd name="T89" fmla="*/ 151 h 727"/>
                <a:gd name="T90" fmla="*/ 779 w 812"/>
                <a:gd name="T91" fmla="*/ 133 h 727"/>
                <a:gd name="T92" fmla="*/ 749 w 812"/>
                <a:gd name="T93" fmla="*/ 136 h 727"/>
                <a:gd name="T94" fmla="*/ 676 w 812"/>
                <a:gd name="T95" fmla="*/ 148 h 727"/>
                <a:gd name="T96" fmla="*/ 649 w 812"/>
                <a:gd name="T97" fmla="*/ 169 h 727"/>
                <a:gd name="T98" fmla="*/ 619 w 812"/>
                <a:gd name="T99" fmla="*/ 154 h 727"/>
                <a:gd name="T100" fmla="*/ 595 w 812"/>
                <a:gd name="T101" fmla="*/ 181 h 727"/>
                <a:gd name="T102" fmla="*/ 566 w 812"/>
                <a:gd name="T103" fmla="*/ 202 h 727"/>
                <a:gd name="T104" fmla="*/ 519 w 812"/>
                <a:gd name="T105" fmla="*/ 244 h 727"/>
                <a:gd name="T106" fmla="*/ 486 w 812"/>
                <a:gd name="T107" fmla="*/ 151 h 727"/>
                <a:gd name="T108" fmla="*/ 273 w 812"/>
                <a:gd name="T109" fmla="*/ 0 h 72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12"/>
                <a:gd name="T166" fmla="*/ 0 h 727"/>
                <a:gd name="T167" fmla="*/ 812 w 812"/>
                <a:gd name="T168" fmla="*/ 727 h 72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12" h="727">
                  <a:moveTo>
                    <a:pt x="273" y="0"/>
                  </a:moveTo>
                  <a:lnTo>
                    <a:pt x="269" y="0"/>
                  </a:lnTo>
                  <a:lnTo>
                    <a:pt x="256" y="9"/>
                  </a:lnTo>
                  <a:lnTo>
                    <a:pt x="266" y="30"/>
                  </a:lnTo>
                  <a:lnTo>
                    <a:pt x="239" y="49"/>
                  </a:lnTo>
                  <a:lnTo>
                    <a:pt x="273" y="64"/>
                  </a:lnTo>
                  <a:lnTo>
                    <a:pt x="262" y="139"/>
                  </a:lnTo>
                  <a:lnTo>
                    <a:pt x="253" y="157"/>
                  </a:lnTo>
                  <a:lnTo>
                    <a:pt x="253" y="172"/>
                  </a:lnTo>
                  <a:lnTo>
                    <a:pt x="256" y="184"/>
                  </a:lnTo>
                  <a:lnTo>
                    <a:pt x="259" y="208"/>
                  </a:lnTo>
                  <a:lnTo>
                    <a:pt x="239" y="223"/>
                  </a:lnTo>
                  <a:lnTo>
                    <a:pt x="233" y="226"/>
                  </a:lnTo>
                  <a:lnTo>
                    <a:pt x="199" y="263"/>
                  </a:lnTo>
                  <a:lnTo>
                    <a:pt x="196" y="268"/>
                  </a:lnTo>
                  <a:lnTo>
                    <a:pt x="177" y="275"/>
                  </a:lnTo>
                  <a:lnTo>
                    <a:pt x="159" y="271"/>
                  </a:lnTo>
                  <a:lnTo>
                    <a:pt x="146" y="286"/>
                  </a:lnTo>
                  <a:lnTo>
                    <a:pt x="146" y="296"/>
                  </a:lnTo>
                  <a:lnTo>
                    <a:pt x="130" y="307"/>
                  </a:lnTo>
                  <a:lnTo>
                    <a:pt x="113" y="344"/>
                  </a:lnTo>
                  <a:lnTo>
                    <a:pt x="119" y="368"/>
                  </a:lnTo>
                  <a:lnTo>
                    <a:pt x="99" y="389"/>
                  </a:lnTo>
                  <a:lnTo>
                    <a:pt x="83" y="365"/>
                  </a:lnTo>
                  <a:lnTo>
                    <a:pt x="69" y="365"/>
                  </a:lnTo>
                  <a:lnTo>
                    <a:pt x="53" y="413"/>
                  </a:lnTo>
                  <a:lnTo>
                    <a:pt x="53" y="437"/>
                  </a:lnTo>
                  <a:lnTo>
                    <a:pt x="53" y="461"/>
                  </a:lnTo>
                  <a:lnTo>
                    <a:pt x="40" y="468"/>
                  </a:lnTo>
                  <a:lnTo>
                    <a:pt x="23" y="498"/>
                  </a:lnTo>
                  <a:lnTo>
                    <a:pt x="0" y="498"/>
                  </a:lnTo>
                  <a:lnTo>
                    <a:pt x="3" y="524"/>
                  </a:lnTo>
                  <a:lnTo>
                    <a:pt x="3" y="543"/>
                  </a:lnTo>
                  <a:lnTo>
                    <a:pt x="3" y="555"/>
                  </a:lnTo>
                  <a:lnTo>
                    <a:pt x="6" y="569"/>
                  </a:lnTo>
                  <a:lnTo>
                    <a:pt x="43" y="612"/>
                  </a:lnTo>
                  <a:lnTo>
                    <a:pt x="66" y="642"/>
                  </a:lnTo>
                  <a:lnTo>
                    <a:pt x="73" y="648"/>
                  </a:lnTo>
                  <a:lnTo>
                    <a:pt x="79" y="646"/>
                  </a:lnTo>
                  <a:lnTo>
                    <a:pt x="99" y="654"/>
                  </a:lnTo>
                  <a:lnTo>
                    <a:pt x="103" y="657"/>
                  </a:lnTo>
                  <a:lnTo>
                    <a:pt x="110" y="661"/>
                  </a:lnTo>
                  <a:lnTo>
                    <a:pt x="119" y="669"/>
                  </a:lnTo>
                  <a:lnTo>
                    <a:pt x="132" y="669"/>
                  </a:lnTo>
                  <a:lnTo>
                    <a:pt x="139" y="672"/>
                  </a:lnTo>
                  <a:lnTo>
                    <a:pt x="132" y="687"/>
                  </a:lnTo>
                  <a:lnTo>
                    <a:pt x="159" y="712"/>
                  </a:lnTo>
                  <a:lnTo>
                    <a:pt x="199" y="727"/>
                  </a:lnTo>
                  <a:lnTo>
                    <a:pt x="220" y="727"/>
                  </a:lnTo>
                  <a:lnTo>
                    <a:pt x="239" y="712"/>
                  </a:lnTo>
                  <a:lnTo>
                    <a:pt x="242" y="703"/>
                  </a:lnTo>
                  <a:lnTo>
                    <a:pt x="256" y="694"/>
                  </a:lnTo>
                  <a:lnTo>
                    <a:pt x="273" y="706"/>
                  </a:lnTo>
                  <a:lnTo>
                    <a:pt x="279" y="709"/>
                  </a:lnTo>
                  <a:lnTo>
                    <a:pt x="292" y="706"/>
                  </a:lnTo>
                  <a:lnTo>
                    <a:pt x="340" y="690"/>
                  </a:lnTo>
                  <a:lnTo>
                    <a:pt x="346" y="664"/>
                  </a:lnTo>
                  <a:lnTo>
                    <a:pt x="349" y="664"/>
                  </a:lnTo>
                  <a:lnTo>
                    <a:pt x="360" y="672"/>
                  </a:lnTo>
                  <a:lnTo>
                    <a:pt x="396" y="642"/>
                  </a:lnTo>
                  <a:lnTo>
                    <a:pt x="409" y="648"/>
                  </a:lnTo>
                  <a:lnTo>
                    <a:pt x="439" y="612"/>
                  </a:lnTo>
                  <a:lnTo>
                    <a:pt x="432" y="600"/>
                  </a:lnTo>
                  <a:lnTo>
                    <a:pt x="435" y="576"/>
                  </a:lnTo>
                  <a:lnTo>
                    <a:pt x="466" y="524"/>
                  </a:lnTo>
                  <a:lnTo>
                    <a:pt x="505" y="389"/>
                  </a:lnTo>
                  <a:lnTo>
                    <a:pt x="513" y="389"/>
                  </a:lnTo>
                  <a:lnTo>
                    <a:pt x="536" y="401"/>
                  </a:lnTo>
                  <a:lnTo>
                    <a:pt x="536" y="410"/>
                  </a:lnTo>
                  <a:lnTo>
                    <a:pt x="549" y="419"/>
                  </a:lnTo>
                  <a:lnTo>
                    <a:pt x="572" y="416"/>
                  </a:lnTo>
                  <a:lnTo>
                    <a:pt x="586" y="392"/>
                  </a:lnTo>
                  <a:lnTo>
                    <a:pt x="602" y="341"/>
                  </a:lnTo>
                  <a:lnTo>
                    <a:pt x="616" y="323"/>
                  </a:lnTo>
                  <a:lnTo>
                    <a:pt x="636" y="329"/>
                  </a:lnTo>
                  <a:lnTo>
                    <a:pt x="649" y="299"/>
                  </a:lnTo>
                  <a:lnTo>
                    <a:pt x="662" y="296"/>
                  </a:lnTo>
                  <a:lnTo>
                    <a:pt x="676" y="281"/>
                  </a:lnTo>
                  <a:lnTo>
                    <a:pt x="689" y="253"/>
                  </a:lnTo>
                  <a:lnTo>
                    <a:pt x="695" y="247"/>
                  </a:lnTo>
                  <a:lnTo>
                    <a:pt x="699" y="238"/>
                  </a:lnTo>
                  <a:lnTo>
                    <a:pt x="689" y="232"/>
                  </a:lnTo>
                  <a:lnTo>
                    <a:pt x="692" y="193"/>
                  </a:lnTo>
                  <a:lnTo>
                    <a:pt x="699" y="184"/>
                  </a:lnTo>
                  <a:lnTo>
                    <a:pt x="706" y="181"/>
                  </a:lnTo>
                  <a:lnTo>
                    <a:pt x="785" y="226"/>
                  </a:lnTo>
                  <a:lnTo>
                    <a:pt x="799" y="232"/>
                  </a:lnTo>
                  <a:lnTo>
                    <a:pt x="802" y="229"/>
                  </a:lnTo>
                  <a:lnTo>
                    <a:pt x="812" y="190"/>
                  </a:lnTo>
                  <a:lnTo>
                    <a:pt x="792" y="151"/>
                  </a:lnTo>
                  <a:lnTo>
                    <a:pt x="785" y="148"/>
                  </a:lnTo>
                  <a:lnTo>
                    <a:pt x="779" y="133"/>
                  </a:lnTo>
                  <a:lnTo>
                    <a:pt x="762" y="139"/>
                  </a:lnTo>
                  <a:lnTo>
                    <a:pt x="749" y="136"/>
                  </a:lnTo>
                  <a:lnTo>
                    <a:pt x="735" y="130"/>
                  </a:lnTo>
                  <a:lnTo>
                    <a:pt x="676" y="148"/>
                  </a:lnTo>
                  <a:lnTo>
                    <a:pt x="672" y="160"/>
                  </a:lnTo>
                  <a:lnTo>
                    <a:pt x="649" y="169"/>
                  </a:lnTo>
                  <a:lnTo>
                    <a:pt x="629" y="165"/>
                  </a:lnTo>
                  <a:lnTo>
                    <a:pt x="619" y="154"/>
                  </a:lnTo>
                  <a:lnTo>
                    <a:pt x="609" y="175"/>
                  </a:lnTo>
                  <a:lnTo>
                    <a:pt x="595" y="181"/>
                  </a:lnTo>
                  <a:lnTo>
                    <a:pt x="582" y="199"/>
                  </a:lnTo>
                  <a:lnTo>
                    <a:pt x="566" y="202"/>
                  </a:lnTo>
                  <a:lnTo>
                    <a:pt x="529" y="238"/>
                  </a:lnTo>
                  <a:lnTo>
                    <a:pt x="519" y="244"/>
                  </a:lnTo>
                  <a:lnTo>
                    <a:pt x="513" y="257"/>
                  </a:lnTo>
                  <a:lnTo>
                    <a:pt x="486" y="151"/>
                  </a:lnTo>
                  <a:lnTo>
                    <a:pt x="309" y="184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57" name="Freeform 174"/>
            <p:cNvSpPr>
              <a:spLocks noChangeAspect="1"/>
            </p:cNvSpPr>
            <p:nvPr/>
          </p:nvSpPr>
          <p:spPr bwMode="auto">
            <a:xfrm>
              <a:off x="8750" y="4082"/>
              <a:ext cx="812" cy="727"/>
            </a:xfrm>
            <a:custGeom>
              <a:avLst/>
              <a:gdLst>
                <a:gd name="T0" fmla="*/ 269 w 812"/>
                <a:gd name="T1" fmla="*/ 0 h 727"/>
                <a:gd name="T2" fmla="*/ 266 w 812"/>
                <a:gd name="T3" fmla="*/ 30 h 727"/>
                <a:gd name="T4" fmla="*/ 273 w 812"/>
                <a:gd name="T5" fmla="*/ 64 h 727"/>
                <a:gd name="T6" fmla="*/ 253 w 812"/>
                <a:gd name="T7" fmla="*/ 157 h 727"/>
                <a:gd name="T8" fmla="*/ 256 w 812"/>
                <a:gd name="T9" fmla="*/ 184 h 727"/>
                <a:gd name="T10" fmla="*/ 239 w 812"/>
                <a:gd name="T11" fmla="*/ 223 h 727"/>
                <a:gd name="T12" fmla="*/ 199 w 812"/>
                <a:gd name="T13" fmla="*/ 263 h 727"/>
                <a:gd name="T14" fmla="*/ 177 w 812"/>
                <a:gd name="T15" fmla="*/ 275 h 727"/>
                <a:gd name="T16" fmla="*/ 146 w 812"/>
                <a:gd name="T17" fmla="*/ 286 h 727"/>
                <a:gd name="T18" fmla="*/ 130 w 812"/>
                <a:gd name="T19" fmla="*/ 307 h 727"/>
                <a:gd name="T20" fmla="*/ 119 w 812"/>
                <a:gd name="T21" fmla="*/ 368 h 727"/>
                <a:gd name="T22" fmla="*/ 83 w 812"/>
                <a:gd name="T23" fmla="*/ 365 h 727"/>
                <a:gd name="T24" fmla="*/ 53 w 812"/>
                <a:gd name="T25" fmla="*/ 413 h 727"/>
                <a:gd name="T26" fmla="*/ 53 w 812"/>
                <a:gd name="T27" fmla="*/ 461 h 727"/>
                <a:gd name="T28" fmla="*/ 23 w 812"/>
                <a:gd name="T29" fmla="*/ 498 h 727"/>
                <a:gd name="T30" fmla="*/ 3 w 812"/>
                <a:gd name="T31" fmla="*/ 524 h 727"/>
                <a:gd name="T32" fmla="*/ 3 w 812"/>
                <a:gd name="T33" fmla="*/ 555 h 727"/>
                <a:gd name="T34" fmla="*/ 43 w 812"/>
                <a:gd name="T35" fmla="*/ 612 h 727"/>
                <a:gd name="T36" fmla="*/ 73 w 812"/>
                <a:gd name="T37" fmla="*/ 648 h 727"/>
                <a:gd name="T38" fmla="*/ 99 w 812"/>
                <a:gd name="T39" fmla="*/ 654 h 727"/>
                <a:gd name="T40" fmla="*/ 110 w 812"/>
                <a:gd name="T41" fmla="*/ 661 h 727"/>
                <a:gd name="T42" fmla="*/ 132 w 812"/>
                <a:gd name="T43" fmla="*/ 669 h 727"/>
                <a:gd name="T44" fmla="*/ 132 w 812"/>
                <a:gd name="T45" fmla="*/ 687 h 727"/>
                <a:gd name="T46" fmla="*/ 199 w 812"/>
                <a:gd name="T47" fmla="*/ 727 h 727"/>
                <a:gd name="T48" fmla="*/ 239 w 812"/>
                <a:gd name="T49" fmla="*/ 712 h 727"/>
                <a:gd name="T50" fmla="*/ 256 w 812"/>
                <a:gd name="T51" fmla="*/ 694 h 727"/>
                <a:gd name="T52" fmla="*/ 279 w 812"/>
                <a:gd name="T53" fmla="*/ 709 h 727"/>
                <a:gd name="T54" fmla="*/ 340 w 812"/>
                <a:gd name="T55" fmla="*/ 690 h 727"/>
                <a:gd name="T56" fmla="*/ 349 w 812"/>
                <a:gd name="T57" fmla="*/ 664 h 727"/>
                <a:gd name="T58" fmla="*/ 396 w 812"/>
                <a:gd name="T59" fmla="*/ 642 h 727"/>
                <a:gd name="T60" fmla="*/ 439 w 812"/>
                <a:gd name="T61" fmla="*/ 612 h 727"/>
                <a:gd name="T62" fmla="*/ 435 w 812"/>
                <a:gd name="T63" fmla="*/ 576 h 727"/>
                <a:gd name="T64" fmla="*/ 505 w 812"/>
                <a:gd name="T65" fmla="*/ 389 h 727"/>
                <a:gd name="T66" fmla="*/ 536 w 812"/>
                <a:gd name="T67" fmla="*/ 401 h 727"/>
                <a:gd name="T68" fmla="*/ 549 w 812"/>
                <a:gd name="T69" fmla="*/ 419 h 727"/>
                <a:gd name="T70" fmla="*/ 586 w 812"/>
                <a:gd name="T71" fmla="*/ 392 h 727"/>
                <a:gd name="T72" fmla="*/ 616 w 812"/>
                <a:gd name="T73" fmla="*/ 323 h 727"/>
                <a:gd name="T74" fmla="*/ 649 w 812"/>
                <a:gd name="T75" fmla="*/ 299 h 727"/>
                <a:gd name="T76" fmla="*/ 676 w 812"/>
                <a:gd name="T77" fmla="*/ 281 h 727"/>
                <a:gd name="T78" fmla="*/ 695 w 812"/>
                <a:gd name="T79" fmla="*/ 247 h 727"/>
                <a:gd name="T80" fmla="*/ 689 w 812"/>
                <a:gd name="T81" fmla="*/ 232 h 727"/>
                <a:gd name="T82" fmla="*/ 699 w 812"/>
                <a:gd name="T83" fmla="*/ 184 h 727"/>
                <a:gd name="T84" fmla="*/ 785 w 812"/>
                <a:gd name="T85" fmla="*/ 226 h 727"/>
                <a:gd name="T86" fmla="*/ 802 w 812"/>
                <a:gd name="T87" fmla="*/ 229 h 727"/>
                <a:gd name="T88" fmla="*/ 792 w 812"/>
                <a:gd name="T89" fmla="*/ 151 h 727"/>
                <a:gd name="T90" fmla="*/ 779 w 812"/>
                <a:gd name="T91" fmla="*/ 133 h 727"/>
                <a:gd name="T92" fmla="*/ 749 w 812"/>
                <a:gd name="T93" fmla="*/ 136 h 727"/>
                <a:gd name="T94" fmla="*/ 676 w 812"/>
                <a:gd name="T95" fmla="*/ 148 h 727"/>
                <a:gd name="T96" fmla="*/ 649 w 812"/>
                <a:gd name="T97" fmla="*/ 169 h 727"/>
                <a:gd name="T98" fmla="*/ 619 w 812"/>
                <a:gd name="T99" fmla="*/ 154 h 727"/>
                <a:gd name="T100" fmla="*/ 595 w 812"/>
                <a:gd name="T101" fmla="*/ 181 h 727"/>
                <a:gd name="T102" fmla="*/ 566 w 812"/>
                <a:gd name="T103" fmla="*/ 202 h 727"/>
                <a:gd name="T104" fmla="*/ 519 w 812"/>
                <a:gd name="T105" fmla="*/ 244 h 727"/>
                <a:gd name="T106" fmla="*/ 486 w 812"/>
                <a:gd name="T107" fmla="*/ 151 h 727"/>
                <a:gd name="T108" fmla="*/ 273 w 812"/>
                <a:gd name="T109" fmla="*/ 0 h 72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12"/>
                <a:gd name="T166" fmla="*/ 0 h 727"/>
                <a:gd name="T167" fmla="*/ 812 w 812"/>
                <a:gd name="T168" fmla="*/ 727 h 72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12" h="727">
                  <a:moveTo>
                    <a:pt x="273" y="0"/>
                  </a:moveTo>
                  <a:lnTo>
                    <a:pt x="269" y="0"/>
                  </a:lnTo>
                  <a:lnTo>
                    <a:pt x="256" y="9"/>
                  </a:lnTo>
                  <a:lnTo>
                    <a:pt x="266" y="30"/>
                  </a:lnTo>
                  <a:lnTo>
                    <a:pt x="239" y="49"/>
                  </a:lnTo>
                  <a:lnTo>
                    <a:pt x="273" y="64"/>
                  </a:lnTo>
                  <a:lnTo>
                    <a:pt x="262" y="139"/>
                  </a:lnTo>
                  <a:lnTo>
                    <a:pt x="253" y="157"/>
                  </a:lnTo>
                  <a:lnTo>
                    <a:pt x="253" y="172"/>
                  </a:lnTo>
                  <a:lnTo>
                    <a:pt x="256" y="184"/>
                  </a:lnTo>
                  <a:lnTo>
                    <a:pt x="259" y="208"/>
                  </a:lnTo>
                  <a:lnTo>
                    <a:pt x="239" y="223"/>
                  </a:lnTo>
                  <a:lnTo>
                    <a:pt x="233" y="226"/>
                  </a:lnTo>
                  <a:lnTo>
                    <a:pt x="199" y="263"/>
                  </a:lnTo>
                  <a:lnTo>
                    <a:pt x="196" y="268"/>
                  </a:lnTo>
                  <a:lnTo>
                    <a:pt x="177" y="275"/>
                  </a:lnTo>
                  <a:lnTo>
                    <a:pt x="159" y="271"/>
                  </a:lnTo>
                  <a:lnTo>
                    <a:pt x="146" y="286"/>
                  </a:lnTo>
                  <a:lnTo>
                    <a:pt x="146" y="296"/>
                  </a:lnTo>
                  <a:lnTo>
                    <a:pt x="130" y="307"/>
                  </a:lnTo>
                  <a:lnTo>
                    <a:pt x="113" y="344"/>
                  </a:lnTo>
                  <a:lnTo>
                    <a:pt x="119" y="368"/>
                  </a:lnTo>
                  <a:lnTo>
                    <a:pt x="99" y="389"/>
                  </a:lnTo>
                  <a:lnTo>
                    <a:pt x="83" y="365"/>
                  </a:lnTo>
                  <a:lnTo>
                    <a:pt x="69" y="365"/>
                  </a:lnTo>
                  <a:lnTo>
                    <a:pt x="53" y="413"/>
                  </a:lnTo>
                  <a:lnTo>
                    <a:pt x="53" y="437"/>
                  </a:lnTo>
                  <a:lnTo>
                    <a:pt x="53" y="461"/>
                  </a:lnTo>
                  <a:lnTo>
                    <a:pt x="40" y="468"/>
                  </a:lnTo>
                  <a:lnTo>
                    <a:pt x="23" y="498"/>
                  </a:lnTo>
                  <a:lnTo>
                    <a:pt x="0" y="498"/>
                  </a:lnTo>
                  <a:lnTo>
                    <a:pt x="3" y="524"/>
                  </a:lnTo>
                  <a:lnTo>
                    <a:pt x="3" y="543"/>
                  </a:lnTo>
                  <a:lnTo>
                    <a:pt x="3" y="555"/>
                  </a:lnTo>
                  <a:lnTo>
                    <a:pt x="6" y="569"/>
                  </a:lnTo>
                  <a:lnTo>
                    <a:pt x="43" y="612"/>
                  </a:lnTo>
                  <a:lnTo>
                    <a:pt x="66" y="642"/>
                  </a:lnTo>
                  <a:lnTo>
                    <a:pt x="73" y="648"/>
                  </a:lnTo>
                  <a:lnTo>
                    <a:pt x="79" y="646"/>
                  </a:lnTo>
                  <a:lnTo>
                    <a:pt x="99" y="654"/>
                  </a:lnTo>
                  <a:lnTo>
                    <a:pt x="103" y="657"/>
                  </a:lnTo>
                  <a:lnTo>
                    <a:pt x="110" y="661"/>
                  </a:lnTo>
                  <a:lnTo>
                    <a:pt x="119" y="669"/>
                  </a:lnTo>
                  <a:lnTo>
                    <a:pt x="132" y="669"/>
                  </a:lnTo>
                  <a:lnTo>
                    <a:pt x="139" y="672"/>
                  </a:lnTo>
                  <a:lnTo>
                    <a:pt x="132" y="687"/>
                  </a:lnTo>
                  <a:lnTo>
                    <a:pt x="159" y="712"/>
                  </a:lnTo>
                  <a:lnTo>
                    <a:pt x="199" y="727"/>
                  </a:lnTo>
                  <a:lnTo>
                    <a:pt x="220" y="727"/>
                  </a:lnTo>
                  <a:lnTo>
                    <a:pt x="239" y="712"/>
                  </a:lnTo>
                  <a:lnTo>
                    <a:pt x="242" y="703"/>
                  </a:lnTo>
                  <a:lnTo>
                    <a:pt x="256" y="694"/>
                  </a:lnTo>
                  <a:lnTo>
                    <a:pt x="273" y="706"/>
                  </a:lnTo>
                  <a:lnTo>
                    <a:pt x="279" y="709"/>
                  </a:lnTo>
                  <a:lnTo>
                    <a:pt x="292" y="706"/>
                  </a:lnTo>
                  <a:lnTo>
                    <a:pt x="340" y="690"/>
                  </a:lnTo>
                  <a:lnTo>
                    <a:pt x="346" y="664"/>
                  </a:lnTo>
                  <a:lnTo>
                    <a:pt x="349" y="664"/>
                  </a:lnTo>
                  <a:lnTo>
                    <a:pt x="360" y="672"/>
                  </a:lnTo>
                  <a:lnTo>
                    <a:pt x="396" y="642"/>
                  </a:lnTo>
                  <a:lnTo>
                    <a:pt x="409" y="648"/>
                  </a:lnTo>
                  <a:lnTo>
                    <a:pt x="439" y="612"/>
                  </a:lnTo>
                  <a:lnTo>
                    <a:pt x="432" y="600"/>
                  </a:lnTo>
                  <a:lnTo>
                    <a:pt x="435" y="576"/>
                  </a:lnTo>
                  <a:lnTo>
                    <a:pt x="466" y="524"/>
                  </a:lnTo>
                  <a:lnTo>
                    <a:pt x="505" y="389"/>
                  </a:lnTo>
                  <a:lnTo>
                    <a:pt x="513" y="389"/>
                  </a:lnTo>
                  <a:lnTo>
                    <a:pt x="536" y="401"/>
                  </a:lnTo>
                  <a:lnTo>
                    <a:pt x="536" y="410"/>
                  </a:lnTo>
                  <a:lnTo>
                    <a:pt x="549" y="419"/>
                  </a:lnTo>
                  <a:lnTo>
                    <a:pt x="572" y="416"/>
                  </a:lnTo>
                  <a:lnTo>
                    <a:pt x="586" y="392"/>
                  </a:lnTo>
                  <a:lnTo>
                    <a:pt x="602" y="341"/>
                  </a:lnTo>
                  <a:lnTo>
                    <a:pt x="616" y="323"/>
                  </a:lnTo>
                  <a:lnTo>
                    <a:pt x="636" y="329"/>
                  </a:lnTo>
                  <a:lnTo>
                    <a:pt x="649" y="299"/>
                  </a:lnTo>
                  <a:lnTo>
                    <a:pt x="662" y="296"/>
                  </a:lnTo>
                  <a:lnTo>
                    <a:pt x="676" y="281"/>
                  </a:lnTo>
                  <a:lnTo>
                    <a:pt x="689" y="253"/>
                  </a:lnTo>
                  <a:lnTo>
                    <a:pt x="695" y="247"/>
                  </a:lnTo>
                  <a:lnTo>
                    <a:pt x="699" y="238"/>
                  </a:lnTo>
                  <a:lnTo>
                    <a:pt x="689" y="232"/>
                  </a:lnTo>
                  <a:lnTo>
                    <a:pt x="692" y="193"/>
                  </a:lnTo>
                  <a:lnTo>
                    <a:pt x="699" y="184"/>
                  </a:lnTo>
                  <a:lnTo>
                    <a:pt x="706" y="181"/>
                  </a:lnTo>
                  <a:lnTo>
                    <a:pt x="785" y="226"/>
                  </a:lnTo>
                  <a:lnTo>
                    <a:pt x="799" y="232"/>
                  </a:lnTo>
                  <a:lnTo>
                    <a:pt x="802" y="229"/>
                  </a:lnTo>
                  <a:lnTo>
                    <a:pt x="812" y="190"/>
                  </a:lnTo>
                  <a:lnTo>
                    <a:pt x="792" y="151"/>
                  </a:lnTo>
                  <a:lnTo>
                    <a:pt x="785" y="148"/>
                  </a:lnTo>
                  <a:lnTo>
                    <a:pt x="779" y="133"/>
                  </a:lnTo>
                  <a:lnTo>
                    <a:pt x="762" y="139"/>
                  </a:lnTo>
                  <a:lnTo>
                    <a:pt x="749" y="136"/>
                  </a:lnTo>
                  <a:lnTo>
                    <a:pt x="735" y="130"/>
                  </a:lnTo>
                  <a:lnTo>
                    <a:pt x="676" y="148"/>
                  </a:lnTo>
                  <a:lnTo>
                    <a:pt x="672" y="160"/>
                  </a:lnTo>
                  <a:lnTo>
                    <a:pt x="649" y="169"/>
                  </a:lnTo>
                  <a:lnTo>
                    <a:pt x="629" y="165"/>
                  </a:lnTo>
                  <a:lnTo>
                    <a:pt x="619" y="154"/>
                  </a:lnTo>
                  <a:lnTo>
                    <a:pt x="609" y="175"/>
                  </a:lnTo>
                  <a:lnTo>
                    <a:pt x="595" y="181"/>
                  </a:lnTo>
                  <a:lnTo>
                    <a:pt x="582" y="199"/>
                  </a:lnTo>
                  <a:lnTo>
                    <a:pt x="566" y="202"/>
                  </a:lnTo>
                  <a:lnTo>
                    <a:pt x="529" y="238"/>
                  </a:lnTo>
                  <a:lnTo>
                    <a:pt x="519" y="244"/>
                  </a:lnTo>
                  <a:lnTo>
                    <a:pt x="513" y="257"/>
                  </a:lnTo>
                  <a:lnTo>
                    <a:pt x="486" y="151"/>
                  </a:lnTo>
                  <a:lnTo>
                    <a:pt x="309" y="184"/>
                  </a:lnTo>
                  <a:lnTo>
                    <a:pt x="273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58" name="Freeform 175"/>
            <p:cNvSpPr>
              <a:spLocks noChangeAspect="1"/>
            </p:cNvSpPr>
            <p:nvPr/>
          </p:nvSpPr>
          <p:spPr bwMode="auto">
            <a:xfrm>
              <a:off x="6618" y="5102"/>
              <a:ext cx="906" cy="750"/>
            </a:xfrm>
            <a:custGeom>
              <a:avLst/>
              <a:gdLst>
                <a:gd name="T0" fmla="*/ 0 w 906"/>
                <a:gd name="T1" fmla="*/ 30 h 750"/>
                <a:gd name="T2" fmla="*/ 815 w 906"/>
                <a:gd name="T3" fmla="*/ 0 h 750"/>
                <a:gd name="T4" fmla="*/ 812 w 906"/>
                <a:gd name="T5" fmla="*/ 9 h 750"/>
                <a:gd name="T6" fmla="*/ 829 w 906"/>
                <a:gd name="T7" fmla="*/ 18 h 750"/>
                <a:gd name="T8" fmla="*/ 835 w 906"/>
                <a:gd name="T9" fmla="*/ 37 h 750"/>
                <a:gd name="T10" fmla="*/ 832 w 906"/>
                <a:gd name="T11" fmla="*/ 52 h 750"/>
                <a:gd name="T12" fmla="*/ 808 w 906"/>
                <a:gd name="T13" fmla="*/ 70 h 750"/>
                <a:gd name="T14" fmla="*/ 785 w 906"/>
                <a:gd name="T15" fmla="*/ 94 h 750"/>
                <a:gd name="T16" fmla="*/ 782 w 906"/>
                <a:gd name="T17" fmla="*/ 109 h 750"/>
                <a:gd name="T18" fmla="*/ 906 w 906"/>
                <a:gd name="T19" fmla="*/ 100 h 750"/>
                <a:gd name="T20" fmla="*/ 902 w 906"/>
                <a:gd name="T21" fmla="*/ 109 h 750"/>
                <a:gd name="T22" fmla="*/ 906 w 906"/>
                <a:gd name="T23" fmla="*/ 121 h 750"/>
                <a:gd name="T24" fmla="*/ 896 w 906"/>
                <a:gd name="T25" fmla="*/ 139 h 750"/>
                <a:gd name="T26" fmla="*/ 872 w 906"/>
                <a:gd name="T27" fmla="*/ 161 h 750"/>
                <a:gd name="T28" fmla="*/ 866 w 906"/>
                <a:gd name="T29" fmla="*/ 203 h 750"/>
                <a:gd name="T30" fmla="*/ 839 w 906"/>
                <a:gd name="T31" fmla="*/ 230 h 750"/>
                <a:gd name="T32" fmla="*/ 845 w 906"/>
                <a:gd name="T33" fmla="*/ 254 h 750"/>
                <a:gd name="T34" fmla="*/ 845 w 906"/>
                <a:gd name="T35" fmla="*/ 294 h 750"/>
                <a:gd name="T36" fmla="*/ 839 w 906"/>
                <a:gd name="T37" fmla="*/ 294 h 750"/>
                <a:gd name="T38" fmla="*/ 815 w 906"/>
                <a:gd name="T39" fmla="*/ 312 h 750"/>
                <a:gd name="T40" fmla="*/ 815 w 906"/>
                <a:gd name="T41" fmla="*/ 324 h 750"/>
                <a:gd name="T42" fmla="*/ 778 w 906"/>
                <a:gd name="T43" fmla="*/ 351 h 750"/>
                <a:gd name="T44" fmla="*/ 766 w 906"/>
                <a:gd name="T45" fmla="*/ 384 h 750"/>
                <a:gd name="T46" fmla="*/ 769 w 906"/>
                <a:gd name="T47" fmla="*/ 414 h 750"/>
                <a:gd name="T48" fmla="*/ 766 w 906"/>
                <a:gd name="T49" fmla="*/ 436 h 750"/>
                <a:gd name="T50" fmla="*/ 732 w 906"/>
                <a:gd name="T51" fmla="*/ 454 h 750"/>
                <a:gd name="T52" fmla="*/ 708 w 906"/>
                <a:gd name="T53" fmla="*/ 484 h 750"/>
                <a:gd name="T54" fmla="*/ 698 w 906"/>
                <a:gd name="T55" fmla="*/ 493 h 750"/>
                <a:gd name="T56" fmla="*/ 698 w 906"/>
                <a:gd name="T57" fmla="*/ 520 h 750"/>
                <a:gd name="T58" fmla="*/ 681 w 906"/>
                <a:gd name="T59" fmla="*/ 538 h 750"/>
                <a:gd name="T60" fmla="*/ 681 w 906"/>
                <a:gd name="T61" fmla="*/ 559 h 750"/>
                <a:gd name="T62" fmla="*/ 668 w 906"/>
                <a:gd name="T63" fmla="*/ 587 h 750"/>
                <a:gd name="T64" fmla="*/ 652 w 906"/>
                <a:gd name="T65" fmla="*/ 617 h 750"/>
                <a:gd name="T66" fmla="*/ 658 w 906"/>
                <a:gd name="T67" fmla="*/ 647 h 750"/>
                <a:gd name="T68" fmla="*/ 676 w 906"/>
                <a:gd name="T69" fmla="*/ 662 h 750"/>
                <a:gd name="T70" fmla="*/ 679 w 906"/>
                <a:gd name="T71" fmla="*/ 683 h 750"/>
                <a:gd name="T72" fmla="*/ 685 w 906"/>
                <a:gd name="T73" fmla="*/ 690 h 750"/>
                <a:gd name="T74" fmla="*/ 685 w 906"/>
                <a:gd name="T75" fmla="*/ 698 h 750"/>
                <a:gd name="T76" fmla="*/ 676 w 906"/>
                <a:gd name="T77" fmla="*/ 705 h 750"/>
                <a:gd name="T78" fmla="*/ 668 w 906"/>
                <a:gd name="T79" fmla="*/ 723 h 750"/>
                <a:gd name="T80" fmla="*/ 672 w 906"/>
                <a:gd name="T81" fmla="*/ 735 h 750"/>
                <a:gd name="T82" fmla="*/ 120 w 906"/>
                <a:gd name="T83" fmla="*/ 750 h 750"/>
                <a:gd name="T84" fmla="*/ 116 w 906"/>
                <a:gd name="T85" fmla="*/ 638 h 750"/>
                <a:gd name="T86" fmla="*/ 90 w 906"/>
                <a:gd name="T87" fmla="*/ 632 h 750"/>
                <a:gd name="T88" fmla="*/ 63 w 906"/>
                <a:gd name="T89" fmla="*/ 641 h 750"/>
                <a:gd name="T90" fmla="*/ 57 w 906"/>
                <a:gd name="T91" fmla="*/ 641 h 750"/>
                <a:gd name="T92" fmla="*/ 30 w 906"/>
                <a:gd name="T93" fmla="*/ 620 h 750"/>
                <a:gd name="T94" fmla="*/ 33 w 906"/>
                <a:gd name="T95" fmla="*/ 254 h 750"/>
                <a:gd name="T96" fmla="*/ 0 w 906"/>
                <a:gd name="T97" fmla="*/ 30 h 75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6"/>
                <a:gd name="T148" fmla="*/ 0 h 750"/>
                <a:gd name="T149" fmla="*/ 906 w 906"/>
                <a:gd name="T150" fmla="*/ 750 h 75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6" h="750">
                  <a:moveTo>
                    <a:pt x="0" y="30"/>
                  </a:moveTo>
                  <a:lnTo>
                    <a:pt x="815" y="0"/>
                  </a:lnTo>
                  <a:lnTo>
                    <a:pt x="812" y="9"/>
                  </a:lnTo>
                  <a:lnTo>
                    <a:pt x="829" y="18"/>
                  </a:lnTo>
                  <a:lnTo>
                    <a:pt x="835" y="37"/>
                  </a:lnTo>
                  <a:lnTo>
                    <a:pt x="832" y="52"/>
                  </a:lnTo>
                  <a:lnTo>
                    <a:pt x="808" y="70"/>
                  </a:lnTo>
                  <a:lnTo>
                    <a:pt x="785" y="94"/>
                  </a:lnTo>
                  <a:lnTo>
                    <a:pt x="782" y="109"/>
                  </a:lnTo>
                  <a:lnTo>
                    <a:pt x="906" y="100"/>
                  </a:lnTo>
                  <a:lnTo>
                    <a:pt x="902" y="109"/>
                  </a:lnTo>
                  <a:lnTo>
                    <a:pt x="906" y="121"/>
                  </a:lnTo>
                  <a:lnTo>
                    <a:pt x="896" y="139"/>
                  </a:lnTo>
                  <a:lnTo>
                    <a:pt x="872" y="161"/>
                  </a:lnTo>
                  <a:lnTo>
                    <a:pt x="866" y="203"/>
                  </a:lnTo>
                  <a:lnTo>
                    <a:pt x="839" y="230"/>
                  </a:lnTo>
                  <a:lnTo>
                    <a:pt x="845" y="254"/>
                  </a:lnTo>
                  <a:lnTo>
                    <a:pt x="845" y="294"/>
                  </a:lnTo>
                  <a:lnTo>
                    <a:pt x="839" y="294"/>
                  </a:lnTo>
                  <a:lnTo>
                    <a:pt x="815" y="312"/>
                  </a:lnTo>
                  <a:lnTo>
                    <a:pt x="815" y="324"/>
                  </a:lnTo>
                  <a:lnTo>
                    <a:pt x="778" y="351"/>
                  </a:lnTo>
                  <a:lnTo>
                    <a:pt x="766" y="384"/>
                  </a:lnTo>
                  <a:lnTo>
                    <a:pt x="769" y="414"/>
                  </a:lnTo>
                  <a:lnTo>
                    <a:pt x="766" y="436"/>
                  </a:lnTo>
                  <a:lnTo>
                    <a:pt x="732" y="454"/>
                  </a:lnTo>
                  <a:lnTo>
                    <a:pt x="708" y="484"/>
                  </a:lnTo>
                  <a:lnTo>
                    <a:pt x="698" y="493"/>
                  </a:lnTo>
                  <a:lnTo>
                    <a:pt x="698" y="520"/>
                  </a:lnTo>
                  <a:lnTo>
                    <a:pt x="681" y="538"/>
                  </a:lnTo>
                  <a:lnTo>
                    <a:pt x="681" y="559"/>
                  </a:lnTo>
                  <a:lnTo>
                    <a:pt x="668" y="587"/>
                  </a:lnTo>
                  <a:lnTo>
                    <a:pt x="652" y="617"/>
                  </a:lnTo>
                  <a:lnTo>
                    <a:pt x="658" y="647"/>
                  </a:lnTo>
                  <a:lnTo>
                    <a:pt x="676" y="662"/>
                  </a:lnTo>
                  <a:lnTo>
                    <a:pt x="679" y="683"/>
                  </a:lnTo>
                  <a:lnTo>
                    <a:pt x="685" y="690"/>
                  </a:lnTo>
                  <a:lnTo>
                    <a:pt x="685" y="698"/>
                  </a:lnTo>
                  <a:lnTo>
                    <a:pt x="676" y="705"/>
                  </a:lnTo>
                  <a:lnTo>
                    <a:pt x="668" y="723"/>
                  </a:lnTo>
                  <a:lnTo>
                    <a:pt x="672" y="735"/>
                  </a:lnTo>
                  <a:lnTo>
                    <a:pt x="120" y="750"/>
                  </a:lnTo>
                  <a:lnTo>
                    <a:pt x="116" y="638"/>
                  </a:lnTo>
                  <a:lnTo>
                    <a:pt x="90" y="632"/>
                  </a:lnTo>
                  <a:lnTo>
                    <a:pt x="63" y="641"/>
                  </a:lnTo>
                  <a:lnTo>
                    <a:pt x="57" y="641"/>
                  </a:lnTo>
                  <a:lnTo>
                    <a:pt x="30" y="620"/>
                  </a:lnTo>
                  <a:lnTo>
                    <a:pt x="33" y="25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59" name="Freeform 176"/>
            <p:cNvSpPr>
              <a:spLocks noChangeAspect="1"/>
            </p:cNvSpPr>
            <p:nvPr/>
          </p:nvSpPr>
          <p:spPr bwMode="auto">
            <a:xfrm>
              <a:off x="6618" y="5108"/>
              <a:ext cx="906" cy="744"/>
            </a:xfrm>
            <a:custGeom>
              <a:avLst/>
              <a:gdLst>
                <a:gd name="T0" fmla="*/ 0 w 906"/>
                <a:gd name="T1" fmla="*/ 30 h 744"/>
                <a:gd name="T2" fmla="*/ 816 w 906"/>
                <a:gd name="T3" fmla="*/ 0 h 744"/>
                <a:gd name="T4" fmla="*/ 812 w 906"/>
                <a:gd name="T5" fmla="*/ 9 h 744"/>
                <a:gd name="T6" fmla="*/ 829 w 906"/>
                <a:gd name="T7" fmla="*/ 17 h 744"/>
                <a:gd name="T8" fmla="*/ 836 w 906"/>
                <a:gd name="T9" fmla="*/ 36 h 744"/>
                <a:gd name="T10" fmla="*/ 832 w 906"/>
                <a:gd name="T11" fmla="*/ 51 h 744"/>
                <a:gd name="T12" fmla="*/ 809 w 906"/>
                <a:gd name="T13" fmla="*/ 69 h 744"/>
                <a:gd name="T14" fmla="*/ 785 w 906"/>
                <a:gd name="T15" fmla="*/ 92 h 744"/>
                <a:gd name="T16" fmla="*/ 783 w 906"/>
                <a:gd name="T17" fmla="*/ 108 h 744"/>
                <a:gd name="T18" fmla="*/ 906 w 906"/>
                <a:gd name="T19" fmla="*/ 99 h 744"/>
                <a:gd name="T20" fmla="*/ 903 w 906"/>
                <a:gd name="T21" fmla="*/ 108 h 744"/>
                <a:gd name="T22" fmla="*/ 906 w 906"/>
                <a:gd name="T23" fmla="*/ 119 h 744"/>
                <a:gd name="T24" fmla="*/ 896 w 906"/>
                <a:gd name="T25" fmla="*/ 138 h 744"/>
                <a:gd name="T26" fmla="*/ 873 w 906"/>
                <a:gd name="T27" fmla="*/ 159 h 744"/>
                <a:gd name="T28" fmla="*/ 866 w 906"/>
                <a:gd name="T29" fmla="*/ 200 h 744"/>
                <a:gd name="T30" fmla="*/ 839 w 906"/>
                <a:gd name="T31" fmla="*/ 228 h 744"/>
                <a:gd name="T32" fmla="*/ 846 w 906"/>
                <a:gd name="T33" fmla="*/ 252 h 744"/>
                <a:gd name="T34" fmla="*/ 846 w 906"/>
                <a:gd name="T35" fmla="*/ 291 h 744"/>
                <a:gd name="T36" fmla="*/ 839 w 906"/>
                <a:gd name="T37" fmla="*/ 291 h 744"/>
                <a:gd name="T38" fmla="*/ 816 w 906"/>
                <a:gd name="T39" fmla="*/ 309 h 744"/>
                <a:gd name="T40" fmla="*/ 816 w 906"/>
                <a:gd name="T41" fmla="*/ 321 h 744"/>
                <a:gd name="T42" fmla="*/ 779 w 906"/>
                <a:gd name="T43" fmla="*/ 348 h 744"/>
                <a:gd name="T44" fmla="*/ 766 w 906"/>
                <a:gd name="T45" fmla="*/ 381 h 744"/>
                <a:gd name="T46" fmla="*/ 769 w 906"/>
                <a:gd name="T47" fmla="*/ 411 h 744"/>
                <a:gd name="T48" fmla="*/ 766 w 906"/>
                <a:gd name="T49" fmla="*/ 432 h 744"/>
                <a:gd name="T50" fmla="*/ 732 w 906"/>
                <a:gd name="T51" fmla="*/ 450 h 744"/>
                <a:gd name="T52" fmla="*/ 709 w 906"/>
                <a:gd name="T53" fmla="*/ 480 h 744"/>
                <a:gd name="T54" fmla="*/ 699 w 906"/>
                <a:gd name="T55" fmla="*/ 489 h 744"/>
                <a:gd name="T56" fmla="*/ 699 w 906"/>
                <a:gd name="T57" fmla="*/ 516 h 744"/>
                <a:gd name="T58" fmla="*/ 682 w 906"/>
                <a:gd name="T59" fmla="*/ 533 h 744"/>
                <a:gd name="T60" fmla="*/ 682 w 906"/>
                <a:gd name="T61" fmla="*/ 555 h 744"/>
                <a:gd name="T62" fmla="*/ 668 w 906"/>
                <a:gd name="T63" fmla="*/ 582 h 744"/>
                <a:gd name="T64" fmla="*/ 652 w 906"/>
                <a:gd name="T65" fmla="*/ 612 h 744"/>
                <a:gd name="T66" fmla="*/ 659 w 906"/>
                <a:gd name="T67" fmla="*/ 642 h 744"/>
                <a:gd name="T68" fmla="*/ 676 w 906"/>
                <a:gd name="T69" fmla="*/ 657 h 744"/>
                <a:gd name="T70" fmla="*/ 679 w 906"/>
                <a:gd name="T71" fmla="*/ 678 h 744"/>
                <a:gd name="T72" fmla="*/ 685 w 906"/>
                <a:gd name="T73" fmla="*/ 684 h 744"/>
                <a:gd name="T74" fmla="*/ 685 w 906"/>
                <a:gd name="T75" fmla="*/ 693 h 744"/>
                <a:gd name="T76" fmla="*/ 676 w 906"/>
                <a:gd name="T77" fmla="*/ 699 h 744"/>
                <a:gd name="T78" fmla="*/ 668 w 906"/>
                <a:gd name="T79" fmla="*/ 717 h 744"/>
                <a:gd name="T80" fmla="*/ 673 w 906"/>
                <a:gd name="T81" fmla="*/ 729 h 744"/>
                <a:gd name="T82" fmla="*/ 120 w 906"/>
                <a:gd name="T83" fmla="*/ 744 h 744"/>
                <a:gd name="T84" fmla="*/ 117 w 906"/>
                <a:gd name="T85" fmla="*/ 633 h 744"/>
                <a:gd name="T86" fmla="*/ 91 w 906"/>
                <a:gd name="T87" fmla="*/ 627 h 744"/>
                <a:gd name="T88" fmla="*/ 64 w 906"/>
                <a:gd name="T89" fmla="*/ 636 h 744"/>
                <a:gd name="T90" fmla="*/ 57 w 906"/>
                <a:gd name="T91" fmla="*/ 636 h 744"/>
                <a:gd name="T92" fmla="*/ 30 w 906"/>
                <a:gd name="T93" fmla="*/ 614 h 744"/>
                <a:gd name="T94" fmla="*/ 34 w 906"/>
                <a:gd name="T95" fmla="*/ 252 h 744"/>
                <a:gd name="T96" fmla="*/ 0 w 906"/>
                <a:gd name="T97" fmla="*/ 30 h 7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6"/>
                <a:gd name="T148" fmla="*/ 0 h 744"/>
                <a:gd name="T149" fmla="*/ 906 w 906"/>
                <a:gd name="T150" fmla="*/ 744 h 7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6" h="744">
                  <a:moveTo>
                    <a:pt x="0" y="30"/>
                  </a:moveTo>
                  <a:lnTo>
                    <a:pt x="816" y="0"/>
                  </a:lnTo>
                  <a:lnTo>
                    <a:pt x="812" y="9"/>
                  </a:lnTo>
                  <a:lnTo>
                    <a:pt x="829" y="17"/>
                  </a:lnTo>
                  <a:lnTo>
                    <a:pt x="836" y="36"/>
                  </a:lnTo>
                  <a:lnTo>
                    <a:pt x="832" y="51"/>
                  </a:lnTo>
                  <a:lnTo>
                    <a:pt x="809" y="69"/>
                  </a:lnTo>
                  <a:lnTo>
                    <a:pt x="785" y="92"/>
                  </a:lnTo>
                  <a:lnTo>
                    <a:pt x="783" y="108"/>
                  </a:lnTo>
                  <a:lnTo>
                    <a:pt x="906" y="99"/>
                  </a:lnTo>
                  <a:lnTo>
                    <a:pt x="903" y="108"/>
                  </a:lnTo>
                  <a:lnTo>
                    <a:pt x="906" y="119"/>
                  </a:lnTo>
                  <a:lnTo>
                    <a:pt x="896" y="138"/>
                  </a:lnTo>
                  <a:lnTo>
                    <a:pt x="873" y="159"/>
                  </a:lnTo>
                  <a:lnTo>
                    <a:pt x="866" y="200"/>
                  </a:lnTo>
                  <a:lnTo>
                    <a:pt x="839" y="228"/>
                  </a:lnTo>
                  <a:lnTo>
                    <a:pt x="846" y="252"/>
                  </a:lnTo>
                  <a:lnTo>
                    <a:pt x="846" y="291"/>
                  </a:lnTo>
                  <a:lnTo>
                    <a:pt x="839" y="291"/>
                  </a:lnTo>
                  <a:lnTo>
                    <a:pt x="816" y="309"/>
                  </a:lnTo>
                  <a:lnTo>
                    <a:pt x="816" y="321"/>
                  </a:lnTo>
                  <a:lnTo>
                    <a:pt x="779" y="348"/>
                  </a:lnTo>
                  <a:lnTo>
                    <a:pt x="766" y="381"/>
                  </a:lnTo>
                  <a:lnTo>
                    <a:pt x="769" y="411"/>
                  </a:lnTo>
                  <a:lnTo>
                    <a:pt x="766" y="432"/>
                  </a:lnTo>
                  <a:lnTo>
                    <a:pt x="732" y="450"/>
                  </a:lnTo>
                  <a:lnTo>
                    <a:pt x="709" y="480"/>
                  </a:lnTo>
                  <a:lnTo>
                    <a:pt x="699" y="489"/>
                  </a:lnTo>
                  <a:lnTo>
                    <a:pt x="699" y="516"/>
                  </a:lnTo>
                  <a:lnTo>
                    <a:pt x="682" y="533"/>
                  </a:lnTo>
                  <a:lnTo>
                    <a:pt x="682" y="555"/>
                  </a:lnTo>
                  <a:lnTo>
                    <a:pt x="668" y="582"/>
                  </a:lnTo>
                  <a:lnTo>
                    <a:pt x="652" y="612"/>
                  </a:lnTo>
                  <a:lnTo>
                    <a:pt x="659" y="642"/>
                  </a:lnTo>
                  <a:lnTo>
                    <a:pt x="676" y="657"/>
                  </a:lnTo>
                  <a:lnTo>
                    <a:pt x="679" y="678"/>
                  </a:lnTo>
                  <a:lnTo>
                    <a:pt x="685" y="684"/>
                  </a:lnTo>
                  <a:lnTo>
                    <a:pt x="685" y="693"/>
                  </a:lnTo>
                  <a:lnTo>
                    <a:pt x="676" y="699"/>
                  </a:lnTo>
                  <a:lnTo>
                    <a:pt x="668" y="717"/>
                  </a:lnTo>
                  <a:lnTo>
                    <a:pt x="673" y="729"/>
                  </a:lnTo>
                  <a:lnTo>
                    <a:pt x="120" y="744"/>
                  </a:lnTo>
                  <a:lnTo>
                    <a:pt x="117" y="633"/>
                  </a:lnTo>
                  <a:lnTo>
                    <a:pt x="91" y="627"/>
                  </a:lnTo>
                  <a:lnTo>
                    <a:pt x="64" y="636"/>
                  </a:lnTo>
                  <a:lnTo>
                    <a:pt x="57" y="636"/>
                  </a:lnTo>
                  <a:lnTo>
                    <a:pt x="30" y="614"/>
                  </a:lnTo>
                  <a:lnTo>
                    <a:pt x="34" y="252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60" name="Freeform 177"/>
            <p:cNvSpPr>
              <a:spLocks noChangeAspect="1"/>
            </p:cNvSpPr>
            <p:nvPr/>
          </p:nvSpPr>
          <p:spPr bwMode="auto">
            <a:xfrm>
              <a:off x="6618" y="5108"/>
              <a:ext cx="906" cy="744"/>
            </a:xfrm>
            <a:custGeom>
              <a:avLst/>
              <a:gdLst>
                <a:gd name="T0" fmla="*/ 0 w 906"/>
                <a:gd name="T1" fmla="*/ 30 h 744"/>
                <a:gd name="T2" fmla="*/ 816 w 906"/>
                <a:gd name="T3" fmla="*/ 0 h 744"/>
                <a:gd name="T4" fmla="*/ 812 w 906"/>
                <a:gd name="T5" fmla="*/ 9 h 744"/>
                <a:gd name="T6" fmla="*/ 829 w 906"/>
                <a:gd name="T7" fmla="*/ 17 h 744"/>
                <a:gd name="T8" fmla="*/ 836 w 906"/>
                <a:gd name="T9" fmla="*/ 36 h 744"/>
                <a:gd name="T10" fmla="*/ 832 w 906"/>
                <a:gd name="T11" fmla="*/ 51 h 744"/>
                <a:gd name="T12" fmla="*/ 809 w 906"/>
                <a:gd name="T13" fmla="*/ 69 h 744"/>
                <a:gd name="T14" fmla="*/ 785 w 906"/>
                <a:gd name="T15" fmla="*/ 92 h 744"/>
                <a:gd name="T16" fmla="*/ 783 w 906"/>
                <a:gd name="T17" fmla="*/ 108 h 744"/>
                <a:gd name="T18" fmla="*/ 906 w 906"/>
                <a:gd name="T19" fmla="*/ 99 h 744"/>
                <a:gd name="T20" fmla="*/ 903 w 906"/>
                <a:gd name="T21" fmla="*/ 108 h 744"/>
                <a:gd name="T22" fmla="*/ 906 w 906"/>
                <a:gd name="T23" fmla="*/ 119 h 744"/>
                <a:gd name="T24" fmla="*/ 896 w 906"/>
                <a:gd name="T25" fmla="*/ 138 h 744"/>
                <a:gd name="T26" fmla="*/ 873 w 906"/>
                <a:gd name="T27" fmla="*/ 159 h 744"/>
                <a:gd name="T28" fmla="*/ 866 w 906"/>
                <a:gd name="T29" fmla="*/ 200 h 744"/>
                <a:gd name="T30" fmla="*/ 839 w 906"/>
                <a:gd name="T31" fmla="*/ 228 h 744"/>
                <a:gd name="T32" fmla="*/ 846 w 906"/>
                <a:gd name="T33" fmla="*/ 252 h 744"/>
                <a:gd name="T34" fmla="*/ 846 w 906"/>
                <a:gd name="T35" fmla="*/ 291 h 744"/>
                <a:gd name="T36" fmla="*/ 839 w 906"/>
                <a:gd name="T37" fmla="*/ 291 h 744"/>
                <a:gd name="T38" fmla="*/ 816 w 906"/>
                <a:gd name="T39" fmla="*/ 309 h 744"/>
                <a:gd name="T40" fmla="*/ 816 w 906"/>
                <a:gd name="T41" fmla="*/ 321 h 744"/>
                <a:gd name="T42" fmla="*/ 779 w 906"/>
                <a:gd name="T43" fmla="*/ 348 h 744"/>
                <a:gd name="T44" fmla="*/ 766 w 906"/>
                <a:gd name="T45" fmla="*/ 381 h 744"/>
                <a:gd name="T46" fmla="*/ 769 w 906"/>
                <a:gd name="T47" fmla="*/ 411 h 744"/>
                <a:gd name="T48" fmla="*/ 766 w 906"/>
                <a:gd name="T49" fmla="*/ 432 h 744"/>
                <a:gd name="T50" fmla="*/ 732 w 906"/>
                <a:gd name="T51" fmla="*/ 450 h 744"/>
                <a:gd name="T52" fmla="*/ 709 w 906"/>
                <a:gd name="T53" fmla="*/ 480 h 744"/>
                <a:gd name="T54" fmla="*/ 699 w 906"/>
                <a:gd name="T55" fmla="*/ 489 h 744"/>
                <a:gd name="T56" fmla="*/ 699 w 906"/>
                <a:gd name="T57" fmla="*/ 516 h 744"/>
                <a:gd name="T58" fmla="*/ 682 w 906"/>
                <a:gd name="T59" fmla="*/ 533 h 744"/>
                <a:gd name="T60" fmla="*/ 682 w 906"/>
                <a:gd name="T61" fmla="*/ 555 h 744"/>
                <a:gd name="T62" fmla="*/ 668 w 906"/>
                <a:gd name="T63" fmla="*/ 582 h 744"/>
                <a:gd name="T64" fmla="*/ 652 w 906"/>
                <a:gd name="T65" fmla="*/ 612 h 744"/>
                <a:gd name="T66" fmla="*/ 659 w 906"/>
                <a:gd name="T67" fmla="*/ 642 h 744"/>
                <a:gd name="T68" fmla="*/ 676 w 906"/>
                <a:gd name="T69" fmla="*/ 657 h 744"/>
                <a:gd name="T70" fmla="*/ 679 w 906"/>
                <a:gd name="T71" fmla="*/ 678 h 744"/>
                <a:gd name="T72" fmla="*/ 685 w 906"/>
                <a:gd name="T73" fmla="*/ 684 h 744"/>
                <a:gd name="T74" fmla="*/ 685 w 906"/>
                <a:gd name="T75" fmla="*/ 693 h 744"/>
                <a:gd name="T76" fmla="*/ 676 w 906"/>
                <a:gd name="T77" fmla="*/ 699 h 744"/>
                <a:gd name="T78" fmla="*/ 668 w 906"/>
                <a:gd name="T79" fmla="*/ 717 h 744"/>
                <a:gd name="T80" fmla="*/ 673 w 906"/>
                <a:gd name="T81" fmla="*/ 729 h 744"/>
                <a:gd name="T82" fmla="*/ 120 w 906"/>
                <a:gd name="T83" fmla="*/ 744 h 744"/>
                <a:gd name="T84" fmla="*/ 117 w 906"/>
                <a:gd name="T85" fmla="*/ 633 h 744"/>
                <a:gd name="T86" fmla="*/ 91 w 906"/>
                <a:gd name="T87" fmla="*/ 627 h 744"/>
                <a:gd name="T88" fmla="*/ 64 w 906"/>
                <a:gd name="T89" fmla="*/ 636 h 744"/>
                <a:gd name="T90" fmla="*/ 57 w 906"/>
                <a:gd name="T91" fmla="*/ 636 h 744"/>
                <a:gd name="T92" fmla="*/ 30 w 906"/>
                <a:gd name="T93" fmla="*/ 614 h 744"/>
                <a:gd name="T94" fmla="*/ 34 w 906"/>
                <a:gd name="T95" fmla="*/ 252 h 744"/>
                <a:gd name="T96" fmla="*/ 0 w 906"/>
                <a:gd name="T97" fmla="*/ 30 h 7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6"/>
                <a:gd name="T148" fmla="*/ 0 h 744"/>
                <a:gd name="T149" fmla="*/ 906 w 906"/>
                <a:gd name="T150" fmla="*/ 744 h 7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6" h="744">
                  <a:moveTo>
                    <a:pt x="0" y="30"/>
                  </a:moveTo>
                  <a:lnTo>
                    <a:pt x="816" y="0"/>
                  </a:lnTo>
                  <a:lnTo>
                    <a:pt x="812" y="9"/>
                  </a:lnTo>
                  <a:lnTo>
                    <a:pt x="829" y="17"/>
                  </a:lnTo>
                  <a:lnTo>
                    <a:pt x="836" y="36"/>
                  </a:lnTo>
                  <a:lnTo>
                    <a:pt x="832" y="51"/>
                  </a:lnTo>
                  <a:lnTo>
                    <a:pt x="809" y="69"/>
                  </a:lnTo>
                  <a:lnTo>
                    <a:pt x="785" y="92"/>
                  </a:lnTo>
                  <a:lnTo>
                    <a:pt x="783" y="108"/>
                  </a:lnTo>
                  <a:lnTo>
                    <a:pt x="906" y="99"/>
                  </a:lnTo>
                  <a:lnTo>
                    <a:pt x="903" y="108"/>
                  </a:lnTo>
                  <a:lnTo>
                    <a:pt x="906" y="119"/>
                  </a:lnTo>
                  <a:lnTo>
                    <a:pt x="896" y="138"/>
                  </a:lnTo>
                  <a:lnTo>
                    <a:pt x="873" y="159"/>
                  </a:lnTo>
                  <a:lnTo>
                    <a:pt x="866" y="200"/>
                  </a:lnTo>
                  <a:lnTo>
                    <a:pt x="839" y="228"/>
                  </a:lnTo>
                  <a:lnTo>
                    <a:pt x="846" y="252"/>
                  </a:lnTo>
                  <a:lnTo>
                    <a:pt x="846" y="291"/>
                  </a:lnTo>
                  <a:lnTo>
                    <a:pt x="839" y="291"/>
                  </a:lnTo>
                  <a:lnTo>
                    <a:pt x="816" y="309"/>
                  </a:lnTo>
                  <a:lnTo>
                    <a:pt x="816" y="321"/>
                  </a:lnTo>
                  <a:lnTo>
                    <a:pt x="779" y="348"/>
                  </a:lnTo>
                  <a:lnTo>
                    <a:pt x="766" y="381"/>
                  </a:lnTo>
                  <a:lnTo>
                    <a:pt x="769" y="411"/>
                  </a:lnTo>
                  <a:lnTo>
                    <a:pt x="766" y="432"/>
                  </a:lnTo>
                  <a:lnTo>
                    <a:pt x="732" y="450"/>
                  </a:lnTo>
                  <a:lnTo>
                    <a:pt x="709" y="480"/>
                  </a:lnTo>
                  <a:lnTo>
                    <a:pt x="699" y="489"/>
                  </a:lnTo>
                  <a:lnTo>
                    <a:pt x="699" y="516"/>
                  </a:lnTo>
                  <a:lnTo>
                    <a:pt x="682" y="533"/>
                  </a:lnTo>
                  <a:lnTo>
                    <a:pt x="682" y="555"/>
                  </a:lnTo>
                  <a:lnTo>
                    <a:pt x="668" y="582"/>
                  </a:lnTo>
                  <a:lnTo>
                    <a:pt x="652" y="612"/>
                  </a:lnTo>
                  <a:lnTo>
                    <a:pt x="659" y="642"/>
                  </a:lnTo>
                  <a:lnTo>
                    <a:pt x="676" y="657"/>
                  </a:lnTo>
                  <a:lnTo>
                    <a:pt x="679" y="678"/>
                  </a:lnTo>
                  <a:lnTo>
                    <a:pt x="685" y="684"/>
                  </a:lnTo>
                  <a:lnTo>
                    <a:pt x="685" y="693"/>
                  </a:lnTo>
                  <a:lnTo>
                    <a:pt x="676" y="699"/>
                  </a:lnTo>
                  <a:lnTo>
                    <a:pt x="668" y="717"/>
                  </a:lnTo>
                  <a:lnTo>
                    <a:pt x="673" y="729"/>
                  </a:lnTo>
                  <a:lnTo>
                    <a:pt x="120" y="744"/>
                  </a:lnTo>
                  <a:lnTo>
                    <a:pt x="117" y="633"/>
                  </a:lnTo>
                  <a:lnTo>
                    <a:pt x="91" y="627"/>
                  </a:lnTo>
                  <a:lnTo>
                    <a:pt x="64" y="636"/>
                  </a:lnTo>
                  <a:lnTo>
                    <a:pt x="57" y="636"/>
                  </a:lnTo>
                  <a:lnTo>
                    <a:pt x="30" y="614"/>
                  </a:lnTo>
                  <a:lnTo>
                    <a:pt x="34" y="252"/>
                  </a:lnTo>
                  <a:lnTo>
                    <a:pt x="0" y="3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61" name="Freeform 178"/>
            <p:cNvSpPr>
              <a:spLocks noChangeAspect="1"/>
            </p:cNvSpPr>
            <p:nvPr/>
          </p:nvSpPr>
          <p:spPr bwMode="auto">
            <a:xfrm>
              <a:off x="3120" y="3735"/>
              <a:ext cx="1021" cy="1154"/>
            </a:xfrm>
            <a:custGeom>
              <a:avLst/>
              <a:gdLst>
                <a:gd name="T0" fmla="*/ 898 w 1021"/>
                <a:gd name="T1" fmla="*/ 1154 h 1154"/>
                <a:gd name="T2" fmla="*/ 1021 w 1021"/>
                <a:gd name="T3" fmla="*/ 329 h 1154"/>
                <a:gd name="T4" fmla="*/ 685 w 1021"/>
                <a:gd name="T5" fmla="*/ 281 h 1154"/>
                <a:gd name="T6" fmla="*/ 721 w 1021"/>
                <a:gd name="T7" fmla="*/ 81 h 1154"/>
                <a:gd name="T8" fmla="*/ 219 w 1021"/>
                <a:gd name="T9" fmla="*/ 0 h 1154"/>
                <a:gd name="T10" fmla="*/ 0 w 1021"/>
                <a:gd name="T11" fmla="*/ 1024 h 1154"/>
                <a:gd name="T12" fmla="*/ 0 w 1021"/>
                <a:gd name="T13" fmla="*/ 1027 h 1154"/>
                <a:gd name="T14" fmla="*/ 898 w 1021"/>
                <a:gd name="T15" fmla="*/ 1154 h 11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21"/>
                <a:gd name="T25" fmla="*/ 0 h 1154"/>
                <a:gd name="T26" fmla="*/ 1021 w 1021"/>
                <a:gd name="T27" fmla="*/ 1154 h 11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21" h="1154">
                  <a:moveTo>
                    <a:pt x="898" y="1154"/>
                  </a:moveTo>
                  <a:lnTo>
                    <a:pt x="1021" y="329"/>
                  </a:lnTo>
                  <a:lnTo>
                    <a:pt x="685" y="281"/>
                  </a:lnTo>
                  <a:lnTo>
                    <a:pt x="721" y="81"/>
                  </a:lnTo>
                  <a:lnTo>
                    <a:pt x="219" y="0"/>
                  </a:lnTo>
                  <a:lnTo>
                    <a:pt x="0" y="1024"/>
                  </a:lnTo>
                  <a:lnTo>
                    <a:pt x="0" y="1027"/>
                  </a:lnTo>
                  <a:lnTo>
                    <a:pt x="898" y="11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62" name="Freeform 179"/>
            <p:cNvSpPr>
              <a:spLocks noChangeAspect="1"/>
            </p:cNvSpPr>
            <p:nvPr/>
          </p:nvSpPr>
          <p:spPr bwMode="auto">
            <a:xfrm>
              <a:off x="3120" y="3735"/>
              <a:ext cx="1021" cy="1154"/>
            </a:xfrm>
            <a:custGeom>
              <a:avLst/>
              <a:gdLst>
                <a:gd name="T0" fmla="*/ 898 w 1021"/>
                <a:gd name="T1" fmla="*/ 1154 h 1154"/>
                <a:gd name="T2" fmla="*/ 1021 w 1021"/>
                <a:gd name="T3" fmla="*/ 329 h 1154"/>
                <a:gd name="T4" fmla="*/ 685 w 1021"/>
                <a:gd name="T5" fmla="*/ 281 h 1154"/>
                <a:gd name="T6" fmla="*/ 721 w 1021"/>
                <a:gd name="T7" fmla="*/ 81 h 1154"/>
                <a:gd name="T8" fmla="*/ 219 w 1021"/>
                <a:gd name="T9" fmla="*/ 0 h 1154"/>
                <a:gd name="T10" fmla="*/ 0 w 1021"/>
                <a:gd name="T11" fmla="*/ 1024 h 1154"/>
                <a:gd name="T12" fmla="*/ 0 w 1021"/>
                <a:gd name="T13" fmla="*/ 1027 h 1154"/>
                <a:gd name="T14" fmla="*/ 898 w 1021"/>
                <a:gd name="T15" fmla="*/ 1154 h 11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21"/>
                <a:gd name="T25" fmla="*/ 0 h 1154"/>
                <a:gd name="T26" fmla="*/ 1021 w 1021"/>
                <a:gd name="T27" fmla="*/ 1154 h 11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21" h="1154">
                  <a:moveTo>
                    <a:pt x="898" y="1154"/>
                  </a:moveTo>
                  <a:lnTo>
                    <a:pt x="1021" y="329"/>
                  </a:lnTo>
                  <a:lnTo>
                    <a:pt x="685" y="281"/>
                  </a:lnTo>
                  <a:lnTo>
                    <a:pt x="721" y="81"/>
                  </a:lnTo>
                  <a:lnTo>
                    <a:pt x="219" y="0"/>
                  </a:lnTo>
                  <a:lnTo>
                    <a:pt x="0" y="1024"/>
                  </a:lnTo>
                  <a:lnTo>
                    <a:pt x="0" y="1027"/>
                  </a:lnTo>
                  <a:lnTo>
                    <a:pt x="898" y="11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63" name="Freeform 180"/>
            <p:cNvSpPr>
              <a:spLocks noChangeAspect="1"/>
            </p:cNvSpPr>
            <p:nvPr/>
          </p:nvSpPr>
          <p:spPr bwMode="auto">
            <a:xfrm>
              <a:off x="3120" y="3735"/>
              <a:ext cx="1021" cy="1154"/>
            </a:xfrm>
            <a:custGeom>
              <a:avLst/>
              <a:gdLst>
                <a:gd name="T0" fmla="*/ 898 w 1021"/>
                <a:gd name="T1" fmla="*/ 1154 h 1154"/>
                <a:gd name="T2" fmla="*/ 1021 w 1021"/>
                <a:gd name="T3" fmla="*/ 329 h 1154"/>
                <a:gd name="T4" fmla="*/ 685 w 1021"/>
                <a:gd name="T5" fmla="*/ 281 h 1154"/>
                <a:gd name="T6" fmla="*/ 721 w 1021"/>
                <a:gd name="T7" fmla="*/ 81 h 1154"/>
                <a:gd name="T8" fmla="*/ 219 w 1021"/>
                <a:gd name="T9" fmla="*/ 0 h 1154"/>
                <a:gd name="T10" fmla="*/ 0 w 1021"/>
                <a:gd name="T11" fmla="*/ 1024 h 1154"/>
                <a:gd name="T12" fmla="*/ 0 w 1021"/>
                <a:gd name="T13" fmla="*/ 1027 h 1154"/>
                <a:gd name="T14" fmla="*/ 898 w 1021"/>
                <a:gd name="T15" fmla="*/ 1154 h 11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21"/>
                <a:gd name="T25" fmla="*/ 0 h 1154"/>
                <a:gd name="T26" fmla="*/ 1021 w 1021"/>
                <a:gd name="T27" fmla="*/ 1154 h 11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21" h="1154">
                  <a:moveTo>
                    <a:pt x="898" y="1154"/>
                  </a:moveTo>
                  <a:lnTo>
                    <a:pt x="1021" y="329"/>
                  </a:lnTo>
                  <a:lnTo>
                    <a:pt x="685" y="281"/>
                  </a:lnTo>
                  <a:lnTo>
                    <a:pt x="721" y="81"/>
                  </a:lnTo>
                  <a:lnTo>
                    <a:pt x="219" y="0"/>
                  </a:lnTo>
                  <a:lnTo>
                    <a:pt x="0" y="1024"/>
                  </a:lnTo>
                  <a:lnTo>
                    <a:pt x="0" y="1027"/>
                  </a:lnTo>
                  <a:lnTo>
                    <a:pt x="898" y="115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64" name="Freeform 181"/>
            <p:cNvSpPr>
              <a:spLocks noChangeAspect="1"/>
            </p:cNvSpPr>
            <p:nvPr/>
          </p:nvSpPr>
          <p:spPr bwMode="auto">
            <a:xfrm>
              <a:off x="3887" y="2579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65" name="Freeform 182"/>
            <p:cNvSpPr>
              <a:spLocks noChangeAspect="1"/>
            </p:cNvSpPr>
            <p:nvPr/>
          </p:nvSpPr>
          <p:spPr bwMode="auto">
            <a:xfrm>
              <a:off x="3887" y="2579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66" name="Freeform 183"/>
            <p:cNvSpPr>
              <a:spLocks noChangeAspect="1"/>
            </p:cNvSpPr>
            <p:nvPr/>
          </p:nvSpPr>
          <p:spPr bwMode="auto">
            <a:xfrm>
              <a:off x="4391" y="2596"/>
              <a:ext cx="154" cy="155"/>
            </a:xfrm>
            <a:custGeom>
              <a:avLst/>
              <a:gdLst>
                <a:gd name="T0" fmla="*/ 77 w 154"/>
                <a:gd name="T1" fmla="*/ 0 h 155"/>
                <a:gd name="T2" fmla="*/ 154 w 154"/>
                <a:gd name="T3" fmla="*/ 155 h 155"/>
                <a:gd name="T4" fmla="*/ 0 w 154"/>
                <a:gd name="T5" fmla="*/ 155 h 155"/>
                <a:gd name="T6" fmla="*/ 77 w 154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5"/>
                <a:gd name="T14" fmla="*/ 154 w 154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5">
                  <a:moveTo>
                    <a:pt x="77" y="0"/>
                  </a:moveTo>
                  <a:lnTo>
                    <a:pt x="154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67" name="Freeform 184"/>
            <p:cNvSpPr>
              <a:spLocks noChangeAspect="1"/>
            </p:cNvSpPr>
            <p:nvPr/>
          </p:nvSpPr>
          <p:spPr bwMode="auto">
            <a:xfrm>
              <a:off x="4391" y="2596"/>
              <a:ext cx="154" cy="155"/>
            </a:xfrm>
            <a:custGeom>
              <a:avLst/>
              <a:gdLst>
                <a:gd name="T0" fmla="*/ 77 w 154"/>
                <a:gd name="T1" fmla="*/ 0 h 155"/>
                <a:gd name="T2" fmla="*/ 154 w 154"/>
                <a:gd name="T3" fmla="*/ 155 h 155"/>
                <a:gd name="T4" fmla="*/ 0 w 154"/>
                <a:gd name="T5" fmla="*/ 155 h 155"/>
                <a:gd name="T6" fmla="*/ 77 w 154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5"/>
                <a:gd name="T14" fmla="*/ 154 w 154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5">
                  <a:moveTo>
                    <a:pt x="77" y="0"/>
                  </a:moveTo>
                  <a:lnTo>
                    <a:pt x="154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68" name="Freeform 185"/>
            <p:cNvSpPr>
              <a:spLocks noChangeAspect="1"/>
            </p:cNvSpPr>
            <p:nvPr/>
          </p:nvSpPr>
          <p:spPr bwMode="auto">
            <a:xfrm>
              <a:off x="1734" y="4196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69" name="Freeform 186"/>
            <p:cNvSpPr>
              <a:spLocks noChangeAspect="1"/>
            </p:cNvSpPr>
            <p:nvPr/>
          </p:nvSpPr>
          <p:spPr bwMode="auto">
            <a:xfrm>
              <a:off x="1734" y="4196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70" name="Freeform 187"/>
            <p:cNvSpPr>
              <a:spLocks noChangeAspect="1"/>
            </p:cNvSpPr>
            <p:nvPr/>
          </p:nvSpPr>
          <p:spPr bwMode="auto">
            <a:xfrm>
              <a:off x="2304" y="4617"/>
              <a:ext cx="154" cy="155"/>
            </a:xfrm>
            <a:custGeom>
              <a:avLst/>
              <a:gdLst>
                <a:gd name="T0" fmla="*/ 77 w 154"/>
                <a:gd name="T1" fmla="*/ 0 h 155"/>
                <a:gd name="T2" fmla="*/ 154 w 154"/>
                <a:gd name="T3" fmla="*/ 155 h 155"/>
                <a:gd name="T4" fmla="*/ 0 w 154"/>
                <a:gd name="T5" fmla="*/ 155 h 155"/>
                <a:gd name="T6" fmla="*/ 77 w 154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5"/>
                <a:gd name="T14" fmla="*/ 154 w 154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5">
                  <a:moveTo>
                    <a:pt x="77" y="0"/>
                  </a:moveTo>
                  <a:lnTo>
                    <a:pt x="154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71" name="Freeform 188"/>
            <p:cNvSpPr>
              <a:spLocks noChangeAspect="1"/>
            </p:cNvSpPr>
            <p:nvPr/>
          </p:nvSpPr>
          <p:spPr bwMode="auto">
            <a:xfrm>
              <a:off x="2304" y="4617"/>
              <a:ext cx="154" cy="155"/>
            </a:xfrm>
            <a:custGeom>
              <a:avLst/>
              <a:gdLst>
                <a:gd name="T0" fmla="*/ 77 w 154"/>
                <a:gd name="T1" fmla="*/ 0 h 155"/>
                <a:gd name="T2" fmla="*/ 154 w 154"/>
                <a:gd name="T3" fmla="*/ 155 h 155"/>
                <a:gd name="T4" fmla="*/ 0 w 154"/>
                <a:gd name="T5" fmla="*/ 155 h 155"/>
                <a:gd name="T6" fmla="*/ 77 w 154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5"/>
                <a:gd name="T14" fmla="*/ 154 w 154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5">
                  <a:moveTo>
                    <a:pt x="77" y="0"/>
                  </a:moveTo>
                  <a:lnTo>
                    <a:pt x="154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72" name="Freeform 189"/>
            <p:cNvSpPr>
              <a:spLocks noChangeAspect="1"/>
            </p:cNvSpPr>
            <p:nvPr/>
          </p:nvSpPr>
          <p:spPr bwMode="auto">
            <a:xfrm>
              <a:off x="2425" y="5264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73" name="Freeform 190"/>
            <p:cNvSpPr>
              <a:spLocks noChangeAspect="1"/>
            </p:cNvSpPr>
            <p:nvPr/>
          </p:nvSpPr>
          <p:spPr bwMode="auto">
            <a:xfrm>
              <a:off x="2425" y="5264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74" name="Freeform 191"/>
            <p:cNvSpPr>
              <a:spLocks noChangeAspect="1"/>
            </p:cNvSpPr>
            <p:nvPr/>
          </p:nvSpPr>
          <p:spPr bwMode="auto">
            <a:xfrm>
              <a:off x="3247" y="5344"/>
              <a:ext cx="154" cy="156"/>
            </a:xfrm>
            <a:custGeom>
              <a:avLst/>
              <a:gdLst>
                <a:gd name="T0" fmla="*/ 77 w 154"/>
                <a:gd name="T1" fmla="*/ 0 h 156"/>
                <a:gd name="T2" fmla="*/ 154 w 154"/>
                <a:gd name="T3" fmla="*/ 156 h 156"/>
                <a:gd name="T4" fmla="*/ 0 w 154"/>
                <a:gd name="T5" fmla="*/ 156 h 156"/>
                <a:gd name="T6" fmla="*/ 77 w 154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6"/>
                <a:gd name="T14" fmla="*/ 154 w 154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6">
                  <a:moveTo>
                    <a:pt x="77" y="0"/>
                  </a:moveTo>
                  <a:lnTo>
                    <a:pt x="154" y="156"/>
                  </a:lnTo>
                  <a:lnTo>
                    <a:pt x="0" y="156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75" name="Freeform 192"/>
            <p:cNvSpPr>
              <a:spLocks noChangeAspect="1"/>
            </p:cNvSpPr>
            <p:nvPr/>
          </p:nvSpPr>
          <p:spPr bwMode="auto">
            <a:xfrm>
              <a:off x="3247" y="5344"/>
              <a:ext cx="154" cy="156"/>
            </a:xfrm>
            <a:custGeom>
              <a:avLst/>
              <a:gdLst>
                <a:gd name="T0" fmla="*/ 77 w 154"/>
                <a:gd name="T1" fmla="*/ 0 h 156"/>
                <a:gd name="T2" fmla="*/ 154 w 154"/>
                <a:gd name="T3" fmla="*/ 156 h 156"/>
                <a:gd name="T4" fmla="*/ 0 w 154"/>
                <a:gd name="T5" fmla="*/ 156 h 156"/>
                <a:gd name="T6" fmla="*/ 77 w 154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6"/>
                <a:gd name="T14" fmla="*/ 154 w 154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6">
                  <a:moveTo>
                    <a:pt x="77" y="0"/>
                  </a:moveTo>
                  <a:lnTo>
                    <a:pt x="154" y="156"/>
                  </a:lnTo>
                  <a:lnTo>
                    <a:pt x="0" y="156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76" name="Freeform 193"/>
            <p:cNvSpPr>
              <a:spLocks noChangeAspect="1"/>
            </p:cNvSpPr>
            <p:nvPr/>
          </p:nvSpPr>
          <p:spPr bwMode="auto">
            <a:xfrm>
              <a:off x="3229" y="5139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77" name="Freeform 194"/>
            <p:cNvSpPr>
              <a:spLocks noChangeAspect="1"/>
            </p:cNvSpPr>
            <p:nvPr/>
          </p:nvSpPr>
          <p:spPr bwMode="auto">
            <a:xfrm>
              <a:off x="3229" y="5139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78" name="Freeform 195"/>
            <p:cNvSpPr>
              <a:spLocks noChangeAspect="1"/>
            </p:cNvSpPr>
            <p:nvPr/>
          </p:nvSpPr>
          <p:spPr bwMode="auto">
            <a:xfrm>
              <a:off x="3637" y="4922"/>
              <a:ext cx="154" cy="156"/>
            </a:xfrm>
            <a:custGeom>
              <a:avLst/>
              <a:gdLst>
                <a:gd name="T0" fmla="*/ 77 w 154"/>
                <a:gd name="T1" fmla="*/ 0 h 156"/>
                <a:gd name="T2" fmla="*/ 154 w 154"/>
                <a:gd name="T3" fmla="*/ 156 h 156"/>
                <a:gd name="T4" fmla="*/ 0 w 154"/>
                <a:gd name="T5" fmla="*/ 156 h 156"/>
                <a:gd name="T6" fmla="*/ 77 w 154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6"/>
                <a:gd name="T14" fmla="*/ 154 w 154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6">
                  <a:moveTo>
                    <a:pt x="77" y="0"/>
                  </a:moveTo>
                  <a:lnTo>
                    <a:pt x="154" y="156"/>
                  </a:lnTo>
                  <a:lnTo>
                    <a:pt x="0" y="156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79" name="Freeform 196"/>
            <p:cNvSpPr>
              <a:spLocks noChangeAspect="1"/>
            </p:cNvSpPr>
            <p:nvPr/>
          </p:nvSpPr>
          <p:spPr bwMode="auto">
            <a:xfrm>
              <a:off x="3637" y="4922"/>
              <a:ext cx="154" cy="156"/>
            </a:xfrm>
            <a:custGeom>
              <a:avLst/>
              <a:gdLst>
                <a:gd name="T0" fmla="*/ 77 w 154"/>
                <a:gd name="T1" fmla="*/ 0 h 156"/>
                <a:gd name="T2" fmla="*/ 154 w 154"/>
                <a:gd name="T3" fmla="*/ 156 h 156"/>
                <a:gd name="T4" fmla="*/ 0 w 154"/>
                <a:gd name="T5" fmla="*/ 156 h 156"/>
                <a:gd name="T6" fmla="*/ 77 w 154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6"/>
                <a:gd name="T14" fmla="*/ 154 w 154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6">
                  <a:moveTo>
                    <a:pt x="77" y="0"/>
                  </a:moveTo>
                  <a:lnTo>
                    <a:pt x="154" y="156"/>
                  </a:lnTo>
                  <a:lnTo>
                    <a:pt x="0" y="156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80" name="Freeform 197"/>
            <p:cNvSpPr>
              <a:spLocks noChangeAspect="1"/>
            </p:cNvSpPr>
            <p:nvPr/>
          </p:nvSpPr>
          <p:spPr bwMode="auto">
            <a:xfrm>
              <a:off x="4457" y="5287"/>
              <a:ext cx="156" cy="155"/>
            </a:xfrm>
            <a:custGeom>
              <a:avLst/>
              <a:gdLst>
                <a:gd name="T0" fmla="*/ 78 w 156"/>
                <a:gd name="T1" fmla="*/ 0 h 155"/>
                <a:gd name="T2" fmla="*/ 156 w 156"/>
                <a:gd name="T3" fmla="*/ 155 h 155"/>
                <a:gd name="T4" fmla="*/ 0 w 156"/>
                <a:gd name="T5" fmla="*/ 155 h 155"/>
                <a:gd name="T6" fmla="*/ 78 w 156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5"/>
                <a:gd name="T14" fmla="*/ 156 w 156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5">
                  <a:moveTo>
                    <a:pt x="78" y="0"/>
                  </a:moveTo>
                  <a:lnTo>
                    <a:pt x="156" y="155"/>
                  </a:lnTo>
                  <a:lnTo>
                    <a:pt x="0" y="155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81" name="Freeform 198"/>
            <p:cNvSpPr>
              <a:spLocks noChangeAspect="1"/>
            </p:cNvSpPr>
            <p:nvPr/>
          </p:nvSpPr>
          <p:spPr bwMode="auto">
            <a:xfrm>
              <a:off x="4457" y="5287"/>
              <a:ext cx="156" cy="155"/>
            </a:xfrm>
            <a:custGeom>
              <a:avLst/>
              <a:gdLst>
                <a:gd name="T0" fmla="*/ 78 w 156"/>
                <a:gd name="T1" fmla="*/ 0 h 155"/>
                <a:gd name="T2" fmla="*/ 156 w 156"/>
                <a:gd name="T3" fmla="*/ 155 h 155"/>
                <a:gd name="T4" fmla="*/ 0 w 156"/>
                <a:gd name="T5" fmla="*/ 155 h 155"/>
                <a:gd name="T6" fmla="*/ 78 w 156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5"/>
                <a:gd name="T14" fmla="*/ 156 w 156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5">
                  <a:moveTo>
                    <a:pt x="78" y="0"/>
                  </a:moveTo>
                  <a:lnTo>
                    <a:pt x="156" y="155"/>
                  </a:lnTo>
                  <a:lnTo>
                    <a:pt x="0" y="155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82" name="Freeform 199"/>
            <p:cNvSpPr>
              <a:spLocks noChangeAspect="1"/>
            </p:cNvSpPr>
            <p:nvPr/>
          </p:nvSpPr>
          <p:spPr bwMode="auto">
            <a:xfrm>
              <a:off x="6032" y="6666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83" name="Freeform 200"/>
            <p:cNvSpPr>
              <a:spLocks noChangeAspect="1"/>
            </p:cNvSpPr>
            <p:nvPr/>
          </p:nvSpPr>
          <p:spPr bwMode="auto">
            <a:xfrm>
              <a:off x="6032" y="6666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84" name="Freeform 201"/>
            <p:cNvSpPr>
              <a:spLocks noChangeAspect="1"/>
            </p:cNvSpPr>
            <p:nvPr/>
          </p:nvSpPr>
          <p:spPr bwMode="auto">
            <a:xfrm>
              <a:off x="7981" y="6027"/>
              <a:ext cx="154" cy="155"/>
            </a:xfrm>
            <a:custGeom>
              <a:avLst/>
              <a:gdLst>
                <a:gd name="T0" fmla="*/ 77 w 154"/>
                <a:gd name="T1" fmla="*/ 0 h 155"/>
                <a:gd name="T2" fmla="*/ 154 w 154"/>
                <a:gd name="T3" fmla="*/ 155 h 155"/>
                <a:gd name="T4" fmla="*/ 0 w 154"/>
                <a:gd name="T5" fmla="*/ 155 h 155"/>
                <a:gd name="T6" fmla="*/ 77 w 154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5"/>
                <a:gd name="T14" fmla="*/ 154 w 154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5">
                  <a:moveTo>
                    <a:pt x="77" y="0"/>
                  </a:moveTo>
                  <a:lnTo>
                    <a:pt x="154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85" name="Freeform 202"/>
            <p:cNvSpPr>
              <a:spLocks noChangeAspect="1"/>
            </p:cNvSpPr>
            <p:nvPr/>
          </p:nvSpPr>
          <p:spPr bwMode="auto">
            <a:xfrm>
              <a:off x="7981" y="6027"/>
              <a:ext cx="154" cy="155"/>
            </a:xfrm>
            <a:custGeom>
              <a:avLst/>
              <a:gdLst>
                <a:gd name="T0" fmla="*/ 77 w 154"/>
                <a:gd name="T1" fmla="*/ 0 h 155"/>
                <a:gd name="T2" fmla="*/ 154 w 154"/>
                <a:gd name="T3" fmla="*/ 155 h 155"/>
                <a:gd name="T4" fmla="*/ 0 w 154"/>
                <a:gd name="T5" fmla="*/ 155 h 155"/>
                <a:gd name="T6" fmla="*/ 77 w 154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5"/>
                <a:gd name="T14" fmla="*/ 154 w 154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5">
                  <a:moveTo>
                    <a:pt x="77" y="0"/>
                  </a:moveTo>
                  <a:lnTo>
                    <a:pt x="154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86" name="Freeform 203"/>
            <p:cNvSpPr>
              <a:spLocks noChangeAspect="1"/>
            </p:cNvSpPr>
            <p:nvPr/>
          </p:nvSpPr>
          <p:spPr bwMode="auto">
            <a:xfrm>
              <a:off x="8402" y="6243"/>
              <a:ext cx="154" cy="156"/>
            </a:xfrm>
            <a:custGeom>
              <a:avLst/>
              <a:gdLst>
                <a:gd name="T0" fmla="*/ 78 w 154"/>
                <a:gd name="T1" fmla="*/ 0 h 156"/>
                <a:gd name="T2" fmla="*/ 154 w 154"/>
                <a:gd name="T3" fmla="*/ 156 h 156"/>
                <a:gd name="T4" fmla="*/ 0 w 154"/>
                <a:gd name="T5" fmla="*/ 156 h 156"/>
                <a:gd name="T6" fmla="*/ 78 w 154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6"/>
                <a:gd name="T14" fmla="*/ 154 w 154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6">
                  <a:moveTo>
                    <a:pt x="78" y="0"/>
                  </a:moveTo>
                  <a:lnTo>
                    <a:pt x="154" y="156"/>
                  </a:lnTo>
                  <a:lnTo>
                    <a:pt x="0" y="156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87" name="Freeform 204"/>
            <p:cNvSpPr>
              <a:spLocks noChangeAspect="1"/>
            </p:cNvSpPr>
            <p:nvPr/>
          </p:nvSpPr>
          <p:spPr bwMode="auto">
            <a:xfrm>
              <a:off x="9909" y="3549"/>
              <a:ext cx="155" cy="155"/>
            </a:xfrm>
            <a:custGeom>
              <a:avLst/>
              <a:gdLst>
                <a:gd name="T0" fmla="*/ 77 w 155"/>
                <a:gd name="T1" fmla="*/ 0 h 155"/>
                <a:gd name="T2" fmla="*/ 155 w 155"/>
                <a:gd name="T3" fmla="*/ 155 h 155"/>
                <a:gd name="T4" fmla="*/ 0 w 155"/>
                <a:gd name="T5" fmla="*/ 155 h 155"/>
                <a:gd name="T6" fmla="*/ 77 w 155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5"/>
                <a:gd name="T13" fmla="*/ 0 h 155"/>
                <a:gd name="T14" fmla="*/ 155 w 155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5" h="155">
                  <a:moveTo>
                    <a:pt x="77" y="0"/>
                  </a:moveTo>
                  <a:lnTo>
                    <a:pt x="155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88" name="Freeform 205"/>
            <p:cNvSpPr>
              <a:spLocks noChangeAspect="1"/>
            </p:cNvSpPr>
            <p:nvPr/>
          </p:nvSpPr>
          <p:spPr bwMode="auto">
            <a:xfrm>
              <a:off x="9909" y="3549"/>
              <a:ext cx="155" cy="155"/>
            </a:xfrm>
            <a:custGeom>
              <a:avLst/>
              <a:gdLst>
                <a:gd name="T0" fmla="*/ 77 w 155"/>
                <a:gd name="T1" fmla="*/ 0 h 155"/>
                <a:gd name="T2" fmla="*/ 155 w 155"/>
                <a:gd name="T3" fmla="*/ 155 h 155"/>
                <a:gd name="T4" fmla="*/ 0 w 155"/>
                <a:gd name="T5" fmla="*/ 155 h 155"/>
                <a:gd name="T6" fmla="*/ 77 w 155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5"/>
                <a:gd name="T13" fmla="*/ 0 h 155"/>
                <a:gd name="T14" fmla="*/ 155 w 155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5" h="155">
                  <a:moveTo>
                    <a:pt x="77" y="0"/>
                  </a:moveTo>
                  <a:lnTo>
                    <a:pt x="155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89" name="Freeform 206"/>
            <p:cNvSpPr>
              <a:spLocks noChangeAspect="1"/>
            </p:cNvSpPr>
            <p:nvPr/>
          </p:nvSpPr>
          <p:spPr bwMode="auto">
            <a:xfrm>
              <a:off x="8119" y="4293"/>
              <a:ext cx="154" cy="157"/>
            </a:xfrm>
            <a:custGeom>
              <a:avLst/>
              <a:gdLst>
                <a:gd name="T0" fmla="*/ 77 w 154"/>
                <a:gd name="T1" fmla="*/ 0 h 157"/>
                <a:gd name="T2" fmla="*/ 154 w 154"/>
                <a:gd name="T3" fmla="*/ 157 h 157"/>
                <a:gd name="T4" fmla="*/ 0 w 154"/>
                <a:gd name="T5" fmla="*/ 157 h 157"/>
                <a:gd name="T6" fmla="*/ 77 w 154"/>
                <a:gd name="T7" fmla="*/ 0 h 1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7"/>
                <a:gd name="T14" fmla="*/ 154 w 154"/>
                <a:gd name="T15" fmla="*/ 157 h 1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7">
                  <a:moveTo>
                    <a:pt x="77" y="0"/>
                  </a:moveTo>
                  <a:lnTo>
                    <a:pt x="154" y="157"/>
                  </a:lnTo>
                  <a:lnTo>
                    <a:pt x="0" y="157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90" name="Freeform 207"/>
            <p:cNvSpPr>
              <a:spLocks noChangeAspect="1"/>
            </p:cNvSpPr>
            <p:nvPr/>
          </p:nvSpPr>
          <p:spPr bwMode="auto">
            <a:xfrm>
              <a:off x="8119" y="4293"/>
              <a:ext cx="154" cy="157"/>
            </a:xfrm>
            <a:custGeom>
              <a:avLst/>
              <a:gdLst>
                <a:gd name="T0" fmla="*/ 77 w 154"/>
                <a:gd name="T1" fmla="*/ 0 h 157"/>
                <a:gd name="T2" fmla="*/ 154 w 154"/>
                <a:gd name="T3" fmla="*/ 157 h 157"/>
                <a:gd name="T4" fmla="*/ 0 w 154"/>
                <a:gd name="T5" fmla="*/ 157 h 157"/>
                <a:gd name="T6" fmla="*/ 77 w 154"/>
                <a:gd name="T7" fmla="*/ 0 h 1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7"/>
                <a:gd name="T14" fmla="*/ 154 w 154"/>
                <a:gd name="T15" fmla="*/ 157 h 1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7">
                  <a:moveTo>
                    <a:pt x="77" y="0"/>
                  </a:moveTo>
                  <a:lnTo>
                    <a:pt x="154" y="157"/>
                  </a:lnTo>
                  <a:lnTo>
                    <a:pt x="0" y="157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91" name="Freeform 208"/>
            <p:cNvSpPr>
              <a:spLocks noChangeAspect="1"/>
            </p:cNvSpPr>
            <p:nvPr/>
          </p:nvSpPr>
          <p:spPr bwMode="auto">
            <a:xfrm>
              <a:off x="7899" y="4047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92" name="Freeform 209"/>
            <p:cNvSpPr>
              <a:spLocks noChangeAspect="1"/>
            </p:cNvSpPr>
            <p:nvPr/>
          </p:nvSpPr>
          <p:spPr bwMode="auto">
            <a:xfrm>
              <a:off x="7899" y="4047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93" name="Freeform 210"/>
            <p:cNvSpPr>
              <a:spLocks noChangeAspect="1"/>
            </p:cNvSpPr>
            <p:nvPr/>
          </p:nvSpPr>
          <p:spPr bwMode="auto">
            <a:xfrm>
              <a:off x="6714" y="3940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94" name="Freeform 211"/>
            <p:cNvSpPr>
              <a:spLocks noChangeAspect="1"/>
            </p:cNvSpPr>
            <p:nvPr/>
          </p:nvSpPr>
          <p:spPr bwMode="auto">
            <a:xfrm>
              <a:off x="6714" y="3940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95" name="Freeform 212"/>
            <p:cNvSpPr>
              <a:spLocks noChangeAspect="1"/>
            </p:cNvSpPr>
            <p:nvPr/>
          </p:nvSpPr>
          <p:spPr bwMode="auto">
            <a:xfrm>
              <a:off x="7539" y="3657"/>
              <a:ext cx="157" cy="154"/>
            </a:xfrm>
            <a:custGeom>
              <a:avLst/>
              <a:gdLst>
                <a:gd name="T0" fmla="*/ 78 w 157"/>
                <a:gd name="T1" fmla="*/ 0 h 154"/>
                <a:gd name="T2" fmla="*/ 157 w 157"/>
                <a:gd name="T3" fmla="*/ 154 h 154"/>
                <a:gd name="T4" fmla="*/ 0 w 157"/>
                <a:gd name="T5" fmla="*/ 154 h 154"/>
                <a:gd name="T6" fmla="*/ 78 w 157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7"/>
                <a:gd name="T13" fmla="*/ 0 h 154"/>
                <a:gd name="T14" fmla="*/ 157 w 157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7" h="154">
                  <a:moveTo>
                    <a:pt x="78" y="0"/>
                  </a:moveTo>
                  <a:lnTo>
                    <a:pt x="157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96" name="Freeform 213"/>
            <p:cNvSpPr>
              <a:spLocks noChangeAspect="1"/>
            </p:cNvSpPr>
            <p:nvPr/>
          </p:nvSpPr>
          <p:spPr bwMode="auto">
            <a:xfrm>
              <a:off x="7539" y="3657"/>
              <a:ext cx="157" cy="154"/>
            </a:xfrm>
            <a:custGeom>
              <a:avLst/>
              <a:gdLst>
                <a:gd name="T0" fmla="*/ 78 w 157"/>
                <a:gd name="T1" fmla="*/ 0 h 154"/>
                <a:gd name="T2" fmla="*/ 157 w 157"/>
                <a:gd name="T3" fmla="*/ 154 h 154"/>
                <a:gd name="T4" fmla="*/ 0 w 157"/>
                <a:gd name="T5" fmla="*/ 154 h 154"/>
                <a:gd name="T6" fmla="*/ 78 w 157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7"/>
                <a:gd name="T13" fmla="*/ 0 h 154"/>
                <a:gd name="T14" fmla="*/ 157 w 157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7" h="154">
                  <a:moveTo>
                    <a:pt x="78" y="0"/>
                  </a:moveTo>
                  <a:lnTo>
                    <a:pt x="157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97" name="Freeform 214"/>
            <p:cNvSpPr>
              <a:spLocks noChangeAspect="1"/>
            </p:cNvSpPr>
            <p:nvPr/>
          </p:nvSpPr>
          <p:spPr bwMode="auto">
            <a:xfrm>
              <a:off x="6485" y="3332"/>
              <a:ext cx="154" cy="157"/>
            </a:xfrm>
            <a:custGeom>
              <a:avLst/>
              <a:gdLst>
                <a:gd name="T0" fmla="*/ 77 w 154"/>
                <a:gd name="T1" fmla="*/ 0 h 157"/>
                <a:gd name="T2" fmla="*/ 154 w 154"/>
                <a:gd name="T3" fmla="*/ 157 h 157"/>
                <a:gd name="T4" fmla="*/ 0 w 154"/>
                <a:gd name="T5" fmla="*/ 157 h 157"/>
                <a:gd name="T6" fmla="*/ 77 w 154"/>
                <a:gd name="T7" fmla="*/ 0 h 1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7"/>
                <a:gd name="T14" fmla="*/ 154 w 154"/>
                <a:gd name="T15" fmla="*/ 157 h 1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7">
                  <a:moveTo>
                    <a:pt x="77" y="0"/>
                  </a:moveTo>
                  <a:lnTo>
                    <a:pt x="154" y="157"/>
                  </a:lnTo>
                  <a:lnTo>
                    <a:pt x="0" y="157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98" name="Freeform 215"/>
            <p:cNvSpPr>
              <a:spLocks noChangeAspect="1"/>
            </p:cNvSpPr>
            <p:nvPr/>
          </p:nvSpPr>
          <p:spPr bwMode="auto">
            <a:xfrm>
              <a:off x="6485" y="3332"/>
              <a:ext cx="154" cy="157"/>
            </a:xfrm>
            <a:custGeom>
              <a:avLst/>
              <a:gdLst>
                <a:gd name="T0" fmla="*/ 77 w 154"/>
                <a:gd name="T1" fmla="*/ 0 h 157"/>
                <a:gd name="T2" fmla="*/ 154 w 154"/>
                <a:gd name="T3" fmla="*/ 157 h 157"/>
                <a:gd name="T4" fmla="*/ 0 w 154"/>
                <a:gd name="T5" fmla="*/ 157 h 157"/>
                <a:gd name="T6" fmla="*/ 77 w 154"/>
                <a:gd name="T7" fmla="*/ 0 h 1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7"/>
                <a:gd name="T14" fmla="*/ 154 w 154"/>
                <a:gd name="T15" fmla="*/ 157 h 1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7">
                  <a:moveTo>
                    <a:pt x="77" y="0"/>
                  </a:moveTo>
                  <a:lnTo>
                    <a:pt x="154" y="157"/>
                  </a:lnTo>
                  <a:lnTo>
                    <a:pt x="0" y="157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799" name="Freeform 216"/>
            <p:cNvSpPr>
              <a:spLocks noChangeAspect="1"/>
            </p:cNvSpPr>
            <p:nvPr/>
          </p:nvSpPr>
          <p:spPr bwMode="auto">
            <a:xfrm>
              <a:off x="6298" y="4106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00" name="Freeform 217"/>
            <p:cNvSpPr>
              <a:spLocks noChangeAspect="1"/>
            </p:cNvSpPr>
            <p:nvPr/>
          </p:nvSpPr>
          <p:spPr bwMode="auto">
            <a:xfrm>
              <a:off x="6298" y="4106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01" name="Freeform 218"/>
            <p:cNvSpPr>
              <a:spLocks noChangeAspect="1"/>
            </p:cNvSpPr>
            <p:nvPr/>
          </p:nvSpPr>
          <p:spPr bwMode="auto">
            <a:xfrm>
              <a:off x="7324" y="4698"/>
              <a:ext cx="155" cy="156"/>
            </a:xfrm>
            <a:custGeom>
              <a:avLst/>
              <a:gdLst>
                <a:gd name="T0" fmla="*/ 78 w 155"/>
                <a:gd name="T1" fmla="*/ 0 h 156"/>
                <a:gd name="T2" fmla="*/ 155 w 155"/>
                <a:gd name="T3" fmla="*/ 156 h 156"/>
                <a:gd name="T4" fmla="*/ 0 w 155"/>
                <a:gd name="T5" fmla="*/ 156 h 156"/>
                <a:gd name="T6" fmla="*/ 78 w 155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5"/>
                <a:gd name="T13" fmla="*/ 0 h 156"/>
                <a:gd name="T14" fmla="*/ 155 w 155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5" h="156">
                  <a:moveTo>
                    <a:pt x="78" y="0"/>
                  </a:moveTo>
                  <a:lnTo>
                    <a:pt x="155" y="156"/>
                  </a:lnTo>
                  <a:lnTo>
                    <a:pt x="0" y="156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02" name="Freeform 219"/>
            <p:cNvSpPr>
              <a:spLocks noChangeAspect="1"/>
            </p:cNvSpPr>
            <p:nvPr/>
          </p:nvSpPr>
          <p:spPr bwMode="auto">
            <a:xfrm>
              <a:off x="7324" y="4698"/>
              <a:ext cx="155" cy="156"/>
            </a:xfrm>
            <a:custGeom>
              <a:avLst/>
              <a:gdLst>
                <a:gd name="T0" fmla="*/ 78 w 155"/>
                <a:gd name="T1" fmla="*/ 0 h 156"/>
                <a:gd name="T2" fmla="*/ 155 w 155"/>
                <a:gd name="T3" fmla="*/ 156 h 156"/>
                <a:gd name="T4" fmla="*/ 0 w 155"/>
                <a:gd name="T5" fmla="*/ 156 h 156"/>
                <a:gd name="T6" fmla="*/ 78 w 155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5"/>
                <a:gd name="T13" fmla="*/ 0 h 156"/>
                <a:gd name="T14" fmla="*/ 155 w 155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5" h="156">
                  <a:moveTo>
                    <a:pt x="78" y="0"/>
                  </a:moveTo>
                  <a:lnTo>
                    <a:pt x="155" y="156"/>
                  </a:lnTo>
                  <a:lnTo>
                    <a:pt x="0" y="156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03" name="Freeform 220"/>
            <p:cNvSpPr>
              <a:spLocks noChangeAspect="1"/>
            </p:cNvSpPr>
            <p:nvPr/>
          </p:nvSpPr>
          <p:spPr bwMode="auto">
            <a:xfrm>
              <a:off x="6350" y="5074"/>
              <a:ext cx="157" cy="157"/>
            </a:xfrm>
            <a:custGeom>
              <a:avLst/>
              <a:gdLst>
                <a:gd name="T0" fmla="*/ 78 w 157"/>
                <a:gd name="T1" fmla="*/ 0 h 157"/>
                <a:gd name="T2" fmla="*/ 157 w 157"/>
                <a:gd name="T3" fmla="*/ 157 h 157"/>
                <a:gd name="T4" fmla="*/ 0 w 157"/>
                <a:gd name="T5" fmla="*/ 157 h 157"/>
                <a:gd name="T6" fmla="*/ 78 w 157"/>
                <a:gd name="T7" fmla="*/ 0 h 1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7"/>
                <a:gd name="T13" fmla="*/ 0 h 157"/>
                <a:gd name="T14" fmla="*/ 157 w 157"/>
                <a:gd name="T15" fmla="*/ 157 h 1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7" h="157">
                  <a:moveTo>
                    <a:pt x="78" y="0"/>
                  </a:moveTo>
                  <a:lnTo>
                    <a:pt x="157" y="157"/>
                  </a:lnTo>
                  <a:lnTo>
                    <a:pt x="0" y="157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04" name="Freeform 221"/>
            <p:cNvSpPr>
              <a:spLocks noChangeAspect="1"/>
            </p:cNvSpPr>
            <p:nvPr/>
          </p:nvSpPr>
          <p:spPr bwMode="auto">
            <a:xfrm>
              <a:off x="6350" y="5074"/>
              <a:ext cx="157" cy="157"/>
            </a:xfrm>
            <a:custGeom>
              <a:avLst/>
              <a:gdLst>
                <a:gd name="T0" fmla="*/ 78 w 157"/>
                <a:gd name="T1" fmla="*/ 0 h 157"/>
                <a:gd name="T2" fmla="*/ 157 w 157"/>
                <a:gd name="T3" fmla="*/ 157 h 157"/>
                <a:gd name="T4" fmla="*/ 0 w 157"/>
                <a:gd name="T5" fmla="*/ 157 h 157"/>
                <a:gd name="T6" fmla="*/ 78 w 157"/>
                <a:gd name="T7" fmla="*/ 0 h 1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7"/>
                <a:gd name="T13" fmla="*/ 0 h 157"/>
                <a:gd name="T14" fmla="*/ 157 w 157"/>
                <a:gd name="T15" fmla="*/ 157 h 1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7" h="157">
                  <a:moveTo>
                    <a:pt x="78" y="0"/>
                  </a:moveTo>
                  <a:lnTo>
                    <a:pt x="157" y="157"/>
                  </a:lnTo>
                  <a:lnTo>
                    <a:pt x="0" y="157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05" name="Freeform 222"/>
            <p:cNvSpPr>
              <a:spLocks noChangeAspect="1"/>
            </p:cNvSpPr>
            <p:nvPr/>
          </p:nvSpPr>
          <p:spPr bwMode="auto">
            <a:xfrm>
              <a:off x="4750" y="4627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06" name="Freeform 223"/>
            <p:cNvSpPr>
              <a:spLocks noChangeAspect="1"/>
            </p:cNvSpPr>
            <p:nvPr/>
          </p:nvSpPr>
          <p:spPr bwMode="auto">
            <a:xfrm>
              <a:off x="4750" y="4627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07" name="Freeform 224"/>
            <p:cNvSpPr>
              <a:spLocks noChangeAspect="1"/>
            </p:cNvSpPr>
            <p:nvPr/>
          </p:nvSpPr>
          <p:spPr bwMode="auto">
            <a:xfrm>
              <a:off x="4533" y="4627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08" name="Freeform 225"/>
            <p:cNvSpPr>
              <a:spLocks noChangeAspect="1"/>
            </p:cNvSpPr>
            <p:nvPr/>
          </p:nvSpPr>
          <p:spPr bwMode="auto">
            <a:xfrm>
              <a:off x="4533" y="4627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09" name="Freeform 226"/>
            <p:cNvSpPr>
              <a:spLocks noChangeAspect="1"/>
            </p:cNvSpPr>
            <p:nvPr/>
          </p:nvSpPr>
          <p:spPr bwMode="auto">
            <a:xfrm>
              <a:off x="4277" y="4721"/>
              <a:ext cx="157" cy="154"/>
            </a:xfrm>
            <a:custGeom>
              <a:avLst/>
              <a:gdLst>
                <a:gd name="T0" fmla="*/ 78 w 157"/>
                <a:gd name="T1" fmla="*/ 0 h 154"/>
                <a:gd name="T2" fmla="*/ 157 w 157"/>
                <a:gd name="T3" fmla="*/ 154 h 154"/>
                <a:gd name="T4" fmla="*/ 0 w 157"/>
                <a:gd name="T5" fmla="*/ 154 h 154"/>
                <a:gd name="T6" fmla="*/ 78 w 157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7"/>
                <a:gd name="T13" fmla="*/ 0 h 154"/>
                <a:gd name="T14" fmla="*/ 157 w 157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7" h="154">
                  <a:moveTo>
                    <a:pt x="78" y="0"/>
                  </a:moveTo>
                  <a:lnTo>
                    <a:pt x="157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10" name="Freeform 227"/>
            <p:cNvSpPr>
              <a:spLocks noChangeAspect="1"/>
            </p:cNvSpPr>
            <p:nvPr/>
          </p:nvSpPr>
          <p:spPr bwMode="auto">
            <a:xfrm>
              <a:off x="4277" y="4721"/>
              <a:ext cx="157" cy="154"/>
            </a:xfrm>
            <a:custGeom>
              <a:avLst/>
              <a:gdLst>
                <a:gd name="T0" fmla="*/ 78 w 157"/>
                <a:gd name="T1" fmla="*/ 0 h 154"/>
                <a:gd name="T2" fmla="*/ 157 w 157"/>
                <a:gd name="T3" fmla="*/ 154 h 154"/>
                <a:gd name="T4" fmla="*/ 0 w 157"/>
                <a:gd name="T5" fmla="*/ 154 h 154"/>
                <a:gd name="T6" fmla="*/ 78 w 157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7"/>
                <a:gd name="T13" fmla="*/ 0 h 154"/>
                <a:gd name="T14" fmla="*/ 157 w 157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7" h="154">
                  <a:moveTo>
                    <a:pt x="78" y="0"/>
                  </a:moveTo>
                  <a:lnTo>
                    <a:pt x="157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11" name="Freeform 228"/>
            <p:cNvSpPr>
              <a:spLocks noChangeAspect="1"/>
            </p:cNvSpPr>
            <p:nvPr/>
          </p:nvSpPr>
          <p:spPr bwMode="auto">
            <a:xfrm>
              <a:off x="4426" y="4518"/>
              <a:ext cx="156" cy="156"/>
            </a:xfrm>
            <a:custGeom>
              <a:avLst/>
              <a:gdLst>
                <a:gd name="T0" fmla="*/ 78 w 156"/>
                <a:gd name="T1" fmla="*/ 0 h 156"/>
                <a:gd name="T2" fmla="*/ 156 w 156"/>
                <a:gd name="T3" fmla="*/ 156 h 156"/>
                <a:gd name="T4" fmla="*/ 0 w 156"/>
                <a:gd name="T5" fmla="*/ 156 h 156"/>
                <a:gd name="T6" fmla="*/ 78 w 156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6"/>
                <a:gd name="T14" fmla="*/ 156 w 156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6">
                  <a:moveTo>
                    <a:pt x="78" y="0"/>
                  </a:moveTo>
                  <a:lnTo>
                    <a:pt x="156" y="156"/>
                  </a:lnTo>
                  <a:lnTo>
                    <a:pt x="0" y="156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12" name="Freeform 229"/>
            <p:cNvSpPr>
              <a:spLocks noChangeAspect="1"/>
            </p:cNvSpPr>
            <p:nvPr/>
          </p:nvSpPr>
          <p:spPr bwMode="auto">
            <a:xfrm>
              <a:off x="4426" y="4518"/>
              <a:ext cx="156" cy="156"/>
            </a:xfrm>
            <a:custGeom>
              <a:avLst/>
              <a:gdLst>
                <a:gd name="T0" fmla="*/ 78 w 156"/>
                <a:gd name="T1" fmla="*/ 0 h 156"/>
                <a:gd name="T2" fmla="*/ 156 w 156"/>
                <a:gd name="T3" fmla="*/ 156 h 156"/>
                <a:gd name="T4" fmla="*/ 0 w 156"/>
                <a:gd name="T5" fmla="*/ 156 h 156"/>
                <a:gd name="T6" fmla="*/ 78 w 156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6"/>
                <a:gd name="T14" fmla="*/ 156 w 156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6">
                  <a:moveTo>
                    <a:pt x="78" y="0"/>
                  </a:moveTo>
                  <a:lnTo>
                    <a:pt x="156" y="156"/>
                  </a:lnTo>
                  <a:lnTo>
                    <a:pt x="0" y="156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13" name="Freeform 230"/>
            <p:cNvSpPr>
              <a:spLocks noChangeAspect="1"/>
            </p:cNvSpPr>
            <p:nvPr/>
          </p:nvSpPr>
          <p:spPr bwMode="auto">
            <a:xfrm>
              <a:off x="4184" y="4410"/>
              <a:ext cx="154" cy="155"/>
            </a:xfrm>
            <a:custGeom>
              <a:avLst/>
              <a:gdLst>
                <a:gd name="T0" fmla="*/ 77 w 154"/>
                <a:gd name="T1" fmla="*/ 0 h 155"/>
                <a:gd name="T2" fmla="*/ 154 w 154"/>
                <a:gd name="T3" fmla="*/ 155 h 155"/>
                <a:gd name="T4" fmla="*/ 0 w 154"/>
                <a:gd name="T5" fmla="*/ 155 h 155"/>
                <a:gd name="T6" fmla="*/ 77 w 154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5"/>
                <a:gd name="T14" fmla="*/ 154 w 154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5">
                  <a:moveTo>
                    <a:pt x="77" y="0"/>
                  </a:moveTo>
                  <a:lnTo>
                    <a:pt x="154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14" name="Freeform 231"/>
            <p:cNvSpPr>
              <a:spLocks noChangeAspect="1"/>
            </p:cNvSpPr>
            <p:nvPr/>
          </p:nvSpPr>
          <p:spPr bwMode="auto">
            <a:xfrm>
              <a:off x="4184" y="4410"/>
              <a:ext cx="154" cy="155"/>
            </a:xfrm>
            <a:custGeom>
              <a:avLst/>
              <a:gdLst>
                <a:gd name="T0" fmla="*/ 77 w 154"/>
                <a:gd name="T1" fmla="*/ 0 h 155"/>
                <a:gd name="T2" fmla="*/ 154 w 154"/>
                <a:gd name="T3" fmla="*/ 155 h 155"/>
                <a:gd name="T4" fmla="*/ 0 w 154"/>
                <a:gd name="T5" fmla="*/ 155 h 155"/>
                <a:gd name="T6" fmla="*/ 77 w 154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5"/>
                <a:gd name="T14" fmla="*/ 154 w 154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5">
                  <a:moveTo>
                    <a:pt x="77" y="0"/>
                  </a:moveTo>
                  <a:lnTo>
                    <a:pt x="154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15" name="Freeform 232"/>
            <p:cNvSpPr>
              <a:spLocks noChangeAspect="1"/>
            </p:cNvSpPr>
            <p:nvPr/>
          </p:nvSpPr>
          <p:spPr bwMode="auto">
            <a:xfrm>
              <a:off x="4916" y="4196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16" name="Freeform 233"/>
            <p:cNvSpPr>
              <a:spLocks noChangeAspect="1"/>
            </p:cNvSpPr>
            <p:nvPr/>
          </p:nvSpPr>
          <p:spPr bwMode="auto">
            <a:xfrm>
              <a:off x="4916" y="4196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17" name="Freeform 234"/>
            <p:cNvSpPr>
              <a:spLocks noChangeAspect="1"/>
            </p:cNvSpPr>
            <p:nvPr/>
          </p:nvSpPr>
          <p:spPr bwMode="auto">
            <a:xfrm>
              <a:off x="2474" y="3643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18" name="Freeform 235"/>
            <p:cNvSpPr>
              <a:spLocks noChangeAspect="1"/>
            </p:cNvSpPr>
            <p:nvPr/>
          </p:nvSpPr>
          <p:spPr bwMode="auto">
            <a:xfrm>
              <a:off x="2474" y="3643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19" name="Oval 236"/>
            <p:cNvSpPr>
              <a:spLocks noChangeAspect="1" noChangeArrowheads="1"/>
            </p:cNvSpPr>
            <p:nvPr/>
          </p:nvSpPr>
          <p:spPr bwMode="auto">
            <a:xfrm>
              <a:off x="2440" y="2579"/>
              <a:ext cx="157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0" name="Oval 237"/>
            <p:cNvSpPr>
              <a:spLocks noChangeAspect="1" noChangeArrowheads="1"/>
            </p:cNvSpPr>
            <p:nvPr/>
          </p:nvSpPr>
          <p:spPr bwMode="auto">
            <a:xfrm>
              <a:off x="2440" y="2579"/>
              <a:ext cx="157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1" name="Oval 238"/>
            <p:cNvSpPr>
              <a:spLocks noChangeAspect="1" noChangeArrowheads="1"/>
            </p:cNvSpPr>
            <p:nvPr/>
          </p:nvSpPr>
          <p:spPr bwMode="auto">
            <a:xfrm>
              <a:off x="2536" y="2645"/>
              <a:ext cx="154" cy="156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2" name="Oval 239"/>
            <p:cNvSpPr>
              <a:spLocks noChangeAspect="1" noChangeArrowheads="1"/>
            </p:cNvSpPr>
            <p:nvPr/>
          </p:nvSpPr>
          <p:spPr bwMode="auto">
            <a:xfrm>
              <a:off x="2536" y="2645"/>
              <a:ext cx="154" cy="156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3" name="Oval 240"/>
            <p:cNvSpPr>
              <a:spLocks noChangeAspect="1" noChangeArrowheads="1"/>
            </p:cNvSpPr>
            <p:nvPr/>
          </p:nvSpPr>
          <p:spPr bwMode="auto">
            <a:xfrm>
              <a:off x="2333" y="3764"/>
              <a:ext cx="154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4" name="Oval 241"/>
            <p:cNvSpPr>
              <a:spLocks noChangeAspect="1" noChangeArrowheads="1"/>
            </p:cNvSpPr>
            <p:nvPr/>
          </p:nvSpPr>
          <p:spPr bwMode="auto">
            <a:xfrm>
              <a:off x="2333" y="3764"/>
              <a:ext cx="154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5" name="Oval 242"/>
            <p:cNvSpPr>
              <a:spLocks noChangeAspect="1" noChangeArrowheads="1"/>
            </p:cNvSpPr>
            <p:nvPr/>
          </p:nvSpPr>
          <p:spPr bwMode="auto">
            <a:xfrm>
              <a:off x="3087" y="5381"/>
              <a:ext cx="156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6" name="Oval 243"/>
            <p:cNvSpPr>
              <a:spLocks noChangeAspect="1" noChangeArrowheads="1"/>
            </p:cNvSpPr>
            <p:nvPr/>
          </p:nvSpPr>
          <p:spPr bwMode="auto">
            <a:xfrm>
              <a:off x="3087" y="5381"/>
              <a:ext cx="156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7" name="Oval 244"/>
            <p:cNvSpPr>
              <a:spLocks noChangeAspect="1" noChangeArrowheads="1"/>
            </p:cNvSpPr>
            <p:nvPr/>
          </p:nvSpPr>
          <p:spPr bwMode="auto">
            <a:xfrm>
              <a:off x="3303" y="5596"/>
              <a:ext cx="154" cy="156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8" name="Oval 245"/>
            <p:cNvSpPr>
              <a:spLocks noChangeAspect="1" noChangeArrowheads="1"/>
            </p:cNvSpPr>
            <p:nvPr/>
          </p:nvSpPr>
          <p:spPr bwMode="auto">
            <a:xfrm>
              <a:off x="3303" y="5596"/>
              <a:ext cx="154" cy="156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29" name="Oval 246"/>
            <p:cNvSpPr>
              <a:spLocks noChangeAspect="1" noChangeArrowheads="1"/>
            </p:cNvSpPr>
            <p:nvPr/>
          </p:nvSpPr>
          <p:spPr bwMode="auto">
            <a:xfrm>
              <a:off x="4379" y="4303"/>
              <a:ext cx="154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0" name="Oval 247"/>
            <p:cNvSpPr>
              <a:spLocks noChangeAspect="1" noChangeArrowheads="1"/>
            </p:cNvSpPr>
            <p:nvPr/>
          </p:nvSpPr>
          <p:spPr bwMode="auto">
            <a:xfrm>
              <a:off x="4379" y="4303"/>
              <a:ext cx="154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1" name="Oval 248"/>
            <p:cNvSpPr>
              <a:spLocks noChangeAspect="1" noChangeArrowheads="1"/>
            </p:cNvSpPr>
            <p:nvPr/>
          </p:nvSpPr>
          <p:spPr bwMode="auto">
            <a:xfrm>
              <a:off x="4576" y="4237"/>
              <a:ext cx="156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2" name="Oval 249"/>
            <p:cNvSpPr>
              <a:spLocks noChangeAspect="1" noChangeArrowheads="1"/>
            </p:cNvSpPr>
            <p:nvPr/>
          </p:nvSpPr>
          <p:spPr bwMode="auto">
            <a:xfrm>
              <a:off x="4576" y="4237"/>
              <a:ext cx="156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3" name="Oval 250"/>
            <p:cNvSpPr>
              <a:spLocks noChangeAspect="1" noChangeArrowheads="1"/>
            </p:cNvSpPr>
            <p:nvPr/>
          </p:nvSpPr>
          <p:spPr bwMode="auto">
            <a:xfrm>
              <a:off x="4810" y="4735"/>
              <a:ext cx="154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4" name="Oval 251"/>
            <p:cNvSpPr>
              <a:spLocks noChangeAspect="1" noChangeArrowheads="1"/>
            </p:cNvSpPr>
            <p:nvPr/>
          </p:nvSpPr>
          <p:spPr bwMode="auto">
            <a:xfrm>
              <a:off x="4810" y="4735"/>
              <a:ext cx="154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5" name="Oval 252"/>
            <p:cNvSpPr>
              <a:spLocks noChangeAspect="1" noChangeArrowheads="1"/>
            </p:cNvSpPr>
            <p:nvPr/>
          </p:nvSpPr>
          <p:spPr bwMode="auto">
            <a:xfrm>
              <a:off x="7610" y="3979"/>
              <a:ext cx="154" cy="156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6" name="Oval 253"/>
            <p:cNvSpPr>
              <a:spLocks noChangeAspect="1" noChangeArrowheads="1"/>
            </p:cNvSpPr>
            <p:nvPr/>
          </p:nvSpPr>
          <p:spPr bwMode="auto">
            <a:xfrm>
              <a:off x="7610" y="3979"/>
              <a:ext cx="154" cy="156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7" name="Oval 254"/>
            <p:cNvSpPr>
              <a:spLocks noChangeAspect="1" noChangeArrowheads="1"/>
            </p:cNvSpPr>
            <p:nvPr/>
          </p:nvSpPr>
          <p:spPr bwMode="auto">
            <a:xfrm>
              <a:off x="5564" y="5813"/>
              <a:ext cx="154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8" name="Oval 255"/>
            <p:cNvSpPr>
              <a:spLocks noChangeAspect="1" noChangeArrowheads="1"/>
            </p:cNvSpPr>
            <p:nvPr/>
          </p:nvSpPr>
          <p:spPr bwMode="auto">
            <a:xfrm>
              <a:off x="5564" y="5813"/>
              <a:ext cx="154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39" name="Oval 256"/>
            <p:cNvSpPr>
              <a:spLocks noChangeAspect="1" noChangeArrowheads="1"/>
            </p:cNvSpPr>
            <p:nvPr/>
          </p:nvSpPr>
          <p:spPr bwMode="auto">
            <a:xfrm>
              <a:off x="5751" y="5758"/>
              <a:ext cx="156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0" name="Oval 257"/>
            <p:cNvSpPr>
              <a:spLocks noChangeAspect="1" noChangeArrowheads="1"/>
            </p:cNvSpPr>
            <p:nvPr/>
          </p:nvSpPr>
          <p:spPr bwMode="auto">
            <a:xfrm>
              <a:off x="5751" y="5758"/>
              <a:ext cx="156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1" name="Oval 258"/>
            <p:cNvSpPr>
              <a:spLocks noChangeAspect="1" noChangeArrowheads="1"/>
            </p:cNvSpPr>
            <p:nvPr/>
          </p:nvSpPr>
          <p:spPr bwMode="auto">
            <a:xfrm>
              <a:off x="5886" y="5865"/>
              <a:ext cx="156" cy="157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2" name="Oval 259"/>
            <p:cNvSpPr>
              <a:spLocks noChangeAspect="1" noChangeArrowheads="1"/>
            </p:cNvSpPr>
            <p:nvPr/>
          </p:nvSpPr>
          <p:spPr bwMode="auto">
            <a:xfrm>
              <a:off x="5886" y="5865"/>
              <a:ext cx="156" cy="157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3" name="Rectangle 260"/>
            <p:cNvSpPr>
              <a:spLocks noChangeAspect="1" noChangeArrowheads="1"/>
            </p:cNvSpPr>
            <p:nvPr/>
          </p:nvSpPr>
          <p:spPr bwMode="auto">
            <a:xfrm>
              <a:off x="2704" y="3225"/>
              <a:ext cx="154" cy="15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4" name="Rectangle 261"/>
            <p:cNvSpPr>
              <a:spLocks noChangeAspect="1" noChangeArrowheads="1"/>
            </p:cNvSpPr>
            <p:nvPr/>
          </p:nvSpPr>
          <p:spPr bwMode="auto">
            <a:xfrm>
              <a:off x="2704" y="3225"/>
              <a:ext cx="154" cy="154"/>
            </a:xfrm>
            <a:prstGeom prst="rect">
              <a:avLst/>
            </a:pr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5" name="Rectangle 262"/>
            <p:cNvSpPr>
              <a:spLocks noChangeAspect="1" noChangeArrowheads="1"/>
            </p:cNvSpPr>
            <p:nvPr/>
          </p:nvSpPr>
          <p:spPr bwMode="auto">
            <a:xfrm>
              <a:off x="3350" y="5488"/>
              <a:ext cx="154" cy="15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6" name="Rectangle 263"/>
            <p:cNvSpPr>
              <a:spLocks noChangeAspect="1" noChangeArrowheads="1"/>
            </p:cNvSpPr>
            <p:nvPr/>
          </p:nvSpPr>
          <p:spPr bwMode="auto">
            <a:xfrm>
              <a:off x="3350" y="5488"/>
              <a:ext cx="154" cy="155"/>
            </a:xfrm>
            <a:prstGeom prst="rect">
              <a:avLst/>
            </a:pr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7" name="Rectangle 264"/>
            <p:cNvSpPr>
              <a:spLocks noChangeAspect="1" noChangeArrowheads="1"/>
            </p:cNvSpPr>
            <p:nvPr/>
          </p:nvSpPr>
          <p:spPr bwMode="auto">
            <a:xfrm>
              <a:off x="2556" y="3819"/>
              <a:ext cx="154" cy="15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8" name="Rectangle 265"/>
            <p:cNvSpPr>
              <a:spLocks noChangeAspect="1" noChangeArrowheads="1"/>
            </p:cNvSpPr>
            <p:nvPr/>
          </p:nvSpPr>
          <p:spPr bwMode="auto">
            <a:xfrm>
              <a:off x="2556" y="3819"/>
              <a:ext cx="154" cy="154"/>
            </a:xfrm>
            <a:prstGeom prst="rect">
              <a:avLst/>
            </a:pr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49" name="Rectangle 266"/>
            <p:cNvSpPr>
              <a:spLocks noChangeAspect="1" noChangeArrowheads="1"/>
            </p:cNvSpPr>
            <p:nvPr/>
          </p:nvSpPr>
          <p:spPr bwMode="auto">
            <a:xfrm>
              <a:off x="4010" y="2727"/>
              <a:ext cx="154" cy="15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0" name="Rectangle 267"/>
            <p:cNvSpPr>
              <a:spLocks noChangeAspect="1" noChangeArrowheads="1"/>
            </p:cNvSpPr>
            <p:nvPr/>
          </p:nvSpPr>
          <p:spPr bwMode="auto">
            <a:xfrm>
              <a:off x="4010" y="2727"/>
              <a:ext cx="154" cy="154"/>
            </a:xfrm>
            <a:prstGeom prst="rect">
              <a:avLst/>
            </a:pr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1" name="Rectangle 268"/>
            <p:cNvSpPr>
              <a:spLocks noChangeAspect="1" noChangeArrowheads="1"/>
            </p:cNvSpPr>
            <p:nvPr/>
          </p:nvSpPr>
          <p:spPr bwMode="auto">
            <a:xfrm>
              <a:off x="4143" y="4680"/>
              <a:ext cx="156" cy="15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2" name="Rectangle 269"/>
            <p:cNvSpPr>
              <a:spLocks noChangeAspect="1" noChangeArrowheads="1"/>
            </p:cNvSpPr>
            <p:nvPr/>
          </p:nvSpPr>
          <p:spPr bwMode="auto">
            <a:xfrm>
              <a:off x="4143" y="4680"/>
              <a:ext cx="156" cy="154"/>
            </a:xfrm>
            <a:prstGeom prst="rect">
              <a:avLst/>
            </a:pr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3" name="Rectangle 270"/>
            <p:cNvSpPr>
              <a:spLocks noChangeAspect="1" noChangeArrowheads="1"/>
            </p:cNvSpPr>
            <p:nvPr/>
          </p:nvSpPr>
          <p:spPr bwMode="auto">
            <a:xfrm>
              <a:off x="4750" y="4465"/>
              <a:ext cx="154" cy="15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4" name="Rectangle 271"/>
            <p:cNvSpPr>
              <a:spLocks noChangeAspect="1" noChangeArrowheads="1"/>
            </p:cNvSpPr>
            <p:nvPr/>
          </p:nvSpPr>
          <p:spPr bwMode="auto">
            <a:xfrm>
              <a:off x="4750" y="4465"/>
              <a:ext cx="154" cy="154"/>
            </a:xfrm>
            <a:prstGeom prst="rect">
              <a:avLst/>
            </a:pr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5" name="Rectangle 272"/>
            <p:cNvSpPr>
              <a:spLocks noChangeAspect="1" noChangeArrowheads="1"/>
            </p:cNvSpPr>
            <p:nvPr/>
          </p:nvSpPr>
          <p:spPr bwMode="auto">
            <a:xfrm>
              <a:off x="5909" y="5717"/>
              <a:ext cx="155" cy="156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6" name="Rectangle 273"/>
            <p:cNvSpPr>
              <a:spLocks noChangeAspect="1" noChangeArrowheads="1"/>
            </p:cNvSpPr>
            <p:nvPr/>
          </p:nvSpPr>
          <p:spPr bwMode="auto">
            <a:xfrm>
              <a:off x="5909" y="5717"/>
              <a:ext cx="155" cy="156"/>
            </a:xfrm>
            <a:prstGeom prst="rect">
              <a:avLst/>
            </a:pr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7" name="Rectangle 274"/>
            <p:cNvSpPr>
              <a:spLocks noChangeAspect="1" noChangeArrowheads="1"/>
            </p:cNvSpPr>
            <p:nvPr/>
          </p:nvSpPr>
          <p:spPr bwMode="auto">
            <a:xfrm>
              <a:off x="6149" y="5920"/>
              <a:ext cx="155" cy="15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8" name="Rectangle 275"/>
            <p:cNvSpPr>
              <a:spLocks noChangeAspect="1" noChangeArrowheads="1"/>
            </p:cNvSpPr>
            <p:nvPr/>
          </p:nvSpPr>
          <p:spPr bwMode="auto">
            <a:xfrm>
              <a:off x="6149" y="5920"/>
              <a:ext cx="155" cy="154"/>
            </a:xfrm>
            <a:prstGeom prst="rect">
              <a:avLst/>
            </a:pr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59" name="Rectangle 276"/>
            <p:cNvSpPr>
              <a:spLocks noChangeAspect="1" noChangeArrowheads="1"/>
            </p:cNvSpPr>
            <p:nvPr/>
          </p:nvSpPr>
          <p:spPr bwMode="auto">
            <a:xfrm>
              <a:off x="658" y="6830"/>
              <a:ext cx="3651" cy="1352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60" name="Rectangle 277"/>
            <p:cNvSpPr>
              <a:spLocks noChangeAspect="1" noChangeArrowheads="1"/>
            </p:cNvSpPr>
            <p:nvPr/>
          </p:nvSpPr>
          <p:spPr bwMode="auto">
            <a:xfrm>
              <a:off x="627" y="6799"/>
              <a:ext cx="3651" cy="1351"/>
            </a:xfrm>
            <a:prstGeom prst="rect">
              <a:avLst/>
            </a:prstGeom>
            <a:solidFill>
              <a:srgbClr val="DFE8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61" name="Rectangle 278"/>
            <p:cNvSpPr>
              <a:spLocks noChangeAspect="1" noChangeArrowheads="1"/>
            </p:cNvSpPr>
            <p:nvPr/>
          </p:nvSpPr>
          <p:spPr bwMode="auto">
            <a:xfrm>
              <a:off x="1066" y="6867"/>
              <a:ext cx="1" cy="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39800"/>
              <a:endParaRPr lang="en-US" sz="25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2862" name="Rectangle 279"/>
            <p:cNvSpPr>
              <a:spLocks noChangeAspect="1" noChangeArrowheads="1"/>
            </p:cNvSpPr>
            <p:nvPr/>
          </p:nvSpPr>
          <p:spPr bwMode="auto">
            <a:xfrm>
              <a:off x="1066" y="7205"/>
              <a:ext cx="1" cy="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39800"/>
              <a:endParaRPr lang="en-US" sz="25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2863" name="Rectangle 280"/>
            <p:cNvSpPr>
              <a:spLocks noChangeAspect="1" noChangeArrowheads="1"/>
            </p:cNvSpPr>
            <p:nvPr/>
          </p:nvSpPr>
          <p:spPr bwMode="auto">
            <a:xfrm>
              <a:off x="1066" y="7544"/>
              <a:ext cx="2167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39800"/>
              <a:r>
                <a:rPr lang="en-US" sz="2300" b="1">
                  <a:solidFill>
                    <a:srgbClr val="000000"/>
                  </a:solidFill>
                </a:rPr>
                <a:t>Forecasting</a:t>
              </a:r>
              <a:endParaRPr lang="en-US" sz="25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2864" name="Rectangle 281"/>
            <p:cNvSpPr>
              <a:spLocks noChangeAspect="1" noChangeArrowheads="1"/>
            </p:cNvSpPr>
            <p:nvPr/>
          </p:nvSpPr>
          <p:spPr bwMode="auto">
            <a:xfrm>
              <a:off x="1066" y="7882"/>
              <a:ext cx="1" cy="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39800"/>
              <a:endParaRPr lang="en-US" sz="25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2865" name="Oval 282"/>
            <p:cNvSpPr>
              <a:spLocks noChangeAspect="1" noChangeArrowheads="1"/>
            </p:cNvSpPr>
            <p:nvPr/>
          </p:nvSpPr>
          <p:spPr bwMode="auto">
            <a:xfrm>
              <a:off x="771" y="6898"/>
              <a:ext cx="157" cy="15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66" name="Oval 283"/>
            <p:cNvSpPr>
              <a:spLocks noChangeAspect="1" noChangeArrowheads="1"/>
            </p:cNvSpPr>
            <p:nvPr/>
          </p:nvSpPr>
          <p:spPr bwMode="auto">
            <a:xfrm>
              <a:off x="771" y="6898"/>
              <a:ext cx="157" cy="155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67" name="Freeform 284"/>
            <p:cNvSpPr>
              <a:spLocks noChangeAspect="1"/>
            </p:cNvSpPr>
            <p:nvPr/>
          </p:nvSpPr>
          <p:spPr bwMode="auto">
            <a:xfrm>
              <a:off x="769" y="7213"/>
              <a:ext cx="157" cy="154"/>
            </a:xfrm>
            <a:custGeom>
              <a:avLst/>
              <a:gdLst>
                <a:gd name="T0" fmla="*/ 78 w 157"/>
                <a:gd name="T1" fmla="*/ 0 h 154"/>
                <a:gd name="T2" fmla="*/ 157 w 157"/>
                <a:gd name="T3" fmla="*/ 154 h 154"/>
                <a:gd name="T4" fmla="*/ 0 w 157"/>
                <a:gd name="T5" fmla="*/ 154 h 154"/>
                <a:gd name="T6" fmla="*/ 78 w 157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7"/>
                <a:gd name="T13" fmla="*/ 0 h 154"/>
                <a:gd name="T14" fmla="*/ 157 w 157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7" h="154">
                  <a:moveTo>
                    <a:pt x="78" y="0"/>
                  </a:moveTo>
                  <a:lnTo>
                    <a:pt x="157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68" name="Freeform 285"/>
            <p:cNvSpPr>
              <a:spLocks noChangeAspect="1"/>
            </p:cNvSpPr>
            <p:nvPr/>
          </p:nvSpPr>
          <p:spPr bwMode="auto">
            <a:xfrm>
              <a:off x="769" y="7213"/>
              <a:ext cx="157" cy="154"/>
            </a:xfrm>
            <a:custGeom>
              <a:avLst/>
              <a:gdLst>
                <a:gd name="T0" fmla="*/ 78 w 157"/>
                <a:gd name="T1" fmla="*/ 0 h 154"/>
                <a:gd name="T2" fmla="*/ 157 w 157"/>
                <a:gd name="T3" fmla="*/ 154 h 154"/>
                <a:gd name="T4" fmla="*/ 0 w 157"/>
                <a:gd name="T5" fmla="*/ 154 h 154"/>
                <a:gd name="T6" fmla="*/ 78 w 157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7"/>
                <a:gd name="T13" fmla="*/ 0 h 154"/>
                <a:gd name="T14" fmla="*/ 157 w 157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7" h="154">
                  <a:moveTo>
                    <a:pt x="78" y="0"/>
                  </a:moveTo>
                  <a:lnTo>
                    <a:pt x="157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69" name="Rectangle 286"/>
            <p:cNvSpPr>
              <a:spLocks noChangeAspect="1" noChangeArrowheads="1"/>
            </p:cNvSpPr>
            <p:nvPr/>
          </p:nvSpPr>
          <p:spPr bwMode="auto">
            <a:xfrm>
              <a:off x="771" y="7562"/>
              <a:ext cx="155" cy="15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0" name="Rectangle 287"/>
            <p:cNvSpPr>
              <a:spLocks noChangeAspect="1" noChangeArrowheads="1"/>
            </p:cNvSpPr>
            <p:nvPr/>
          </p:nvSpPr>
          <p:spPr bwMode="auto">
            <a:xfrm>
              <a:off x="771" y="7562"/>
              <a:ext cx="155" cy="155"/>
            </a:xfrm>
            <a:prstGeom prst="rect">
              <a:avLst/>
            </a:pr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1" name="Oval 288"/>
            <p:cNvSpPr>
              <a:spLocks noChangeAspect="1" noChangeArrowheads="1"/>
            </p:cNvSpPr>
            <p:nvPr/>
          </p:nvSpPr>
          <p:spPr bwMode="auto">
            <a:xfrm>
              <a:off x="5888" y="5078"/>
              <a:ext cx="154" cy="15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2" name="Oval 289"/>
            <p:cNvSpPr>
              <a:spLocks noChangeAspect="1" noChangeArrowheads="1"/>
            </p:cNvSpPr>
            <p:nvPr/>
          </p:nvSpPr>
          <p:spPr bwMode="auto">
            <a:xfrm>
              <a:off x="5888" y="5078"/>
              <a:ext cx="154" cy="155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3" name="Oval 290"/>
            <p:cNvSpPr>
              <a:spLocks noChangeAspect="1" noChangeArrowheads="1"/>
            </p:cNvSpPr>
            <p:nvPr/>
          </p:nvSpPr>
          <p:spPr bwMode="auto">
            <a:xfrm>
              <a:off x="7371" y="4084"/>
              <a:ext cx="155" cy="15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4" name="Oval 291"/>
            <p:cNvSpPr>
              <a:spLocks noChangeAspect="1" noChangeArrowheads="1"/>
            </p:cNvSpPr>
            <p:nvPr/>
          </p:nvSpPr>
          <p:spPr bwMode="auto">
            <a:xfrm>
              <a:off x="7371" y="4084"/>
              <a:ext cx="155" cy="155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5" name="Oval 292"/>
            <p:cNvSpPr>
              <a:spLocks noChangeAspect="1" noChangeArrowheads="1"/>
            </p:cNvSpPr>
            <p:nvPr/>
          </p:nvSpPr>
          <p:spPr bwMode="auto">
            <a:xfrm>
              <a:off x="2052" y="2393"/>
              <a:ext cx="154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6" name="Oval 293"/>
            <p:cNvSpPr>
              <a:spLocks noChangeAspect="1" noChangeArrowheads="1"/>
            </p:cNvSpPr>
            <p:nvPr/>
          </p:nvSpPr>
          <p:spPr bwMode="auto">
            <a:xfrm>
              <a:off x="2052" y="2393"/>
              <a:ext cx="154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7" name="Oval 294"/>
            <p:cNvSpPr>
              <a:spLocks noChangeAspect="1" noChangeArrowheads="1"/>
            </p:cNvSpPr>
            <p:nvPr/>
          </p:nvSpPr>
          <p:spPr bwMode="auto">
            <a:xfrm>
              <a:off x="2052" y="5024"/>
              <a:ext cx="156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8" name="Oval 295"/>
            <p:cNvSpPr>
              <a:spLocks noChangeAspect="1" noChangeArrowheads="1"/>
            </p:cNvSpPr>
            <p:nvPr/>
          </p:nvSpPr>
          <p:spPr bwMode="auto">
            <a:xfrm>
              <a:off x="2052" y="5024"/>
              <a:ext cx="156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79" name="Oval 296"/>
            <p:cNvSpPr>
              <a:spLocks noChangeAspect="1" noChangeArrowheads="1"/>
            </p:cNvSpPr>
            <p:nvPr/>
          </p:nvSpPr>
          <p:spPr bwMode="auto">
            <a:xfrm>
              <a:off x="7246" y="6242"/>
              <a:ext cx="155" cy="15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80" name="Oval 297"/>
            <p:cNvSpPr>
              <a:spLocks noChangeAspect="1" noChangeArrowheads="1"/>
            </p:cNvSpPr>
            <p:nvPr/>
          </p:nvSpPr>
          <p:spPr bwMode="auto">
            <a:xfrm>
              <a:off x="7246" y="6242"/>
              <a:ext cx="155" cy="155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81" name="Oval 298"/>
            <p:cNvSpPr>
              <a:spLocks noChangeAspect="1" noChangeArrowheads="1"/>
            </p:cNvSpPr>
            <p:nvPr/>
          </p:nvSpPr>
          <p:spPr bwMode="auto">
            <a:xfrm>
              <a:off x="10303" y="3346"/>
              <a:ext cx="155" cy="15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82" name="Oval 299"/>
            <p:cNvSpPr>
              <a:spLocks noChangeAspect="1" noChangeArrowheads="1"/>
            </p:cNvSpPr>
            <p:nvPr/>
          </p:nvSpPr>
          <p:spPr bwMode="auto">
            <a:xfrm>
              <a:off x="10303" y="3346"/>
              <a:ext cx="155" cy="155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83" name="Oval 300"/>
            <p:cNvSpPr>
              <a:spLocks noChangeAspect="1" noChangeArrowheads="1"/>
            </p:cNvSpPr>
            <p:nvPr/>
          </p:nvSpPr>
          <p:spPr bwMode="auto">
            <a:xfrm>
              <a:off x="9492" y="4042"/>
              <a:ext cx="154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84" name="Oval 301"/>
            <p:cNvSpPr>
              <a:spLocks noChangeAspect="1" noChangeArrowheads="1"/>
            </p:cNvSpPr>
            <p:nvPr/>
          </p:nvSpPr>
          <p:spPr bwMode="auto">
            <a:xfrm>
              <a:off x="9492" y="4042"/>
              <a:ext cx="154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85" name="Oval 302"/>
            <p:cNvSpPr>
              <a:spLocks noChangeAspect="1" noChangeArrowheads="1"/>
            </p:cNvSpPr>
            <p:nvPr/>
          </p:nvSpPr>
          <p:spPr bwMode="auto">
            <a:xfrm>
              <a:off x="2208" y="5024"/>
              <a:ext cx="156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86" name="Oval 303"/>
            <p:cNvSpPr>
              <a:spLocks noChangeAspect="1" noChangeArrowheads="1"/>
            </p:cNvSpPr>
            <p:nvPr/>
          </p:nvSpPr>
          <p:spPr bwMode="auto">
            <a:xfrm>
              <a:off x="2208" y="5024"/>
              <a:ext cx="156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87" name="Oval 304"/>
            <p:cNvSpPr>
              <a:spLocks noChangeAspect="1" noChangeArrowheads="1"/>
            </p:cNvSpPr>
            <p:nvPr/>
          </p:nvSpPr>
          <p:spPr bwMode="auto">
            <a:xfrm>
              <a:off x="1640" y="4110"/>
              <a:ext cx="156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88" name="Oval 305"/>
            <p:cNvSpPr>
              <a:spLocks noChangeAspect="1" noChangeArrowheads="1"/>
            </p:cNvSpPr>
            <p:nvPr/>
          </p:nvSpPr>
          <p:spPr bwMode="auto">
            <a:xfrm>
              <a:off x="1640" y="4110"/>
              <a:ext cx="156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89" name="Oval 306"/>
            <p:cNvSpPr>
              <a:spLocks noChangeAspect="1" noChangeArrowheads="1"/>
            </p:cNvSpPr>
            <p:nvPr/>
          </p:nvSpPr>
          <p:spPr bwMode="auto">
            <a:xfrm>
              <a:off x="1907" y="4135"/>
              <a:ext cx="157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90" name="Oval 307"/>
            <p:cNvSpPr>
              <a:spLocks noChangeAspect="1" noChangeArrowheads="1"/>
            </p:cNvSpPr>
            <p:nvPr/>
          </p:nvSpPr>
          <p:spPr bwMode="auto">
            <a:xfrm>
              <a:off x="1907" y="4135"/>
              <a:ext cx="157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891" name="Freeform 308"/>
            <p:cNvSpPr>
              <a:spLocks noChangeAspect="1"/>
            </p:cNvSpPr>
            <p:nvPr/>
          </p:nvSpPr>
          <p:spPr bwMode="auto">
            <a:xfrm>
              <a:off x="740" y="7863"/>
              <a:ext cx="219" cy="207"/>
            </a:xfrm>
            <a:custGeom>
              <a:avLst/>
              <a:gdLst>
                <a:gd name="T0" fmla="*/ 110 w 219"/>
                <a:gd name="T1" fmla="*/ 0 h 207"/>
                <a:gd name="T2" fmla="*/ 84 w 219"/>
                <a:gd name="T3" fmla="*/ 79 h 207"/>
                <a:gd name="T4" fmla="*/ 0 w 219"/>
                <a:gd name="T5" fmla="*/ 79 h 207"/>
                <a:gd name="T6" fmla="*/ 68 w 219"/>
                <a:gd name="T7" fmla="*/ 129 h 207"/>
                <a:gd name="T8" fmla="*/ 43 w 219"/>
                <a:gd name="T9" fmla="*/ 207 h 207"/>
                <a:gd name="T10" fmla="*/ 110 w 219"/>
                <a:gd name="T11" fmla="*/ 159 h 207"/>
                <a:gd name="T12" fmla="*/ 177 w 219"/>
                <a:gd name="T13" fmla="*/ 207 h 207"/>
                <a:gd name="T14" fmla="*/ 151 w 219"/>
                <a:gd name="T15" fmla="*/ 129 h 207"/>
                <a:gd name="T16" fmla="*/ 219 w 219"/>
                <a:gd name="T17" fmla="*/ 79 h 207"/>
                <a:gd name="T18" fmla="*/ 135 w 219"/>
                <a:gd name="T19" fmla="*/ 79 h 207"/>
                <a:gd name="T20" fmla="*/ 110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10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9"/>
                  </a:lnTo>
                  <a:lnTo>
                    <a:pt x="43" y="207"/>
                  </a:lnTo>
                  <a:lnTo>
                    <a:pt x="110" y="159"/>
                  </a:lnTo>
                  <a:lnTo>
                    <a:pt x="177" y="207"/>
                  </a:lnTo>
                  <a:lnTo>
                    <a:pt x="151" y="129"/>
                  </a:lnTo>
                  <a:lnTo>
                    <a:pt x="219" y="79"/>
                  </a:lnTo>
                  <a:lnTo>
                    <a:pt x="135" y="79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92" name="Freeform 309"/>
            <p:cNvSpPr>
              <a:spLocks noChangeAspect="1"/>
            </p:cNvSpPr>
            <p:nvPr/>
          </p:nvSpPr>
          <p:spPr bwMode="auto">
            <a:xfrm>
              <a:off x="740" y="7863"/>
              <a:ext cx="219" cy="207"/>
            </a:xfrm>
            <a:custGeom>
              <a:avLst/>
              <a:gdLst>
                <a:gd name="T0" fmla="*/ 110 w 219"/>
                <a:gd name="T1" fmla="*/ 0 h 207"/>
                <a:gd name="T2" fmla="*/ 84 w 219"/>
                <a:gd name="T3" fmla="*/ 79 h 207"/>
                <a:gd name="T4" fmla="*/ 0 w 219"/>
                <a:gd name="T5" fmla="*/ 79 h 207"/>
                <a:gd name="T6" fmla="*/ 68 w 219"/>
                <a:gd name="T7" fmla="*/ 129 h 207"/>
                <a:gd name="T8" fmla="*/ 43 w 219"/>
                <a:gd name="T9" fmla="*/ 207 h 207"/>
                <a:gd name="T10" fmla="*/ 110 w 219"/>
                <a:gd name="T11" fmla="*/ 159 h 207"/>
                <a:gd name="T12" fmla="*/ 177 w 219"/>
                <a:gd name="T13" fmla="*/ 207 h 207"/>
                <a:gd name="T14" fmla="*/ 151 w 219"/>
                <a:gd name="T15" fmla="*/ 129 h 207"/>
                <a:gd name="T16" fmla="*/ 219 w 219"/>
                <a:gd name="T17" fmla="*/ 79 h 207"/>
                <a:gd name="T18" fmla="*/ 135 w 219"/>
                <a:gd name="T19" fmla="*/ 79 h 207"/>
                <a:gd name="T20" fmla="*/ 110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10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9"/>
                  </a:lnTo>
                  <a:lnTo>
                    <a:pt x="43" y="207"/>
                  </a:lnTo>
                  <a:lnTo>
                    <a:pt x="110" y="159"/>
                  </a:lnTo>
                  <a:lnTo>
                    <a:pt x="177" y="207"/>
                  </a:lnTo>
                  <a:lnTo>
                    <a:pt x="151" y="129"/>
                  </a:lnTo>
                  <a:lnTo>
                    <a:pt x="219" y="79"/>
                  </a:lnTo>
                  <a:lnTo>
                    <a:pt x="135" y="79"/>
                  </a:lnTo>
                  <a:lnTo>
                    <a:pt x="110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93" name="Freeform 310"/>
            <p:cNvSpPr>
              <a:spLocks noChangeAspect="1"/>
            </p:cNvSpPr>
            <p:nvPr/>
          </p:nvSpPr>
          <p:spPr bwMode="auto">
            <a:xfrm>
              <a:off x="4613" y="4067"/>
              <a:ext cx="219" cy="207"/>
            </a:xfrm>
            <a:custGeom>
              <a:avLst/>
              <a:gdLst>
                <a:gd name="T0" fmla="*/ 109 w 219"/>
                <a:gd name="T1" fmla="*/ 0 h 207"/>
                <a:gd name="T2" fmla="*/ 84 w 219"/>
                <a:gd name="T3" fmla="*/ 79 h 207"/>
                <a:gd name="T4" fmla="*/ 0 w 219"/>
                <a:gd name="T5" fmla="*/ 79 h 207"/>
                <a:gd name="T6" fmla="*/ 68 w 219"/>
                <a:gd name="T7" fmla="*/ 128 h 207"/>
                <a:gd name="T8" fmla="*/ 43 w 219"/>
                <a:gd name="T9" fmla="*/ 207 h 207"/>
                <a:gd name="T10" fmla="*/ 109 w 219"/>
                <a:gd name="T11" fmla="*/ 159 h 207"/>
                <a:gd name="T12" fmla="*/ 176 w 219"/>
                <a:gd name="T13" fmla="*/ 207 h 207"/>
                <a:gd name="T14" fmla="*/ 151 w 219"/>
                <a:gd name="T15" fmla="*/ 128 h 207"/>
                <a:gd name="T16" fmla="*/ 219 w 219"/>
                <a:gd name="T17" fmla="*/ 79 h 207"/>
                <a:gd name="T18" fmla="*/ 135 w 219"/>
                <a:gd name="T19" fmla="*/ 79 h 207"/>
                <a:gd name="T20" fmla="*/ 109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3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1" y="128"/>
                  </a:lnTo>
                  <a:lnTo>
                    <a:pt x="219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94" name="Freeform 311"/>
            <p:cNvSpPr>
              <a:spLocks noChangeAspect="1"/>
            </p:cNvSpPr>
            <p:nvPr/>
          </p:nvSpPr>
          <p:spPr bwMode="auto">
            <a:xfrm>
              <a:off x="4613" y="4067"/>
              <a:ext cx="219" cy="207"/>
            </a:xfrm>
            <a:custGeom>
              <a:avLst/>
              <a:gdLst>
                <a:gd name="T0" fmla="*/ 109 w 219"/>
                <a:gd name="T1" fmla="*/ 0 h 207"/>
                <a:gd name="T2" fmla="*/ 84 w 219"/>
                <a:gd name="T3" fmla="*/ 79 h 207"/>
                <a:gd name="T4" fmla="*/ 0 w 219"/>
                <a:gd name="T5" fmla="*/ 79 h 207"/>
                <a:gd name="T6" fmla="*/ 68 w 219"/>
                <a:gd name="T7" fmla="*/ 128 h 207"/>
                <a:gd name="T8" fmla="*/ 43 w 219"/>
                <a:gd name="T9" fmla="*/ 207 h 207"/>
                <a:gd name="T10" fmla="*/ 109 w 219"/>
                <a:gd name="T11" fmla="*/ 159 h 207"/>
                <a:gd name="T12" fmla="*/ 176 w 219"/>
                <a:gd name="T13" fmla="*/ 207 h 207"/>
                <a:gd name="T14" fmla="*/ 151 w 219"/>
                <a:gd name="T15" fmla="*/ 128 h 207"/>
                <a:gd name="T16" fmla="*/ 219 w 219"/>
                <a:gd name="T17" fmla="*/ 79 h 207"/>
                <a:gd name="T18" fmla="*/ 135 w 219"/>
                <a:gd name="T19" fmla="*/ 79 h 207"/>
                <a:gd name="T20" fmla="*/ 109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3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1" y="128"/>
                  </a:lnTo>
                  <a:lnTo>
                    <a:pt x="219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95" name="Freeform 312"/>
            <p:cNvSpPr>
              <a:spLocks noChangeAspect="1"/>
            </p:cNvSpPr>
            <p:nvPr/>
          </p:nvSpPr>
          <p:spPr bwMode="auto">
            <a:xfrm>
              <a:off x="8488" y="4135"/>
              <a:ext cx="219" cy="207"/>
            </a:xfrm>
            <a:custGeom>
              <a:avLst/>
              <a:gdLst>
                <a:gd name="T0" fmla="*/ 110 w 219"/>
                <a:gd name="T1" fmla="*/ 0 h 207"/>
                <a:gd name="T2" fmla="*/ 84 w 219"/>
                <a:gd name="T3" fmla="*/ 80 h 207"/>
                <a:gd name="T4" fmla="*/ 0 w 219"/>
                <a:gd name="T5" fmla="*/ 80 h 207"/>
                <a:gd name="T6" fmla="*/ 68 w 219"/>
                <a:gd name="T7" fmla="*/ 129 h 207"/>
                <a:gd name="T8" fmla="*/ 43 w 219"/>
                <a:gd name="T9" fmla="*/ 207 h 207"/>
                <a:gd name="T10" fmla="*/ 110 w 219"/>
                <a:gd name="T11" fmla="*/ 159 h 207"/>
                <a:gd name="T12" fmla="*/ 176 w 219"/>
                <a:gd name="T13" fmla="*/ 207 h 207"/>
                <a:gd name="T14" fmla="*/ 151 w 219"/>
                <a:gd name="T15" fmla="*/ 129 h 207"/>
                <a:gd name="T16" fmla="*/ 219 w 219"/>
                <a:gd name="T17" fmla="*/ 80 h 207"/>
                <a:gd name="T18" fmla="*/ 135 w 219"/>
                <a:gd name="T19" fmla="*/ 80 h 207"/>
                <a:gd name="T20" fmla="*/ 110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10" y="0"/>
                  </a:moveTo>
                  <a:lnTo>
                    <a:pt x="84" y="80"/>
                  </a:lnTo>
                  <a:lnTo>
                    <a:pt x="0" y="80"/>
                  </a:lnTo>
                  <a:lnTo>
                    <a:pt x="68" y="129"/>
                  </a:lnTo>
                  <a:lnTo>
                    <a:pt x="43" y="207"/>
                  </a:lnTo>
                  <a:lnTo>
                    <a:pt x="110" y="159"/>
                  </a:lnTo>
                  <a:lnTo>
                    <a:pt x="176" y="207"/>
                  </a:lnTo>
                  <a:lnTo>
                    <a:pt x="151" y="129"/>
                  </a:lnTo>
                  <a:lnTo>
                    <a:pt x="219" y="80"/>
                  </a:lnTo>
                  <a:lnTo>
                    <a:pt x="135" y="8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96" name="Freeform 313"/>
            <p:cNvSpPr>
              <a:spLocks noChangeAspect="1"/>
            </p:cNvSpPr>
            <p:nvPr/>
          </p:nvSpPr>
          <p:spPr bwMode="auto">
            <a:xfrm>
              <a:off x="8488" y="4135"/>
              <a:ext cx="219" cy="207"/>
            </a:xfrm>
            <a:custGeom>
              <a:avLst/>
              <a:gdLst>
                <a:gd name="T0" fmla="*/ 110 w 219"/>
                <a:gd name="T1" fmla="*/ 0 h 207"/>
                <a:gd name="T2" fmla="*/ 84 w 219"/>
                <a:gd name="T3" fmla="*/ 80 h 207"/>
                <a:gd name="T4" fmla="*/ 0 w 219"/>
                <a:gd name="T5" fmla="*/ 80 h 207"/>
                <a:gd name="T6" fmla="*/ 68 w 219"/>
                <a:gd name="T7" fmla="*/ 129 h 207"/>
                <a:gd name="T8" fmla="*/ 43 w 219"/>
                <a:gd name="T9" fmla="*/ 207 h 207"/>
                <a:gd name="T10" fmla="*/ 110 w 219"/>
                <a:gd name="T11" fmla="*/ 159 h 207"/>
                <a:gd name="T12" fmla="*/ 176 w 219"/>
                <a:gd name="T13" fmla="*/ 207 h 207"/>
                <a:gd name="T14" fmla="*/ 151 w 219"/>
                <a:gd name="T15" fmla="*/ 129 h 207"/>
                <a:gd name="T16" fmla="*/ 219 w 219"/>
                <a:gd name="T17" fmla="*/ 80 h 207"/>
                <a:gd name="T18" fmla="*/ 135 w 219"/>
                <a:gd name="T19" fmla="*/ 80 h 207"/>
                <a:gd name="T20" fmla="*/ 110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10" y="0"/>
                  </a:moveTo>
                  <a:lnTo>
                    <a:pt x="84" y="80"/>
                  </a:lnTo>
                  <a:lnTo>
                    <a:pt x="0" y="80"/>
                  </a:lnTo>
                  <a:lnTo>
                    <a:pt x="68" y="129"/>
                  </a:lnTo>
                  <a:lnTo>
                    <a:pt x="43" y="207"/>
                  </a:lnTo>
                  <a:lnTo>
                    <a:pt x="110" y="159"/>
                  </a:lnTo>
                  <a:lnTo>
                    <a:pt x="176" y="207"/>
                  </a:lnTo>
                  <a:lnTo>
                    <a:pt x="151" y="129"/>
                  </a:lnTo>
                  <a:lnTo>
                    <a:pt x="219" y="80"/>
                  </a:lnTo>
                  <a:lnTo>
                    <a:pt x="135" y="80"/>
                  </a:lnTo>
                  <a:lnTo>
                    <a:pt x="110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97" name="Freeform 314"/>
            <p:cNvSpPr>
              <a:spLocks noChangeAspect="1"/>
            </p:cNvSpPr>
            <p:nvPr/>
          </p:nvSpPr>
          <p:spPr bwMode="auto">
            <a:xfrm>
              <a:off x="4580" y="4328"/>
              <a:ext cx="219" cy="207"/>
            </a:xfrm>
            <a:custGeom>
              <a:avLst/>
              <a:gdLst>
                <a:gd name="T0" fmla="*/ 109 w 219"/>
                <a:gd name="T1" fmla="*/ 0 h 207"/>
                <a:gd name="T2" fmla="*/ 84 w 219"/>
                <a:gd name="T3" fmla="*/ 80 h 207"/>
                <a:gd name="T4" fmla="*/ 0 w 219"/>
                <a:gd name="T5" fmla="*/ 80 h 207"/>
                <a:gd name="T6" fmla="*/ 68 w 219"/>
                <a:gd name="T7" fmla="*/ 129 h 207"/>
                <a:gd name="T8" fmla="*/ 42 w 219"/>
                <a:gd name="T9" fmla="*/ 207 h 207"/>
                <a:gd name="T10" fmla="*/ 109 w 219"/>
                <a:gd name="T11" fmla="*/ 159 h 207"/>
                <a:gd name="T12" fmla="*/ 176 w 219"/>
                <a:gd name="T13" fmla="*/ 207 h 207"/>
                <a:gd name="T14" fmla="*/ 151 w 219"/>
                <a:gd name="T15" fmla="*/ 129 h 207"/>
                <a:gd name="T16" fmla="*/ 219 w 219"/>
                <a:gd name="T17" fmla="*/ 80 h 207"/>
                <a:gd name="T18" fmla="*/ 135 w 219"/>
                <a:gd name="T19" fmla="*/ 80 h 207"/>
                <a:gd name="T20" fmla="*/ 109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09" y="0"/>
                  </a:moveTo>
                  <a:lnTo>
                    <a:pt x="84" y="80"/>
                  </a:lnTo>
                  <a:lnTo>
                    <a:pt x="0" y="80"/>
                  </a:lnTo>
                  <a:lnTo>
                    <a:pt x="68" y="129"/>
                  </a:lnTo>
                  <a:lnTo>
                    <a:pt x="42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1" y="129"/>
                  </a:lnTo>
                  <a:lnTo>
                    <a:pt x="219" y="80"/>
                  </a:lnTo>
                  <a:lnTo>
                    <a:pt x="135" y="8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98" name="Freeform 315"/>
            <p:cNvSpPr>
              <a:spLocks noChangeAspect="1"/>
            </p:cNvSpPr>
            <p:nvPr/>
          </p:nvSpPr>
          <p:spPr bwMode="auto">
            <a:xfrm>
              <a:off x="4580" y="4328"/>
              <a:ext cx="219" cy="207"/>
            </a:xfrm>
            <a:custGeom>
              <a:avLst/>
              <a:gdLst>
                <a:gd name="T0" fmla="*/ 109 w 219"/>
                <a:gd name="T1" fmla="*/ 0 h 207"/>
                <a:gd name="T2" fmla="*/ 84 w 219"/>
                <a:gd name="T3" fmla="*/ 80 h 207"/>
                <a:gd name="T4" fmla="*/ 0 w 219"/>
                <a:gd name="T5" fmla="*/ 80 h 207"/>
                <a:gd name="T6" fmla="*/ 68 w 219"/>
                <a:gd name="T7" fmla="*/ 129 h 207"/>
                <a:gd name="T8" fmla="*/ 42 w 219"/>
                <a:gd name="T9" fmla="*/ 207 h 207"/>
                <a:gd name="T10" fmla="*/ 109 w 219"/>
                <a:gd name="T11" fmla="*/ 159 h 207"/>
                <a:gd name="T12" fmla="*/ 176 w 219"/>
                <a:gd name="T13" fmla="*/ 207 h 207"/>
                <a:gd name="T14" fmla="*/ 151 w 219"/>
                <a:gd name="T15" fmla="*/ 129 h 207"/>
                <a:gd name="T16" fmla="*/ 219 w 219"/>
                <a:gd name="T17" fmla="*/ 80 h 207"/>
                <a:gd name="T18" fmla="*/ 135 w 219"/>
                <a:gd name="T19" fmla="*/ 80 h 207"/>
                <a:gd name="T20" fmla="*/ 109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09" y="0"/>
                  </a:moveTo>
                  <a:lnTo>
                    <a:pt x="84" y="80"/>
                  </a:lnTo>
                  <a:lnTo>
                    <a:pt x="0" y="80"/>
                  </a:lnTo>
                  <a:lnTo>
                    <a:pt x="68" y="129"/>
                  </a:lnTo>
                  <a:lnTo>
                    <a:pt x="42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1" y="129"/>
                  </a:lnTo>
                  <a:lnTo>
                    <a:pt x="219" y="80"/>
                  </a:lnTo>
                  <a:lnTo>
                    <a:pt x="135" y="80"/>
                  </a:lnTo>
                  <a:lnTo>
                    <a:pt x="109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899" name="Freeform 316"/>
            <p:cNvSpPr>
              <a:spLocks noChangeAspect="1"/>
            </p:cNvSpPr>
            <p:nvPr/>
          </p:nvSpPr>
          <p:spPr bwMode="auto">
            <a:xfrm>
              <a:off x="4580" y="4473"/>
              <a:ext cx="219" cy="207"/>
            </a:xfrm>
            <a:custGeom>
              <a:avLst/>
              <a:gdLst>
                <a:gd name="T0" fmla="*/ 109 w 219"/>
                <a:gd name="T1" fmla="*/ 0 h 207"/>
                <a:gd name="T2" fmla="*/ 84 w 219"/>
                <a:gd name="T3" fmla="*/ 79 h 207"/>
                <a:gd name="T4" fmla="*/ 0 w 219"/>
                <a:gd name="T5" fmla="*/ 79 h 207"/>
                <a:gd name="T6" fmla="*/ 68 w 219"/>
                <a:gd name="T7" fmla="*/ 128 h 207"/>
                <a:gd name="T8" fmla="*/ 42 w 219"/>
                <a:gd name="T9" fmla="*/ 207 h 207"/>
                <a:gd name="T10" fmla="*/ 109 w 219"/>
                <a:gd name="T11" fmla="*/ 159 h 207"/>
                <a:gd name="T12" fmla="*/ 176 w 219"/>
                <a:gd name="T13" fmla="*/ 207 h 207"/>
                <a:gd name="T14" fmla="*/ 151 w 219"/>
                <a:gd name="T15" fmla="*/ 128 h 207"/>
                <a:gd name="T16" fmla="*/ 219 w 219"/>
                <a:gd name="T17" fmla="*/ 79 h 207"/>
                <a:gd name="T18" fmla="*/ 135 w 219"/>
                <a:gd name="T19" fmla="*/ 79 h 207"/>
                <a:gd name="T20" fmla="*/ 109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2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1" y="128"/>
                  </a:lnTo>
                  <a:lnTo>
                    <a:pt x="219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00" name="Freeform 317"/>
            <p:cNvSpPr>
              <a:spLocks noChangeAspect="1"/>
            </p:cNvSpPr>
            <p:nvPr/>
          </p:nvSpPr>
          <p:spPr bwMode="auto">
            <a:xfrm>
              <a:off x="4580" y="4473"/>
              <a:ext cx="219" cy="207"/>
            </a:xfrm>
            <a:custGeom>
              <a:avLst/>
              <a:gdLst>
                <a:gd name="T0" fmla="*/ 109 w 219"/>
                <a:gd name="T1" fmla="*/ 0 h 207"/>
                <a:gd name="T2" fmla="*/ 84 w 219"/>
                <a:gd name="T3" fmla="*/ 79 h 207"/>
                <a:gd name="T4" fmla="*/ 0 w 219"/>
                <a:gd name="T5" fmla="*/ 79 h 207"/>
                <a:gd name="T6" fmla="*/ 68 w 219"/>
                <a:gd name="T7" fmla="*/ 128 h 207"/>
                <a:gd name="T8" fmla="*/ 42 w 219"/>
                <a:gd name="T9" fmla="*/ 207 h 207"/>
                <a:gd name="T10" fmla="*/ 109 w 219"/>
                <a:gd name="T11" fmla="*/ 159 h 207"/>
                <a:gd name="T12" fmla="*/ 176 w 219"/>
                <a:gd name="T13" fmla="*/ 207 h 207"/>
                <a:gd name="T14" fmla="*/ 151 w 219"/>
                <a:gd name="T15" fmla="*/ 128 h 207"/>
                <a:gd name="T16" fmla="*/ 219 w 219"/>
                <a:gd name="T17" fmla="*/ 79 h 207"/>
                <a:gd name="T18" fmla="*/ 135 w 219"/>
                <a:gd name="T19" fmla="*/ 79 h 207"/>
                <a:gd name="T20" fmla="*/ 109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2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1" y="128"/>
                  </a:lnTo>
                  <a:lnTo>
                    <a:pt x="219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01" name="Freeform 318"/>
            <p:cNvSpPr>
              <a:spLocks noChangeAspect="1"/>
            </p:cNvSpPr>
            <p:nvPr/>
          </p:nvSpPr>
          <p:spPr bwMode="auto">
            <a:xfrm>
              <a:off x="2304" y="4989"/>
              <a:ext cx="218" cy="207"/>
            </a:xfrm>
            <a:custGeom>
              <a:avLst/>
              <a:gdLst>
                <a:gd name="T0" fmla="*/ 109 w 218"/>
                <a:gd name="T1" fmla="*/ 0 h 207"/>
                <a:gd name="T2" fmla="*/ 84 w 218"/>
                <a:gd name="T3" fmla="*/ 79 h 207"/>
                <a:gd name="T4" fmla="*/ 0 w 218"/>
                <a:gd name="T5" fmla="*/ 79 h 207"/>
                <a:gd name="T6" fmla="*/ 68 w 218"/>
                <a:gd name="T7" fmla="*/ 128 h 207"/>
                <a:gd name="T8" fmla="*/ 42 w 218"/>
                <a:gd name="T9" fmla="*/ 207 h 207"/>
                <a:gd name="T10" fmla="*/ 109 w 218"/>
                <a:gd name="T11" fmla="*/ 158 h 207"/>
                <a:gd name="T12" fmla="*/ 176 w 218"/>
                <a:gd name="T13" fmla="*/ 207 h 207"/>
                <a:gd name="T14" fmla="*/ 150 w 218"/>
                <a:gd name="T15" fmla="*/ 128 h 207"/>
                <a:gd name="T16" fmla="*/ 218 w 218"/>
                <a:gd name="T17" fmla="*/ 79 h 207"/>
                <a:gd name="T18" fmla="*/ 135 w 218"/>
                <a:gd name="T19" fmla="*/ 79 h 207"/>
                <a:gd name="T20" fmla="*/ 109 w 218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8"/>
                <a:gd name="T34" fmla="*/ 0 h 207"/>
                <a:gd name="T35" fmla="*/ 218 w 218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8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2" y="207"/>
                  </a:lnTo>
                  <a:lnTo>
                    <a:pt x="109" y="158"/>
                  </a:lnTo>
                  <a:lnTo>
                    <a:pt x="176" y="207"/>
                  </a:lnTo>
                  <a:lnTo>
                    <a:pt x="150" y="128"/>
                  </a:lnTo>
                  <a:lnTo>
                    <a:pt x="218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02" name="Freeform 319"/>
            <p:cNvSpPr>
              <a:spLocks noChangeAspect="1"/>
            </p:cNvSpPr>
            <p:nvPr/>
          </p:nvSpPr>
          <p:spPr bwMode="auto">
            <a:xfrm>
              <a:off x="2304" y="4989"/>
              <a:ext cx="218" cy="207"/>
            </a:xfrm>
            <a:custGeom>
              <a:avLst/>
              <a:gdLst>
                <a:gd name="T0" fmla="*/ 109 w 218"/>
                <a:gd name="T1" fmla="*/ 0 h 207"/>
                <a:gd name="T2" fmla="*/ 84 w 218"/>
                <a:gd name="T3" fmla="*/ 79 h 207"/>
                <a:gd name="T4" fmla="*/ 0 w 218"/>
                <a:gd name="T5" fmla="*/ 79 h 207"/>
                <a:gd name="T6" fmla="*/ 68 w 218"/>
                <a:gd name="T7" fmla="*/ 128 h 207"/>
                <a:gd name="T8" fmla="*/ 42 w 218"/>
                <a:gd name="T9" fmla="*/ 207 h 207"/>
                <a:gd name="T10" fmla="*/ 109 w 218"/>
                <a:gd name="T11" fmla="*/ 158 h 207"/>
                <a:gd name="T12" fmla="*/ 176 w 218"/>
                <a:gd name="T13" fmla="*/ 207 h 207"/>
                <a:gd name="T14" fmla="*/ 150 w 218"/>
                <a:gd name="T15" fmla="*/ 128 h 207"/>
                <a:gd name="T16" fmla="*/ 218 w 218"/>
                <a:gd name="T17" fmla="*/ 79 h 207"/>
                <a:gd name="T18" fmla="*/ 135 w 218"/>
                <a:gd name="T19" fmla="*/ 79 h 207"/>
                <a:gd name="T20" fmla="*/ 109 w 218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8"/>
                <a:gd name="T34" fmla="*/ 0 h 207"/>
                <a:gd name="T35" fmla="*/ 218 w 218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8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2" y="207"/>
                  </a:lnTo>
                  <a:lnTo>
                    <a:pt x="109" y="158"/>
                  </a:lnTo>
                  <a:lnTo>
                    <a:pt x="176" y="207"/>
                  </a:lnTo>
                  <a:lnTo>
                    <a:pt x="150" y="128"/>
                  </a:lnTo>
                  <a:lnTo>
                    <a:pt x="218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03" name="Freeform 320"/>
            <p:cNvSpPr>
              <a:spLocks noChangeAspect="1"/>
            </p:cNvSpPr>
            <p:nvPr/>
          </p:nvSpPr>
          <p:spPr bwMode="auto">
            <a:xfrm>
              <a:off x="401" y="1946"/>
              <a:ext cx="1333" cy="1025"/>
            </a:xfrm>
            <a:custGeom>
              <a:avLst/>
              <a:gdLst>
                <a:gd name="T0" fmla="*/ 101 w 1333"/>
                <a:gd name="T1" fmla="*/ 194 h 1025"/>
                <a:gd name="T2" fmla="*/ 181 w 1333"/>
                <a:gd name="T3" fmla="*/ 256 h 1025"/>
                <a:gd name="T4" fmla="*/ 125 w 1333"/>
                <a:gd name="T5" fmla="*/ 318 h 1025"/>
                <a:gd name="T6" fmla="*/ 114 w 1333"/>
                <a:gd name="T7" fmla="*/ 277 h 1025"/>
                <a:gd name="T8" fmla="*/ 35 w 1333"/>
                <a:gd name="T9" fmla="*/ 348 h 1025"/>
                <a:gd name="T10" fmla="*/ 79 w 1333"/>
                <a:gd name="T11" fmla="*/ 411 h 1025"/>
                <a:gd name="T12" fmla="*/ 191 w 1333"/>
                <a:gd name="T13" fmla="*/ 390 h 1025"/>
                <a:gd name="T14" fmla="*/ 158 w 1333"/>
                <a:gd name="T15" fmla="*/ 471 h 1025"/>
                <a:gd name="T16" fmla="*/ 125 w 1333"/>
                <a:gd name="T17" fmla="*/ 502 h 1025"/>
                <a:gd name="T18" fmla="*/ 68 w 1333"/>
                <a:gd name="T19" fmla="*/ 522 h 1025"/>
                <a:gd name="T20" fmla="*/ 45 w 1333"/>
                <a:gd name="T21" fmla="*/ 626 h 1025"/>
                <a:gd name="T22" fmla="*/ 79 w 1333"/>
                <a:gd name="T23" fmla="*/ 686 h 1025"/>
                <a:gd name="T24" fmla="*/ 158 w 1333"/>
                <a:gd name="T25" fmla="*/ 718 h 1025"/>
                <a:gd name="T26" fmla="*/ 158 w 1333"/>
                <a:gd name="T27" fmla="*/ 769 h 1025"/>
                <a:gd name="T28" fmla="*/ 249 w 1333"/>
                <a:gd name="T29" fmla="*/ 789 h 1025"/>
                <a:gd name="T30" fmla="*/ 295 w 1333"/>
                <a:gd name="T31" fmla="*/ 799 h 1025"/>
                <a:gd name="T32" fmla="*/ 203 w 1333"/>
                <a:gd name="T33" fmla="*/ 903 h 1025"/>
                <a:gd name="T34" fmla="*/ 135 w 1333"/>
                <a:gd name="T35" fmla="*/ 943 h 1025"/>
                <a:gd name="T36" fmla="*/ 23 w 1333"/>
                <a:gd name="T37" fmla="*/ 994 h 1025"/>
                <a:gd name="T38" fmla="*/ 23 w 1333"/>
                <a:gd name="T39" fmla="*/ 1025 h 1025"/>
                <a:gd name="T40" fmla="*/ 203 w 1333"/>
                <a:gd name="T41" fmla="*/ 954 h 1025"/>
                <a:gd name="T42" fmla="*/ 440 w 1333"/>
                <a:gd name="T43" fmla="*/ 769 h 1025"/>
                <a:gd name="T44" fmla="*/ 420 w 1333"/>
                <a:gd name="T45" fmla="*/ 748 h 1025"/>
                <a:gd name="T46" fmla="*/ 542 w 1333"/>
                <a:gd name="T47" fmla="*/ 605 h 1025"/>
                <a:gd name="T48" fmla="*/ 509 w 1333"/>
                <a:gd name="T49" fmla="*/ 646 h 1025"/>
                <a:gd name="T50" fmla="*/ 520 w 1333"/>
                <a:gd name="T51" fmla="*/ 697 h 1025"/>
                <a:gd name="T52" fmla="*/ 509 w 1333"/>
                <a:gd name="T53" fmla="*/ 728 h 1025"/>
                <a:gd name="T54" fmla="*/ 611 w 1333"/>
                <a:gd name="T55" fmla="*/ 677 h 1025"/>
                <a:gd name="T56" fmla="*/ 611 w 1333"/>
                <a:gd name="T57" fmla="*/ 626 h 1025"/>
                <a:gd name="T58" fmla="*/ 757 w 1333"/>
                <a:gd name="T59" fmla="*/ 656 h 1025"/>
                <a:gd name="T60" fmla="*/ 859 w 1333"/>
                <a:gd name="T61" fmla="*/ 646 h 1025"/>
                <a:gd name="T62" fmla="*/ 1029 w 1333"/>
                <a:gd name="T63" fmla="*/ 697 h 1025"/>
                <a:gd name="T64" fmla="*/ 1085 w 1333"/>
                <a:gd name="T65" fmla="*/ 758 h 1025"/>
                <a:gd name="T66" fmla="*/ 1176 w 1333"/>
                <a:gd name="T67" fmla="*/ 820 h 1025"/>
                <a:gd name="T68" fmla="*/ 1333 w 1333"/>
                <a:gd name="T69" fmla="*/ 830 h 1025"/>
                <a:gd name="T70" fmla="*/ 1312 w 1333"/>
                <a:gd name="T71" fmla="*/ 748 h 1025"/>
                <a:gd name="T72" fmla="*/ 1243 w 1333"/>
                <a:gd name="T73" fmla="*/ 737 h 1025"/>
                <a:gd name="T74" fmla="*/ 1152 w 1333"/>
                <a:gd name="T75" fmla="*/ 677 h 1025"/>
                <a:gd name="T76" fmla="*/ 1039 w 1333"/>
                <a:gd name="T77" fmla="*/ 605 h 1025"/>
                <a:gd name="T78" fmla="*/ 994 w 1333"/>
                <a:gd name="T79" fmla="*/ 656 h 1025"/>
                <a:gd name="T80" fmla="*/ 915 w 1333"/>
                <a:gd name="T81" fmla="*/ 594 h 1025"/>
                <a:gd name="T82" fmla="*/ 825 w 1333"/>
                <a:gd name="T83" fmla="*/ 512 h 1025"/>
                <a:gd name="T84" fmla="*/ 723 w 1333"/>
                <a:gd name="T85" fmla="*/ 133 h 1025"/>
                <a:gd name="T86" fmla="*/ 634 w 1333"/>
                <a:gd name="T87" fmla="*/ 31 h 1025"/>
                <a:gd name="T88" fmla="*/ 486 w 1333"/>
                <a:gd name="T89" fmla="*/ 31 h 1025"/>
                <a:gd name="T90" fmla="*/ 420 w 1333"/>
                <a:gd name="T91" fmla="*/ 31 h 1025"/>
                <a:gd name="T92" fmla="*/ 316 w 1333"/>
                <a:gd name="T93" fmla="*/ 0 h 1025"/>
                <a:gd name="T94" fmla="*/ 249 w 1333"/>
                <a:gd name="T95" fmla="*/ 20 h 1025"/>
                <a:gd name="T96" fmla="*/ 170 w 1333"/>
                <a:gd name="T97" fmla="*/ 83 h 1025"/>
                <a:gd name="T98" fmla="*/ 135 w 1333"/>
                <a:gd name="T99" fmla="*/ 133 h 1025"/>
                <a:gd name="T100" fmla="*/ 68 w 1333"/>
                <a:gd name="T101" fmla="*/ 164 h 102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333"/>
                <a:gd name="T154" fmla="*/ 0 h 1025"/>
                <a:gd name="T155" fmla="*/ 1333 w 1333"/>
                <a:gd name="T156" fmla="*/ 1025 h 102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333" h="1025">
                  <a:moveTo>
                    <a:pt x="68" y="164"/>
                  </a:moveTo>
                  <a:lnTo>
                    <a:pt x="101" y="194"/>
                  </a:lnTo>
                  <a:lnTo>
                    <a:pt x="135" y="247"/>
                  </a:lnTo>
                  <a:lnTo>
                    <a:pt x="181" y="256"/>
                  </a:lnTo>
                  <a:lnTo>
                    <a:pt x="181" y="318"/>
                  </a:lnTo>
                  <a:lnTo>
                    <a:pt x="125" y="318"/>
                  </a:lnTo>
                  <a:lnTo>
                    <a:pt x="125" y="277"/>
                  </a:lnTo>
                  <a:lnTo>
                    <a:pt x="114" y="277"/>
                  </a:lnTo>
                  <a:lnTo>
                    <a:pt x="0" y="318"/>
                  </a:lnTo>
                  <a:lnTo>
                    <a:pt x="35" y="348"/>
                  </a:lnTo>
                  <a:lnTo>
                    <a:pt x="35" y="390"/>
                  </a:lnTo>
                  <a:lnTo>
                    <a:pt x="79" y="411"/>
                  </a:lnTo>
                  <a:lnTo>
                    <a:pt x="147" y="420"/>
                  </a:lnTo>
                  <a:lnTo>
                    <a:pt x="191" y="390"/>
                  </a:lnTo>
                  <a:lnTo>
                    <a:pt x="203" y="462"/>
                  </a:lnTo>
                  <a:lnTo>
                    <a:pt x="158" y="471"/>
                  </a:lnTo>
                  <a:lnTo>
                    <a:pt x="147" y="492"/>
                  </a:lnTo>
                  <a:lnTo>
                    <a:pt x="125" y="502"/>
                  </a:lnTo>
                  <a:lnTo>
                    <a:pt x="91" y="482"/>
                  </a:lnTo>
                  <a:lnTo>
                    <a:pt x="68" y="522"/>
                  </a:lnTo>
                  <a:lnTo>
                    <a:pt x="12" y="575"/>
                  </a:lnTo>
                  <a:lnTo>
                    <a:pt x="45" y="626"/>
                  </a:lnTo>
                  <a:lnTo>
                    <a:pt x="35" y="646"/>
                  </a:lnTo>
                  <a:lnTo>
                    <a:pt x="79" y="686"/>
                  </a:lnTo>
                  <a:lnTo>
                    <a:pt x="135" y="686"/>
                  </a:lnTo>
                  <a:lnTo>
                    <a:pt x="158" y="718"/>
                  </a:lnTo>
                  <a:lnTo>
                    <a:pt x="147" y="737"/>
                  </a:lnTo>
                  <a:lnTo>
                    <a:pt x="158" y="769"/>
                  </a:lnTo>
                  <a:lnTo>
                    <a:pt x="203" y="748"/>
                  </a:lnTo>
                  <a:lnTo>
                    <a:pt x="249" y="789"/>
                  </a:lnTo>
                  <a:lnTo>
                    <a:pt x="316" y="758"/>
                  </a:lnTo>
                  <a:lnTo>
                    <a:pt x="295" y="799"/>
                  </a:lnTo>
                  <a:lnTo>
                    <a:pt x="295" y="841"/>
                  </a:lnTo>
                  <a:lnTo>
                    <a:pt x="203" y="903"/>
                  </a:lnTo>
                  <a:lnTo>
                    <a:pt x="170" y="943"/>
                  </a:lnTo>
                  <a:lnTo>
                    <a:pt x="135" y="943"/>
                  </a:lnTo>
                  <a:lnTo>
                    <a:pt x="79" y="984"/>
                  </a:lnTo>
                  <a:lnTo>
                    <a:pt x="23" y="994"/>
                  </a:lnTo>
                  <a:lnTo>
                    <a:pt x="0" y="1014"/>
                  </a:lnTo>
                  <a:lnTo>
                    <a:pt x="23" y="1025"/>
                  </a:lnTo>
                  <a:lnTo>
                    <a:pt x="135" y="984"/>
                  </a:lnTo>
                  <a:lnTo>
                    <a:pt x="203" y="954"/>
                  </a:lnTo>
                  <a:lnTo>
                    <a:pt x="339" y="871"/>
                  </a:lnTo>
                  <a:lnTo>
                    <a:pt x="440" y="769"/>
                  </a:lnTo>
                  <a:lnTo>
                    <a:pt x="451" y="748"/>
                  </a:lnTo>
                  <a:lnTo>
                    <a:pt x="420" y="748"/>
                  </a:lnTo>
                  <a:lnTo>
                    <a:pt x="520" y="615"/>
                  </a:lnTo>
                  <a:lnTo>
                    <a:pt x="542" y="605"/>
                  </a:lnTo>
                  <a:lnTo>
                    <a:pt x="542" y="626"/>
                  </a:lnTo>
                  <a:lnTo>
                    <a:pt x="509" y="646"/>
                  </a:lnTo>
                  <a:lnTo>
                    <a:pt x="497" y="707"/>
                  </a:lnTo>
                  <a:lnTo>
                    <a:pt x="520" y="697"/>
                  </a:lnTo>
                  <a:lnTo>
                    <a:pt x="497" y="718"/>
                  </a:lnTo>
                  <a:lnTo>
                    <a:pt x="509" y="728"/>
                  </a:lnTo>
                  <a:lnTo>
                    <a:pt x="577" y="686"/>
                  </a:lnTo>
                  <a:lnTo>
                    <a:pt x="611" y="677"/>
                  </a:lnTo>
                  <a:lnTo>
                    <a:pt x="621" y="646"/>
                  </a:lnTo>
                  <a:lnTo>
                    <a:pt x="611" y="626"/>
                  </a:lnTo>
                  <a:lnTo>
                    <a:pt x="678" y="615"/>
                  </a:lnTo>
                  <a:lnTo>
                    <a:pt x="757" y="656"/>
                  </a:lnTo>
                  <a:lnTo>
                    <a:pt x="825" y="635"/>
                  </a:lnTo>
                  <a:lnTo>
                    <a:pt x="859" y="646"/>
                  </a:lnTo>
                  <a:lnTo>
                    <a:pt x="904" y="646"/>
                  </a:lnTo>
                  <a:lnTo>
                    <a:pt x="1029" y="697"/>
                  </a:lnTo>
                  <a:lnTo>
                    <a:pt x="1052" y="718"/>
                  </a:lnTo>
                  <a:lnTo>
                    <a:pt x="1085" y="758"/>
                  </a:lnTo>
                  <a:lnTo>
                    <a:pt x="1152" y="799"/>
                  </a:lnTo>
                  <a:lnTo>
                    <a:pt x="1176" y="820"/>
                  </a:lnTo>
                  <a:lnTo>
                    <a:pt x="1255" y="862"/>
                  </a:lnTo>
                  <a:lnTo>
                    <a:pt x="1333" y="830"/>
                  </a:lnTo>
                  <a:lnTo>
                    <a:pt x="1333" y="789"/>
                  </a:lnTo>
                  <a:lnTo>
                    <a:pt x="1312" y="748"/>
                  </a:lnTo>
                  <a:lnTo>
                    <a:pt x="1277" y="737"/>
                  </a:lnTo>
                  <a:lnTo>
                    <a:pt x="1243" y="737"/>
                  </a:lnTo>
                  <a:lnTo>
                    <a:pt x="1197" y="707"/>
                  </a:lnTo>
                  <a:lnTo>
                    <a:pt x="1152" y="677"/>
                  </a:lnTo>
                  <a:lnTo>
                    <a:pt x="1062" y="594"/>
                  </a:lnTo>
                  <a:lnTo>
                    <a:pt x="1039" y="605"/>
                  </a:lnTo>
                  <a:lnTo>
                    <a:pt x="1016" y="635"/>
                  </a:lnTo>
                  <a:lnTo>
                    <a:pt x="994" y="656"/>
                  </a:lnTo>
                  <a:lnTo>
                    <a:pt x="915" y="615"/>
                  </a:lnTo>
                  <a:lnTo>
                    <a:pt x="915" y="594"/>
                  </a:lnTo>
                  <a:lnTo>
                    <a:pt x="848" y="615"/>
                  </a:lnTo>
                  <a:lnTo>
                    <a:pt x="825" y="512"/>
                  </a:lnTo>
                  <a:lnTo>
                    <a:pt x="769" y="287"/>
                  </a:lnTo>
                  <a:lnTo>
                    <a:pt x="723" y="133"/>
                  </a:lnTo>
                  <a:lnTo>
                    <a:pt x="701" y="62"/>
                  </a:lnTo>
                  <a:lnTo>
                    <a:pt x="634" y="31"/>
                  </a:lnTo>
                  <a:lnTo>
                    <a:pt x="599" y="51"/>
                  </a:lnTo>
                  <a:lnTo>
                    <a:pt x="486" y="31"/>
                  </a:lnTo>
                  <a:lnTo>
                    <a:pt x="451" y="41"/>
                  </a:lnTo>
                  <a:lnTo>
                    <a:pt x="420" y="31"/>
                  </a:lnTo>
                  <a:lnTo>
                    <a:pt x="420" y="20"/>
                  </a:lnTo>
                  <a:lnTo>
                    <a:pt x="316" y="0"/>
                  </a:lnTo>
                  <a:lnTo>
                    <a:pt x="305" y="20"/>
                  </a:lnTo>
                  <a:lnTo>
                    <a:pt x="249" y="20"/>
                  </a:lnTo>
                  <a:lnTo>
                    <a:pt x="203" y="51"/>
                  </a:lnTo>
                  <a:lnTo>
                    <a:pt x="170" y="83"/>
                  </a:lnTo>
                  <a:lnTo>
                    <a:pt x="158" y="113"/>
                  </a:lnTo>
                  <a:lnTo>
                    <a:pt x="135" y="133"/>
                  </a:lnTo>
                  <a:lnTo>
                    <a:pt x="91" y="133"/>
                  </a:lnTo>
                  <a:lnTo>
                    <a:pt x="68" y="16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04" name="Freeform 321"/>
            <p:cNvSpPr>
              <a:spLocks noChangeAspect="1"/>
            </p:cNvSpPr>
            <p:nvPr/>
          </p:nvSpPr>
          <p:spPr bwMode="auto">
            <a:xfrm>
              <a:off x="401" y="1946"/>
              <a:ext cx="1333" cy="1025"/>
            </a:xfrm>
            <a:custGeom>
              <a:avLst/>
              <a:gdLst>
                <a:gd name="T0" fmla="*/ 101 w 1333"/>
                <a:gd name="T1" fmla="*/ 194 h 1025"/>
                <a:gd name="T2" fmla="*/ 181 w 1333"/>
                <a:gd name="T3" fmla="*/ 256 h 1025"/>
                <a:gd name="T4" fmla="*/ 125 w 1333"/>
                <a:gd name="T5" fmla="*/ 318 h 1025"/>
                <a:gd name="T6" fmla="*/ 114 w 1333"/>
                <a:gd name="T7" fmla="*/ 277 h 1025"/>
                <a:gd name="T8" fmla="*/ 35 w 1333"/>
                <a:gd name="T9" fmla="*/ 348 h 1025"/>
                <a:gd name="T10" fmla="*/ 79 w 1333"/>
                <a:gd name="T11" fmla="*/ 411 h 1025"/>
                <a:gd name="T12" fmla="*/ 191 w 1333"/>
                <a:gd name="T13" fmla="*/ 390 h 1025"/>
                <a:gd name="T14" fmla="*/ 158 w 1333"/>
                <a:gd name="T15" fmla="*/ 471 h 1025"/>
                <a:gd name="T16" fmla="*/ 125 w 1333"/>
                <a:gd name="T17" fmla="*/ 502 h 1025"/>
                <a:gd name="T18" fmla="*/ 68 w 1333"/>
                <a:gd name="T19" fmla="*/ 522 h 1025"/>
                <a:gd name="T20" fmla="*/ 45 w 1333"/>
                <a:gd name="T21" fmla="*/ 626 h 1025"/>
                <a:gd name="T22" fmla="*/ 79 w 1333"/>
                <a:gd name="T23" fmla="*/ 686 h 1025"/>
                <a:gd name="T24" fmla="*/ 158 w 1333"/>
                <a:gd name="T25" fmla="*/ 718 h 1025"/>
                <a:gd name="T26" fmla="*/ 158 w 1333"/>
                <a:gd name="T27" fmla="*/ 769 h 1025"/>
                <a:gd name="T28" fmla="*/ 249 w 1333"/>
                <a:gd name="T29" fmla="*/ 789 h 1025"/>
                <a:gd name="T30" fmla="*/ 295 w 1333"/>
                <a:gd name="T31" fmla="*/ 799 h 1025"/>
                <a:gd name="T32" fmla="*/ 203 w 1333"/>
                <a:gd name="T33" fmla="*/ 903 h 1025"/>
                <a:gd name="T34" fmla="*/ 135 w 1333"/>
                <a:gd name="T35" fmla="*/ 943 h 1025"/>
                <a:gd name="T36" fmla="*/ 23 w 1333"/>
                <a:gd name="T37" fmla="*/ 994 h 1025"/>
                <a:gd name="T38" fmla="*/ 23 w 1333"/>
                <a:gd name="T39" fmla="*/ 1025 h 1025"/>
                <a:gd name="T40" fmla="*/ 203 w 1333"/>
                <a:gd name="T41" fmla="*/ 954 h 1025"/>
                <a:gd name="T42" fmla="*/ 440 w 1333"/>
                <a:gd name="T43" fmla="*/ 769 h 1025"/>
                <a:gd name="T44" fmla="*/ 420 w 1333"/>
                <a:gd name="T45" fmla="*/ 748 h 1025"/>
                <a:gd name="T46" fmla="*/ 542 w 1333"/>
                <a:gd name="T47" fmla="*/ 605 h 1025"/>
                <a:gd name="T48" fmla="*/ 509 w 1333"/>
                <a:gd name="T49" fmla="*/ 646 h 1025"/>
                <a:gd name="T50" fmla="*/ 520 w 1333"/>
                <a:gd name="T51" fmla="*/ 697 h 1025"/>
                <a:gd name="T52" fmla="*/ 509 w 1333"/>
                <a:gd name="T53" fmla="*/ 728 h 1025"/>
                <a:gd name="T54" fmla="*/ 611 w 1333"/>
                <a:gd name="T55" fmla="*/ 677 h 1025"/>
                <a:gd name="T56" fmla="*/ 611 w 1333"/>
                <a:gd name="T57" fmla="*/ 626 h 1025"/>
                <a:gd name="T58" fmla="*/ 757 w 1333"/>
                <a:gd name="T59" fmla="*/ 656 h 1025"/>
                <a:gd name="T60" fmla="*/ 859 w 1333"/>
                <a:gd name="T61" fmla="*/ 646 h 1025"/>
                <a:gd name="T62" fmla="*/ 1029 w 1333"/>
                <a:gd name="T63" fmla="*/ 697 h 1025"/>
                <a:gd name="T64" fmla="*/ 1085 w 1333"/>
                <a:gd name="T65" fmla="*/ 758 h 1025"/>
                <a:gd name="T66" fmla="*/ 1176 w 1333"/>
                <a:gd name="T67" fmla="*/ 820 h 1025"/>
                <a:gd name="T68" fmla="*/ 1333 w 1333"/>
                <a:gd name="T69" fmla="*/ 830 h 1025"/>
                <a:gd name="T70" fmla="*/ 1312 w 1333"/>
                <a:gd name="T71" fmla="*/ 748 h 1025"/>
                <a:gd name="T72" fmla="*/ 1243 w 1333"/>
                <a:gd name="T73" fmla="*/ 737 h 1025"/>
                <a:gd name="T74" fmla="*/ 1152 w 1333"/>
                <a:gd name="T75" fmla="*/ 677 h 1025"/>
                <a:gd name="T76" fmla="*/ 1039 w 1333"/>
                <a:gd name="T77" fmla="*/ 605 h 1025"/>
                <a:gd name="T78" fmla="*/ 994 w 1333"/>
                <a:gd name="T79" fmla="*/ 656 h 1025"/>
                <a:gd name="T80" fmla="*/ 915 w 1333"/>
                <a:gd name="T81" fmla="*/ 594 h 1025"/>
                <a:gd name="T82" fmla="*/ 825 w 1333"/>
                <a:gd name="T83" fmla="*/ 512 h 1025"/>
                <a:gd name="T84" fmla="*/ 723 w 1333"/>
                <a:gd name="T85" fmla="*/ 133 h 1025"/>
                <a:gd name="T86" fmla="*/ 634 w 1333"/>
                <a:gd name="T87" fmla="*/ 31 h 1025"/>
                <a:gd name="T88" fmla="*/ 486 w 1333"/>
                <a:gd name="T89" fmla="*/ 31 h 1025"/>
                <a:gd name="T90" fmla="*/ 420 w 1333"/>
                <a:gd name="T91" fmla="*/ 31 h 1025"/>
                <a:gd name="T92" fmla="*/ 316 w 1333"/>
                <a:gd name="T93" fmla="*/ 0 h 1025"/>
                <a:gd name="T94" fmla="*/ 249 w 1333"/>
                <a:gd name="T95" fmla="*/ 20 h 1025"/>
                <a:gd name="T96" fmla="*/ 170 w 1333"/>
                <a:gd name="T97" fmla="*/ 83 h 1025"/>
                <a:gd name="T98" fmla="*/ 135 w 1333"/>
                <a:gd name="T99" fmla="*/ 133 h 1025"/>
                <a:gd name="T100" fmla="*/ 68 w 1333"/>
                <a:gd name="T101" fmla="*/ 164 h 102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333"/>
                <a:gd name="T154" fmla="*/ 0 h 1025"/>
                <a:gd name="T155" fmla="*/ 1333 w 1333"/>
                <a:gd name="T156" fmla="*/ 1025 h 102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333" h="1025">
                  <a:moveTo>
                    <a:pt x="68" y="164"/>
                  </a:moveTo>
                  <a:lnTo>
                    <a:pt x="101" y="194"/>
                  </a:lnTo>
                  <a:lnTo>
                    <a:pt x="135" y="247"/>
                  </a:lnTo>
                  <a:lnTo>
                    <a:pt x="181" y="256"/>
                  </a:lnTo>
                  <a:lnTo>
                    <a:pt x="181" y="318"/>
                  </a:lnTo>
                  <a:lnTo>
                    <a:pt x="125" y="318"/>
                  </a:lnTo>
                  <a:lnTo>
                    <a:pt x="125" y="277"/>
                  </a:lnTo>
                  <a:lnTo>
                    <a:pt x="114" y="277"/>
                  </a:lnTo>
                  <a:lnTo>
                    <a:pt x="0" y="318"/>
                  </a:lnTo>
                  <a:lnTo>
                    <a:pt x="35" y="348"/>
                  </a:lnTo>
                  <a:lnTo>
                    <a:pt x="35" y="390"/>
                  </a:lnTo>
                  <a:lnTo>
                    <a:pt x="79" y="411"/>
                  </a:lnTo>
                  <a:lnTo>
                    <a:pt x="147" y="420"/>
                  </a:lnTo>
                  <a:lnTo>
                    <a:pt x="191" y="390"/>
                  </a:lnTo>
                  <a:lnTo>
                    <a:pt x="203" y="462"/>
                  </a:lnTo>
                  <a:lnTo>
                    <a:pt x="158" y="471"/>
                  </a:lnTo>
                  <a:lnTo>
                    <a:pt x="147" y="492"/>
                  </a:lnTo>
                  <a:lnTo>
                    <a:pt x="125" y="502"/>
                  </a:lnTo>
                  <a:lnTo>
                    <a:pt x="91" y="482"/>
                  </a:lnTo>
                  <a:lnTo>
                    <a:pt x="68" y="522"/>
                  </a:lnTo>
                  <a:lnTo>
                    <a:pt x="12" y="575"/>
                  </a:lnTo>
                  <a:lnTo>
                    <a:pt x="45" y="626"/>
                  </a:lnTo>
                  <a:lnTo>
                    <a:pt x="35" y="646"/>
                  </a:lnTo>
                  <a:lnTo>
                    <a:pt x="79" y="686"/>
                  </a:lnTo>
                  <a:lnTo>
                    <a:pt x="135" y="686"/>
                  </a:lnTo>
                  <a:lnTo>
                    <a:pt x="158" y="718"/>
                  </a:lnTo>
                  <a:lnTo>
                    <a:pt x="147" y="737"/>
                  </a:lnTo>
                  <a:lnTo>
                    <a:pt x="158" y="769"/>
                  </a:lnTo>
                  <a:lnTo>
                    <a:pt x="203" y="748"/>
                  </a:lnTo>
                  <a:lnTo>
                    <a:pt x="249" y="789"/>
                  </a:lnTo>
                  <a:lnTo>
                    <a:pt x="316" y="758"/>
                  </a:lnTo>
                  <a:lnTo>
                    <a:pt x="295" y="799"/>
                  </a:lnTo>
                  <a:lnTo>
                    <a:pt x="295" y="841"/>
                  </a:lnTo>
                  <a:lnTo>
                    <a:pt x="203" y="903"/>
                  </a:lnTo>
                  <a:lnTo>
                    <a:pt x="170" y="943"/>
                  </a:lnTo>
                  <a:lnTo>
                    <a:pt x="135" y="943"/>
                  </a:lnTo>
                  <a:lnTo>
                    <a:pt x="79" y="984"/>
                  </a:lnTo>
                  <a:lnTo>
                    <a:pt x="23" y="994"/>
                  </a:lnTo>
                  <a:lnTo>
                    <a:pt x="0" y="1014"/>
                  </a:lnTo>
                  <a:lnTo>
                    <a:pt x="23" y="1025"/>
                  </a:lnTo>
                  <a:lnTo>
                    <a:pt x="135" y="984"/>
                  </a:lnTo>
                  <a:lnTo>
                    <a:pt x="203" y="954"/>
                  </a:lnTo>
                  <a:lnTo>
                    <a:pt x="339" y="871"/>
                  </a:lnTo>
                  <a:lnTo>
                    <a:pt x="440" y="769"/>
                  </a:lnTo>
                  <a:lnTo>
                    <a:pt x="451" y="748"/>
                  </a:lnTo>
                  <a:lnTo>
                    <a:pt x="420" y="748"/>
                  </a:lnTo>
                  <a:lnTo>
                    <a:pt x="520" y="615"/>
                  </a:lnTo>
                  <a:lnTo>
                    <a:pt x="542" y="605"/>
                  </a:lnTo>
                  <a:lnTo>
                    <a:pt x="542" y="626"/>
                  </a:lnTo>
                  <a:lnTo>
                    <a:pt x="509" y="646"/>
                  </a:lnTo>
                  <a:lnTo>
                    <a:pt x="497" y="707"/>
                  </a:lnTo>
                  <a:lnTo>
                    <a:pt x="520" y="697"/>
                  </a:lnTo>
                  <a:lnTo>
                    <a:pt x="497" y="718"/>
                  </a:lnTo>
                  <a:lnTo>
                    <a:pt x="509" y="728"/>
                  </a:lnTo>
                  <a:lnTo>
                    <a:pt x="577" y="686"/>
                  </a:lnTo>
                  <a:lnTo>
                    <a:pt x="611" y="677"/>
                  </a:lnTo>
                  <a:lnTo>
                    <a:pt x="621" y="646"/>
                  </a:lnTo>
                  <a:lnTo>
                    <a:pt x="611" y="626"/>
                  </a:lnTo>
                  <a:lnTo>
                    <a:pt x="678" y="615"/>
                  </a:lnTo>
                  <a:lnTo>
                    <a:pt x="757" y="656"/>
                  </a:lnTo>
                  <a:lnTo>
                    <a:pt x="825" y="635"/>
                  </a:lnTo>
                  <a:lnTo>
                    <a:pt x="859" y="646"/>
                  </a:lnTo>
                  <a:lnTo>
                    <a:pt x="904" y="646"/>
                  </a:lnTo>
                  <a:lnTo>
                    <a:pt x="1029" y="697"/>
                  </a:lnTo>
                  <a:lnTo>
                    <a:pt x="1052" y="718"/>
                  </a:lnTo>
                  <a:lnTo>
                    <a:pt x="1085" y="758"/>
                  </a:lnTo>
                  <a:lnTo>
                    <a:pt x="1152" y="799"/>
                  </a:lnTo>
                  <a:lnTo>
                    <a:pt x="1176" y="820"/>
                  </a:lnTo>
                  <a:lnTo>
                    <a:pt x="1255" y="862"/>
                  </a:lnTo>
                  <a:lnTo>
                    <a:pt x="1333" y="830"/>
                  </a:lnTo>
                  <a:lnTo>
                    <a:pt x="1333" y="789"/>
                  </a:lnTo>
                  <a:lnTo>
                    <a:pt x="1312" y="748"/>
                  </a:lnTo>
                  <a:lnTo>
                    <a:pt x="1277" y="737"/>
                  </a:lnTo>
                  <a:lnTo>
                    <a:pt x="1243" y="737"/>
                  </a:lnTo>
                  <a:lnTo>
                    <a:pt x="1197" y="707"/>
                  </a:lnTo>
                  <a:lnTo>
                    <a:pt x="1152" y="677"/>
                  </a:lnTo>
                  <a:lnTo>
                    <a:pt x="1062" y="594"/>
                  </a:lnTo>
                  <a:lnTo>
                    <a:pt x="1039" y="605"/>
                  </a:lnTo>
                  <a:lnTo>
                    <a:pt x="1016" y="635"/>
                  </a:lnTo>
                  <a:lnTo>
                    <a:pt x="994" y="656"/>
                  </a:lnTo>
                  <a:lnTo>
                    <a:pt x="915" y="615"/>
                  </a:lnTo>
                  <a:lnTo>
                    <a:pt x="915" y="594"/>
                  </a:lnTo>
                  <a:lnTo>
                    <a:pt x="848" y="615"/>
                  </a:lnTo>
                  <a:lnTo>
                    <a:pt x="825" y="512"/>
                  </a:lnTo>
                  <a:lnTo>
                    <a:pt x="769" y="287"/>
                  </a:lnTo>
                  <a:lnTo>
                    <a:pt x="723" y="133"/>
                  </a:lnTo>
                  <a:lnTo>
                    <a:pt x="701" y="62"/>
                  </a:lnTo>
                  <a:lnTo>
                    <a:pt x="634" y="31"/>
                  </a:lnTo>
                  <a:lnTo>
                    <a:pt x="599" y="51"/>
                  </a:lnTo>
                  <a:lnTo>
                    <a:pt x="486" y="31"/>
                  </a:lnTo>
                  <a:lnTo>
                    <a:pt x="451" y="41"/>
                  </a:lnTo>
                  <a:lnTo>
                    <a:pt x="420" y="31"/>
                  </a:lnTo>
                  <a:lnTo>
                    <a:pt x="420" y="20"/>
                  </a:lnTo>
                  <a:lnTo>
                    <a:pt x="316" y="0"/>
                  </a:lnTo>
                  <a:lnTo>
                    <a:pt x="305" y="20"/>
                  </a:lnTo>
                  <a:lnTo>
                    <a:pt x="249" y="20"/>
                  </a:lnTo>
                  <a:lnTo>
                    <a:pt x="203" y="51"/>
                  </a:lnTo>
                  <a:lnTo>
                    <a:pt x="170" y="83"/>
                  </a:lnTo>
                  <a:lnTo>
                    <a:pt x="158" y="113"/>
                  </a:lnTo>
                  <a:lnTo>
                    <a:pt x="135" y="133"/>
                  </a:lnTo>
                  <a:lnTo>
                    <a:pt x="91" y="133"/>
                  </a:lnTo>
                  <a:lnTo>
                    <a:pt x="68" y="16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05" name="Freeform 322"/>
            <p:cNvSpPr>
              <a:spLocks noChangeAspect="1"/>
            </p:cNvSpPr>
            <p:nvPr/>
          </p:nvSpPr>
          <p:spPr bwMode="auto">
            <a:xfrm>
              <a:off x="2669" y="4721"/>
              <a:ext cx="219" cy="207"/>
            </a:xfrm>
            <a:custGeom>
              <a:avLst/>
              <a:gdLst>
                <a:gd name="T0" fmla="*/ 109 w 219"/>
                <a:gd name="T1" fmla="*/ 0 h 207"/>
                <a:gd name="T2" fmla="*/ 84 w 219"/>
                <a:gd name="T3" fmla="*/ 79 h 207"/>
                <a:gd name="T4" fmla="*/ 0 w 219"/>
                <a:gd name="T5" fmla="*/ 79 h 207"/>
                <a:gd name="T6" fmla="*/ 68 w 219"/>
                <a:gd name="T7" fmla="*/ 128 h 207"/>
                <a:gd name="T8" fmla="*/ 42 w 219"/>
                <a:gd name="T9" fmla="*/ 207 h 207"/>
                <a:gd name="T10" fmla="*/ 109 w 219"/>
                <a:gd name="T11" fmla="*/ 159 h 207"/>
                <a:gd name="T12" fmla="*/ 176 w 219"/>
                <a:gd name="T13" fmla="*/ 207 h 207"/>
                <a:gd name="T14" fmla="*/ 150 w 219"/>
                <a:gd name="T15" fmla="*/ 128 h 207"/>
                <a:gd name="T16" fmla="*/ 219 w 219"/>
                <a:gd name="T17" fmla="*/ 79 h 207"/>
                <a:gd name="T18" fmla="*/ 135 w 219"/>
                <a:gd name="T19" fmla="*/ 79 h 207"/>
                <a:gd name="T20" fmla="*/ 109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2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0" y="128"/>
                  </a:lnTo>
                  <a:lnTo>
                    <a:pt x="219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06" name="Freeform 323"/>
            <p:cNvSpPr>
              <a:spLocks noChangeAspect="1"/>
            </p:cNvSpPr>
            <p:nvPr/>
          </p:nvSpPr>
          <p:spPr bwMode="auto">
            <a:xfrm>
              <a:off x="2669" y="4721"/>
              <a:ext cx="219" cy="207"/>
            </a:xfrm>
            <a:custGeom>
              <a:avLst/>
              <a:gdLst>
                <a:gd name="T0" fmla="*/ 109 w 219"/>
                <a:gd name="T1" fmla="*/ 0 h 207"/>
                <a:gd name="T2" fmla="*/ 84 w 219"/>
                <a:gd name="T3" fmla="*/ 79 h 207"/>
                <a:gd name="T4" fmla="*/ 0 w 219"/>
                <a:gd name="T5" fmla="*/ 79 h 207"/>
                <a:gd name="T6" fmla="*/ 68 w 219"/>
                <a:gd name="T7" fmla="*/ 128 h 207"/>
                <a:gd name="T8" fmla="*/ 42 w 219"/>
                <a:gd name="T9" fmla="*/ 207 h 207"/>
                <a:gd name="T10" fmla="*/ 109 w 219"/>
                <a:gd name="T11" fmla="*/ 159 h 207"/>
                <a:gd name="T12" fmla="*/ 176 w 219"/>
                <a:gd name="T13" fmla="*/ 207 h 207"/>
                <a:gd name="T14" fmla="*/ 150 w 219"/>
                <a:gd name="T15" fmla="*/ 128 h 207"/>
                <a:gd name="T16" fmla="*/ 219 w 219"/>
                <a:gd name="T17" fmla="*/ 79 h 207"/>
                <a:gd name="T18" fmla="*/ 135 w 219"/>
                <a:gd name="T19" fmla="*/ 79 h 207"/>
                <a:gd name="T20" fmla="*/ 109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2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0" y="128"/>
                  </a:lnTo>
                  <a:lnTo>
                    <a:pt x="219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07" name="Freeform 324"/>
            <p:cNvSpPr>
              <a:spLocks noChangeAspect="1"/>
            </p:cNvSpPr>
            <p:nvPr/>
          </p:nvSpPr>
          <p:spPr bwMode="auto">
            <a:xfrm>
              <a:off x="2876" y="4686"/>
              <a:ext cx="218" cy="207"/>
            </a:xfrm>
            <a:custGeom>
              <a:avLst/>
              <a:gdLst>
                <a:gd name="T0" fmla="*/ 109 w 218"/>
                <a:gd name="T1" fmla="*/ 0 h 207"/>
                <a:gd name="T2" fmla="*/ 84 w 218"/>
                <a:gd name="T3" fmla="*/ 79 h 207"/>
                <a:gd name="T4" fmla="*/ 0 w 218"/>
                <a:gd name="T5" fmla="*/ 79 h 207"/>
                <a:gd name="T6" fmla="*/ 68 w 218"/>
                <a:gd name="T7" fmla="*/ 128 h 207"/>
                <a:gd name="T8" fmla="*/ 42 w 218"/>
                <a:gd name="T9" fmla="*/ 207 h 207"/>
                <a:gd name="T10" fmla="*/ 109 w 218"/>
                <a:gd name="T11" fmla="*/ 159 h 207"/>
                <a:gd name="T12" fmla="*/ 176 w 218"/>
                <a:gd name="T13" fmla="*/ 207 h 207"/>
                <a:gd name="T14" fmla="*/ 150 w 218"/>
                <a:gd name="T15" fmla="*/ 128 h 207"/>
                <a:gd name="T16" fmla="*/ 218 w 218"/>
                <a:gd name="T17" fmla="*/ 79 h 207"/>
                <a:gd name="T18" fmla="*/ 135 w 218"/>
                <a:gd name="T19" fmla="*/ 79 h 207"/>
                <a:gd name="T20" fmla="*/ 109 w 218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8"/>
                <a:gd name="T34" fmla="*/ 0 h 207"/>
                <a:gd name="T35" fmla="*/ 218 w 218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8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2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0" y="128"/>
                  </a:lnTo>
                  <a:lnTo>
                    <a:pt x="218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08" name="Freeform 325"/>
            <p:cNvSpPr>
              <a:spLocks noChangeAspect="1"/>
            </p:cNvSpPr>
            <p:nvPr/>
          </p:nvSpPr>
          <p:spPr bwMode="auto">
            <a:xfrm>
              <a:off x="2876" y="4686"/>
              <a:ext cx="218" cy="207"/>
            </a:xfrm>
            <a:custGeom>
              <a:avLst/>
              <a:gdLst>
                <a:gd name="T0" fmla="*/ 109 w 218"/>
                <a:gd name="T1" fmla="*/ 0 h 207"/>
                <a:gd name="T2" fmla="*/ 84 w 218"/>
                <a:gd name="T3" fmla="*/ 79 h 207"/>
                <a:gd name="T4" fmla="*/ 0 w 218"/>
                <a:gd name="T5" fmla="*/ 79 h 207"/>
                <a:gd name="T6" fmla="*/ 68 w 218"/>
                <a:gd name="T7" fmla="*/ 128 h 207"/>
                <a:gd name="T8" fmla="*/ 42 w 218"/>
                <a:gd name="T9" fmla="*/ 207 h 207"/>
                <a:gd name="T10" fmla="*/ 109 w 218"/>
                <a:gd name="T11" fmla="*/ 159 h 207"/>
                <a:gd name="T12" fmla="*/ 176 w 218"/>
                <a:gd name="T13" fmla="*/ 207 h 207"/>
                <a:gd name="T14" fmla="*/ 150 w 218"/>
                <a:gd name="T15" fmla="*/ 128 h 207"/>
                <a:gd name="T16" fmla="*/ 218 w 218"/>
                <a:gd name="T17" fmla="*/ 79 h 207"/>
                <a:gd name="T18" fmla="*/ 135 w 218"/>
                <a:gd name="T19" fmla="*/ 79 h 207"/>
                <a:gd name="T20" fmla="*/ 109 w 218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8"/>
                <a:gd name="T34" fmla="*/ 0 h 207"/>
                <a:gd name="T35" fmla="*/ 218 w 218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8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2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0" y="128"/>
                  </a:lnTo>
                  <a:lnTo>
                    <a:pt x="218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09" name="Freeform 326"/>
            <p:cNvSpPr>
              <a:spLocks noChangeAspect="1"/>
            </p:cNvSpPr>
            <p:nvPr/>
          </p:nvSpPr>
          <p:spPr bwMode="auto">
            <a:xfrm>
              <a:off x="2817" y="4752"/>
              <a:ext cx="156" cy="155"/>
            </a:xfrm>
            <a:custGeom>
              <a:avLst/>
              <a:gdLst>
                <a:gd name="T0" fmla="*/ 78 w 156"/>
                <a:gd name="T1" fmla="*/ 0 h 155"/>
                <a:gd name="T2" fmla="*/ 156 w 156"/>
                <a:gd name="T3" fmla="*/ 155 h 155"/>
                <a:gd name="T4" fmla="*/ 0 w 156"/>
                <a:gd name="T5" fmla="*/ 155 h 155"/>
                <a:gd name="T6" fmla="*/ 78 w 156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5"/>
                <a:gd name="T14" fmla="*/ 156 w 156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5">
                  <a:moveTo>
                    <a:pt x="78" y="0"/>
                  </a:moveTo>
                  <a:lnTo>
                    <a:pt x="156" y="155"/>
                  </a:lnTo>
                  <a:lnTo>
                    <a:pt x="0" y="155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10" name="Freeform 327"/>
            <p:cNvSpPr>
              <a:spLocks noChangeAspect="1"/>
            </p:cNvSpPr>
            <p:nvPr/>
          </p:nvSpPr>
          <p:spPr bwMode="auto">
            <a:xfrm>
              <a:off x="2817" y="4752"/>
              <a:ext cx="156" cy="155"/>
            </a:xfrm>
            <a:custGeom>
              <a:avLst/>
              <a:gdLst>
                <a:gd name="T0" fmla="*/ 78 w 156"/>
                <a:gd name="T1" fmla="*/ 0 h 155"/>
                <a:gd name="T2" fmla="*/ 156 w 156"/>
                <a:gd name="T3" fmla="*/ 155 h 155"/>
                <a:gd name="T4" fmla="*/ 0 w 156"/>
                <a:gd name="T5" fmla="*/ 155 h 155"/>
                <a:gd name="T6" fmla="*/ 78 w 156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5"/>
                <a:gd name="T14" fmla="*/ 156 w 156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5">
                  <a:moveTo>
                    <a:pt x="78" y="0"/>
                  </a:moveTo>
                  <a:lnTo>
                    <a:pt x="156" y="155"/>
                  </a:lnTo>
                  <a:lnTo>
                    <a:pt x="0" y="155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11" name="Freeform 328"/>
            <p:cNvSpPr>
              <a:spLocks noChangeAspect="1"/>
            </p:cNvSpPr>
            <p:nvPr/>
          </p:nvSpPr>
          <p:spPr bwMode="auto">
            <a:xfrm>
              <a:off x="1640" y="2606"/>
              <a:ext cx="1454" cy="1101"/>
            </a:xfrm>
            <a:custGeom>
              <a:avLst/>
              <a:gdLst>
                <a:gd name="T0" fmla="*/ 10 w 1454"/>
                <a:gd name="T1" fmla="*/ 818 h 1101"/>
                <a:gd name="T2" fmla="*/ 10 w 1454"/>
                <a:gd name="T3" fmla="*/ 755 h 1101"/>
                <a:gd name="T4" fmla="*/ 23 w 1454"/>
                <a:gd name="T5" fmla="*/ 704 h 1101"/>
                <a:gd name="T6" fmla="*/ 26 w 1454"/>
                <a:gd name="T7" fmla="*/ 625 h 1101"/>
                <a:gd name="T8" fmla="*/ 50 w 1454"/>
                <a:gd name="T9" fmla="*/ 607 h 1101"/>
                <a:gd name="T10" fmla="*/ 66 w 1454"/>
                <a:gd name="T11" fmla="*/ 580 h 1101"/>
                <a:gd name="T12" fmla="*/ 79 w 1454"/>
                <a:gd name="T13" fmla="*/ 546 h 1101"/>
                <a:gd name="T14" fmla="*/ 143 w 1454"/>
                <a:gd name="T15" fmla="*/ 456 h 1101"/>
                <a:gd name="T16" fmla="*/ 223 w 1454"/>
                <a:gd name="T17" fmla="*/ 281 h 1101"/>
                <a:gd name="T18" fmla="*/ 279 w 1454"/>
                <a:gd name="T19" fmla="*/ 160 h 1101"/>
                <a:gd name="T20" fmla="*/ 322 w 1454"/>
                <a:gd name="T21" fmla="*/ 40 h 1101"/>
                <a:gd name="T22" fmla="*/ 329 w 1454"/>
                <a:gd name="T23" fmla="*/ 3 h 1101"/>
                <a:gd name="T24" fmla="*/ 363 w 1454"/>
                <a:gd name="T25" fmla="*/ 3 h 1101"/>
                <a:gd name="T26" fmla="*/ 403 w 1454"/>
                <a:gd name="T27" fmla="*/ 12 h 1101"/>
                <a:gd name="T28" fmla="*/ 419 w 1454"/>
                <a:gd name="T29" fmla="*/ 33 h 1101"/>
                <a:gd name="T30" fmla="*/ 479 w 1454"/>
                <a:gd name="T31" fmla="*/ 60 h 1101"/>
                <a:gd name="T32" fmla="*/ 479 w 1454"/>
                <a:gd name="T33" fmla="*/ 100 h 1101"/>
                <a:gd name="T34" fmla="*/ 485 w 1454"/>
                <a:gd name="T35" fmla="*/ 170 h 1101"/>
                <a:gd name="T36" fmla="*/ 589 w 1454"/>
                <a:gd name="T37" fmla="*/ 193 h 1101"/>
                <a:gd name="T38" fmla="*/ 655 w 1454"/>
                <a:gd name="T39" fmla="*/ 193 h 1101"/>
                <a:gd name="T40" fmla="*/ 728 w 1454"/>
                <a:gd name="T41" fmla="*/ 226 h 1101"/>
                <a:gd name="T42" fmla="*/ 825 w 1454"/>
                <a:gd name="T43" fmla="*/ 230 h 1101"/>
                <a:gd name="T44" fmla="*/ 875 w 1454"/>
                <a:gd name="T45" fmla="*/ 239 h 1101"/>
                <a:gd name="T46" fmla="*/ 915 w 1454"/>
                <a:gd name="T47" fmla="*/ 223 h 1101"/>
                <a:gd name="T48" fmla="*/ 958 w 1454"/>
                <a:gd name="T49" fmla="*/ 230 h 1101"/>
                <a:gd name="T50" fmla="*/ 995 w 1454"/>
                <a:gd name="T51" fmla="*/ 223 h 1101"/>
                <a:gd name="T52" fmla="*/ 1025 w 1454"/>
                <a:gd name="T53" fmla="*/ 230 h 1101"/>
                <a:gd name="T54" fmla="*/ 1058 w 1454"/>
                <a:gd name="T55" fmla="*/ 235 h 1101"/>
                <a:gd name="T56" fmla="*/ 1401 w 1454"/>
                <a:gd name="T57" fmla="*/ 296 h 1101"/>
                <a:gd name="T58" fmla="*/ 1418 w 1454"/>
                <a:gd name="T59" fmla="*/ 332 h 1101"/>
                <a:gd name="T60" fmla="*/ 1451 w 1454"/>
                <a:gd name="T61" fmla="*/ 350 h 1101"/>
                <a:gd name="T62" fmla="*/ 1378 w 1454"/>
                <a:gd name="T63" fmla="*/ 486 h 1101"/>
                <a:gd name="T64" fmla="*/ 1361 w 1454"/>
                <a:gd name="T65" fmla="*/ 513 h 1101"/>
                <a:gd name="T66" fmla="*/ 1318 w 1454"/>
                <a:gd name="T67" fmla="*/ 540 h 1101"/>
                <a:gd name="T68" fmla="*/ 1271 w 1454"/>
                <a:gd name="T69" fmla="*/ 622 h 1101"/>
                <a:gd name="T70" fmla="*/ 1301 w 1454"/>
                <a:gd name="T71" fmla="*/ 646 h 1101"/>
                <a:gd name="T72" fmla="*/ 1308 w 1454"/>
                <a:gd name="T73" fmla="*/ 673 h 1101"/>
                <a:gd name="T74" fmla="*/ 1298 w 1454"/>
                <a:gd name="T75" fmla="*/ 682 h 1101"/>
                <a:gd name="T76" fmla="*/ 1274 w 1454"/>
                <a:gd name="T77" fmla="*/ 733 h 1101"/>
                <a:gd name="T78" fmla="*/ 699 w 1454"/>
                <a:gd name="T79" fmla="*/ 996 h 110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54"/>
                <a:gd name="T121" fmla="*/ 0 h 1101"/>
                <a:gd name="T122" fmla="*/ 1454 w 1454"/>
                <a:gd name="T123" fmla="*/ 1101 h 110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54" h="1101">
                  <a:moveTo>
                    <a:pt x="20" y="827"/>
                  </a:moveTo>
                  <a:lnTo>
                    <a:pt x="10" y="818"/>
                  </a:lnTo>
                  <a:lnTo>
                    <a:pt x="0" y="775"/>
                  </a:lnTo>
                  <a:lnTo>
                    <a:pt x="10" y="755"/>
                  </a:lnTo>
                  <a:lnTo>
                    <a:pt x="10" y="736"/>
                  </a:lnTo>
                  <a:lnTo>
                    <a:pt x="23" y="704"/>
                  </a:lnTo>
                  <a:lnTo>
                    <a:pt x="16" y="640"/>
                  </a:lnTo>
                  <a:lnTo>
                    <a:pt x="26" y="625"/>
                  </a:lnTo>
                  <a:lnTo>
                    <a:pt x="42" y="619"/>
                  </a:lnTo>
                  <a:lnTo>
                    <a:pt x="50" y="607"/>
                  </a:lnTo>
                  <a:lnTo>
                    <a:pt x="60" y="585"/>
                  </a:lnTo>
                  <a:lnTo>
                    <a:pt x="66" y="580"/>
                  </a:lnTo>
                  <a:lnTo>
                    <a:pt x="73" y="550"/>
                  </a:lnTo>
                  <a:lnTo>
                    <a:pt x="79" y="546"/>
                  </a:lnTo>
                  <a:lnTo>
                    <a:pt x="123" y="501"/>
                  </a:lnTo>
                  <a:lnTo>
                    <a:pt x="143" y="456"/>
                  </a:lnTo>
                  <a:lnTo>
                    <a:pt x="179" y="393"/>
                  </a:lnTo>
                  <a:lnTo>
                    <a:pt x="223" y="281"/>
                  </a:lnTo>
                  <a:lnTo>
                    <a:pt x="253" y="230"/>
                  </a:lnTo>
                  <a:lnTo>
                    <a:pt x="279" y="160"/>
                  </a:lnTo>
                  <a:lnTo>
                    <a:pt x="309" y="70"/>
                  </a:lnTo>
                  <a:lnTo>
                    <a:pt x="322" y="40"/>
                  </a:lnTo>
                  <a:lnTo>
                    <a:pt x="329" y="12"/>
                  </a:lnTo>
                  <a:lnTo>
                    <a:pt x="329" y="3"/>
                  </a:lnTo>
                  <a:lnTo>
                    <a:pt x="343" y="0"/>
                  </a:lnTo>
                  <a:lnTo>
                    <a:pt x="363" y="3"/>
                  </a:lnTo>
                  <a:lnTo>
                    <a:pt x="372" y="0"/>
                  </a:lnTo>
                  <a:lnTo>
                    <a:pt x="403" y="12"/>
                  </a:lnTo>
                  <a:lnTo>
                    <a:pt x="416" y="24"/>
                  </a:lnTo>
                  <a:lnTo>
                    <a:pt x="419" y="33"/>
                  </a:lnTo>
                  <a:lnTo>
                    <a:pt x="445" y="33"/>
                  </a:lnTo>
                  <a:lnTo>
                    <a:pt x="479" y="60"/>
                  </a:lnTo>
                  <a:lnTo>
                    <a:pt x="485" y="88"/>
                  </a:lnTo>
                  <a:lnTo>
                    <a:pt x="479" y="100"/>
                  </a:lnTo>
                  <a:lnTo>
                    <a:pt x="479" y="151"/>
                  </a:lnTo>
                  <a:lnTo>
                    <a:pt x="485" y="170"/>
                  </a:lnTo>
                  <a:lnTo>
                    <a:pt x="532" y="187"/>
                  </a:lnTo>
                  <a:lnTo>
                    <a:pt x="589" y="193"/>
                  </a:lnTo>
                  <a:lnTo>
                    <a:pt x="625" y="187"/>
                  </a:lnTo>
                  <a:lnTo>
                    <a:pt x="655" y="193"/>
                  </a:lnTo>
                  <a:lnTo>
                    <a:pt x="715" y="208"/>
                  </a:lnTo>
                  <a:lnTo>
                    <a:pt x="728" y="226"/>
                  </a:lnTo>
                  <a:lnTo>
                    <a:pt x="802" y="218"/>
                  </a:lnTo>
                  <a:lnTo>
                    <a:pt x="825" y="230"/>
                  </a:lnTo>
                  <a:lnTo>
                    <a:pt x="835" y="233"/>
                  </a:lnTo>
                  <a:lnTo>
                    <a:pt x="875" y="239"/>
                  </a:lnTo>
                  <a:lnTo>
                    <a:pt x="892" y="235"/>
                  </a:lnTo>
                  <a:lnTo>
                    <a:pt x="915" y="223"/>
                  </a:lnTo>
                  <a:lnTo>
                    <a:pt x="934" y="223"/>
                  </a:lnTo>
                  <a:lnTo>
                    <a:pt x="958" y="230"/>
                  </a:lnTo>
                  <a:lnTo>
                    <a:pt x="975" y="223"/>
                  </a:lnTo>
                  <a:lnTo>
                    <a:pt x="995" y="223"/>
                  </a:lnTo>
                  <a:lnTo>
                    <a:pt x="1005" y="230"/>
                  </a:lnTo>
                  <a:lnTo>
                    <a:pt x="1025" y="230"/>
                  </a:lnTo>
                  <a:lnTo>
                    <a:pt x="1041" y="235"/>
                  </a:lnTo>
                  <a:lnTo>
                    <a:pt x="1058" y="235"/>
                  </a:lnTo>
                  <a:lnTo>
                    <a:pt x="1081" y="230"/>
                  </a:lnTo>
                  <a:lnTo>
                    <a:pt x="1401" y="296"/>
                  </a:lnTo>
                  <a:lnTo>
                    <a:pt x="1404" y="314"/>
                  </a:lnTo>
                  <a:lnTo>
                    <a:pt x="1418" y="332"/>
                  </a:lnTo>
                  <a:lnTo>
                    <a:pt x="1434" y="339"/>
                  </a:lnTo>
                  <a:lnTo>
                    <a:pt x="1451" y="350"/>
                  </a:lnTo>
                  <a:lnTo>
                    <a:pt x="1454" y="377"/>
                  </a:lnTo>
                  <a:lnTo>
                    <a:pt x="1378" y="486"/>
                  </a:lnTo>
                  <a:lnTo>
                    <a:pt x="1364" y="501"/>
                  </a:lnTo>
                  <a:lnTo>
                    <a:pt x="1361" y="513"/>
                  </a:lnTo>
                  <a:lnTo>
                    <a:pt x="1344" y="532"/>
                  </a:lnTo>
                  <a:lnTo>
                    <a:pt x="1318" y="540"/>
                  </a:lnTo>
                  <a:lnTo>
                    <a:pt x="1278" y="598"/>
                  </a:lnTo>
                  <a:lnTo>
                    <a:pt x="1271" y="622"/>
                  </a:lnTo>
                  <a:lnTo>
                    <a:pt x="1278" y="633"/>
                  </a:lnTo>
                  <a:lnTo>
                    <a:pt x="1301" y="646"/>
                  </a:lnTo>
                  <a:lnTo>
                    <a:pt x="1314" y="661"/>
                  </a:lnTo>
                  <a:lnTo>
                    <a:pt x="1308" y="673"/>
                  </a:lnTo>
                  <a:lnTo>
                    <a:pt x="1304" y="682"/>
                  </a:lnTo>
                  <a:lnTo>
                    <a:pt x="1298" y="682"/>
                  </a:lnTo>
                  <a:lnTo>
                    <a:pt x="1298" y="706"/>
                  </a:lnTo>
                  <a:lnTo>
                    <a:pt x="1274" y="733"/>
                  </a:lnTo>
                  <a:lnTo>
                    <a:pt x="1184" y="1101"/>
                  </a:lnTo>
                  <a:lnTo>
                    <a:pt x="699" y="996"/>
                  </a:lnTo>
                  <a:lnTo>
                    <a:pt x="20" y="82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12" name="Freeform 329"/>
            <p:cNvSpPr>
              <a:spLocks noChangeAspect="1"/>
            </p:cNvSpPr>
            <p:nvPr/>
          </p:nvSpPr>
          <p:spPr bwMode="auto">
            <a:xfrm>
              <a:off x="2825" y="2292"/>
              <a:ext cx="1083" cy="1587"/>
            </a:xfrm>
            <a:custGeom>
              <a:avLst/>
              <a:gdLst>
                <a:gd name="T0" fmla="*/ 90 w 1083"/>
                <a:gd name="T1" fmla="*/ 1047 h 1587"/>
                <a:gd name="T2" fmla="*/ 114 w 1083"/>
                <a:gd name="T3" fmla="*/ 996 h 1587"/>
                <a:gd name="T4" fmla="*/ 124 w 1083"/>
                <a:gd name="T5" fmla="*/ 987 h 1587"/>
                <a:gd name="T6" fmla="*/ 117 w 1083"/>
                <a:gd name="T7" fmla="*/ 960 h 1587"/>
                <a:gd name="T8" fmla="*/ 87 w 1083"/>
                <a:gd name="T9" fmla="*/ 936 h 1587"/>
                <a:gd name="T10" fmla="*/ 134 w 1083"/>
                <a:gd name="T11" fmla="*/ 854 h 1587"/>
                <a:gd name="T12" fmla="*/ 177 w 1083"/>
                <a:gd name="T13" fmla="*/ 827 h 1587"/>
                <a:gd name="T14" fmla="*/ 194 w 1083"/>
                <a:gd name="T15" fmla="*/ 800 h 1587"/>
                <a:gd name="T16" fmla="*/ 267 w 1083"/>
                <a:gd name="T17" fmla="*/ 664 h 1587"/>
                <a:gd name="T18" fmla="*/ 234 w 1083"/>
                <a:gd name="T19" fmla="*/ 646 h 1587"/>
                <a:gd name="T20" fmla="*/ 217 w 1083"/>
                <a:gd name="T21" fmla="*/ 610 h 1587"/>
                <a:gd name="T22" fmla="*/ 221 w 1083"/>
                <a:gd name="T23" fmla="*/ 573 h 1587"/>
                <a:gd name="T24" fmla="*/ 213 w 1083"/>
                <a:gd name="T25" fmla="*/ 546 h 1587"/>
                <a:gd name="T26" fmla="*/ 221 w 1083"/>
                <a:gd name="T27" fmla="*/ 522 h 1587"/>
                <a:gd name="T28" fmla="*/ 347 w 1083"/>
                <a:gd name="T29" fmla="*/ 0 h 1587"/>
                <a:gd name="T30" fmla="*/ 454 w 1083"/>
                <a:gd name="T31" fmla="*/ 232 h 1587"/>
                <a:gd name="T32" fmla="*/ 487 w 1083"/>
                <a:gd name="T33" fmla="*/ 320 h 1587"/>
                <a:gd name="T34" fmla="*/ 467 w 1083"/>
                <a:gd name="T35" fmla="*/ 350 h 1587"/>
                <a:gd name="T36" fmla="*/ 497 w 1083"/>
                <a:gd name="T37" fmla="*/ 383 h 1587"/>
                <a:gd name="T38" fmla="*/ 564 w 1083"/>
                <a:gd name="T39" fmla="*/ 473 h 1587"/>
                <a:gd name="T40" fmla="*/ 584 w 1083"/>
                <a:gd name="T41" fmla="*/ 525 h 1587"/>
                <a:gd name="T42" fmla="*/ 607 w 1083"/>
                <a:gd name="T43" fmla="*/ 544 h 1587"/>
                <a:gd name="T44" fmla="*/ 654 w 1083"/>
                <a:gd name="T45" fmla="*/ 558 h 1587"/>
                <a:gd name="T46" fmla="*/ 621 w 1083"/>
                <a:gd name="T47" fmla="*/ 637 h 1587"/>
                <a:gd name="T48" fmla="*/ 603 w 1083"/>
                <a:gd name="T49" fmla="*/ 679 h 1587"/>
                <a:gd name="T50" fmla="*/ 607 w 1083"/>
                <a:gd name="T51" fmla="*/ 700 h 1587"/>
                <a:gd name="T52" fmla="*/ 580 w 1083"/>
                <a:gd name="T53" fmla="*/ 733 h 1587"/>
                <a:gd name="T54" fmla="*/ 574 w 1083"/>
                <a:gd name="T55" fmla="*/ 763 h 1587"/>
                <a:gd name="T56" fmla="*/ 617 w 1083"/>
                <a:gd name="T57" fmla="*/ 788 h 1587"/>
                <a:gd name="T58" fmla="*/ 670 w 1083"/>
                <a:gd name="T59" fmla="*/ 748 h 1587"/>
                <a:gd name="T60" fmla="*/ 683 w 1083"/>
                <a:gd name="T61" fmla="*/ 770 h 1587"/>
                <a:gd name="T62" fmla="*/ 697 w 1083"/>
                <a:gd name="T63" fmla="*/ 779 h 1587"/>
                <a:gd name="T64" fmla="*/ 694 w 1083"/>
                <a:gd name="T65" fmla="*/ 845 h 1587"/>
                <a:gd name="T66" fmla="*/ 723 w 1083"/>
                <a:gd name="T67" fmla="*/ 896 h 1587"/>
                <a:gd name="T68" fmla="*/ 710 w 1083"/>
                <a:gd name="T69" fmla="*/ 930 h 1587"/>
                <a:gd name="T70" fmla="*/ 747 w 1083"/>
                <a:gd name="T71" fmla="*/ 954 h 1587"/>
                <a:gd name="T72" fmla="*/ 767 w 1083"/>
                <a:gd name="T73" fmla="*/ 987 h 1587"/>
                <a:gd name="T74" fmla="*/ 760 w 1083"/>
                <a:gd name="T75" fmla="*/ 1020 h 1587"/>
                <a:gd name="T76" fmla="*/ 794 w 1083"/>
                <a:gd name="T77" fmla="*/ 1057 h 1587"/>
                <a:gd name="T78" fmla="*/ 817 w 1083"/>
                <a:gd name="T79" fmla="*/ 1029 h 1587"/>
                <a:gd name="T80" fmla="*/ 867 w 1083"/>
                <a:gd name="T81" fmla="*/ 1044 h 1587"/>
                <a:gd name="T82" fmla="*/ 894 w 1083"/>
                <a:gd name="T83" fmla="*/ 1029 h 1587"/>
                <a:gd name="T84" fmla="*/ 946 w 1083"/>
                <a:gd name="T85" fmla="*/ 1042 h 1587"/>
                <a:gd name="T86" fmla="*/ 973 w 1083"/>
                <a:gd name="T87" fmla="*/ 1044 h 1587"/>
                <a:gd name="T88" fmla="*/ 1017 w 1083"/>
                <a:gd name="T89" fmla="*/ 1029 h 1587"/>
                <a:gd name="T90" fmla="*/ 1060 w 1083"/>
                <a:gd name="T91" fmla="*/ 1036 h 1587"/>
                <a:gd name="T92" fmla="*/ 1083 w 1083"/>
                <a:gd name="T93" fmla="*/ 1074 h 1587"/>
                <a:gd name="T94" fmla="*/ 497 w 1083"/>
                <a:gd name="T95" fmla="*/ 1506 h 158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3"/>
                <a:gd name="T145" fmla="*/ 0 h 1587"/>
                <a:gd name="T146" fmla="*/ 1083 w 1083"/>
                <a:gd name="T147" fmla="*/ 1587 h 158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3" h="1587">
                  <a:moveTo>
                    <a:pt x="0" y="1415"/>
                  </a:moveTo>
                  <a:lnTo>
                    <a:pt x="90" y="1047"/>
                  </a:lnTo>
                  <a:lnTo>
                    <a:pt x="114" y="1020"/>
                  </a:lnTo>
                  <a:lnTo>
                    <a:pt x="114" y="996"/>
                  </a:lnTo>
                  <a:lnTo>
                    <a:pt x="120" y="996"/>
                  </a:lnTo>
                  <a:lnTo>
                    <a:pt x="124" y="987"/>
                  </a:lnTo>
                  <a:lnTo>
                    <a:pt x="131" y="975"/>
                  </a:lnTo>
                  <a:lnTo>
                    <a:pt x="117" y="960"/>
                  </a:lnTo>
                  <a:lnTo>
                    <a:pt x="94" y="947"/>
                  </a:lnTo>
                  <a:lnTo>
                    <a:pt x="87" y="936"/>
                  </a:lnTo>
                  <a:lnTo>
                    <a:pt x="94" y="912"/>
                  </a:lnTo>
                  <a:lnTo>
                    <a:pt x="134" y="854"/>
                  </a:lnTo>
                  <a:lnTo>
                    <a:pt x="160" y="845"/>
                  </a:lnTo>
                  <a:lnTo>
                    <a:pt x="177" y="827"/>
                  </a:lnTo>
                  <a:lnTo>
                    <a:pt x="180" y="815"/>
                  </a:lnTo>
                  <a:lnTo>
                    <a:pt x="194" y="800"/>
                  </a:lnTo>
                  <a:lnTo>
                    <a:pt x="271" y="691"/>
                  </a:lnTo>
                  <a:lnTo>
                    <a:pt x="267" y="664"/>
                  </a:lnTo>
                  <a:lnTo>
                    <a:pt x="250" y="652"/>
                  </a:lnTo>
                  <a:lnTo>
                    <a:pt x="234" y="646"/>
                  </a:lnTo>
                  <a:lnTo>
                    <a:pt x="221" y="628"/>
                  </a:lnTo>
                  <a:lnTo>
                    <a:pt x="217" y="610"/>
                  </a:lnTo>
                  <a:lnTo>
                    <a:pt x="213" y="582"/>
                  </a:lnTo>
                  <a:lnTo>
                    <a:pt x="221" y="573"/>
                  </a:lnTo>
                  <a:lnTo>
                    <a:pt x="227" y="564"/>
                  </a:lnTo>
                  <a:lnTo>
                    <a:pt x="213" y="546"/>
                  </a:lnTo>
                  <a:lnTo>
                    <a:pt x="213" y="528"/>
                  </a:lnTo>
                  <a:lnTo>
                    <a:pt x="221" y="522"/>
                  </a:lnTo>
                  <a:lnTo>
                    <a:pt x="350" y="0"/>
                  </a:lnTo>
                  <a:lnTo>
                    <a:pt x="347" y="0"/>
                  </a:lnTo>
                  <a:lnTo>
                    <a:pt x="490" y="33"/>
                  </a:lnTo>
                  <a:lnTo>
                    <a:pt x="454" y="232"/>
                  </a:lnTo>
                  <a:lnTo>
                    <a:pt x="477" y="287"/>
                  </a:lnTo>
                  <a:lnTo>
                    <a:pt x="487" y="320"/>
                  </a:lnTo>
                  <a:lnTo>
                    <a:pt x="477" y="340"/>
                  </a:lnTo>
                  <a:lnTo>
                    <a:pt x="467" y="350"/>
                  </a:lnTo>
                  <a:lnTo>
                    <a:pt x="481" y="362"/>
                  </a:lnTo>
                  <a:lnTo>
                    <a:pt x="497" y="383"/>
                  </a:lnTo>
                  <a:lnTo>
                    <a:pt x="537" y="420"/>
                  </a:lnTo>
                  <a:lnTo>
                    <a:pt x="564" y="473"/>
                  </a:lnTo>
                  <a:lnTo>
                    <a:pt x="570" y="498"/>
                  </a:lnTo>
                  <a:lnTo>
                    <a:pt x="584" y="525"/>
                  </a:lnTo>
                  <a:lnTo>
                    <a:pt x="607" y="525"/>
                  </a:lnTo>
                  <a:lnTo>
                    <a:pt x="607" y="544"/>
                  </a:lnTo>
                  <a:lnTo>
                    <a:pt x="644" y="546"/>
                  </a:lnTo>
                  <a:lnTo>
                    <a:pt x="654" y="558"/>
                  </a:lnTo>
                  <a:lnTo>
                    <a:pt x="617" y="625"/>
                  </a:lnTo>
                  <a:lnTo>
                    <a:pt x="621" y="637"/>
                  </a:lnTo>
                  <a:lnTo>
                    <a:pt x="607" y="646"/>
                  </a:lnTo>
                  <a:lnTo>
                    <a:pt x="603" y="679"/>
                  </a:lnTo>
                  <a:lnTo>
                    <a:pt x="607" y="682"/>
                  </a:lnTo>
                  <a:lnTo>
                    <a:pt x="607" y="700"/>
                  </a:lnTo>
                  <a:lnTo>
                    <a:pt x="580" y="715"/>
                  </a:lnTo>
                  <a:lnTo>
                    <a:pt x="580" y="733"/>
                  </a:lnTo>
                  <a:lnTo>
                    <a:pt x="584" y="746"/>
                  </a:lnTo>
                  <a:lnTo>
                    <a:pt x="574" y="763"/>
                  </a:lnTo>
                  <a:lnTo>
                    <a:pt x="607" y="790"/>
                  </a:lnTo>
                  <a:lnTo>
                    <a:pt x="617" y="788"/>
                  </a:lnTo>
                  <a:lnTo>
                    <a:pt x="664" y="754"/>
                  </a:lnTo>
                  <a:lnTo>
                    <a:pt x="670" y="748"/>
                  </a:lnTo>
                  <a:lnTo>
                    <a:pt x="677" y="754"/>
                  </a:lnTo>
                  <a:lnTo>
                    <a:pt x="683" y="770"/>
                  </a:lnTo>
                  <a:lnTo>
                    <a:pt x="691" y="772"/>
                  </a:lnTo>
                  <a:lnTo>
                    <a:pt x="697" y="779"/>
                  </a:lnTo>
                  <a:lnTo>
                    <a:pt x="694" y="806"/>
                  </a:lnTo>
                  <a:lnTo>
                    <a:pt x="694" y="845"/>
                  </a:lnTo>
                  <a:lnTo>
                    <a:pt x="704" y="872"/>
                  </a:lnTo>
                  <a:lnTo>
                    <a:pt x="723" y="896"/>
                  </a:lnTo>
                  <a:lnTo>
                    <a:pt x="720" y="912"/>
                  </a:lnTo>
                  <a:lnTo>
                    <a:pt x="710" y="930"/>
                  </a:lnTo>
                  <a:lnTo>
                    <a:pt x="727" y="954"/>
                  </a:lnTo>
                  <a:lnTo>
                    <a:pt x="747" y="954"/>
                  </a:lnTo>
                  <a:lnTo>
                    <a:pt x="764" y="975"/>
                  </a:lnTo>
                  <a:lnTo>
                    <a:pt x="767" y="987"/>
                  </a:lnTo>
                  <a:lnTo>
                    <a:pt x="760" y="1014"/>
                  </a:lnTo>
                  <a:lnTo>
                    <a:pt x="760" y="1020"/>
                  </a:lnTo>
                  <a:lnTo>
                    <a:pt x="774" y="1044"/>
                  </a:lnTo>
                  <a:lnTo>
                    <a:pt x="794" y="1057"/>
                  </a:lnTo>
                  <a:lnTo>
                    <a:pt x="804" y="1036"/>
                  </a:lnTo>
                  <a:lnTo>
                    <a:pt x="817" y="1029"/>
                  </a:lnTo>
                  <a:lnTo>
                    <a:pt x="850" y="1042"/>
                  </a:lnTo>
                  <a:lnTo>
                    <a:pt x="867" y="1044"/>
                  </a:lnTo>
                  <a:lnTo>
                    <a:pt x="884" y="1032"/>
                  </a:lnTo>
                  <a:lnTo>
                    <a:pt x="894" y="1029"/>
                  </a:lnTo>
                  <a:lnTo>
                    <a:pt x="904" y="1038"/>
                  </a:lnTo>
                  <a:lnTo>
                    <a:pt x="946" y="1042"/>
                  </a:lnTo>
                  <a:lnTo>
                    <a:pt x="967" y="1050"/>
                  </a:lnTo>
                  <a:lnTo>
                    <a:pt x="973" y="1044"/>
                  </a:lnTo>
                  <a:lnTo>
                    <a:pt x="1020" y="1047"/>
                  </a:lnTo>
                  <a:lnTo>
                    <a:pt x="1017" y="1029"/>
                  </a:lnTo>
                  <a:lnTo>
                    <a:pt x="1036" y="1014"/>
                  </a:lnTo>
                  <a:lnTo>
                    <a:pt x="1060" y="1036"/>
                  </a:lnTo>
                  <a:lnTo>
                    <a:pt x="1067" y="1062"/>
                  </a:lnTo>
                  <a:lnTo>
                    <a:pt x="1083" y="1074"/>
                  </a:lnTo>
                  <a:lnTo>
                    <a:pt x="1000" y="1587"/>
                  </a:lnTo>
                  <a:lnTo>
                    <a:pt x="497" y="1506"/>
                  </a:lnTo>
                  <a:lnTo>
                    <a:pt x="0" y="141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13" name="Freeform 330"/>
            <p:cNvSpPr>
              <a:spLocks noChangeAspect="1"/>
            </p:cNvSpPr>
            <p:nvPr/>
          </p:nvSpPr>
          <p:spPr bwMode="auto">
            <a:xfrm>
              <a:off x="3280" y="2325"/>
              <a:ext cx="1847" cy="1066"/>
            </a:xfrm>
            <a:custGeom>
              <a:avLst/>
              <a:gdLst>
                <a:gd name="T0" fmla="*/ 645 w 1847"/>
                <a:gd name="T1" fmla="*/ 939 h 1066"/>
                <a:gd name="T2" fmla="*/ 612 w 1847"/>
                <a:gd name="T3" fmla="*/ 1029 h 1066"/>
                <a:gd name="T4" fmla="*/ 581 w 1847"/>
                <a:gd name="T5" fmla="*/ 981 h 1066"/>
                <a:gd name="T6" fmla="*/ 565 w 1847"/>
                <a:gd name="T7" fmla="*/ 1014 h 1066"/>
                <a:gd name="T8" fmla="*/ 512 w 1847"/>
                <a:gd name="T9" fmla="*/ 1018 h 1066"/>
                <a:gd name="T10" fmla="*/ 449 w 1847"/>
                <a:gd name="T11" fmla="*/ 1006 h 1066"/>
                <a:gd name="T12" fmla="*/ 429 w 1847"/>
                <a:gd name="T13" fmla="*/ 999 h 1066"/>
                <a:gd name="T14" fmla="*/ 395 w 1847"/>
                <a:gd name="T15" fmla="*/ 1009 h 1066"/>
                <a:gd name="T16" fmla="*/ 349 w 1847"/>
                <a:gd name="T17" fmla="*/ 1003 h 1066"/>
                <a:gd name="T18" fmla="*/ 319 w 1847"/>
                <a:gd name="T19" fmla="*/ 1011 h 1066"/>
                <a:gd name="T20" fmla="*/ 305 w 1847"/>
                <a:gd name="T21" fmla="*/ 981 h 1066"/>
                <a:gd name="T22" fmla="*/ 309 w 1847"/>
                <a:gd name="T23" fmla="*/ 942 h 1066"/>
                <a:gd name="T24" fmla="*/ 272 w 1847"/>
                <a:gd name="T25" fmla="*/ 921 h 1066"/>
                <a:gd name="T26" fmla="*/ 266 w 1847"/>
                <a:gd name="T27" fmla="*/ 879 h 1066"/>
                <a:gd name="T28" fmla="*/ 249 w 1847"/>
                <a:gd name="T29" fmla="*/ 839 h 1066"/>
                <a:gd name="T30" fmla="*/ 239 w 1847"/>
                <a:gd name="T31" fmla="*/ 773 h 1066"/>
                <a:gd name="T32" fmla="*/ 236 w 1847"/>
                <a:gd name="T33" fmla="*/ 739 h 1066"/>
                <a:gd name="T34" fmla="*/ 222 w 1847"/>
                <a:gd name="T35" fmla="*/ 721 h 1066"/>
                <a:gd name="T36" fmla="*/ 209 w 1847"/>
                <a:gd name="T37" fmla="*/ 721 h 1066"/>
                <a:gd name="T38" fmla="*/ 152 w 1847"/>
                <a:gd name="T39" fmla="*/ 757 h 1066"/>
                <a:gd name="T40" fmla="*/ 129 w 1847"/>
                <a:gd name="T41" fmla="*/ 713 h 1066"/>
                <a:gd name="T42" fmla="*/ 125 w 1847"/>
                <a:gd name="T43" fmla="*/ 682 h 1066"/>
                <a:gd name="T44" fmla="*/ 152 w 1847"/>
                <a:gd name="T45" fmla="*/ 649 h 1066"/>
                <a:gd name="T46" fmla="*/ 152 w 1847"/>
                <a:gd name="T47" fmla="*/ 613 h 1066"/>
                <a:gd name="T48" fmla="*/ 162 w 1847"/>
                <a:gd name="T49" fmla="*/ 592 h 1066"/>
                <a:gd name="T50" fmla="*/ 189 w 1847"/>
                <a:gd name="T51" fmla="*/ 513 h 1066"/>
                <a:gd name="T52" fmla="*/ 152 w 1847"/>
                <a:gd name="T53" fmla="*/ 492 h 1066"/>
                <a:gd name="T54" fmla="*/ 115 w 1847"/>
                <a:gd name="T55" fmla="*/ 465 h 1066"/>
                <a:gd name="T56" fmla="*/ 83 w 1847"/>
                <a:gd name="T57" fmla="*/ 387 h 1066"/>
                <a:gd name="T58" fmla="*/ 26 w 1847"/>
                <a:gd name="T59" fmla="*/ 329 h 1066"/>
                <a:gd name="T60" fmla="*/ 22 w 1847"/>
                <a:gd name="T61" fmla="*/ 307 h 1066"/>
                <a:gd name="T62" fmla="*/ 22 w 1847"/>
                <a:gd name="T63" fmla="*/ 254 h 1066"/>
                <a:gd name="T64" fmla="*/ 36 w 1847"/>
                <a:gd name="T65" fmla="*/ 0 h 1066"/>
                <a:gd name="T66" fmla="*/ 658 w 1847"/>
                <a:gd name="T67" fmla="*/ 96 h 1066"/>
                <a:gd name="T68" fmla="*/ 1847 w 1847"/>
                <a:gd name="T69" fmla="*/ 236 h 1066"/>
                <a:gd name="T70" fmla="*/ 1773 w 1847"/>
                <a:gd name="T71" fmla="*/ 1066 h 106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847"/>
                <a:gd name="T109" fmla="*/ 0 h 1066"/>
                <a:gd name="T110" fmla="*/ 1847 w 1847"/>
                <a:gd name="T111" fmla="*/ 1066 h 106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847" h="1066">
                  <a:moveTo>
                    <a:pt x="1773" y="1066"/>
                  </a:moveTo>
                  <a:lnTo>
                    <a:pt x="645" y="939"/>
                  </a:lnTo>
                  <a:lnTo>
                    <a:pt x="628" y="1041"/>
                  </a:lnTo>
                  <a:lnTo>
                    <a:pt x="612" y="1029"/>
                  </a:lnTo>
                  <a:lnTo>
                    <a:pt x="605" y="1003"/>
                  </a:lnTo>
                  <a:lnTo>
                    <a:pt x="581" y="981"/>
                  </a:lnTo>
                  <a:lnTo>
                    <a:pt x="562" y="996"/>
                  </a:lnTo>
                  <a:lnTo>
                    <a:pt x="565" y="1014"/>
                  </a:lnTo>
                  <a:lnTo>
                    <a:pt x="518" y="1011"/>
                  </a:lnTo>
                  <a:lnTo>
                    <a:pt x="512" y="1018"/>
                  </a:lnTo>
                  <a:lnTo>
                    <a:pt x="491" y="1009"/>
                  </a:lnTo>
                  <a:lnTo>
                    <a:pt x="449" y="1006"/>
                  </a:lnTo>
                  <a:lnTo>
                    <a:pt x="439" y="996"/>
                  </a:lnTo>
                  <a:lnTo>
                    <a:pt x="429" y="999"/>
                  </a:lnTo>
                  <a:lnTo>
                    <a:pt x="412" y="1011"/>
                  </a:lnTo>
                  <a:lnTo>
                    <a:pt x="395" y="1009"/>
                  </a:lnTo>
                  <a:lnTo>
                    <a:pt x="362" y="996"/>
                  </a:lnTo>
                  <a:lnTo>
                    <a:pt x="349" y="1003"/>
                  </a:lnTo>
                  <a:lnTo>
                    <a:pt x="339" y="1024"/>
                  </a:lnTo>
                  <a:lnTo>
                    <a:pt x="319" y="1011"/>
                  </a:lnTo>
                  <a:lnTo>
                    <a:pt x="305" y="987"/>
                  </a:lnTo>
                  <a:lnTo>
                    <a:pt x="305" y="981"/>
                  </a:lnTo>
                  <a:lnTo>
                    <a:pt x="313" y="954"/>
                  </a:lnTo>
                  <a:lnTo>
                    <a:pt x="309" y="942"/>
                  </a:lnTo>
                  <a:lnTo>
                    <a:pt x="292" y="921"/>
                  </a:lnTo>
                  <a:lnTo>
                    <a:pt x="272" y="921"/>
                  </a:lnTo>
                  <a:lnTo>
                    <a:pt x="256" y="897"/>
                  </a:lnTo>
                  <a:lnTo>
                    <a:pt x="266" y="879"/>
                  </a:lnTo>
                  <a:lnTo>
                    <a:pt x="269" y="863"/>
                  </a:lnTo>
                  <a:lnTo>
                    <a:pt x="249" y="839"/>
                  </a:lnTo>
                  <a:lnTo>
                    <a:pt x="239" y="813"/>
                  </a:lnTo>
                  <a:lnTo>
                    <a:pt x="239" y="773"/>
                  </a:lnTo>
                  <a:lnTo>
                    <a:pt x="242" y="746"/>
                  </a:lnTo>
                  <a:lnTo>
                    <a:pt x="236" y="739"/>
                  </a:lnTo>
                  <a:lnTo>
                    <a:pt x="229" y="737"/>
                  </a:lnTo>
                  <a:lnTo>
                    <a:pt x="222" y="721"/>
                  </a:lnTo>
                  <a:lnTo>
                    <a:pt x="215" y="715"/>
                  </a:lnTo>
                  <a:lnTo>
                    <a:pt x="209" y="721"/>
                  </a:lnTo>
                  <a:lnTo>
                    <a:pt x="162" y="755"/>
                  </a:lnTo>
                  <a:lnTo>
                    <a:pt x="152" y="757"/>
                  </a:lnTo>
                  <a:lnTo>
                    <a:pt x="120" y="730"/>
                  </a:lnTo>
                  <a:lnTo>
                    <a:pt x="129" y="713"/>
                  </a:lnTo>
                  <a:lnTo>
                    <a:pt x="125" y="700"/>
                  </a:lnTo>
                  <a:lnTo>
                    <a:pt x="125" y="682"/>
                  </a:lnTo>
                  <a:lnTo>
                    <a:pt x="152" y="667"/>
                  </a:lnTo>
                  <a:lnTo>
                    <a:pt x="152" y="649"/>
                  </a:lnTo>
                  <a:lnTo>
                    <a:pt x="149" y="646"/>
                  </a:lnTo>
                  <a:lnTo>
                    <a:pt x="152" y="613"/>
                  </a:lnTo>
                  <a:lnTo>
                    <a:pt x="166" y="604"/>
                  </a:lnTo>
                  <a:lnTo>
                    <a:pt x="162" y="592"/>
                  </a:lnTo>
                  <a:lnTo>
                    <a:pt x="199" y="525"/>
                  </a:lnTo>
                  <a:lnTo>
                    <a:pt x="189" y="513"/>
                  </a:lnTo>
                  <a:lnTo>
                    <a:pt x="152" y="510"/>
                  </a:lnTo>
                  <a:lnTo>
                    <a:pt x="152" y="492"/>
                  </a:lnTo>
                  <a:lnTo>
                    <a:pt x="129" y="492"/>
                  </a:lnTo>
                  <a:lnTo>
                    <a:pt x="115" y="465"/>
                  </a:lnTo>
                  <a:lnTo>
                    <a:pt x="109" y="440"/>
                  </a:lnTo>
                  <a:lnTo>
                    <a:pt x="83" y="387"/>
                  </a:lnTo>
                  <a:lnTo>
                    <a:pt x="42" y="350"/>
                  </a:lnTo>
                  <a:lnTo>
                    <a:pt x="26" y="329"/>
                  </a:lnTo>
                  <a:lnTo>
                    <a:pt x="12" y="317"/>
                  </a:lnTo>
                  <a:lnTo>
                    <a:pt x="22" y="307"/>
                  </a:lnTo>
                  <a:lnTo>
                    <a:pt x="33" y="287"/>
                  </a:lnTo>
                  <a:lnTo>
                    <a:pt x="22" y="254"/>
                  </a:lnTo>
                  <a:lnTo>
                    <a:pt x="0" y="199"/>
                  </a:lnTo>
                  <a:lnTo>
                    <a:pt x="36" y="0"/>
                  </a:lnTo>
                  <a:lnTo>
                    <a:pt x="205" y="27"/>
                  </a:lnTo>
                  <a:lnTo>
                    <a:pt x="658" y="96"/>
                  </a:lnTo>
                  <a:lnTo>
                    <a:pt x="1124" y="169"/>
                  </a:lnTo>
                  <a:lnTo>
                    <a:pt x="1847" y="236"/>
                  </a:lnTo>
                  <a:lnTo>
                    <a:pt x="1791" y="863"/>
                  </a:lnTo>
                  <a:lnTo>
                    <a:pt x="1773" y="10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14" name="Freeform 331"/>
            <p:cNvSpPr>
              <a:spLocks noChangeAspect="1"/>
            </p:cNvSpPr>
            <p:nvPr/>
          </p:nvSpPr>
          <p:spPr bwMode="auto">
            <a:xfrm>
              <a:off x="3789" y="3264"/>
              <a:ext cx="1263" cy="949"/>
            </a:xfrm>
            <a:custGeom>
              <a:avLst/>
              <a:gdLst>
                <a:gd name="T0" fmla="*/ 1184 w 1263"/>
                <a:gd name="T1" fmla="*/ 949 h 949"/>
                <a:gd name="T2" fmla="*/ 1224 w 1263"/>
                <a:gd name="T3" fmla="*/ 534 h 949"/>
                <a:gd name="T4" fmla="*/ 1263 w 1263"/>
                <a:gd name="T5" fmla="*/ 127 h 949"/>
                <a:gd name="T6" fmla="*/ 137 w 1263"/>
                <a:gd name="T7" fmla="*/ 0 h 949"/>
                <a:gd name="T8" fmla="*/ 120 w 1263"/>
                <a:gd name="T9" fmla="*/ 102 h 949"/>
                <a:gd name="T10" fmla="*/ 37 w 1263"/>
                <a:gd name="T11" fmla="*/ 616 h 949"/>
                <a:gd name="T12" fmla="*/ 0 w 1263"/>
                <a:gd name="T13" fmla="*/ 816 h 949"/>
                <a:gd name="T14" fmla="*/ 336 w 1263"/>
                <a:gd name="T15" fmla="*/ 865 h 949"/>
                <a:gd name="T16" fmla="*/ 1184 w 1263"/>
                <a:gd name="T17" fmla="*/ 949 h 9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3"/>
                <a:gd name="T28" fmla="*/ 0 h 949"/>
                <a:gd name="T29" fmla="*/ 1263 w 1263"/>
                <a:gd name="T30" fmla="*/ 949 h 9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3" h="949">
                  <a:moveTo>
                    <a:pt x="1184" y="949"/>
                  </a:moveTo>
                  <a:lnTo>
                    <a:pt x="1224" y="534"/>
                  </a:lnTo>
                  <a:lnTo>
                    <a:pt x="1263" y="127"/>
                  </a:lnTo>
                  <a:lnTo>
                    <a:pt x="137" y="0"/>
                  </a:lnTo>
                  <a:lnTo>
                    <a:pt x="120" y="102"/>
                  </a:lnTo>
                  <a:lnTo>
                    <a:pt x="37" y="616"/>
                  </a:lnTo>
                  <a:lnTo>
                    <a:pt x="0" y="816"/>
                  </a:lnTo>
                  <a:lnTo>
                    <a:pt x="336" y="865"/>
                  </a:lnTo>
                  <a:lnTo>
                    <a:pt x="1184" y="94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15" name="Freeform 332"/>
            <p:cNvSpPr>
              <a:spLocks noChangeAspect="1"/>
            </p:cNvSpPr>
            <p:nvPr/>
          </p:nvSpPr>
          <p:spPr bwMode="auto">
            <a:xfrm>
              <a:off x="2165" y="3604"/>
              <a:ext cx="1158" cy="1603"/>
            </a:xfrm>
            <a:custGeom>
              <a:avLst/>
              <a:gdLst>
                <a:gd name="T0" fmla="*/ 173 w 1158"/>
                <a:gd name="T1" fmla="*/ 0 h 1603"/>
                <a:gd name="T2" fmla="*/ 0 w 1158"/>
                <a:gd name="T3" fmla="*/ 608 h 1603"/>
                <a:gd name="T4" fmla="*/ 750 w 1158"/>
                <a:gd name="T5" fmla="*/ 1603 h 1603"/>
                <a:gd name="T6" fmla="*/ 750 w 1158"/>
                <a:gd name="T7" fmla="*/ 1592 h 1603"/>
                <a:gd name="T8" fmla="*/ 758 w 1158"/>
                <a:gd name="T9" fmla="*/ 1576 h 1603"/>
                <a:gd name="T10" fmla="*/ 771 w 1158"/>
                <a:gd name="T11" fmla="*/ 1537 h 1603"/>
                <a:gd name="T12" fmla="*/ 764 w 1158"/>
                <a:gd name="T13" fmla="*/ 1519 h 1603"/>
                <a:gd name="T14" fmla="*/ 774 w 1158"/>
                <a:gd name="T15" fmla="*/ 1423 h 1603"/>
                <a:gd name="T16" fmla="*/ 768 w 1158"/>
                <a:gd name="T17" fmla="*/ 1384 h 1603"/>
                <a:gd name="T18" fmla="*/ 774 w 1158"/>
                <a:gd name="T19" fmla="*/ 1375 h 1603"/>
                <a:gd name="T20" fmla="*/ 801 w 1158"/>
                <a:gd name="T21" fmla="*/ 1368 h 1603"/>
                <a:gd name="T22" fmla="*/ 838 w 1158"/>
                <a:gd name="T23" fmla="*/ 1378 h 1603"/>
                <a:gd name="T24" fmla="*/ 850 w 1158"/>
                <a:gd name="T25" fmla="*/ 1393 h 1603"/>
                <a:gd name="T26" fmla="*/ 850 w 1158"/>
                <a:gd name="T27" fmla="*/ 1399 h 1603"/>
                <a:gd name="T28" fmla="*/ 865 w 1158"/>
                <a:gd name="T29" fmla="*/ 1411 h 1603"/>
                <a:gd name="T30" fmla="*/ 885 w 1158"/>
                <a:gd name="T31" fmla="*/ 1411 h 1603"/>
                <a:gd name="T32" fmla="*/ 918 w 1158"/>
                <a:gd name="T33" fmla="*/ 1323 h 1603"/>
                <a:gd name="T34" fmla="*/ 938 w 1158"/>
                <a:gd name="T35" fmla="*/ 1215 h 1603"/>
                <a:gd name="T36" fmla="*/ 1158 w 1158"/>
                <a:gd name="T37" fmla="*/ 195 h 1603"/>
                <a:gd name="T38" fmla="*/ 660 w 1158"/>
                <a:gd name="T39" fmla="*/ 105 h 1603"/>
                <a:gd name="T40" fmla="*/ 173 w 1158"/>
                <a:gd name="T41" fmla="*/ 0 h 160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58"/>
                <a:gd name="T64" fmla="*/ 0 h 1603"/>
                <a:gd name="T65" fmla="*/ 1158 w 1158"/>
                <a:gd name="T66" fmla="*/ 1603 h 160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58" h="1603">
                  <a:moveTo>
                    <a:pt x="173" y="0"/>
                  </a:moveTo>
                  <a:lnTo>
                    <a:pt x="0" y="608"/>
                  </a:lnTo>
                  <a:lnTo>
                    <a:pt x="750" y="1603"/>
                  </a:lnTo>
                  <a:lnTo>
                    <a:pt x="750" y="1592"/>
                  </a:lnTo>
                  <a:lnTo>
                    <a:pt x="758" y="1576"/>
                  </a:lnTo>
                  <a:lnTo>
                    <a:pt x="771" y="1537"/>
                  </a:lnTo>
                  <a:lnTo>
                    <a:pt x="764" y="1519"/>
                  </a:lnTo>
                  <a:lnTo>
                    <a:pt x="774" y="1423"/>
                  </a:lnTo>
                  <a:lnTo>
                    <a:pt x="768" y="1384"/>
                  </a:lnTo>
                  <a:lnTo>
                    <a:pt x="774" y="1375"/>
                  </a:lnTo>
                  <a:lnTo>
                    <a:pt x="801" y="1368"/>
                  </a:lnTo>
                  <a:lnTo>
                    <a:pt x="838" y="1378"/>
                  </a:lnTo>
                  <a:lnTo>
                    <a:pt x="850" y="1393"/>
                  </a:lnTo>
                  <a:lnTo>
                    <a:pt x="850" y="1399"/>
                  </a:lnTo>
                  <a:lnTo>
                    <a:pt x="865" y="1411"/>
                  </a:lnTo>
                  <a:lnTo>
                    <a:pt x="885" y="1411"/>
                  </a:lnTo>
                  <a:lnTo>
                    <a:pt x="918" y="1323"/>
                  </a:lnTo>
                  <a:lnTo>
                    <a:pt x="938" y="1215"/>
                  </a:lnTo>
                  <a:lnTo>
                    <a:pt x="1158" y="195"/>
                  </a:lnTo>
                  <a:lnTo>
                    <a:pt x="660" y="105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16" name="Freeform 333"/>
            <p:cNvSpPr>
              <a:spLocks noChangeAspect="1"/>
            </p:cNvSpPr>
            <p:nvPr/>
          </p:nvSpPr>
          <p:spPr bwMode="auto">
            <a:xfrm>
              <a:off x="4002" y="4127"/>
              <a:ext cx="1318" cy="944"/>
            </a:xfrm>
            <a:custGeom>
              <a:avLst/>
              <a:gdLst>
                <a:gd name="T0" fmla="*/ 0 w 1318"/>
                <a:gd name="T1" fmla="*/ 823 h 944"/>
                <a:gd name="T2" fmla="*/ 124 w 1318"/>
                <a:gd name="T3" fmla="*/ 0 h 944"/>
                <a:gd name="T4" fmla="*/ 974 w 1318"/>
                <a:gd name="T5" fmla="*/ 84 h 944"/>
                <a:gd name="T6" fmla="*/ 1318 w 1318"/>
                <a:gd name="T7" fmla="*/ 111 h 944"/>
                <a:gd name="T8" fmla="*/ 1304 w 1318"/>
                <a:gd name="T9" fmla="*/ 317 h 944"/>
                <a:gd name="T10" fmla="*/ 1265 w 1318"/>
                <a:gd name="T11" fmla="*/ 944 h 944"/>
                <a:gd name="T12" fmla="*/ 1088 w 1318"/>
                <a:gd name="T13" fmla="*/ 932 h 944"/>
                <a:gd name="T14" fmla="*/ 0 w 1318"/>
                <a:gd name="T15" fmla="*/ 823 h 9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18"/>
                <a:gd name="T25" fmla="*/ 0 h 944"/>
                <a:gd name="T26" fmla="*/ 1318 w 1318"/>
                <a:gd name="T27" fmla="*/ 944 h 9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18" h="944">
                  <a:moveTo>
                    <a:pt x="0" y="823"/>
                  </a:moveTo>
                  <a:lnTo>
                    <a:pt x="124" y="0"/>
                  </a:lnTo>
                  <a:lnTo>
                    <a:pt x="974" y="84"/>
                  </a:lnTo>
                  <a:lnTo>
                    <a:pt x="1318" y="111"/>
                  </a:lnTo>
                  <a:lnTo>
                    <a:pt x="1304" y="317"/>
                  </a:lnTo>
                  <a:lnTo>
                    <a:pt x="1265" y="944"/>
                  </a:lnTo>
                  <a:lnTo>
                    <a:pt x="1088" y="932"/>
                  </a:lnTo>
                  <a:lnTo>
                    <a:pt x="0" y="82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17" name="Freeform 334"/>
            <p:cNvSpPr>
              <a:spLocks noChangeAspect="1"/>
            </p:cNvSpPr>
            <p:nvPr/>
          </p:nvSpPr>
          <p:spPr bwMode="auto">
            <a:xfrm>
              <a:off x="5070" y="2559"/>
              <a:ext cx="1189" cy="678"/>
            </a:xfrm>
            <a:custGeom>
              <a:avLst/>
              <a:gdLst>
                <a:gd name="T0" fmla="*/ 0 w 1189"/>
                <a:gd name="T1" fmla="*/ 629 h 678"/>
                <a:gd name="T2" fmla="*/ 56 w 1189"/>
                <a:gd name="T3" fmla="*/ 0 h 678"/>
                <a:gd name="T4" fmla="*/ 582 w 1189"/>
                <a:gd name="T5" fmla="*/ 33 h 678"/>
                <a:gd name="T6" fmla="*/ 1092 w 1189"/>
                <a:gd name="T7" fmla="*/ 48 h 678"/>
                <a:gd name="T8" fmla="*/ 1092 w 1189"/>
                <a:gd name="T9" fmla="*/ 63 h 678"/>
                <a:gd name="T10" fmla="*/ 1109 w 1189"/>
                <a:gd name="T11" fmla="*/ 112 h 678"/>
                <a:gd name="T12" fmla="*/ 1103 w 1189"/>
                <a:gd name="T13" fmla="*/ 127 h 678"/>
                <a:gd name="T14" fmla="*/ 1099 w 1189"/>
                <a:gd name="T15" fmla="*/ 160 h 678"/>
                <a:gd name="T16" fmla="*/ 1103 w 1189"/>
                <a:gd name="T17" fmla="*/ 220 h 678"/>
                <a:gd name="T18" fmla="*/ 1115 w 1189"/>
                <a:gd name="T19" fmla="*/ 287 h 678"/>
                <a:gd name="T20" fmla="*/ 1136 w 1189"/>
                <a:gd name="T21" fmla="*/ 305 h 678"/>
                <a:gd name="T22" fmla="*/ 1149 w 1189"/>
                <a:gd name="T23" fmla="*/ 366 h 678"/>
                <a:gd name="T24" fmla="*/ 1152 w 1189"/>
                <a:gd name="T25" fmla="*/ 470 h 678"/>
                <a:gd name="T26" fmla="*/ 1156 w 1189"/>
                <a:gd name="T27" fmla="*/ 490 h 678"/>
                <a:gd name="T28" fmla="*/ 1156 w 1189"/>
                <a:gd name="T29" fmla="*/ 526 h 678"/>
                <a:gd name="T30" fmla="*/ 1160 w 1189"/>
                <a:gd name="T31" fmla="*/ 541 h 678"/>
                <a:gd name="T32" fmla="*/ 1189 w 1189"/>
                <a:gd name="T33" fmla="*/ 617 h 678"/>
                <a:gd name="T34" fmla="*/ 1182 w 1189"/>
                <a:gd name="T35" fmla="*/ 645 h 678"/>
                <a:gd name="T36" fmla="*/ 1186 w 1189"/>
                <a:gd name="T37" fmla="*/ 678 h 678"/>
                <a:gd name="T38" fmla="*/ 0 w 1189"/>
                <a:gd name="T39" fmla="*/ 629 h 67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9"/>
                <a:gd name="T61" fmla="*/ 0 h 678"/>
                <a:gd name="T62" fmla="*/ 1189 w 1189"/>
                <a:gd name="T63" fmla="*/ 678 h 67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9" h="678">
                  <a:moveTo>
                    <a:pt x="0" y="629"/>
                  </a:moveTo>
                  <a:lnTo>
                    <a:pt x="56" y="0"/>
                  </a:lnTo>
                  <a:lnTo>
                    <a:pt x="582" y="33"/>
                  </a:lnTo>
                  <a:lnTo>
                    <a:pt x="1092" y="48"/>
                  </a:lnTo>
                  <a:lnTo>
                    <a:pt x="1092" y="63"/>
                  </a:lnTo>
                  <a:lnTo>
                    <a:pt x="1109" y="112"/>
                  </a:lnTo>
                  <a:lnTo>
                    <a:pt x="1103" y="127"/>
                  </a:lnTo>
                  <a:lnTo>
                    <a:pt x="1099" y="160"/>
                  </a:lnTo>
                  <a:lnTo>
                    <a:pt x="1103" y="220"/>
                  </a:lnTo>
                  <a:lnTo>
                    <a:pt x="1115" y="287"/>
                  </a:lnTo>
                  <a:lnTo>
                    <a:pt x="1136" y="305"/>
                  </a:lnTo>
                  <a:lnTo>
                    <a:pt x="1149" y="366"/>
                  </a:lnTo>
                  <a:lnTo>
                    <a:pt x="1152" y="470"/>
                  </a:lnTo>
                  <a:lnTo>
                    <a:pt x="1156" y="490"/>
                  </a:lnTo>
                  <a:lnTo>
                    <a:pt x="1156" y="526"/>
                  </a:lnTo>
                  <a:lnTo>
                    <a:pt x="1160" y="541"/>
                  </a:lnTo>
                  <a:lnTo>
                    <a:pt x="1189" y="617"/>
                  </a:lnTo>
                  <a:lnTo>
                    <a:pt x="1182" y="645"/>
                  </a:lnTo>
                  <a:lnTo>
                    <a:pt x="1186" y="678"/>
                  </a:lnTo>
                  <a:lnTo>
                    <a:pt x="0" y="62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18" name="Freeform 335"/>
            <p:cNvSpPr>
              <a:spLocks noChangeAspect="1"/>
            </p:cNvSpPr>
            <p:nvPr/>
          </p:nvSpPr>
          <p:spPr bwMode="auto">
            <a:xfrm>
              <a:off x="5013" y="3188"/>
              <a:ext cx="1261" cy="773"/>
            </a:xfrm>
            <a:custGeom>
              <a:avLst/>
              <a:gdLst>
                <a:gd name="T0" fmla="*/ 0 w 1261"/>
                <a:gd name="T1" fmla="*/ 610 h 773"/>
                <a:gd name="T2" fmla="*/ 40 w 1261"/>
                <a:gd name="T3" fmla="*/ 203 h 773"/>
                <a:gd name="T4" fmla="*/ 57 w 1261"/>
                <a:gd name="T5" fmla="*/ 0 h 773"/>
                <a:gd name="T6" fmla="*/ 1241 w 1261"/>
                <a:gd name="T7" fmla="*/ 49 h 773"/>
                <a:gd name="T8" fmla="*/ 1241 w 1261"/>
                <a:gd name="T9" fmla="*/ 64 h 773"/>
                <a:gd name="T10" fmla="*/ 1232 w 1261"/>
                <a:gd name="T11" fmla="*/ 84 h 773"/>
                <a:gd name="T12" fmla="*/ 1201 w 1261"/>
                <a:gd name="T13" fmla="*/ 112 h 773"/>
                <a:gd name="T14" fmla="*/ 1205 w 1261"/>
                <a:gd name="T15" fmla="*/ 130 h 773"/>
                <a:gd name="T16" fmla="*/ 1261 w 1261"/>
                <a:gd name="T17" fmla="*/ 178 h 773"/>
                <a:gd name="T18" fmla="*/ 1261 w 1261"/>
                <a:gd name="T19" fmla="*/ 556 h 773"/>
                <a:gd name="T20" fmla="*/ 1251 w 1261"/>
                <a:gd name="T21" fmla="*/ 556 h 773"/>
                <a:gd name="T22" fmla="*/ 1237 w 1261"/>
                <a:gd name="T23" fmla="*/ 559 h 773"/>
                <a:gd name="T24" fmla="*/ 1244 w 1261"/>
                <a:gd name="T25" fmla="*/ 571 h 773"/>
                <a:gd name="T26" fmla="*/ 1251 w 1261"/>
                <a:gd name="T27" fmla="*/ 582 h 773"/>
                <a:gd name="T28" fmla="*/ 1244 w 1261"/>
                <a:gd name="T29" fmla="*/ 604 h 773"/>
                <a:gd name="T30" fmla="*/ 1254 w 1261"/>
                <a:gd name="T31" fmla="*/ 613 h 773"/>
                <a:gd name="T32" fmla="*/ 1261 w 1261"/>
                <a:gd name="T33" fmla="*/ 643 h 773"/>
                <a:gd name="T34" fmla="*/ 1248 w 1261"/>
                <a:gd name="T35" fmla="*/ 656 h 773"/>
                <a:gd name="T36" fmla="*/ 1251 w 1261"/>
                <a:gd name="T37" fmla="*/ 673 h 773"/>
                <a:gd name="T38" fmla="*/ 1237 w 1261"/>
                <a:gd name="T39" fmla="*/ 709 h 773"/>
                <a:gd name="T40" fmla="*/ 1251 w 1261"/>
                <a:gd name="T41" fmla="*/ 749 h 773"/>
                <a:gd name="T42" fmla="*/ 1258 w 1261"/>
                <a:gd name="T43" fmla="*/ 767 h 773"/>
                <a:gd name="T44" fmla="*/ 1254 w 1261"/>
                <a:gd name="T45" fmla="*/ 773 h 773"/>
                <a:gd name="T46" fmla="*/ 1221 w 1261"/>
                <a:gd name="T47" fmla="*/ 752 h 773"/>
                <a:gd name="T48" fmla="*/ 1148 w 1261"/>
                <a:gd name="T49" fmla="*/ 709 h 773"/>
                <a:gd name="T50" fmla="*/ 1131 w 1261"/>
                <a:gd name="T51" fmla="*/ 704 h 773"/>
                <a:gd name="T52" fmla="*/ 1098 w 1261"/>
                <a:gd name="T53" fmla="*/ 704 h 773"/>
                <a:gd name="T54" fmla="*/ 1075 w 1261"/>
                <a:gd name="T55" fmla="*/ 719 h 773"/>
                <a:gd name="T56" fmla="*/ 1051 w 1261"/>
                <a:gd name="T57" fmla="*/ 725 h 773"/>
                <a:gd name="T58" fmla="*/ 1028 w 1261"/>
                <a:gd name="T59" fmla="*/ 719 h 773"/>
                <a:gd name="T60" fmla="*/ 1014 w 1261"/>
                <a:gd name="T61" fmla="*/ 691 h 773"/>
                <a:gd name="T62" fmla="*/ 995 w 1261"/>
                <a:gd name="T63" fmla="*/ 680 h 773"/>
                <a:gd name="T64" fmla="*/ 971 w 1261"/>
                <a:gd name="T65" fmla="*/ 686 h 773"/>
                <a:gd name="T66" fmla="*/ 945 w 1261"/>
                <a:gd name="T67" fmla="*/ 686 h 773"/>
                <a:gd name="T68" fmla="*/ 922 w 1261"/>
                <a:gd name="T69" fmla="*/ 656 h 773"/>
                <a:gd name="T70" fmla="*/ 0 w 1261"/>
                <a:gd name="T71" fmla="*/ 610 h 7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61"/>
                <a:gd name="T109" fmla="*/ 0 h 773"/>
                <a:gd name="T110" fmla="*/ 1261 w 1261"/>
                <a:gd name="T111" fmla="*/ 773 h 77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61" h="773">
                  <a:moveTo>
                    <a:pt x="0" y="610"/>
                  </a:moveTo>
                  <a:lnTo>
                    <a:pt x="40" y="203"/>
                  </a:lnTo>
                  <a:lnTo>
                    <a:pt x="57" y="0"/>
                  </a:lnTo>
                  <a:lnTo>
                    <a:pt x="1241" y="49"/>
                  </a:lnTo>
                  <a:lnTo>
                    <a:pt x="1241" y="64"/>
                  </a:lnTo>
                  <a:lnTo>
                    <a:pt x="1232" y="84"/>
                  </a:lnTo>
                  <a:lnTo>
                    <a:pt x="1201" y="112"/>
                  </a:lnTo>
                  <a:lnTo>
                    <a:pt x="1205" y="130"/>
                  </a:lnTo>
                  <a:lnTo>
                    <a:pt x="1261" y="178"/>
                  </a:lnTo>
                  <a:lnTo>
                    <a:pt x="1261" y="556"/>
                  </a:lnTo>
                  <a:lnTo>
                    <a:pt x="1251" y="556"/>
                  </a:lnTo>
                  <a:lnTo>
                    <a:pt x="1237" y="559"/>
                  </a:lnTo>
                  <a:lnTo>
                    <a:pt x="1244" y="571"/>
                  </a:lnTo>
                  <a:lnTo>
                    <a:pt x="1251" y="582"/>
                  </a:lnTo>
                  <a:lnTo>
                    <a:pt x="1244" y="604"/>
                  </a:lnTo>
                  <a:lnTo>
                    <a:pt x="1254" y="613"/>
                  </a:lnTo>
                  <a:lnTo>
                    <a:pt x="1261" y="643"/>
                  </a:lnTo>
                  <a:lnTo>
                    <a:pt x="1248" y="656"/>
                  </a:lnTo>
                  <a:lnTo>
                    <a:pt x="1251" y="673"/>
                  </a:lnTo>
                  <a:lnTo>
                    <a:pt x="1237" y="709"/>
                  </a:lnTo>
                  <a:lnTo>
                    <a:pt x="1251" y="749"/>
                  </a:lnTo>
                  <a:lnTo>
                    <a:pt x="1258" y="767"/>
                  </a:lnTo>
                  <a:lnTo>
                    <a:pt x="1254" y="773"/>
                  </a:lnTo>
                  <a:lnTo>
                    <a:pt x="1221" y="752"/>
                  </a:lnTo>
                  <a:lnTo>
                    <a:pt x="1148" y="709"/>
                  </a:lnTo>
                  <a:lnTo>
                    <a:pt x="1131" y="704"/>
                  </a:lnTo>
                  <a:lnTo>
                    <a:pt x="1098" y="704"/>
                  </a:lnTo>
                  <a:lnTo>
                    <a:pt x="1075" y="719"/>
                  </a:lnTo>
                  <a:lnTo>
                    <a:pt x="1051" y="725"/>
                  </a:lnTo>
                  <a:lnTo>
                    <a:pt x="1028" y="719"/>
                  </a:lnTo>
                  <a:lnTo>
                    <a:pt x="1014" y="691"/>
                  </a:lnTo>
                  <a:lnTo>
                    <a:pt x="995" y="680"/>
                  </a:lnTo>
                  <a:lnTo>
                    <a:pt x="971" y="686"/>
                  </a:lnTo>
                  <a:lnTo>
                    <a:pt x="945" y="686"/>
                  </a:lnTo>
                  <a:lnTo>
                    <a:pt x="922" y="656"/>
                  </a:lnTo>
                  <a:lnTo>
                    <a:pt x="0" y="61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19" name="Freeform 336"/>
            <p:cNvSpPr>
              <a:spLocks noChangeAspect="1"/>
            </p:cNvSpPr>
            <p:nvPr/>
          </p:nvSpPr>
          <p:spPr bwMode="auto">
            <a:xfrm>
              <a:off x="4974" y="3797"/>
              <a:ext cx="1492" cy="670"/>
            </a:xfrm>
            <a:custGeom>
              <a:avLst/>
              <a:gdLst>
                <a:gd name="T0" fmla="*/ 0 w 1492"/>
                <a:gd name="T1" fmla="*/ 414 h 670"/>
                <a:gd name="T2" fmla="*/ 41 w 1492"/>
                <a:gd name="T3" fmla="*/ 0 h 670"/>
                <a:gd name="T4" fmla="*/ 963 w 1492"/>
                <a:gd name="T5" fmla="*/ 46 h 670"/>
                <a:gd name="T6" fmla="*/ 986 w 1492"/>
                <a:gd name="T7" fmla="*/ 76 h 670"/>
                <a:gd name="T8" fmla="*/ 1012 w 1492"/>
                <a:gd name="T9" fmla="*/ 76 h 670"/>
                <a:gd name="T10" fmla="*/ 1036 w 1492"/>
                <a:gd name="T11" fmla="*/ 70 h 670"/>
                <a:gd name="T12" fmla="*/ 1055 w 1492"/>
                <a:gd name="T13" fmla="*/ 82 h 670"/>
                <a:gd name="T14" fmla="*/ 1069 w 1492"/>
                <a:gd name="T15" fmla="*/ 110 h 670"/>
                <a:gd name="T16" fmla="*/ 1092 w 1492"/>
                <a:gd name="T17" fmla="*/ 115 h 670"/>
                <a:gd name="T18" fmla="*/ 1116 w 1492"/>
                <a:gd name="T19" fmla="*/ 110 h 670"/>
                <a:gd name="T20" fmla="*/ 1138 w 1492"/>
                <a:gd name="T21" fmla="*/ 94 h 670"/>
                <a:gd name="T22" fmla="*/ 1172 w 1492"/>
                <a:gd name="T23" fmla="*/ 94 h 670"/>
                <a:gd name="T24" fmla="*/ 1189 w 1492"/>
                <a:gd name="T25" fmla="*/ 100 h 670"/>
                <a:gd name="T26" fmla="*/ 1262 w 1492"/>
                <a:gd name="T27" fmla="*/ 142 h 670"/>
                <a:gd name="T28" fmla="*/ 1295 w 1492"/>
                <a:gd name="T29" fmla="*/ 164 h 670"/>
                <a:gd name="T30" fmla="*/ 1299 w 1492"/>
                <a:gd name="T31" fmla="*/ 188 h 670"/>
                <a:gd name="T32" fmla="*/ 1322 w 1492"/>
                <a:gd name="T33" fmla="*/ 200 h 670"/>
                <a:gd name="T34" fmla="*/ 1322 w 1492"/>
                <a:gd name="T35" fmla="*/ 214 h 670"/>
                <a:gd name="T36" fmla="*/ 1312 w 1492"/>
                <a:gd name="T37" fmla="*/ 242 h 670"/>
                <a:gd name="T38" fmla="*/ 1328 w 1492"/>
                <a:gd name="T39" fmla="*/ 257 h 670"/>
                <a:gd name="T40" fmla="*/ 1342 w 1492"/>
                <a:gd name="T41" fmla="*/ 290 h 670"/>
                <a:gd name="T42" fmla="*/ 1358 w 1492"/>
                <a:gd name="T43" fmla="*/ 308 h 670"/>
                <a:gd name="T44" fmla="*/ 1352 w 1492"/>
                <a:gd name="T45" fmla="*/ 323 h 670"/>
                <a:gd name="T46" fmla="*/ 1358 w 1492"/>
                <a:gd name="T47" fmla="*/ 341 h 670"/>
                <a:gd name="T48" fmla="*/ 1385 w 1492"/>
                <a:gd name="T49" fmla="*/ 356 h 670"/>
                <a:gd name="T50" fmla="*/ 1389 w 1492"/>
                <a:gd name="T51" fmla="*/ 375 h 670"/>
                <a:gd name="T52" fmla="*/ 1385 w 1492"/>
                <a:gd name="T53" fmla="*/ 390 h 670"/>
                <a:gd name="T54" fmla="*/ 1379 w 1492"/>
                <a:gd name="T55" fmla="*/ 422 h 670"/>
                <a:gd name="T56" fmla="*/ 1402 w 1492"/>
                <a:gd name="T57" fmla="*/ 435 h 670"/>
                <a:gd name="T58" fmla="*/ 1408 w 1492"/>
                <a:gd name="T59" fmla="*/ 450 h 670"/>
                <a:gd name="T60" fmla="*/ 1395 w 1492"/>
                <a:gd name="T61" fmla="*/ 465 h 670"/>
                <a:gd name="T62" fmla="*/ 1402 w 1492"/>
                <a:gd name="T63" fmla="*/ 483 h 670"/>
                <a:gd name="T64" fmla="*/ 1415 w 1492"/>
                <a:gd name="T65" fmla="*/ 498 h 670"/>
                <a:gd name="T66" fmla="*/ 1408 w 1492"/>
                <a:gd name="T67" fmla="*/ 516 h 670"/>
                <a:gd name="T68" fmla="*/ 1415 w 1492"/>
                <a:gd name="T69" fmla="*/ 538 h 670"/>
                <a:gd name="T70" fmla="*/ 1422 w 1492"/>
                <a:gd name="T71" fmla="*/ 547 h 670"/>
                <a:gd name="T72" fmla="*/ 1432 w 1492"/>
                <a:gd name="T73" fmla="*/ 564 h 670"/>
                <a:gd name="T74" fmla="*/ 1451 w 1492"/>
                <a:gd name="T75" fmla="*/ 583 h 670"/>
                <a:gd name="T76" fmla="*/ 1455 w 1492"/>
                <a:gd name="T77" fmla="*/ 610 h 670"/>
                <a:gd name="T78" fmla="*/ 1482 w 1492"/>
                <a:gd name="T79" fmla="*/ 637 h 670"/>
                <a:gd name="T80" fmla="*/ 1492 w 1492"/>
                <a:gd name="T81" fmla="*/ 643 h 670"/>
                <a:gd name="T82" fmla="*/ 1488 w 1492"/>
                <a:gd name="T83" fmla="*/ 667 h 670"/>
                <a:gd name="T84" fmla="*/ 1488 w 1492"/>
                <a:gd name="T85" fmla="*/ 670 h 670"/>
                <a:gd name="T86" fmla="*/ 330 w 1492"/>
                <a:gd name="T87" fmla="*/ 646 h 670"/>
                <a:gd name="T88" fmla="*/ 343 w 1492"/>
                <a:gd name="T89" fmla="*/ 441 h 670"/>
                <a:gd name="T90" fmla="*/ 0 w 1492"/>
                <a:gd name="T91" fmla="*/ 414 h 6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2"/>
                <a:gd name="T139" fmla="*/ 0 h 670"/>
                <a:gd name="T140" fmla="*/ 1492 w 1492"/>
                <a:gd name="T141" fmla="*/ 670 h 6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2" h="670">
                  <a:moveTo>
                    <a:pt x="0" y="414"/>
                  </a:moveTo>
                  <a:lnTo>
                    <a:pt x="41" y="0"/>
                  </a:lnTo>
                  <a:lnTo>
                    <a:pt x="963" y="46"/>
                  </a:lnTo>
                  <a:lnTo>
                    <a:pt x="986" y="76"/>
                  </a:lnTo>
                  <a:lnTo>
                    <a:pt x="1012" y="76"/>
                  </a:lnTo>
                  <a:lnTo>
                    <a:pt x="1036" y="70"/>
                  </a:lnTo>
                  <a:lnTo>
                    <a:pt x="1055" y="82"/>
                  </a:lnTo>
                  <a:lnTo>
                    <a:pt x="1069" y="110"/>
                  </a:lnTo>
                  <a:lnTo>
                    <a:pt x="1092" y="115"/>
                  </a:lnTo>
                  <a:lnTo>
                    <a:pt x="1116" y="110"/>
                  </a:lnTo>
                  <a:lnTo>
                    <a:pt x="1138" y="94"/>
                  </a:lnTo>
                  <a:lnTo>
                    <a:pt x="1172" y="94"/>
                  </a:lnTo>
                  <a:lnTo>
                    <a:pt x="1189" y="100"/>
                  </a:lnTo>
                  <a:lnTo>
                    <a:pt x="1262" y="142"/>
                  </a:lnTo>
                  <a:lnTo>
                    <a:pt x="1295" y="164"/>
                  </a:lnTo>
                  <a:lnTo>
                    <a:pt x="1299" y="188"/>
                  </a:lnTo>
                  <a:lnTo>
                    <a:pt x="1322" y="200"/>
                  </a:lnTo>
                  <a:lnTo>
                    <a:pt x="1322" y="214"/>
                  </a:lnTo>
                  <a:lnTo>
                    <a:pt x="1312" y="242"/>
                  </a:lnTo>
                  <a:lnTo>
                    <a:pt x="1328" y="257"/>
                  </a:lnTo>
                  <a:lnTo>
                    <a:pt x="1342" y="290"/>
                  </a:lnTo>
                  <a:lnTo>
                    <a:pt x="1358" y="308"/>
                  </a:lnTo>
                  <a:lnTo>
                    <a:pt x="1352" y="323"/>
                  </a:lnTo>
                  <a:lnTo>
                    <a:pt x="1358" y="341"/>
                  </a:lnTo>
                  <a:lnTo>
                    <a:pt x="1385" y="356"/>
                  </a:lnTo>
                  <a:lnTo>
                    <a:pt x="1389" y="375"/>
                  </a:lnTo>
                  <a:lnTo>
                    <a:pt x="1385" y="390"/>
                  </a:lnTo>
                  <a:lnTo>
                    <a:pt x="1379" y="422"/>
                  </a:lnTo>
                  <a:lnTo>
                    <a:pt x="1402" y="435"/>
                  </a:lnTo>
                  <a:lnTo>
                    <a:pt x="1408" y="450"/>
                  </a:lnTo>
                  <a:lnTo>
                    <a:pt x="1395" y="465"/>
                  </a:lnTo>
                  <a:lnTo>
                    <a:pt x="1402" y="483"/>
                  </a:lnTo>
                  <a:lnTo>
                    <a:pt x="1415" y="498"/>
                  </a:lnTo>
                  <a:lnTo>
                    <a:pt x="1408" y="516"/>
                  </a:lnTo>
                  <a:lnTo>
                    <a:pt x="1415" y="538"/>
                  </a:lnTo>
                  <a:lnTo>
                    <a:pt x="1422" y="547"/>
                  </a:lnTo>
                  <a:lnTo>
                    <a:pt x="1432" y="564"/>
                  </a:lnTo>
                  <a:lnTo>
                    <a:pt x="1451" y="583"/>
                  </a:lnTo>
                  <a:lnTo>
                    <a:pt x="1455" y="610"/>
                  </a:lnTo>
                  <a:lnTo>
                    <a:pt x="1482" y="637"/>
                  </a:lnTo>
                  <a:lnTo>
                    <a:pt x="1492" y="643"/>
                  </a:lnTo>
                  <a:lnTo>
                    <a:pt x="1488" y="667"/>
                  </a:lnTo>
                  <a:lnTo>
                    <a:pt x="1488" y="670"/>
                  </a:lnTo>
                  <a:lnTo>
                    <a:pt x="330" y="646"/>
                  </a:lnTo>
                  <a:lnTo>
                    <a:pt x="343" y="441"/>
                  </a:lnTo>
                  <a:lnTo>
                    <a:pt x="0" y="41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20" name="Freeform 337"/>
            <p:cNvSpPr>
              <a:spLocks noChangeAspect="1"/>
            </p:cNvSpPr>
            <p:nvPr/>
          </p:nvSpPr>
          <p:spPr bwMode="auto">
            <a:xfrm>
              <a:off x="5261" y="4442"/>
              <a:ext cx="1341" cy="652"/>
            </a:xfrm>
            <a:custGeom>
              <a:avLst/>
              <a:gdLst>
                <a:gd name="T0" fmla="*/ 40 w 1341"/>
                <a:gd name="T1" fmla="*/ 0 h 652"/>
                <a:gd name="T2" fmla="*/ 1201 w 1341"/>
                <a:gd name="T3" fmla="*/ 24 h 652"/>
                <a:gd name="T4" fmla="*/ 1278 w 1341"/>
                <a:gd name="T5" fmla="*/ 78 h 652"/>
                <a:gd name="T6" fmla="*/ 1255 w 1341"/>
                <a:gd name="T7" fmla="*/ 101 h 652"/>
                <a:gd name="T8" fmla="*/ 1252 w 1341"/>
                <a:gd name="T9" fmla="*/ 126 h 652"/>
                <a:gd name="T10" fmla="*/ 1261 w 1341"/>
                <a:gd name="T11" fmla="*/ 141 h 652"/>
                <a:gd name="T12" fmla="*/ 1282 w 1341"/>
                <a:gd name="T13" fmla="*/ 147 h 652"/>
                <a:gd name="T14" fmla="*/ 1292 w 1341"/>
                <a:gd name="T15" fmla="*/ 184 h 652"/>
                <a:gd name="T16" fmla="*/ 1311 w 1341"/>
                <a:gd name="T17" fmla="*/ 196 h 652"/>
                <a:gd name="T18" fmla="*/ 1328 w 1341"/>
                <a:gd name="T19" fmla="*/ 199 h 652"/>
                <a:gd name="T20" fmla="*/ 1335 w 1341"/>
                <a:gd name="T21" fmla="*/ 205 h 652"/>
                <a:gd name="T22" fmla="*/ 1341 w 1341"/>
                <a:gd name="T23" fmla="*/ 652 h 652"/>
                <a:gd name="T24" fmla="*/ 0 w 1341"/>
                <a:gd name="T25" fmla="*/ 628 h 652"/>
                <a:gd name="T26" fmla="*/ 40 w 1341"/>
                <a:gd name="T27" fmla="*/ 0 h 6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41"/>
                <a:gd name="T43" fmla="*/ 0 h 652"/>
                <a:gd name="T44" fmla="*/ 1341 w 1341"/>
                <a:gd name="T45" fmla="*/ 652 h 6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41" h="652">
                  <a:moveTo>
                    <a:pt x="40" y="0"/>
                  </a:moveTo>
                  <a:lnTo>
                    <a:pt x="1201" y="24"/>
                  </a:lnTo>
                  <a:lnTo>
                    <a:pt x="1278" y="78"/>
                  </a:lnTo>
                  <a:lnTo>
                    <a:pt x="1255" y="101"/>
                  </a:lnTo>
                  <a:lnTo>
                    <a:pt x="1252" y="126"/>
                  </a:lnTo>
                  <a:lnTo>
                    <a:pt x="1261" y="141"/>
                  </a:lnTo>
                  <a:lnTo>
                    <a:pt x="1282" y="147"/>
                  </a:lnTo>
                  <a:lnTo>
                    <a:pt x="1292" y="184"/>
                  </a:lnTo>
                  <a:lnTo>
                    <a:pt x="1311" y="196"/>
                  </a:lnTo>
                  <a:lnTo>
                    <a:pt x="1328" y="199"/>
                  </a:lnTo>
                  <a:lnTo>
                    <a:pt x="1335" y="205"/>
                  </a:lnTo>
                  <a:lnTo>
                    <a:pt x="1341" y="652"/>
                  </a:lnTo>
                  <a:lnTo>
                    <a:pt x="0" y="628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21" name="Freeform 338"/>
            <p:cNvSpPr>
              <a:spLocks noChangeAspect="1"/>
            </p:cNvSpPr>
            <p:nvPr/>
          </p:nvSpPr>
          <p:spPr bwMode="auto">
            <a:xfrm>
              <a:off x="5080" y="5057"/>
              <a:ext cx="1556" cy="730"/>
            </a:xfrm>
            <a:custGeom>
              <a:avLst/>
              <a:gdLst>
                <a:gd name="T0" fmla="*/ 183 w 1556"/>
                <a:gd name="T1" fmla="*/ 12 h 730"/>
                <a:gd name="T2" fmla="*/ 0 w 1556"/>
                <a:gd name="T3" fmla="*/ 103 h 730"/>
                <a:gd name="T4" fmla="*/ 529 w 1556"/>
                <a:gd name="T5" fmla="*/ 531 h 730"/>
                <a:gd name="T6" fmla="*/ 559 w 1556"/>
                <a:gd name="T7" fmla="*/ 539 h 730"/>
                <a:gd name="T8" fmla="*/ 599 w 1556"/>
                <a:gd name="T9" fmla="*/ 576 h 730"/>
                <a:gd name="T10" fmla="*/ 649 w 1556"/>
                <a:gd name="T11" fmla="*/ 564 h 730"/>
                <a:gd name="T12" fmla="*/ 676 w 1556"/>
                <a:gd name="T13" fmla="*/ 585 h 730"/>
                <a:gd name="T14" fmla="*/ 686 w 1556"/>
                <a:gd name="T15" fmla="*/ 610 h 730"/>
                <a:gd name="T16" fmla="*/ 739 w 1556"/>
                <a:gd name="T17" fmla="*/ 618 h 730"/>
                <a:gd name="T18" fmla="*/ 769 w 1556"/>
                <a:gd name="T19" fmla="*/ 628 h 730"/>
                <a:gd name="T20" fmla="*/ 789 w 1556"/>
                <a:gd name="T21" fmla="*/ 621 h 730"/>
                <a:gd name="T22" fmla="*/ 819 w 1556"/>
                <a:gd name="T23" fmla="*/ 646 h 730"/>
                <a:gd name="T24" fmla="*/ 879 w 1556"/>
                <a:gd name="T25" fmla="*/ 637 h 730"/>
                <a:gd name="T26" fmla="*/ 899 w 1556"/>
                <a:gd name="T27" fmla="*/ 661 h 730"/>
                <a:gd name="T28" fmla="*/ 906 w 1556"/>
                <a:gd name="T29" fmla="*/ 685 h 730"/>
                <a:gd name="T30" fmla="*/ 946 w 1556"/>
                <a:gd name="T31" fmla="*/ 670 h 730"/>
                <a:gd name="T32" fmla="*/ 1009 w 1556"/>
                <a:gd name="T33" fmla="*/ 698 h 730"/>
                <a:gd name="T34" fmla="*/ 1036 w 1556"/>
                <a:gd name="T35" fmla="*/ 685 h 730"/>
                <a:gd name="T36" fmla="*/ 1052 w 1556"/>
                <a:gd name="T37" fmla="*/ 695 h 730"/>
                <a:gd name="T38" fmla="*/ 1056 w 1556"/>
                <a:gd name="T39" fmla="*/ 722 h 730"/>
                <a:gd name="T40" fmla="*/ 1065 w 1556"/>
                <a:gd name="T41" fmla="*/ 704 h 730"/>
                <a:gd name="T42" fmla="*/ 1099 w 1556"/>
                <a:gd name="T43" fmla="*/ 677 h 730"/>
                <a:gd name="T44" fmla="*/ 1109 w 1556"/>
                <a:gd name="T45" fmla="*/ 691 h 730"/>
                <a:gd name="T46" fmla="*/ 1139 w 1556"/>
                <a:gd name="T47" fmla="*/ 698 h 730"/>
                <a:gd name="T48" fmla="*/ 1159 w 1556"/>
                <a:gd name="T49" fmla="*/ 691 h 730"/>
                <a:gd name="T50" fmla="*/ 1162 w 1556"/>
                <a:gd name="T51" fmla="*/ 698 h 730"/>
                <a:gd name="T52" fmla="*/ 1208 w 1556"/>
                <a:gd name="T53" fmla="*/ 725 h 730"/>
                <a:gd name="T54" fmla="*/ 1252 w 1556"/>
                <a:gd name="T55" fmla="*/ 698 h 730"/>
                <a:gd name="T56" fmla="*/ 1325 w 1556"/>
                <a:gd name="T57" fmla="*/ 682 h 730"/>
                <a:gd name="T58" fmla="*/ 1356 w 1556"/>
                <a:gd name="T59" fmla="*/ 679 h 730"/>
                <a:gd name="T60" fmla="*/ 1422 w 1556"/>
                <a:gd name="T61" fmla="*/ 679 h 730"/>
                <a:gd name="T62" fmla="*/ 1519 w 1556"/>
                <a:gd name="T63" fmla="*/ 719 h 730"/>
                <a:gd name="T64" fmla="*/ 1542 w 1556"/>
                <a:gd name="T65" fmla="*/ 730 h 730"/>
                <a:gd name="T66" fmla="*/ 1556 w 1556"/>
                <a:gd name="T67" fmla="*/ 363 h 730"/>
                <a:gd name="T68" fmla="*/ 1522 w 1556"/>
                <a:gd name="T69" fmla="*/ 36 h 7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556"/>
                <a:gd name="T106" fmla="*/ 0 h 730"/>
                <a:gd name="T107" fmla="*/ 1556 w 1556"/>
                <a:gd name="T108" fmla="*/ 730 h 7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556" h="730">
                  <a:moveTo>
                    <a:pt x="1522" y="36"/>
                  </a:moveTo>
                  <a:lnTo>
                    <a:pt x="183" y="12"/>
                  </a:lnTo>
                  <a:lnTo>
                    <a:pt x="6" y="0"/>
                  </a:lnTo>
                  <a:lnTo>
                    <a:pt x="0" y="103"/>
                  </a:lnTo>
                  <a:lnTo>
                    <a:pt x="546" y="130"/>
                  </a:lnTo>
                  <a:lnTo>
                    <a:pt x="529" y="531"/>
                  </a:lnTo>
                  <a:lnTo>
                    <a:pt x="549" y="534"/>
                  </a:lnTo>
                  <a:lnTo>
                    <a:pt x="559" y="539"/>
                  </a:lnTo>
                  <a:lnTo>
                    <a:pt x="586" y="573"/>
                  </a:lnTo>
                  <a:lnTo>
                    <a:pt x="599" y="576"/>
                  </a:lnTo>
                  <a:lnTo>
                    <a:pt x="635" y="573"/>
                  </a:lnTo>
                  <a:lnTo>
                    <a:pt x="649" y="564"/>
                  </a:lnTo>
                  <a:lnTo>
                    <a:pt x="669" y="573"/>
                  </a:lnTo>
                  <a:lnTo>
                    <a:pt x="676" y="585"/>
                  </a:lnTo>
                  <a:lnTo>
                    <a:pt x="676" y="591"/>
                  </a:lnTo>
                  <a:lnTo>
                    <a:pt x="686" y="610"/>
                  </a:lnTo>
                  <a:lnTo>
                    <a:pt x="690" y="613"/>
                  </a:lnTo>
                  <a:lnTo>
                    <a:pt x="739" y="618"/>
                  </a:lnTo>
                  <a:lnTo>
                    <a:pt x="759" y="628"/>
                  </a:lnTo>
                  <a:lnTo>
                    <a:pt x="769" y="628"/>
                  </a:lnTo>
                  <a:lnTo>
                    <a:pt x="772" y="625"/>
                  </a:lnTo>
                  <a:lnTo>
                    <a:pt x="789" y="621"/>
                  </a:lnTo>
                  <a:lnTo>
                    <a:pt x="799" y="637"/>
                  </a:lnTo>
                  <a:lnTo>
                    <a:pt x="819" y="646"/>
                  </a:lnTo>
                  <a:lnTo>
                    <a:pt x="833" y="634"/>
                  </a:lnTo>
                  <a:lnTo>
                    <a:pt x="879" y="637"/>
                  </a:lnTo>
                  <a:lnTo>
                    <a:pt x="883" y="646"/>
                  </a:lnTo>
                  <a:lnTo>
                    <a:pt x="899" y="661"/>
                  </a:lnTo>
                  <a:lnTo>
                    <a:pt x="906" y="664"/>
                  </a:lnTo>
                  <a:lnTo>
                    <a:pt x="906" y="685"/>
                  </a:lnTo>
                  <a:lnTo>
                    <a:pt x="939" y="695"/>
                  </a:lnTo>
                  <a:lnTo>
                    <a:pt x="946" y="670"/>
                  </a:lnTo>
                  <a:lnTo>
                    <a:pt x="962" y="667"/>
                  </a:lnTo>
                  <a:lnTo>
                    <a:pt x="1009" y="698"/>
                  </a:lnTo>
                  <a:lnTo>
                    <a:pt x="1012" y="698"/>
                  </a:lnTo>
                  <a:lnTo>
                    <a:pt x="1036" y="685"/>
                  </a:lnTo>
                  <a:lnTo>
                    <a:pt x="1049" y="685"/>
                  </a:lnTo>
                  <a:lnTo>
                    <a:pt x="1052" y="695"/>
                  </a:lnTo>
                  <a:lnTo>
                    <a:pt x="1049" y="710"/>
                  </a:lnTo>
                  <a:lnTo>
                    <a:pt x="1056" y="722"/>
                  </a:lnTo>
                  <a:lnTo>
                    <a:pt x="1069" y="716"/>
                  </a:lnTo>
                  <a:lnTo>
                    <a:pt x="1065" y="704"/>
                  </a:lnTo>
                  <a:lnTo>
                    <a:pt x="1079" y="685"/>
                  </a:lnTo>
                  <a:lnTo>
                    <a:pt x="1099" y="677"/>
                  </a:lnTo>
                  <a:lnTo>
                    <a:pt x="1105" y="677"/>
                  </a:lnTo>
                  <a:lnTo>
                    <a:pt x="1109" y="691"/>
                  </a:lnTo>
                  <a:lnTo>
                    <a:pt x="1129" y="698"/>
                  </a:lnTo>
                  <a:lnTo>
                    <a:pt x="1139" y="698"/>
                  </a:lnTo>
                  <a:lnTo>
                    <a:pt x="1146" y="688"/>
                  </a:lnTo>
                  <a:lnTo>
                    <a:pt x="1159" y="691"/>
                  </a:lnTo>
                  <a:lnTo>
                    <a:pt x="1162" y="695"/>
                  </a:lnTo>
                  <a:lnTo>
                    <a:pt x="1162" y="698"/>
                  </a:lnTo>
                  <a:lnTo>
                    <a:pt x="1182" y="706"/>
                  </a:lnTo>
                  <a:lnTo>
                    <a:pt x="1208" y="725"/>
                  </a:lnTo>
                  <a:lnTo>
                    <a:pt x="1240" y="704"/>
                  </a:lnTo>
                  <a:lnTo>
                    <a:pt x="1252" y="698"/>
                  </a:lnTo>
                  <a:lnTo>
                    <a:pt x="1292" y="695"/>
                  </a:lnTo>
                  <a:lnTo>
                    <a:pt x="1325" y="682"/>
                  </a:lnTo>
                  <a:lnTo>
                    <a:pt x="1339" y="679"/>
                  </a:lnTo>
                  <a:lnTo>
                    <a:pt x="1356" y="679"/>
                  </a:lnTo>
                  <a:lnTo>
                    <a:pt x="1396" y="685"/>
                  </a:lnTo>
                  <a:lnTo>
                    <a:pt x="1422" y="679"/>
                  </a:lnTo>
                  <a:lnTo>
                    <a:pt x="1429" y="677"/>
                  </a:lnTo>
                  <a:lnTo>
                    <a:pt x="1519" y="719"/>
                  </a:lnTo>
                  <a:lnTo>
                    <a:pt x="1536" y="722"/>
                  </a:lnTo>
                  <a:lnTo>
                    <a:pt x="1542" y="730"/>
                  </a:lnTo>
                  <a:lnTo>
                    <a:pt x="1553" y="730"/>
                  </a:lnTo>
                  <a:lnTo>
                    <a:pt x="1556" y="363"/>
                  </a:lnTo>
                  <a:lnTo>
                    <a:pt x="1522" y="139"/>
                  </a:lnTo>
                  <a:lnTo>
                    <a:pt x="1522" y="3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22" name="Freeform 339"/>
            <p:cNvSpPr>
              <a:spLocks noChangeAspect="1"/>
            </p:cNvSpPr>
            <p:nvPr/>
          </p:nvSpPr>
          <p:spPr bwMode="auto">
            <a:xfrm>
              <a:off x="6253" y="3719"/>
              <a:ext cx="1085" cy="650"/>
            </a:xfrm>
            <a:custGeom>
              <a:avLst/>
              <a:gdLst>
                <a:gd name="T0" fmla="*/ 882 w 1085"/>
                <a:gd name="T1" fmla="*/ 0 h 650"/>
                <a:gd name="T2" fmla="*/ 911 w 1085"/>
                <a:gd name="T3" fmla="*/ 42 h 650"/>
                <a:gd name="T4" fmla="*/ 895 w 1085"/>
                <a:gd name="T5" fmla="*/ 72 h 650"/>
                <a:gd name="T6" fmla="*/ 922 w 1085"/>
                <a:gd name="T7" fmla="*/ 156 h 650"/>
                <a:gd name="T8" fmla="*/ 988 w 1085"/>
                <a:gd name="T9" fmla="*/ 187 h 650"/>
                <a:gd name="T10" fmla="*/ 1001 w 1085"/>
                <a:gd name="T11" fmla="*/ 217 h 650"/>
                <a:gd name="T12" fmla="*/ 1042 w 1085"/>
                <a:gd name="T13" fmla="*/ 256 h 650"/>
                <a:gd name="T14" fmla="*/ 1085 w 1085"/>
                <a:gd name="T15" fmla="*/ 310 h 650"/>
                <a:gd name="T16" fmla="*/ 1071 w 1085"/>
                <a:gd name="T17" fmla="*/ 350 h 650"/>
                <a:gd name="T18" fmla="*/ 1061 w 1085"/>
                <a:gd name="T19" fmla="*/ 376 h 650"/>
                <a:gd name="T20" fmla="*/ 1001 w 1085"/>
                <a:gd name="T21" fmla="*/ 416 h 650"/>
                <a:gd name="T22" fmla="*/ 958 w 1085"/>
                <a:gd name="T23" fmla="*/ 425 h 650"/>
                <a:gd name="T24" fmla="*/ 932 w 1085"/>
                <a:gd name="T25" fmla="*/ 455 h 650"/>
                <a:gd name="T26" fmla="*/ 955 w 1085"/>
                <a:gd name="T27" fmla="*/ 491 h 650"/>
                <a:gd name="T28" fmla="*/ 955 w 1085"/>
                <a:gd name="T29" fmla="*/ 537 h 650"/>
                <a:gd name="T30" fmla="*/ 902 w 1085"/>
                <a:gd name="T31" fmla="*/ 602 h 650"/>
                <a:gd name="T32" fmla="*/ 895 w 1085"/>
                <a:gd name="T33" fmla="*/ 636 h 650"/>
                <a:gd name="T34" fmla="*/ 832 w 1085"/>
                <a:gd name="T35" fmla="*/ 606 h 650"/>
                <a:gd name="T36" fmla="*/ 137 w 1085"/>
                <a:gd name="T37" fmla="*/ 616 h 650"/>
                <a:gd name="T38" fmla="*/ 137 w 1085"/>
                <a:gd name="T39" fmla="*/ 575 h 650"/>
                <a:gd name="T40" fmla="*/ 117 w 1085"/>
                <a:gd name="T41" fmla="*/ 542 h 650"/>
                <a:gd name="T42" fmla="*/ 123 w 1085"/>
                <a:gd name="T43" fmla="*/ 512 h 650"/>
                <a:gd name="T44" fmla="*/ 106 w 1085"/>
                <a:gd name="T45" fmla="*/ 467 h 650"/>
                <a:gd name="T46" fmla="*/ 106 w 1085"/>
                <a:gd name="T47" fmla="*/ 434 h 650"/>
                <a:gd name="T48" fmla="*/ 73 w 1085"/>
                <a:gd name="T49" fmla="*/ 401 h 650"/>
                <a:gd name="T50" fmla="*/ 64 w 1085"/>
                <a:gd name="T51" fmla="*/ 367 h 650"/>
                <a:gd name="T52" fmla="*/ 33 w 1085"/>
                <a:gd name="T53" fmla="*/ 319 h 650"/>
                <a:gd name="T54" fmla="*/ 43 w 1085"/>
                <a:gd name="T55" fmla="*/ 277 h 650"/>
                <a:gd name="T56" fmla="*/ 17 w 1085"/>
                <a:gd name="T57" fmla="*/ 241 h 650"/>
                <a:gd name="T58" fmla="*/ 14 w 1085"/>
                <a:gd name="T59" fmla="*/ 217 h 650"/>
                <a:gd name="T60" fmla="*/ 14 w 1085"/>
                <a:gd name="T61" fmla="*/ 141 h 650"/>
                <a:gd name="T62" fmla="*/ 24 w 1085"/>
                <a:gd name="T63" fmla="*/ 111 h 650"/>
                <a:gd name="T64" fmla="*/ 6 w 1085"/>
                <a:gd name="T65" fmla="*/ 72 h 650"/>
                <a:gd name="T66" fmla="*/ 6 w 1085"/>
                <a:gd name="T67" fmla="*/ 40 h 650"/>
                <a:gd name="T68" fmla="*/ 14 w 1085"/>
                <a:gd name="T69" fmla="*/ 25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85"/>
                <a:gd name="T106" fmla="*/ 0 h 650"/>
                <a:gd name="T107" fmla="*/ 1085 w 1085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85" h="650">
                  <a:moveTo>
                    <a:pt x="24" y="25"/>
                  </a:moveTo>
                  <a:lnTo>
                    <a:pt x="882" y="0"/>
                  </a:lnTo>
                  <a:lnTo>
                    <a:pt x="892" y="25"/>
                  </a:lnTo>
                  <a:lnTo>
                    <a:pt x="911" y="42"/>
                  </a:lnTo>
                  <a:lnTo>
                    <a:pt x="908" y="54"/>
                  </a:lnTo>
                  <a:lnTo>
                    <a:pt x="895" y="72"/>
                  </a:lnTo>
                  <a:lnTo>
                    <a:pt x="905" y="99"/>
                  </a:lnTo>
                  <a:lnTo>
                    <a:pt x="922" y="156"/>
                  </a:lnTo>
                  <a:lnTo>
                    <a:pt x="971" y="175"/>
                  </a:lnTo>
                  <a:lnTo>
                    <a:pt x="988" y="187"/>
                  </a:lnTo>
                  <a:lnTo>
                    <a:pt x="995" y="204"/>
                  </a:lnTo>
                  <a:lnTo>
                    <a:pt x="1001" y="217"/>
                  </a:lnTo>
                  <a:lnTo>
                    <a:pt x="1038" y="238"/>
                  </a:lnTo>
                  <a:lnTo>
                    <a:pt x="1042" y="256"/>
                  </a:lnTo>
                  <a:lnTo>
                    <a:pt x="1071" y="275"/>
                  </a:lnTo>
                  <a:lnTo>
                    <a:pt x="1085" y="310"/>
                  </a:lnTo>
                  <a:lnTo>
                    <a:pt x="1085" y="328"/>
                  </a:lnTo>
                  <a:lnTo>
                    <a:pt x="1071" y="350"/>
                  </a:lnTo>
                  <a:lnTo>
                    <a:pt x="1061" y="359"/>
                  </a:lnTo>
                  <a:lnTo>
                    <a:pt x="1061" y="376"/>
                  </a:lnTo>
                  <a:lnTo>
                    <a:pt x="1032" y="407"/>
                  </a:lnTo>
                  <a:lnTo>
                    <a:pt x="1001" y="416"/>
                  </a:lnTo>
                  <a:lnTo>
                    <a:pt x="995" y="425"/>
                  </a:lnTo>
                  <a:lnTo>
                    <a:pt x="958" y="425"/>
                  </a:lnTo>
                  <a:lnTo>
                    <a:pt x="942" y="434"/>
                  </a:lnTo>
                  <a:lnTo>
                    <a:pt x="932" y="455"/>
                  </a:lnTo>
                  <a:lnTo>
                    <a:pt x="935" y="474"/>
                  </a:lnTo>
                  <a:lnTo>
                    <a:pt x="955" y="491"/>
                  </a:lnTo>
                  <a:lnTo>
                    <a:pt x="961" y="506"/>
                  </a:lnTo>
                  <a:lnTo>
                    <a:pt x="955" y="537"/>
                  </a:lnTo>
                  <a:lnTo>
                    <a:pt x="928" y="587"/>
                  </a:lnTo>
                  <a:lnTo>
                    <a:pt x="902" y="602"/>
                  </a:lnTo>
                  <a:lnTo>
                    <a:pt x="895" y="618"/>
                  </a:lnTo>
                  <a:lnTo>
                    <a:pt x="895" y="636"/>
                  </a:lnTo>
                  <a:lnTo>
                    <a:pt x="885" y="650"/>
                  </a:lnTo>
                  <a:lnTo>
                    <a:pt x="832" y="606"/>
                  </a:lnTo>
                  <a:lnTo>
                    <a:pt x="143" y="624"/>
                  </a:lnTo>
                  <a:lnTo>
                    <a:pt x="137" y="616"/>
                  </a:lnTo>
                  <a:lnTo>
                    <a:pt x="130" y="594"/>
                  </a:lnTo>
                  <a:lnTo>
                    <a:pt x="137" y="575"/>
                  </a:lnTo>
                  <a:lnTo>
                    <a:pt x="123" y="560"/>
                  </a:lnTo>
                  <a:lnTo>
                    <a:pt x="117" y="542"/>
                  </a:lnTo>
                  <a:lnTo>
                    <a:pt x="130" y="527"/>
                  </a:lnTo>
                  <a:lnTo>
                    <a:pt x="123" y="512"/>
                  </a:lnTo>
                  <a:lnTo>
                    <a:pt x="100" y="500"/>
                  </a:lnTo>
                  <a:lnTo>
                    <a:pt x="106" y="467"/>
                  </a:lnTo>
                  <a:lnTo>
                    <a:pt x="110" y="452"/>
                  </a:lnTo>
                  <a:lnTo>
                    <a:pt x="106" y="434"/>
                  </a:lnTo>
                  <a:lnTo>
                    <a:pt x="80" y="419"/>
                  </a:lnTo>
                  <a:lnTo>
                    <a:pt x="73" y="401"/>
                  </a:lnTo>
                  <a:lnTo>
                    <a:pt x="80" y="386"/>
                  </a:lnTo>
                  <a:lnTo>
                    <a:pt x="64" y="367"/>
                  </a:lnTo>
                  <a:lnTo>
                    <a:pt x="50" y="334"/>
                  </a:lnTo>
                  <a:lnTo>
                    <a:pt x="33" y="319"/>
                  </a:lnTo>
                  <a:lnTo>
                    <a:pt x="43" y="292"/>
                  </a:lnTo>
                  <a:lnTo>
                    <a:pt x="43" y="277"/>
                  </a:lnTo>
                  <a:lnTo>
                    <a:pt x="20" y="265"/>
                  </a:lnTo>
                  <a:lnTo>
                    <a:pt x="17" y="241"/>
                  </a:lnTo>
                  <a:lnTo>
                    <a:pt x="20" y="235"/>
                  </a:lnTo>
                  <a:lnTo>
                    <a:pt x="14" y="217"/>
                  </a:lnTo>
                  <a:lnTo>
                    <a:pt x="0" y="178"/>
                  </a:lnTo>
                  <a:lnTo>
                    <a:pt x="14" y="141"/>
                  </a:lnTo>
                  <a:lnTo>
                    <a:pt x="10" y="124"/>
                  </a:lnTo>
                  <a:lnTo>
                    <a:pt x="24" y="111"/>
                  </a:lnTo>
                  <a:lnTo>
                    <a:pt x="17" y="82"/>
                  </a:lnTo>
                  <a:lnTo>
                    <a:pt x="6" y="72"/>
                  </a:lnTo>
                  <a:lnTo>
                    <a:pt x="14" y="51"/>
                  </a:lnTo>
                  <a:lnTo>
                    <a:pt x="6" y="40"/>
                  </a:lnTo>
                  <a:lnTo>
                    <a:pt x="0" y="27"/>
                  </a:lnTo>
                  <a:lnTo>
                    <a:pt x="14" y="25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23" name="Freeform 340"/>
            <p:cNvSpPr>
              <a:spLocks noChangeAspect="1"/>
            </p:cNvSpPr>
            <p:nvPr/>
          </p:nvSpPr>
          <p:spPr bwMode="auto">
            <a:xfrm>
              <a:off x="6395" y="4324"/>
              <a:ext cx="1213" cy="954"/>
            </a:xfrm>
            <a:custGeom>
              <a:avLst/>
              <a:gdLst>
                <a:gd name="T0" fmla="*/ 1019 w 1213"/>
                <a:gd name="T1" fmla="*/ 845 h 954"/>
                <a:gd name="T2" fmla="*/ 1032 w 1213"/>
                <a:gd name="T3" fmla="*/ 863 h 954"/>
                <a:gd name="T4" fmla="*/ 1036 w 1213"/>
                <a:gd name="T5" fmla="*/ 896 h 954"/>
                <a:gd name="T6" fmla="*/ 990 w 1213"/>
                <a:gd name="T7" fmla="*/ 938 h 954"/>
                <a:gd name="T8" fmla="*/ 1110 w 1213"/>
                <a:gd name="T9" fmla="*/ 945 h 954"/>
                <a:gd name="T10" fmla="*/ 1116 w 1213"/>
                <a:gd name="T11" fmla="*/ 903 h 954"/>
                <a:gd name="T12" fmla="*/ 1139 w 1213"/>
                <a:gd name="T13" fmla="*/ 839 h 954"/>
                <a:gd name="T14" fmla="*/ 1173 w 1213"/>
                <a:gd name="T15" fmla="*/ 814 h 954"/>
                <a:gd name="T16" fmla="*/ 1192 w 1213"/>
                <a:gd name="T17" fmla="*/ 812 h 954"/>
                <a:gd name="T18" fmla="*/ 1206 w 1213"/>
                <a:gd name="T19" fmla="*/ 739 h 954"/>
                <a:gd name="T20" fmla="*/ 1189 w 1213"/>
                <a:gd name="T21" fmla="*/ 733 h 954"/>
                <a:gd name="T22" fmla="*/ 1183 w 1213"/>
                <a:gd name="T23" fmla="*/ 721 h 954"/>
                <a:gd name="T24" fmla="*/ 1169 w 1213"/>
                <a:gd name="T25" fmla="*/ 733 h 954"/>
                <a:gd name="T26" fmla="*/ 1122 w 1213"/>
                <a:gd name="T27" fmla="*/ 679 h 954"/>
                <a:gd name="T28" fmla="*/ 1139 w 1213"/>
                <a:gd name="T29" fmla="*/ 657 h 954"/>
                <a:gd name="T30" fmla="*/ 1122 w 1213"/>
                <a:gd name="T31" fmla="*/ 630 h 954"/>
                <a:gd name="T32" fmla="*/ 1063 w 1213"/>
                <a:gd name="T33" fmla="*/ 554 h 954"/>
                <a:gd name="T34" fmla="*/ 985 w 1213"/>
                <a:gd name="T35" fmla="*/ 518 h 954"/>
                <a:gd name="T36" fmla="*/ 946 w 1213"/>
                <a:gd name="T37" fmla="*/ 467 h 954"/>
                <a:gd name="T38" fmla="*/ 985 w 1213"/>
                <a:gd name="T39" fmla="*/ 419 h 954"/>
                <a:gd name="T40" fmla="*/ 990 w 1213"/>
                <a:gd name="T41" fmla="*/ 363 h 954"/>
                <a:gd name="T42" fmla="*/ 940 w 1213"/>
                <a:gd name="T43" fmla="*/ 330 h 954"/>
                <a:gd name="T44" fmla="*/ 909 w 1213"/>
                <a:gd name="T45" fmla="*/ 355 h 954"/>
                <a:gd name="T46" fmla="*/ 870 w 1213"/>
                <a:gd name="T47" fmla="*/ 270 h 954"/>
                <a:gd name="T48" fmla="*/ 806 w 1213"/>
                <a:gd name="T49" fmla="*/ 221 h 954"/>
                <a:gd name="T50" fmla="*/ 750 w 1213"/>
                <a:gd name="T51" fmla="*/ 152 h 954"/>
                <a:gd name="T52" fmla="*/ 733 w 1213"/>
                <a:gd name="T53" fmla="*/ 76 h 954"/>
                <a:gd name="T54" fmla="*/ 743 w 1213"/>
                <a:gd name="T55" fmla="*/ 45 h 954"/>
                <a:gd name="T56" fmla="*/ 0 w 1213"/>
                <a:gd name="T57" fmla="*/ 19 h 954"/>
                <a:gd name="T58" fmla="*/ 29 w 1213"/>
                <a:gd name="T59" fmla="*/ 55 h 954"/>
                <a:gd name="T60" fmla="*/ 60 w 1213"/>
                <a:gd name="T61" fmla="*/ 109 h 954"/>
                <a:gd name="T62" fmla="*/ 67 w 1213"/>
                <a:gd name="T63" fmla="*/ 140 h 954"/>
                <a:gd name="T64" fmla="*/ 143 w 1213"/>
                <a:gd name="T65" fmla="*/ 197 h 954"/>
                <a:gd name="T66" fmla="*/ 117 w 1213"/>
                <a:gd name="T67" fmla="*/ 246 h 954"/>
                <a:gd name="T68" fmla="*/ 147 w 1213"/>
                <a:gd name="T69" fmla="*/ 267 h 954"/>
                <a:gd name="T70" fmla="*/ 176 w 1213"/>
                <a:gd name="T71" fmla="*/ 315 h 954"/>
                <a:gd name="T72" fmla="*/ 200 w 1213"/>
                <a:gd name="T73" fmla="*/ 324 h 954"/>
                <a:gd name="T74" fmla="*/ 207 w 1213"/>
                <a:gd name="T75" fmla="*/ 875 h 95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13"/>
                <a:gd name="T115" fmla="*/ 0 h 954"/>
                <a:gd name="T116" fmla="*/ 1213 w 1213"/>
                <a:gd name="T117" fmla="*/ 954 h 95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13" h="954">
                  <a:moveTo>
                    <a:pt x="207" y="875"/>
                  </a:moveTo>
                  <a:lnTo>
                    <a:pt x="1019" y="845"/>
                  </a:lnTo>
                  <a:lnTo>
                    <a:pt x="1016" y="854"/>
                  </a:lnTo>
                  <a:lnTo>
                    <a:pt x="1032" y="863"/>
                  </a:lnTo>
                  <a:lnTo>
                    <a:pt x="1039" y="881"/>
                  </a:lnTo>
                  <a:lnTo>
                    <a:pt x="1036" y="896"/>
                  </a:lnTo>
                  <a:lnTo>
                    <a:pt x="1013" y="915"/>
                  </a:lnTo>
                  <a:lnTo>
                    <a:pt x="990" y="938"/>
                  </a:lnTo>
                  <a:lnTo>
                    <a:pt x="985" y="954"/>
                  </a:lnTo>
                  <a:lnTo>
                    <a:pt x="1110" y="945"/>
                  </a:lnTo>
                  <a:lnTo>
                    <a:pt x="1120" y="915"/>
                  </a:lnTo>
                  <a:lnTo>
                    <a:pt x="1116" y="903"/>
                  </a:lnTo>
                  <a:lnTo>
                    <a:pt x="1126" y="870"/>
                  </a:lnTo>
                  <a:lnTo>
                    <a:pt x="1139" y="839"/>
                  </a:lnTo>
                  <a:lnTo>
                    <a:pt x="1149" y="820"/>
                  </a:lnTo>
                  <a:lnTo>
                    <a:pt x="1173" y="814"/>
                  </a:lnTo>
                  <a:lnTo>
                    <a:pt x="1183" y="818"/>
                  </a:lnTo>
                  <a:lnTo>
                    <a:pt x="1192" y="812"/>
                  </a:lnTo>
                  <a:lnTo>
                    <a:pt x="1213" y="760"/>
                  </a:lnTo>
                  <a:lnTo>
                    <a:pt x="1206" y="739"/>
                  </a:lnTo>
                  <a:lnTo>
                    <a:pt x="1195" y="733"/>
                  </a:lnTo>
                  <a:lnTo>
                    <a:pt x="1189" y="733"/>
                  </a:lnTo>
                  <a:lnTo>
                    <a:pt x="1186" y="727"/>
                  </a:lnTo>
                  <a:lnTo>
                    <a:pt x="1183" y="721"/>
                  </a:lnTo>
                  <a:lnTo>
                    <a:pt x="1169" y="721"/>
                  </a:lnTo>
                  <a:lnTo>
                    <a:pt x="1169" y="733"/>
                  </a:lnTo>
                  <a:lnTo>
                    <a:pt x="1163" y="733"/>
                  </a:lnTo>
                  <a:lnTo>
                    <a:pt x="1122" y="679"/>
                  </a:lnTo>
                  <a:lnTo>
                    <a:pt x="1126" y="669"/>
                  </a:lnTo>
                  <a:lnTo>
                    <a:pt x="1139" y="657"/>
                  </a:lnTo>
                  <a:lnTo>
                    <a:pt x="1139" y="648"/>
                  </a:lnTo>
                  <a:lnTo>
                    <a:pt x="1122" y="630"/>
                  </a:lnTo>
                  <a:lnTo>
                    <a:pt x="1112" y="594"/>
                  </a:lnTo>
                  <a:lnTo>
                    <a:pt x="1063" y="554"/>
                  </a:lnTo>
                  <a:lnTo>
                    <a:pt x="1036" y="545"/>
                  </a:lnTo>
                  <a:lnTo>
                    <a:pt x="985" y="518"/>
                  </a:lnTo>
                  <a:lnTo>
                    <a:pt x="959" y="491"/>
                  </a:lnTo>
                  <a:lnTo>
                    <a:pt x="946" y="467"/>
                  </a:lnTo>
                  <a:lnTo>
                    <a:pt x="953" y="454"/>
                  </a:lnTo>
                  <a:lnTo>
                    <a:pt x="985" y="419"/>
                  </a:lnTo>
                  <a:lnTo>
                    <a:pt x="979" y="391"/>
                  </a:lnTo>
                  <a:lnTo>
                    <a:pt x="990" y="363"/>
                  </a:lnTo>
                  <a:lnTo>
                    <a:pt x="983" y="351"/>
                  </a:lnTo>
                  <a:lnTo>
                    <a:pt x="940" y="330"/>
                  </a:lnTo>
                  <a:lnTo>
                    <a:pt x="927" y="340"/>
                  </a:lnTo>
                  <a:lnTo>
                    <a:pt x="909" y="355"/>
                  </a:lnTo>
                  <a:lnTo>
                    <a:pt x="900" y="345"/>
                  </a:lnTo>
                  <a:lnTo>
                    <a:pt x="870" y="270"/>
                  </a:lnTo>
                  <a:lnTo>
                    <a:pt x="856" y="258"/>
                  </a:lnTo>
                  <a:lnTo>
                    <a:pt x="806" y="221"/>
                  </a:lnTo>
                  <a:lnTo>
                    <a:pt x="753" y="167"/>
                  </a:lnTo>
                  <a:lnTo>
                    <a:pt x="750" y="152"/>
                  </a:lnTo>
                  <a:lnTo>
                    <a:pt x="736" y="115"/>
                  </a:lnTo>
                  <a:lnTo>
                    <a:pt x="733" y="76"/>
                  </a:lnTo>
                  <a:lnTo>
                    <a:pt x="743" y="59"/>
                  </a:lnTo>
                  <a:lnTo>
                    <a:pt x="743" y="45"/>
                  </a:lnTo>
                  <a:lnTo>
                    <a:pt x="689" y="0"/>
                  </a:lnTo>
                  <a:lnTo>
                    <a:pt x="0" y="19"/>
                  </a:lnTo>
                  <a:lnTo>
                    <a:pt x="10" y="37"/>
                  </a:lnTo>
                  <a:lnTo>
                    <a:pt x="29" y="55"/>
                  </a:lnTo>
                  <a:lnTo>
                    <a:pt x="33" y="82"/>
                  </a:lnTo>
                  <a:lnTo>
                    <a:pt x="60" y="109"/>
                  </a:lnTo>
                  <a:lnTo>
                    <a:pt x="70" y="115"/>
                  </a:lnTo>
                  <a:lnTo>
                    <a:pt x="67" y="140"/>
                  </a:lnTo>
                  <a:lnTo>
                    <a:pt x="67" y="143"/>
                  </a:lnTo>
                  <a:lnTo>
                    <a:pt x="143" y="197"/>
                  </a:lnTo>
                  <a:lnTo>
                    <a:pt x="120" y="221"/>
                  </a:lnTo>
                  <a:lnTo>
                    <a:pt x="117" y="246"/>
                  </a:lnTo>
                  <a:lnTo>
                    <a:pt x="127" y="261"/>
                  </a:lnTo>
                  <a:lnTo>
                    <a:pt x="147" y="267"/>
                  </a:lnTo>
                  <a:lnTo>
                    <a:pt x="157" y="303"/>
                  </a:lnTo>
                  <a:lnTo>
                    <a:pt x="176" y="315"/>
                  </a:lnTo>
                  <a:lnTo>
                    <a:pt x="193" y="318"/>
                  </a:lnTo>
                  <a:lnTo>
                    <a:pt x="200" y="324"/>
                  </a:lnTo>
                  <a:lnTo>
                    <a:pt x="207" y="772"/>
                  </a:lnTo>
                  <a:lnTo>
                    <a:pt x="207" y="87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24" name="Freeform 341"/>
            <p:cNvSpPr>
              <a:spLocks noChangeAspect="1"/>
            </p:cNvSpPr>
            <p:nvPr/>
          </p:nvSpPr>
          <p:spPr bwMode="auto">
            <a:xfrm>
              <a:off x="6846" y="3004"/>
              <a:ext cx="951" cy="922"/>
            </a:xfrm>
            <a:custGeom>
              <a:avLst/>
              <a:gdLst>
                <a:gd name="T0" fmla="*/ 396 w 951"/>
                <a:gd name="T1" fmla="*/ 905 h 922"/>
                <a:gd name="T2" fmla="*/ 329 w 951"/>
                <a:gd name="T3" fmla="*/ 874 h 922"/>
                <a:gd name="T4" fmla="*/ 303 w 951"/>
                <a:gd name="T5" fmla="*/ 790 h 922"/>
                <a:gd name="T6" fmla="*/ 319 w 951"/>
                <a:gd name="T7" fmla="*/ 759 h 922"/>
                <a:gd name="T8" fmla="*/ 289 w 951"/>
                <a:gd name="T9" fmla="*/ 717 h 922"/>
                <a:gd name="T10" fmla="*/ 285 w 951"/>
                <a:gd name="T11" fmla="*/ 653 h 922"/>
                <a:gd name="T12" fmla="*/ 229 w 951"/>
                <a:gd name="T13" fmla="*/ 608 h 922"/>
                <a:gd name="T14" fmla="*/ 166 w 951"/>
                <a:gd name="T15" fmla="*/ 548 h 922"/>
                <a:gd name="T16" fmla="*/ 106 w 951"/>
                <a:gd name="T17" fmla="*/ 521 h 922"/>
                <a:gd name="T18" fmla="*/ 96 w 951"/>
                <a:gd name="T19" fmla="*/ 505 h 922"/>
                <a:gd name="T20" fmla="*/ 50 w 951"/>
                <a:gd name="T21" fmla="*/ 490 h 922"/>
                <a:gd name="T22" fmla="*/ 23 w 951"/>
                <a:gd name="T23" fmla="*/ 466 h 922"/>
                <a:gd name="T24" fmla="*/ 29 w 951"/>
                <a:gd name="T25" fmla="*/ 375 h 922"/>
                <a:gd name="T26" fmla="*/ 40 w 951"/>
                <a:gd name="T27" fmla="*/ 333 h 922"/>
                <a:gd name="T28" fmla="*/ 0 w 951"/>
                <a:gd name="T29" fmla="*/ 297 h 922"/>
                <a:gd name="T30" fmla="*/ 17 w 951"/>
                <a:gd name="T31" fmla="*/ 260 h 922"/>
                <a:gd name="T32" fmla="*/ 66 w 951"/>
                <a:gd name="T33" fmla="*/ 205 h 922"/>
                <a:gd name="T34" fmla="*/ 93 w 951"/>
                <a:gd name="T35" fmla="*/ 187 h 922"/>
                <a:gd name="T36" fmla="*/ 100 w 951"/>
                <a:gd name="T37" fmla="*/ 67 h 922"/>
                <a:gd name="T38" fmla="*/ 126 w 951"/>
                <a:gd name="T39" fmla="*/ 60 h 922"/>
                <a:gd name="T40" fmla="*/ 176 w 951"/>
                <a:gd name="T41" fmla="*/ 60 h 922"/>
                <a:gd name="T42" fmla="*/ 300 w 951"/>
                <a:gd name="T43" fmla="*/ 3 h 922"/>
                <a:gd name="T44" fmla="*/ 319 w 951"/>
                <a:gd name="T45" fmla="*/ 6 h 922"/>
                <a:gd name="T46" fmla="*/ 312 w 951"/>
                <a:gd name="T47" fmla="*/ 36 h 922"/>
                <a:gd name="T48" fmla="*/ 303 w 951"/>
                <a:gd name="T49" fmla="*/ 73 h 922"/>
                <a:gd name="T50" fmla="*/ 349 w 951"/>
                <a:gd name="T51" fmla="*/ 60 h 922"/>
                <a:gd name="T52" fmla="*/ 385 w 951"/>
                <a:gd name="T53" fmla="*/ 73 h 922"/>
                <a:gd name="T54" fmla="*/ 415 w 951"/>
                <a:gd name="T55" fmla="*/ 88 h 922"/>
                <a:gd name="T56" fmla="*/ 435 w 951"/>
                <a:gd name="T57" fmla="*/ 118 h 922"/>
                <a:gd name="T58" fmla="*/ 596 w 951"/>
                <a:gd name="T59" fmla="*/ 152 h 922"/>
                <a:gd name="T60" fmla="*/ 645 w 951"/>
                <a:gd name="T61" fmla="*/ 176 h 922"/>
                <a:gd name="T62" fmla="*/ 671 w 951"/>
                <a:gd name="T63" fmla="*/ 184 h 922"/>
                <a:gd name="T64" fmla="*/ 695 w 951"/>
                <a:gd name="T65" fmla="*/ 176 h 922"/>
                <a:gd name="T66" fmla="*/ 752 w 951"/>
                <a:gd name="T67" fmla="*/ 190 h 922"/>
                <a:gd name="T68" fmla="*/ 758 w 951"/>
                <a:gd name="T69" fmla="*/ 202 h 922"/>
                <a:gd name="T70" fmla="*/ 781 w 951"/>
                <a:gd name="T71" fmla="*/ 218 h 922"/>
                <a:gd name="T72" fmla="*/ 815 w 951"/>
                <a:gd name="T73" fmla="*/ 248 h 922"/>
                <a:gd name="T74" fmla="*/ 811 w 951"/>
                <a:gd name="T75" fmla="*/ 302 h 922"/>
                <a:gd name="T76" fmla="*/ 842 w 951"/>
                <a:gd name="T77" fmla="*/ 299 h 922"/>
                <a:gd name="T78" fmla="*/ 831 w 951"/>
                <a:gd name="T79" fmla="*/ 320 h 922"/>
                <a:gd name="T80" fmla="*/ 862 w 951"/>
                <a:gd name="T81" fmla="*/ 357 h 922"/>
                <a:gd name="T82" fmla="*/ 825 w 951"/>
                <a:gd name="T83" fmla="*/ 391 h 922"/>
                <a:gd name="T84" fmla="*/ 794 w 951"/>
                <a:gd name="T85" fmla="*/ 459 h 922"/>
                <a:gd name="T86" fmla="*/ 802 w 951"/>
                <a:gd name="T87" fmla="*/ 475 h 922"/>
                <a:gd name="T88" fmla="*/ 852 w 951"/>
                <a:gd name="T89" fmla="*/ 417 h 922"/>
                <a:gd name="T90" fmla="*/ 891 w 951"/>
                <a:gd name="T91" fmla="*/ 391 h 922"/>
                <a:gd name="T92" fmla="*/ 911 w 951"/>
                <a:gd name="T93" fmla="*/ 369 h 922"/>
                <a:gd name="T94" fmla="*/ 915 w 951"/>
                <a:gd name="T95" fmla="*/ 341 h 922"/>
                <a:gd name="T96" fmla="*/ 925 w 951"/>
                <a:gd name="T97" fmla="*/ 324 h 922"/>
                <a:gd name="T98" fmla="*/ 937 w 951"/>
                <a:gd name="T99" fmla="*/ 306 h 922"/>
                <a:gd name="T100" fmla="*/ 951 w 951"/>
                <a:gd name="T101" fmla="*/ 314 h 922"/>
                <a:gd name="T102" fmla="*/ 928 w 951"/>
                <a:gd name="T103" fmla="*/ 391 h 922"/>
                <a:gd name="T104" fmla="*/ 908 w 951"/>
                <a:gd name="T105" fmla="*/ 424 h 922"/>
                <a:gd name="T106" fmla="*/ 888 w 951"/>
                <a:gd name="T107" fmla="*/ 478 h 922"/>
                <a:gd name="T108" fmla="*/ 888 w 951"/>
                <a:gd name="T109" fmla="*/ 542 h 922"/>
                <a:gd name="T110" fmla="*/ 862 w 951"/>
                <a:gd name="T111" fmla="*/ 571 h 922"/>
                <a:gd name="T112" fmla="*/ 868 w 951"/>
                <a:gd name="T113" fmla="*/ 653 h 922"/>
                <a:gd name="T114" fmla="*/ 842 w 951"/>
                <a:gd name="T115" fmla="*/ 714 h 922"/>
                <a:gd name="T116" fmla="*/ 878 w 951"/>
                <a:gd name="T117" fmla="*/ 844 h 922"/>
                <a:gd name="T118" fmla="*/ 875 w 951"/>
                <a:gd name="T119" fmla="*/ 862 h 922"/>
                <a:gd name="T120" fmla="*/ 875 w 951"/>
                <a:gd name="T121" fmla="*/ 895 h 92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51"/>
                <a:gd name="T184" fmla="*/ 0 h 922"/>
                <a:gd name="T185" fmla="*/ 951 w 951"/>
                <a:gd name="T186" fmla="*/ 922 h 92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51" h="922">
                  <a:moveTo>
                    <a:pt x="403" y="922"/>
                  </a:moveTo>
                  <a:lnTo>
                    <a:pt x="396" y="905"/>
                  </a:lnTo>
                  <a:lnTo>
                    <a:pt x="379" y="892"/>
                  </a:lnTo>
                  <a:lnTo>
                    <a:pt x="329" y="874"/>
                  </a:lnTo>
                  <a:lnTo>
                    <a:pt x="312" y="817"/>
                  </a:lnTo>
                  <a:lnTo>
                    <a:pt x="303" y="790"/>
                  </a:lnTo>
                  <a:lnTo>
                    <a:pt x="316" y="771"/>
                  </a:lnTo>
                  <a:lnTo>
                    <a:pt x="319" y="759"/>
                  </a:lnTo>
                  <a:lnTo>
                    <a:pt x="300" y="741"/>
                  </a:lnTo>
                  <a:lnTo>
                    <a:pt x="289" y="717"/>
                  </a:lnTo>
                  <a:lnTo>
                    <a:pt x="285" y="681"/>
                  </a:lnTo>
                  <a:lnTo>
                    <a:pt x="285" y="653"/>
                  </a:lnTo>
                  <a:lnTo>
                    <a:pt x="280" y="641"/>
                  </a:lnTo>
                  <a:lnTo>
                    <a:pt x="229" y="608"/>
                  </a:lnTo>
                  <a:lnTo>
                    <a:pt x="183" y="577"/>
                  </a:lnTo>
                  <a:lnTo>
                    <a:pt x="166" y="548"/>
                  </a:lnTo>
                  <a:lnTo>
                    <a:pt x="116" y="526"/>
                  </a:lnTo>
                  <a:lnTo>
                    <a:pt x="106" y="521"/>
                  </a:lnTo>
                  <a:lnTo>
                    <a:pt x="103" y="511"/>
                  </a:lnTo>
                  <a:lnTo>
                    <a:pt x="96" y="505"/>
                  </a:lnTo>
                  <a:lnTo>
                    <a:pt x="56" y="500"/>
                  </a:lnTo>
                  <a:lnTo>
                    <a:pt x="50" y="490"/>
                  </a:lnTo>
                  <a:lnTo>
                    <a:pt x="33" y="478"/>
                  </a:lnTo>
                  <a:lnTo>
                    <a:pt x="23" y="466"/>
                  </a:lnTo>
                  <a:lnTo>
                    <a:pt x="23" y="411"/>
                  </a:lnTo>
                  <a:lnTo>
                    <a:pt x="29" y="375"/>
                  </a:lnTo>
                  <a:lnTo>
                    <a:pt x="27" y="357"/>
                  </a:lnTo>
                  <a:lnTo>
                    <a:pt x="40" y="333"/>
                  </a:lnTo>
                  <a:lnTo>
                    <a:pt x="23" y="308"/>
                  </a:lnTo>
                  <a:lnTo>
                    <a:pt x="0" y="297"/>
                  </a:lnTo>
                  <a:lnTo>
                    <a:pt x="10" y="264"/>
                  </a:lnTo>
                  <a:lnTo>
                    <a:pt x="17" y="260"/>
                  </a:lnTo>
                  <a:lnTo>
                    <a:pt x="20" y="242"/>
                  </a:lnTo>
                  <a:lnTo>
                    <a:pt x="66" y="205"/>
                  </a:lnTo>
                  <a:lnTo>
                    <a:pt x="80" y="200"/>
                  </a:lnTo>
                  <a:lnTo>
                    <a:pt x="93" y="187"/>
                  </a:lnTo>
                  <a:lnTo>
                    <a:pt x="90" y="76"/>
                  </a:lnTo>
                  <a:lnTo>
                    <a:pt x="100" y="67"/>
                  </a:lnTo>
                  <a:lnTo>
                    <a:pt x="110" y="51"/>
                  </a:lnTo>
                  <a:lnTo>
                    <a:pt x="126" y="60"/>
                  </a:lnTo>
                  <a:lnTo>
                    <a:pt x="149" y="63"/>
                  </a:lnTo>
                  <a:lnTo>
                    <a:pt x="176" y="60"/>
                  </a:lnTo>
                  <a:lnTo>
                    <a:pt x="219" y="39"/>
                  </a:lnTo>
                  <a:lnTo>
                    <a:pt x="300" y="3"/>
                  </a:lnTo>
                  <a:lnTo>
                    <a:pt x="312" y="0"/>
                  </a:lnTo>
                  <a:lnTo>
                    <a:pt x="319" y="6"/>
                  </a:lnTo>
                  <a:lnTo>
                    <a:pt x="319" y="25"/>
                  </a:lnTo>
                  <a:lnTo>
                    <a:pt x="312" y="36"/>
                  </a:lnTo>
                  <a:lnTo>
                    <a:pt x="309" y="45"/>
                  </a:lnTo>
                  <a:lnTo>
                    <a:pt x="303" y="73"/>
                  </a:lnTo>
                  <a:lnTo>
                    <a:pt x="333" y="60"/>
                  </a:lnTo>
                  <a:lnTo>
                    <a:pt x="349" y="60"/>
                  </a:lnTo>
                  <a:lnTo>
                    <a:pt x="366" y="76"/>
                  </a:lnTo>
                  <a:lnTo>
                    <a:pt x="385" y="73"/>
                  </a:lnTo>
                  <a:lnTo>
                    <a:pt x="396" y="84"/>
                  </a:lnTo>
                  <a:lnTo>
                    <a:pt x="415" y="88"/>
                  </a:lnTo>
                  <a:lnTo>
                    <a:pt x="429" y="97"/>
                  </a:lnTo>
                  <a:lnTo>
                    <a:pt x="435" y="118"/>
                  </a:lnTo>
                  <a:lnTo>
                    <a:pt x="446" y="124"/>
                  </a:lnTo>
                  <a:lnTo>
                    <a:pt x="596" y="152"/>
                  </a:lnTo>
                  <a:lnTo>
                    <a:pt x="615" y="152"/>
                  </a:lnTo>
                  <a:lnTo>
                    <a:pt x="645" y="176"/>
                  </a:lnTo>
                  <a:lnTo>
                    <a:pt x="669" y="176"/>
                  </a:lnTo>
                  <a:lnTo>
                    <a:pt x="671" y="184"/>
                  </a:lnTo>
                  <a:lnTo>
                    <a:pt x="682" y="178"/>
                  </a:lnTo>
                  <a:lnTo>
                    <a:pt x="695" y="176"/>
                  </a:lnTo>
                  <a:lnTo>
                    <a:pt x="728" y="182"/>
                  </a:lnTo>
                  <a:lnTo>
                    <a:pt x="752" y="190"/>
                  </a:lnTo>
                  <a:lnTo>
                    <a:pt x="762" y="197"/>
                  </a:lnTo>
                  <a:lnTo>
                    <a:pt x="758" y="202"/>
                  </a:lnTo>
                  <a:lnTo>
                    <a:pt x="758" y="212"/>
                  </a:lnTo>
                  <a:lnTo>
                    <a:pt x="781" y="218"/>
                  </a:lnTo>
                  <a:lnTo>
                    <a:pt x="811" y="230"/>
                  </a:lnTo>
                  <a:lnTo>
                    <a:pt x="815" y="248"/>
                  </a:lnTo>
                  <a:lnTo>
                    <a:pt x="805" y="299"/>
                  </a:lnTo>
                  <a:lnTo>
                    <a:pt x="811" y="302"/>
                  </a:lnTo>
                  <a:lnTo>
                    <a:pt x="838" y="297"/>
                  </a:lnTo>
                  <a:lnTo>
                    <a:pt x="842" y="299"/>
                  </a:lnTo>
                  <a:lnTo>
                    <a:pt x="842" y="312"/>
                  </a:lnTo>
                  <a:lnTo>
                    <a:pt x="831" y="320"/>
                  </a:lnTo>
                  <a:lnTo>
                    <a:pt x="838" y="341"/>
                  </a:lnTo>
                  <a:lnTo>
                    <a:pt x="862" y="357"/>
                  </a:lnTo>
                  <a:lnTo>
                    <a:pt x="858" y="360"/>
                  </a:lnTo>
                  <a:lnTo>
                    <a:pt x="825" y="391"/>
                  </a:lnTo>
                  <a:lnTo>
                    <a:pt x="805" y="433"/>
                  </a:lnTo>
                  <a:lnTo>
                    <a:pt x="794" y="459"/>
                  </a:lnTo>
                  <a:lnTo>
                    <a:pt x="791" y="469"/>
                  </a:lnTo>
                  <a:lnTo>
                    <a:pt x="802" y="475"/>
                  </a:lnTo>
                  <a:lnTo>
                    <a:pt x="825" y="463"/>
                  </a:lnTo>
                  <a:lnTo>
                    <a:pt x="852" y="417"/>
                  </a:lnTo>
                  <a:lnTo>
                    <a:pt x="878" y="396"/>
                  </a:lnTo>
                  <a:lnTo>
                    <a:pt x="891" y="391"/>
                  </a:lnTo>
                  <a:lnTo>
                    <a:pt x="898" y="381"/>
                  </a:lnTo>
                  <a:lnTo>
                    <a:pt x="911" y="369"/>
                  </a:lnTo>
                  <a:lnTo>
                    <a:pt x="915" y="357"/>
                  </a:lnTo>
                  <a:lnTo>
                    <a:pt x="915" y="341"/>
                  </a:lnTo>
                  <a:lnTo>
                    <a:pt x="918" y="330"/>
                  </a:lnTo>
                  <a:lnTo>
                    <a:pt x="925" y="324"/>
                  </a:lnTo>
                  <a:lnTo>
                    <a:pt x="931" y="312"/>
                  </a:lnTo>
                  <a:lnTo>
                    <a:pt x="937" y="306"/>
                  </a:lnTo>
                  <a:lnTo>
                    <a:pt x="948" y="306"/>
                  </a:lnTo>
                  <a:lnTo>
                    <a:pt x="951" y="314"/>
                  </a:lnTo>
                  <a:lnTo>
                    <a:pt x="951" y="339"/>
                  </a:lnTo>
                  <a:lnTo>
                    <a:pt x="928" y="391"/>
                  </a:lnTo>
                  <a:lnTo>
                    <a:pt x="915" y="405"/>
                  </a:lnTo>
                  <a:lnTo>
                    <a:pt x="908" y="424"/>
                  </a:lnTo>
                  <a:lnTo>
                    <a:pt x="911" y="433"/>
                  </a:lnTo>
                  <a:lnTo>
                    <a:pt x="888" y="478"/>
                  </a:lnTo>
                  <a:lnTo>
                    <a:pt x="888" y="514"/>
                  </a:lnTo>
                  <a:lnTo>
                    <a:pt x="888" y="542"/>
                  </a:lnTo>
                  <a:lnTo>
                    <a:pt x="864" y="563"/>
                  </a:lnTo>
                  <a:lnTo>
                    <a:pt x="862" y="571"/>
                  </a:lnTo>
                  <a:lnTo>
                    <a:pt x="868" y="601"/>
                  </a:lnTo>
                  <a:lnTo>
                    <a:pt x="868" y="653"/>
                  </a:lnTo>
                  <a:lnTo>
                    <a:pt x="862" y="662"/>
                  </a:lnTo>
                  <a:lnTo>
                    <a:pt x="842" y="714"/>
                  </a:lnTo>
                  <a:lnTo>
                    <a:pt x="854" y="792"/>
                  </a:lnTo>
                  <a:lnTo>
                    <a:pt x="878" y="844"/>
                  </a:lnTo>
                  <a:lnTo>
                    <a:pt x="872" y="853"/>
                  </a:lnTo>
                  <a:lnTo>
                    <a:pt x="875" y="862"/>
                  </a:lnTo>
                  <a:lnTo>
                    <a:pt x="872" y="871"/>
                  </a:lnTo>
                  <a:lnTo>
                    <a:pt x="875" y="895"/>
                  </a:lnTo>
                  <a:lnTo>
                    <a:pt x="403" y="92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25" name="Freeform 342"/>
            <p:cNvSpPr>
              <a:spLocks noChangeAspect="1"/>
            </p:cNvSpPr>
            <p:nvPr/>
          </p:nvSpPr>
          <p:spPr bwMode="auto">
            <a:xfrm>
              <a:off x="7129" y="3897"/>
              <a:ext cx="719" cy="1158"/>
            </a:xfrm>
            <a:custGeom>
              <a:avLst/>
              <a:gdLst>
                <a:gd name="T0" fmla="*/ 120 w 719"/>
                <a:gd name="T1" fmla="*/ 27 h 1158"/>
                <a:gd name="T2" fmla="*/ 163 w 719"/>
                <a:gd name="T3" fmla="*/ 60 h 1158"/>
                <a:gd name="T4" fmla="*/ 196 w 719"/>
                <a:gd name="T5" fmla="*/ 97 h 1158"/>
                <a:gd name="T6" fmla="*/ 210 w 719"/>
                <a:gd name="T7" fmla="*/ 151 h 1158"/>
                <a:gd name="T8" fmla="*/ 186 w 719"/>
                <a:gd name="T9" fmla="*/ 181 h 1158"/>
                <a:gd name="T10" fmla="*/ 156 w 719"/>
                <a:gd name="T11" fmla="*/ 230 h 1158"/>
                <a:gd name="T12" fmla="*/ 120 w 719"/>
                <a:gd name="T13" fmla="*/ 248 h 1158"/>
                <a:gd name="T14" fmla="*/ 66 w 719"/>
                <a:gd name="T15" fmla="*/ 256 h 1158"/>
                <a:gd name="T16" fmla="*/ 59 w 719"/>
                <a:gd name="T17" fmla="*/ 296 h 1158"/>
                <a:gd name="T18" fmla="*/ 86 w 719"/>
                <a:gd name="T19" fmla="*/ 329 h 1158"/>
                <a:gd name="T20" fmla="*/ 53 w 719"/>
                <a:gd name="T21" fmla="*/ 410 h 1158"/>
                <a:gd name="T22" fmla="*/ 20 w 719"/>
                <a:gd name="T23" fmla="*/ 440 h 1158"/>
                <a:gd name="T24" fmla="*/ 10 w 719"/>
                <a:gd name="T25" fmla="*/ 473 h 1158"/>
                <a:gd name="T26" fmla="*/ 0 w 719"/>
                <a:gd name="T27" fmla="*/ 504 h 1158"/>
                <a:gd name="T28" fmla="*/ 17 w 719"/>
                <a:gd name="T29" fmla="*/ 580 h 1158"/>
                <a:gd name="T30" fmla="*/ 73 w 719"/>
                <a:gd name="T31" fmla="*/ 648 h 1158"/>
                <a:gd name="T32" fmla="*/ 137 w 719"/>
                <a:gd name="T33" fmla="*/ 697 h 1158"/>
                <a:gd name="T34" fmla="*/ 176 w 719"/>
                <a:gd name="T35" fmla="*/ 782 h 1158"/>
                <a:gd name="T36" fmla="*/ 206 w 719"/>
                <a:gd name="T37" fmla="*/ 757 h 1158"/>
                <a:gd name="T38" fmla="*/ 257 w 719"/>
                <a:gd name="T39" fmla="*/ 790 h 1158"/>
                <a:gd name="T40" fmla="*/ 252 w 719"/>
                <a:gd name="T41" fmla="*/ 845 h 1158"/>
                <a:gd name="T42" fmla="*/ 213 w 719"/>
                <a:gd name="T43" fmla="*/ 893 h 1158"/>
                <a:gd name="T44" fmla="*/ 252 w 719"/>
                <a:gd name="T45" fmla="*/ 944 h 1158"/>
                <a:gd name="T46" fmla="*/ 330 w 719"/>
                <a:gd name="T47" fmla="*/ 981 h 1158"/>
                <a:gd name="T48" fmla="*/ 389 w 719"/>
                <a:gd name="T49" fmla="*/ 1056 h 1158"/>
                <a:gd name="T50" fmla="*/ 406 w 719"/>
                <a:gd name="T51" fmla="*/ 1083 h 1158"/>
                <a:gd name="T52" fmla="*/ 389 w 719"/>
                <a:gd name="T53" fmla="*/ 1104 h 1158"/>
                <a:gd name="T54" fmla="*/ 436 w 719"/>
                <a:gd name="T55" fmla="*/ 1158 h 1158"/>
                <a:gd name="T56" fmla="*/ 450 w 719"/>
                <a:gd name="T57" fmla="*/ 1147 h 1158"/>
                <a:gd name="T58" fmla="*/ 462 w 719"/>
                <a:gd name="T59" fmla="*/ 1116 h 1158"/>
                <a:gd name="T60" fmla="*/ 516 w 719"/>
                <a:gd name="T61" fmla="*/ 1110 h 1158"/>
                <a:gd name="T62" fmla="*/ 559 w 719"/>
                <a:gd name="T63" fmla="*/ 1138 h 1158"/>
                <a:gd name="T64" fmla="*/ 576 w 719"/>
                <a:gd name="T65" fmla="*/ 1086 h 1158"/>
                <a:gd name="T66" fmla="*/ 590 w 719"/>
                <a:gd name="T67" fmla="*/ 1056 h 1158"/>
                <a:gd name="T68" fmla="*/ 645 w 719"/>
                <a:gd name="T69" fmla="*/ 1035 h 1158"/>
                <a:gd name="T70" fmla="*/ 629 w 719"/>
                <a:gd name="T71" fmla="*/ 1007 h 1158"/>
                <a:gd name="T72" fmla="*/ 639 w 719"/>
                <a:gd name="T73" fmla="*/ 986 h 1158"/>
                <a:gd name="T74" fmla="*/ 643 w 719"/>
                <a:gd name="T75" fmla="*/ 975 h 1158"/>
                <a:gd name="T76" fmla="*/ 639 w 719"/>
                <a:gd name="T77" fmla="*/ 956 h 1158"/>
                <a:gd name="T78" fmla="*/ 649 w 719"/>
                <a:gd name="T79" fmla="*/ 890 h 1158"/>
                <a:gd name="T80" fmla="*/ 696 w 719"/>
                <a:gd name="T81" fmla="*/ 833 h 1158"/>
                <a:gd name="T82" fmla="*/ 719 w 719"/>
                <a:gd name="T83" fmla="*/ 778 h 1158"/>
                <a:gd name="T84" fmla="*/ 692 w 719"/>
                <a:gd name="T85" fmla="*/ 697 h 1158"/>
                <a:gd name="T86" fmla="*/ 696 w 719"/>
                <a:gd name="T87" fmla="*/ 655 h 1158"/>
                <a:gd name="T88" fmla="*/ 655 w 719"/>
                <a:gd name="T89" fmla="*/ 154 h 1158"/>
                <a:gd name="T90" fmla="*/ 643 w 719"/>
                <a:gd name="T91" fmla="*/ 139 h 1158"/>
                <a:gd name="T92" fmla="*/ 623 w 719"/>
                <a:gd name="T93" fmla="*/ 79 h 1158"/>
                <a:gd name="T94" fmla="*/ 593 w 719"/>
                <a:gd name="T95" fmla="*/ 37 h 115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19"/>
                <a:gd name="T145" fmla="*/ 0 h 1158"/>
                <a:gd name="T146" fmla="*/ 719 w 719"/>
                <a:gd name="T147" fmla="*/ 1158 h 115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19" h="1158">
                  <a:moveTo>
                    <a:pt x="593" y="0"/>
                  </a:moveTo>
                  <a:lnTo>
                    <a:pt x="120" y="27"/>
                  </a:lnTo>
                  <a:lnTo>
                    <a:pt x="126" y="40"/>
                  </a:lnTo>
                  <a:lnTo>
                    <a:pt x="163" y="60"/>
                  </a:lnTo>
                  <a:lnTo>
                    <a:pt x="167" y="79"/>
                  </a:lnTo>
                  <a:lnTo>
                    <a:pt x="196" y="97"/>
                  </a:lnTo>
                  <a:lnTo>
                    <a:pt x="210" y="133"/>
                  </a:lnTo>
                  <a:lnTo>
                    <a:pt x="210" y="151"/>
                  </a:lnTo>
                  <a:lnTo>
                    <a:pt x="196" y="172"/>
                  </a:lnTo>
                  <a:lnTo>
                    <a:pt x="186" y="181"/>
                  </a:lnTo>
                  <a:lnTo>
                    <a:pt x="186" y="199"/>
                  </a:lnTo>
                  <a:lnTo>
                    <a:pt x="156" y="230"/>
                  </a:lnTo>
                  <a:lnTo>
                    <a:pt x="126" y="238"/>
                  </a:lnTo>
                  <a:lnTo>
                    <a:pt x="120" y="248"/>
                  </a:lnTo>
                  <a:lnTo>
                    <a:pt x="83" y="248"/>
                  </a:lnTo>
                  <a:lnTo>
                    <a:pt x="66" y="256"/>
                  </a:lnTo>
                  <a:lnTo>
                    <a:pt x="57" y="278"/>
                  </a:lnTo>
                  <a:lnTo>
                    <a:pt x="59" y="296"/>
                  </a:lnTo>
                  <a:lnTo>
                    <a:pt x="80" y="314"/>
                  </a:lnTo>
                  <a:lnTo>
                    <a:pt x="86" y="329"/>
                  </a:lnTo>
                  <a:lnTo>
                    <a:pt x="80" y="359"/>
                  </a:lnTo>
                  <a:lnTo>
                    <a:pt x="53" y="410"/>
                  </a:lnTo>
                  <a:lnTo>
                    <a:pt x="27" y="425"/>
                  </a:lnTo>
                  <a:lnTo>
                    <a:pt x="20" y="440"/>
                  </a:lnTo>
                  <a:lnTo>
                    <a:pt x="20" y="459"/>
                  </a:lnTo>
                  <a:lnTo>
                    <a:pt x="10" y="473"/>
                  </a:lnTo>
                  <a:lnTo>
                    <a:pt x="10" y="486"/>
                  </a:lnTo>
                  <a:lnTo>
                    <a:pt x="0" y="504"/>
                  </a:lnTo>
                  <a:lnTo>
                    <a:pt x="3" y="543"/>
                  </a:lnTo>
                  <a:lnTo>
                    <a:pt x="17" y="580"/>
                  </a:lnTo>
                  <a:lnTo>
                    <a:pt x="20" y="595"/>
                  </a:lnTo>
                  <a:lnTo>
                    <a:pt x="73" y="648"/>
                  </a:lnTo>
                  <a:lnTo>
                    <a:pt x="123" y="685"/>
                  </a:lnTo>
                  <a:lnTo>
                    <a:pt x="137" y="697"/>
                  </a:lnTo>
                  <a:lnTo>
                    <a:pt x="167" y="772"/>
                  </a:lnTo>
                  <a:lnTo>
                    <a:pt x="176" y="782"/>
                  </a:lnTo>
                  <a:lnTo>
                    <a:pt x="193" y="766"/>
                  </a:lnTo>
                  <a:lnTo>
                    <a:pt x="206" y="757"/>
                  </a:lnTo>
                  <a:lnTo>
                    <a:pt x="250" y="778"/>
                  </a:lnTo>
                  <a:lnTo>
                    <a:pt x="257" y="790"/>
                  </a:lnTo>
                  <a:lnTo>
                    <a:pt x="246" y="818"/>
                  </a:lnTo>
                  <a:lnTo>
                    <a:pt x="252" y="845"/>
                  </a:lnTo>
                  <a:lnTo>
                    <a:pt x="220" y="880"/>
                  </a:lnTo>
                  <a:lnTo>
                    <a:pt x="213" y="893"/>
                  </a:lnTo>
                  <a:lnTo>
                    <a:pt x="226" y="917"/>
                  </a:lnTo>
                  <a:lnTo>
                    <a:pt x="252" y="944"/>
                  </a:lnTo>
                  <a:lnTo>
                    <a:pt x="303" y="971"/>
                  </a:lnTo>
                  <a:lnTo>
                    <a:pt x="330" y="981"/>
                  </a:lnTo>
                  <a:lnTo>
                    <a:pt x="379" y="1020"/>
                  </a:lnTo>
                  <a:lnTo>
                    <a:pt x="389" y="1056"/>
                  </a:lnTo>
                  <a:lnTo>
                    <a:pt x="406" y="1074"/>
                  </a:lnTo>
                  <a:lnTo>
                    <a:pt x="406" y="1083"/>
                  </a:lnTo>
                  <a:lnTo>
                    <a:pt x="392" y="1095"/>
                  </a:lnTo>
                  <a:lnTo>
                    <a:pt x="389" y="1104"/>
                  </a:lnTo>
                  <a:lnTo>
                    <a:pt x="429" y="1158"/>
                  </a:lnTo>
                  <a:lnTo>
                    <a:pt x="436" y="1158"/>
                  </a:lnTo>
                  <a:lnTo>
                    <a:pt x="436" y="1147"/>
                  </a:lnTo>
                  <a:lnTo>
                    <a:pt x="450" y="1147"/>
                  </a:lnTo>
                  <a:lnTo>
                    <a:pt x="452" y="1153"/>
                  </a:lnTo>
                  <a:lnTo>
                    <a:pt x="462" y="1116"/>
                  </a:lnTo>
                  <a:lnTo>
                    <a:pt x="486" y="1107"/>
                  </a:lnTo>
                  <a:lnTo>
                    <a:pt x="516" y="1110"/>
                  </a:lnTo>
                  <a:lnTo>
                    <a:pt x="540" y="1122"/>
                  </a:lnTo>
                  <a:lnTo>
                    <a:pt x="559" y="1138"/>
                  </a:lnTo>
                  <a:lnTo>
                    <a:pt x="586" y="1125"/>
                  </a:lnTo>
                  <a:lnTo>
                    <a:pt x="576" y="1086"/>
                  </a:lnTo>
                  <a:lnTo>
                    <a:pt x="572" y="1062"/>
                  </a:lnTo>
                  <a:lnTo>
                    <a:pt x="590" y="1056"/>
                  </a:lnTo>
                  <a:lnTo>
                    <a:pt x="643" y="1041"/>
                  </a:lnTo>
                  <a:lnTo>
                    <a:pt x="645" y="1035"/>
                  </a:lnTo>
                  <a:lnTo>
                    <a:pt x="629" y="1017"/>
                  </a:lnTo>
                  <a:lnTo>
                    <a:pt x="629" y="1007"/>
                  </a:lnTo>
                  <a:lnTo>
                    <a:pt x="632" y="1005"/>
                  </a:lnTo>
                  <a:lnTo>
                    <a:pt x="639" y="986"/>
                  </a:lnTo>
                  <a:lnTo>
                    <a:pt x="645" y="978"/>
                  </a:lnTo>
                  <a:lnTo>
                    <a:pt x="643" y="975"/>
                  </a:lnTo>
                  <a:lnTo>
                    <a:pt x="639" y="968"/>
                  </a:lnTo>
                  <a:lnTo>
                    <a:pt x="639" y="956"/>
                  </a:lnTo>
                  <a:lnTo>
                    <a:pt x="649" y="920"/>
                  </a:lnTo>
                  <a:lnTo>
                    <a:pt x="649" y="890"/>
                  </a:lnTo>
                  <a:lnTo>
                    <a:pt x="679" y="866"/>
                  </a:lnTo>
                  <a:lnTo>
                    <a:pt x="696" y="833"/>
                  </a:lnTo>
                  <a:lnTo>
                    <a:pt x="696" y="821"/>
                  </a:lnTo>
                  <a:lnTo>
                    <a:pt x="719" y="778"/>
                  </a:lnTo>
                  <a:lnTo>
                    <a:pt x="712" y="736"/>
                  </a:lnTo>
                  <a:lnTo>
                    <a:pt x="692" y="697"/>
                  </a:lnTo>
                  <a:lnTo>
                    <a:pt x="699" y="673"/>
                  </a:lnTo>
                  <a:lnTo>
                    <a:pt x="696" y="655"/>
                  </a:lnTo>
                  <a:lnTo>
                    <a:pt x="702" y="646"/>
                  </a:lnTo>
                  <a:lnTo>
                    <a:pt x="655" y="154"/>
                  </a:lnTo>
                  <a:lnTo>
                    <a:pt x="649" y="151"/>
                  </a:lnTo>
                  <a:lnTo>
                    <a:pt x="643" y="139"/>
                  </a:lnTo>
                  <a:lnTo>
                    <a:pt x="632" y="94"/>
                  </a:lnTo>
                  <a:lnTo>
                    <a:pt x="623" y="79"/>
                  </a:lnTo>
                  <a:lnTo>
                    <a:pt x="608" y="66"/>
                  </a:lnTo>
                  <a:lnTo>
                    <a:pt x="593" y="37"/>
                  </a:lnTo>
                  <a:lnTo>
                    <a:pt x="59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26" name="Freeform 343"/>
            <p:cNvSpPr>
              <a:spLocks noChangeAspect="1"/>
            </p:cNvSpPr>
            <p:nvPr/>
          </p:nvSpPr>
          <p:spPr bwMode="auto">
            <a:xfrm>
              <a:off x="7770" y="4000"/>
              <a:ext cx="547" cy="874"/>
            </a:xfrm>
            <a:custGeom>
              <a:avLst/>
              <a:gdLst>
                <a:gd name="T0" fmla="*/ 16 w 547"/>
                <a:gd name="T1" fmla="*/ 51 h 874"/>
                <a:gd name="T2" fmla="*/ 63 w 547"/>
                <a:gd name="T3" fmla="*/ 542 h 874"/>
                <a:gd name="T4" fmla="*/ 56 w 547"/>
                <a:gd name="T5" fmla="*/ 552 h 874"/>
                <a:gd name="T6" fmla="*/ 60 w 547"/>
                <a:gd name="T7" fmla="*/ 569 h 874"/>
                <a:gd name="T8" fmla="*/ 53 w 547"/>
                <a:gd name="T9" fmla="*/ 593 h 874"/>
                <a:gd name="T10" fmla="*/ 73 w 547"/>
                <a:gd name="T11" fmla="*/ 632 h 874"/>
                <a:gd name="T12" fmla="*/ 79 w 547"/>
                <a:gd name="T13" fmla="*/ 674 h 874"/>
                <a:gd name="T14" fmla="*/ 56 w 547"/>
                <a:gd name="T15" fmla="*/ 717 h 874"/>
                <a:gd name="T16" fmla="*/ 56 w 547"/>
                <a:gd name="T17" fmla="*/ 729 h 874"/>
                <a:gd name="T18" fmla="*/ 40 w 547"/>
                <a:gd name="T19" fmla="*/ 762 h 874"/>
                <a:gd name="T20" fmla="*/ 10 w 547"/>
                <a:gd name="T21" fmla="*/ 786 h 874"/>
                <a:gd name="T22" fmla="*/ 10 w 547"/>
                <a:gd name="T23" fmla="*/ 816 h 874"/>
                <a:gd name="T24" fmla="*/ 0 w 547"/>
                <a:gd name="T25" fmla="*/ 852 h 874"/>
                <a:gd name="T26" fmla="*/ 0 w 547"/>
                <a:gd name="T27" fmla="*/ 864 h 874"/>
                <a:gd name="T28" fmla="*/ 4 w 547"/>
                <a:gd name="T29" fmla="*/ 870 h 874"/>
                <a:gd name="T30" fmla="*/ 16 w 547"/>
                <a:gd name="T31" fmla="*/ 874 h 874"/>
                <a:gd name="T32" fmla="*/ 33 w 547"/>
                <a:gd name="T33" fmla="*/ 867 h 874"/>
                <a:gd name="T34" fmla="*/ 29 w 547"/>
                <a:gd name="T35" fmla="*/ 864 h 874"/>
                <a:gd name="T36" fmla="*/ 36 w 547"/>
                <a:gd name="T37" fmla="*/ 845 h 874"/>
                <a:gd name="T38" fmla="*/ 70 w 547"/>
                <a:gd name="T39" fmla="*/ 849 h 874"/>
                <a:gd name="T40" fmla="*/ 113 w 547"/>
                <a:gd name="T41" fmla="*/ 834 h 874"/>
                <a:gd name="T42" fmla="*/ 166 w 547"/>
                <a:gd name="T43" fmla="*/ 855 h 874"/>
                <a:gd name="T44" fmla="*/ 169 w 547"/>
                <a:gd name="T45" fmla="*/ 860 h 874"/>
                <a:gd name="T46" fmla="*/ 182 w 547"/>
                <a:gd name="T47" fmla="*/ 859 h 874"/>
                <a:gd name="T48" fmla="*/ 192 w 547"/>
                <a:gd name="T49" fmla="*/ 828 h 874"/>
                <a:gd name="T50" fmla="*/ 221 w 547"/>
                <a:gd name="T51" fmla="*/ 816 h 874"/>
                <a:gd name="T52" fmla="*/ 232 w 547"/>
                <a:gd name="T53" fmla="*/ 831 h 874"/>
                <a:gd name="T54" fmla="*/ 252 w 547"/>
                <a:gd name="T55" fmla="*/ 843 h 874"/>
                <a:gd name="T56" fmla="*/ 265 w 547"/>
                <a:gd name="T57" fmla="*/ 831 h 874"/>
                <a:gd name="T58" fmla="*/ 279 w 547"/>
                <a:gd name="T59" fmla="*/ 789 h 874"/>
                <a:gd name="T60" fmla="*/ 291 w 547"/>
                <a:gd name="T61" fmla="*/ 776 h 874"/>
                <a:gd name="T62" fmla="*/ 305 w 547"/>
                <a:gd name="T63" fmla="*/ 776 h 874"/>
                <a:gd name="T64" fmla="*/ 325 w 547"/>
                <a:gd name="T65" fmla="*/ 798 h 874"/>
                <a:gd name="T66" fmla="*/ 367 w 547"/>
                <a:gd name="T67" fmla="*/ 798 h 874"/>
                <a:gd name="T68" fmla="*/ 378 w 547"/>
                <a:gd name="T69" fmla="*/ 762 h 874"/>
                <a:gd name="T70" fmla="*/ 450 w 547"/>
                <a:gd name="T71" fmla="*/ 674 h 874"/>
                <a:gd name="T72" fmla="*/ 450 w 547"/>
                <a:gd name="T73" fmla="*/ 644 h 874"/>
                <a:gd name="T74" fmla="*/ 467 w 547"/>
                <a:gd name="T75" fmla="*/ 638 h 874"/>
                <a:gd name="T76" fmla="*/ 497 w 547"/>
                <a:gd name="T77" fmla="*/ 642 h 874"/>
                <a:gd name="T78" fmla="*/ 520 w 547"/>
                <a:gd name="T79" fmla="*/ 623 h 874"/>
                <a:gd name="T80" fmla="*/ 540 w 547"/>
                <a:gd name="T81" fmla="*/ 620 h 874"/>
                <a:gd name="T82" fmla="*/ 547 w 547"/>
                <a:gd name="T83" fmla="*/ 605 h 874"/>
                <a:gd name="T84" fmla="*/ 537 w 547"/>
                <a:gd name="T85" fmla="*/ 573 h 874"/>
                <a:gd name="T86" fmla="*/ 537 w 547"/>
                <a:gd name="T87" fmla="*/ 560 h 874"/>
                <a:gd name="T88" fmla="*/ 543 w 547"/>
                <a:gd name="T89" fmla="*/ 544 h 874"/>
                <a:gd name="T90" fmla="*/ 477 w 547"/>
                <a:gd name="T91" fmla="*/ 9 h 874"/>
                <a:gd name="T92" fmla="*/ 473 w 547"/>
                <a:gd name="T93" fmla="*/ 0 h 874"/>
                <a:gd name="T94" fmla="*/ 125 w 547"/>
                <a:gd name="T95" fmla="*/ 39 h 874"/>
                <a:gd name="T96" fmla="*/ 116 w 547"/>
                <a:gd name="T97" fmla="*/ 49 h 874"/>
                <a:gd name="T98" fmla="*/ 89 w 547"/>
                <a:gd name="T99" fmla="*/ 58 h 874"/>
                <a:gd name="T100" fmla="*/ 73 w 547"/>
                <a:gd name="T101" fmla="*/ 64 h 874"/>
                <a:gd name="T102" fmla="*/ 43 w 547"/>
                <a:gd name="T103" fmla="*/ 69 h 874"/>
                <a:gd name="T104" fmla="*/ 16 w 547"/>
                <a:gd name="T105" fmla="*/ 51 h 8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47"/>
                <a:gd name="T160" fmla="*/ 0 h 874"/>
                <a:gd name="T161" fmla="*/ 547 w 547"/>
                <a:gd name="T162" fmla="*/ 874 h 87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47" h="874">
                  <a:moveTo>
                    <a:pt x="16" y="51"/>
                  </a:moveTo>
                  <a:lnTo>
                    <a:pt x="63" y="542"/>
                  </a:lnTo>
                  <a:lnTo>
                    <a:pt x="56" y="552"/>
                  </a:lnTo>
                  <a:lnTo>
                    <a:pt x="60" y="569"/>
                  </a:lnTo>
                  <a:lnTo>
                    <a:pt x="53" y="593"/>
                  </a:lnTo>
                  <a:lnTo>
                    <a:pt x="73" y="632"/>
                  </a:lnTo>
                  <a:lnTo>
                    <a:pt x="79" y="674"/>
                  </a:lnTo>
                  <a:lnTo>
                    <a:pt x="56" y="717"/>
                  </a:lnTo>
                  <a:lnTo>
                    <a:pt x="56" y="729"/>
                  </a:lnTo>
                  <a:lnTo>
                    <a:pt x="40" y="762"/>
                  </a:lnTo>
                  <a:lnTo>
                    <a:pt x="10" y="786"/>
                  </a:lnTo>
                  <a:lnTo>
                    <a:pt x="10" y="816"/>
                  </a:lnTo>
                  <a:lnTo>
                    <a:pt x="0" y="852"/>
                  </a:lnTo>
                  <a:lnTo>
                    <a:pt x="0" y="864"/>
                  </a:lnTo>
                  <a:lnTo>
                    <a:pt x="4" y="870"/>
                  </a:lnTo>
                  <a:lnTo>
                    <a:pt x="16" y="874"/>
                  </a:lnTo>
                  <a:lnTo>
                    <a:pt x="33" y="867"/>
                  </a:lnTo>
                  <a:lnTo>
                    <a:pt x="29" y="864"/>
                  </a:lnTo>
                  <a:lnTo>
                    <a:pt x="36" y="845"/>
                  </a:lnTo>
                  <a:lnTo>
                    <a:pt x="70" y="849"/>
                  </a:lnTo>
                  <a:lnTo>
                    <a:pt x="113" y="834"/>
                  </a:lnTo>
                  <a:lnTo>
                    <a:pt x="166" y="855"/>
                  </a:lnTo>
                  <a:lnTo>
                    <a:pt x="169" y="860"/>
                  </a:lnTo>
                  <a:lnTo>
                    <a:pt x="182" y="859"/>
                  </a:lnTo>
                  <a:lnTo>
                    <a:pt x="192" y="828"/>
                  </a:lnTo>
                  <a:lnTo>
                    <a:pt x="221" y="816"/>
                  </a:lnTo>
                  <a:lnTo>
                    <a:pt x="232" y="831"/>
                  </a:lnTo>
                  <a:lnTo>
                    <a:pt x="252" y="843"/>
                  </a:lnTo>
                  <a:lnTo>
                    <a:pt x="265" y="831"/>
                  </a:lnTo>
                  <a:lnTo>
                    <a:pt x="279" y="789"/>
                  </a:lnTo>
                  <a:lnTo>
                    <a:pt x="291" y="776"/>
                  </a:lnTo>
                  <a:lnTo>
                    <a:pt x="305" y="776"/>
                  </a:lnTo>
                  <a:lnTo>
                    <a:pt x="325" y="798"/>
                  </a:lnTo>
                  <a:lnTo>
                    <a:pt x="367" y="798"/>
                  </a:lnTo>
                  <a:lnTo>
                    <a:pt x="378" y="762"/>
                  </a:lnTo>
                  <a:lnTo>
                    <a:pt x="450" y="674"/>
                  </a:lnTo>
                  <a:lnTo>
                    <a:pt x="450" y="644"/>
                  </a:lnTo>
                  <a:lnTo>
                    <a:pt x="467" y="638"/>
                  </a:lnTo>
                  <a:lnTo>
                    <a:pt x="497" y="642"/>
                  </a:lnTo>
                  <a:lnTo>
                    <a:pt x="520" y="623"/>
                  </a:lnTo>
                  <a:lnTo>
                    <a:pt x="540" y="620"/>
                  </a:lnTo>
                  <a:lnTo>
                    <a:pt x="547" y="605"/>
                  </a:lnTo>
                  <a:lnTo>
                    <a:pt x="537" y="573"/>
                  </a:lnTo>
                  <a:lnTo>
                    <a:pt x="537" y="560"/>
                  </a:lnTo>
                  <a:lnTo>
                    <a:pt x="543" y="544"/>
                  </a:lnTo>
                  <a:lnTo>
                    <a:pt x="477" y="9"/>
                  </a:lnTo>
                  <a:lnTo>
                    <a:pt x="473" y="0"/>
                  </a:lnTo>
                  <a:lnTo>
                    <a:pt x="125" y="39"/>
                  </a:lnTo>
                  <a:lnTo>
                    <a:pt x="116" y="49"/>
                  </a:lnTo>
                  <a:lnTo>
                    <a:pt x="89" y="58"/>
                  </a:lnTo>
                  <a:lnTo>
                    <a:pt x="73" y="64"/>
                  </a:lnTo>
                  <a:lnTo>
                    <a:pt x="43" y="69"/>
                  </a:lnTo>
                  <a:lnTo>
                    <a:pt x="16" y="5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27" name="Freeform 344"/>
            <p:cNvSpPr>
              <a:spLocks noChangeAspect="1"/>
            </p:cNvSpPr>
            <p:nvPr/>
          </p:nvSpPr>
          <p:spPr bwMode="auto">
            <a:xfrm>
              <a:off x="7537" y="4545"/>
              <a:ext cx="1324" cy="615"/>
            </a:xfrm>
            <a:custGeom>
              <a:avLst/>
              <a:gdLst>
                <a:gd name="T0" fmla="*/ 266 w 1324"/>
                <a:gd name="T1" fmla="*/ 597 h 615"/>
                <a:gd name="T2" fmla="*/ 259 w 1324"/>
                <a:gd name="T3" fmla="*/ 565 h 615"/>
                <a:gd name="T4" fmla="*/ 299 w 1324"/>
                <a:gd name="T5" fmla="*/ 568 h 615"/>
                <a:gd name="T6" fmla="*/ 1062 w 1324"/>
                <a:gd name="T7" fmla="*/ 495 h 615"/>
                <a:gd name="T8" fmla="*/ 1137 w 1324"/>
                <a:gd name="T9" fmla="*/ 460 h 615"/>
                <a:gd name="T10" fmla="*/ 1181 w 1324"/>
                <a:gd name="T11" fmla="*/ 420 h 615"/>
                <a:gd name="T12" fmla="*/ 1188 w 1324"/>
                <a:gd name="T13" fmla="*/ 399 h 615"/>
                <a:gd name="T14" fmla="*/ 1208 w 1324"/>
                <a:gd name="T15" fmla="*/ 373 h 615"/>
                <a:gd name="T16" fmla="*/ 1317 w 1324"/>
                <a:gd name="T17" fmla="*/ 285 h 615"/>
                <a:gd name="T18" fmla="*/ 1310 w 1324"/>
                <a:gd name="T19" fmla="*/ 270 h 615"/>
                <a:gd name="T20" fmla="*/ 1294 w 1324"/>
                <a:gd name="T21" fmla="*/ 258 h 615"/>
                <a:gd name="T22" fmla="*/ 1271 w 1324"/>
                <a:gd name="T23" fmla="*/ 246 h 615"/>
                <a:gd name="T24" fmla="*/ 1257 w 1324"/>
                <a:gd name="T25" fmla="*/ 243 h 615"/>
                <a:gd name="T26" fmla="*/ 1198 w 1324"/>
                <a:gd name="T27" fmla="*/ 171 h 615"/>
                <a:gd name="T28" fmla="*/ 1194 w 1324"/>
                <a:gd name="T29" fmla="*/ 144 h 615"/>
                <a:gd name="T30" fmla="*/ 1191 w 1324"/>
                <a:gd name="T31" fmla="*/ 99 h 615"/>
                <a:gd name="T32" fmla="*/ 1164 w 1324"/>
                <a:gd name="T33" fmla="*/ 81 h 615"/>
                <a:gd name="T34" fmla="*/ 1125 w 1324"/>
                <a:gd name="T35" fmla="*/ 52 h 615"/>
                <a:gd name="T36" fmla="*/ 1095 w 1324"/>
                <a:gd name="T37" fmla="*/ 54 h 615"/>
                <a:gd name="T38" fmla="*/ 1075 w 1324"/>
                <a:gd name="T39" fmla="*/ 68 h 615"/>
                <a:gd name="T40" fmla="*/ 1045 w 1324"/>
                <a:gd name="T41" fmla="*/ 78 h 615"/>
                <a:gd name="T42" fmla="*/ 1002 w 1324"/>
                <a:gd name="T43" fmla="*/ 68 h 615"/>
                <a:gd name="T44" fmla="*/ 949 w 1324"/>
                <a:gd name="T45" fmla="*/ 60 h 615"/>
                <a:gd name="T46" fmla="*/ 890 w 1324"/>
                <a:gd name="T47" fmla="*/ 54 h 615"/>
                <a:gd name="T48" fmla="*/ 836 w 1324"/>
                <a:gd name="T49" fmla="*/ 0 h 615"/>
                <a:gd name="T50" fmla="*/ 810 w 1324"/>
                <a:gd name="T51" fmla="*/ 12 h 615"/>
                <a:gd name="T52" fmla="*/ 777 w 1324"/>
                <a:gd name="T53" fmla="*/ 2 h 615"/>
                <a:gd name="T54" fmla="*/ 770 w 1324"/>
                <a:gd name="T55" fmla="*/ 30 h 615"/>
                <a:gd name="T56" fmla="*/ 773 w 1324"/>
                <a:gd name="T57" fmla="*/ 78 h 615"/>
                <a:gd name="T58" fmla="*/ 730 w 1324"/>
                <a:gd name="T59" fmla="*/ 99 h 615"/>
                <a:gd name="T60" fmla="*/ 683 w 1324"/>
                <a:gd name="T61" fmla="*/ 102 h 615"/>
                <a:gd name="T62" fmla="*/ 611 w 1324"/>
                <a:gd name="T63" fmla="*/ 219 h 615"/>
                <a:gd name="T64" fmla="*/ 558 w 1324"/>
                <a:gd name="T65" fmla="*/ 255 h 615"/>
                <a:gd name="T66" fmla="*/ 524 w 1324"/>
                <a:gd name="T67" fmla="*/ 234 h 615"/>
                <a:gd name="T68" fmla="*/ 498 w 1324"/>
                <a:gd name="T69" fmla="*/ 288 h 615"/>
                <a:gd name="T70" fmla="*/ 465 w 1324"/>
                <a:gd name="T71" fmla="*/ 288 h 615"/>
                <a:gd name="T72" fmla="*/ 425 w 1324"/>
                <a:gd name="T73" fmla="*/ 285 h 615"/>
                <a:gd name="T74" fmla="*/ 402 w 1324"/>
                <a:gd name="T75" fmla="*/ 318 h 615"/>
                <a:gd name="T76" fmla="*/ 346 w 1324"/>
                <a:gd name="T77" fmla="*/ 291 h 615"/>
                <a:gd name="T78" fmla="*/ 269 w 1324"/>
                <a:gd name="T79" fmla="*/ 303 h 615"/>
                <a:gd name="T80" fmla="*/ 266 w 1324"/>
                <a:gd name="T81" fmla="*/ 324 h 615"/>
                <a:gd name="T82" fmla="*/ 236 w 1324"/>
                <a:gd name="T83" fmla="*/ 328 h 615"/>
                <a:gd name="T84" fmla="*/ 232 w 1324"/>
                <a:gd name="T85" fmla="*/ 339 h 615"/>
                <a:gd name="T86" fmla="*/ 222 w 1324"/>
                <a:gd name="T87" fmla="*/ 360 h 615"/>
                <a:gd name="T88" fmla="*/ 239 w 1324"/>
                <a:gd name="T89" fmla="*/ 387 h 615"/>
                <a:gd name="T90" fmla="*/ 183 w 1324"/>
                <a:gd name="T91" fmla="*/ 408 h 615"/>
                <a:gd name="T92" fmla="*/ 170 w 1324"/>
                <a:gd name="T93" fmla="*/ 439 h 615"/>
                <a:gd name="T94" fmla="*/ 153 w 1324"/>
                <a:gd name="T95" fmla="*/ 490 h 615"/>
                <a:gd name="T96" fmla="*/ 110 w 1324"/>
                <a:gd name="T97" fmla="*/ 463 h 615"/>
                <a:gd name="T98" fmla="*/ 56 w 1324"/>
                <a:gd name="T99" fmla="*/ 468 h 615"/>
                <a:gd name="T100" fmla="*/ 51 w 1324"/>
                <a:gd name="T101" fmla="*/ 510 h 615"/>
                <a:gd name="T102" fmla="*/ 67 w 1324"/>
                <a:gd name="T103" fmla="*/ 516 h 615"/>
                <a:gd name="T104" fmla="*/ 53 w 1324"/>
                <a:gd name="T105" fmla="*/ 589 h 615"/>
                <a:gd name="T106" fmla="*/ 34 w 1324"/>
                <a:gd name="T107" fmla="*/ 591 h 615"/>
                <a:gd name="T108" fmla="*/ 0 w 1324"/>
                <a:gd name="T109" fmla="*/ 615 h 61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324"/>
                <a:gd name="T166" fmla="*/ 0 h 615"/>
                <a:gd name="T167" fmla="*/ 1324 w 1324"/>
                <a:gd name="T168" fmla="*/ 615 h 61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324" h="615">
                  <a:moveTo>
                    <a:pt x="0" y="615"/>
                  </a:moveTo>
                  <a:lnTo>
                    <a:pt x="266" y="597"/>
                  </a:lnTo>
                  <a:lnTo>
                    <a:pt x="266" y="576"/>
                  </a:lnTo>
                  <a:lnTo>
                    <a:pt x="259" y="565"/>
                  </a:lnTo>
                  <a:lnTo>
                    <a:pt x="289" y="562"/>
                  </a:lnTo>
                  <a:lnTo>
                    <a:pt x="299" y="568"/>
                  </a:lnTo>
                  <a:lnTo>
                    <a:pt x="1048" y="508"/>
                  </a:lnTo>
                  <a:lnTo>
                    <a:pt x="1062" y="495"/>
                  </a:lnTo>
                  <a:lnTo>
                    <a:pt x="1075" y="486"/>
                  </a:lnTo>
                  <a:lnTo>
                    <a:pt x="1137" y="460"/>
                  </a:lnTo>
                  <a:lnTo>
                    <a:pt x="1148" y="444"/>
                  </a:lnTo>
                  <a:lnTo>
                    <a:pt x="1181" y="420"/>
                  </a:lnTo>
                  <a:lnTo>
                    <a:pt x="1184" y="405"/>
                  </a:lnTo>
                  <a:lnTo>
                    <a:pt x="1188" y="399"/>
                  </a:lnTo>
                  <a:lnTo>
                    <a:pt x="1208" y="391"/>
                  </a:lnTo>
                  <a:lnTo>
                    <a:pt x="1208" y="373"/>
                  </a:lnTo>
                  <a:lnTo>
                    <a:pt x="1228" y="358"/>
                  </a:lnTo>
                  <a:lnTo>
                    <a:pt x="1317" y="285"/>
                  </a:lnTo>
                  <a:lnTo>
                    <a:pt x="1324" y="270"/>
                  </a:lnTo>
                  <a:lnTo>
                    <a:pt x="1310" y="270"/>
                  </a:lnTo>
                  <a:lnTo>
                    <a:pt x="1301" y="261"/>
                  </a:lnTo>
                  <a:lnTo>
                    <a:pt x="1294" y="258"/>
                  </a:lnTo>
                  <a:lnTo>
                    <a:pt x="1291" y="255"/>
                  </a:lnTo>
                  <a:lnTo>
                    <a:pt x="1271" y="246"/>
                  </a:lnTo>
                  <a:lnTo>
                    <a:pt x="1264" y="250"/>
                  </a:lnTo>
                  <a:lnTo>
                    <a:pt x="1257" y="243"/>
                  </a:lnTo>
                  <a:lnTo>
                    <a:pt x="1234" y="213"/>
                  </a:lnTo>
                  <a:lnTo>
                    <a:pt x="1198" y="171"/>
                  </a:lnTo>
                  <a:lnTo>
                    <a:pt x="1194" y="157"/>
                  </a:lnTo>
                  <a:lnTo>
                    <a:pt x="1194" y="144"/>
                  </a:lnTo>
                  <a:lnTo>
                    <a:pt x="1194" y="126"/>
                  </a:lnTo>
                  <a:lnTo>
                    <a:pt x="1191" y="99"/>
                  </a:lnTo>
                  <a:lnTo>
                    <a:pt x="1181" y="93"/>
                  </a:lnTo>
                  <a:lnTo>
                    <a:pt x="1164" y="81"/>
                  </a:lnTo>
                  <a:lnTo>
                    <a:pt x="1141" y="75"/>
                  </a:lnTo>
                  <a:lnTo>
                    <a:pt x="1125" y="52"/>
                  </a:lnTo>
                  <a:lnTo>
                    <a:pt x="1118" y="39"/>
                  </a:lnTo>
                  <a:lnTo>
                    <a:pt x="1095" y="54"/>
                  </a:lnTo>
                  <a:lnTo>
                    <a:pt x="1092" y="63"/>
                  </a:lnTo>
                  <a:lnTo>
                    <a:pt x="1075" y="68"/>
                  </a:lnTo>
                  <a:lnTo>
                    <a:pt x="1072" y="75"/>
                  </a:lnTo>
                  <a:lnTo>
                    <a:pt x="1045" y="78"/>
                  </a:lnTo>
                  <a:lnTo>
                    <a:pt x="1015" y="63"/>
                  </a:lnTo>
                  <a:lnTo>
                    <a:pt x="1002" y="68"/>
                  </a:lnTo>
                  <a:lnTo>
                    <a:pt x="989" y="84"/>
                  </a:lnTo>
                  <a:lnTo>
                    <a:pt x="949" y="60"/>
                  </a:lnTo>
                  <a:lnTo>
                    <a:pt x="916" y="63"/>
                  </a:lnTo>
                  <a:lnTo>
                    <a:pt x="890" y="54"/>
                  </a:lnTo>
                  <a:lnTo>
                    <a:pt x="873" y="24"/>
                  </a:lnTo>
                  <a:lnTo>
                    <a:pt x="836" y="0"/>
                  </a:lnTo>
                  <a:lnTo>
                    <a:pt x="820" y="12"/>
                  </a:lnTo>
                  <a:lnTo>
                    <a:pt x="810" y="12"/>
                  </a:lnTo>
                  <a:lnTo>
                    <a:pt x="793" y="2"/>
                  </a:lnTo>
                  <a:lnTo>
                    <a:pt x="777" y="2"/>
                  </a:lnTo>
                  <a:lnTo>
                    <a:pt x="770" y="18"/>
                  </a:lnTo>
                  <a:lnTo>
                    <a:pt x="770" y="30"/>
                  </a:lnTo>
                  <a:lnTo>
                    <a:pt x="780" y="63"/>
                  </a:lnTo>
                  <a:lnTo>
                    <a:pt x="773" y="78"/>
                  </a:lnTo>
                  <a:lnTo>
                    <a:pt x="753" y="81"/>
                  </a:lnTo>
                  <a:lnTo>
                    <a:pt x="730" y="99"/>
                  </a:lnTo>
                  <a:lnTo>
                    <a:pt x="700" y="96"/>
                  </a:lnTo>
                  <a:lnTo>
                    <a:pt x="683" y="102"/>
                  </a:lnTo>
                  <a:lnTo>
                    <a:pt x="683" y="132"/>
                  </a:lnTo>
                  <a:lnTo>
                    <a:pt x="611" y="219"/>
                  </a:lnTo>
                  <a:lnTo>
                    <a:pt x="601" y="255"/>
                  </a:lnTo>
                  <a:lnTo>
                    <a:pt x="558" y="255"/>
                  </a:lnTo>
                  <a:lnTo>
                    <a:pt x="538" y="234"/>
                  </a:lnTo>
                  <a:lnTo>
                    <a:pt x="524" y="234"/>
                  </a:lnTo>
                  <a:lnTo>
                    <a:pt x="512" y="246"/>
                  </a:lnTo>
                  <a:lnTo>
                    <a:pt x="498" y="288"/>
                  </a:lnTo>
                  <a:lnTo>
                    <a:pt x="485" y="300"/>
                  </a:lnTo>
                  <a:lnTo>
                    <a:pt x="465" y="288"/>
                  </a:lnTo>
                  <a:lnTo>
                    <a:pt x="454" y="273"/>
                  </a:lnTo>
                  <a:lnTo>
                    <a:pt x="425" y="285"/>
                  </a:lnTo>
                  <a:lnTo>
                    <a:pt x="415" y="316"/>
                  </a:lnTo>
                  <a:lnTo>
                    <a:pt x="402" y="318"/>
                  </a:lnTo>
                  <a:lnTo>
                    <a:pt x="399" y="313"/>
                  </a:lnTo>
                  <a:lnTo>
                    <a:pt x="346" y="291"/>
                  </a:lnTo>
                  <a:lnTo>
                    <a:pt x="303" y="306"/>
                  </a:lnTo>
                  <a:lnTo>
                    <a:pt x="269" y="303"/>
                  </a:lnTo>
                  <a:lnTo>
                    <a:pt x="262" y="321"/>
                  </a:lnTo>
                  <a:lnTo>
                    <a:pt x="266" y="324"/>
                  </a:lnTo>
                  <a:lnTo>
                    <a:pt x="249" y="331"/>
                  </a:lnTo>
                  <a:lnTo>
                    <a:pt x="236" y="328"/>
                  </a:lnTo>
                  <a:lnTo>
                    <a:pt x="239" y="331"/>
                  </a:lnTo>
                  <a:lnTo>
                    <a:pt x="232" y="339"/>
                  </a:lnTo>
                  <a:lnTo>
                    <a:pt x="226" y="358"/>
                  </a:lnTo>
                  <a:lnTo>
                    <a:pt x="222" y="360"/>
                  </a:lnTo>
                  <a:lnTo>
                    <a:pt x="222" y="369"/>
                  </a:lnTo>
                  <a:lnTo>
                    <a:pt x="239" y="387"/>
                  </a:lnTo>
                  <a:lnTo>
                    <a:pt x="236" y="394"/>
                  </a:lnTo>
                  <a:lnTo>
                    <a:pt x="183" y="408"/>
                  </a:lnTo>
                  <a:lnTo>
                    <a:pt x="166" y="415"/>
                  </a:lnTo>
                  <a:lnTo>
                    <a:pt x="170" y="439"/>
                  </a:lnTo>
                  <a:lnTo>
                    <a:pt x="180" y="478"/>
                  </a:lnTo>
                  <a:lnTo>
                    <a:pt x="153" y="490"/>
                  </a:lnTo>
                  <a:lnTo>
                    <a:pt x="133" y="474"/>
                  </a:lnTo>
                  <a:lnTo>
                    <a:pt x="110" y="463"/>
                  </a:lnTo>
                  <a:lnTo>
                    <a:pt x="80" y="460"/>
                  </a:lnTo>
                  <a:lnTo>
                    <a:pt x="56" y="468"/>
                  </a:lnTo>
                  <a:lnTo>
                    <a:pt x="47" y="505"/>
                  </a:lnTo>
                  <a:lnTo>
                    <a:pt x="51" y="510"/>
                  </a:lnTo>
                  <a:lnTo>
                    <a:pt x="56" y="510"/>
                  </a:lnTo>
                  <a:lnTo>
                    <a:pt x="67" y="516"/>
                  </a:lnTo>
                  <a:lnTo>
                    <a:pt x="73" y="538"/>
                  </a:lnTo>
                  <a:lnTo>
                    <a:pt x="53" y="589"/>
                  </a:lnTo>
                  <a:lnTo>
                    <a:pt x="44" y="595"/>
                  </a:lnTo>
                  <a:lnTo>
                    <a:pt x="34" y="591"/>
                  </a:lnTo>
                  <a:lnTo>
                    <a:pt x="10" y="597"/>
                  </a:lnTo>
                  <a:lnTo>
                    <a:pt x="0" y="61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28" name="Freeform 345"/>
            <p:cNvSpPr>
              <a:spLocks noChangeAspect="1"/>
            </p:cNvSpPr>
            <p:nvPr/>
          </p:nvSpPr>
          <p:spPr bwMode="auto">
            <a:xfrm>
              <a:off x="7417" y="5008"/>
              <a:ext cx="1487" cy="467"/>
            </a:xfrm>
            <a:custGeom>
              <a:avLst/>
              <a:gdLst>
                <a:gd name="T0" fmla="*/ 1487 w 1487"/>
                <a:gd name="T1" fmla="*/ 0 h 467"/>
                <a:gd name="T2" fmla="*/ 1184 w 1487"/>
                <a:gd name="T3" fmla="*/ 33 h 467"/>
                <a:gd name="T4" fmla="*/ 1170 w 1487"/>
                <a:gd name="T5" fmla="*/ 45 h 467"/>
                <a:gd name="T6" fmla="*/ 418 w 1487"/>
                <a:gd name="T7" fmla="*/ 105 h 467"/>
                <a:gd name="T8" fmla="*/ 409 w 1487"/>
                <a:gd name="T9" fmla="*/ 99 h 467"/>
                <a:gd name="T10" fmla="*/ 379 w 1487"/>
                <a:gd name="T11" fmla="*/ 102 h 467"/>
                <a:gd name="T12" fmla="*/ 385 w 1487"/>
                <a:gd name="T13" fmla="*/ 113 h 467"/>
                <a:gd name="T14" fmla="*/ 385 w 1487"/>
                <a:gd name="T15" fmla="*/ 135 h 467"/>
                <a:gd name="T16" fmla="*/ 119 w 1487"/>
                <a:gd name="T17" fmla="*/ 153 h 467"/>
                <a:gd name="T18" fmla="*/ 105 w 1487"/>
                <a:gd name="T19" fmla="*/ 183 h 467"/>
                <a:gd name="T20" fmla="*/ 96 w 1487"/>
                <a:gd name="T21" fmla="*/ 216 h 467"/>
                <a:gd name="T22" fmla="*/ 99 w 1487"/>
                <a:gd name="T23" fmla="*/ 228 h 467"/>
                <a:gd name="T24" fmla="*/ 89 w 1487"/>
                <a:gd name="T25" fmla="*/ 258 h 467"/>
                <a:gd name="T26" fmla="*/ 86 w 1487"/>
                <a:gd name="T27" fmla="*/ 266 h 467"/>
                <a:gd name="T28" fmla="*/ 89 w 1487"/>
                <a:gd name="T29" fmla="*/ 278 h 467"/>
                <a:gd name="T30" fmla="*/ 79 w 1487"/>
                <a:gd name="T31" fmla="*/ 297 h 467"/>
                <a:gd name="T32" fmla="*/ 55 w 1487"/>
                <a:gd name="T33" fmla="*/ 317 h 467"/>
                <a:gd name="T34" fmla="*/ 49 w 1487"/>
                <a:gd name="T35" fmla="*/ 360 h 467"/>
                <a:gd name="T36" fmla="*/ 22 w 1487"/>
                <a:gd name="T37" fmla="*/ 386 h 467"/>
                <a:gd name="T38" fmla="*/ 29 w 1487"/>
                <a:gd name="T39" fmla="*/ 410 h 467"/>
                <a:gd name="T40" fmla="*/ 29 w 1487"/>
                <a:gd name="T41" fmla="*/ 449 h 467"/>
                <a:gd name="T42" fmla="*/ 22 w 1487"/>
                <a:gd name="T43" fmla="*/ 449 h 467"/>
                <a:gd name="T44" fmla="*/ 0 w 1487"/>
                <a:gd name="T45" fmla="*/ 467 h 467"/>
                <a:gd name="T46" fmla="*/ 385 w 1487"/>
                <a:gd name="T47" fmla="*/ 443 h 467"/>
                <a:gd name="T48" fmla="*/ 861 w 1487"/>
                <a:gd name="T49" fmla="*/ 407 h 467"/>
                <a:gd name="T50" fmla="*/ 1047 w 1487"/>
                <a:gd name="T51" fmla="*/ 390 h 467"/>
                <a:gd name="T52" fmla="*/ 1050 w 1487"/>
                <a:gd name="T53" fmla="*/ 338 h 467"/>
                <a:gd name="T54" fmla="*/ 1067 w 1487"/>
                <a:gd name="T55" fmla="*/ 341 h 467"/>
                <a:gd name="T56" fmla="*/ 1077 w 1487"/>
                <a:gd name="T57" fmla="*/ 338 h 467"/>
                <a:gd name="T58" fmla="*/ 1091 w 1487"/>
                <a:gd name="T59" fmla="*/ 326 h 467"/>
                <a:gd name="T60" fmla="*/ 1091 w 1487"/>
                <a:gd name="T61" fmla="*/ 315 h 467"/>
                <a:gd name="T62" fmla="*/ 1091 w 1487"/>
                <a:gd name="T63" fmla="*/ 302 h 467"/>
                <a:gd name="T64" fmla="*/ 1093 w 1487"/>
                <a:gd name="T65" fmla="*/ 291 h 467"/>
                <a:gd name="T66" fmla="*/ 1111 w 1487"/>
                <a:gd name="T67" fmla="*/ 275 h 467"/>
                <a:gd name="T68" fmla="*/ 1147 w 1487"/>
                <a:gd name="T69" fmla="*/ 263 h 467"/>
                <a:gd name="T70" fmla="*/ 1190 w 1487"/>
                <a:gd name="T71" fmla="*/ 251 h 467"/>
                <a:gd name="T72" fmla="*/ 1234 w 1487"/>
                <a:gd name="T73" fmla="*/ 218 h 467"/>
                <a:gd name="T74" fmla="*/ 1250 w 1487"/>
                <a:gd name="T75" fmla="*/ 213 h 467"/>
                <a:gd name="T76" fmla="*/ 1277 w 1487"/>
                <a:gd name="T77" fmla="*/ 192 h 467"/>
                <a:gd name="T78" fmla="*/ 1280 w 1487"/>
                <a:gd name="T79" fmla="*/ 171 h 467"/>
                <a:gd name="T80" fmla="*/ 1287 w 1487"/>
                <a:gd name="T81" fmla="*/ 171 h 467"/>
                <a:gd name="T82" fmla="*/ 1296 w 1487"/>
                <a:gd name="T83" fmla="*/ 171 h 467"/>
                <a:gd name="T84" fmla="*/ 1303 w 1487"/>
                <a:gd name="T85" fmla="*/ 162 h 467"/>
                <a:gd name="T86" fmla="*/ 1307 w 1487"/>
                <a:gd name="T87" fmla="*/ 156 h 467"/>
                <a:gd name="T88" fmla="*/ 1323 w 1487"/>
                <a:gd name="T89" fmla="*/ 143 h 467"/>
                <a:gd name="T90" fmla="*/ 1327 w 1487"/>
                <a:gd name="T91" fmla="*/ 143 h 467"/>
                <a:gd name="T92" fmla="*/ 1340 w 1487"/>
                <a:gd name="T93" fmla="*/ 153 h 467"/>
                <a:gd name="T94" fmla="*/ 1353 w 1487"/>
                <a:gd name="T95" fmla="*/ 143 h 467"/>
                <a:gd name="T96" fmla="*/ 1357 w 1487"/>
                <a:gd name="T97" fmla="*/ 138 h 467"/>
                <a:gd name="T98" fmla="*/ 1377 w 1487"/>
                <a:gd name="T99" fmla="*/ 123 h 467"/>
                <a:gd name="T100" fmla="*/ 1393 w 1487"/>
                <a:gd name="T101" fmla="*/ 117 h 467"/>
                <a:gd name="T102" fmla="*/ 1423 w 1487"/>
                <a:gd name="T103" fmla="*/ 113 h 467"/>
                <a:gd name="T104" fmla="*/ 1452 w 1487"/>
                <a:gd name="T105" fmla="*/ 69 h 467"/>
                <a:gd name="T106" fmla="*/ 1479 w 1487"/>
                <a:gd name="T107" fmla="*/ 54 h 467"/>
                <a:gd name="T108" fmla="*/ 1479 w 1487"/>
                <a:gd name="T109" fmla="*/ 43 h 467"/>
                <a:gd name="T110" fmla="*/ 1487 w 1487"/>
                <a:gd name="T111" fmla="*/ 30 h 467"/>
                <a:gd name="T112" fmla="*/ 1479 w 1487"/>
                <a:gd name="T113" fmla="*/ 15 h 467"/>
                <a:gd name="T114" fmla="*/ 1487 w 1487"/>
                <a:gd name="T115" fmla="*/ 0 h 4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7"/>
                <a:gd name="T175" fmla="*/ 0 h 467"/>
                <a:gd name="T176" fmla="*/ 1487 w 1487"/>
                <a:gd name="T177" fmla="*/ 467 h 46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7" h="467">
                  <a:moveTo>
                    <a:pt x="1487" y="0"/>
                  </a:moveTo>
                  <a:lnTo>
                    <a:pt x="1184" y="33"/>
                  </a:lnTo>
                  <a:lnTo>
                    <a:pt x="1170" y="45"/>
                  </a:lnTo>
                  <a:lnTo>
                    <a:pt x="418" y="105"/>
                  </a:lnTo>
                  <a:lnTo>
                    <a:pt x="409" y="99"/>
                  </a:lnTo>
                  <a:lnTo>
                    <a:pt x="379" y="102"/>
                  </a:lnTo>
                  <a:lnTo>
                    <a:pt x="385" y="113"/>
                  </a:lnTo>
                  <a:lnTo>
                    <a:pt x="385" y="135"/>
                  </a:lnTo>
                  <a:lnTo>
                    <a:pt x="119" y="153"/>
                  </a:lnTo>
                  <a:lnTo>
                    <a:pt x="105" y="183"/>
                  </a:lnTo>
                  <a:lnTo>
                    <a:pt x="96" y="216"/>
                  </a:lnTo>
                  <a:lnTo>
                    <a:pt x="99" y="228"/>
                  </a:lnTo>
                  <a:lnTo>
                    <a:pt x="89" y="258"/>
                  </a:lnTo>
                  <a:lnTo>
                    <a:pt x="86" y="266"/>
                  </a:lnTo>
                  <a:lnTo>
                    <a:pt x="89" y="278"/>
                  </a:lnTo>
                  <a:lnTo>
                    <a:pt x="79" y="297"/>
                  </a:lnTo>
                  <a:lnTo>
                    <a:pt x="55" y="317"/>
                  </a:lnTo>
                  <a:lnTo>
                    <a:pt x="49" y="360"/>
                  </a:lnTo>
                  <a:lnTo>
                    <a:pt x="22" y="386"/>
                  </a:lnTo>
                  <a:lnTo>
                    <a:pt x="29" y="410"/>
                  </a:lnTo>
                  <a:lnTo>
                    <a:pt x="29" y="449"/>
                  </a:lnTo>
                  <a:lnTo>
                    <a:pt x="22" y="449"/>
                  </a:lnTo>
                  <a:lnTo>
                    <a:pt x="0" y="467"/>
                  </a:lnTo>
                  <a:lnTo>
                    <a:pt x="385" y="443"/>
                  </a:lnTo>
                  <a:lnTo>
                    <a:pt x="861" y="407"/>
                  </a:lnTo>
                  <a:lnTo>
                    <a:pt x="1047" y="390"/>
                  </a:lnTo>
                  <a:lnTo>
                    <a:pt x="1050" y="338"/>
                  </a:lnTo>
                  <a:lnTo>
                    <a:pt x="1067" y="341"/>
                  </a:lnTo>
                  <a:lnTo>
                    <a:pt x="1077" y="338"/>
                  </a:lnTo>
                  <a:lnTo>
                    <a:pt x="1091" y="326"/>
                  </a:lnTo>
                  <a:lnTo>
                    <a:pt x="1091" y="315"/>
                  </a:lnTo>
                  <a:lnTo>
                    <a:pt x="1091" y="302"/>
                  </a:lnTo>
                  <a:lnTo>
                    <a:pt x="1093" y="291"/>
                  </a:lnTo>
                  <a:lnTo>
                    <a:pt x="1111" y="275"/>
                  </a:lnTo>
                  <a:lnTo>
                    <a:pt x="1147" y="263"/>
                  </a:lnTo>
                  <a:lnTo>
                    <a:pt x="1190" y="251"/>
                  </a:lnTo>
                  <a:lnTo>
                    <a:pt x="1234" y="218"/>
                  </a:lnTo>
                  <a:lnTo>
                    <a:pt x="1250" y="213"/>
                  </a:lnTo>
                  <a:lnTo>
                    <a:pt x="1277" y="192"/>
                  </a:lnTo>
                  <a:lnTo>
                    <a:pt x="1280" y="171"/>
                  </a:lnTo>
                  <a:lnTo>
                    <a:pt x="1287" y="171"/>
                  </a:lnTo>
                  <a:lnTo>
                    <a:pt x="1296" y="171"/>
                  </a:lnTo>
                  <a:lnTo>
                    <a:pt x="1303" y="162"/>
                  </a:lnTo>
                  <a:lnTo>
                    <a:pt x="1307" y="156"/>
                  </a:lnTo>
                  <a:lnTo>
                    <a:pt x="1323" y="143"/>
                  </a:lnTo>
                  <a:lnTo>
                    <a:pt x="1327" y="143"/>
                  </a:lnTo>
                  <a:lnTo>
                    <a:pt x="1340" y="153"/>
                  </a:lnTo>
                  <a:lnTo>
                    <a:pt x="1353" y="143"/>
                  </a:lnTo>
                  <a:lnTo>
                    <a:pt x="1357" y="138"/>
                  </a:lnTo>
                  <a:lnTo>
                    <a:pt x="1377" y="123"/>
                  </a:lnTo>
                  <a:lnTo>
                    <a:pt x="1393" y="117"/>
                  </a:lnTo>
                  <a:lnTo>
                    <a:pt x="1423" y="113"/>
                  </a:lnTo>
                  <a:lnTo>
                    <a:pt x="1452" y="69"/>
                  </a:lnTo>
                  <a:lnTo>
                    <a:pt x="1479" y="54"/>
                  </a:lnTo>
                  <a:lnTo>
                    <a:pt x="1479" y="43"/>
                  </a:lnTo>
                  <a:lnTo>
                    <a:pt x="1487" y="30"/>
                  </a:lnTo>
                  <a:lnTo>
                    <a:pt x="1479" y="15"/>
                  </a:lnTo>
                  <a:lnTo>
                    <a:pt x="1487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29" name="Freeform 346"/>
            <p:cNvSpPr>
              <a:spLocks noChangeAspect="1"/>
            </p:cNvSpPr>
            <p:nvPr/>
          </p:nvSpPr>
          <p:spPr bwMode="auto">
            <a:xfrm>
              <a:off x="8248" y="3873"/>
              <a:ext cx="755" cy="766"/>
            </a:xfrm>
            <a:custGeom>
              <a:avLst/>
              <a:gdLst>
                <a:gd name="T0" fmla="*/ 67 w 755"/>
                <a:gd name="T1" fmla="*/ 669 h 766"/>
                <a:gd name="T2" fmla="*/ 99 w 755"/>
                <a:gd name="T3" fmla="*/ 679 h 766"/>
                <a:gd name="T4" fmla="*/ 126 w 755"/>
                <a:gd name="T5" fmla="*/ 667 h 766"/>
                <a:gd name="T6" fmla="*/ 180 w 755"/>
                <a:gd name="T7" fmla="*/ 721 h 766"/>
                <a:gd name="T8" fmla="*/ 240 w 755"/>
                <a:gd name="T9" fmla="*/ 727 h 766"/>
                <a:gd name="T10" fmla="*/ 292 w 755"/>
                <a:gd name="T11" fmla="*/ 735 h 766"/>
                <a:gd name="T12" fmla="*/ 336 w 755"/>
                <a:gd name="T13" fmla="*/ 745 h 766"/>
                <a:gd name="T14" fmla="*/ 366 w 755"/>
                <a:gd name="T15" fmla="*/ 735 h 766"/>
                <a:gd name="T16" fmla="*/ 386 w 755"/>
                <a:gd name="T17" fmla="*/ 721 h 766"/>
                <a:gd name="T18" fmla="*/ 416 w 755"/>
                <a:gd name="T19" fmla="*/ 718 h 766"/>
                <a:gd name="T20" fmla="*/ 456 w 755"/>
                <a:gd name="T21" fmla="*/ 748 h 766"/>
                <a:gd name="T22" fmla="*/ 482 w 755"/>
                <a:gd name="T23" fmla="*/ 766 h 766"/>
                <a:gd name="T24" fmla="*/ 522 w 755"/>
                <a:gd name="T25" fmla="*/ 735 h 766"/>
                <a:gd name="T26" fmla="*/ 536 w 755"/>
                <a:gd name="T27" fmla="*/ 706 h 766"/>
                <a:gd name="T28" fmla="*/ 552 w 755"/>
                <a:gd name="T29" fmla="*/ 634 h 766"/>
                <a:gd name="T30" fmla="*/ 583 w 755"/>
                <a:gd name="T31" fmla="*/ 658 h 766"/>
                <a:gd name="T32" fmla="*/ 595 w 755"/>
                <a:gd name="T33" fmla="*/ 613 h 766"/>
                <a:gd name="T34" fmla="*/ 629 w 755"/>
                <a:gd name="T35" fmla="*/ 565 h 766"/>
                <a:gd name="T36" fmla="*/ 642 w 755"/>
                <a:gd name="T37" fmla="*/ 540 h 766"/>
                <a:gd name="T38" fmla="*/ 679 w 755"/>
                <a:gd name="T39" fmla="*/ 538 h 766"/>
                <a:gd name="T40" fmla="*/ 715 w 755"/>
                <a:gd name="T41" fmla="*/ 495 h 766"/>
                <a:gd name="T42" fmla="*/ 742 w 755"/>
                <a:gd name="T43" fmla="*/ 477 h 766"/>
                <a:gd name="T44" fmla="*/ 735 w 755"/>
                <a:gd name="T45" fmla="*/ 442 h 766"/>
                <a:gd name="T46" fmla="*/ 745 w 755"/>
                <a:gd name="T47" fmla="*/ 409 h 766"/>
                <a:gd name="T48" fmla="*/ 722 w 755"/>
                <a:gd name="T49" fmla="*/ 319 h 766"/>
                <a:gd name="T50" fmla="*/ 739 w 755"/>
                <a:gd name="T51" fmla="*/ 279 h 766"/>
                <a:gd name="T52" fmla="*/ 755 w 755"/>
                <a:gd name="T53" fmla="*/ 271 h 766"/>
                <a:gd name="T54" fmla="*/ 619 w 755"/>
                <a:gd name="T55" fmla="*/ 39 h 766"/>
                <a:gd name="T56" fmla="*/ 566 w 755"/>
                <a:gd name="T57" fmla="*/ 72 h 766"/>
                <a:gd name="T58" fmla="*/ 499 w 755"/>
                <a:gd name="T59" fmla="*/ 127 h 766"/>
                <a:gd name="T60" fmla="*/ 459 w 755"/>
                <a:gd name="T61" fmla="*/ 127 h 766"/>
                <a:gd name="T62" fmla="*/ 403 w 755"/>
                <a:gd name="T63" fmla="*/ 160 h 766"/>
                <a:gd name="T64" fmla="*/ 353 w 755"/>
                <a:gd name="T65" fmla="*/ 147 h 766"/>
                <a:gd name="T66" fmla="*/ 333 w 755"/>
                <a:gd name="T67" fmla="*/ 150 h 766"/>
                <a:gd name="T68" fmla="*/ 333 w 755"/>
                <a:gd name="T69" fmla="*/ 135 h 766"/>
                <a:gd name="T70" fmla="*/ 256 w 755"/>
                <a:gd name="T71" fmla="*/ 118 h 766"/>
                <a:gd name="T72" fmla="*/ 219 w 755"/>
                <a:gd name="T73" fmla="*/ 118 h 766"/>
                <a:gd name="T74" fmla="*/ 0 w 755"/>
                <a:gd name="T75" fmla="*/ 135 h 76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55"/>
                <a:gd name="T115" fmla="*/ 0 h 766"/>
                <a:gd name="T116" fmla="*/ 755 w 755"/>
                <a:gd name="T117" fmla="*/ 766 h 76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55" h="766">
                  <a:moveTo>
                    <a:pt x="0" y="135"/>
                  </a:moveTo>
                  <a:lnTo>
                    <a:pt x="67" y="669"/>
                  </a:lnTo>
                  <a:lnTo>
                    <a:pt x="83" y="669"/>
                  </a:lnTo>
                  <a:lnTo>
                    <a:pt x="99" y="679"/>
                  </a:lnTo>
                  <a:lnTo>
                    <a:pt x="110" y="679"/>
                  </a:lnTo>
                  <a:lnTo>
                    <a:pt x="126" y="667"/>
                  </a:lnTo>
                  <a:lnTo>
                    <a:pt x="163" y="691"/>
                  </a:lnTo>
                  <a:lnTo>
                    <a:pt x="180" y="721"/>
                  </a:lnTo>
                  <a:lnTo>
                    <a:pt x="207" y="730"/>
                  </a:lnTo>
                  <a:lnTo>
                    <a:pt x="240" y="727"/>
                  </a:lnTo>
                  <a:lnTo>
                    <a:pt x="280" y="751"/>
                  </a:lnTo>
                  <a:lnTo>
                    <a:pt x="292" y="735"/>
                  </a:lnTo>
                  <a:lnTo>
                    <a:pt x="306" y="730"/>
                  </a:lnTo>
                  <a:lnTo>
                    <a:pt x="336" y="745"/>
                  </a:lnTo>
                  <a:lnTo>
                    <a:pt x="363" y="742"/>
                  </a:lnTo>
                  <a:lnTo>
                    <a:pt x="366" y="735"/>
                  </a:lnTo>
                  <a:lnTo>
                    <a:pt x="382" y="730"/>
                  </a:lnTo>
                  <a:lnTo>
                    <a:pt x="386" y="721"/>
                  </a:lnTo>
                  <a:lnTo>
                    <a:pt x="409" y="706"/>
                  </a:lnTo>
                  <a:lnTo>
                    <a:pt x="416" y="718"/>
                  </a:lnTo>
                  <a:lnTo>
                    <a:pt x="432" y="742"/>
                  </a:lnTo>
                  <a:lnTo>
                    <a:pt x="456" y="748"/>
                  </a:lnTo>
                  <a:lnTo>
                    <a:pt x="473" y="760"/>
                  </a:lnTo>
                  <a:lnTo>
                    <a:pt x="482" y="766"/>
                  </a:lnTo>
                  <a:lnTo>
                    <a:pt x="506" y="766"/>
                  </a:lnTo>
                  <a:lnTo>
                    <a:pt x="522" y="735"/>
                  </a:lnTo>
                  <a:lnTo>
                    <a:pt x="536" y="730"/>
                  </a:lnTo>
                  <a:lnTo>
                    <a:pt x="536" y="706"/>
                  </a:lnTo>
                  <a:lnTo>
                    <a:pt x="536" y="682"/>
                  </a:lnTo>
                  <a:lnTo>
                    <a:pt x="552" y="634"/>
                  </a:lnTo>
                  <a:lnTo>
                    <a:pt x="566" y="634"/>
                  </a:lnTo>
                  <a:lnTo>
                    <a:pt x="583" y="658"/>
                  </a:lnTo>
                  <a:lnTo>
                    <a:pt x="602" y="637"/>
                  </a:lnTo>
                  <a:lnTo>
                    <a:pt x="595" y="613"/>
                  </a:lnTo>
                  <a:lnTo>
                    <a:pt x="612" y="577"/>
                  </a:lnTo>
                  <a:lnTo>
                    <a:pt x="629" y="565"/>
                  </a:lnTo>
                  <a:lnTo>
                    <a:pt x="629" y="556"/>
                  </a:lnTo>
                  <a:lnTo>
                    <a:pt x="642" y="540"/>
                  </a:lnTo>
                  <a:lnTo>
                    <a:pt x="658" y="544"/>
                  </a:lnTo>
                  <a:lnTo>
                    <a:pt x="679" y="538"/>
                  </a:lnTo>
                  <a:lnTo>
                    <a:pt x="682" y="532"/>
                  </a:lnTo>
                  <a:lnTo>
                    <a:pt x="715" y="495"/>
                  </a:lnTo>
                  <a:lnTo>
                    <a:pt x="722" y="493"/>
                  </a:lnTo>
                  <a:lnTo>
                    <a:pt x="742" y="477"/>
                  </a:lnTo>
                  <a:lnTo>
                    <a:pt x="739" y="454"/>
                  </a:lnTo>
                  <a:lnTo>
                    <a:pt x="735" y="442"/>
                  </a:lnTo>
                  <a:lnTo>
                    <a:pt x="735" y="427"/>
                  </a:lnTo>
                  <a:lnTo>
                    <a:pt x="745" y="409"/>
                  </a:lnTo>
                  <a:lnTo>
                    <a:pt x="755" y="334"/>
                  </a:lnTo>
                  <a:lnTo>
                    <a:pt x="722" y="319"/>
                  </a:lnTo>
                  <a:lnTo>
                    <a:pt x="748" y="301"/>
                  </a:lnTo>
                  <a:lnTo>
                    <a:pt x="739" y="279"/>
                  </a:lnTo>
                  <a:lnTo>
                    <a:pt x="752" y="271"/>
                  </a:lnTo>
                  <a:lnTo>
                    <a:pt x="755" y="271"/>
                  </a:lnTo>
                  <a:lnTo>
                    <a:pt x="706" y="0"/>
                  </a:lnTo>
                  <a:lnTo>
                    <a:pt x="619" y="39"/>
                  </a:lnTo>
                  <a:lnTo>
                    <a:pt x="583" y="61"/>
                  </a:lnTo>
                  <a:lnTo>
                    <a:pt x="566" y="72"/>
                  </a:lnTo>
                  <a:lnTo>
                    <a:pt x="515" y="121"/>
                  </a:lnTo>
                  <a:lnTo>
                    <a:pt x="499" y="127"/>
                  </a:lnTo>
                  <a:lnTo>
                    <a:pt x="485" y="127"/>
                  </a:lnTo>
                  <a:lnTo>
                    <a:pt x="459" y="127"/>
                  </a:lnTo>
                  <a:lnTo>
                    <a:pt x="443" y="130"/>
                  </a:lnTo>
                  <a:lnTo>
                    <a:pt x="403" y="160"/>
                  </a:lnTo>
                  <a:lnTo>
                    <a:pt x="386" y="160"/>
                  </a:lnTo>
                  <a:lnTo>
                    <a:pt x="353" y="147"/>
                  </a:lnTo>
                  <a:lnTo>
                    <a:pt x="342" y="154"/>
                  </a:lnTo>
                  <a:lnTo>
                    <a:pt x="333" y="150"/>
                  </a:lnTo>
                  <a:lnTo>
                    <a:pt x="342" y="138"/>
                  </a:lnTo>
                  <a:lnTo>
                    <a:pt x="333" y="135"/>
                  </a:lnTo>
                  <a:lnTo>
                    <a:pt x="309" y="132"/>
                  </a:lnTo>
                  <a:lnTo>
                    <a:pt x="256" y="118"/>
                  </a:lnTo>
                  <a:lnTo>
                    <a:pt x="246" y="112"/>
                  </a:lnTo>
                  <a:lnTo>
                    <a:pt x="219" y="118"/>
                  </a:lnTo>
                  <a:lnTo>
                    <a:pt x="219" y="109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30" name="Freeform 347"/>
            <p:cNvSpPr>
              <a:spLocks noChangeAspect="1"/>
            </p:cNvSpPr>
            <p:nvPr/>
          </p:nvSpPr>
          <p:spPr bwMode="auto">
            <a:xfrm>
              <a:off x="8953" y="3707"/>
              <a:ext cx="1059" cy="621"/>
            </a:xfrm>
            <a:custGeom>
              <a:avLst/>
              <a:gdLst>
                <a:gd name="T0" fmla="*/ 263 w 1059"/>
                <a:gd name="T1" fmla="*/ 589 h 621"/>
                <a:gd name="T2" fmla="*/ 740 w 1059"/>
                <a:gd name="T3" fmla="*/ 504 h 621"/>
                <a:gd name="T4" fmla="*/ 893 w 1059"/>
                <a:gd name="T5" fmla="*/ 480 h 621"/>
                <a:gd name="T6" fmla="*/ 897 w 1059"/>
                <a:gd name="T7" fmla="*/ 480 h 621"/>
                <a:gd name="T8" fmla="*/ 900 w 1059"/>
                <a:gd name="T9" fmla="*/ 478 h 621"/>
                <a:gd name="T10" fmla="*/ 903 w 1059"/>
                <a:gd name="T11" fmla="*/ 465 h 621"/>
                <a:gd name="T12" fmla="*/ 919 w 1059"/>
                <a:gd name="T13" fmla="*/ 450 h 621"/>
                <a:gd name="T14" fmla="*/ 936 w 1059"/>
                <a:gd name="T15" fmla="*/ 447 h 621"/>
                <a:gd name="T16" fmla="*/ 954 w 1059"/>
                <a:gd name="T17" fmla="*/ 450 h 621"/>
                <a:gd name="T18" fmla="*/ 997 w 1059"/>
                <a:gd name="T19" fmla="*/ 423 h 621"/>
                <a:gd name="T20" fmla="*/ 1004 w 1059"/>
                <a:gd name="T21" fmla="*/ 402 h 621"/>
                <a:gd name="T22" fmla="*/ 1030 w 1059"/>
                <a:gd name="T23" fmla="*/ 378 h 621"/>
                <a:gd name="T24" fmla="*/ 1057 w 1059"/>
                <a:gd name="T25" fmla="*/ 363 h 621"/>
                <a:gd name="T26" fmla="*/ 1059 w 1059"/>
                <a:gd name="T27" fmla="*/ 357 h 621"/>
                <a:gd name="T28" fmla="*/ 1033 w 1059"/>
                <a:gd name="T29" fmla="*/ 338 h 621"/>
                <a:gd name="T30" fmla="*/ 1024 w 1059"/>
                <a:gd name="T31" fmla="*/ 330 h 621"/>
                <a:gd name="T32" fmla="*/ 1013 w 1059"/>
                <a:gd name="T33" fmla="*/ 327 h 621"/>
                <a:gd name="T34" fmla="*/ 1007 w 1059"/>
                <a:gd name="T35" fmla="*/ 317 h 621"/>
                <a:gd name="T36" fmla="*/ 987 w 1059"/>
                <a:gd name="T37" fmla="*/ 314 h 621"/>
                <a:gd name="T38" fmla="*/ 980 w 1059"/>
                <a:gd name="T39" fmla="*/ 290 h 621"/>
                <a:gd name="T40" fmla="*/ 956 w 1059"/>
                <a:gd name="T41" fmla="*/ 284 h 621"/>
                <a:gd name="T42" fmla="*/ 954 w 1059"/>
                <a:gd name="T43" fmla="*/ 284 h 621"/>
                <a:gd name="T44" fmla="*/ 950 w 1059"/>
                <a:gd name="T45" fmla="*/ 246 h 621"/>
                <a:gd name="T46" fmla="*/ 963 w 1059"/>
                <a:gd name="T47" fmla="*/ 239 h 621"/>
                <a:gd name="T48" fmla="*/ 960 w 1059"/>
                <a:gd name="T49" fmla="*/ 217 h 621"/>
                <a:gd name="T50" fmla="*/ 947 w 1059"/>
                <a:gd name="T51" fmla="*/ 206 h 621"/>
                <a:gd name="T52" fmla="*/ 947 w 1059"/>
                <a:gd name="T53" fmla="*/ 200 h 621"/>
                <a:gd name="T54" fmla="*/ 950 w 1059"/>
                <a:gd name="T55" fmla="*/ 194 h 621"/>
                <a:gd name="T56" fmla="*/ 971 w 1059"/>
                <a:gd name="T57" fmla="*/ 175 h 621"/>
                <a:gd name="T58" fmla="*/ 977 w 1059"/>
                <a:gd name="T59" fmla="*/ 146 h 621"/>
                <a:gd name="T60" fmla="*/ 977 w 1059"/>
                <a:gd name="T61" fmla="*/ 136 h 621"/>
                <a:gd name="T62" fmla="*/ 990 w 1059"/>
                <a:gd name="T63" fmla="*/ 119 h 621"/>
                <a:gd name="T64" fmla="*/ 1000 w 1059"/>
                <a:gd name="T65" fmla="*/ 112 h 621"/>
                <a:gd name="T66" fmla="*/ 983 w 1059"/>
                <a:gd name="T67" fmla="*/ 104 h 621"/>
                <a:gd name="T68" fmla="*/ 940 w 1059"/>
                <a:gd name="T69" fmla="*/ 100 h 621"/>
                <a:gd name="T70" fmla="*/ 940 w 1059"/>
                <a:gd name="T71" fmla="*/ 95 h 621"/>
                <a:gd name="T72" fmla="*/ 930 w 1059"/>
                <a:gd name="T73" fmla="*/ 88 h 621"/>
                <a:gd name="T74" fmla="*/ 926 w 1059"/>
                <a:gd name="T75" fmla="*/ 73 h 621"/>
                <a:gd name="T76" fmla="*/ 907 w 1059"/>
                <a:gd name="T77" fmla="*/ 34 h 621"/>
                <a:gd name="T78" fmla="*/ 893 w 1059"/>
                <a:gd name="T79" fmla="*/ 31 h 621"/>
                <a:gd name="T80" fmla="*/ 887 w 1059"/>
                <a:gd name="T81" fmla="*/ 24 h 621"/>
                <a:gd name="T82" fmla="*/ 880 w 1059"/>
                <a:gd name="T83" fmla="*/ 28 h 621"/>
                <a:gd name="T84" fmla="*/ 873 w 1059"/>
                <a:gd name="T85" fmla="*/ 22 h 621"/>
                <a:gd name="T86" fmla="*/ 870 w 1059"/>
                <a:gd name="T87" fmla="*/ 10 h 621"/>
                <a:gd name="T88" fmla="*/ 857 w 1059"/>
                <a:gd name="T89" fmla="*/ 0 h 621"/>
                <a:gd name="T90" fmla="*/ 126 w 1059"/>
                <a:gd name="T91" fmla="*/ 133 h 621"/>
                <a:gd name="T92" fmla="*/ 113 w 1059"/>
                <a:gd name="T93" fmla="*/ 79 h 621"/>
                <a:gd name="T94" fmla="*/ 73 w 1059"/>
                <a:gd name="T95" fmla="*/ 116 h 621"/>
                <a:gd name="T96" fmla="*/ 67 w 1059"/>
                <a:gd name="T97" fmla="*/ 119 h 621"/>
                <a:gd name="T98" fmla="*/ 59 w 1059"/>
                <a:gd name="T99" fmla="*/ 112 h 621"/>
                <a:gd name="T100" fmla="*/ 56 w 1059"/>
                <a:gd name="T101" fmla="*/ 112 h 621"/>
                <a:gd name="T102" fmla="*/ 46 w 1059"/>
                <a:gd name="T103" fmla="*/ 133 h 621"/>
                <a:gd name="T104" fmla="*/ 9 w 1059"/>
                <a:gd name="T105" fmla="*/ 157 h 621"/>
                <a:gd name="T106" fmla="*/ 0 w 1059"/>
                <a:gd name="T107" fmla="*/ 167 h 621"/>
                <a:gd name="T108" fmla="*/ 50 w 1059"/>
                <a:gd name="T109" fmla="*/ 438 h 621"/>
                <a:gd name="T110" fmla="*/ 86 w 1059"/>
                <a:gd name="T111" fmla="*/ 621 h 621"/>
                <a:gd name="T112" fmla="*/ 263 w 1059"/>
                <a:gd name="T113" fmla="*/ 589 h 62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59"/>
                <a:gd name="T172" fmla="*/ 0 h 621"/>
                <a:gd name="T173" fmla="*/ 1059 w 1059"/>
                <a:gd name="T174" fmla="*/ 621 h 62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59" h="621">
                  <a:moveTo>
                    <a:pt x="263" y="589"/>
                  </a:moveTo>
                  <a:lnTo>
                    <a:pt x="740" y="504"/>
                  </a:lnTo>
                  <a:lnTo>
                    <a:pt x="893" y="480"/>
                  </a:lnTo>
                  <a:lnTo>
                    <a:pt x="897" y="480"/>
                  </a:lnTo>
                  <a:lnTo>
                    <a:pt x="900" y="478"/>
                  </a:lnTo>
                  <a:lnTo>
                    <a:pt x="903" y="465"/>
                  </a:lnTo>
                  <a:lnTo>
                    <a:pt x="919" y="450"/>
                  </a:lnTo>
                  <a:lnTo>
                    <a:pt x="936" y="447"/>
                  </a:lnTo>
                  <a:lnTo>
                    <a:pt x="954" y="450"/>
                  </a:lnTo>
                  <a:lnTo>
                    <a:pt x="997" y="423"/>
                  </a:lnTo>
                  <a:lnTo>
                    <a:pt x="1004" y="402"/>
                  </a:lnTo>
                  <a:lnTo>
                    <a:pt x="1030" y="378"/>
                  </a:lnTo>
                  <a:lnTo>
                    <a:pt x="1057" y="363"/>
                  </a:lnTo>
                  <a:lnTo>
                    <a:pt x="1059" y="357"/>
                  </a:lnTo>
                  <a:lnTo>
                    <a:pt x="1033" y="338"/>
                  </a:lnTo>
                  <a:lnTo>
                    <a:pt x="1024" y="330"/>
                  </a:lnTo>
                  <a:lnTo>
                    <a:pt x="1013" y="327"/>
                  </a:lnTo>
                  <a:lnTo>
                    <a:pt x="1007" y="317"/>
                  </a:lnTo>
                  <a:lnTo>
                    <a:pt x="987" y="314"/>
                  </a:lnTo>
                  <a:lnTo>
                    <a:pt x="980" y="290"/>
                  </a:lnTo>
                  <a:lnTo>
                    <a:pt x="956" y="284"/>
                  </a:lnTo>
                  <a:lnTo>
                    <a:pt x="954" y="284"/>
                  </a:lnTo>
                  <a:lnTo>
                    <a:pt x="950" y="246"/>
                  </a:lnTo>
                  <a:lnTo>
                    <a:pt x="963" y="239"/>
                  </a:lnTo>
                  <a:lnTo>
                    <a:pt x="960" y="217"/>
                  </a:lnTo>
                  <a:lnTo>
                    <a:pt x="947" y="206"/>
                  </a:lnTo>
                  <a:lnTo>
                    <a:pt x="947" y="200"/>
                  </a:lnTo>
                  <a:lnTo>
                    <a:pt x="950" y="194"/>
                  </a:lnTo>
                  <a:lnTo>
                    <a:pt x="971" y="175"/>
                  </a:lnTo>
                  <a:lnTo>
                    <a:pt x="977" y="146"/>
                  </a:lnTo>
                  <a:lnTo>
                    <a:pt x="977" y="136"/>
                  </a:lnTo>
                  <a:lnTo>
                    <a:pt x="990" y="119"/>
                  </a:lnTo>
                  <a:lnTo>
                    <a:pt x="1000" y="112"/>
                  </a:lnTo>
                  <a:lnTo>
                    <a:pt x="983" y="104"/>
                  </a:lnTo>
                  <a:lnTo>
                    <a:pt x="940" y="100"/>
                  </a:lnTo>
                  <a:lnTo>
                    <a:pt x="940" y="95"/>
                  </a:lnTo>
                  <a:lnTo>
                    <a:pt x="930" y="88"/>
                  </a:lnTo>
                  <a:lnTo>
                    <a:pt x="926" y="73"/>
                  </a:lnTo>
                  <a:lnTo>
                    <a:pt x="907" y="34"/>
                  </a:lnTo>
                  <a:lnTo>
                    <a:pt x="893" y="31"/>
                  </a:lnTo>
                  <a:lnTo>
                    <a:pt x="887" y="24"/>
                  </a:lnTo>
                  <a:lnTo>
                    <a:pt x="880" y="28"/>
                  </a:lnTo>
                  <a:lnTo>
                    <a:pt x="873" y="22"/>
                  </a:lnTo>
                  <a:lnTo>
                    <a:pt x="870" y="10"/>
                  </a:lnTo>
                  <a:lnTo>
                    <a:pt x="857" y="0"/>
                  </a:lnTo>
                  <a:lnTo>
                    <a:pt x="126" y="133"/>
                  </a:lnTo>
                  <a:lnTo>
                    <a:pt x="113" y="79"/>
                  </a:lnTo>
                  <a:lnTo>
                    <a:pt x="73" y="116"/>
                  </a:lnTo>
                  <a:lnTo>
                    <a:pt x="67" y="119"/>
                  </a:lnTo>
                  <a:lnTo>
                    <a:pt x="59" y="112"/>
                  </a:lnTo>
                  <a:lnTo>
                    <a:pt x="56" y="112"/>
                  </a:lnTo>
                  <a:lnTo>
                    <a:pt x="46" y="133"/>
                  </a:lnTo>
                  <a:lnTo>
                    <a:pt x="9" y="157"/>
                  </a:lnTo>
                  <a:lnTo>
                    <a:pt x="0" y="167"/>
                  </a:lnTo>
                  <a:lnTo>
                    <a:pt x="50" y="438"/>
                  </a:lnTo>
                  <a:lnTo>
                    <a:pt x="86" y="621"/>
                  </a:lnTo>
                  <a:lnTo>
                    <a:pt x="263" y="58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31" name="Freeform 348"/>
            <p:cNvSpPr>
              <a:spLocks noChangeAspect="1"/>
            </p:cNvSpPr>
            <p:nvPr/>
          </p:nvSpPr>
          <p:spPr bwMode="auto">
            <a:xfrm>
              <a:off x="9847" y="4155"/>
              <a:ext cx="197" cy="287"/>
            </a:xfrm>
            <a:custGeom>
              <a:avLst/>
              <a:gdLst>
                <a:gd name="T0" fmla="*/ 197 w 197"/>
                <a:gd name="T1" fmla="*/ 266 h 287"/>
                <a:gd name="T2" fmla="*/ 194 w 197"/>
                <a:gd name="T3" fmla="*/ 248 h 287"/>
                <a:gd name="T4" fmla="*/ 180 w 197"/>
                <a:gd name="T5" fmla="*/ 217 h 287"/>
                <a:gd name="T6" fmla="*/ 158 w 197"/>
                <a:gd name="T7" fmla="*/ 199 h 287"/>
                <a:gd name="T8" fmla="*/ 128 w 197"/>
                <a:gd name="T9" fmla="*/ 178 h 287"/>
                <a:gd name="T10" fmla="*/ 114 w 197"/>
                <a:gd name="T11" fmla="*/ 166 h 287"/>
                <a:gd name="T12" fmla="*/ 108 w 197"/>
                <a:gd name="T13" fmla="*/ 150 h 287"/>
                <a:gd name="T14" fmla="*/ 85 w 197"/>
                <a:gd name="T15" fmla="*/ 115 h 287"/>
                <a:gd name="T16" fmla="*/ 76 w 197"/>
                <a:gd name="T17" fmla="*/ 97 h 287"/>
                <a:gd name="T18" fmla="*/ 56 w 197"/>
                <a:gd name="T19" fmla="*/ 75 h 287"/>
                <a:gd name="T20" fmla="*/ 49 w 197"/>
                <a:gd name="T21" fmla="*/ 64 h 287"/>
                <a:gd name="T22" fmla="*/ 46 w 197"/>
                <a:gd name="T23" fmla="*/ 52 h 287"/>
                <a:gd name="T24" fmla="*/ 46 w 197"/>
                <a:gd name="T25" fmla="*/ 48 h 287"/>
                <a:gd name="T26" fmla="*/ 46 w 197"/>
                <a:gd name="T27" fmla="*/ 42 h 287"/>
                <a:gd name="T28" fmla="*/ 59 w 197"/>
                <a:gd name="T29" fmla="*/ 3 h 287"/>
                <a:gd name="T30" fmla="*/ 42 w 197"/>
                <a:gd name="T31" fmla="*/ 0 h 287"/>
                <a:gd name="T32" fmla="*/ 25 w 197"/>
                <a:gd name="T33" fmla="*/ 3 h 287"/>
                <a:gd name="T34" fmla="*/ 10 w 197"/>
                <a:gd name="T35" fmla="*/ 18 h 287"/>
                <a:gd name="T36" fmla="*/ 7 w 197"/>
                <a:gd name="T37" fmla="*/ 30 h 287"/>
                <a:gd name="T38" fmla="*/ 3 w 197"/>
                <a:gd name="T39" fmla="*/ 33 h 287"/>
                <a:gd name="T40" fmla="*/ 0 w 197"/>
                <a:gd name="T41" fmla="*/ 33 h 287"/>
                <a:gd name="T42" fmla="*/ 82 w 197"/>
                <a:gd name="T43" fmla="*/ 287 h 287"/>
                <a:gd name="T44" fmla="*/ 197 w 197"/>
                <a:gd name="T45" fmla="*/ 266 h 2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7"/>
                <a:gd name="T70" fmla="*/ 0 h 287"/>
                <a:gd name="T71" fmla="*/ 197 w 197"/>
                <a:gd name="T72" fmla="*/ 287 h 28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7" h="287">
                  <a:moveTo>
                    <a:pt x="197" y="266"/>
                  </a:moveTo>
                  <a:lnTo>
                    <a:pt x="194" y="248"/>
                  </a:lnTo>
                  <a:lnTo>
                    <a:pt x="180" y="217"/>
                  </a:lnTo>
                  <a:lnTo>
                    <a:pt x="158" y="199"/>
                  </a:lnTo>
                  <a:lnTo>
                    <a:pt x="128" y="178"/>
                  </a:lnTo>
                  <a:lnTo>
                    <a:pt x="114" y="166"/>
                  </a:lnTo>
                  <a:lnTo>
                    <a:pt x="108" y="150"/>
                  </a:lnTo>
                  <a:lnTo>
                    <a:pt x="85" y="115"/>
                  </a:lnTo>
                  <a:lnTo>
                    <a:pt x="76" y="97"/>
                  </a:lnTo>
                  <a:lnTo>
                    <a:pt x="56" y="75"/>
                  </a:lnTo>
                  <a:lnTo>
                    <a:pt x="49" y="64"/>
                  </a:lnTo>
                  <a:lnTo>
                    <a:pt x="46" y="52"/>
                  </a:lnTo>
                  <a:lnTo>
                    <a:pt x="46" y="48"/>
                  </a:lnTo>
                  <a:lnTo>
                    <a:pt x="46" y="42"/>
                  </a:lnTo>
                  <a:lnTo>
                    <a:pt x="59" y="3"/>
                  </a:lnTo>
                  <a:lnTo>
                    <a:pt x="42" y="0"/>
                  </a:lnTo>
                  <a:lnTo>
                    <a:pt x="25" y="3"/>
                  </a:lnTo>
                  <a:lnTo>
                    <a:pt x="10" y="18"/>
                  </a:lnTo>
                  <a:lnTo>
                    <a:pt x="7" y="30"/>
                  </a:lnTo>
                  <a:lnTo>
                    <a:pt x="3" y="33"/>
                  </a:lnTo>
                  <a:lnTo>
                    <a:pt x="0" y="33"/>
                  </a:lnTo>
                  <a:lnTo>
                    <a:pt x="82" y="287"/>
                  </a:lnTo>
                  <a:lnTo>
                    <a:pt x="197" y="2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32" name="Freeform 349"/>
            <p:cNvSpPr>
              <a:spLocks noChangeAspect="1"/>
            </p:cNvSpPr>
            <p:nvPr/>
          </p:nvSpPr>
          <p:spPr bwMode="auto">
            <a:xfrm>
              <a:off x="9974" y="2971"/>
              <a:ext cx="312" cy="520"/>
            </a:xfrm>
            <a:custGeom>
              <a:avLst/>
              <a:gdLst>
                <a:gd name="T0" fmla="*/ 0 w 312"/>
                <a:gd name="T1" fmla="*/ 67 h 520"/>
                <a:gd name="T2" fmla="*/ 9 w 312"/>
                <a:gd name="T3" fmla="*/ 88 h 520"/>
                <a:gd name="T4" fmla="*/ 6 w 312"/>
                <a:gd name="T5" fmla="*/ 97 h 520"/>
                <a:gd name="T6" fmla="*/ 13 w 312"/>
                <a:gd name="T7" fmla="*/ 107 h 520"/>
                <a:gd name="T8" fmla="*/ 16 w 312"/>
                <a:gd name="T9" fmla="*/ 112 h 520"/>
                <a:gd name="T10" fmla="*/ 43 w 312"/>
                <a:gd name="T11" fmla="*/ 172 h 520"/>
                <a:gd name="T12" fmla="*/ 50 w 312"/>
                <a:gd name="T13" fmla="*/ 215 h 520"/>
                <a:gd name="T14" fmla="*/ 39 w 312"/>
                <a:gd name="T15" fmla="*/ 239 h 520"/>
                <a:gd name="T16" fmla="*/ 43 w 312"/>
                <a:gd name="T17" fmla="*/ 260 h 520"/>
                <a:gd name="T18" fmla="*/ 70 w 312"/>
                <a:gd name="T19" fmla="*/ 317 h 520"/>
                <a:gd name="T20" fmla="*/ 66 w 312"/>
                <a:gd name="T21" fmla="*/ 345 h 520"/>
                <a:gd name="T22" fmla="*/ 73 w 312"/>
                <a:gd name="T23" fmla="*/ 354 h 520"/>
                <a:gd name="T24" fmla="*/ 76 w 312"/>
                <a:gd name="T25" fmla="*/ 354 h 520"/>
                <a:gd name="T26" fmla="*/ 76 w 312"/>
                <a:gd name="T27" fmla="*/ 347 h 520"/>
                <a:gd name="T28" fmla="*/ 86 w 312"/>
                <a:gd name="T29" fmla="*/ 345 h 520"/>
                <a:gd name="T30" fmla="*/ 103 w 312"/>
                <a:gd name="T31" fmla="*/ 372 h 520"/>
                <a:gd name="T32" fmla="*/ 112 w 312"/>
                <a:gd name="T33" fmla="*/ 424 h 520"/>
                <a:gd name="T34" fmla="*/ 112 w 312"/>
                <a:gd name="T35" fmla="*/ 450 h 520"/>
                <a:gd name="T36" fmla="*/ 126 w 312"/>
                <a:gd name="T37" fmla="*/ 487 h 520"/>
                <a:gd name="T38" fmla="*/ 143 w 312"/>
                <a:gd name="T39" fmla="*/ 520 h 520"/>
                <a:gd name="T40" fmla="*/ 266 w 312"/>
                <a:gd name="T41" fmla="*/ 492 h 520"/>
                <a:gd name="T42" fmla="*/ 262 w 312"/>
                <a:gd name="T43" fmla="*/ 483 h 520"/>
                <a:gd name="T44" fmla="*/ 249 w 312"/>
                <a:gd name="T45" fmla="*/ 472 h 520"/>
                <a:gd name="T46" fmla="*/ 249 w 312"/>
                <a:gd name="T47" fmla="*/ 450 h 520"/>
                <a:gd name="T48" fmla="*/ 255 w 312"/>
                <a:gd name="T49" fmla="*/ 441 h 520"/>
                <a:gd name="T50" fmla="*/ 249 w 312"/>
                <a:gd name="T51" fmla="*/ 424 h 520"/>
                <a:gd name="T52" fmla="*/ 239 w 312"/>
                <a:gd name="T53" fmla="*/ 339 h 520"/>
                <a:gd name="T54" fmla="*/ 239 w 312"/>
                <a:gd name="T55" fmla="*/ 311 h 520"/>
                <a:gd name="T56" fmla="*/ 252 w 312"/>
                <a:gd name="T57" fmla="*/ 266 h 520"/>
                <a:gd name="T58" fmla="*/ 259 w 312"/>
                <a:gd name="T59" fmla="*/ 234 h 520"/>
                <a:gd name="T60" fmla="*/ 262 w 312"/>
                <a:gd name="T61" fmla="*/ 209 h 520"/>
                <a:gd name="T62" fmla="*/ 252 w 312"/>
                <a:gd name="T63" fmla="*/ 190 h 520"/>
                <a:gd name="T64" fmla="*/ 252 w 312"/>
                <a:gd name="T65" fmla="*/ 172 h 520"/>
                <a:gd name="T66" fmla="*/ 259 w 312"/>
                <a:gd name="T67" fmla="*/ 160 h 520"/>
                <a:gd name="T68" fmla="*/ 295 w 312"/>
                <a:gd name="T69" fmla="*/ 133 h 520"/>
                <a:gd name="T70" fmla="*/ 312 w 312"/>
                <a:gd name="T71" fmla="*/ 88 h 520"/>
                <a:gd name="T72" fmla="*/ 295 w 312"/>
                <a:gd name="T73" fmla="*/ 60 h 520"/>
                <a:gd name="T74" fmla="*/ 292 w 312"/>
                <a:gd name="T75" fmla="*/ 48 h 520"/>
                <a:gd name="T76" fmla="*/ 299 w 312"/>
                <a:gd name="T77" fmla="*/ 40 h 520"/>
                <a:gd name="T78" fmla="*/ 295 w 312"/>
                <a:gd name="T79" fmla="*/ 30 h 520"/>
                <a:gd name="T80" fmla="*/ 289 w 312"/>
                <a:gd name="T81" fmla="*/ 0 h 520"/>
                <a:gd name="T82" fmla="*/ 0 w 312"/>
                <a:gd name="T83" fmla="*/ 67 h 5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2"/>
                <a:gd name="T127" fmla="*/ 0 h 520"/>
                <a:gd name="T128" fmla="*/ 312 w 312"/>
                <a:gd name="T129" fmla="*/ 520 h 5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2" h="520">
                  <a:moveTo>
                    <a:pt x="0" y="67"/>
                  </a:moveTo>
                  <a:lnTo>
                    <a:pt x="9" y="88"/>
                  </a:lnTo>
                  <a:lnTo>
                    <a:pt x="6" y="97"/>
                  </a:lnTo>
                  <a:lnTo>
                    <a:pt x="13" y="107"/>
                  </a:lnTo>
                  <a:lnTo>
                    <a:pt x="16" y="112"/>
                  </a:lnTo>
                  <a:lnTo>
                    <a:pt x="43" y="172"/>
                  </a:lnTo>
                  <a:lnTo>
                    <a:pt x="50" y="215"/>
                  </a:lnTo>
                  <a:lnTo>
                    <a:pt x="39" y="239"/>
                  </a:lnTo>
                  <a:lnTo>
                    <a:pt x="43" y="260"/>
                  </a:lnTo>
                  <a:lnTo>
                    <a:pt x="70" y="317"/>
                  </a:lnTo>
                  <a:lnTo>
                    <a:pt x="66" y="345"/>
                  </a:lnTo>
                  <a:lnTo>
                    <a:pt x="73" y="354"/>
                  </a:lnTo>
                  <a:lnTo>
                    <a:pt x="76" y="354"/>
                  </a:lnTo>
                  <a:lnTo>
                    <a:pt x="76" y="347"/>
                  </a:lnTo>
                  <a:lnTo>
                    <a:pt x="86" y="345"/>
                  </a:lnTo>
                  <a:lnTo>
                    <a:pt x="103" y="372"/>
                  </a:lnTo>
                  <a:lnTo>
                    <a:pt x="112" y="424"/>
                  </a:lnTo>
                  <a:lnTo>
                    <a:pt x="112" y="450"/>
                  </a:lnTo>
                  <a:lnTo>
                    <a:pt x="126" y="487"/>
                  </a:lnTo>
                  <a:lnTo>
                    <a:pt x="143" y="520"/>
                  </a:lnTo>
                  <a:lnTo>
                    <a:pt x="266" y="492"/>
                  </a:lnTo>
                  <a:lnTo>
                    <a:pt x="262" y="483"/>
                  </a:lnTo>
                  <a:lnTo>
                    <a:pt x="249" y="472"/>
                  </a:lnTo>
                  <a:lnTo>
                    <a:pt x="249" y="450"/>
                  </a:lnTo>
                  <a:lnTo>
                    <a:pt x="255" y="441"/>
                  </a:lnTo>
                  <a:lnTo>
                    <a:pt x="249" y="424"/>
                  </a:lnTo>
                  <a:lnTo>
                    <a:pt x="239" y="339"/>
                  </a:lnTo>
                  <a:lnTo>
                    <a:pt x="239" y="311"/>
                  </a:lnTo>
                  <a:lnTo>
                    <a:pt x="252" y="266"/>
                  </a:lnTo>
                  <a:lnTo>
                    <a:pt x="259" y="234"/>
                  </a:lnTo>
                  <a:lnTo>
                    <a:pt x="262" y="209"/>
                  </a:lnTo>
                  <a:lnTo>
                    <a:pt x="252" y="190"/>
                  </a:lnTo>
                  <a:lnTo>
                    <a:pt x="252" y="172"/>
                  </a:lnTo>
                  <a:lnTo>
                    <a:pt x="259" y="160"/>
                  </a:lnTo>
                  <a:lnTo>
                    <a:pt x="295" y="133"/>
                  </a:lnTo>
                  <a:lnTo>
                    <a:pt x="312" y="88"/>
                  </a:lnTo>
                  <a:lnTo>
                    <a:pt x="295" y="60"/>
                  </a:lnTo>
                  <a:lnTo>
                    <a:pt x="292" y="48"/>
                  </a:lnTo>
                  <a:lnTo>
                    <a:pt x="299" y="40"/>
                  </a:lnTo>
                  <a:lnTo>
                    <a:pt x="295" y="30"/>
                  </a:lnTo>
                  <a:lnTo>
                    <a:pt x="289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33" name="Freeform 350"/>
            <p:cNvSpPr>
              <a:spLocks noChangeAspect="1"/>
            </p:cNvSpPr>
            <p:nvPr/>
          </p:nvSpPr>
          <p:spPr bwMode="auto">
            <a:xfrm>
              <a:off x="10212" y="2897"/>
              <a:ext cx="291" cy="564"/>
            </a:xfrm>
            <a:custGeom>
              <a:avLst/>
              <a:gdLst>
                <a:gd name="T0" fmla="*/ 287 w 291"/>
                <a:gd name="T1" fmla="*/ 480 h 564"/>
                <a:gd name="T2" fmla="*/ 276 w 291"/>
                <a:gd name="T3" fmla="*/ 475 h 564"/>
                <a:gd name="T4" fmla="*/ 264 w 291"/>
                <a:gd name="T5" fmla="*/ 478 h 564"/>
                <a:gd name="T6" fmla="*/ 250 w 291"/>
                <a:gd name="T7" fmla="*/ 499 h 564"/>
                <a:gd name="T8" fmla="*/ 234 w 291"/>
                <a:gd name="T9" fmla="*/ 502 h 564"/>
                <a:gd name="T10" fmla="*/ 237 w 291"/>
                <a:gd name="T11" fmla="*/ 517 h 564"/>
                <a:gd name="T12" fmla="*/ 234 w 291"/>
                <a:gd name="T13" fmla="*/ 520 h 564"/>
                <a:gd name="T14" fmla="*/ 230 w 291"/>
                <a:gd name="T15" fmla="*/ 517 h 564"/>
                <a:gd name="T16" fmla="*/ 223 w 291"/>
                <a:gd name="T17" fmla="*/ 520 h 564"/>
                <a:gd name="T18" fmla="*/ 220 w 291"/>
                <a:gd name="T19" fmla="*/ 526 h 564"/>
                <a:gd name="T20" fmla="*/ 27 w 291"/>
                <a:gd name="T21" fmla="*/ 564 h 564"/>
                <a:gd name="T22" fmla="*/ 23 w 291"/>
                <a:gd name="T23" fmla="*/ 555 h 564"/>
                <a:gd name="T24" fmla="*/ 10 w 291"/>
                <a:gd name="T25" fmla="*/ 544 h 564"/>
                <a:gd name="T26" fmla="*/ 10 w 291"/>
                <a:gd name="T27" fmla="*/ 523 h 564"/>
                <a:gd name="T28" fmla="*/ 16 w 291"/>
                <a:gd name="T29" fmla="*/ 513 h 564"/>
                <a:gd name="T30" fmla="*/ 10 w 291"/>
                <a:gd name="T31" fmla="*/ 496 h 564"/>
                <a:gd name="T32" fmla="*/ 0 w 291"/>
                <a:gd name="T33" fmla="*/ 412 h 564"/>
                <a:gd name="T34" fmla="*/ 0 w 291"/>
                <a:gd name="T35" fmla="*/ 384 h 564"/>
                <a:gd name="T36" fmla="*/ 13 w 291"/>
                <a:gd name="T37" fmla="*/ 340 h 564"/>
                <a:gd name="T38" fmla="*/ 20 w 291"/>
                <a:gd name="T39" fmla="*/ 307 h 564"/>
                <a:gd name="T40" fmla="*/ 23 w 291"/>
                <a:gd name="T41" fmla="*/ 283 h 564"/>
                <a:gd name="T42" fmla="*/ 13 w 291"/>
                <a:gd name="T43" fmla="*/ 264 h 564"/>
                <a:gd name="T44" fmla="*/ 13 w 291"/>
                <a:gd name="T45" fmla="*/ 246 h 564"/>
                <a:gd name="T46" fmla="*/ 20 w 291"/>
                <a:gd name="T47" fmla="*/ 234 h 564"/>
                <a:gd name="T48" fmla="*/ 57 w 291"/>
                <a:gd name="T49" fmla="*/ 208 h 564"/>
                <a:gd name="T50" fmla="*/ 73 w 291"/>
                <a:gd name="T51" fmla="*/ 162 h 564"/>
                <a:gd name="T52" fmla="*/ 57 w 291"/>
                <a:gd name="T53" fmla="*/ 135 h 564"/>
                <a:gd name="T54" fmla="*/ 53 w 291"/>
                <a:gd name="T55" fmla="*/ 123 h 564"/>
                <a:gd name="T56" fmla="*/ 60 w 291"/>
                <a:gd name="T57" fmla="*/ 114 h 564"/>
                <a:gd name="T58" fmla="*/ 57 w 291"/>
                <a:gd name="T59" fmla="*/ 105 h 564"/>
                <a:gd name="T60" fmla="*/ 50 w 291"/>
                <a:gd name="T61" fmla="*/ 76 h 564"/>
                <a:gd name="T62" fmla="*/ 57 w 291"/>
                <a:gd name="T63" fmla="*/ 39 h 564"/>
                <a:gd name="T64" fmla="*/ 46 w 291"/>
                <a:gd name="T65" fmla="*/ 24 h 564"/>
                <a:gd name="T66" fmla="*/ 50 w 291"/>
                <a:gd name="T67" fmla="*/ 21 h 564"/>
                <a:gd name="T68" fmla="*/ 62 w 291"/>
                <a:gd name="T69" fmla="*/ 21 h 564"/>
                <a:gd name="T70" fmla="*/ 70 w 291"/>
                <a:gd name="T71" fmla="*/ 7 h 564"/>
                <a:gd name="T72" fmla="*/ 80 w 291"/>
                <a:gd name="T73" fmla="*/ 12 h 564"/>
                <a:gd name="T74" fmla="*/ 90 w 291"/>
                <a:gd name="T75" fmla="*/ 9 h 564"/>
                <a:gd name="T76" fmla="*/ 99 w 291"/>
                <a:gd name="T77" fmla="*/ 0 h 564"/>
                <a:gd name="T78" fmla="*/ 227 w 291"/>
                <a:gd name="T79" fmla="*/ 349 h 564"/>
                <a:gd name="T80" fmla="*/ 230 w 291"/>
                <a:gd name="T81" fmla="*/ 355 h 564"/>
                <a:gd name="T82" fmla="*/ 230 w 291"/>
                <a:gd name="T83" fmla="*/ 370 h 564"/>
                <a:gd name="T84" fmla="*/ 230 w 291"/>
                <a:gd name="T85" fmla="*/ 375 h 564"/>
                <a:gd name="T86" fmla="*/ 264 w 291"/>
                <a:gd name="T87" fmla="*/ 399 h 564"/>
                <a:gd name="T88" fmla="*/ 270 w 291"/>
                <a:gd name="T89" fmla="*/ 399 h 564"/>
                <a:gd name="T90" fmla="*/ 273 w 291"/>
                <a:gd name="T91" fmla="*/ 412 h 564"/>
                <a:gd name="T92" fmla="*/ 273 w 291"/>
                <a:gd name="T93" fmla="*/ 418 h 564"/>
                <a:gd name="T94" fmla="*/ 291 w 291"/>
                <a:gd name="T95" fmla="*/ 447 h 564"/>
                <a:gd name="T96" fmla="*/ 291 w 291"/>
                <a:gd name="T97" fmla="*/ 454 h 564"/>
                <a:gd name="T98" fmla="*/ 287 w 291"/>
                <a:gd name="T99" fmla="*/ 465 h 564"/>
                <a:gd name="T100" fmla="*/ 287 w 291"/>
                <a:gd name="T101" fmla="*/ 480 h 56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91"/>
                <a:gd name="T154" fmla="*/ 0 h 564"/>
                <a:gd name="T155" fmla="*/ 291 w 291"/>
                <a:gd name="T156" fmla="*/ 564 h 56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91" h="564">
                  <a:moveTo>
                    <a:pt x="287" y="480"/>
                  </a:moveTo>
                  <a:lnTo>
                    <a:pt x="276" y="475"/>
                  </a:lnTo>
                  <a:lnTo>
                    <a:pt x="264" y="478"/>
                  </a:lnTo>
                  <a:lnTo>
                    <a:pt x="250" y="499"/>
                  </a:lnTo>
                  <a:lnTo>
                    <a:pt x="234" y="502"/>
                  </a:lnTo>
                  <a:lnTo>
                    <a:pt x="237" y="517"/>
                  </a:lnTo>
                  <a:lnTo>
                    <a:pt x="234" y="520"/>
                  </a:lnTo>
                  <a:lnTo>
                    <a:pt x="230" y="517"/>
                  </a:lnTo>
                  <a:lnTo>
                    <a:pt x="223" y="520"/>
                  </a:lnTo>
                  <a:lnTo>
                    <a:pt x="220" y="526"/>
                  </a:lnTo>
                  <a:lnTo>
                    <a:pt x="27" y="564"/>
                  </a:lnTo>
                  <a:lnTo>
                    <a:pt x="23" y="555"/>
                  </a:lnTo>
                  <a:lnTo>
                    <a:pt x="10" y="544"/>
                  </a:lnTo>
                  <a:lnTo>
                    <a:pt x="10" y="523"/>
                  </a:lnTo>
                  <a:lnTo>
                    <a:pt x="16" y="513"/>
                  </a:lnTo>
                  <a:lnTo>
                    <a:pt x="10" y="496"/>
                  </a:lnTo>
                  <a:lnTo>
                    <a:pt x="0" y="412"/>
                  </a:lnTo>
                  <a:lnTo>
                    <a:pt x="0" y="384"/>
                  </a:lnTo>
                  <a:lnTo>
                    <a:pt x="13" y="340"/>
                  </a:lnTo>
                  <a:lnTo>
                    <a:pt x="20" y="307"/>
                  </a:lnTo>
                  <a:lnTo>
                    <a:pt x="23" y="283"/>
                  </a:lnTo>
                  <a:lnTo>
                    <a:pt x="13" y="264"/>
                  </a:lnTo>
                  <a:lnTo>
                    <a:pt x="13" y="246"/>
                  </a:lnTo>
                  <a:lnTo>
                    <a:pt x="20" y="234"/>
                  </a:lnTo>
                  <a:lnTo>
                    <a:pt x="57" y="208"/>
                  </a:lnTo>
                  <a:lnTo>
                    <a:pt x="73" y="162"/>
                  </a:lnTo>
                  <a:lnTo>
                    <a:pt x="57" y="135"/>
                  </a:lnTo>
                  <a:lnTo>
                    <a:pt x="53" y="123"/>
                  </a:lnTo>
                  <a:lnTo>
                    <a:pt x="60" y="114"/>
                  </a:lnTo>
                  <a:lnTo>
                    <a:pt x="57" y="105"/>
                  </a:lnTo>
                  <a:lnTo>
                    <a:pt x="50" y="76"/>
                  </a:lnTo>
                  <a:lnTo>
                    <a:pt x="57" y="39"/>
                  </a:lnTo>
                  <a:lnTo>
                    <a:pt x="46" y="24"/>
                  </a:lnTo>
                  <a:lnTo>
                    <a:pt x="50" y="21"/>
                  </a:lnTo>
                  <a:lnTo>
                    <a:pt x="62" y="21"/>
                  </a:lnTo>
                  <a:lnTo>
                    <a:pt x="70" y="7"/>
                  </a:lnTo>
                  <a:lnTo>
                    <a:pt x="80" y="12"/>
                  </a:lnTo>
                  <a:lnTo>
                    <a:pt x="90" y="9"/>
                  </a:lnTo>
                  <a:lnTo>
                    <a:pt x="99" y="0"/>
                  </a:lnTo>
                  <a:lnTo>
                    <a:pt x="227" y="349"/>
                  </a:lnTo>
                  <a:lnTo>
                    <a:pt x="230" y="355"/>
                  </a:lnTo>
                  <a:lnTo>
                    <a:pt x="230" y="370"/>
                  </a:lnTo>
                  <a:lnTo>
                    <a:pt x="230" y="375"/>
                  </a:lnTo>
                  <a:lnTo>
                    <a:pt x="264" y="399"/>
                  </a:lnTo>
                  <a:lnTo>
                    <a:pt x="270" y="399"/>
                  </a:lnTo>
                  <a:lnTo>
                    <a:pt x="273" y="412"/>
                  </a:lnTo>
                  <a:lnTo>
                    <a:pt x="273" y="418"/>
                  </a:lnTo>
                  <a:lnTo>
                    <a:pt x="291" y="447"/>
                  </a:lnTo>
                  <a:lnTo>
                    <a:pt x="291" y="454"/>
                  </a:lnTo>
                  <a:lnTo>
                    <a:pt x="287" y="465"/>
                  </a:lnTo>
                  <a:lnTo>
                    <a:pt x="287" y="48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34" name="Freeform 351"/>
            <p:cNvSpPr>
              <a:spLocks noChangeAspect="1"/>
            </p:cNvSpPr>
            <p:nvPr/>
          </p:nvSpPr>
          <p:spPr bwMode="auto">
            <a:xfrm>
              <a:off x="8734" y="4143"/>
              <a:ext cx="806" cy="729"/>
            </a:xfrm>
            <a:custGeom>
              <a:avLst/>
              <a:gdLst>
                <a:gd name="T0" fmla="*/ 268 w 806"/>
                <a:gd name="T1" fmla="*/ 0 h 729"/>
                <a:gd name="T2" fmla="*/ 264 w 806"/>
                <a:gd name="T3" fmla="*/ 30 h 729"/>
                <a:gd name="T4" fmla="*/ 271 w 806"/>
                <a:gd name="T5" fmla="*/ 64 h 729"/>
                <a:gd name="T6" fmla="*/ 251 w 806"/>
                <a:gd name="T7" fmla="*/ 157 h 729"/>
                <a:gd name="T8" fmla="*/ 255 w 806"/>
                <a:gd name="T9" fmla="*/ 184 h 729"/>
                <a:gd name="T10" fmla="*/ 237 w 806"/>
                <a:gd name="T11" fmla="*/ 224 h 729"/>
                <a:gd name="T12" fmla="*/ 199 w 806"/>
                <a:gd name="T13" fmla="*/ 263 h 729"/>
                <a:gd name="T14" fmla="*/ 175 w 806"/>
                <a:gd name="T15" fmla="*/ 275 h 729"/>
                <a:gd name="T16" fmla="*/ 146 w 806"/>
                <a:gd name="T17" fmla="*/ 287 h 729"/>
                <a:gd name="T18" fmla="*/ 129 w 806"/>
                <a:gd name="T19" fmla="*/ 308 h 729"/>
                <a:gd name="T20" fmla="*/ 119 w 806"/>
                <a:gd name="T21" fmla="*/ 368 h 729"/>
                <a:gd name="T22" fmla="*/ 83 w 806"/>
                <a:gd name="T23" fmla="*/ 366 h 729"/>
                <a:gd name="T24" fmla="*/ 53 w 806"/>
                <a:gd name="T25" fmla="*/ 414 h 729"/>
                <a:gd name="T26" fmla="*/ 53 w 806"/>
                <a:gd name="T27" fmla="*/ 462 h 729"/>
                <a:gd name="T28" fmla="*/ 23 w 806"/>
                <a:gd name="T29" fmla="*/ 499 h 729"/>
                <a:gd name="T30" fmla="*/ 3 w 806"/>
                <a:gd name="T31" fmla="*/ 526 h 729"/>
                <a:gd name="T32" fmla="*/ 3 w 806"/>
                <a:gd name="T33" fmla="*/ 557 h 729"/>
                <a:gd name="T34" fmla="*/ 43 w 806"/>
                <a:gd name="T35" fmla="*/ 613 h 729"/>
                <a:gd name="T36" fmla="*/ 73 w 806"/>
                <a:gd name="T37" fmla="*/ 650 h 729"/>
                <a:gd name="T38" fmla="*/ 100 w 806"/>
                <a:gd name="T39" fmla="*/ 656 h 729"/>
                <a:gd name="T40" fmla="*/ 110 w 806"/>
                <a:gd name="T41" fmla="*/ 662 h 729"/>
                <a:gd name="T42" fmla="*/ 133 w 806"/>
                <a:gd name="T43" fmla="*/ 671 h 729"/>
                <a:gd name="T44" fmla="*/ 133 w 806"/>
                <a:gd name="T45" fmla="*/ 689 h 729"/>
                <a:gd name="T46" fmla="*/ 199 w 806"/>
                <a:gd name="T47" fmla="*/ 729 h 729"/>
                <a:gd name="T48" fmla="*/ 237 w 806"/>
                <a:gd name="T49" fmla="*/ 713 h 729"/>
                <a:gd name="T50" fmla="*/ 255 w 806"/>
                <a:gd name="T51" fmla="*/ 695 h 729"/>
                <a:gd name="T52" fmla="*/ 277 w 806"/>
                <a:gd name="T53" fmla="*/ 710 h 729"/>
                <a:gd name="T54" fmla="*/ 337 w 806"/>
                <a:gd name="T55" fmla="*/ 692 h 729"/>
                <a:gd name="T56" fmla="*/ 347 w 806"/>
                <a:gd name="T57" fmla="*/ 665 h 729"/>
                <a:gd name="T58" fmla="*/ 393 w 806"/>
                <a:gd name="T59" fmla="*/ 643 h 729"/>
                <a:gd name="T60" fmla="*/ 436 w 806"/>
                <a:gd name="T61" fmla="*/ 613 h 729"/>
                <a:gd name="T62" fmla="*/ 433 w 806"/>
                <a:gd name="T63" fmla="*/ 577 h 729"/>
                <a:gd name="T64" fmla="*/ 503 w 806"/>
                <a:gd name="T65" fmla="*/ 390 h 729"/>
                <a:gd name="T66" fmla="*/ 532 w 806"/>
                <a:gd name="T67" fmla="*/ 401 h 729"/>
                <a:gd name="T68" fmla="*/ 545 w 806"/>
                <a:gd name="T69" fmla="*/ 420 h 729"/>
                <a:gd name="T70" fmla="*/ 582 w 806"/>
                <a:gd name="T71" fmla="*/ 393 h 729"/>
                <a:gd name="T72" fmla="*/ 611 w 806"/>
                <a:gd name="T73" fmla="*/ 323 h 729"/>
                <a:gd name="T74" fmla="*/ 644 w 806"/>
                <a:gd name="T75" fmla="*/ 300 h 729"/>
                <a:gd name="T76" fmla="*/ 671 w 806"/>
                <a:gd name="T77" fmla="*/ 281 h 729"/>
                <a:gd name="T78" fmla="*/ 691 w 806"/>
                <a:gd name="T79" fmla="*/ 248 h 729"/>
                <a:gd name="T80" fmla="*/ 683 w 806"/>
                <a:gd name="T81" fmla="*/ 233 h 729"/>
                <a:gd name="T82" fmla="*/ 694 w 806"/>
                <a:gd name="T83" fmla="*/ 184 h 729"/>
                <a:gd name="T84" fmla="*/ 780 w 806"/>
                <a:gd name="T85" fmla="*/ 226 h 729"/>
                <a:gd name="T86" fmla="*/ 796 w 806"/>
                <a:gd name="T87" fmla="*/ 229 h 729"/>
                <a:gd name="T88" fmla="*/ 786 w 806"/>
                <a:gd name="T89" fmla="*/ 151 h 729"/>
                <a:gd name="T90" fmla="*/ 773 w 806"/>
                <a:gd name="T91" fmla="*/ 133 h 729"/>
                <a:gd name="T92" fmla="*/ 743 w 806"/>
                <a:gd name="T93" fmla="*/ 136 h 729"/>
                <a:gd name="T94" fmla="*/ 671 w 806"/>
                <a:gd name="T95" fmla="*/ 148 h 729"/>
                <a:gd name="T96" fmla="*/ 644 w 806"/>
                <a:gd name="T97" fmla="*/ 169 h 729"/>
                <a:gd name="T98" fmla="*/ 614 w 806"/>
                <a:gd name="T99" fmla="*/ 154 h 729"/>
                <a:gd name="T100" fmla="*/ 591 w 806"/>
                <a:gd name="T101" fmla="*/ 181 h 729"/>
                <a:gd name="T102" fmla="*/ 562 w 806"/>
                <a:gd name="T103" fmla="*/ 202 h 729"/>
                <a:gd name="T104" fmla="*/ 515 w 806"/>
                <a:gd name="T105" fmla="*/ 244 h 729"/>
                <a:gd name="T106" fmla="*/ 483 w 806"/>
                <a:gd name="T107" fmla="*/ 151 h 729"/>
                <a:gd name="T108" fmla="*/ 271 w 806"/>
                <a:gd name="T109" fmla="*/ 0 h 72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06"/>
                <a:gd name="T166" fmla="*/ 0 h 729"/>
                <a:gd name="T167" fmla="*/ 806 w 806"/>
                <a:gd name="T168" fmla="*/ 729 h 72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06" h="729">
                  <a:moveTo>
                    <a:pt x="271" y="0"/>
                  </a:moveTo>
                  <a:lnTo>
                    <a:pt x="268" y="0"/>
                  </a:lnTo>
                  <a:lnTo>
                    <a:pt x="255" y="9"/>
                  </a:lnTo>
                  <a:lnTo>
                    <a:pt x="264" y="30"/>
                  </a:lnTo>
                  <a:lnTo>
                    <a:pt x="237" y="49"/>
                  </a:lnTo>
                  <a:lnTo>
                    <a:pt x="271" y="64"/>
                  </a:lnTo>
                  <a:lnTo>
                    <a:pt x="261" y="139"/>
                  </a:lnTo>
                  <a:lnTo>
                    <a:pt x="251" y="157"/>
                  </a:lnTo>
                  <a:lnTo>
                    <a:pt x="251" y="173"/>
                  </a:lnTo>
                  <a:lnTo>
                    <a:pt x="255" y="184"/>
                  </a:lnTo>
                  <a:lnTo>
                    <a:pt x="258" y="208"/>
                  </a:lnTo>
                  <a:lnTo>
                    <a:pt x="237" y="224"/>
                  </a:lnTo>
                  <a:lnTo>
                    <a:pt x="231" y="226"/>
                  </a:lnTo>
                  <a:lnTo>
                    <a:pt x="199" y="263"/>
                  </a:lnTo>
                  <a:lnTo>
                    <a:pt x="195" y="269"/>
                  </a:lnTo>
                  <a:lnTo>
                    <a:pt x="175" y="275"/>
                  </a:lnTo>
                  <a:lnTo>
                    <a:pt x="158" y="272"/>
                  </a:lnTo>
                  <a:lnTo>
                    <a:pt x="146" y="287"/>
                  </a:lnTo>
                  <a:lnTo>
                    <a:pt x="146" y="296"/>
                  </a:lnTo>
                  <a:lnTo>
                    <a:pt x="129" y="308"/>
                  </a:lnTo>
                  <a:lnTo>
                    <a:pt x="112" y="344"/>
                  </a:lnTo>
                  <a:lnTo>
                    <a:pt x="119" y="368"/>
                  </a:lnTo>
                  <a:lnTo>
                    <a:pt x="100" y="390"/>
                  </a:lnTo>
                  <a:lnTo>
                    <a:pt x="83" y="366"/>
                  </a:lnTo>
                  <a:lnTo>
                    <a:pt x="69" y="366"/>
                  </a:lnTo>
                  <a:lnTo>
                    <a:pt x="53" y="414"/>
                  </a:lnTo>
                  <a:lnTo>
                    <a:pt x="53" y="438"/>
                  </a:lnTo>
                  <a:lnTo>
                    <a:pt x="53" y="462"/>
                  </a:lnTo>
                  <a:lnTo>
                    <a:pt x="40" y="468"/>
                  </a:lnTo>
                  <a:lnTo>
                    <a:pt x="23" y="499"/>
                  </a:lnTo>
                  <a:lnTo>
                    <a:pt x="0" y="499"/>
                  </a:lnTo>
                  <a:lnTo>
                    <a:pt x="3" y="526"/>
                  </a:lnTo>
                  <a:lnTo>
                    <a:pt x="3" y="544"/>
                  </a:lnTo>
                  <a:lnTo>
                    <a:pt x="3" y="557"/>
                  </a:lnTo>
                  <a:lnTo>
                    <a:pt x="7" y="571"/>
                  </a:lnTo>
                  <a:lnTo>
                    <a:pt x="43" y="613"/>
                  </a:lnTo>
                  <a:lnTo>
                    <a:pt x="66" y="643"/>
                  </a:lnTo>
                  <a:lnTo>
                    <a:pt x="73" y="650"/>
                  </a:lnTo>
                  <a:lnTo>
                    <a:pt x="80" y="647"/>
                  </a:lnTo>
                  <a:lnTo>
                    <a:pt x="100" y="656"/>
                  </a:lnTo>
                  <a:lnTo>
                    <a:pt x="103" y="659"/>
                  </a:lnTo>
                  <a:lnTo>
                    <a:pt x="110" y="662"/>
                  </a:lnTo>
                  <a:lnTo>
                    <a:pt x="119" y="671"/>
                  </a:lnTo>
                  <a:lnTo>
                    <a:pt x="133" y="671"/>
                  </a:lnTo>
                  <a:lnTo>
                    <a:pt x="139" y="674"/>
                  </a:lnTo>
                  <a:lnTo>
                    <a:pt x="133" y="689"/>
                  </a:lnTo>
                  <a:lnTo>
                    <a:pt x="158" y="713"/>
                  </a:lnTo>
                  <a:lnTo>
                    <a:pt x="199" y="729"/>
                  </a:lnTo>
                  <a:lnTo>
                    <a:pt x="219" y="729"/>
                  </a:lnTo>
                  <a:lnTo>
                    <a:pt x="237" y="713"/>
                  </a:lnTo>
                  <a:lnTo>
                    <a:pt x="242" y="704"/>
                  </a:lnTo>
                  <a:lnTo>
                    <a:pt x="255" y="695"/>
                  </a:lnTo>
                  <a:lnTo>
                    <a:pt x="271" y="708"/>
                  </a:lnTo>
                  <a:lnTo>
                    <a:pt x="277" y="710"/>
                  </a:lnTo>
                  <a:lnTo>
                    <a:pt x="291" y="708"/>
                  </a:lnTo>
                  <a:lnTo>
                    <a:pt x="337" y="692"/>
                  </a:lnTo>
                  <a:lnTo>
                    <a:pt x="344" y="665"/>
                  </a:lnTo>
                  <a:lnTo>
                    <a:pt x="347" y="665"/>
                  </a:lnTo>
                  <a:lnTo>
                    <a:pt x="356" y="674"/>
                  </a:lnTo>
                  <a:lnTo>
                    <a:pt x="393" y="643"/>
                  </a:lnTo>
                  <a:lnTo>
                    <a:pt x="407" y="650"/>
                  </a:lnTo>
                  <a:lnTo>
                    <a:pt x="436" y="613"/>
                  </a:lnTo>
                  <a:lnTo>
                    <a:pt x="430" y="601"/>
                  </a:lnTo>
                  <a:lnTo>
                    <a:pt x="433" y="577"/>
                  </a:lnTo>
                  <a:lnTo>
                    <a:pt x="463" y="526"/>
                  </a:lnTo>
                  <a:lnTo>
                    <a:pt x="503" y="390"/>
                  </a:lnTo>
                  <a:lnTo>
                    <a:pt x="509" y="390"/>
                  </a:lnTo>
                  <a:lnTo>
                    <a:pt x="532" y="401"/>
                  </a:lnTo>
                  <a:lnTo>
                    <a:pt x="532" y="411"/>
                  </a:lnTo>
                  <a:lnTo>
                    <a:pt x="545" y="420"/>
                  </a:lnTo>
                  <a:lnTo>
                    <a:pt x="568" y="417"/>
                  </a:lnTo>
                  <a:lnTo>
                    <a:pt x="582" y="393"/>
                  </a:lnTo>
                  <a:lnTo>
                    <a:pt x="598" y="342"/>
                  </a:lnTo>
                  <a:lnTo>
                    <a:pt x="611" y="323"/>
                  </a:lnTo>
                  <a:lnTo>
                    <a:pt x="631" y="329"/>
                  </a:lnTo>
                  <a:lnTo>
                    <a:pt x="644" y="300"/>
                  </a:lnTo>
                  <a:lnTo>
                    <a:pt x="657" y="296"/>
                  </a:lnTo>
                  <a:lnTo>
                    <a:pt x="671" y="281"/>
                  </a:lnTo>
                  <a:lnTo>
                    <a:pt x="683" y="254"/>
                  </a:lnTo>
                  <a:lnTo>
                    <a:pt x="691" y="248"/>
                  </a:lnTo>
                  <a:lnTo>
                    <a:pt x="694" y="239"/>
                  </a:lnTo>
                  <a:lnTo>
                    <a:pt x="683" y="233"/>
                  </a:lnTo>
                  <a:lnTo>
                    <a:pt x="688" y="193"/>
                  </a:lnTo>
                  <a:lnTo>
                    <a:pt x="694" y="184"/>
                  </a:lnTo>
                  <a:lnTo>
                    <a:pt x="700" y="181"/>
                  </a:lnTo>
                  <a:lnTo>
                    <a:pt x="780" y="226"/>
                  </a:lnTo>
                  <a:lnTo>
                    <a:pt x="793" y="233"/>
                  </a:lnTo>
                  <a:lnTo>
                    <a:pt x="796" y="229"/>
                  </a:lnTo>
                  <a:lnTo>
                    <a:pt x="806" y="191"/>
                  </a:lnTo>
                  <a:lnTo>
                    <a:pt x="786" y="151"/>
                  </a:lnTo>
                  <a:lnTo>
                    <a:pt x="780" y="148"/>
                  </a:lnTo>
                  <a:lnTo>
                    <a:pt x="773" y="133"/>
                  </a:lnTo>
                  <a:lnTo>
                    <a:pt x="756" y="139"/>
                  </a:lnTo>
                  <a:lnTo>
                    <a:pt x="743" y="136"/>
                  </a:lnTo>
                  <a:lnTo>
                    <a:pt x="730" y="130"/>
                  </a:lnTo>
                  <a:lnTo>
                    <a:pt x="671" y="148"/>
                  </a:lnTo>
                  <a:lnTo>
                    <a:pt x="668" y="160"/>
                  </a:lnTo>
                  <a:lnTo>
                    <a:pt x="644" y="169"/>
                  </a:lnTo>
                  <a:lnTo>
                    <a:pt x="625" y="166"/>
                  </a:lnTo>
                  <a:lnTo>
                    <a:pt x="614" y="154"/>
                  </a:lnTo>
                  <a:lnTo>
                    <a:pt x="605" y="175"/>
                  </a:lnTo>
                  <a:lnTo>
                    <a:pt x="591" y="181"/>
                  </a:lnTo>
                  <a:lnTo>
                    <a:pt x="578" y="199"/>
                  </a:lnTo>
                  <a:lnTo>
                    <a:pt x="562" y="202"/>
                  </a:lnTo>
                  <a:lnTo>
                    <a:pt x="526" y="239"/>
                  </a:lnTo>
                  <a:lnTo>
                    <a:pt x="515" y="244"/>
                  </a:lnTo>
                  <a:lnTo>
                    <a:pt x="509" y="257"/>
                  </a:lnTo>
                  <a:lnTo>
                    <a:pt x="483" y="151"/>
                  </a:lnTo>
                  <a:lnTo>
                    <a:pt x="307" y="184"/>
                  </a:lnTo>
                  <a:lnTo>
                    <a:pt x="271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35" name="Freeform 352"/>
            <p:cNvSpPr>
              <a:spLocks noChangeAspect="1"/>
            </p:cNvSpPr>
            <p:nvPr/>
          </p:nvSpPr>
          <p:spPr bwMode="auto">
            <a:xfrm>
              <a:off x="6602" y="5170"/>
              <a:ext cx="900" cy="744"/>
            </a:xfrm>
            <a:custGeom>
              <a:avLst/>
              <a:gdLst>
                <a:gd name="T0" fmla="*/ 0 w 900"/>
                <a:gd name="T1" fmla="*/ 30 h 744"/>
                <a:gd name="T2" fmla="*/ 811 w 900"/>
                <a:gd name="T3" fmla="*/ 0 h 744"/>
                <a:gd name="T4" fmla="*/ 807 w 900"/>
                <a:gd name="T5" fmla="*/ 9 h 744"/>
                <a:gd name="T6" fmla="*/ 823 w 900"/>
                <a:gd name="T7" fmla="*/ 18 h 744"/>
                <a:gd name="T8" fmla="*/ 830 w 900"/>
                <a:gd name="T9" fmla="*/ 36 h 744"/>
                <a:gd name="T10" fmla="*/ 827 w 900"/>
                <a:gd name="T11" fmla="*/ 51 h 744"/>
                <a:gd name="T12" fmla="*/ 804 w 900"/>
                <a:gd name="T13" fmla="*/ 69 h 744"/>
                <a:gd name="T14" fmla="*/ 781 w 900"/>
                <a:gd name="T15" fmla="*/ 93 h 744"/>
                <a:gd name="T16" fmla="*/ 777 w 900"/>
                <a:gd name="T17" fmla="*/ 108 h 744"/>
                <a:gd name="T18" fmla="*/ 900 w 900"/>
                <a:gd name="T19" fmla="*/ 100 h 744"/>
                <a:gd name="T20" fmla="*/ 897 w 900"/>
                <a:gd name="T21" fmla="*/ 108 h 744"/>
                <a:gd name="T22" fmla="*/ 900 w 900"/>
                <a:gd name="T23" fmla="*/ 120 h 744"/>
                <a:gd name="T24" fmla="*/ 890 w 900"/>
                <a:gd name="T25" fmla="*/ 139 h 744"/>
                <a:gd name="T26" fmla="*/ 866 w 900"/>
                <a:gd name="T27" fmla="*/ 159 h 744"/>
                <a:gd name="T28" fmla="*/ 860 w 900"/>
                <a:gd name="T29" fmla="*/ 201 h 744"/>
                <a:gd name="T30" fmla="*/ 834 w 900"/>
                <a:gd name="T31" fmla="*/ 228 h 744"/>
                <a:gd name="T32" fmla="*/ 840 w 900"/>
                <a:gd name="T33" fmla="*/ 252 h 744"/>
                <a:gd name="T34" fmla="*/ 840 w 900"/>
                <a:gd name="T35" fmla="*/ 291 h 744"/>
                <a:gd name="T36" fmla="*/ 834 w 900"/>
                <a:gd name="T37" fmla="*/ 291 h 744"/>
                <a:gd name="T38" fmla="*/ 811 w 900"/>
                <a:gd name="T39" fmla="*/ 309 h 744"/>
                <a:gd name="T40" fmla="*/ 811 w 900"/>
                <a:gd name="T41" fmla="*/ 321 h 744"/>
                <a:gd name="T42" fmla="*/ 774 w 900"/>
                <a:gd name="T43" fmla="*/ 349 h 744"/>
                <a:gd name="T44" fmla="*/ 761 w 900"/>
                <a:gd name="T45" fmla="*/ 381 h 744"/>
                <a:gd name="T46" fmla="*/ 764 w 900"/>
                <a:gd name="T47" fmla="*/ 411 h 744"/>
                <a:gd name="T48" fmla="*/ 761 w 900"/>
                <a:gd name="T49" fmla="*/ 432 h 744"/>
                <a:gd name="T50" fmla="*/ 727 w 900"/>
                <a:gd name="T51" fmla="*/ 450 h 744"/>
                <a:gd name="T52" fmla="*/ 704 w 900"/>
                <a:gd name="T53" fmla="*/ 481 h 744"/>
                <a:gd name="T54" fmla="*/ 694 w 900"/>
                <a:gd name="T55" fmla="*/ 489 h 744"/>
                <a:gd name="T56" fmla="*/ 694 w 900"/>
                <a:gd name="T57" fmla="*/ 517 h 744"/>
                <a:gd name="T58" fmla="*/ 678 w 900"/>
                <a:gd name="T59" fmla="*/ 534 h 744"/>
                <a:gd name="T60" fmla="*/ 678 w 900"/>
                <a:gd name="T61" fmla="*/ 555 h 744"/>
                <a:gd name="T62" fmla="*/ 664 w 900"/>
                <a:gd name="T63" fmla="*/ 583 h 744"/>
                <a:gd name="T64" fmla="*/ 648 w 900"/>
                <a:gd name="T65" fmla="*/ 613 h 744"/>
                <a:gd name="T66" fmla="*/ 654 w 900"/>
                <a:gd name="T67" fmla="*/ 643 h 744"/>
                <a:gd name="T68" fmla="*/ 671 w 900"/>
                <a:gd name="T69" fmla="*/ 657 h 744"/>
                <a:gd name="T70" fmla="*/ 674 w 900"/>
                <a:gd name="T71" fmla="*/ 678 h 744"/>
                <a:gd name="T72" fmla="*/ 681 w 900"/>
                <a:gd name="T73" fmla="*/ 684 h 744"/>
                <a:gd name="T74" fmla="*/ 681 w 900"/>
                <a:gd name="T75" fmla="*/ 694 h 744"/>
                <a:gd name="T76" fmla="*/ 671 w 900"/>
                <a:gd name="T77" fmla="*/ 699 h 744"/>
                <a:gd name="T78" fmla="*/ 664 w 900"/>
                <a:gd name="T79" fmla="*/ 717 h 744"/>
                <a:gd name="T80" fmla="*/ 667 w 900"/>
                <a:gd name="T81" fmla="*/ 730 h 744"/>
                <a:gd name="T82" fmla="*/ 120 w 900"/>
                <a:gd name="T83" fmla="*/ 744 h 744"/>
                <a:gd name="T84" fmla="*/ 117 w 900"/>
                <a:gd name="T85" fmla="*/ 633 h 744"/>
                <a:gd name="T86" fmla="*/ 89 w 900"/>
                <a:gd name="T87" fmla="*/ 628 h 744"/>
                <a:gd name="T88" fmla="*/ 63 w 900"/>
                <a:gd name="T89" fmla="*/ 636 h 744"/>
                <a:gd name="T90" fmla="*/ 57 w 900"/>
                <a:gd name="T91" fmla="*/ 636 h 744"/>
                <a:gd name="T92" fmla="*/ 31 w 900"/>
                <a:gd name="T93" fmla="*/ 615 h 744"/>
                <a:gd name="T94" fmla="*/ 34 w 900"/>
                <a:gd name="T95" fmla="*/ 252 h 744"/>
                <a:gd name="T96" fmla="*/ 0 w 900"/>
                <a:gd name="T97" fmla="*/ 30 h 7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0"/>
                <a:gd name="T148" fmla="*/ 0 h 744"/>
                <a:gd name="T149" fmla="*/ 900 w 900"/>
                <a:gd name="T150" fmla="*/ 744 h 7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0" h="744">
                  <a:moveTo>
                    <a:pt x="0" y="30"/>
                  </a:moveTo>
                  <a:lnTo>
                    <a:pt x="811" y="0"/>
                  </a:lnTo>
                  <a:lnTo>
                    <a:pt x="807" y="9"/>
                  </a:lnTo>
                  <a:lnTo>
                    <a:pt x="823" y="18"/>
                  </a:lnTo>
                  <a:lnTo>
                    <a:pt x="830" y="36"/>
                  </a:lnTo>
                  <a:lnTo>
                    <a:pt x="827" y="51"/>
                  </a:lnTo>
                  <a:lnTo>
                    <a:pt x="804" y="69"/>
                  </a:lnTo>
                  <a:lnTo>
                    <a:pt x="781" y="93"/>
                  </a:lnTo>
                  <a:lnTo>
                    <a:pt x="777" y="108"/>
                  </a:lnTo>
                  <a:lnTo>
                    <a:pt x="900" y="100"/>
                  </a:lnTo>
                  <a:lnTo>
                    <a:pt x="897" y="108"/>
                  </a:lnTo>
                  <a:lnTo>
                    <a:pt x="900" y="120"/>
                  </a:lnTo>
                  <a:lnTo>
                    <a:pt x="890" y="139"/>
                  </a:lnTo>
                  <a:lnTo>
                    <a:pt x="866" y="159"/>
                  </a:lnTo>
                  <a:lnTo>
                    <a:pt x="860" y="201"/>
                  </a:lnTo>
                  <a:lnTo>
                    <a:pt x="834" y="228"/>
                  </a:lnTo>
                  <a:lnTo>
                    <a:pt x="840" y="252"/>
                  </a:lnTo>
                  <a:lnTo>
                    <a:pt x="840" y="291"/>
                  </a:lnTo>
                  <a:lnTo>
                    <a:pt x="834" y="291"/>
                  </a:lnTo>
                  <a:lnTo>
                    <a:pt x="811" y="309"/>
                  </a:lnTo>
                  <a:lnTo>
                    <a:pt x="811" y="321"/>
                  </a:lnTo>
                  <a:lnTo>
                    <a:pt x="774" y="349"/>
                  </a:lnTo>
                  <a:lnTo>
                    <a:pt x="761" y="381"/>
                  </a:lnTo>
                  <a:lnTo>
                    <a:pt x="764" y="411"/>
                  </a:lnTo>
                  <a:lnTo>
                    <a:pt x="761" y="432"/>
                  </a:lnTo>
                  <a:lnTo>
                    <a:pt x="727" y="450"/>
                  </a:lnTo>
                  <a:lnTo>
                    <a:pt x="704" y="481"/>
                  </a:lnTo>
                  <a:lnTo>
                    <a:pt x="694" y="489"/>
                  </a:lnTo>
                  <a:lnTo>
                    <a:pt x="694" y="517"/>
                  </a:lnTo>
                  <a:lnTo>
                    <a:pt x="678" y="534"/>
                  </a:lnTo>
                  <a:lnTo>
                    <a:pt x="678" y="555"/>
                  </a:lnTo>
                  <a:lnTo>
                    <a:pt x="664" y="583"/>
                  </a:lnTo>
                  <a:lnTo>
                    <a:pt x="648" y="613"/>
                  </a:lnTo>
                  <a:lnTo>
                    <a:pt x="654" y="643"/>
                  </a:lnTo>
                  <a:lnTo>
                    <a:pt x="671" y="657"/>
                  </a:lnTo>
                  <a:lnTo>
                    <a:pt x="674" y="678"/>
                  </a:lnTo>
                  <a:lnTo>
                    <a:pt x="681" y="684"/>
                  </a:lnTo>
                  <a:lnTo>
                    <a:pt x="681" y="694"/>
                  </a:lnTo>
                  <a:lnTo>
                    <a:pt x="671" y="699"/>
                  </a:lnTo>
                  <a:lnTo>
                    <a:pt x="664" y="717"/>
                  </a:lnTo>
                  <a:lnTo>
                    <a:pt x="667" y="730"/>
                  </a:lnTo>
                  <a:lnTo>
                    <a:pt x="120" y="744"/>
                  </a:lnTo>
                  <a:lnTo>
                    <a:pt x="117" y="633"/>
                  </a:lnTo>
                  <a:lnTo>
                    <a:pt x="89" y="628"/>
                  </a:lnTo>
                  <a:lnTo>
                    <a:pt x="63" y="636"/>
                  </a:lnTo>
                  <a:lnTo>
                    <a:pt x="57" y="636"/>
                  </a:lnTo>
                  <a:lnTo>
                    <a:pt x="31" y="615"/>
                  </a:lnTo>
                  <a:lnTo>
                    <a:pt x="34" y="252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36" name="Freeform 353"/>
            <p:cNvSpPr>
              <a:spLocks noChangeAspect="1"/>
            </p:cNvSpPr>
            <p:nvPr/>
          </p:nvSpPr>
          <p:spPr bwMode="auto">
            <a:xfrm>
              <a:off x="3102" y="3797"/>
              <a:ext cx="1019" cy="1154"/>
            </a:xfrm>
            <a:custGeom>
              <a:avLst/>
              <a:gdLst>
                <a:gd name="T0" fmla="*/ 896 w 1019"/>
                <a:gd name="T1" fmla="*/ 1154 h 1154"/>
                <a:gd name="T2" fmla="*/ 1019 w 1019"/>
                <a:gd name="T3" fmla="*/ 330 h 1154"/>
                <a:gd name="T4" fmla="*/ 684 w 1019"/>
                <a:gd name="T5" fmla="*/ 282 h 1154"/>
                <a:gd name="T6" fmla="*/ 720 w 1019"/>
                <a:gd name="T7" fmla="*/ 82 h 1154"/>
                <a:gd name="T8" fmla="*/ 219 w 1019"/>
                <a:gd name="T9" fmla="*/ 0 h 1154"/>
                <a:gd name="T10" fmla="*/ 0 w 1019"/>
                <a:gd name="T11" fmla="*/ 1024 h 1154"/>
                <a:gd name="T12" fmla="*/ 0 w 1019"/>
                <a:gd name="T13" fmla="*/ 1028 h 1154"/>
                <a:gd name="T14" fmla="*/ 896 w 1019"/>
                <a:gd name="T15" fmla="*/ 1154 h 11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9"/>
                <a:gd name="T25" fmla="*/ 0 h 1154"/>
                <a:gd name="T26" fmla="*/ 1019 w 1019"/>
                <a:gd name="T27" fmla="*/ 1154 h 11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9" h="1154">
                  <a:moveTo>
                    <a:pt x="896" y="1154"/>
                  </a:moveTo>
                  <a:lnTo>
                    <a:pt x="1019" y="330"/>
                  </a:lnTo>
                  <a:lnTo>
                    <a:pt x="684" y="282"/>
                  </a:lnTo>
                  <a:lnTo>
                    <a:pt x="720" y="82"/>
                  </a:lnTo>
                  <a:lnTo>
                    <a:pt x="219" y="0"/>
                  </a:lnTo>
                  <a:lnTo>
                    <a:pt x="0" y="1024"/>
                  </a:lnTo>
                  <a:lnTo>
                    <a:pt x="0" y="1028"/>
                  </a:lnTo>
                  <a:lnTo>
                    <a:pt x="896" y="11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37" name="Freeform 354"/>
            <p:cNvSpPr>
              <a:spLocks noChangeAspect="1"/>
            </p:cNvSpPr>
            <p:nvPr/>
          </p:nvSpPr>
          <p:spPr bwMode="auto">
            <a:xfrm>
              <a:off x="3459" y="3858"/>
              <a:ext cx="145" cy="209"/>
            </a:xfrm>
            <a:custGeom>
              <a:avLst/>
              <a:gdLst>
                <a:gd name="T0" fmla="*/ 22 w 145"/>
                <a:gd name="T1" fmla="*/ 9 h 209"/>
                <a:gd name="T2" fmla="*/ 17 w 145"/>
                <a:gd name="T3" fmla="*/ 19 h 209"/>
                <a:gd name="T4" fmla="*/ 10 w 145"/>
                <a:gd name="T5" fmla="*/ 27 h 209"/>
                <a:gd name="T6" fmla="*/ 6 w 145"/>
                <a:gd name="T7" fmla="*/ 39 h 209"/>
                <a:gd name="T8" fmla="*/ 7 w 145"/>
                <a:gd name="T9" fmla="*/ 53 h 209"/>
                <a:gd name="T10" fmla="*/ 2 w 145"/>
                <a:gd name="T11" fmla="*/ 60 h 209"/>
                <a:gd name="T12" fmla="*/ 2 w 145"/>
                <a:gd name="T13" fmla="*/ 67 h 209"/>
                <a:gd name="T14" fmla="*/ 4 w 145"/>
                <a:gd name="T15" fmla="*/ 75 h 209"/>
                <a:gd name="T16" fmla="*/ 15 w 145"/>
                <a:gd name="T17" fmla="*/ 72 h 209"/>
                <a:gd name="T18" fmla="*/ 17 w 145"/>
                <a:gd name="T19" fmla="*/ 86 h 209"/>
                <a:gd name="T20" fmla="*/ 15 w 145"/>
                <a:gd name="T21" fmla="*/ 120 h 209"/>
                <a:gd name="T22" fmla="*/ 15 w 145"/>
                <a:gd name="T23" fmla="*/ 115 h 209"/>
                <a:gd name="T24" fmla="*/ 15 w 145"/>
                <a:gd name="T25" fmla="*/ 118 h 209"/>
                <a:gd name="T26" fmla="*/ 7 w 145"/>
                <a:gd name="T27" fmla="*/ 123 h 209"/>
                <a:gd name="T28" fmla="*/ 7 w 145"/>
                <a:gd name="T29" fmla="*/ 141 h 209"/>
                <a:gd name="T30" fmla="*/ 7 w 145"/>
                <a:gd name="T31" fmla="*/ 159 h 209"/>
                <a:gd name="T32" fmla="*/ 7 w 145"/>
                <a:gd name="T33" fmla="*/ 178 h 209"/>
                <a:gd name="T34" fmla="*/ 12 w 145"/>
                <a:gd name="T35" fmla="*/ 179 h 209"/>
                <a:gd name="T36" fmla="*/ 15 w 145"/>
                <a:gd name="T37" fmla="*/ 172 h 209"/>
                <a:gd name="T38" fmla="*/ 15 w 145"/>
                <a:gd name="T39" fmla="*/ 165 h 209"/>
                <a:gd name="T40" fmla="*/ 21 w 145"/>
                <a:gd name="T41" fmla="*/ 158 h 209"/>
                <a:gd name="T42" fmla="*/ 27 w 145"/>
                <a:gd name="T43" fmla="*/ 169 h 209"/>
                <a:gd name="T44" fmla="*/ 27 w 145"/>
                <a:gd name="T45" fmla="*/ 205 h 209"/>
                <a:gd name="T46" fmla="*/ 34 w 145"/>
                <a:gd name="T47" fmla="*/ 205 h 209"/>
                <a:gd name="T48" fmla="*/ 50 w 145"/>
                <a:gd name="T49" fmla="*/ 207 h 209"/>
                <a:gd name="T50" fmla="*/ 67 w 145"/>
                <a:gd name="T51" fmla="*/ 205 h 209"/>
                <a:gd name="T52" fmla="*/ 88 w 145"/>
                <a:gd name="T53" fmla="*/ 194 h 209"/>
                <a:gd name="T54" fmla="*/ 110 w 145"/>
                <a:gd name="T55" fmla="*/ 192 h 209"/>
                <a:gd name="T56" fmla="*/ 120 w 145"/>
                <a:gd name="T57" fmla="*/ 190 h 209"/>
                <a:gd name="T58" fmla="*/ 122 w 145"/>
                <a:gd name="T59" fmla="*/ 183 h 209"/>
                <a:gd name="T60" fmla="*/ 129 w 145"/>
                <a:gd name="T61" fmla="*/ 172 h 209"/>
                <a:gd name="T62" fmla="*/ 124 w 145"/>
                <a:gd name="T63" fmla="*/ 159 h 209"/>
                <a:gd name="T64" fmla="*/ 109 w 145"/>
                <a:gd name="T65" fmla="*/ 152 h 209"/>
                <a:gd name="T66" fmla="*/ 100 w 145"/>
                <a:gd name="T67" fmla="*/ 139 h 209"/>
                <a:gd name="T68" fmla="*/ 97 w 145"/>
                <a:gd name="T69" fmla="*/ 126 h 209"/>
                <a:gd name="T70" fmla="*/ 100 w 145"/>
                <a:gd name="T71" fmla="*/ 124 h 209"/>
                <a:gd name="T72" fmla="*/ 103 w 145"/>
                <a:gd name="T73" fmla="*/ 117 h 209"/>
                <a:gd name="T74" fmla="*/ 114 w 145"/>
                <a:gd name="T75" fmla="*/ 105 h 209"/>
                <a:gd name="T76" fmla="*/ 134 w 145"/>
                <a:gd name="T77" fmla="*/ 99 h 209"/>
                <a:gd name="T78" fmla="*/ 144 w 145"/>
                <a:gd name="T79" fmla="*/ 86 h 209"/>
                <a:gd name="T80" fmla="*/ 144 w 145"/>
                <a:gd name="T81" fmla="*/ 75 h 209"/>
                <a:gd name="T82" fmla="*/ 138 w 145"/>
                <a:gd name="T83" fmla="*/ 69 h 209"/>
                <a:gd name="T84" fmla="*/ 126 w 145"/>
                <a:gd name="T85" fmla="*/ 62 h 209"/>
                <a:gd name="T86" fmla="*/ 114 w 145"/>
                <a:gd name="T87" fmla="*/ 56 h 209"/>
                <a:gd name="T88" fmla="*/ 105 w 145"/>
                <a:gd name="T89" fmla="*/ 56 h 209"/>
                <a:gd name="T90" fmla="*/ 92 w 145"/>
                <a:gd name="T91" fmla="*/ 64 h 209"/>
                <a:gd name="T92" fmla="*/ 74 w 145"/>
                <a:gd name="T93" fmla="*/ 83 h 209"/>
                <a:gd name="T94" fmla="*/ 71 w 145"/>
                <a:gd name="T95" fmla="*/ 83 h 209"/>
                <a:gd name="T96" fmla="*/ 68 w 145"/>
                <a:gd name="T97" fmla="*/ 73 h 209"/>
                <a:gd name="T98" fmla="*/ 71 w 145"/>
                <a:gd name="T99" fmla="*/ 50 h 209"/>
                <a:gd name="T100" fmla="*/ 66 w 145"/>
                <a:gd name="T101" fmla="*/ 50 h 209"/>
                <a:gd name="T102" fmla="*/ 59 w 145"/>
                <a:gd name="T103" fmla="*/ 43 h 209"/>
                <a:gd name="T104" fmla="*/ 58 w 145"/>
                <a:gd name="T105" fmla="*/ 29 h 209"/>
                <a:gd name="T106" fmla="*/ 60 w 145"/>
                <a:gd name="T107" fmla="*/ 29 h 209"/>
                <a:gd name="T108" fmla="*/ 61 w 145"/>
                <a:gd name="T109" fmla="*/ 19 h 209"/>
                <a:gd name="T110" fmla="*/ 61 w 145"/>
                <a:gd name="T111" fmla="*/ 5 h 209"/>
                <a:gd name="T112" fmla="*/ 39 w 145"/>
                <a:gd name="T113" fmla="*/ 2 h 2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45"/>
                <a:gd name="T172" fmla="*/ 0 h 209"/>
                <a:gd name="T173" fmla="*/ 145 w 145"/>
                <a:gd name="T174" fmla="*/ 209 h 20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45" h="209">
                  <a:moveTo>
                    <a:pt x="27" y="5"/>
                  </a:moveTo>
                  <a:lnTo>
                    <a:pt x="22" y="9"/>
                  </a:lnTo>
                  <a:lnTo>
                    <a:pt x="19" y="14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0" y="27"/>
                  </a:lnTo>
                  <a:lnTo>
                    <a:pt x="7" y="32"/>
                  </a:lnTo>
                  <a:lnTo>
                    <a:pt x="6" y="39"/>
                  </a:lnTo>
                  <a:lnTo>
                    <a:pt x="8" y="47"/>
                  </a:lnTo>
                  <a:lnTo>
                    <a:pt x="7" y="53"/>
                  </a:lnTo>
                  <a:lnTo>
                    <a:pt x="4" y="57"/>
                  </a:lnTo>
                  <a:lnTo>
                    <a:pt x="2" y="60"/>
                  </a:lnTo>
                  <a:lnTo>
                    <a:pt x="0" y="62"/>
                  </a:lnTo>
                  <a:lnTo>
                    <a:pt x="2" y="67"/>
                  </a:lnTo>
                  <a:lnTo>
                    <a:pt x="3" y="72"/>
                  </a:lnTo>
                  <a:lnTo>
                    <a:pt x="4" y="75"/>
                  </a:lnTo>
                  <a:lnTo>
                    <a:pt x="12" y="71"/>
                  </a:lnTo>
                  <a:lnTo>
                    <a:pt x="15" y="72"/>
                  </a:lnTo>
                  <a:lnTo>
                    <a:pt x="15" y="77"/>
                  </a:lnTo>
                  <a:lnTo>
                    <a:pt x="17" y="86"/>
                  </a:lnTo>
                  <a:lnTo>
                    <a:pt x="19" y="103"/>
                  </a:lnTo>
                  <a:lnTo>
                    <a:pt x="15" y="120"/>
                  </a:lnTo>
                  <a:lnTo>
                    <a:pt x="15" y="118"/>
                  </a:lnTo>
                  <a:lnTo>
                    <a:pt x="15" y="115"/>
                  </a:lnTo>
                  <a:lnTo>
                    <a:pt x="17" y="114"/>
                  </a:lnTo>
                  <a:lnTo>
                    <a:pt x="15" y="118"/>
                  </a:lnTo>
                  <a:lnTo>
                    <a:pt x="11" y="121"/>
                  </a:lnTo>
                  <a:lnTo>
                    <a:pt x="7" y="123"/>
                  </a:lnTo>
                  <a:lnTo>
                    <a:pt x="7" y="132"/>
                  </a:lnTo>
                  <a:lnTo>
                    <a:pt x="7" y="141"/>
                  </a:lnTo>
                  <a:lnTo>
                    <a:pt x="7" y="150"/>
                  </a:lnTo>
                  <a:lnTo>
                    <a:pt x="7" y="159"/>
                  </a:lnTo>
                  <a:lnTo>
                    <a:pt x="7" y="169"/>
                  </a:lnTo>
                  <a:lnTo>
                    <a:pt x="7" y="178"/>
                  </a:lnTo>
                  <a:lnTo>
                    <a:pt x="10" y="180"/>
                  </a:lnTo>
                  <a:lnTo>
                    <a:pt x="12" y="179"/>
                  </a:lnTo>
                  <a:lnTo>
                    <a:pt x="15" y="175"/>
                  </a:lnTo>
                  <a:lnTo>
                    <a:pt x="15" y="172"/>
                  </a:lnTo>
                  <a:lnTo>
                    <a:pt x="15" y="167"/>
                  </a:lnTo>
                  <a:lnTo>
                    <a:pt x="15" y="165"/>
                  </a:lnTo>
                  <a:lnTo>
                    <a:pt x="17" y="162"/>
                  </a:lnTo>
                  <a:lnTo>
                    <a:pt x="21" y="158"/>
                  </a:lnTo>
                  <a:lnTo>
                    <a:pt x="24" y="153"/>
                  </a:lnTo>
                  <a:lnTo>
                    <a:pt x="27" y="169"/>
                  </a:lnTo>
                  <a:lnTo>
                    <a:pt x="29" y="185"/>
                  </a:lnTo>
                  <a:lnTo>
                    <a:pt x="27" y="205"/>
                  </a:lnTo>
                  <a:lnTo>
                    <a:pt x="29" y="205"/>
                  </a:lnTo>
                  <a:lnTo>
                    <a:pt x="34" y="205"/>
                  </a:lnTo>
                  <a:lnTo>
                    <a:pt x="41" y="205"/>
                  </a:lnTo>
                  <a:lnTo>
                    <a:pt x="50" y="207"/>
                  </a:lnTo>
                  <a:lnTo>
                    <a:pt x="59" y="209"/>
                  </a:lnTo>
                  <a:lnTo>
                    <a:pt x="67" y="205"/>
                  </a:lnTo>
                  <a:lnTo>
                    <a:pt x="75" y="200"/>
                  </a:lnTo>
                  <a:lnTo>
                    <a:pt x="88" y="194"/>
                  </a:lnTo>
                  <a:lnTo>
                    <a:pt x="100" y="193"/>
                  </a:lnTo>
                  <a:lnTo>
                    <a:pt x="110" y="192"/>
                  </a:lnTo>
                  <a:lnTo>
                    <a:pt x="115" y="190"/>
                  </a:lnTo>
                  <a:lnTo>
                    <a:pt x="120" y="190"/>
                  </a:lnTo>
                  <a:lnTo>
                    <a:pt x="118" y="188"/>
                  </a:lnTo>
                  <a:lnTo>
                    <a:pt x="122" y="183"/>
                  </a:lnTo>
                  <a:lnTo>
                    <a:pt x="126" y="178"/>
                  </a:lnTo>
                  <a:lnTo>
                    <a:pt x="129" y="172"/>
                  </a:lnTo>
                  <a:lnTo>
                    <a:pt x="129" y="165"/>
                  </a:lnTo>
                  <a:lnTo>
                    <a:pt x="124" y="159"/>
                  </a:lnTo>
                  <a:lnTo>
                    <a:pt x="116" y="156"/>
                  </a:lnTo>
                  <a:lnTo>
                    <a:pt x="109" y="152"/>
                  </a:lnTo>
                  <a:lnTo>
                    <a:pt x="104" y="147"/>
                  </a:lnTo>
                  <a:lnTo>
                    <a:pt x="100" y="139"/>
                  </a:lnTo>
                  <a:lnTo>
                    <a:pt x="98" y="132"/>
                  </a:lnTo>
                  <a:lnTo>
                    <a:pt x="97" y="126"/>
                  </a:lnTo>
                  <a:lnTo>
                    <a:pt x="98" y="125"/>
                  </a:lnTo>
                  <a:lnTo>
                    <a:pt x="100" y="124"/>
                  </a:lnTo>
                  <a:lnTo>
                    <a:pt x="100" y="123"/>
                  </a:lnTo>
                  <a:lnTo>
                    <a:pt x="103" y="117"/>
                  </a:lnTo>
                  <a:lnTo>
                    <a:pt x="107" y="109"/>
                  </a:lnTo>
                  <a:lnTo>
                    <a:pt x="114" y="105"/>
                  </a:lnTo>
                  <a:lnTo>
                    <a:pt x="124" y="101"/>
                  </a:lnTo>
                  <a:lnTo>
                    <a:pt x="134" y="99"/>
                  </a:lnTo>
                  <a:lnTo>
                    <a:pt x="140" y="93"/>
                  </a:lnTo>
                  <a:lnTo>
                    <a:pt x="144" y="86"/>
                  </a:lnTo>
                  <a:lnTo>
                    <a:pt x="145" y="80"/>
                  </a:lnTo>
                  <a:lnTo>
                    <a:pt x="144" y="75"/>
                  </a:lnTo>
                  <a:lnTo>
                    <a:pt x="141" y="72"/>
                  </a:lnTo>
                  <a:lnTo>
                    <a:pt x="138" y="69"/>
                  </a:lnTo>
                  <a:lnTo>
                    <a:pt x="134" y="65"/>
                  </a:lnTo>
                  <a:lnTo>
                    <a:pt x="126" y="62"/>
                  </a:lnTo>
                  <a:lnTo>
                    <a:pt x="120" y="60"/>
                  </a:lnTo>
                  <a:lnTo>
                    <a:pt x="114" y="56"/>
                  </a:lnTo>
                  <a:lnTo>
                    <a:pt x="110" y="56"/>
                  </a:lnTo>
                  <a:lnTo>
                    <a:pt x="105" y="56"/>
                  </a:lnTo>
                  <a:lnTo>
                    <a:pt x="100" y="56"/>
                  </a:lnTo>
                  <a:lnTo>
                    <a:pt x="92" y="64"/>
                  </a:lnTo>
                  <a:lnTo>
                    <a:pt x="85" y="74"/>
                  </a:lnTo>
                  <a:lnTo>
                    <a:pt x="74" y="83"/>
                  </a:lnTo>
                  <a:lnTo>
                    <a:pt x="73" y="83"/>
                  </a:lnTo>
                  <a:lnTo>
                    <a:pt x="71" y="83"/>
                  </a:lnTo>
                  <a:lnTo>
                    <a:pt x="68" y="73"/>
                  </a:lnTo>
                  <a:lnTo>
                    <a:pt x="69" y="62"/>
                  </a:lnTo>
                  <a:lnTo>
                    <a:pt x="71" y="50"/>
                  </a:lnTo>
                  <a:lnTo>
                    <a:pt x="69" y="50"/>
                  </a:lnTo>
                  <a:lnTo>
                    <a:pt x="66" y="50"/>
                  </a:lnTo>
                  <a:lnTo>
                    <a:pt x="64" y="50"/>
                  </a:lnTo>
                  <a:lnTo>
                    <a:pt x="59" y="43"/>
                  </a:lnTo>
                  <a:lnTo>
                    <a:pt x="58" y="36"/>
                  </a:lnTo>
                  <a:lnTo>
                    <a:pt x="58" y="29"/>
                  </a:lnTo>
                  <a:lnTo>
                    <a:pt x="59" y="29"/>
                  </a:lnTo>
                  <a:lnTo>
                    <a:pt x="60" y="29"/>
                  </a:lnTo>
                  <a:lnTo>
                    <a:pt x="61" y="26"/>
                  </a:lnTo>
                  <a:lnTo>
                    <a:pt x="61" y="19"/>
                  </a:lnTo>
                  <a:lnTo>
                    <a:pt x="62" y="12"/>
                  </a:lnTo>
                  <a:lnTo>
                    <a:pt x="61" y="5"/>
                  </a:lnTo>
                  <a:lnTo>
                    <a:pt x="51" y="0"/>
                  </a:lnTo>
                  <a:lnTo>
                    <a:pt x="39" y="2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38" name="Freeform 355"/>
            <p:cNvSpPr>
              <a:spLocks noChangeAspect="1"/>
            </p:cNvSpPr>
            <p:nvPr/>
          </p:nvSpPr>
          <p:spPr bwMode="auto">
            <a:xfrm>
              <a:off x="1984" y="2040"/>
              <a:ext cx="1206" cy="798"/>
            </a:xfrm>
            <a:custGeom>
              <a:avLst/>
              <a:gdLst>
                <a:gd name="T0" fmla="*/ 17 w 1206"/>
                <a:gd name="T1" fmla="*/ 485 h 798"/>
                <a:gd name="T2" fmla="*/ 0 w 1206"/>
                <a:gd name="T3" fmla="*/ 479 h 798"/>
                <a:gd name="T4" fmla="*/ 9 w 1206"/>
                <a:gd name="T5" fmla="*/ 448 h 798"/>
                <a:gd name="T6" fmla="*/ 13 w 1206"/>
                <a:gd name="T7" fmla="*/ 428 h 798"/>
                <a:gd name="T8" fmla="*/ 20 w 1206"/>
                <a:gd name="T9" fmla="*/ 419 h 798"/>
                <a:gd name="T10" fmla="*/ 26 w 1206"/>
                <a:gd name="T11" fmla="*/ 434 h 798"/>
                <a:gd name="T12" fmla="*/ 20 w 1206"/>
                <a:gd name="T13" fmla="*/ 448 h 798"/>
                <a:gd name="T14" fmla="*/ 43 w 1206"/>
                <a:gd name="T15" fmla="*/ 437 h 798"/>
                <a:gd name="T16" fmla="*/ 40 w 1206"/>
                <a:gd name="T17" fmla="*/ 422 h 798"/>
                <a:gd name="T18" fmla="*/ 43 w 1206"/>
                <a:gd name="T19" fmla="*/ 398 h 798"/>
                <a:gd name="T20" fmla="*/ 29 w 1206"/>
                <a:gd name="T21" fmla="*/ 365 h 798"/>
                <a:gd name="T22" fmla="*/ 46 w 1206"/>
                <a:gd name="T23" fmla="*/ 365 h 798"/>
                <a:gd name="T24" fmla="*/ 73 w 1206"/>
                <a:gd name="T25" fmla="*/ 356 h 798"/>
                <a:gd name="T26" fmla="*/ 56 w 1206"/>
                <a:gd name="T27" fmla="*/ 337 h 798"/>
                <a:gd name="T28" fmla="*/ 36 w 1206"/>
                <a:gd name="T29" fmla="*/ 344 h 798"/>
                <a:gd name="T30" fmla="*/ 36 w 1206"/>
                <a:gd name="T31" fmla="*/ 307 h 798"/>
                <a:gd name="T32" fmla="*/ 40 w 1206"/>
                <a:gd name="T33" fmla="*/ 265 h 798"/>
                <a:gd name="T34" fmla="*/ 40 w 1206"/>
                <a:gd name="T35" fmla="*/ 202 h 798"/>
                <a:gd name="T36" fmla="*/ 26 w 1206"/>
                <a:gd name="T37" fmla="*/ 130 h 798"/>
                <a:gd name="T38" fmla="*/ 33 w 1206"/>
                <a:gd name="T39" fmla="*/ 69 h 798"/>
                <a:gd name="T40" fmla="*/ 152 w 1206"/>
                <a:gd name="T41" fmla="*/ 112 h 798"/>
                <a:gd name="T42" fmla="*/ 256 w 1206"/>
                <a:gd name="T43" fmla="*/ 151 h 798"/>
                <a:gd name="T44" fmla="*/ 305 w 1206"/>
                <a:gd name="T45" fmla="*/ 168 h 798"/>
                <a:gd name="T46" fmla="*/ 325 w 1206"/>
                <a:gd name="T47" fmla="*/ 184 h 798"/>
                <a:gd name="T48" fmla="*/ 325 w 1206"/>
                <a:gd name="T49" fmla="*/ 247 h 798"/>
                <a:gd name="T50" fmla="*/ 299 w 1206"/>
                <a:gd name="T51" fmla="*/ 281 h 798"/>
                <a:gd name="T52" fmla="*/ 302 w 1206"/>
                <a:gd name="T53" fmla="*/ 307 h 798"/>
                <a:gd name="T54" fmla="*/ 296 w 1206"/>
                <a:gd name="T55" fmla="*/ 325 h 798"/>
                <a:gd name="T56" fmla="*/ 305 w 1206"/>
                <a:gd name="T57" fmla="*/ 344 h 798"/>
                <a:gd name="T58" fmla="*/ 339 w 1206"/>
                <a:gd name="T59" fmla="*/ 287 h 798"/>
                <a:gd name="T60" fmla="*/ 358 w 1206"/>
                <a:gd name="T61" fmla="*/ 256 h 798"/>
                <a:gd name="T62" fmla="*/ 392 w 1206"/>
                <a:gd name="T63" fmla="*/ 220 h 798"/>
                <a:gd name="T64" fmla="*/ 356 w 1206"/>
                <a:gd name="T65" fmla="*/ 120 h 798"/>
                <a:gd name="T66" fmla="*/ 362 w 1206"/>
                <a:gd name="T67" fmla="*/ 109 h 798"/>
                <a:gd name="T68" fmla="*/ 388 w 1206"/>
                <a:gd name="T69" fmla="*/ 84 h 798"/>
                <a:gd name="T70" fmla="*/ 369 w 1206"/>
                <a:gd name="T71" fmla="*/ 54 h 798"/>
                <a:gd name="T72" fmla="*/ 362 w 1206"/>
                <a:gd name="T73" fmla="*/ 0 h 798"/>
                <a:gd name="T74" fmla="*/ 830 w 1206"/>
                <a:gd name="T75" fmla="*/ 112 h 798"/>
                <a:gd name="T76" fmla="*/ 1206 w 1206"/>
                <a:gd name="T77" fmla="*/ 190 h 798"/>
                <a:gd name="T78" fmla="*/ 1070 w 1206"/>
                <a:gd name="T79" fmla="*/ 717 h 798"/>
                <a:gd name="T80" fmla="*/ 1070 w 1206"/>
                <a:gd name="T81" fmla="*/ 735 h 798"/>
                <a:gd name="T82" fmla="*/ 1083 w 1206"/>
                <a:gd name="T83" fmla="*/ 754 h 798"/>
                <a:gd name="T84" fmla="*/ 1076 w 1206"/>
                <a:gd name="T85" fmla="*/ 763 h 798"/>
                <a:gd name="T86" fmla="*/ 1070 w 1206"/>
                <a:gd name="T87" fmla="*/ 787 h 798"/>
                <a:gd name="T88" fmla="*/ 754 w 1206"/>
                <a:gd name="T89" fmla="*/ 732 h 798"/>
                <a:gd name="T90" fmla="*/ 714 w 1206"/>
                <a:gd name="T91" fmla="*/ 738 h 798"/>
                <a:gd name="T92" fmla="*/ 678 w 1206"/>
                <a:gd name="T93" fmla="*/ 732 h 798"/>
                <a:gd name="T94" fmla="*/ 648 w 1206"/>
                <a:gd name="T95" fmla="*/ 726 h 798"/>
                <a:gd name="T96" fmla="*/ 608 w 1206"/>
                <a:gd name="T97" fmla="*/ 726 h 798"/>
                <a:gd name="T98" fmla="*/ 565 w 1206"/>
                <a:gd name="T99" fmla="*/ 738 h 798"/>
                <a:gd name="T100" fmla="*/ 508 w 1206"/>
                <a:gd name="T101" fmla="*/ 735 h 798"/>
                <a:gd name="T102" fmla="*/ 475 w 1206"/>
                <a:gd name="T103" fmla="*/ 720 h 798"/>
                <a:gd name="T104" fmla="*/ 388 w 1206"/>
                <a:gd name="T105" fmla="*/ 712 h 798"/>
                <a:gd name="T106" fmla="*/ 299 w 1206"/>
                <a:gd name="T107" fmla="*/ 690 h 798"/>
                <a:gd name="T108" fmla="*/ 206 w 1206"/>
                <a:gd name="T109" fmla="*/ 690 h 798"/>
                <a:gd name="T110" fmla="*/ 152 w 1206"/>
                <a:gd name="T111" fmla="*/ 654 h 798"/>
                <a:gd name="T112" fmla="*/ 160 w 1206"/>
                <a:gd name="T113" fmla="*/ 590 h 798"/>
                <a:gd name="T114" fmla="*/ 119 w 1206"/>
                <a:gd name="T115" fmla="*/ 537 h 798"/>
                <a:gd name="T116" fmla="*/ 90 w 1206"/>
                <a:gd name="T117" fmla="*/ 527 h 798"/>
                <a:gd name="T118" fmla="*/ 46 w 1206"/>
                <a:gd name="T119" fmla="*/ 503 h 79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206"/>
                <a:gd name="T181" fmla="*/ 0 h 798"/>
                <a:gd name="T182" fmla="*/ 1206 w 1206"/>
                <a:gd name="T183" fmla="*/ 798 h 79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206" h="798">
                  <a:moveTo>
                    <a:pt x="46" y="503"/>
                  </a:moveTo>
                  <a:lnTo>
                    <a:pt x="17" y="485"/>
                  </a:lnTo>
                  <a:lnTo>
                    <a:pt x="6" y="482"/>
                  </a:lnTo>
                  <a:lnTo>
                    <a:pt x="0" y="479"/>
                  </a:lnTo>
                  <a:lnTo>
                    <a:pt x="0" y="473"/>
                  </a:lnTo>
                  <a:lnTo>
                    <a:pt x="9" y="448"/>
                  </a:lnTo>
                  <a:lnTo>
                    <a:pt x="13" y="437"/>
                  </a:lnTo>
                  <a:lnTo>
                    <a:pt x="13" y="428"/>
                  </a:lnTo>
                  <a:lnTo>
                    <a:pt x="13" y="422"/>
                  </a:lnTo>
                  <a:lnTo>
                    <a:pt x="20" y="419"/>
                  </a:lnTo>
                  <a:lnTo>
                    <a:pt x="23" y="422"/>
                  </a:lnTo>
                  <a:lnTo>
                    <a:pt x="26" y="434"/>
                  </a:lnTo>
                  <a:lnTo>
                    <a:pt x="23" y="443"/>
                  </a:lnTo>
                  <a:lnTo>
                    <a:pt x="20" y="448"/>
                  </a:lnTo>
                  <a:lnTo>
                    <a:pt x="23" y="455"/>
                  </a:lnTo>
                  <a:lnTo>
                    <a:pt x="43" y="437"/>
                  </a:lnTo>
                  <a:lnTo>
                    <a:pt x="40" y="431"/>
                  </a:lnTo>
                  <a:lnTo>
                    <a:pt x="40" y="422"/>
                  </a:lnTo>
                  <a:lnTo>
                    <a:pt x="50" y="410"/>
                  </a:lnTo>
                  <a:lnTo>
                    <a:pt x="43" y="398"/>
                  </a:lnTo>
                  <a:lnTo>
                    <a:pt x="29" y="395"/>
                  </a:lnTo>
                  <a:lnTo>
                    <a:pt x="29" y="365"/>
                  </a:lnTo>
                  <a:lnTo>
                    <a:pt x="36" y="362"/>
                  </a:lnTo>
                  <a:lnTo>
                    <a:pt x="46" y="365"/>
                  </a:lnTo>
                  <a:lnTo>
                    <a:pt x="53" y="362"/>
                  </a:lnTo>
                  <a:lnTo>
                    <a:pt x="73" y="356"/>
                  </a:lnTo>
                  <a:lnTo>
                    <a:pt x="56" y="340"/>
                  </a:lnTo>
                  <a:lnTo>
                    <a:pt x="56" y="337"/>
                  </a:lnTo>
                  <a:lnTo>
                    <a:pt x="53" y="334"/>
                  </a:lnTo>
                  <a:lnTo>
                    <a:pt x="36" y="344"/>
                  </a:lnTo>
                  <a:lnTo>
                    <a:pt x="36" y="323"/>
                  </a:lnTo>
                  <a:lnTo>
                    <a:pt x="36" y="307"/>
                  </a:lnTo>
                  <a:lnTo>
                    <a:pt x="40" y="283"/>
                  </a:lnTo>
                  <a:lnTo>
                    <a:pt x="40" y="265"/>
                  </a:lnTo>
                  <a:lnTo>
                    <a:pt x="36" y="247"/>
                  </a:lnTo>
                  <a:lnTo>
                    <a:pt x="40" y="202"/>
                  </a:lnTo>
                  <a:lnTo>
                    <a:pt x="46" y="187"/>
                  </a:lnTo>
                  <a:lnTo>
                    <a:pt x="26" y="130"/>
                  </a:lnTo>
                  <a:lnTo>
                    <a:pt x="26" y="90"/>
                  </a:lnTo>
                  <a:lnTo>
                    <a:pt x="33" y="69"/>
                  </a:lnTo>
                  <a:lnTo>
                    <a:pt x="40" y="39"/>
                  </a:lnTo>
                  <a:lnTo>
                    <a:pt x="152" y="112"/>
                  </a:lnTo>
                  <a:lnTo>
                    <a:pt x="213" y="141"/>
                  </a:lnTo>
                  <a:lnTo>
                    <a:pt x="256" y="151"/>
                  </a:lnTo>
                  <a:lnTo>
                    <a:pt x="283" y="168"/>
                  </a:lnTo>
                  <a:lnTo>
                    <a:pt x="305" y="168"/>
                  </a:lnTo>
                  <a:lnTo>
                    <a:pt x="320" y="172"/>
                  </a:lnTo>
                  <a:lnTo>
                    <a:pt x="325" y="184"/>
                  </a:lnTo>
                  <a:lnTo>
                    <a:pt x="329" y="235"/>
                  </a:lnTo>
                  <a:lnTo>
                    <a:pt x="325" y="247"/>
                  </a:lnTo>
                  <a:lnTo>
                    <a:pt x="305" y="259"/>
                  </a:lnTo>
                  <a:lnTo>
                    <a:pt x="299" y="281"/>
                  </a:lnTo>
                  <a:lnTo>
                    <a:pt x="299" y="298"/>
                  </a:lnTo>
                  <a:lnTo>
                    <a:pt x="302" y="307"/>
                  </a:lnTo>
                  <a:lnTo>
                    <a:pt x="299" y="316"/>
                  </a:lnTo>
                  <a:lnTo>
                    <a:pt x="296" y="325"/>
                  </a:lnTo>
                  <a:lnTo>
                    <a:pt x="296" y="334"/>
                  </a:lnTo>
                  <a:lnTo>
                    <a:pt x="305" y="344"/>
                  </a:lnTo>
                  <a:lnTo>
                    <a:pt x="329" y="331"/>
                  </a:lnTo>
                  <a:lnTo>
                    <a:pt x="339" y="287"/>
                  </a:lnTo>
                  <a:lnTo>
                    <a:pt x="352" y="277"/>
                  </a:lnTo>
                  <a:lnTo>
                    <a:pt x="358" y="256"/>
                  </a:lnTo>
                  <a:lnTo>
                    <a:pt x="388" y="229"/>
                  </a:lnTo>
                  <a:lnTo>
                    <a:pt x="392" y="220"/>
                  </a:lnTo>
                  <a:lnTo>
                    <a:pt x="378" y="178"/>
                  </a:lnTo>
                  <a:lnTo>
                    <a:pt x="356" y="120"/>
                  </a:lnTo>
                  <a:lnTo>
                    <a:pt x="352" y="112"/>
                  </a:lnTo>
                  <a:lnTo>
                    <a:pt x="362" y="109"/>
                  </a:lnTo>
                  <a:lnTo>
                    <a:pt x="375" y="112"/>
                  </a:lnTo>
                  <a:lnTo>
                    <a:pt x="388" y="84"/>
                  </a:lnTo>
                  <a:lnTo>
                    <a:pt x="385" y="57"/>
                  </a:lnTo>
                  <a:lnTo>
                    <a:pt x="369" y="54"/>
                  </a:lnTo>
                  <a:lnTo>
                    <a:pt x="362" y="36"/>
                  </a:lnTo>
                  <a:lnTo>
                    <a:pt x="362" y="0"/>
                  </a:lnTo>
                  <a:lnTo>
                    <a:pt x="601" y="60"/>
                  </a:lnTo>
                  <a:lnTo>
                    <a:pt x="830" y="112"/>
                  </a:lnTo>
                  <a:lnTo>
                    <a:pt x="1202" y="190"/>
                  </a:lnTo>
                  <a:lnTo>
                    <a:pt x="1206" y="190"/>
                  </a:lnTo>
                  <a:lnTo>
                    <a:pt x="1076" y="712"/>
                  </a:lnTo>
                  <a:lnTo>
                    <a:pt x="1070" y="717"/>
                  </a:lnTo>
                  <a:lnTo>
                    <a:pt x="1070" y="726"/>
                  </a:lnTo>
                  <a:lnTo>
                    <a:pt x="1070" y="735"/>
                  </a:lnTo>
                  <a:lnTo>
                    <a:pt x="1076" y="741"/>
                  </a:lnTo>
                  <a:lnTo>
                    <a:pt x="1083" y="754"/>
                  </a:lnTo>
                  <a:lnTo>
                    <a:pt x="1080" y="760"/>
                  </a:lnTo>
                  <a:lnTo>
                    <a:pt x="1076" y="763"/>
                  </a:lnTo>
                  <a:lnTo>
                    <a:pt x="1070" y="772"/>
                  </a:lnTo>
                  <a:lnTo>
                    <a:pt x="1070" y="787"/>
                  </a:lnTo>
                  <a:lnTo>
                    <a:pt x="1073" y="798"/>
                  </a:lnTo>
                  <a:lnTo>
                    <a:pt x="754" y="732"/>
                  </a:lnTo>
                  <a:lnTo>
                    <a:pt x="731" y="738"/>
                  </a:lnTo>
                  <a:lnTo>
                    <a:pt x="714" y="738"/>
                  </a:lnTo>
                  <a:lnTo>
                    <a:pt x="697" y="732"/>
                  </a:lnTo>
                  <a:lnTo>
                    <a:pt x="678" y="732"/>
                  </a:lnTo>
                  <a:lnTo>
                    <a:pt x="668" y="726"/>
                  </a:lnTo>
                  <a:lnTo>
                    <a:pt x="648" y="726"/>
                  </a:lnTo>
                  <a:lnTo>
                    <a:pt x="632" y="732"/>
                  </a:lnTo>
                  <a:lnTo>
                    <a:pt x="608" y="726"/>
                  </a:lnTo>
                  <a:lnTo>
                    <a:pt x="588" y="726"/>
                  </a:lnTo>
                  <a:lnTo>
                    <a:pt x="565" y="738"/>
                  </a:lnTo>
                  <a:lnTo>
                    <a:pt x="548" y="741"/>
                  </a:lnTo>
                  <a:lnTo>
                    <a:pt x="508" y="735"/>
                  </a:lnTo>
                  <a:lnTo>
                    <a:pt x="498" y="732"/>
                  </a:lnTo>
                  <a:lnTo>
                    <a:pt x="475" y="720"/>
                  </a:lnTo>
                  <a:lnTo>
                    <a:pt x="402" y="730"/>
                  </a:lnTo>
                  <a:lnTo>
                    <a:pt x="388" y="712"/>
                  </a:lnTo>
                  <a:lnTo>
                    <a:pt x="329" y="696"/>
                  </a:lnTo>
                  <a:lnTo>
                    <a:pt x="299" y="690"/>
                  </a:lnTo>
                  <a:lnTo>
                    <a:pt x="262" y="696"/>
                  </a:lnTo>
                  <a:lnTo>
                    <a:pt x="206" y="690"/>
                  </a:lnTo>
                  <a:lnTo>
                    <a:pt x="160" y="672"/>
                  </a:lnTo>
                  <a:lnTo>
                    <a:pt x="152" y="654"/>
                  </a:lnTo>
                  <a:lnTo>
                    <a:pt x="152" y="603"/>
                  </a:lnTo>
                  <a:lnTo>
                    <a:pt x="160" y="590"/>
                  </a:lnTo>
                  <a:lnTo>
                    <a:pt x="152" y="564"/>
                  </a:lnTo>
                  <a:lnTo>
                    <a:pt x="119" y="537"/>
                  </a:lnTo>
                  <a:lnTo>
                    <a:pt x="92" y="537"/>
                  </a:lnTo>
                  <a:lnTo>
                    <a:pt x="90" y="527"/>
                  </a:lnTo>
                  <a:lnTo>
                    <a:pt x="76" y="515"/>
                  </a:lnTo>
                  <a:lnTo>
                    <a:pt x="46" y="50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39" name="Freeform 356"/>
            <p:cNvSpPr>
              <a:spLocks noChangeAspect="1"/>
            </p:cNvSpPr>
            <p:nvPr/>
          </p:nvSpPr>
          <p:spPr bwMode="auto">
            <a:xfrm>
              <a:off x="1986" y="2040"/>
              <a:ext cx="1204" cy="798"/>
            </a:xfrm>
            <a:custGeom>
              <a:avLst/>
              <a:gdLst>
                <a:gd name="T0" fmla="*/ 16 w 1204"/>
                <a:gd name="T1" fmla="*/ 484 h 798"/>
                <a:gd name="T2" fmla="*/ 0 w 1204"/>
                <a:gd name="T3" fmla="*/ 478 h 798"/>
                <a:gd name="T4" fmla="*/ 9 w 1204"/>
                <a:gd name="T5" fmla="*/ 448 h 798"/>
                <a:gd name="T6" fmla="*/ 13 w 1204"/>
                <a:gd name="T7" fmla="*/ 427 h 798"/>
                <a:gd name="T8" fmla="*/ 20 w 1204"/>
                <a:gd name="T9" fmla="*/ 418 h 798"/>
                <a:gd name="T10" fmla="*/ 26 w 1204"/>
                <a:gd name="T11" fmla="*/ 434 h 798"/>
                <a:gd name="T12" fmla="*/ 20 w 1204"/>
                <a:gd name="T13" fmla="*/ 448 h 798"/>
                <a:gd name="T14" fmla="*/ 42 w 1204"/>
                <a:gd name="T15" fmla="*/ 436 h 798"/>
                <a:gd name="T16" fmla="*/ 39 w 1204"/>
                <a:gd name="T17" fmla="*/ 421 h 798"/>
                <a:gd name="T18" fmla="*/ 42 w 1204"/>
                <a:gd name="T19" fmla="*/ 397 h 798"/>
                <a:gd name="T20" fmla="*/ 29 w 1204"/>
                <a:gd name="T21" fmla="*/ 364 h 798"/>
                <a:gd name="T22" fmla="*/ 46 w 1204"/>
                <a:gd name="T23" fmla="*/ 364 h 798"/>
                <a:gd name="T24" fmla="*/ 73 w 1204"/>
                <a:gd name="T25" fmla="*/ 355 h 798"/>
                <a:gd name="T26" fmla="*/ 56 w 1204"/>
                <a:gd name="T27" fmla="*/ 336 h 798"/>
                <a:gd name="T28" fmla="*/ 36 w 1204"/>
                <a:gd name="T29" fmla="*/ 343 h 798"/>
                <a:gd name="T30" fmla="*/ 36 w 1204"/>
                <a:gd name="T31" fmla="*/ 307 h 798"/>
                <a:gd name="T32" fmla="*/ 39 w 1204"/>
                <a:gd name="T33" fmla="*/ 265 h 798"/>
                <a:gd name="T34" fmla="*/ 39 w 1204"/>
                <a:gd name="T35" fmla="*/ 201 h 798"/>
                <a:gd name="T36" fmla="*/ 26 w 1204"/>
                <a:gd name="T37" fmla="*/ 129 h 798"/>
                <a:gd name="T38" fmla="*/ 32 w 1204"/>
                <a:gd name="T39" fmla="*/ 69 h 798"/>
                <a:gd name="T40" fmla="*/ 152 w 1204"/>
                <a:gd name="T41" fmla="*/ 111 h 798"/>
                <a:gd name="T42" fmla="*/ 255 w 1204"/>
                <a:gd name="T43" fmla="*/ 150 h 798"/>
                <a:gd name="T44" fmla="*/ 305 w 1204"/>
                <a:gd name="T45" fmla="*/ 168 h 798"/>
                <a:gd name="T46" fmla="*/ 324 w 1204"/>
                <a:gd name="T47" fmla="*/ 183 h 798"/>
                <a:gd name="T48" fmla="*/ 324 w 1204"/>
                <a:gd name="T49" fmla="*/ 246 h 798"/>
                <a:gd name="T50" fmla="*/ 298 w 1204"/>
                <a:gd name="T51" fmla="*/ 280 h 798"/>
                <a:gd name="T52" fmla="*/ 302 w 1204"/>
                <a:gd name="T53" fmla="*/ 307 h 798"/>
                <a:gd name="T54" fmla="*/ 295 w 1204"/>
                <a:gd name="T55" fmla="*/ 325 h 798"/>
                <a:gd name="T56" fmla="*/ 305 w 1204"/>
                <a:gd name="T57" fmla="*/ 343 h 798"/>
                <a:gd name="T58" fmla="*/ 337 w 1204"/>
                <a:gd name="T59" fmla="*/ 286 h 798"/>
                <a:gd name="T60" fmla="*/ 358 w 1204"/>
                <a:gd name="T61" fmla="*/ 255 h 798"/>
                <a:gd name="T62" fmla="*/ 391 w 1204"/>
                <a:gd name="T63" fmla="*/ 219 h 798"/>
                <a:gd name="T64" fmla="*/ 355 w 1204"/>
                <a:gd name="T65" fmla="*/ 119 h 798"/>
                <a:gd name="T66" fmla="*/ 361 w 1204"/>
                <a:gd name="T67" fmla="*/ 108 h 798"/>
                <a:gd name="T68" fmla="*/ 387 w 1204"/>
                <a:gd name="T69" fmla="*/ 83 h 798"/>
                <a:gd name="T70" fmla="*/ 368 w 1204"/>
                <a:gd name="T71" fmla="*/ 53 h 798"/>
                <a:gd name="T72" fmla="*/ 361 w 1204"/>
                <a:gd name="T73" fmla="*/ 0 h 798"/>
                <a:gd name="T74" fmla="*/ 829 w 1204"/>
                <a:gd name="T75" fmla="*/ 111 h 798"/>
                <a:gd name="T76" fmla="*/ 1204 w 1204"/>
                <a:gd name="T77" fmla="*/ 189 h 798"/>
                <a:gd name="T78" fmla="*/ 1068 w 1204"/>
                <a:gd name="T79" fmla="*/ 717 h 798"/>
                <a:gd name="T80" fmla="*/ 1068 w 1204"/>
                <a:gd name="T81" fmla="*/ 735 h 798"/>
                <a:gd name="T82" fmla="*/ 1082 w 1204"/>
                <a:gd name="T83" fmla="*/ 753 h 798"/>
                <a:gd name="T84" fmla="*/ 1075 w 1204"/>
                <a:gd name="T85" fmla="*/ 762 h 798"/>
                <a:gd name="T86" fmla="*/ 1068 w 1204"/>
                <a:gd name="T87" fmla="*/ 786 h 798"/>
                <a:gd name="T88" fmla="*/ 753 w 1204"/>
                <a:gd name="T89" fmla="*/ 732 h 798"/>
                <a:gd name="T90" fmla="*/ 713 w 1204"/>
                <a:gd name="T91" fmla="*/ 738 h 798"/>
                <a:gd name="T92" fmla="*/ 677 w 1204"/>
                <a:gd name="T93" fmla="*/ 732 h 798"/>
                <a:gd name="T94" fmla="*/ 646 w 1204"/>
                <a:gd name="T95" fmla="*/ 725 h 798"/>
                <a:gd name="T96" fmla="*/ 607 w 1204"/>
                <a:gd name="T97" fmla="*/ 725 h 798"/>
                <a:gd name="T98" fmla="*/ 564 w 1204"/>
                <a:gd name="T99" fmla="*/ 738 h 798"/>
                <a:gd name="T100" fmla="*/ 507 w 1204"/>
                <a:gd name="T101" fmla="*/ 735 h 798"/>
                <a:gd name="T102" fmla="*/ 474 w 1204"/>
                <a:gd name="T103" fmla="*/ 720 h 798"/>
                <a:gd name="T104" fmla="*/ 387 w 1204"/>
                <a:gd name="T105" fmla="*/ 711 h 798"/>
                <a:gd name="T106" fmla="*/ 298 w 1204"/>
                <a:gd name="T107" fmla="*/ 690 h 798"/>
                <a:gd name="T108" fmla="*/ 205 w 1204"/>
                <a:gd name="T109" fmla="*/ 690 h 798"/>
                <a:gd name="T110" fmla="*/ 152 w 1204"/>
                <a:gd name="T111" fmla="*/ 653 h 798"/>
                <a:gd name="T112" fmla="*/ 159 w 1204"/>
                <a:gd name="T113" fmla="*/ 590 h 798"/>
                <a:gd name="T114" fmla="*/ 119 w 1204"/>
                <a:gd name="T115" fmla="*/ 536 h 798"/>
                <a:gd name="T116" fmla="*/ 89 w 1204"/>
                <a:gd name="T117" fmla="*/ 526 h 798"/>
                <a:gd name="T118" fmla="*/ 46 w 1204"/>
                <a:gd name="T119" fmla="*/ 503 h 79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204"/>
                <a:gd name="T181" fmla="*/ 0 h 798"/>
                <a:gd name="T182" fmla="*/ 1204 w 1204"/>
                <a:gd name="T183" fmla="*/ 798 h 79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204" h="798">
                  <a:moveTo>
                    <a:pt x="46" y="503"/>
                  </a:moveTo>
                  <a:lnTo>
                    <a:pt x="16" y="484"/>
                  </a:lnTo>
                  <a:lnTo>
                    <a:pt x="6" y="482"/>
                  </a:lnTo>
                  <a:lnTo>
                    <a:pt x="0" y="478"/>
                  </a:lnTo>
                  <a:lnTo>
                    <a:pt x="0" y="473"/>
                  </a:lnTo>
                  <a:lnTo>
                    <a:pt x="9" y="448"/>
                  </a:lnTo>
                  <a:lnTo>
                    <a:pt x="13" y="436"/>
                  </a:lnTo>
                  <a:lnTo>
                    <a:pt x="13" y="427"/>
                  </a:lnTo>
                  <a:lnTo>
                    <a:pt x="13" y="421"/>
                  </a:lnTo>
                  <a:lnTo>
                    <a:pt x="20" y="418"/>
                  </a:lnTo>
                  <a:lnTo>
                    <a:pt x="22" y="421"/>
                  </a:lnTo>
                  <a:lnTo>
                    <a:pt x="26" y="434"/>
                  </a:lnTo>
                  <a:lnTo>
                    <a:pt x="22" y="442"/>
                  </a:lnTo>
                  <a:lnTo>
                    <a:pt x="20" y="448"/>
                  </a:lnTo>
                  <a:lnTo>
                    <a:pt x="22" y="455"/>
                  </a:lnTo>
                  <a:lnTo>
                    <a:pt x="42" y="436"/>
                  </a:lnTo>
                  <a:lnTo>
                    <a:pt x="39" y="430"/>
                  </a:lnTo>
                  <a:lnTo>
                    <a:pt x="39" y="421"/>
                  </a:lnTo>
                  <a:lnTo>
                    <a:pt x="49" y="409"/>
                  </a:lnTo>
                  <a:lnTo>
                    <a:pt x="42" y="397"/>
                  </a:lnTo>
                  <a:lnTo>
                    <a:pt x="29" y="394"/>
                  </a:lnTo>
                  <a:lnTo>
                    <a:pt x="29" y="364"/>
                  </a:lnTo>
                  <a:lnTo>
                    <a:pt x="36" y="361"/>
                  </a:lnTo>
                  <a:lnTo>
                    <a:pt x="46" y="364"/>
                  </a:lnTo>
                  <a:lnTo>
                    <a:pt x="52" y="361"/>
                  </a:lnTo>
                  <a:lnTo>
                    <a:pt x="73" y="355"/>
                  </a:lnTo>
                  <a:lnTo>
                    <a:pt x="56" y="340"/>
                  </a:lnTo>
                  <a:lnTo>
                    <a:pt x="56" y="336"/>
                  </a:lnTo>
                  <a:lnTo>
                    <a:pt x="52" y="334"/>
                  </a:lnTo>
                  <a:lnTo>
                    <a:pt x="36" y="343"/>
                  </a:lnTo>
                  <a:lnTo>
                    <a:pt x="36" y="322"/>
                  </a:lnTo>
                  <a:lnTo>
                    <a:pt x="36" y="307"/>
                  </a:lnTo>
                  <a:lnTo>
                    <a:pt x="39" y="283"/>
                  </a:lnTo>
                  <a:lnTo>
                    <a:pt x="39" y="265"/>
                  </a:lnTo>
                  <a:lnTo>
                    <a:pt x="36" y="246"/>
                  </a:lnTo>
                  <a:lnTo>
                    <a:pt x="39" y="201"/>
                  </a:lnTo>
                  <a:lnTo>
                    <a:pt x="46" y="186"/>
                  </a:lnTo>
                  <a:lnTo>
                    <a:pt x="26" y="129"/>
                  </a:lnTo>
                  <a:lnTo>
                    <a:pt x="26" y="90"/>
                  </a:lnTo>
                  <a:lnTo>
                    <a:pt x="32" y="69"/>
                  </a:lnTo>
                  <a:lnTo>
                    <a:pt x="39" y="38"/>
                  </a:lnTo>
                  <a:lnTo>
                    <a:pt x="152" y="111"/>
                  </a:lnTo>
                  <a:lnTo>
                    <a:pt x="212" y="141"/>
                  </a:lnTo>
                  <a:lnTo>
                    <a:pt x="255" y="150"/>
                  </a:lnTo>
                  <a:lnTo>
                    <a:pt x="282" y="168"/>
                  </a:lnTo>
                  <a:lnTo>
                    <a:pt x="305" y="168"/>
                  </a:lnTo>
                  <a:lnTo>
                    <a:pt x="319" y="171"/>
                  </a:lnTo>
                  <a:lnTo>
                    <a:pt x="324" y="183"/>
                  </a:lnTo>
                  <a:lnTo>
                    <a:pt x="328" y="234"/>
                  </a:lnTo>
                  <a:lnTo>
                    <a:pt x="324" y="246"/>
                  </a:lnTo>
                  <a:lnTo>
                    <a:pt x="305" y="259"/>
                  </a:lnTo>
                  <a:lnTo>
                    <a:pt x="298" y="280"/>
                  </a:lnTo>
                  <a:lnTo>
                    <a:pt x="298" y="298"/>
                  </a:lnTo>
                  <a:lnTo>
                    <a:pt x="302" y="307"/>
                  </a:lnTo>
                  <a:lnTo>
                    <a:pt x="298" y="316"/>
                  </a:lnTo>
                  <a:lnTo>
                    <a:pt x="295" y="325"/>
                  </a:lnTo>
                  <a:lnTo>
                    <a:pt x="295" y="334"/>
                  </a:lnTo>
                  <a:lnTo>
                    <a:pt x="305" y="343"/>
                  </a:lnTo>
                  <a:lnTo>
                    <a:pt x="328" y="331"/>
                  </a:lnTo>
                  <a:lnTo>
                    <a:pt x="337" y="286"/>
                  </a:lnTo>
                  <a:lnTo>
                    <a:pt x="351" y="276"/>
                  </a:lnTo>
                  <a:lnTo>
                    <a:pt x="358" y="255"/>
                  </a:lnTo>
                  <a:lnTo>
                    <a:pt x="387" y="228"/>
                  </a:lnTo>
                  <a:lnTo>
                    <a:pt x="391" y="219"/>
                  </a:lnTo>
                  <a:lnTo>
                    <a:pt x="378" y="177"/>
                  </a:lnTo>
                  <a:lnTo>
                    <a:pt x="355" y="119"/>
                  </a:lnTo>
                  <a:lnTo>
                    <a:pt x="351" y="111"/>
                  </a:lnTo>
                  <a:lnTo>
                    <a:pt x="361" y="108"/>
                  </a:lnTo>
                  <a:lnTo>
                    <a:pt x="374" y="111"/>
                  </a:lnTo>
                  <a:lnTo>
                    <a:pt x="387" y="83"/>
                  </a:lnTo>
                  <a:lnTo>
                    <a:pt x="384" y="56"/>
                  </a:lnTo>
                  <a:lnTo>
                    <a:pt x="368" y="53"/>
                  </a:lnTo>
                  <a:lnTo>
                    <a:pt x="361" y="35"/>
                  </a:lnTo>
                  <a:lnTo>
                    <a:pt x="361" y="0"/>
                  </a:lnTo>
                  <a:lnTo>
                    <a:pt x="600" y="60"/>
                  </a:lnTo>
                  <a:lnTo>
                    <a:pt x="829" y="111"/>
                  </a:lnTo>
                  <a:lnTo>
                    <a:pt x="1201" y="189"/>
                  </a:lnTo>
                  <a:lnTo>
                    <a:pt x="1204" y="189"/>
                  </a:lnTo>
                  <a:lnTo>
                    <a:pt x="1075" y="711"/>
                  </a:lnTo>
                  <a:lnTo>
                    <a:pt x="1068" y="717"/>
                  </a:lnTo>
                  <a:lnTo>
                    <a:pt x="1068" y="725"/>
                  </a:lnTo>
                  <a:lnTo>
                    <a:pt x="1068" y="735"/>
                  </a:lnTo>
                  <a:lnTo>
                    <a:pt x="1075" y="741"/>
                  </a:lnTo>
                  <a:lnTo>
                    <a:pt x="1082" y="753"/>
                  </a:lnTo>
                  <a:lnTo>
                    <a:pt x="1078" y="759"/>
                  </a:lnTo>
                  <a:lnTo>
                    <a:pt x="1075" y="762"/>
                  </a:lnTo>
                  <a:lnTo>
                    <a:pt x="1068" y="771"/>
                  </a:lnTo>
                  <a:lnTo>
                    <a:pt x="1068" y="786"/>
                  </a:lnTo>
                  <a:lnTo>
                    <a:pt x="1072" y="798"/>
                  </a:lnTo>
                  <a:lnTo>
                    <a:pt x="753" y="732"/>
                  </a:lnTo>
                  <a:lnTo>
                    <a:pt x="730" y="738"/>
                  </a:lnTo>
                  <a:lnTo>
                    <a:pt x="713" y="738"/>
                  </a:lnTo>
                  <a:lnTo>
                    <a:pt x="697" y="732"/>
                  </a:lnTo>
                  <a:lnTo>
                    <a:pt x="677" y="732"/>
                  </a:lnTo>
                  <a:lnTo>
                    <a:pt x="667" y="725"/>
                  </a:lnTo>
                  <a:lnTo>
                    <a:pt x="646" y="725"/>
                  </a:lnTo>
                  <a:lnTo>
                    <a:pt x="630" y="732"/>
                  </a:lnTo>
                  <a:lnTo>
                    <a:pt x="607" y="725"/>
                  </a:lnTo>
                  <a:lnTo>
                    <a:pt x="587" y="725"/>
                  </a:lnTo>
                  <a:lnTo>
                    <a:pt x="564" y="738"/>
                  </a:lnTo>
                  <a:lnTo>
                    <a:pt x="547" y="741"/>
                  </a:lnTo>
                  <a:lnTo>
                    <a:pt x="507" y="735"/>
                  </a:lnTo>
                  <a:lnTo>
                    <a:pt x="497" y="732"/>
                  </a:lnTo>
                  <a:lnTo>
                    <a:pt x="474" y="720"/>
                  </a:lnTo>
                  <a:lnTo>
                    <a:pt x="401" y="729"/>
                  </a:lnTo>
                  <a:lnTo>
                    <a:pt x="387" y="711"/>
                  </a:lnTo>
                  <a:lnTo>
                    <a:pt x="328" y="696"/>
                  </a:lnTo>
                  <a:lnTo>
                    <a:pt x="298" y="690"/>
                  </a:lnTo>
                  <a:lnTo>
                    <a:pt x="261" y="696"/>
                  </a:lnTo>
                  <a:lnTo>
                    <a:pt x="205" y="690"/>
                  </a:lnTo>
                  <a:lnTo>
                    <a:pt x="159" y="672"/>
                  </a:lnTo>
                  <a:lnTo>
                    <a:pt x="152" y="653"/>
                  </a:lnTo>
                  <a:lnTo>
                    <a:pt x="152" y="602"/>
                  </a:lnTo>
                  <a:lnTo>
                    <a:pt x="159" y="590"/>
                  </a:lnTo>
                  <a:lnTo>
                    <a:pt x="152" y="563"/>
                  </a:lnTo>
                  <a:lnTo>
                    <a:pt x="119" y="536"/>
                  </a:lnTo>
                  <a:lnTo>
                    <a:pt x="92" y="536"/>
                  </a:lnTo>
                  <a:lnTo>
                    <a:pt x="89" y="526"/>
                  </a:lnTo>
                  <a:lnTo>
                    <a:pt x="76" y="515"/>
                  </a:lnTo>
                  <a:lnTo>
                    <a:pt x="46" y="50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40" name="Freeform 357"/>
            <p:cNvSpPr>
              <a:spLocks noChangeAspect="1"/>
            </p:cNvSpPr>
            <p:nvPr/>
          </p:nvSpPr>
          <p:spPr bwMode="auto">
            <a:xfrm>
              <a:off x="1986" y="2040"/>
              <a:ext cx="1204" cy="798"/>
            </a:xfrm>
            <a:custGeom>
              <a:avLst/>
              <a:gdLst>
                <a:gd name="T0" fmla="*/ 16 w 1204"/>
                <a:gd name="T1" fmla="*/ 484 h 798"/>
                <a:gd name="T2" fmla="*/ 0 w 1204"/>
                <a:gd name="T3" fmla="*/ 478 h 798"/>
                <a:gd name="T4" fmla="*/ 9 w 1204"/>
                <a:gd name="T5" fmla="*/ 448 h 798"/>
                <a:gd name="T6" fmla="*/ 13 w 1204"/>
                <a:gd name="T7" fmla="*/ 427 h 798"/>
                <a:gd name="T8" fmla="*/ 20 w 1204"/>
                <a:gd name="T9" fmla="*/ 418 h 798"/>
                <a:gd name="T10" fmla="*/ 26 w 1204"/>
                <a:gd name="T11" fmla="*/ 434 h 798"/>
                <a:gd name="T12" fmla="*/ 20 w 1204"/>
                <a:gd name="T13" fmla="*/ 448 h 798"/>
                <a:gd name="T14" fmla="*/ 42 w 1204"/>
                <a:gd name="T15" fmla="*/ 436 h 798"/>
                <a:gd name="T16" fmla="*/ 39 w 1204"/>
                <a:gd name="T17" fmla="*/ 421 h 798"/>
                <a:gd name="T18" fmla="*/ 42 w 1204"/>
                <a:gd name="T19" fmla="*/ 397 h 798"/>
                <a:gd name="T20" fmla="*/ 29 w 1204"/>
                <a:gd name="T21" fmla="*/ 364 h 798"/>
                <a:gd name="T22" fmla="*/ 46 w 1204"/>
                <a:gd name="T23" fmla="*/ 364 h 798"/>
                <a:gd name="T24" fmla="*/ 73 w 1204"/>
                <a:gd name="T25" fmla="*/ 355 h 798"/>
                <a:gd name="T26" fmla="*/ 56 w 1204"/>
                <a:gd name="T27" fmla="*/ 336 h 798"/>
                <a:gd name="T28" fmla="*/ 36 w 1204"/>
                <a:gd name="T29" fmla="*/ 343 h 798"/>
                <a:gd name="T30" fmla="*/ 36 w 1204"/>
                <a:gd name="T31" fmla="*/ 307 h 798"/>
                <a:gd name="T32" fmla="*/ 39 w 1204"/>
                <a:gd name="T33" fmla="*/ 265 h 798"/>
                <a:gd name="T34" fmla="*/ 39 w 1204"/>
                <a:gd name="T35" fmla="*/ 201 h 798"/>
                <a:gd name="T36" fmla="*/ 26 w 1204"/>
                <a:gd name="T37" fmla="*/ 129 h 798"/>
                <a:gd name="T38" fmla="*/ 32 w 1204"/>
                <a:gd name="T39" fmla="*/ 69 h 798"/>
                <a:gd name="T40" fmla="*/ 152 w 1204"/>
                <a:gd name="T41" fmla="*/ 111 h 798"/>
                <a:gd name="T42" fmla="*/ 255 w 1204"/>
                <a:gd name="T43" fmla="*/ 150 h 798"/>
                <a:gd name="T44" fmla="*/ 305 w 1204"/>
                <a:gd name="T45" fmla="*/ 168 h 798"/>
                <a:gd name="T46" fmla="*/ 324 w 1204"/>
                <a:gd name="T47" fmla="*/ 183 h 798"/>
                <a:gd name="T48" fmla="*/ 324 w 1204"/>
                <a:gd name="T49" fmla="*/ 246 h 798"/>
                <a:gd name="T50" fmla="*/ 298 w 1204"/>
                <a:gd name="T51" fmla="*/ 280 h 798"/>
                <a:gd name="T52" fmla="*/ 302 w 1204"/>
                <a:gd name="T53" fmla="*/ 307 h 798"/>
                <a:gd name="T54" fmla="*/ 295 w 1204"/>
                <a:gd name="T55" fmla="*/ 325 h 798"/>
                <a:gd name="T56" fmla="*/ 305 w 1204"/>
                <a:gd name="T57" fmla="*/ 343 h 798"/>
                <a:gd name="T58" fmla="*/ 337 w 1204"/>
                <a:gd name="T59" fmla="*/ 286 h 798"/>
                <a:gd name="T60" fmla="*/ 358 w 1204"/>
                <a:gd name="T61" fmla="*/ 255 h 798"/>
                <a:gd name="T62" fmla="*/ 391 w 1204"/>
                <a:gd name="T63" fmla="*/ 219 h 798"/>
                <a:gd name="T64" fmla="*/ 355 w 1204"/>
                <a:gd name="T65" fmla="*/ 119 h 798"/>
                <a:gd name="T66" fmla="*/ 361 w 1204"/>
                <a:gd name="T67" fmla="*/ 108 h 798"/>
                <a:gd name="T68" fmla="*/ 387 w 1204"/>
                <a:gd name="T69" fmla="*/ 83 h 798"/>
                <a:gd name="T70" fmla="*/ 368 w 1204"/>
                <a:gd name="T71" fmla="*/ 53 h 798"/>
                <a:gd name="T72" fmla="*/ 361 w 1204"/>
                <a:gd name="T73" fmla="*/ 0 h 798"/>
                <a:gd name="T74" fmla="*/ 829 w 1204"/>
                <a:gd name="T75" fmla="*/ 111 h 798"/>
                <a:gd name="T76" fmla="*/ 1204 w 1204"/>
                <a:gd name="T77" fmla="*/ 189 h 798"/>
                <a:gd name="T78" fmla="*/ 1068 w 1204"/>
                <a:gd name="T79" fmla="*/ 717 h 798"/>
                <a:gd name="T80" fmla="*/ 1068 w 1204"/>
                <a:gd name="T81" fmla="*/ 735 h 798"/>
                <a:gd name="T82" fmla="*/ 1082 w 1204"/>
                <a:gd name="T83" fmla="*/ 753 h 798"/>
                <a:gd name="T84" fmla="*/ 1075 w 1204"/>
                <a:gd name="T85" fmla="*/ 762 h 798"/>
                <a:gd name="T86" fmla="*/ 1068 w 1204"/>
                <a:gd name="T87" fmla="*/ 786 h 798"/>
                <a:gd name="T88" fmla="*/ 753 w 1204"/>
                <a:gd name="T89" fmla="*/ 732 h 798"/>
                <a:gd name="T90" fmla="*/ 713 w 1204"/>
                <a:gd name="T91" fmla="*/ 738 h 798"/>
                <a:gd name="T92" fmla="*/ 677 w 1204"/>
                <a:gd name="T93" fmla="*/ 732 h 798"/>
                <a:gd name="T94" fmla="*/ 646 w 1204"/>
                <a:gd name="T95" fmla="*/ 725 h 798"/>
                <a:gd name="T96" fmla="*/ 607 w 1204"/>
                <a:gd name="T97" fmla="*/ 725 h 798"/>
                <a:gd name="T98" fmla="*/ 564 w 1204"/>
                <a:gd name="T99" fmla="*/ 738 h 798"/>
                <a:gd name="T100" fmla="*/ 507 w 1204"/>
                <a:gd name="T101" fmla="*/ 735 h 798"/>
                <a:gd name="T102" fmla="*/ 474 w 1204"/>
                <a:gd name="T103" fmla="*/ 720 h 798"/>
                <a:gd name="T104" fmla="*/ 387 w 1204"/>
                <a:gd name="T105" fmla="*/ 711 h 798"/>
                <a:gd name="T106" fmla="*/ 298 w 1204"/>
                <a:gd name="T107" fmla="*/ 690 h 798"/>
                <a:gd name="T108" fmla="*/ 205 w 1204"/>
                <a:gd name="T109" fmla="*/ 690 h 798"/>
                <a:gd name="T110" fmla="*/ 152 w 1204"/>
                <a:gd name="T111" fmla="*/ 653 h 798"/>
                <a:gd name="T112" fmla="*/ 159 w 1204"/>
                <a:gd name="T113" fmla="*/ 590 h 798"/>
                <a:gd name="T114" fmla="*/ 119 w 1204"/>
                <a:gd name="T115" fmla="*/ 536 h 798"/>
                <a:gd name="T116" fmla="*/ 89 w 1204"/>
                <a:gd name="T117" fmla="*/ 526 h 798"/>
                <a:gd name="T118" fmla="*/ 46 w 1204"/>
                <a:gd name="T119" fmla="*/ 503 h 79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204"/>
                <a:gd name="T181" fmla="*/ 0 h 798"/>
                <a:gd name="T182" fmla="*/ 1204 w 1204"/>
                <a:gd name="T183" fmla="*/ 798 h 79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204" h="798">
                  <a:moveTo>
                    <a:pt x="46" y="503"/>
                  </a:moveTo>
                  <a:lnTo>
                    <a:pt x="16" y="484"/>
                  </a:lnTo>
                  <a:lnTo>
                    <a:pt x="6" y="482"/>
                  </a:lnTo>
                  <a:lnTo>
                    <a:pt x="0" y="478"/>
                  </a:lnTo>
                  <a:lnTo>
                    <a:pt x="0" y="473"/>
                  </a:lnTo>
                  <a:lnTo>
                    <a:pt x="9" y="448"/>
                  </a:lnTo>
                  <a:lnTo>
                    <a:pt x="13" y="436"/>
                  </a:lnTo>
                  <a:lnTo>
                    <a:pt x="13" y="427"/>
                  </a:lnTo>
                  <a:lnTo>
                    <a:pt x="13" y="421"/>
                  </a:lnTo>
                  <a:lnTo>
                    <a:pt x="20" y="418"/>
                  </a:lnTo>
                  <a:lnTo>
                    <a:pt x="22" y="421"/>
                  </a:lnTo>
                  <a:lnTo>
                    <a:pt x="26" y="434"/>
                  </a:lnTo>
                  <a:lnTo>
                    <a:pt x="22" y="442"/>
                  </a:lnTo>
                  <a:lnTo>
                    <a:pt x="20" y="448"/>
                  </a:lnTo>
                  <a:lnTo>
                    <a:pt x="22" y="455"/>
                  </a:lnTo>
                  <a:lnTo>
                    <a:pt x="42" y="436"/>
                  </a:lnTo>
                  <a:lnTo>
                    <a:pt x="39" y="430"/>
                  </a:lnTo>
                  <a:lnTo>
                    <a:pt x="39" y="421"/>
                  </a:lnTo>
                  <a:lnTo>
                    <a:pt x="49" y="409"/>
                  </a:lnTo>
                  <a:lnTo>
                    <a:pt x="42" y="397"/>
                  </a:lnTo>
                  <a:lnTo>
                    <a:pt x="29" y="394"/>
                  </a:lnTo>
                  <a:lnTo>
                    <a:pt x="29" y="364"/>
                  </a:lnTo>
                  <a:lnTo>
                    <a:pt x="36" y="361"/>
                  </a:lnTo>
                  <a:lnTo>
                    <a:pt x="46" y="364"/>
                  </a:lnTo>
                  <a:lnTo>
                    <a:pt x="52" y="361"/>
                  </a:lnTo>
                  <a:lnTo>
                    <a:pt x="73" y="355"/>
                  </a:lnTo>
                  <a:lnTo>
                    <a:pt x="56" y="340"/>
                  </a:lnTo>
                  <a:lnTo>
                    <a:pt x="56" y="336"/>
                  </a:lnTo>
                  <a:lnTo>
                    <a:pt x="52" y="334"/>
                  </a:lnTo>
                  <a:lnTo>
                    <a:pt x="36" y="343"/>
                  </a:lnTo>
                  <a:lnTo>
                    <a:pt x="36" y="322"/>
                  </a:lnTo>
                  <a:lnTo>
                    <a:pt x="36" y="307"/>
                  </a:lnTo>
                  <a:lnTo>
                    <a:pt x="39" y="283"/>
                  </a:lnTo>
                  <a:lnTo>
                    <a:pt x="39" y="265"/>
                  </a:lnTo>
                  <a:lnTo>
                    <a:pt x="36" y="246"/>
                  </a:lnTo>
                  <a:lnTo>
                    <a:pt x="39" y="201"/>
                  </a:lnTo>
                  <a:lnTo>
                    <a:pt x="46" y="186"/>
                  </a:lnTo>
                  <a:lnTo>
                    <a:pt x="26" y="129"/>
                  </a:lnTo>
                  <a:lnTo>
                    <a:pt x="26" y="90"/>
                  </a:lnTo>
                  <a:lnTo>
                    <a:pt x="32" y="69"/>
                  </a:lnTo>
                  <a:lnTo>
                    <a:pt x="39" y="38"/>
                  </a:lnTo>
                  <a:lnTo>
                    <a:pt x="152" y="111"/>
                  </a:lnTo>
                  <a:lnTo>
                    <a:pt x="212" y="141"/>
                  </a:lnTo>
                  <a:lnTo>
                    <a:pt x="255" y="150"/>
                  </a:lnTo>
                  <a:lnTo>
                    <a:pt x="282" y="168"/>
                  </a:lnTo>
                  <a:lnTo>
                    <a:pt x="305" y="168"/>
                  </a:lnTo>
                  <a:lnTo>
                    <a:pt x="319" y="171"/>
                  </a:lnTo>
                  <a:lnTo>
                    <a:pt x="324" y="183"/>
                  </a:lnTo>
                  <a:lnTo>
                    <a:pt x="328" y="234"/>
                  </a:lnTo>
                  <a:lnTo>
                    <a:pt x="324" y="246"/>
                  </a:lnTo>
                  <a:lnTo>
                    <a:pt x="305" y="259"/>
                  </a:lnTo>
                  <a:lnTo>
                    <a:pt x="298" y="280"/>
                  </a:lnTo>
                  <a:lnTo>
                    <a:pt x="298" y="298"/>
                  </a:lnTo>
                  <a:lnTo>
                    <a:pt x="302" y="307"/>
                  </a:lnTo>
                  <a:lnTo>
                    <a:pt x="298" y="316"/>
                  </a:lnTo>
                  <a:lnTo>
                    <a:pt x="295" y="325"/>
                  </a:lnTo>
                  <a:lnTo>
                    <a:pt x="295" y="334"/>
                  </a:lnTo>
                  <a:lnTo>
                    <a:pt x="305" y="343"/>
                  </a:lnTo>
                  <a:lnTo>
                    <a:pt x="328" y="331"/>
                  </a:lnTo>
                  <a:lnTo>
                    <a:pt x="337" y="286"/>
                  </a:lnTo>
                  <a:lnTo>
                    <a:pt x="351" y="276"/>
                  </a:lnTo>
                  <a:lnTo>
                    <a:pt x="358" y="255"/>
                  </a:lnTo>
                  <a:lnTo>
                    <a:pt x="387" y="228"/>
                  </a:lnTo>
                  <a:lnTo>
                    <a:pt x="391" y="219"/>
                  </a:lnTo>
                  <a:lnTo>
                    <a:pt x="378" y="177"/>
                  </a:lnTo>
                  <a:lnTo>
                    <a:pt x="355" y="119"/>
                  </a:lnTo>
                  <a:lnTo>
                    <a:pt x="351" y="111"/>
                  </a:lnTo>
                  <a:lnTo>
                    <a:pt x="361" y="108"/>
                  </a:lnTo>
                  <a:lnTo>
                    <a:pt x="374" y="111"/>
                  </a:lnTo>
                  <a:lnTo>
                    <a:pt x="387" y="83"/>
                  </a:lnTo>
                  <a:lnTo>
                    <a:pt x="384" y="56"/>
                  </a:lnTo>
                  <a:lnTo>
                    <a:pt x="368" y="53"/>
                  </a:lnTo>
                  <a:lnTo>
                    <a:pt x="361" y="35"/>
                  </a:lnTo>
                  <a:lnTo>
                    <a:pt x="361" y="0"/>
                  </a:lnTo>
                  <a:lnTo>
                    <a:pt x="600" y="60"/>
                  </a:lnTo>
                  <a:lnTo>
                    <a:pt x="829" y="111"/>
                  </a:lnTo>
                  <a:lnTo>
                    <a:pt x="1201" y="189"/>
                  </a:lnTo>
                  <a:lnTo>
                    <a:pt x="1204" y="189"/>
                  </a:lnTo>
                  <a:lnTo>
                    <a:pt x="1075" y="711"/>
                  </a:lnTo>
                  <a:lnTo>
                    <a:pt x="1068" y="717"/>
                  </a:lnTo>
                  <a:lnTo>
                    <a:pt x="1068" y="725"/>
                  </a:lnTo>
                  <a:lnTo>
                    <a:pt x="1068" y="735"/>
                  </a:lnTo>
                  <a:lnTo>
                    <a:pt x="1075" y="741"/>
                  </a:lnTo>
                  <a:lnTo>
                    <a:pt x="1082" y="753"/>
                  </a:lnTo>
                  <a:lnTo>
                    <a:pt x="1078" y="759"/>
                  </a:lnTo>
                  <a:lnTo>
                    <a:pt x="1075" y="762"/>
                  </a:lnTo>
                  <a:lnTo>
                    <a:pt x="1068" y="771"/>
                  </a:lnTo>
                  <a:lnTo>
                    <a:pt x="1068" y="786"/>
                  </a:lnTo>
                  <a:lnTo>
                    <a:pt x="1072" y="798"/>
                  </a:lnTo>
                  <a:lnTo>
                    <a:pt x="753" y="732"/>
                  </a:lnTo>
                  <a:lnTo>
                    <a:pt x="730" y="738"/>
                  </a:lnTo>
                  <a:lnTo>
                    <a:pt x="713" y="738"/>
                  </a:lnTo>
                  <a:lnTo>
                    <a:pt x="697" y="732"/>
                  </a:lnTo>
                  <a:lnTo>
                    <a:pt x="677" y="732"/>
                  </a:lnTo>
                  <a:lnTo>
                    <a:pt x="667" y="725"/>
                  </a:lnTo>
                  <a:lnTo>
                    <a:pt x="646" y="725"/>
                  </a:lnTo>
                  <a:lnTo>
                    <a:pt x="630" y="732"/>
                  </a:lnTo>
                  <a:lnTo>
                    <a:pt x="607" y="725"/>
                  </a:lnTo>
                  <a:lnTo>
                    <a:pt x="587" y="725"/>
                  </a:lnTo>
                  <a:lnTo>
                    <a:pt x="564" y="738"/>
                  </a:lnTo>
                  <a:lnTo>
                    <a:pt x="547" y="741"/>
                  </a:lnTo>
                  <a:lnTo>
                    <a:pt x="507" y="735"/>
                  </a:lnTo>
                  <a:lnTo>
                    <a:pt x="497" y="732"/>
                  </a:lnTo>
                  <a:lnTo>
                    <a:pt x="474" y="720"/>
                  </a:lnTo>
                  <a:lnTo>
                    <a:pt x="401" y="729"/>
                  </a:lnTo>
                  <a:lnTo>
                    <a:pt x="387" y="711"/>
                  </a:lnTo>
                  <a:lnTo>
                    <a:pt x="328" y="696"/>
                  </a:lnTo>
                  <a:lnTo>
                    <a:pt x="298" y="690"/>
                  </a:lnTo>
                  <a:lnTo>
                    <a:pt x="261" y="696"/>
                  </a:lnTo>
                  <a:lnTo>
                    <a:pt x="205" y="690"/>
                  </a:lnTo>
                  <a:lnTo>
                    <a:pt x="159" y="672"/>
                  </a:lnTo>
                  <a:lnTo>
                    <a:pt x="152" y="653"/>
                  </a:lnTo>
                  <a:lnTo>
                    <a:pt x="152" y="602"/>
                  </a:lnTo>
                  <a:lnTo>
                    <a:pt x="159" y="590"/>
                  </a:lnTo>
                  <a:lnTo>
                    <a:pt x="152" y="563"/>
                  </a:lnTo>
                  <a:lnTo>
                    <a:pt x="119" y="536"/>
                  </a:lnTo>
                  <a:lnTo>
                    <a:pt x="92" y="536"/>
                  </a:lnTo>
                  <a:lnTo>
                    <a:pt x="89" y="526"/>
                  </a:lnTo>
                  <a:lnTo>
                    <a:pt x="76" y="515"/>
                  </a:lnTo>
                  <a:lnTo>
                    <a:pt x="46" y="50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41" name="Freeform 358"/>
            <p:cNvSpPr>
              <a:spLocks noChangeAspect="1"/>
            </p:cNvSpPr>
            <p:nvPr/>
          </p:nvSpPr>
          <p:spPr bwMode="auto">
            <a:xfrm>
              <a:off x="1656" y="2543"/>
              <a:ext cx="1456" cy="1102"/>
            </a:xfrm>
            <a:custGeom>
              <a:avLst/>
              <a:gdLst>
                <a:gd name="T0" fmla="*/ 10 w 1456"/>
                <a:gd name="T1" fmla="*/ 818 h 1102"/>
                <a:gd name="T2" fmla="*/ 10 w 1456"/>
                <a:gd name="T3" fmla="*/ 755 h 1102"/>
                <a:gd name="T4" fmla="*/ 23 w 1456"/>
                <a:gd name="T5" fmla="*/ 704 h 1102"/>
                <a:gd name="T6" fmla="*/ 26 w 1456"/>
                <a:gd name="T7" fmla="*/ 625 h 1102"/>
                <a:gd name="T8" fmla="*/ 50 w 1456"/>
                <a:gd name="T9" fmla="*/ 607 h 1102"/>
                <a:gd name="T10" fmla="*/ 67 w 1456"/>
                <a:gd name="T11" fmla="*/ 580 h 1102"/>
                <a:gd name="T12" fmla="*/ 80 w 1456"/>
                <a:gd name="T13" fmla="*/ 547 h 1102"/>
                <a:gd name="T14" fmla="*/ 143 w 1456"/>
                <a:gd name="T15" fmla="*/ 456 h 1102"/>
                <a:gd name="T16" fmla="*/ 224 w 1456"/>
                <a:gd name="T17" fmla="*/ 281 h 1102"/>
                <a:gd name="T18" fmla="*/ 280 w 1456"/>
                <a:gd name="T19" fmla="*/ 160 h 1102"/>
                <a:gd name="T20" fmla="*/ 323 w 1456"/>
                <a:gd name="T21" fmla="*/ 39 h 1102"/>
                <a:gd name="T22" fmla="*/ 330 w 1456"/>
                <a:gd name="T23" fmla="*/ 3 h 1102"/>
                <a:gd name="T24" fmla="*/ 363 w 1456"/>
                <a:gd name="T25" fmla="*/ 3 h 1102"/>
                <a:gd name="T26" fmla="*/ 403 w 1456"/>
                <a:gd name="T27" fmla="*/ 12 h 1102"/>
                <a:gd name="T28" fmla="*/ 419 w 1456"/>
                <a:gd name="T29" fmla="*/ 34 h 1102"/>
                <a:gd name="T30" fmla="*/ 480 w 1456"/>
                <a:gd name="T31" fmla="*/ 61 h 1102"/>
                <a:gd name="T32" fmla="*/ 480 w 1456"/>
                <a:gd name="T33" fmla="*/ 100 h 1102"/>
                <a:gd name="T34" fmla="*/ 487 w 1456"/>
                <a:gd name="T35" fmla="*/ 170 h 1102"/>
                <a:gd name="T36" fmla="*/ 590 w 1456"/>
                <a:gd name="T37" fmla="*/ 194 h 1102"/>
                <a:gd name="T38" fmla="*/ 657 w 1456"/>
                <a:gd name="T39" fmla="*/ 194 h 1102"/>
                <a:gd name="T40" fmla="*/ 730 w 1456"/>
                <a:gd name="T41" fmla="*/ 227 h 1102"/>
                <a:gd name="T42" fmla="*/ 826 w 1456"/>
                <a:gd name="T43" fmla="*/ 230 h 1102"/>
                <a:gd name="T44" fmla="*/ 877 w 1456"/>
                <a:gd name="T45" fmla="*/ 239 h 1102"/>
                <a:gd name="T46" fmla="*/ 916 w 1456"/>
                <a:gd name="T47" fmla="*/ 224 h 1102"/>
                <a:gd name="T48" fmla="*/ 960 w 1456"/>
                <a:gd name="T49" fmla="*/ 230 h 1102"/>
                <a:gd name="T50" fmla="*/ 996 w 1456"/>
                <a:gd name="T51" fmla="*/ 224 h 1102"/>
                <a:gd name="T52" fmla="*/ 1026 w 1456"/>
                <a:gd name="T53" fmla="*/ 230 h 1102"/>
                <a:gd name="T54" fmla="*/ 1060 w 1456"/>
                <a:gd name="T55" fmla="*/ 236 h 1102"/>
                <a:gd name="T56" fmla="*/ 1402 w 1456"/>
                <a:gd name="T57" fmla="*/ 296 h 1102"/>
                <a:gd name="T58" fmla="*/ 1419 w 1456"/>
                <a:gd name="T59" fmla="*/ 332 h 1102"/>
                <a:gd name="T60" fmla="*/ 1452 w 1456"/>
                <a:gd name="T61" fmla="*/ 351 h 1102"/>
                <a:gd name="T62" fmla="*/ 1379 w 1456"/>
                <a:gd name="T63" fmla="*/ 487 h 1102"/>
                <a:gd name="T64" fmla="*/ 1363 w 1456"/>
                <a:gd name="T65" fmla="*/ 514 h 1102"/>
                <a:gd name="T66" fmla="*/ 1319 w 1456"/>
                <a:gd name="T67" fmla="*/ 541 h 1102"/>
                <a:gd name="T68" fmla="*/ 1273 w 1456"/>
                <a:gd name="T69" fmla="*/ 622 h 1102"/>
                <a:gd name="T70" fmla="*/ 1302 w 1456"/>
                <a:gd name="T71" fmla="*/ 646 h 1102"/>
                <a:gd name="T72" fmla="*/ 1309 w 1456"/>
                <a:gd name="T73" fmla="*/ 674 h 1102"/>
                <a:gd name="T74" fmla="*/ 1299 w 1456"/>
                <a:gd name="T75" fmla="*/ 683 h 1102"/>
                <a:gd name="T76" fmla="*/ 1276 w 1456"/>
                <a:gd name="T77" fmla="*/ 734 h 1102"/>
                <a:gd name="T78" fmla="*/ 700 w 1456"/>
                <a:gd name="T79" fmla="*/ 996 h 11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56"/>
                <a:gd name="T121" fmla="*/ 0 h 1102"/>
                <a:gd name="T122" fmla="*/ 1456 w 1456"/>
                <a:gd name="T123" fmla="*/ 1102 h 11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56" h="1102">
                  <a:moveTo>
                    <a:pt x="20" y="828"/>
                  </a:moveTo>
                  <a:lnTo>
                    <a:pt x="10" y="818"/>
                  </a:lnTo>
                  <a:lnTo>
                    <a:pt x="0" y="776"/>
                  </a:lnTo>
                  <a:lnTo>
                    <a:pt x="10" y="755"/>
                  </a:lnTo>
                  <a:lnTo>
                    <a:pt x="10" y="737"/>
                  </a:lnTo>
                  <a:lnTo>
                    <a:pt x="23" y="704"/>
                  </a:lnTo>
                  <a:lnTo>
                    <a:pt x="16" y="641"/>
                  </a:lnTo>
                  <a:lnTo>
                    <a:pt x="26" y="625"/>
                  </a:lnTo>
                  <a:lnTo>
                    <a:pt x="43" y="620"/>
                  </a:lnTo>
                  <a:lnTo>
                    <a:pt x="50" y="607"/>
                  </a:lnTo>
                  <a:lnTo>
                    <a:pt x="60" y="586"/>
                  </a:lnTo>
                  <a:lnTo>
                    <a:pt x="67" y="580"/>
                  </a:lnTo>
                  <a:lnTo>
                    <a:pt x="73" y="550"/>
                  </a:lnTo>
                  <a:lnTo>
                    <a:pt x="80" y="547"/>
                  </a:lnTo>
                  <a:lnTo>
                    <a:pt x="123" y="501"/>
                  </a:lnTo>
                  <a:lnTo>
                    <a:pt x="143" y="456"/>
                  </a:lnTo>
                  <a:lnTo>
                    <a:pt x="180" y="393"/>
                  </a:lnTo>
                  <a:lnTo>
                    <a:pt x="224" y="281"/>
                  </a:lnTo>
                  <a:lnTo>
                    <a:pt x="253" y="230"/>
                  </a:lnTo>
                  <a:lnTo>
                    <a:pt x="280" y="160"/>
                  </a:lnTo>
                  <a:lnTo>
                    <a:pt x="310" y="70"/>
                  </a:lnTo>
                  <a:lnTo>
                    <a:pt x="323" y="39"/>
                  </a:lnTo>
                  <a:lnTo>
                    <a:pt x="330" y="12"/>
                  </a:lnTo>
                  <a:lnTo>
                    <a:pt x="330" y="3"/>
                  </a:lnTo>
                  <a:lnTo>
                    <a:pt x="344" y="0"/>
                  </a:lnTo>
                  <a:lnTo>
                    <a:pt x="363" y="3"/>
                  </a:lnTo>
                  <a:lnTo>
                    <a:pt x="373" y="0"/>
                  </a:lnTo>
                  <a:lnTo>
                    <a:pt x="403" y="12"/>
                  </a:lnTo>
                  <a:lnTo>
                    <a:pt x="417" y="24"/>
                  </a:lnTo>
                  <a:lnTo>
                    <a:pt x="419" y="34"/>
                  </a:lnTo>
                  <a:lnTo>
                    <a:pt x="446" y="34"/>
                  </a:lnTo>
                  <a:lnTo>
                    <a:pt x="480" y="61"/>
                  </a:lnTo>
                  <a:lnTo>
                    <a:pt x="487" y="87"/>
                  </a:lnTo>
                  <a:lnTo>
                    <a:pt x="480" y="100"/>
                  </a:lnTo>
                  <a:lnTo>
                    <a:pt x="480" y="151"/>
                  </a:lnTo>
                  <a:lnTo>
                    <a:pt x="487" y="170"/>
                  </a:lnTo>
                  <a:lnTo>
                    <a:pt x="533" y="187"/>
                  </a:lnTo>
                  <a:lnTo>
                    <a:pt x="590" y="194"/>
                  </a:lnTo>
                  <a:lnTo>
                    <a:pt x="627" y="187"/>
                  </a:lnTo>
                  <a:lnTo>
                    <a:pt x="657" y="194"/>
                  </a:lnTo>
                  <a:lnTo>
                    <a:pt x="716" y="209"/>
                  </a:lnTo>
                  <a:lnTo>
                    <a:pt x="730" y="227"/>
                  </a:lnTo>
                  <a:lnTo>
                    <a:pt x="803" y="218"/>
                  </a:lnTo>
                  <a:lnTo>
                    <a:pt x="826" y="230"/>
                  </a:lnTo>
                  <a:lnTo>
                    <a:pt x="836" y="233"/>
                  </a:lnTo>
                  <a:lnTo>
                    <a:pt x="877" y="239"/>
                  </a:lnTo>
                  <a:lnTo>
                    <a:pt x="893" y="236"/>
                  </a:lnTo>
                  <a:lnTo>
                    <a:pt x="916" y="224"/>
                  </a:lnTo>
                  <a:lnTo>
                    <a:pt x="936" y="224"/>
                  </a:lnTo>
                  <a:lnTo>
                    <a:pt x="960" y="230"/>
                  </a:lnTo>
                  <a:lnTo>
                    <a:pt x="976" y="224"/>
                  </a:lnTo>
                  <a:lnTo>
                    <a:pt x="996" y="224"/>
                  </a:lnTo>
                  <a:lnTo>
                    <a:pt x="1006" y="230"/>
                  </a:lnTo>
                  <a:lnTo>
                    <a:pt x="1026" y="230"/>
                  </a:lnTo>
                  <a:lnTo>
                    <a:pt x="1043" y="236"/>
                  </a:lnTo>
                  <a:lnTo>
                    <a:pt x="1060" y="236"/>
                  </a:lnTo>
                  <a:lnTo>
                    <a:pt x="1083" y="230"/>
                  </a:lnTo>
                  <a:lnTo>
                    <a:pt x="1402" y="296"/>
                  </a:lnTo>
                  <a:lnTo>
                    <a:pt x="1405" y="314"/>
                  </a:lnTo>
                  <a:lnTo>
                    <a:pt x="1419" y="332"/>
                  </a:lnTo>
                  <a:lnTo>
                    <a:pt x="1436" y="339"/>
                  </a:lnTo>
                  <a:lnTo>
                    <a:pt x="1452" y="351"/>
                  </a:lnTo>
                  <a:lnTo>
                    <a:pt x="1456" y="378"/>
                  </a:lnTo>
                  <a:lnTo>
                    <a:pt x="1379" y="487"/>
                  </a:lnTo>
                  <a:lnTo>
                    <a:pt x="1366" y="501"/>
                  </a:lnTo>
                  <a:lnTo>
                    <a:pt x="1363" y="514"/>
                  </a:lnTo>
                  <a:lnTo>
                    <a:pt x="1346" y="532"/>
                  </a:lnTo>
                  <a:lnTo>
                    <a:pt x="1319" y="541"/>
                  </a:lnTo>
                  <a:lnTo>
                    <a:pt x="1279" y="598"/>
                  </a:lnTo>
                  <a:lnTo>
                    <a:pt x="1273" y="622"/>
                  </a:lnTo>
                  <a:lnTo>
                    <a:pt x="1279" y="635"/>
                  </a:lnTo>
                  <a:lnTo>
                    <a:pt x="1302" y="646"/>
                  </a:lnTo>
                  <a:lnTo>
                    <a:pt x="1316" y="662"/>
                  </a:lnTo>
                  <a:lnTo>
                    <a:pt x="1309" y="674"/>
                  </a:lnTo>
                  <a:lnTo>
                    <a:pt x="1306" y="683"/>
                  </a:lnTo>
                  <a:lnTo>
                    <a:pt x="1299" y="683"/>
                  </a:lnTo>
                  <a:lnTo>
                    <a:pt x="1299" y="707"/>
                  </a:lnTo>
                  <a:lnTo>
                    <a:pt x="1276" y="734"/>
                  </a:lnTo>
                  <a:lnTo>
                    <a:pt x="1186" y="1102"/>
                  </a:lnTo>
                  <a:lnTo>
                    <a:pt x="700" y="996"/>
                  </a:lnTo>
                  <a:lnTo>
                    <a:pt x="20" y="82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42" name="Freeform 359"/>
            <p:cNvSpPr>
              <a:spLocks noChangeAspect="1"/>
            </p:cNvSpPr>
            <p:nvPr/>
          </p:nvSpPr>
          <p:spPr bwMode="auto">
            <a:xfrm>
              <a:off x="1658" y="2543"/>
              <a:ext cx="1454" cy="1102"/>
            </a:xfrm>
            <a:custGeom>
              <a:avLst/>
              <a:gdLst>
                <a:gd name="T0" fmla="*/ 10 w 1454"/>
                <a:gd name="T1" fmla="*/ 818 h 1102"/>
                <a:gd name="T2" fmla="*/ 10 w 1454"/>
                <a:gd name="T3" fmla="*/ 755 h 1102"/>
                <a:gd name="T4" fmla="*/ 23 w 1454"/>
                <a:gd name="T5" fmla="*/ 704 h 1102"/>
                <a:gd name="T6" fmla="*/ 26 w 1454"/>
                <a:gd name="T7" fmla="*/ 625 h 1102"/>
                <a:gd name="T8" fmla="*/ 50 w 1454"/>
                <a:gd name="T9" fmla="*/ 607 h 1102"/>
                <a:gd name="T10" fmla="*/ 66 w 1454"/>
                <a:gd name="T11" fmla="*/ 580 h 1102"/>
                <a:gd name="T12" fmla="*/ 80 w 1454"/>
                <a:gd name="T13" fmla="*/ 547 h 1102"/>
                <a:gd name="T14" fmla="*/ 143 w 1454"/>
                <a:gd name="T15" fmla="*/ 456 h 1102"/>
                <a:gd name="T16" fmla="*/ 223 w 1454"/>
                <a:gd name="T17" fmla="*/ 281 h 1102"/>
                <a:gd name="T18" fmla="*/ 279 w 1454"/>
                <a:gd name="T19" fmla="*/ 160 h 1102"/>
                <a:gd name="T20" fmla="*/ 322 w 1454"/>
                <a:gd name="T21" fmla="*/ 40 h 1102"/>
                <a:gd name="T22" fmla="*/ 329 w 1454"/>
                <a:gd name="T23" fmla="*/ 4 h 1102"/>
                <a:gd name="T24" fmla="*/ 363 w 1454"/>
                <a:gd name="T25" fmla="*/ 4 h 1102"/>
                <a:gd name="T26" fmla="*/ 402 w 1454"/>
                <a:gd name="T27" fmla="*/ 13 h 1102"/>
                <a:gd name="T28" fmla="*/ 419 w 1454"/>
                <a:gd name="T29" fmla="*/ 34 h 1102"/>
                <a:gd name="T30" fmla="*/ 478 w 1454"/>
                <a:gd name="T31" fmla="*/ 61 h 1102"/>
                <a:gd name="T32" fmla="*/ 478 w 1454"/>
                <a:gd name="T33" fmla="*/ 100 h 1102"/>
                <a:gd name="T34" fmla="*/ 485 w 1454"/>
                <a:gd name="T35" fmla="*/ 170 h 1102"/>
                <a:gd name="T36" fmla="*/ 588 w 1454"/>
                <a:gd name="T37" fmla="*/ 194 h 1102"/>
                <a:gd name="T38" fmla="*/ 655 w 1454"/>
                <a:gd name="T39" fmla="*/ 194 h 1102"/>
                <a:gd name="T40" fmla="*/ 728 w 1454"/>
                <a:gd name="T41" fmla="*/ 227 h 1102"/>
                <a:gd name="T42" fmla="*/ 825 w 1454"/>
                <a:gd name="T43" fmla="*/ 230 h 1102"/>
                <a:gd name="T44" fmla="*/ 875 w 1454"/>
                <a:gd name="T45" fmla="*/ 239 h 1102"/>
                <a:gd name="T46" fmla="*/ 915 w 1454"/>
                <a:gd name="T47" fmla="*/ 224 h 1102"/>
                <a:gd name="T48" fmla="*/ 958 w 1454"/>
                <a:gd name="T49" fmla="*/ 230 h 1102"/>
                <a:gd name="T50" fmla="*/ 994 w 1454"/>
                <a:gd name="T51" fmla="*/ 224 h 1102"/>
                <a:gd name="T52" fmla="*/ 1025 w 1454"/>
                <a:gd name="T53" fmla="*/ 230 h 1102"/>
                <a:gd name="T54" fmla="*/ 1058 w 1454"/>
                <a:gd name="T55" fmla="*/ 236 h 1102"/>
                <a:gd name="T56" fmla="*/ 1400 w 1454"/>
                <a:gd name="T57" fmla="*/ 296 h 1102"/>
                <a:gd name="T58" fmla="*/ 1417 w 1454"/>
                <a:gd name="T59" fmla="*/ 332 h 1102"/>
                <a:gd name="T60" fmla="*/ 1450 w 1454"/>
                <a:gd name="T61" fmla="*/ 350 h 1102"/>
                <a:gd name="T62" fmla="*/ 1377 w 1454"/>
                <a:gd name="T63" fmla="*/ 486 h 1102"/>
                <a:gd name="T64" fmla="*/ 1361 w 1454"/>
                <a:gd name="T65" fmla="*/ 514 h 1102"/>
                <a:gd name="T66" fmla="*/ 1317 w 1454"/>
                <a:gd name="T67" fmla="*/ 540 h 1102"/>
                <a:gd name="T68" fmla="*/ 1271 w 1454"/>
                <a:gd name="T69" fmla="*/ 623 h 1102"/>
                <a:gd name="T70" fmla="*/ 1300 w 1454"/>
                <a:gd name="T71" fmla="*/ 646 h 1102"/>
                <a:gd name="T72" fmla="*/ 1307 w 1454"/>
                <a:gd name="T73" fmla="*/ 673 h 1102"/>
                <a:gd name="T74" fmla="*/ 1297 w 1454"/>
                <a:gd name="T75" fmla="*/ 682 h 1102"/>
                <a:gd name="T76" fmla="*/ 1274 w 1454"/>
                <a:gd name="T77" fmla="*/ 734 h 1102"/>
                <a:gd name="T78" fmla="*/ 699 w 1454"/>
                <a:gd name="T79" fmla="*/ 996 h 11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54"/>
                <a:gd name="T121" fmla="*/ 0 h 1102"/>
                <a:gd name="T122" fmla="*/ 1454 w 1454"/>
                <a:gd name="T123" fmla="*/ 1102 h 11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54" h="1102">
                  <a:moveTo>
                    <a:pt x="19" y="828"/>
                  </a:moveTo>
                  <a:lnTo>
                    <a:pt x="10" y="818"/>
                  </a:lnTo>
                  <a:lnTo>
                    <a:pt x="0" y="776"/>
                  </a:lnTo>
                  <a:lnTo>
                    <a:pt x="10" y="755"/>
                  </a:lnTo>
                  <a:lnTo>
                    <a:pt x="10" y="737"/>
                  </a:lnTo>
                  <a:lnTo>
                    <a:pt x="23" y="704"/>
                  </a:lnTo>
                  <a:lnTo>
                    <a:pt x="16" y="640"/>
                  </a:lnTo>
                  <a:lnTo>
                    <a:pt x="26" y="625"/>
                  </a:lnTo>
                  <a:lnTo>
                    <a:pt x="43" y="619"/>
                  </a:lnTo>
                  <a:lnTo>
                    <a:pt x="50" y="607"/>
                  </a:lnTo>
                  <a:lnTo>
                    <a:pt x="60" y="586"/>
                  </a:lnTo>
                  <a:lnTo>
                    <a:pt x="66" y="580"/>
                  </a:lnTo>
                  <a:lnTo>
                    <a:pt x="73" y="550"/>
                  </a:lnTo>
                  <a:lnTo>
                    <a:pt x="80" y="547"/>
                  </a:lnTo>
                  <a:lnTo>
                    <a:pt x="122" y="501"/>
                  </a:lnTo>
                  <a:lnTo>
                    <a:pt x="143" y="456"/>
                  </a:lnTo>
                  <a:lnTo>
                    <a:pt x="179" y="392"/>
                  </a:lnTo>
                  <a:lnTo>
                    <a:pt x="223" y="281"/>
                  </a:lnTo>
                  <a:lnTo>
                    <a:pt x="253" y="230"/>
                  </a:lnTo>
                  <a:lnTo>
                    <a:pt x="279" y="160"/>
                  </a:lnTo>
                  <a:lnTo>
                    <a:pt x="309" y="70"/>
                  </a:lnTo>
                  <a:lnTo>
                    <a:pt x="322" y="40"/>
                  </a:lnTo>
                  <a:lnTo>
                    <a:pt x="329" y="13"/>
                  </a:lnTo>
                  <a:lnTo>
                    <a:pt x="329" y="4"/>
                  </a:lnTo>
                  <a:lnTo>
                    <a:pt x="343" y="0"/>
                  </a:lnTo>
                  <a:lnTo>
                    <a:pt x="363" y="4"/>
                  </a:lnTo>
                  <a:lnTo>
                    <a:pt x="372" y="0"/>
                  </a:lnTo>
                  <a:lnTo>
                    <a:pt x="402" y="13"/>
                  </a:lnTo>
                  <a:lnTo>
                    <a:pt x="416" y="24"/>
                  </a:lnTo>
                  <a:lnTo>
                    <a:pt x="419" y="34"/>
                  </a:lnTo>
                  <a:lnTo>
                    <a:pt x="446" y="34"/>
                  </a:lnTo>
                  <a:lnTo>
                    <a:pt x="478" y="61"/>
                  </a:lnTo>
                  <a:lnTo>
                    <a:pt x="485" y="88"/>
                  </a:lnTo>
                  <a:lnTo>
                    <a:pt x="478" y="100"/>
                  </a:lnTo>
                  <a:lnTo>
                    <a:pt x="478" y="151"/>
                  </a:lnTo>
                  <a:lnTo>
                    <a:pt x="485" y="170"/>
                  </a:lnTo>
                  <a:lnTo>
                    <a:pt x="532" y="188"/>
                  </a:lnTo>
                  <a:lnTo>
                    <a:pt x="588" y="194"/>
                  </a:lnTo>
                  <a:lnTo>
                    <a:pt x="625" y="188"/>
                  </a:lnTo>
                  <a:lnTo>
                    <a:pt x="655" y="194"/>
                  </a:lnTo>
                  <a:lnTo>
                    <a:pt x="715" y="209"/>
                  </a:lnTo>
                  <a:lnTo>
                    <a:pt x="728" y="227"/>
                  </a:lnTo>
                  <a:lnTo>
                    <a:pt x="801" y="218"/>
                  </a:lnTo>
                  <a:lnTo>
                    <a:pt x="825" y="230"/>
                  </a:lnTo>
                  <a:lnTo>
                    <a:pt x="834" y="233"/>
                  </a:lnTo>
                  <a:lnTo>
                    <a:pt x="875" y="239"/>
                  </a:lnTo>
                  <a:lnTo>
                    <a:pt x="891" y="236"/>
                  </a:lnTo>
                  <a:lnTo>
                    <a:pt x="915" y="224"/>
                  </a:lnTo>
                  <a:lnTo>
                    <a:pt x="935" y="224"/>
                  </a:lnTo>
                  <a:lnTo>
                    <a:pt x="958" y="230"/>
                  </a:lnTo>
                  <a:lnTo>
                    <a:pt x="974" y="224"/>
                  </a:lnTo>
                  <a:lnTo>
                    <a:pt x="994" y="224"/>
                  </a:lnTo>
                  <a:lnTo>
                    <a:pt x="1004" y="230"/>
                  </a:lnTo>
                  <a:lnTo>
                    <a:pt x="1025" y="230"/>
                  </a:lnTo>
                  <a:lnTo>
                    <a:pt x="1041" y="236"/>
                  </a:lnTo>
                  <a:lnTo>
                    <a:pt x="1058" y="236"/>
                  </a:lnTo>
                  <a:lnTo>
                    <a:pt x="1081" y="230"/>
                  </a:lnTo>
                  <a:lnTo>
                    <a:pt x="1400" y="296"/>
                  </a:lnTo>
                  <a:lnTo>
                    <a:pt x="1404" y="315"/>
                  </a:lnTo>
                  <a:lnTo>
                    <a:pt x="1417" y="332"/>
                  </a:lnTo>
                  <a:lnTo>
                    <a:pt x="1434" y="339"/>
                  </a:lnTo>
                  <a:lnTo>
                    <a:pt x="1450" y="350"/>
                  </a:lnTo>
                  <a:lnTo>
                    <a:pt x="1454" y="378"/>
                  </a:lnTo>
                  <a:lnTo>
                    <a:pt x="1377" y="486"/>
                  </a:lnTo>
                  <a:lnTo>
                    <a:pt x="1364" y="501"/>
                  </a:lnTo>
                  <a:lnTo>
                    <a:pt x="1361" y="514"/>
                  </a:lnTo>
                  <a:lnTo>
                    <a:pt x="1344" y="532"/>
                  </a:lnTo>
                  <a:lnTo>
                    <a:pt x="1317" y="540"/>
                  </a:lnTo>
                  <a:lnTo>
                    <a:pt x="1277" y="598"/>
                  </a:lnTo>
                  <a:lnTo>
                    <a:pt x="1271" y="623"/>
                  </a:lnTo>
                  <a:lnTo>
                    <a:pt x="1277" y="634"/>
                  </a:lnTo>
                  <a:lnTo>
                    <a:pt x="1300" y="646"/>
                  </a:lnTo>
                  <a:lnTo>
                    <a:pt x="1314" y="661"/>
                  </a:lnTo>
                  <a:lnTo>
                    <a:pt x="1307" y="673"/>
                  </a:lnTo>
                  <a:lnTo>
                    <a:pt x="1303" y="682"/>
                  </a:lnTo>
                  <a:lnTo>
                    <a:pt x="1297" y="682"/>
                  </a:lnTo>
                  <a:lnTo>
                    <a:pt x="1297" y="707"/>
                  </a:lnTo>
                  <a:lnTo>
                    <a:pt x="1274" y="734"/>
                  </a:lnTo>
                  <a:lnTo>
                    <a:pt x="1184" y="1102"/>
                  </a:lnTo>
                  <a:lnTo>
                    <a:pt x="699" y="996"/>
                  </a:lnTo>
                  <a:lnTo>
                    <a:pt x="19" y="82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43" name="Freeform 360"/>
            <p:cNvSpPr>
              <a:spLocks noChangeAspect="1"/>
            </p:cNvSpPr>
            <p:nvPr/>
          </p:nvSpPr>
          <p:spPr bwMode="auto">
            <a:xfrm>
              <a:off x="1658" y="2543"/>
              <a:ext cx="1454" cy="1102"/>
            </a:xfrm>
            <a:custGeom>
              <a:avLst/>
              <a:gdLst>
                <a:gd name="T0" fmla="*/ 10 w 1454"/>
                <a:gd name="T1" fmla="*/ 818 h 1102"/>
                <a:gd name="T2" fmla="*/ 10 w 1454"/>
                <a:gd name="T3" fmla="*/ 755 h 1102"/>
                <a:gd name="T4" fmla="*/ 23 w 1454"/>
                <a:gd name="T5" fmla="*/ 704 h 1102"/>
                <a:gd name="T6" fmla="*/ 26 w 1454"/>
                <a:gd name="T7" fmla="*/ 625 h 1102"/>
                <a:gd name="T8" fmla="*/ 50 w 1454"/>
                <a:gd name="T9" fmla="*/ 607 h 1102"/>
                <a:gd name="T10" fmla="*/ 66 w 1454"/>
                <a:gd name="T11" fmla="*/ 580 h 1102"/>
                <a:gd name="T12" fmla="*/ 80 w 1454"/>
                <a:gd name="T13" fmla="*/ 547 h 1102"/>
                <a:gd name="T14" fmla="*/ 143 w 1454"/>
                <a:gd name="T15" fmla="*/ 456 h 1102"/>
                <a:gd name="T16" fmla="*/ 223 w 1454"/>
                <a:gd name="T17" fmla="*/ 281 h 1102"/>
                <a:gd name="T18" fmla="*/ 279 w 1454"/>
                <a:gd name="T19" fmla="*/ 160 h 1102"/>
                <a:gd name="T20" fmla="*/ 322 w 1454"/>
                <a:gd name="T21" fmla="*/ 40 h 1102"/>
                <a:gd name="T22" fmla="*/ 329 w 1454"/>
                <a:gd name="T23" fmla="*/ 4 h 1102"/>
                <a:gd name="T24" fmla="*/ 363 w 1454"/>
                <a:gd name="T25" fmla="*/ 4 h 1102"/>
                <a:gd name="T26" fmla="*/ 402 w 1454"/>
                <a:gd name="T27" fmla="*/ 13 h 1102"/>
                <a:gd name="T28" fmla="*/ 419 w 1454"/>
                <a:gd name="T29" fmla="*/ 34 h 1102"/>
                <a:gd name="T30" fmla="*/ 478 w 1454"/>
                <a:gd name="T31" fmla="*/ 61 h 1102"/>
                <a:gd name="T32" fmla="*/ 478 w 1454"/>
                <a:gd name="T33" fmla="*/ 100 h 1102"/>
                <a:gd name="T34" fmla="*/ 485 w 1454"/>
                <a:gd name="T35" fmla="*/ 170 h 1102"/>
                <a:gd name="T36" fmla="*/ 588 w 1454"/>
                <a:gd name="T37" fmla="*/ 194 h 1102"/>
                <a:gd name="T38" fmla="*/ 655 w 1454"/>
                <a:gd name="T39" fmla="*/ 194 h 1102"/>
                <a:gd name="T40" fmla="*/ 728 w 1454"/>
                <a:gd name="T41" fmla="*/ 227 h 1102"/>
                <a:gd name="T42" fmla="*/ 825 w 1454"/>
                <a:gd name="T43" fmla="*/ 230 h 1102"/>
                <a:gd name="T44" fmla="*/ 875 w 1454"/>
                <a:gd name="T45" fmla="*/ 239 h 1102"/>
                <a:gd name="T46" fmla="*/ 915 w 1454"/>
                <a:gd name="T47" fmla="*/ 224 h 1102"/>
                <a:gd name="T48" fmla="*/ 958 w 1454"/>
                <a:gd name="T49" fmla="*/ 230 h 1102"/>
                <a:gd name="T50" fmla="*/ 994 w 1454"/>
                <a:gd name="T51" fmla="*/ 224 h 1102"/>
                <a:gd name="T52" fmla="*/ 1025 w 1454"/>
                <a:gd name="T53" fmla="*/ 230 h 1102"/>
                <a:gd name="T54" fmla="*/ 1058 w 1454"/>
                <a:gd name="T55" fmla="*/ 236 h 1102"/>
                <a:gd name="T56" fmla="*/ 1400 w 1454"/>
                <a:gd name="T57" fmla="*/ 296 h 1102"/>
                <a:gd name="T58" fmla="*/ 1417 w 1454"/>
                <a:gd name="T59" fmla="*/ 332 h 1102"/>
                <a:gd name="T60" fmla="*/ 1450 w 1454"/>
                <a:gd name="T61" fmla="*/ 350 h 1102"/>
                <a:gd name="T62" fmla="*/ 1377 w 1454"/>
                <a:gd name="T63" fmla="*/ 486 h 1102"/>
                <a:gd name="T64" fmla="*/ 1361 w 1454"/>
                <a:gd name="T65" fmla="*/ 514 h 1102"/>
                <a:gd name="T66" fmla="*/ 1317 w 1454"/>
                <a:gd name="T67" fmla="*/ 540 h 1102"/>
                <a:gd name="T68" fmla="*/ 1271 w 1454"/>
                <a:gd name="T69" fmla="*/ 623 h 1102"/>
                <a:gd name="T70" fmla="*/ 1300 w 1454"/>
                <a:gd name="T71" fmla="*/ 646 h 1102"/>
                <a:gd name="T72" fmla="*/ 1307 w 1454"/>
                <a:gd name="T73" fmla="*/ 673 h 1102"/>
                <a:gd name="T74" fmla="*/ 1297 w 1454"/>
                <a:gd name="T75" fmla="*/ 682 h 1102"/>
                <a:gd name="T76" fmla="*/ 1274 w 1454"/>
                <a:gd name="T77" fmla="*/ 734 h 1102"/>
                <a:gd name="T78" fmla="*/ 699 w 1454"/>
                <a:gd name="T79" fmla="*/ 996 h 11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54"/>
                <a:gd name="T121" fmla="*/ 0 h 1102"/>
                <a:gd name="T122" fmla="*/ 1454 w 1454"/>
                <a:gd name="T123" fmla="*/ 1102 h 11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54" h="1102">
                  <a:moveTo>
                    <a:pt x="19" y="828"/>
                  </a:moveTo>
                  <a:lnTo>
                    <a:pt x="10" y="818"/>
                  </a:lnTo>
                  <a:lnTo>
                    <a:pt x="0" y="776"/>
                  </a:lnTo>
                  <a:lnTo>
                    <a:pt x="10" y="755"/>
                  </a:lnTo>
                  <a:lnTo>
                    <a:pt x="10" y="737"/>
                  </a:lnTo>
                  <a:lnTo>
                    <a:pt x="23" y="704"/>
                  </a:lnTo>
                  <a:lnTo>
                    <a:pt x="16" y="640"/>
                  </a:lnTo>
                  <a:lnTo>
                    <a:pt x="26" y="625"/>
                  </a:lnTo>
                  <a:lnTo>
                    <a:pt x="43" y="619"/>
                  </a:lnTo>
                  <a:lnTo>
                    <a:pt x="50" y="607"/>
                  </a:lnTo>
                  <a:lnTo>
                    <a:pt x="60" y="586"/>
                  </a:lnTo>
                  <a:lnTo>
                    <a:pt x="66" y="580"/>
                  </a:lnTo>
                  <a:lnTo>
                    <a:pt x="73" y="550"/>
                  </a:lnTo>
                  <a:lnTo>
                    <a:pt x="80" y="547"/>
                  </a:lnTo>
                  <a:lnTo>
                    <a:pt x="122" y="501"/>
                  </a:lnTo>
                  <a:lnTo>
                    <a:pt x="143" y="456"/>
                  </a:lnTo>
                  <a:lnTo>
                    <a:pt x="179" y="392"/>
                  </a:lnTo>
                  <a:lnTo>
                    <a:pt x="223" y="281"/>
                  </a:lnTo>
                  <a:lnTo>
                    <a:pt x="253" y="230"/>
                  </a:lnTo>
                  <a:lnTo>
                    <a:pt x="279" y="160"/>
                  </a:lnTo>
                  <a:lnTo>
                    <a:pt x="309" y="70"/>
                  </a:lnTo>
                  <a:lnTo>
                    <a:pt x="322" y="40"/>
                  </a:lnTo>
                  <a:lnTo>
                    <a:pt x="329" y="13"/>
                  </a:lnTo>
                  <a:lnTo>
                    <a:pt x="329" y="4"/>
                  </a:lnTo>
                  <a:lnTo>
                    <a:pt x="343" y="0"/>
                  </a:lnTo>
                  <a:lnTo>
                    <a:pt x="363" y="4"/>
                  </a:lnTo>
                  <a:lnTo>
                    <a:pt x="372" y="0"/>
                  </a:lnTo>
                  <a:lnTo>
                    <a:pt x="402" y="13"/>
                  </a:lnTo>
                  <a:lnTo>
                    <a:pt x="416" y="24"/>
                  </a:lnTo>
                  <a:lnTo>
                    <a:pt x="419" y="34"/>
                  </a:lnTo>
                  <a:lnTo>
                    <a:pt x="446" y="34"/>
                  </a:lnTo>
                  <a:lnTo>
                    <a:pt x="478" y="61"/>
                  </a:lnTo>
                  <a:lnTo>
                    <a:pt x="485" y="88"/>
                  </a:lnTo>
                  <a:lnTo>
                    <a:pt x="478" y="100"/>
                  </a:lnTo>
                  <a:lnTo>
                    <a:pt x="478" y="151"/>
                  </a:lnTo>
                  <a:lnTo>
                    <a:pt x="485" y="170"/>
                  </a:lnTo>
                  <a:lnTo>
                    <a:pt x="532" y="188"/>
                  </a:lnTo>
                  <a:lnTo>
                    <a:pt x="588" y="194"/>
                  </a:lnTo>
                  <a:lnTo>
                    <a:pt x="625" y="188"/>
                  </a:lnTo>
                  <a:lnTo>
                    <a:pt x="655" y="194"/>
                  </a:lnTo>
                  <a:lnTo>
                    <a:pt x="715" y="209"/>
                  </a:lnTo>
                  <a:lnTo>
                    <a:pt x="728" y="227"/>
                  </a:lnTo>
                  <a:lnTo>
                    <a:pt x="801" y="218"/>
                  </a:lnTo>
                  <a:lnTo>
                    <a:pt x="825" y="230"/>
                  </a:lnTo>
                  <a:lnTo>
                    <a:pt x="834" y="233"/>
                  </a:lnTo>
                  <a:lnTo>
                    <a:pt x="875" y="239"/>
                  </a:lnTo>
                  <a:lnTo>
                    <a:pt x="891" y="236"/>
                  </a:lnTo>
                  <a:lnTo>
                    <a:pt x="915" y="224"/>
                  </a:lnTo>
                  <a:lnTo>
                    <a:pt x="935" y="224"/>
                  </a:lnTo>
                  <a:lnTo>
                    <a:pt x="958" y="230"/>
                  </a:lnTo>
                  <a:lnTo>
                    <a:pt x="974" y="224"/>
                  </a:lnTo>
                  <a:lnTo>
                    <a:pt x="994" y="224"/>
                  </a:lnTo>
                  <a:lnTo>
                    <a:pt x="1004" y="230"/>
                  </a:lnTo>
                  <a:lnTo>
                    <a:pt x="1025" y="230"/>
                  </a:lnTo>
                  <a:lnTo>
                    <a:pt x="1041" y="236"/>
                  </a:lnTo>
                  <a:lnTo>
                    <a:pt x="1058" y="236"/>
                  </a:lnTo>
                  <a:lnTo>
                    <a:pt x="1081" y="230"/>
                  </a:lnTo>
                  <a:lnTo>
                    <a:pt x="1400" y="296"/>
                  </a:lnTo>
                  <a:lnTo>
                    <a:pt x="1404" y="315"/>
                  </a:lnTo>
                  <a:lnTo>
                    <a:pt x="1417" y="332"/>
                  </a:lnTo>
                  <a:lnTo>
                    <a:pt x="1434" y="339"/>
                  </a:lnTo>
                  <a:lnTo>
                    <a:pt x="1450" y="350"/>
                  </a:lnTo>
                  <a:lnTo>
                    <a:pt x="1454" y="378"/>
                  </a:lnTo>
                  <a:lnTo>
                    <a:pt x="1377" y="486"/>
                  </a:lnTo>
                  <a:lnTo>
                    <a:pt x="1364" y="501"/>
                  </a:lnTo>
                  <a:lnTo>
                    <a:pt x="1361" y="514"/>
                  </a:lnTo>
                  <a:lnTo>
                    <a:pt x="1344" y="532"/>
                  </a:lnTo>
                  <a:lnTo>
                    <a:pt x="1317" y="540"/>
                  </a:lnTo>
                  <a:lnTo>
                    <a:pt x="1277" y="598"/>
                  </a:lnTo>
                  <a:lnTo>
                    <a:pt x="1271" y="623"/>
                  </a:lnTo>
                  <a:lnTo>
                    <a:pt x="1277" y="634"/>
                  </a:lnTo>
                  <a:lnTo>
                    <a:pt x="1300" y="646"/>
                  </a:lnTo>
                  <a:lnTo>
                    <a:pt x="1314" y="661"/>
                  </a:lnTo>
                  <a:lnTo>
                    <a:pt x="1307" y="673"/>
                  </a:lnTo>
                  <a:lnTo>
                    <a:pt x="1303" y="682"/>
                  </a:lnTo>
                  <a:lnTo>
                    <a:pt x="1297" y="682"/>
                  </a:lnTo>
                  <a:lnTo>
                    <a:pt x="1297" y="707"/>
                  </a:lnTo>
                  <a:lnTo>
                    <a:pt x="1274" y="734"/>
                  </a:lnTo>
                  <a:lnTo>
                    <a:pt x="1184" y="1102"/>
                  </a:lnTo>
                  <a:lnTo>
                    <a:pt x="699" y="996"/>
                  </a:lnTo>
                  <a:lnTo>
                    <a:pt x="19" y="828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44" name="Freeform 361"/>
            <p:cNvSpPr>
              <a:spLocks noChangeAspect="1"/>
            </p:cNvSpPr>
            <p:nvPr/>
          </p:nvSpPr>
          <p:spPr bwMode="auto">
            <a:xfrm>
              <a:off x="1535" y="3369"/>
              <a:ext cx="1448" cy="2235"/>
            </a:xfrm>
            <a:custGeom>
              <a:avLst/>
              <a:gdLst>
                <a:gd name="T0" fmla="*/ 818 w 1448"/>
                <a:gd name="T1" fmla="*/ 2183 h 2235"/>
                <a:gd name="T2" fmla="*/ 824 w 1448"/>
                <a:gd name="T3" fmla="*/ 2150 h 2235"/>
                <a:gd name="T4" fmla="*/ 807 w 1448"/>
                <a:gd name="T5" fmla="*/ 2126 h 2235"/>
                <a:gd name="T6" fmla="*/ 768 w 1448"/>
                <a:gd name="T7" fmla="*/ 1984 h 2235"/>
                <a:gd name="T8" fmla="*/ 684 w 1448"/>
                <a:gd name="T9" fmla="*/ 1900 h 2235"/>
                <a:gd name="T10" fmla="*/ 651 w 1448"/>
                <a:gd name="T11" fmla="*/ 1867 h 2235"/>
                <a:gd name="T12" fmla="*/ 631 w 1448"/>
                <a:gd name="T13" fmla="*/ 1827 h 2235"/>
                <a:gd name="T14" fmla="*/ 523 w 1448"/>
                <a:gd name="T15" fmla="*/ 1785 h 2235"/>
                <a:gd name="T16" fmla="*/ 447 w 1448"/>
                <a:gd name="T17" fmla="*/ 1713 h 2235"/>
                <a:gd name="T18" fmla="*/ 304 w 1448"/>
                <a:gd name="T19" fmla="*/ 1662 h 2235"/>
                <a:gd name="T20" fmla="*/ 297 w 1448"/>
                <a:gd name="T21" fmla="*/ 1611 h 2235"/>
                <a:gd name="T22" fmla="*/ 313 w 1448"/>
                <a:gd name="T23" fmla="*/ 1544 h 2235"/>
                <a:gd name="T24" fmla="*/ 283 w 1448"/>
                <a:gd name="T25" fmla="*/ 1484 h 2235"/>
                <a:gd name="T26" fmla="*/ 297 w 1448"/>
                <a:gd name="T27" fmla="*/ 1457 h 2235"/>
                <a:gd name="T28" fmla="*/ 216 w 1448"/>
                <a:gd name="T29" fmla="*/ 1330 h 2235"/>
                <a:gd name="T30" fmla="*/ 163 w 1448"/>
                <a:gd name="T31" fmla="*/ 1239 h 2235"/>
                <a:gd name="T32" fmla="*/ 187 w 1448"/>
                <a:gd name="T33" fmla="*/ 1173 h 2235"/>
                <a:gd name="T34" fmla="*/ 197 w 1448"/>
                <a:gd name="T35" fmla="*/ 1107 h 2235"/>
                <a:gd name="T36" fmla="*/ 130 w 1448"/>
                <a:gd name="T37" fmla="*/ 1046 h 2235"/>
                <a:gd name="T38" fmla="*/ 134 w 1448"/>
                <a:gd name="T39" fmla="*/ 953 h 2235"/>
                <a:gd name="T40" fmla="*/ 153 w 1448"/>
                <a:gd name="T41" fmla="*/ 914 h 2235"/>
                <a:gd name="T42" fmla="*/ 167 w 1448"/>
                <a:gd name="T43" fmla="*/ 959 h 2235"/>
                <a:gd name="T44" fmla="*/ 200 w 1448"/>
                <a:gd name="T45" fmla="*/ 953 h 2235"/>
                <a:gd name="T46" fmla="*/ 187 w 1448"/>
                <a:gd name="T47" fmla="*/ 863 h 2235"/>
                <a:gd name="T48" fmla="*/ 160 w 1448"/>
                <a:gd name="T49" fmla="*/ 890 h 2235"/>
                <a:gd name="T50" fmla="*/ 104 w 1448"/>
                <a:gd name="T51" fmla="*/ 857 h 2235"/>
                <a:gd name="T52" fmla="*/ 90 w 1448"/>
                <a:gd name="T53" fmla="*/ 748 h 2235"/>
                <a:gd name="T54" fmla="*/ 13 w 1448"/>
                <a:gd name="T55" fmla="*/ 625 h 2235"/>
                <a:gd name="T56" fmla="*/ 20 w 1448"/>
                <a:gd name="T57" fmla="*/ 567 h 2235"/>
                <a:gd name="T58" fmla="*/ 53 w 1448"/>
                <a:gd name="T59" fmla="*/ 489 h 2235"/>
                <a:gd name="T60" fmla="*/ 26 w 1448"/>
                <a:gd name="T61" fmla="*/ 392 h 2235"/>
                <a:gd name="T62" fmla="*/ 3 w 1448"/>
                <a:gd name="T63" fmla="*/ 350 h 2235"/>
                <a:gd name="T64" fmla="*/ 3 w 1448"/>
                <a:gd name="T65" fmla="*/ 296 h 2235"/>
                <a:gd name="T66" fmla="*/ 90 w 1448"/>
                <a:gd name="T67" fmla="*/ 184 h 2235"/>
                <a:gd name="T68" fmla="*/ 123 w 1448"/>
                <a:gd name="T69" fmla="*/ 121 h 2235"/>
                <a:gd name="T70" fmla="*/ 130 w 1448"/>
                <a:gd name="T71" fmla="*/ 12 h 2235"/>
                <a:gd name="T72" fmla="*/ 647 w 1448"/>
                <a:gd name="T73" fmla="*/ 778 h 2235"/>
                <a:gd name="T74" fmla="*/ 1398 w 1448"/>
                <a:gd name="T75" fmla="*/ 1815 h 2235"/>
                <a:gd name="T76" fmla="*/ 1412 w 1448"/>
                <a:gd name="T77" fmla="*/ 1870 h 2235"/>
                <a:gd name="T78" fmla="*/ 1435 w 1448"/>
                <a:gd name="T79" fmla="*/ 1915 h 2235"/>
                <a:gd name="T80" fmla="*/ 1448 w 1448"/>
                <a:gd name="T81" fmla="*/ 1954 h 2235"/>
                <a:gd name="T82" fmla="*/ 1391 w 1448"/>
                <a:gd name="T83" fmla="*/ 1975 h 2235"/>
                <a:gd name="T84" fmla="*/ 1318 w 1448"/>
                <a:gd name="T85" fmla="*/ 2092 h 2235"/>
                <a:gd name="T86" fmla="*/ 1304 w 1448"/>
                <a:gd name="T87" fmla="*/ 2120 h 2235"/>
                <a:gd name="T88" fmla="*/ 1298 w 1448"/>
                <a:gd name="T89" fmla="*/ 2168 h 2235"/>
                <a:gd name="T90" fmla="*/ 1322 w 1448"/>
                <a:gd name="T91" fmla="*/ 2207 h 2235"/>
                <a:gd name="T92" fmla="*/ 1295 w 1448"/>
                <a:gd name="T93" fmla="*/ 2231 h 223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448"/>
                <a:gd name="T142" fmla="*/ 0 h 2235"/>
                <a:gd name="T143" fmla="*/ 1448 w 1448"/>
                <a:gd name="T144" fmla="*/ 2235 h 223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448" h="2235">
                  <a:moveTo>
                    <a:pt x="1264" y="2229"/>
                  </a:moveTo>
                  <a:lnTo>
                    <a:pt x="824" y="2189"/>
                  </a:lnTo>
                  <a:lnTo>
                    <a:pt x="818" y="2183"/>
                  </a:lnTo>
                  <a:lnTo>
                    <a:pt x="814" y="2162"/>
                  </a:lnTo>
                  <a:lnTo>
                    <a:pt x="818" y="2153"/>
                  </a:lnTo>
                  <a:lnTo>
                    <a:pt x="824" y="2150"/>
                  </a:lnTo>
                  <a:lnTo>
                    <a:pt x="818" y="2144"/>
                  </a:lnTo>
                  <a:lnTo>
                    <a:pt x="811" y="2144"/>
                  </a:lnTo>
                  <a:lnTo>
                    <a:pt x="807" y="2126"/>
                  </a:lnTo>
                  <a:lnTo>
                    <a:pt x="807" y="2120"/>
                  </a:lnTo>
                  <a:lnTo>
                    <a:pt x="807" y="2053"/>
                  </a:lnTo>
                  <a:lnTo>
                    <a:pt x="768" y="1984"/>
                  </a:lnTo>
                  <a:lnTo>
                    <a:pt x="744" y="1963"/>
                  </a:lnTo>
                  <a:lnTo>
                    <a:pt x="728" y="1936"/>
                  </a:lnTo>
                  <a:lnTo>
                    <a:pt x="684" y="1900"/>
                  </a:lnTo>
                  <a:lnTo>
                    <a:pt x="658" y="1900"/>
                  </a:lnTo>
                  <a:lnTo>
                    <a:pt x="640" y="1885"/>
                  </a:lnTo>
                  <a:lnTo>
                    <a:pt x="651" y="1867"/>
                  </a:lnTo>
                  <a:lnTo>
                    <a:pt x="644" y="1854"/>
                  </a:lnTo>
                  <a:lnTo>
                    <a:pt x="644" y="1843"/>
                  </a:lnTo>
                  <a:lnTo>
                    <a:pt x="631" y="1827"/>
                  </a:lnTo>
                  <a:lnTo>
                    <a:pt x="584" y="1822"/>
                  </a:lnTo>
                  <a:lnTo>
                    <a:pt x="557" y="1812"/>
                  </a:lnTo>
                  <a:lnTo>
                    <a:pt x="523" y="1785"/>
                  </a:lnTo>
                  <a:lnTo>
                    <a:pt x="504" y="1740"/>
                  </a:lnTo>
                  <a:lnTo>
                    <a:pt x="477" y="1719"/>
                  </a:lnTo>
                  <a:lnTo>
                    <a:pt x="447" y="1713"/>
                  </a:lnTo>
                  <a:lnTo>
                    <a:pt x="367" y="1680"/>
                  </a:lnTo>
                  <a:lnTo>
                    <a:pt x="341" y="1680"/>
                  </a:lnTo>
                  <a:lnTo>
                    <a:pt x="304" y="1662"/>
                  </a:lnTo>
                  <a:lnTo>
                    <a:pt x="283" y="1643"/>
                  </a:lnTo>
                  <a:lnTo>
                    <a:pt x="283" y="1625"/>
                  </a:lnTo>
                  <a:lnTo>
                    <a:pt x="297" y="1611"/>
                  </a:lnTo>
                  <a:lnTo>
                    <a:pt x="304" y="1574"/>
                  </a:lnTo>
                  <a:lnTo>
                    <a:pt x="310" y="1553"/>
                  </a:lnTo>
                  <a:lnTo>
                    <a:pt x="313" y="1544"/>
                  </a:lnTo>
                  <a:lnTo>
                    <a:pt x="307" y="1517"/>
                  </a:lnTo>
                  <a:lnTo>
                    <a:pt x="287" y="1508"/>
                  </a:lnTo>
                  <a:lnTo>
                    <a:pt x="283" y="1484"/>
                  </a:lnTo>
                  <a:lnTo>
                    <a:pt x="290" y="1477"/>
                  </a:lnTo>
                  <a:lnTo>
                    <a:pt x="294" y="1477"/>
                  </a:lnTo>
                  <a:lnTo>
                    <a:pt x="297" y="1457"/>
                  </a:lnTo>
                  <a:lnTo>
                    <a:pt x="274" y="1441"/>
                  </a:lnTo>
                  <a:lnTo>
                    <a:pt x="220" y="1355"/>
                  </a:lnTo>
                  <a:lnTo>
                    <a:pt x="216" y="1330"/>
                  </a:lnTo>
                  <a:lnTo>
                    <a:pt x="207" y="1309"/>
                  </a:lnTo>
                  <a:lnTo>
                    <a:pt x="204" y="1291"/>
                  </a:lnTo>
                  <a:lnTo>
                    <a:pt x="163" y="1239"/>
                  </a:lnTo>
                  <a:lnTo>
                    <a:pt x="167" y="1186"/>
                  </a:lnTo>
                  <a:lnTo>
                    <a:pt x="177" y="1173"/>
                  </a:lnTo>
                  <a:lnTo>
                    <a:pt x="187" y="1173"/>
                  </a:lnTo>
                  <a:lnTo>
                    <a:pt x="207" y="1155"/>
                  </a:lnTo>
                  <a:lnTo>
                    <a:pt x="210" y="1119"/>
                  </a:lnTo>
                  <a:lnTo>
                    <a:pt x="197" y="1107"/>
                  </a:lnTo>
                  <a:lnTo>
                    <a:pt x="170" y="1095"/>
                  </a:lnTo>
                  <a:lnTo>
                    <a:pt x="140" y="1071"/>
                  </a:lnTo>
                  <a:lnTo>
                    <a:pt x="130" y="1046"/>
                  </a:lnTo>
                  <a:lnTo>
                    <a:pt x="130" y="980"/>
                  </a:lnTo>
                  <a:lnTo>
                    <a:pt x="136" y="968"/>
                  </a:lnTo>
                  <a:lnTo>
                    <a:pt x="134" y="953"/>
                  </a:lnTo>
                  <a:lnTo>
                    <a:pt x="140" y="950"/>
                  </a:lnTo>
                  <a:lnTo>
                    <a:pt x="147" y="914"/>
                  </a:lnTo>
                  <a:lnTo>
                    <a:pt x="153" y="914"/>
                  </a:lnTo>
                  <a:lnTo>
                    <a:pt x="163" y="924"/>
                  </a:lnTo>
                  <a:lnTo>
                    <a:pt x="160" y="950"/>
                  </a:lnTo>
                  <a:lnTo>
                    <a:pt x="167" y="959"/>
                  </a:lnTo>
                  <a:lnTo>
                    <a:pt x="193" y="977"/>
                  </a:lnTo>
                  <a:lnTo>
                    <a:pt x="197" y="968"/>
                  </a:lnTo>
                  <a:lnTo>
                    <a:pt x="200" y="953"/>
                  </a:lnTo>
                  <a:lnTo>
                    <a:pt x="187" y="914"/>
                  </a:lnTo>
                  <a:lnTo>
                    <a:pt x="184" y="893"/>
                  </a:lnTo>
                  <a:lnTo>
                    <a:pt x="187" y="863"/>
                  </a:lnTo>
                  <a:lnTo>
                    <a:pt x="180" y="860"/>
                  </a:lnTo>
                  <a:lnTo>
                    <a:pt x="163" y="878"/>
                  </a:lnTo>
                  <a:lnTo>
                    <a:pt x="160" y="890"/>
                  </a:lnTo>
                  <a:lnTo>
                    <a:pt x="153" y="902"/>
                  </a:lnTo>
                  <a:lnTo>
                    <a:pt x="130" y="893"/>
                  </a:lnTo>
                  <a:lnTo>
                    <a:pt x="104" y="857"/>
                  </a:lnTo>
                  <a:lnTo>
                    <a:pt x="77" y="848"/>
                  </a:lnTo>
                  <a:lnTo>
                    <a:pt x="90" y="826"/>
                  </a:lnTo>
                  <a:lnTo>
                    <a:pt x="90" y="748"/>
                  </a:lnTo>
                  <a:lnTo>
                    <a:pt x="57" y="715"/>
                  </a:lnTo>
                  <a:lnTo>
                    <a:pt x="40" y="688"/>
                  </a:lnTo>
                  <a:lnTo>
                    <a:pt x="13" y="625"/>
                  </a:lnTo>
                  <a:lnTo>
                    <a:pt x="26" y="604"/>
                  </a:lnTo>
                  <a:lnTo>
                    <a:pt x="20" y="585"/>
                  </a:lnTo>
                  <a:lnTo>
                    <a:pt x="20" y="567"/>
                  </a:lnTo>
                  <a:lnTo>
                    <a:pt x="33" y="522"/>
                  </a:lnTo>
                  <a:lnTo>
                    <a:pt x="50" y="501"/>
                  </a:lnTo>
                  <a:lnTo>
                    <a:pt x="53" y="489"/>
                  </a:lnTo>
                  <a:lnTo>
                    <a:pt x="50" y="447"/>
                  </a:lnTo>
                  <a:lnTo>
                    <a:pt x="26" y="405"/>
                  </a:lnTo>
                  <a:lnTo>
                    <a:pt x="26" y="392"/>
                  </a:lnTo>
                  <a:lnTo>
                    <a:pt x="20" y="377"/>
                  </a:lnTo>
                  <a:lnTo>
                    <a:pt x="11" y="368"/>
                  </a:lnTo>
                  <a:lnTo>
                    <a:pt x="3" y="350"/>
                  </a:lnTo>
                  <a:lnTo>
                    <a:pt x="0" y="324"/>
                  </a:lnTo>
                  <a:lnTo>
                    <a:pt x="3" y="317"/>
                  </a:lnTo>
                  <a:lnTo>
                    <a:pt x="3" y="296"/>
                  </a:lnTo>
                  <a:lnTo>
                    <a:pt x="26" y="260"/>
                  </a:lnTo>
                  <a:lnTo>
                    <a:pt x="90" y="197"/>
                  </a:lnTo>
                  <a:lnTo>
                    <a:pt x="90" y="184"/>
                  </a:lnTo>
                  <a:lnTo>
                    <a:pt x="97" y="158"/>
                  </a:lnTo>
                  <a:lnTo>
                    <a:pt x="110" y="148"/>
                  </a:lnTo>
                  <a:lnTo>
                    <a:pt x="123" y="121"/>
                  </a:lnTo>
                  <a:lnTo>
                    <a:pt x="130" y="67"/>
                  </a:lnTo>
                  <a:lnTo>
                    <a:pt x="117" y="40"/>
                  </a:lnTo>
                  <a:lnTo>
                    <a:pt x="130" y="12"/>
                  </a:lnTo>
                  <a:lnTo>
                    <a:pt x="140" y="0"/>
                  </a:lnTo>
                  <a:lnTo>
                    <a:pt x="821" y="169"/>
                  </a:lnTo>
                  <a:lnTo>
                    <a:pt x="647" y="778"/>
                  </a:lnTo>
                  <a:lnTo>
                    <a:pt x="1398" y="1776"/>
                  </a:lnTo>
                  <a:lnTo>
                    <a:pt x="1398" y="1806"/>
                  </a:lnTo>
                  <a:lnTo>
                    <a:pt x="1398" y="1815"/>
                  </a:lnTo>
                  <a:lnTo>
                    <a:pt x="1398" y="1824"/>
                  </a:lnTo>
                  <a:lnTo>
                    <a:pt x="1412" y="1849"/>
                  </a:lnTo>
                  <a:lnTo>
                    <a:pt x="1412" y="1870"/>
                  </a:lnTo>
                  <a:lnTo>
                    <a:pt x="1418" y="1885"/>
                  </a:lnTo>
                  <a:lnTo>
                    <a:pt x="1424" y="1909"/>
                  </a:lnTo>
                  <a:lnTo>
                    <a:pt x="1435" y="1915"/>
                  </a:lnTo>
                  <a:lnTo>
                    <a:pt x="1448" y="1927"/>
                  </a:lnTo>
                  <a:lnTo>
                    <a:pt x="1448" y="1948"/>
                  </a:lnTo>
                  <a:lnTo>
                    <a:pt x="1448" y="1954"/>
                  </a:lnTo>
                  <a:lnTo>
                    <a:pt x="1439" y="1948"/>
                  </a:lnTo>
                  <a:lnTo>
                    <a:pt x="1418" y="1965"/>
                  </a:lnTo>
                  <a:lnTo>
                    <a:pt x="1391" y="1975"/>
                  </a:lnTo>
                  <a:lnTo>
                    <a:pt x="1368" y="1996"/>
                  </a:lnTo>
                  <a:lnTo>
                    <a:pt x="1354" y="2050"/>
                  </a:lnTo>
                  <a:lnTo>
                    <a:pt x="1318" y="2092"/>
                  </a:lnTo>
                  <a:lnTo>
                    <a:pt x="1301" y="2092"/>
                  </a:lnTo>
                  <a:lnTo>
                    <a:pt x="1298" y="2105"/>
                  </a:lnTo>
                  <a:lnTo>
                    <a:pt x="1304" y="2120"/>
                  </a:lnTo>
                  <a:lnTo>
                    <a:pt x="1301" y="2132"/>
                  </a:lnTo>
                  <a:lnTo>
                    <a:pt x="1295" y="2159"/>
                  </a:lnTo>
                  <a:lnTo>
                    <a:pt x="1298" y="2168"/>
                  </a:lnTo>
                  <a:lnTo>
                    <a:pt x="1325" y="2189"/>
                  </a:lnTo>
                  <a:lnTo>
                    <a:pt x="1328" y="2198"/>
                  </a:lnTo>
                  <a:lnTo>
                    <a:pt x="1322" y="2207"/>
                  </a:lnTo>
                  <a:lnTo>
                    <a:pt x="1318" y="2219"/>
                  </a:lnTo>
                  <a:lnTo>
                    <a:pt x="1301" y="2235"/>
                  </a:lnTo>
                  <a:lnTo>
                    <a:pt x="1295" y="2231"/>
                  </a:lnTo>
                  <a:lnTo>
                    <a:pt x="1264" y="222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45" name="Freeform 362"/>
            <p:cNvSpPr>
              <a:spLocks noChangeAspect="1"/>
            </p:cNvSpPr>
            <p:nvPr/>
          </p:nvSpPr>
          <p:spPr bwMode="auto">
            <a:xfrm>
              <a:off x="1535" y="3369"/>
              <a:ext cx="1448" cy="2235"/>
            </a:xfrm>
            <a:custGeom>
              <a:avLst/>
              <a:gdLst>
                <a:gd name="T0" fmla="*/ 818 w 1448"/>
                <a:gd name="T1" fmla="*/ 2183 h 2235"/>
                <a:gd name="T2" fmla="*/ 824 w 1448"/>
                <a:gd name="T3" fmla="*/ 2151 h 2235"/>
                <a:gd name="T4" fmla="*/ 807 w 1448"/>
                <a:gd name="T5" fmla="*/ 2126 h 2235"/>
                <a:gd name="T6" fmla="*/ 768 w 1448"/>
                <a:gd name="T7" fmla="*/ 1984 h 2235"/>
                <a:gd name="T8" fmla="*/ 684 w 1448"/>
                <a:gd name="T9" fmla="*/ 1900 h 2235"/>
                <a:gd name="T10" fmla="*/ 651 w 1448"/>
                <a:gd name="T11" fmla="*/ 1867 h 2235"/>
                <a:gd name="T12" fmla="*/ 630 w 1448"/>
                <a:gd name="T13" fmla="*/ 1827 h 2235"/>
                <a:gd name="T14" fmla="*/ 524 w 1448"/>
                <a:gd name="T15" fmla="*/ 1785 h 2235"/>
                <a:gd name="T16" fmla="*/ 447 w 1448"/>
                <a:gd name="T17" fmla="*/ 1712 h 2235"/>
                <a:gd name="T18" fmla="*/ 304 w 1448"/>
                <a:gd name="T19" fmla="*/ 1662 h 2235"/>
                <a:gd name="T20" fmla="*/ 297 w 1448"/>
                <a:gd name="T21" fmla="*/ 1610 h 2235"/>
                <a:gd name="T22" fmla="*/ 313 w 1448"/>
                <a:gd name="T23" fmla="*/ 1544 h 2235"/>
                <a:gd name="T24" fmla="*/ 283 w 1448"/>
                <a:gd name="T25" fmla="*/ 1484 h 2235"/>
                <a:gd name="T26" fmla="*/ 297 w 1448"/>
                <a:gd name="T27" fmla="*/ 1457 h 2235"/>
                <a:gd name="T28" fmla="*/ 216 w 1448"/>
                <a:gd name="T29" fmla="*/ 1330 h 2235"/>
                <a:gd name="T30" fmla="*/ 163 w 1448"/>
                <a:gd name="T31" fmla="*/ 1239 h 2235"/>
                <a:gd name="T32" fmla="*/ 187 w 1448"/>
                <a:gd name="T33" fmla="*/ 1173 h 2235"/>
                <a:gd name="T34" fmla="*/ 197 w 1448"/>
                <a:gd name="T35" fmla="*/ 1107 h 2235"/>
                <a:gd name="T36" fmla="*/ 130 w 1448"/>
                <a:gd name="T37" fmla="*/ 1046 h 2235"/>
                <a:gd name="T38" fmla="*/ 134 w 1448"/>
                <a:gd name="T39" fmla="*/ 953 h 2235"/>
                <a:gd name="T40" fmla="*/ 153 w 1448"/>
                <a:gd name="T41" fmla="*/ 914 h 2235"/>
                <a:gd name="T42" fmla="*/ 166 w 1448"/>
                <a:gd name="T43" fmla="*/ 959 h 2235"/>
                <a:gd name="T44" fmla="*/ 201 w 1448"/>
                <a:gd name="T45" fmla="*/ 953 h 2235"/>
                <a:gd name="T46" fmla="*/ 187 w 1448"/>
                <a:gd name="T47" fmla="*/ 863 h 2235"/>
                <a:gd name="T48" fmla="*/ 160 w 1448"/>
                <a:gd name="T49" fmla="*/ 890 h 2235"/>
                <a:gd name="T50" fmla="*/ 103 w 1448"/>
                <a:gd name="T51" fmla="*/ 857 h 2235"/>
                <a:gd name="T52" fmla="*/ 90 w 1448"/>
                <a:gd name="T53" fmla="*/ 748 h 2235"/>
                <a:gd name="T54" fmla="*/ 13 w 1448"/>
                <a:gd name="T55" fmla="*/ 625 h 2235"/>
                <a:gd name="T56" fmla="*/ 19 w 1448"/>
                <a:gd name="T57" fmla="*/ 567 h 2235"/>
                <a:gd name="T58" fmla="*/ 53 w 1448"/>
                <a:gd name="T59" fmla="*/ 488 h 2235"/>
                <a:gd name="T60" fmla="*/ 27 w 1448"/>
                <a:gd name="T61" fmla="*/ 392 h 2235"/>
                <a:gd name="T62" fmla="*/ 3 w 1448"/>
                <a:gd name="T63" fmla="*/ 350 h 2235"/>
                <a:gd name="T64" fmla="*/ 3 w 1448"/>
                <a:gd name="T65" fmla="*/ 296 h 2235"/>
                <a:gd name="T66" fmla="*/ 90 w 1448"/>
                <a:gd name="T67" fmla="*/ 184 h 2235"/>
                <a:gd name="T68" fmla="*/ 123 w 1448"/>
                <a:gd name="T69" fmla="*/ 121 h 2235"/>
                <a:gd name="T70" fmla="*/ 130 w 1448"/>
                <a:gd name="T71" fmla="*/ 12 h 2235"/>
                <a:gd name="T72" fmla="*/ 647 w 1448"/>
                <a:gd name="T73" fmla="*/ 779 h 2235"/>
                <a:gd name="T74" fmla="*/ 1399 w 1448"/>
                <a:gd name="T75" fmla="*/ 1815 h 2235"/>
                <a:gd name="T76" fmla="*/ 1412 w 1448"/>
                <a:gd name="T77" fmla="*/ 1870 h 2235"/>
                <a:gd name="T78" fmla="*/ 1436 w 1448"/>
                <a:gd name="T79" fmla="*/ 1915 h 2235"/>
                <a:gd name="T80" fmla="*/ 1448 w 1448"/>
                <a:gd name="T81" fmla="*/ 1954 h 2235"/>
                <a:gd name="T82" fmla="*/ 1391 w 1448"/>
                <a:gd name="T83" fmla="*/ 1976 h 2235"/>
                <a:gd name="T84" fmla="*/ 1318 w 1448"/>
                <a:gd name="T85" fmla="*/ 2093 h 2235"/>
                <a:gd name="T86" fmla="*/ 1305 w 1448"/>
                <a:gd name="T87" fmla="*/ 2120 h 2235"/>
                <a:gd name="T88" fmla="*/ 1298 w 1448"/>
                <a:gd name="T89" fmla="*/ 2168 h 2235"/>
                <a:gd name="T90" fmla="*/ 1322 w 1448"/>
                <a:gd name="T91" fmla="*/ 2208 h 2235"/>
                <a:gd name="T92" fmla="*/ 1295 w 1448"/>
                <a:gd name="T93" fmla="*/ 2232 h 223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448"/>
                <a:gd name="T142" fmla="*/ 0 h 2235"/>
                <a:gd name="T143" fmla="*/ 1448 w 1448"/>
                <a:gd name="T144" fmla="*/ 2235 h 223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448" h="2235">
                  <a:moveTo>
                    <a:pt x="1264" y="2229"/>
                  </a:moveTo>
                  <a:lnTo>
                    <a:pt x="824" y="2189"/>
                  </a:lnTo>
                  <a:lnTo>
                    <a:pt x="818" y="2183"/>
                  </a:lnTo>
                  <a:lnTo>
                    <a:pt x="814" y="2162"/>
                  </a:lnTo>
                  <a:lnTo>
                    <a:pt x="818" y="2153"/>
                  </a:lnTo>
                  <a:lnTo>
                    <a:pt x="824" y="2151"/>
                  </a:lnTo>
                  <a:lnTo>
                    <a:pt x="818" y="2144"/>
                  </a:lnTo>
                  <a:lnTo>
                    <a:pt x="810" y="2144"/>
                  </a:lnTo>
                  <a:lnTo>
                    <a:pt x="807" y="2126"/>
                  </a:lnTo>
                  <a:lnTo>
                    <a:pt x="807" y="2120"/>
                  </a:lnTo>
                  <a:lnTo>
                    <a:pt x="807" y="2053"/>
                  </a:lnTo>
                  <a:lnTo>
                    <a:pt x="768" y="1984"/>
                  </a:lnTo>
                  <a:lnTo>
                    <a:pt x="744" y="1963"/>
                  </a:lnTo>
                  <a:lnTo>
                    <a:pt x="727" y="1936"/>
                  </a:lnTo>
                  <a:lnTo>
                    <a:pt x="684" y="1900"/>
                  </a:lnTo>
                  <a:lnTo>
                    <a:pt x="657" y="1900"/>
                  </a:lnTo>
                  <a:lnTo>
                    <a:pt x="641" y="1885"/>
                  </a:lnTo>
                  <a:lnTo>
                    <a:pt x="651" y="1867"/>
                  </a:lnTo>
                  <a:lnTo>
                    <a:pt x="644" y="1854"/>
                  </a:lnTo>
                  <a:lnTo>
                    <a:pt x="644" y="1843"/>
                  </a:lnTo>
                  <a:lnTo>
                    <a:pt x="630" y="1827"/>
                  </a:lnTo>
                  <a:lnTo>
                    <a:pt x="584" y="1822"/>
                  </a:lnTo>
                  <a:lnTo>
                    <a:pt x="558" y="1812"/>
                  </a:lnTo>
                  <a:lnTo>
                    <a:pt x="524" y="1785"/>
                  </a:lnTo>
                  <a:lnTo>
                    <a:pt x="504" y="1741"/>
                  </a:lnTo>
                  <a:lnTo>
                    <a:pt x="477" y="1719"/>
                  </a:lnTo>
                  <a:lnTo>
                    <a:pt x="447" y="1712"/>
                  </a:lnTo>
                  <a:lnTo>
                    <a:pt x="367" y="1680"/>
                  </a:lnTo>
                  <a:lnTo>
                    <a:pt x="341" y="1680"/>
                  </a:lnTo>
                  <a:lnTo>
                    <a:pt x="304" y="1662"/>
                  </a:lnTo>
                  <a:lnTo>
                    <a:pt x="283" y="1643"/>
                  </a:lnTo>
                  <a:lnTo>
                    <a:pt x="283" y="1626"/>
                  </a:lnTo>
                  <a:lnTo>
                    <a:pt x="297" y="1610"/>
                  </a:lnTo>
                  <a:lnTo>
                    <a:pt x="304" y="1574"/>
                  </a:lnTo>
                  <a:lnTo>
                    <a:pt x="310" y="1553"/>
                  </a:lnTo>
                  <a:lnTo>
                    <a:pt x="313" y="1544"/>
                  </a:lnTo>
                  <a:lnTo>
                    <a:pt x="307" y="1517"/>
                  </a:lnTo>
                  <a:lnTo>
                    <a:pt x="286" y="1508"/>
                  </a:lnTo>
                  <a:lnTo>
                    <a:pt x="283" y="1484"/>
                  </a:lnTo>
                  <a:lnTo>
                    <a:pt x="290" y="1477"/>
                  </a:lnTo>
                  <a:lnTo>
                    <a:pt x="294" y="1477"/>
                  </a:lnTo>
                  <a:lnTo>
                    <a:pt x="297" y="1457"/>
                  </a:lnTo>
                  <a:lnTo>
                    <a:pt x="274" y="1442"/>
                  </a:lnTo>
                  <a:lnTo>
                    <a:pt x="221" y="1354"/>
                  </a:lnTo>
                  <a:lnTo>
                    <a:pt x="216" y="1330"/>
                  </a:lnTo>
                  <a:lnTo>
                    <a:pt x="206" y="1310"/>
                  </a:lnTo>
                  <a:lnTo>
                    <a:pt x="203" y="1291"/>
                  </a:lnTo>
                  <a:lnTo>
                    <a:pt x="163" y="1239"/>
                  </a:lnTo>
                  <a:lnTo>
                    <a:pt x="166" y="1185"/>
                  </a:lnTo>
                  <a:lnTo>
                    <a:pt x="177" y="1173"/>
                  </a:lnTo>
                  <a:lnTo>
                    <a:pt x="187" y="1173"/>
                  </a:lnTo>
                  <a:lnTo>
                    <a:pt x="206" y="1155"/>
                  </a:lnTo>
                  <a:lnTo>
                    <a:pt x="210" y="1119"/>
                  </a:lnTo>
                  <a:lnTo>
                    <a:pt x="197" y="1107"/>
                  </a:lnTo>
                  <a:lnTo>
                    <a:pt x="170" y="1095"/>
                  </a:lnTo>
                  <a:lnTo>
                    <a:pt x="139" y="1071"/>
                  </a:lnTo>
                  <a:lnTo>
                    <a:pt x="130" y="1046"/>
                  </a:lnTo>
                  <a:lnTo>
                    <a:pt x="130" y="980"/>
                  </a:lnTo>
                  <a:lnTo>
                    <a:pt x="137" y="969"/>
                  </a:lnTo>
                  <a:lnTo>
                    <a:pt x="134" y="953"/>
                  </a:lnTo>
                  <a:lnTo>
                    <a:pt x="139" y="950"/>
                  </a:lnTo>
                  <a:lnTo>
                    <a:pt x="147" y="914"/>
                  </a:lnTo>
                  <a:lnTo>
                    <a:pt x="153" y="914"/>
                  </a:lnTo>
                  <a:lnTo>
                    <a:pt x="163" y="923"/>
                  </a:lnTo>
                  <a:lnTo>
                    <a:pt x="160" y="950"/>
                  </a:lnTo>
                  <a:lnTo>
                    <a:pt x="166" y="959"/>
                  </a:lnTo>
                  <a:lnTo>
                    <a:pt x="193" y="977"/>
                  </a:lnTo>
                  <a:lnTo>
                    <a:pt x="197" y="969"/>
                  </a:lnTo>
                  <a:lnTo>
                    <a:pt x="201" y="953"/>
                  </a:lnTo>
                  <a:lnTo>
                    <a:pt x="187" y="914"/>
                  </a:lnTo>
                  <a:lnTo>
                    <a:pt x="184" y="893"/>
                  </a:lnTo>
                  <a:lnTo>
                    <a:pt x="187" y="863"/>
                  </a:lnTo>
                  <a:lnTo>
                    <a:pt x="180" y="860"/>
                  </a:lnTo>
                  <a:lnTo>
                    <a:pt x="163" y="877"/>
                  </a:lnTo>
                  <a:lnTo>
                    <a:pt x="160" y="890"/>
                  </a:lnTo>
                  <a:lnTo>
                    <a:pt x="153" y="902"/>
                  </a:lnTo>
                  <a:lnTo>
                    <a:pt x="130" y="893"/>
                  </a:lnTo>
                  <a:lnTo>
                    <a:pt x="103" y="857"/>
                  </a:lnTo>
                  <a:lnTo>
                    <a:pt x="76" y="848"/>
                  </a:lnTo>
                  <a:lnTo>
                    <a:pt x="90" y="827"/>
                  </a:lnTo>
                  <a:lnTo>
                    <a:pt x="90" y="748"/>
                  </a:lnTo>
                  <a:lnTo>
                    <a:pt x="56" y="715"/>
                  </a:lnTo>
                  <a:lnTo>
                    <a:pt x="40" y="688"/>
                  </a:lnTo>
                  <a:lnTo>
                    <a:pt x="13" y="625"/>
                  </a:lnTo>
                  <a:lnTo>
                    <a:pt x="27" y="604"/>
                  </a:lnTo>
                  <a:lnTo>
                    <a:pt x="19" y="585"/>
                  </a:lnTo>
                  <a:lnTo>
                    <a:pt x="19" y="567"/>
                  </a:lnTo>
                  <a:lnTo>
                    <a:pt x="33" y="522"/>
                  </a:lnTo>
                  <a:lnTo>
                    <a:pt x="49" y="501"/>
                  </a:lnTo>
                  <a:lnTo>
                    <a:pt x="53" y="488"/>
                  </a:lnTo>
                  <a:lnTo>
                    <a:pt x="49" y="446"/>
                  </a:lnTo>
                  <a:lnTo>
                    <a:pt x="27" y="404"/>
                  </a:lnTo>
                  <a:lnTo>
                    <a:pt x="27" y="392"/>
                  </a:lnTo>
                  <a:lnTo>
                    <a:pt x="19" y="377"/>
                  </a:lnTo>
                  <a:lnTo>
                    <a:pt x="10" y="369"/>
                  </a:lnTo>
                  <a:lnTo>
                    <a:pt x="3" y="350"/>
                  </a:lnTo>
                  <a:lnTo>
                    <a:pt x="0" y="323"/>
                  </a:lnTo>
                  <a:lnTo>
                    <a:pt x="3" y="317"/>
                  </a:lnTo>
                  <a:lnTo>
                    <a:pt x="3" y="296"/>
                  </a:lnTo>
                  <a:lnTo>
                    <a:pt x="27" y="260"/>
                  </a:lnTo>
                  <a:lnTo>
                    <a:pt x="90" y="196"/>
                  </a:lnTo>
                  <a:lnTo>
                    <a:pt x="90" y="184"/>
                  </a:lnTo>
                  <a:lnTo>
                    <a:pt x="97" y="157"/>
                  </a:lnTo>
                  <a:lnTo>
                    <a:pt x="110" y="148"/>
                  </a:lnTo>
                  <a:lnTo>
                    <a:pt x="123" y="121"/>
                  </a:lnTo>
                  <a:lnTo>
                    <a:pt x="130" y="67"/>
                  </a:lnTo>
                  <a:lnTo>
                    <a:pt x="117" y="39"/>
                  </a:lnTo>
                  <a:lnTo>
                    <a:pt x="130" y="12"/>
                  </a:lnTo>
                  <a:lnTo>
                    <a:pt x="139" y="0"/>
                  </a:lnTo>
                  <a:lnTo>
                    <a:pt x="821" y="169"/>
                  </a:lnTo>
                  <a:lnTo>
                    <a:pt x="647" y="779"/>
                  </a:lnTo>
                  <a:lnTo>
                    <a:pt x="1399" y="1776"/>
                  </a:lnTo>
                  <a:lnTo>
                    <a:pt x="1399" y="1806"/>
                  </a:lnTo>
                  <a:lnTo>
                    <a:pt x="1399" y="1815"/>
                  </a:lnTo>
                  <a:lnTo>
                    <a:pt x="1399" y="1825"/>
                  </a:lnTo>
                  <a:lnTo>
                    <a:pt x="1412" y="1849"/>
                  </a:lnTo>
                  <a:lnTo>
                    <a:pt x="1412" y="1870"/>
                  </a:lnTo>
                  <a:lnTo>
                    <a:pt x="1418" y="1885"/>
                  </a:lnTo>
                  <a:lnTo>
                    <a:pt x="1425" y="1909"/>
                  </a:lnTo>
                  <a:lnTo>
                    <a:pt x="1436" y="1915"/>
                  </a:lnTo>
                  <a:lnTo>
                    <a:pt x="1448" y="1927"/>
                  </a:lnTo>
                  <a:lnTo>
                    <a:pt x="1448" y="1948"/>
                  </a:lnTo>
                  <a:lnTo>
                    <a:pt x="1448" y="1954"/>
                  </a:lnTo>
                  <a:lnTo>
                    <a:pt x="1439" y="1948"/>
                  </a:lnTo>
                  <a:lnTo>
                    <a:pt x="1418" y="1966"/>
                  </a:lnTo>
                  <a:lnTo>
                    <a:pt x="1391" y="1976"/>
                  </a:lnTo>
                  <a:lnTo>
                    <a:pt x="1369" y="1997"/>
                  </a:lnTo>
                  <a:lnTo>
                    <a:pt x="1354" y="2051"/>
                  </a:lnTo>
                  <a:lnTo>
                    <a:pt x="1318" y="2093"/>
                  </a:lnTo>
                  <a:lnTo>
                    <a:pt x="1301" y="2093"/>
                  </a:lnTo>
                  <a:lnTo>
                    <a:pt x="1298" y="2105"/>
                  </a:lnTo>
                  <a:lnTo>
                    <a:pt x="1305" y="2120"/>
                  </a:lnTo>
                  <a:lnTo>
                    <a:pt x="1301" y="2132"/>
                  </a:lnTo>
                  <a:lnTo>
                    <a:pt x="1295" y="2159"/>
                  </a:lnTo>
                  <a:lnTo>
                    <a:pt x="1298" y="2168"/>
                  </a:lnTo>
                  <a:lnTo>
                    <a:pt x="1325" y="2189"/>
                  </a:lnTo>
                  <a:lnTo>
                    <a:pt x="1328" y="2199"/>
                  </a:lnTo>
                  <a:lnTo>
                    <a:pt x="1322" y="2208"/>
                  </a:lnTo>
                  <a:lnTo>
                    <a:pt x="1318" y="2219"/>
                  </a:lnTo>
                  <a:lnTo>
                    <a:pt x="1301" y="2235"/>
                  </a:lnTo>
                  <a:lnTo>
                    <a:pt x="1295" y="2232"/>
                  </a:lnTo>
                  <a:lnTo>
                    <a:pt x="1264" y="222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46" name="Freeform 363"/>
            <p:cNvSpPr>
              <a:spLocks noChangeAspect="1"/>
            </p:cNvSpPr>
            <p:nvPr/>
          </p:nvSpPr>
          <p:spPr bwMode="auto">
            <a:xfrm>
              <a:off x="1535" y="3369"/>
              <a:ext cx="1448" cy="2235"/>
            </a:xfrm>
            <a:custGeom>
              <a:avLst/>
              <a:gdLst>
                <a:gd name="T0" fmla="*/ 818 w 1448"/>
                <a:gd name="T1" fmla="*/ 2183 h 2235"/>
                <a:gd name="T2" fmla="*/ 824 w 1448"/>
                <a:gd name="T3" fmla="*/ 2151 h 2235"/>
                <a:gd name="T4" fmla="*/ 807 w 1448"/>
                <a:gd name="T5" fmla="*/ 2126 h 2235"/>
                <a:gd name="T6" fmla="*/ 768 w 1448"/>
                <a:gd name="T7" fmla="*/ 1984 h 2235"/>
                <a:gd name="T8" fmla="*/ 684 w 1448"/>
                <a:gd name="T9" fmla="*/ 1900 h 2235"/>
                <a:gd name="T10" fmla="*/ 651 w 1448"/>
                <a:gd name="T11" fmla="*/ 1867 h 2235"/>
                <a:gd name="T12" fmla="*/ 630 w 1448"/>
                <a:gd name="T13" fmla="*/ 1827 h 2235"/>
                <a:gd name="T14" fmla="*/ 524 w 1448"/>
                <a:gd name="T15" fmla="*/ 1785 h 2235"/>
                <a:gd name="T16" fmla="*/ 447 w 1448"/>
                <a:gd name="T17" fmla="*/ 1712 h 2235"/>
                <a:gd name="T18" fmla="*/ 304 w 1448"/>
                <a:gd name="T19" fmla="*/ 1662 h 2235"/>
                <a:gd name="T20" fmla="*/ 297 w 1448"/>
                <a:gd name="T21" fmla="*/ 1610 h 2235"/>
                <a:gd name="T22" fmla="*/ 313 w 1448"/>
                <a:gd name="T23" fmla="*/ 1544 h 2235"/>
                <a:gd name="T24" fmla="*/ 283 w 1448"/>
                <a:gd name="T25" fmla="*/ 1484 h 2235"/>
                <a:gd name="T26" fmla="*/ 297 w 1448"/>
                <a:gd name="T27" fmla="*/ 1457 h 2235"/>
                <a:gd name="T28" fmla="*/ 216 w 1448"/>
                <a:gd name="T29" fmla="*/ 1330 h 2235"/>
                <a:gd name="T30" fmla="*/ 163 w 1448"/>
                <a:gd name="T31" fmla="*/ 1239 h 2235"/>
                <a:gd name="T32" fmla="*/ 187 w 1448"/>
                <a:gd name="T33" fmla="*/ 1173 h 2235"/>
                <a:gd name="T34" fmla="*/ 197 w 1448"/>
                <a:gd name="T35" fmla="*/ 1107 h 2235"/>
                <a:gd name="T36" fmla="*/ 130 w 1448"/>
                <a:gd name="T37" fmla="*/ 1046 h 2235"/>
                <a:gd name="T38" fmla="*/ 134 w 1448"/>
                <a:gd name="T39" fmla="*/ 953 h 2235"/>
                <a:gd name="T40" fmla="*/ 153 w 1448"/>
                <a:gd name="T41" fmla="*/ 914 h 2235"/>
                <a:gd name="T42" fmla="*/ 166 w 1448"/>
                <a:gd name="T43" fmla="*/ 959 h 2235"/>
                <a:gd name="T44" fmla="*/ 201 w 1448"/>
                <a:gd name="T45" fmla="*/ 953 h 2235"/>
                <a:gd name="T46" fmla="*/ 187 w 1448"/>
                <a:gd name="T47" fmla="*/ 863 h 2235"/>
                <a:gd name="T48" fmla="*/ 160 w 1448"/>
                <a:gd name="T49" fmla="*/ 890 h 2235"/>
                <a:gd name="T50" fmla="*/ 103 w 1448"/>
                <a:gd name="T51" fmla="*/ 857 h 2235"/>
                <a:gd name="T52" fmla="*/ 90 w 1448"/>
                <a:gd name="T53" fmla="*/ 748 h 2235"/>
                <a:gd name="T54" fmla="*/ 13 w 1448"/>
                <a:gd name="T55" fmla="*/ 625 h 2235"/>
                <a:gd name="T56" fmla="*/ 19 w 1448"/>
                <a:gd name="T57" fmla="*/ 567 h 2235"/>
                <a:gd name="T58" fmla="*/ 53 w 1448"/>
                <a:gd name="T59" fmla="*/ 488 h 2235"/>
                <a:gd name="T60" fmla="*/ 27 w 1448"/>
                <a:gd name="T61" fmla="*/ 392 h 2235"/>
                <a:gd name="T62" fmla="*/ 3 w 1448"/>
                <a:gd name="T63" fmla="*/ 350 h 2235"/>
                <a:gd name="T64" fmla="*/ 3 w 1448"/>
                <a:gd name="T65" fmla="*/ 296 h 2235"/>
                <a:gd name="T66" fmla="*/ 90 w 1448"/>
                <a:gd name="T67" fmla="*/ 184 h 2235"/>
                <a:gd name="T68" fmla="*/ 123 w 1448"/>
                <a:gd name="T69" fmla="*/ 121 h 2235"/>
                <a:gd name="T70" fmla="*/ 130 w 1448"/>
                <a:gd name="T71" fmla="*/ 12 h 2235"/>
                <a:gd name="T72" fmla="*/ 647 w 1448"/>
                <a:gd name="T73" fmla="*/ 779 h 2235"/>
                <a:gd name="T74" fmla="*/ 1399 w 1448"/>
                <a:gd name="T75" fmla="*/ 1815 h 2235"/>
                <a:gd name="T76" fmla="*/ 1412 w 1448"/>
                <a:gd name="T77" fmla="*/ 1870 h 2235"/>
                <a:gd name="T78" fmla="*/ 1436 w 1448"/>
                <a:gd name="T79" fmla="*/ 1915 h 2235"/>
                <a:gd name="T80" fmla="*/ 1448 w 1448"/>
                <a:gd name="T81" fmla="*/ 1954 h 2235"/>
                <a:gd name="T82" fmla="*/ 1391 w 1448"/>
                <a:gd name="T83" fmla="*/ 1976 h 2235"/>
                <a:gd name="T84" fmla="*/ 1318 w 1448"/>
                <a:gd name="T85" fmla="*/ 2093 h 2235"/>
                <a:gd name="T86" fmla="*/ 1305 w 1448"/>
                <a:gd name="T87" fmla="*/ 2120 h 2235"/>
                <a:gd name="T88" fmla="*/ 1298 w 1448"/>
                <a:gd name="T89" fmla="*/ 2168 h 2235"/>
                <a:gd name="T90" fmla="*/ 1322 w 1448"/>
                <a:gd name="T91" fmla="*/ 2208 h 2235"/>
                <a:gd name="T92" fmla="*/ 1295 w 1448"/>
                <a:gd name="T93" fmla="*/ 2232 h 223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448"/>
                <a:gd name="T142" fmla="*/ 0 h 2235"/>
                <a:gd name="T143" fmla="*/ 1448 w 1448"/>
                <a:gd name="T144" fmla="*/ 2235 h 223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448" h="2235">
                  <a:moveTo>
                    <a:pt x="1264" y="2229"/>
                  </a:moveTo>
                  <a:lnTo>
                    <a:pt x="824" y="2189"/>
                  </a:lnTo>
                  <a:lnTo>
                    <a:pt x="818" y="2183"/>
                  </a:lnTo>
                  <a:lnTo>
                    <a:pt x="814" y="2162"/>
                  </a:lnTo>
                  <a:lnTo>
                    <a:pt x="818" y="2153"/>
                  </a:lnTo>
                  <a:lnTo>
                    <a:pt x="824" y="2151"/>
                  </a:lnTo>
                  <a:lnTo>
                    <a:pt x="818" y="2144"/>
                  </a:lnTo>
                  <a:lnTo>
                    <a:pt x="810" y="2144"/>
                  </a:lnTo>
                  <a:lnTo>
                    <a:pt x="807" y="2126"/>
                  </a:lnTo>
                  <a:lnTo>
                    <a:pt x="807" y="2120"/>
                  </a:lnTo>
                  <a:lnTo>
                    <a:pt x="807" y="2053"/>
                  </a:lnTo>
                  <a:lnTo>
                    <a:pt x="768" y="1984"/>
                  </a:lnTo>
                  <a:lnTo>
                    <a:pt x="744" y="1963"/>
                  </a:lnTo>
                  <a:lnTo>
                    <a:pt x="727" y="1936"/>
                  </a:lnTo>
                  <a:lnTo>
                    <a:pt x="684" y="1900"/>
                  </a:lnTo>
                  <a:lnTo>
                    <a:pt x="657" y="1900"/>
                  </a:lnTo>
                  <a:lnTo>
                    <a:pt x="641" y="1885"/>
                  </a:lnTo>
                  <a:lnTo>
                    <a:pt x="651" y="1867"/>
                  </a:lnTo>
                  <a:lnTo>
                    <a:pt x="644" y="1854"/>
                  </a:lnTo>
                  <a:lnTo>
                    <a:pt x="644" y="1843"/>
                  </a:lnTo>
                  <a:lnTo>
                    <a:pt x="630" y="1827"/>
                  </a:lnTo>
                  <a:lnTo>
                    <a:pt x="584" y="1822"/>
                  </a:lnTo>
                  <a:lnTo>
                    <a:pt x="558" y="1812"/>
                  </a:lnTo>
                  <a:lnTo>
                    <a:pt x="524" y="1785"/>
                  </a:lnTo>
                  <a:lnTo>
                    <a:pt x="504" y="1741"/>
                  </a:lnTo>
                  <a:lnTo>
                    <a:pt x="477" y="1719"/>
                  </a:lnTo>
                  <a:lnTo>
                    <a:pt x="447" y="1712"/>
                  </a:lnTo>
                  <a:lnTo>
                    <a:pt x="367" y="1680"/>
                  </a:lnTo>
                  <a:lnTo>
                    <a:pt x="341" y="1680"/>
                  </a:lnTo>
                  <a:lnTo>
                    <a:pt x="304" y="1662"/>
                  </a:lnTo>
                  <a:lnTo>
                    <a:pt x="283" y="1643"/>
                  </a:lnTo>
                  <a:lnTo>
                    <a:pt x="283" y="1626"/>
                  </a:lnTo>
                  <a:lnTo>
                    <a:pt x="297" y="1610"/>
                  </a:lnTo>
                  <a:lnTo>
                    <a:pt x="304" y="1574"/>
                  </a:lnTo>
                  <a:lnTo>
                    <a:pt x="310" y="1553"/>
                  </a:lnTo>
                  <a:lnTo>
                    <a:pt x="313" y="1544"/>
                  </a:lnTo>
                  <a:lnTo>
                    <a:pt x="307" y="1517"/>
                  </a:lnTo>
                  <a:lnTo>
                    <a:pt x="286" y="1508"/>
                  </a:lnTo>
                  <a:lnTo>
                    <a:pt x="283" y="1484"/>
                  </a:lnTo>
                  <a:lnTo>
                    <a:pt x="290" y="1477"/>
                  </a:lnTo>
                  <a:lnTo>
                    <a:pt x="294" y="1477"/>
                  </a:lnTo>
                  <a:lnTo>
                    <a:pt x="297" y="1457"/>
                  </a:lnTo>
                  <a:lnTo>
                    <a:pt x="274" y="1442"/>
                  </a:lnTo>
                  <a:lnTo>
                    <a:pt x="221" y="1354"/>
                  </a:lnTo>
                  <a:lnTo>
                    <a:pt x="216" y="1330"/>
                  </a:lnTo>
                  <a:lnTo>
                    <a:pt x="206" y="1310"/>
                  </a:lnTo>
                  <a:lnTo>
                    <a:pt x="203" y="1291"/>
                  </a:lnTo>
                  <a:lnTo>
                    <a:pt x="163" y="1239"/>
                  </a:lnTo>
                  <a:lnTo>
                    <a:pt x="166" y="1185"/>
                  </a:lnTo>
                  <a:lnTo>
                    <a:pt x="177" y="1173"/>
                  </a:lnTo>
                  <a:lnTo>
                    <a:pt x="187" y="1173"/>
                  </a:lnTo>
                  <a:lnTo>
                    <a:pt x="206" y="1155"/>
                  </a:lnTo>
                  <a:lnTo>
                    <a:pt x="210" y="1119"/>
                  </a:lnTo>
                  <a:lnTo>
                    <a:pt x="197" y="1107"/>
                  </a:lnTo>
                  <a:lnTo>
                    <a:pt x="170" y="1095"/>
                  </a:lnTo>
                  <a:lnTo>
                    <a:pt x="139" y="1071"/>
                  </a:lnTo>
                  <a:lnTo>
                    <a:pt x="130" y="1046"/>
                  </a:lnTo>
                  <a:lnTo>
                    <a:pt x="130" y="980"/>
                  </a:lnTo>
                  <a:lnTo>
                    <a:pt x="137" y="969"/>
                  </a:lnTo>
                  <a:lnTo>
                    <a:pt x="134" y="953"/>
                  </a:lnTo>
                  <a:lnTo>
                    <a:pt x="139" y="950"/>
                  </a:lnTo>
                  <a:lnTo>
                    <a:pt x="147" y="914"/>
                  </a:lnTo>
                  <a:lnTo>
                    <a:pt x="153" y="914"/>
                  </a:lnTo>
                  <a:lnTo>
                    <a:pt x="163" y="923"/>
                  </a:lnTo>
                  <a:lnTo>
                    <a:pt x="160" y="950"/>
                  </a:lnTo>
                  <a:lnTo>
                    <a:pt x="166" y="959"/>
                  </a:lnTo>
                  <a:lnTo>
                    <a:pt x="193" y="977"/>
                  </a:lnTo>
                  <a:lnTo>
                    <a:pt x="197" y="969"/>
                  </a:lnTo>
                  <a:lnTo>
                    <a:pt x="201" y="953"/>
                  </a:lnTo>
                  <a:lnTo>
                    <a:pt x="187" y="914"/>
                  </a:lnTo>
                  <a:lnTo>
                    <a:pt x="184" y="893"/>
                  </a:lnTo>
                  <a:lnTo>
                    <a:pt x="187" y="863"/>
                  </a:lnTo>
                  <a:lnTo>
                    <a:pt x="180" y="860"/>
                  </a:lnTo>
                  <a:lnTo>
                    <a:pt x="163" y="877"/>
                  </a:lnTo>
                  <a:lnTo>
                    <a:pt x="160" y="890"/>
                  </a:lnTo>
                  <a:lnTo>
                    <a:pt x="153" y="902"/>
                  </a:lnTo>
                  <a:lnTo>
                    <a:pt x="130" y="893"/>
                  </a:lnTo>
                  <a:lnTo>
                    <a:pt x="103" y="857"/>
                  </a:lnTo>
                  <a:lnTo>
                    <a:pt x="76" y="848"/>
                  </a:lnTo>
                  <a:lnTo>
                    <a:pt x="90" y="827"/>
                  </a:lnTo>
                  <a:lnTo>
                    <a:pt x="90" y="748"/>
                  </a:lnTo>
                  <a:lnTo>
                    <a:pt x="56" y="715"/>
                  </a:lnTo>
                  <a:lnTo>
                    <a:pt x="40" y="688"/>
                  </a:lnTo>
                  <a:lnTo>
                    <a:pt x="13" y="625"/>
                  </a:lnTo>
                  <a:lnTo>
                    <a:pt x="27" y="604"/>
                  </a:lnTo>
                  <a:lnTo>
                    <a:pt x="19" y="585"/>
                  </a:lnTo>
                  <a:lnTo>
                    <a:pt x="19" y="567"/>
                  </a:lnTo>
                  <a:lnTo>
                    <a:pt x="33" y="522"/>
                  </a:lnTo>
                  <a:lnTo>
                    <a:pt x="49" y="501"/>
                  </a:lnTo>
                  <a:lnTo>
                    <a:pt x="53" y="488"/>
                  </a:lnTo>
                  <a:lnTo>
                    <a:pt x="49" y="446"/>
                  </a:lnTo>
                  <a:lnTo>
                    <a:pt x="27" y="404"/>
                  </a:lnTo>
                  <a:lnTo>
                    <a:pt x="27" y="392"/>
                  </a:lnTo>
                  <a:lnTo>
                    <a:pt x="19" y="377"/>
                  </a:lnTo>
                  <a:lnTo>
                    <a:pt x="10" y="369"/>
                  </a:lnTo>
                  <a:lnTo>
                    <a:pt x="3" y="350"/>
                  </a:lnTo>
                  <a:lnTo>
                    <a:pt x="0" y="323"/>
                  </a:lnTo>
                  <a:lnTo>
                    <a:pt x="3" y="317"/>
                  </a:lnTo>
                  <a:lnTo>
                    <a:pt x="3" y="296"/>
                  </a:lnTo>
                  <a:lnTo>
                    <a:pt x="27" y="260"/>
                  </a:lnTo>
                  <a:lnTo>
                    <a:pt x="90" y="196"/>
                  </a:lnTo>
                  <a:lnTo>
                    <a:pt x="90" y="184"/>
                  </a:lnTo>
                  <a:lnTo>
                    <a:pt x="97" y="157"/>
                  </a:lnTo>
                  <a:lnTo>
                    <a:pt x="110" y="148"/>
                  </a:lnTo>
                  <a:lnTo>
                    <a:pt x="123" y="121"/>
                  </a:lnTo>
                  <a:lnTo>
                    <a:pt x="130" y="67"/>
                  </a:lnTo>
                  <a:lnTo>
                    <a:pt x="117" y="39"/>
                  </a:lnTo>
                  <a:lnTo>
                    <a:pt x="130" y="12"/>
                  </a:lnTo>
                  <a:lnTo>
                    <a:pt x="139" y="0"/>
                  </a:lnTo>
                  <a:lnTo>
                    <a:pt x="821" y="169"/>
                  </a:lnTo>
                  <a:lnTo>
                    <a:pt x="647" y="779"/>
                  </a:lnTo>
                  <a:lnTo>
                    <a:pt x="1399" y="1776"/>
                  </a:lnTo>
                  <a:lnTo>
                    <a:pt x="1399" y="1806"/>
                  </a:lnTo>
                  <a:lnTo>
                    <a:pt x="1399" y="1815"/>
                  </a:lnTo>
                  <a:lnTo>
                    <a:pt x="1399" y="1825"/>
                  </a:lnTo>
                  <a:lnTo>
                    <a:pt x="1412" y="1849"/>
                  </a:lnTo>
                  <a:lnTo>
                    <a:pt x="1412" y="1870"/>
                  </a:lnTo>
                  <a:lnTo>
                    <a:pt x="1418" y="1885"/>
                  </a:lnTo>
                  <a:lnTo>
                    <a:pt x="1425" y="1909"/>
                  </a:lnTo>
                  <a:lnTo>
                    <a:pt x="1436" y="1915"/>
                  </a:lnTo>
                  <a:lnTo>
                    <a:pt x="1448" y="1927"/>
                  </a:lnTo>
                  <a:lnTo>
                    <a:pt x="1448" y="1948"/>
                  </a:lnTo>
                  <a:lnTo>
                    <a:pt x="1448" y="1954"/>
                  </a:lnTo>
                  <a:lnTo>
                    <a:pt x="1439" y="1948"/>
                  </a:lnTo>
                  <a:lnTo>
                    <a:pt x="1418" y="1966"/>
                  </a:lnTo>
                  <a:lnTo>
                    <a:pt x="1391" y="1976"/>
                  </a:lnTo>
                  <a:lnTo>
                    <a:pt x="1369" y="1997"/>
                  </a:lnTo>
                  <a:lnTo>
                    <a:pt x="1354" y="2051"/>
                  </a:lnTo>
                  <a:lnTo>
                    <a:pt x="1318" y="2093"/>
                  </a:lnTo>
                  <a:lnTo>
                    <a:pt x="1301" y="2093"/>
                  </a:lnTo>
                  <a:lnTo>
                    <a:pt x="1298" y="2105"/>
                  </a:lnTo>
                  <a:lnTo>
                    <a:pt x="1305" y="2120"/>
                  </a:lnTo>
                  <a:lnTo>
                    <a:pt x="1301" y="2132"/>
                  </a:lnTo>
                  <a:lnTo>
                    <a:pt x="1295" y="2159"/>
                  </a:lnTo>
                  <a:lnTo>
                    <a:pt x="1298" y="2168"/>
                  </a:lnTo>
                  <a:lnTo>
                    <a:pt x="1325" y="2189"/>
                  </a:lnTo>
                  <a:lnTo>
                    <a:pt x="1328" y="2199"/>
                  </a:lnTo>
                  <a:lnTo>
                    <a:pt x="1322" y="2208"/>
                  </a:lnTo>
                  <a:lnTo>
                    <a:pt x="1318" y="2219"/>
                  </a:lnTo>
                  <a:lnTo>
                    <a:pt x="1301" y="2235"/>
                  </a:lnTo>
                  <a:lnTo>
                    <a:pt x="1295" y="2232"/>
                  </a:lnTo>
                  <a:lnTo>
                    <a:pt x="1264" y="2229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47" name="Freeform 364"/>
            <p:cNvSpPr>
              <a:spLocks noChangeAspect="1"/>
            </p:cNvSpPr>
            <p:nvPr/>
          </p:nvSpPr>
          <p:spPr bwMode="auto">
            <a:xfrm>
              <a:off x="2843" y="2229"/>
              <a:ext cx="1081" cy="1586"/>
            </a:xfrm>
            <a:custGeom>
              <a:avLst/>
              <a:gdLst>
                <a:gd name="T0" fmla="*/ 90 w 1081"/>
                <a:gd name="T1" fmla="*/ 1046 h 1586"/>
                <a:gd name="T2" fmla="*/ 113 w 1081"/>
                <a:gd name="T3" fmla="*/ 995 h 1586"/>
                <a:gd name="T4" fmla="*/ 123 w 1081"/>
                <a:gd name="T5" fmla="*/ 986 h 1586"/>
                <a:gd name="T6" fmla="*/ 116 w 1081"/>
                <a:gd name="T7" fmla="*/ 959 h 1586"/>
                <a:gd name="T8" fmla="*/ 86 w 1081"/>
                <a:gd name="T9" fmla="*/ 935 h 1586"/>
                <a:gd name="T10" fmla="*/ 133 w 1081"/>
                <a:gd name="T11" fmla="*/ 853 h 1586"/>
                <a:gd name="T12" fmla="*/ 176 w 1081"/>
                <a:gd name="T13" fmla="*/ 826 h 1586"/>
                <a:gd name="T14" fmla="*/ 192 w 1081"/>
                <a:gd name="T15" fmla="*/ 799 h 1586"/>
                <a:gd name="T16" fmla="*/ 266 w 1081"/>
                <a:gd name="T17" fmla="*/ 663 h 1586"/>
                <a:gd name="T18" fmla="*/ 232 w 1081"/>
                <a:gd name="T19" fmla="*/ 645 h 1586"/>
                <a:gd name="T20" fmla="*/ 216 w 1081"/>
                <a:gd name="T21" fmla="*/ 609 h 1586"/>
                <a:gd name="T22" fmla="*/ 219 w 1081"/>
                <a:gd name="T23" fmla="*/ 573 h 1586"/>
                <a:gd name="T24" fmla="*/ 213 w 1081"/>
                <a:gd name="T25" fmla="*/ 546 h 1586"/>
                <a:gd name="T26" fmla="*/ 219 w 1081"/>
                <a:gd name="T27" fmla="*/ 522 h 1586"/>
                <a:gd name="T28" fmla="*/ 346 w 1081"/>
                <a:gd name="T29" fmla="*/ 0 h 1586"/>
                <a:gd name="T30" fmla="*/ 452 w 1081"/>
                <a:gd name="T31" fmla="*/ 233 h 1586"/>
                <a:gd name="T32" fmla="*/ 486 w 1081"/>
                <a:gd name="T33" fmla="*/ 320 h 1586"/>
                <a:gd name="T34" fmla="*/ 465 w 1081"/>
                <a:gd name="T35" fmla="*/ 350 h 1586"/>
                <a:gd name="T36" fmla="*/ 496 w 1081"/>
                <a:gd name="T37" fmla="*/ 383 h 1586"/>
                <a:gd name="T38" fmla="*/ 562 w 1081"/>
                <a:gd name="T39" fmla="*/ 474 h 1586"/>
                <a:gd name="T40" fmla="*/ 582 w 1081"/>
                <a:gd name="T41" fmla="*/ 525 h 1586"/>
                <a:gd name="T42" fmla="*/ 605 w 1081"/>
                <a:gd name="T43" fmla="*/ 543 h 1586"/>
                <a:gd name="T44" fmla="*/ 652 w 1081"/>
                <a:gd name="T45" fmla="*/ 558 h 1586"/>
                <a:gd name="T46" fmla="*/ 618 w 1081"/>
                <a:gd name="T47" fmla="*/ 637 h 1586"/>
                <a:gd name="T48" fmla="*/ 602 w 1081"/>
                <a:gd name="T49" fmla="*/ 679 h 1586"/>
                <a:gd name="T50" fmla="*/ 605 w 1081"/>
                <a:gd name="T51" fmla="*/ 700 h 1586"/>
                <a:gd name="T52" fmla="*/ 579 w 1081"/>
                <a:gd name="T53" fmla="*/ 733 h 1586"/>
                <a:gd name="T54" fmla="*/ 572 w 1081"/>
                <a:gd name="T55" fmla="*/ 763 h 1586"/>
                <a:gd name="T56" fmla="*/ 615 w 1081"/>
                <a:gd name="T57" fmla="*/ 787 h 1586"/>
                <a:gd name="T58" fmla="*/ 668 w 1081"/>
                <a:gd name="T59" fmla="*/ 748 h 1586"/>
                <a:gd name="T60" fmla="*/ 682 w 1081"/>
                <a:gd name="T61" fmla="*/ 769 h 1586"/>
                <a:gd name="T62" fmla="*/ 695 w 1081"/>
                <a:gd name="T63" fmla="*/ 778 h 1586"/>
                <a:gd name="T64" fmla="*/ 692 w 1081"/>
                <a:gd name="T65" fmla="*/ 845 h 1586"/>
                <a:gd name="T66" fmla="*/ 722 w 1081"/>
                <a:gd name="T67" fmla="*/ 895 h 1586"/>
                <a:gd name="T68" fmla="*/ 709 w 1081"/>
                <a:gd name="T69" fmla="*/ 929 h 1586"/>
                <a:gd name="T70" fmla="*/ 745 w 1081"/>
                <a:gd name="T71" fmla="*/ 953 h 1586"/>
                <a:gd name="T72" fmla="*/ 765 w 1081"/>
                <a:gd name="T73" fmla="*/ 986 h 1586"/>
                <a:gd name="T74" fmla="*/ 758 w 1081"/>
                <a:gd name="T75" fmla="*/ 1019 h 1586"/>
                <a:gd name="T76" fmla="*/ 792 w 1081"/>
                <a:gd name="T77" fmla="*/ 1056 h 1586"/>
                <a:gd name="T78" fmla="*/ 815 w 1081"/>
                <a:gd name="T79" fmla="*/ 1028 h 1586"/>
                <a:gd name="T80" fmla="*/ 865 w 1081"/>
                <a:gd name="T81" fmla="*/ 1043 h 1586"/>
                <a:gd name="T82" fmla="*/ 892 w 1081"/>
                <a:gd name="T83" fmla="*/ 1028 h 1586"/>
                <a:gd name="T84" fmla="*/ 945 w 1081"/>
                <a:gd name="T85" fmla="*/ 1041 h 1586"/>
                <a:gd name="T86" fmla="*/ 971 w 1081"/>
                <a:gd name="T87" fmla="*/ 1043 h 1586"/>
                <a:gd name="T88" fmla="*/ 1014 w 1081"/>
                <a:gd name="T89" fmla="*/ 1028 h 1586"/>
                <a:gd name="T90" fmla="*/ 1058 w 1081"/>
                <a:gd name="T91" fmla="*/ 1035 h 1586"/>
                <a:gd name="T92" fmla="*/ 1081 w 1081"/>
                <a:gd name="T93" fmla="*/ 1073 h 1586"/>
                <a:gd name="T94" fmla="*/ 496 w 1081"/>
                <a:gd name="T95" fmla="*/ 1505 h 158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1"/>
                <a:gd name="T145" fmla="*/ 0 h 1586"/>
                <a:gd name="T146" fmla="*/ 1081 w 1081"/>
                <a:gd name="T147" fmla="*/ 1586 h 158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1" h="1586">
                  <a:moveTo>
                    <a:pt x="0" y="1414"/>
                  </a:moveTo>
                  <a:lnTo>
                    <a:pt x="90" y="1046"/>
                  </a:lnTo>
                  <a:lnTo>
                    <a:pt x="113" y="1019"/>
                  </a:lnTo>
                  <a:lnTo>
                    <a:pt x="113" y="995"/>
                  </a:lnTo>
                  <a:lnTo>
                    <a:pt x="119" y="995"/>
                  </a:lnTo>
                  <a:lnTo>
                    <a:pt x="123" y="986"/>
                  </a:lnTo>
                  <a:lnTo>
                    <a:pt x="130" y="974"/>
                  </a:lnTo>
                  <a:lnTo>
                    <a:pt x="116" y="959"/>
                  </a:lnTo>
                  <a:lnTo>
                    <a:pt x="93" y="947"/>
                  </a:lnTo>
                  <a:lnTo>
                    <a:pt x="86" y="935"/>
                  </a:lnTo>
                  <a:lnTo>
                    <a:pt x="93" y="910"/>
                  </a:lnTo>
                  <a:lnTo>
                    <a:pt x="133" y="853"/>
                  </a:lnTo>
                  <a:lnTo>
                    <a:pt x="159" y="845"/>
                  </a:lnTo>
                  <a:lnTo>
                    <a:pt x="176" y="826"/>
                  </a:lnTo>
                  <a:lnTo>
                    <a:pt x="179" y="814"/>
                  </a:lnTo>
                  <a:lnTo>
                    <a:pt x="192" y="799"/>
                  </a:lnTo>
                  <a:lnTo>
                    <a:pt x="269" y="691"/>
                  </a:lnTo>
                  <a:lnTo>
                    <a:pt x="266" y="663"/>
                  </a:lnTo>
                  <a:lnTo>
                    <a:pt x="250" y="652"/>
                  </a:lnTo>
                  <a:lnTo>
                    <a:pt x="232" y="645"/>
                  </a:lnTo>
                  <a:lnTo>
                    <a:pt x="219" y="627"/>
                  </a:lnTo>
                  <a:lnTo>
                    <a:pt x="216" y="609"/>
                  </a:lnTo>
                  <a:lnTo>
                    <a:pt x="213" y="583"/>
                  </a:lnTo>
                  <a:lnTo>
                    <a:pt x="219" y="573"/>
                  </a:lnTo>
                  <a:lnTo>
                    <a:pt x="226" y="564"/>
                  </a:lnTo>
                  <a:lnTo>
                    <a:pt x="213" y="546"/>
                  </a:lnTo>
                  <a:lnTo>
                    <a:pt x="213" y="528"/>
                  </a:lnTo>
                  <a:lnTo>
                    <a:pt x="219" y="522"/>
                  </a:lnTo>
                  <a:lnTo>
                    <a:pt x="349" y="0"/>
                  </a:lnTo>
                  <a:lnTo>
                    <a:pt x="346" y="0"/>
                  </a:lnTo>
                  <a:lnTo>
                    <a:pt x="489" y="34"/>
                  </a:lnTo>
                  <a:lnTo>
                    <a:pt x="452" y="233"/>
                  </a:lnTo>
                  <a:lnTo>
                    <a:pt x="475" y="287"/>
                  </a:lnTo>
                  <a:lnTo>
                    <a:pt x="486" y="320"/>
                  </a:lnTo>
                  <a:lnTo>
                    <a:pt x="475" y="341"/>
                  </a:lnTo>
                  <a:lnTo>
                    <a:pt x="465" y="350"/>
                  </a:lnTo>
                  <a:lnTo>
                    <a:pt x="479" y="362"/>
                  </a:lnTo>
                  <a:lnTo>
                    <a:pt x="496" y="383"/>
                  </a:lnTo>
                  <a:lnTo>
                    <a:pt x="536" y="419"/>
                  </a:lnTo>
                  <a:lnTo>
                    <a:pt x="562" y="474"/>
                  </a:lnTo>
                  <a:lnTo>
                    <a:pt x="569" y="498"/>
                  </a:lnTo>
                  <a:lnTo>
                    <a:pt x="582" y="525"/>
                  </a:lnTo>
                  <a:lnTo>
                    <a:pt x="605" y="525"/>
                  </a:lnTo>
                  <a:lnTo>
                    <a:pt x="605" y="543"/>
                  </a:lnTo>
                  <a:lnTo>
                    <a:pt x="642" y="546"/>
                  </a:lnTo>
                  <a:lnTo>
                    <a:pt x="652" y="558"/>
                  </a:lnTo>
                  <a:lnTo>
                    <a:pt x="615" y="624"/>
                  </a:lnTo>
                  <a:lnTo>
                    <a:pt x="618" y="637"/>
                  </a:lnTo>
                  <a:lnTo>
                    <a:pt x="605" y="645"/>
                  </a:lnTo>
                  <a:lnTo>
                    <a:pt x="602" y="679"/>
                  </a:lnTo>
                  <a:lnTo>
                    <a:pt x="605" y="682"/>
                  </a:lnTo>
                  <a:lnTo>
                    <a:pt x="605" y="700"/>
                  </a:lnTo>
                  <a:lnTo>
                    <a:pt x="579" y="715"/>
                  </a:lnTo>
                  <a:lnTo>
                    <a:pt x="579" y="733"/>
                  </a:lnTo>
                  <a:lnTo>
                    <a:pt x="582" y="745"/>
                  </a:lnTo>
                  <a:lnTo>
                    <a:pt x="572" y="763"/>
                  </a:lnTo>
                  <a:lnTo>
                    <a:pt x="605" y="790"/>
                  </a:lnTo>
                  <a:lnTo>
                    <a:pt x="615" y="787"/>
                  </a:lnTo>
                  <a:lnTo>
                    <a:pt x="662" y="754"/>
                  </a:lnTo>
                  <a:lnTo>
                    <a:pt x="668" y="748"/>
                  </a:lnTo>
                  <a:lnTo>
                    <a:pt x="675" y="754"/>
                  </a:lnTo>
                  <a:lnTo>
                    <a:pt x="682" y="769"/>
                  </a:lnTo>
                  <a:lnTo>
                    <a:pt x="689" y="772"/>
                  </a:lnTo>
                  <a:lnTo>
                    <a:pt x="695" y="778"/>
                  </a:lnTo>
                  <a:lnTo>
                    <a:pt x="692" y="805"/>
                  </a:lnTo>
                  <a:lnTo>
                    <a:pt x="692" y="845"/>
                  </a:lnTo>
                  <a:lnTo>
                    <a:pt x="702" y="872"/>
                  </a:lnTo>
                  <a:lnTo>
                    <a:pt x="722" y="895"/>
                  </a:lnTo>
                  <a:lnTo>
                    <a:pt x="719" y="910"/>
                  </a:lnTo>
                  <a:lnTo>
                    <a:pt x="709" y="929"/>
                  </a:lnTo>
                  <a:lnTo>
                    <a:pt x="726" y="953"/>
                  </a:lnTo>
                  <a:lnTo>
                    <a:pt x="745" y="953"/>
                  </a:lnTo>
                  <a:lnTo>
                    <a:pt x="762" y="974"/>
                  </a:lnTo>
                  <a:lnTo>
                    <a:pt x="765" y="986"/>
                  </a:lnTo>
                  <a:lnTo>
                    <a:pt x="758" y="1014"/>
                  </a:lnTo>
                  <a:lnTo>
                    <a:pt x="758" y="1019"/>
                  </a:lnTo>
                  <a:lnTo>
                    <a:pt x="772" y="1043"/>
                  </a:lnTo>
                  <a:lnTo>
                    <a:pt x="792" y="1056"/>
                  </a:lnTo>
                  <a:lnTo>
                    <a:pt x="802" y="1035"/>
                  </a:lnTo>
                  <a:lnTo>
                    <a:pt x="815" y="1028"/>
                  </a:lnTo>
                  <a:lnTo>
                    <a:pt x="848" y="1041"/>
                  </a:lnTo>
                  <a:lnTo>
                    <a:pt x="865" y="1043"/>
                  </a:lnTo>
                  <a:lnTo>
                    <a:pt x="882" y="1031"/>
                  </a:lnTo>
                  <a:lnTo>
                    <a:pt x="892" y="1028"/>
                  </a:lnTo>
                  <a:lnTo>
                    <a:pt x="902" y="1037"/>
                  </a:lnTo>
                  <a:lnTo>
                    <a:pt x="945" y="1041"/>
                  </a:lnTo>
                  <a:lnTo>
                    <a:pt x="965" y="1049"/>
                  </a:lnTo>
                  <a:lnTo>
                    <a:pt x="971" y="1043"/>
                  </a:lnTo>
                  <a:lnTo>
                    <a:pt x="1018" y="1046"/>
                  </a:lnTo>
                  <a:lnTo>
                    <a:pt x="1014" y="1028"/>
                  </a:lnTo>
                  <a:lnTo>
                    <a:pt x="1035" y="1014"/>
                  </a:lnTo>
                  <a:lnTo>
                    <a:pt x="1058" y="1035"/>
                  </a:lnTo>
                  <a:lnTo>
                    <a:pt x="1064" y="1062"/>
                  </a:lnTo>
                  <a:lnTo>
                    <a:pt x="1081" y="1073"/>
                  </a:lnTo>
                  <a:lnTo>
                    <a:pt x="998" y="1586"/>
                  </a:lnTo>
                  <a:lnTo>
                    <a:pt x="496" y="1505"/>
                  </a:lnTo>
                  <a:lnTo>
                    <a:pt x="0" y="141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48" name="Freeform 365"/>
            <p:cNvSpPr>
              <a:spLocks noChangeAspect="1"/>
            </p:cNvSpPr>
            <p:nvPr/>
          </p:nvSpPr>
          <p:spPr bwMode="auto">
            <a:xfrm>
              <a:off x="2843" y="2229"/>
              <a:ext cx="1081" cy="1586"/>
            </a:xfrm>
            <a:custGeom>
              <a:avLst/>
              <a:gdLst>
                <a:gd name="T0" fmla="*/ 90 w 1081"/>
                <a:gd name="T1" fmla="*/ 1046 h 1586"/>
                <a:gd name="T2" fmla="*/ 113 w 1081"/>
                <a:gd name="T3" fmla="*/ 995 h 1586"/>
                <a:gd name="T4" fmla="*/ 123 w 1081"/>
                <a:gd name="T5" fmla="*/ 986 h 1586"/>
                <a:gd name="T6" fmla="*/ 116 w 1081"/>
                <a:gd name="T7" fmla="*/ 959 h 1586"/>
                <a:gd name="T8" fmla="*/ 86 w 1081"/>
                <a:gd name="T9" fmla="*/ 935 h 1586"/>
                <a:gd name="T10" fmla="*/ 133 w 1081"/>
                <a:gd name="T11" fmla="*/ 853 h 1586"/>
                <a:gd name="T12" fmla="*/ 176 w 1081"/>
                <a:gd name="T13" fmla="*/ 827 h 1586"/>
                <a:gd name="T14" fmla="*/ 192 w 1081"/>
                <a:gd name="T15" fmla="*/ 799 h 1586"/>
                <a:gd name="T16" fmla="*/ 266 w 1081"/>
                <a:gd name="T17" fmla="*/ 663 h 1586"/>
                <a:gd name="T18" fmla="*/ 233 w 1081"/>
                <a:gd name="T19" fmla="*/ 645 h 1586"/>
                <a:gd name="T20" fmla="*/ 216 w 1081"/>
                <a:gd name="T21" fmla="*/ 609 h 1586"/>
                <a:gd name="T22" fmla="*/ 220 w 1081"/>
                <a:gd name="T23" fmla="*/ 573 h 1586"/>
                <a:gd name="T24" fmla="*/ 213 w 1081"/>
                <a:gd name="T25" fmla="*/ 546 h 1586"/>
                <a:gd name="T26" fmla="*/ 220 w 1081"/>
                <a:gd name="T27" fmla="*/ 522 h 1586"/>
                <a:gd name="T28" fmla="*/ 346 w 1081"/>
                <a:gd name="T29" fmla="*/ 0 h 1586"/>
                <a:gd name="T30" fmla="*/ 452 w 1081"/>
                <a:gd name="T31" fmla="*/ 232 h 1586"/>
                <a:gd name="T32" fmla="*/ 486 w 1081"/>
                <a:gd name="T33" fmla="*/ 319 h 1586"/>
                <a:gd name="T34" fmla="*/ 466 w 1081"/>
                <a:gd name="T35" fmla="*/ 350 h 1586"/>
                <a:gd name="T36" fmla="*/ 495 w 1081"/>
                <a:gd name="T37" fmla="*/ 383 h 1586"/>
                <a:gd name="T38" fmla="*/ 562 w 1081"/>
                <a:gd name="T39" fmla="*/ 473 h 1586"/>
                <a:gd name="T40" fmla="*/ 582 w 1081"/>
                <a:gd name="T41" fmla="*/ 525 h 1586"/>
                <a:gd name="T42" fmla="*/ 605 w 1081"/>
                <a:gd name="T43" fmla="*/ 543 h 1586"/>
                <a:gd name="T44" fmla="*/ 652 w 1081"/>
                <a:gd name="T45" fmla="*/ 558 h 1586"/>
                <a:gd name="T46" fmla="*/ 619 w 1081"/>
                <a:gd name="T47" fmla="*/ 636 h 1586"/>
                <a:gd name="T48" fmla="*/ 603 w 1081"/>
                <a:gd name="T49" fmla="*/ 678 h 1586"/>
                <a:gd name="T50" fmla="*/ 605 w 1081"/>
                <a:gd name="T51" fmla="*/ 700 h 1586"/>
                <a:gd name="T52" fmla="*/ 579 w 1081"/>
                <a:gd name="T53" fmla="*/ 733 h 1586"/>
                <a:gd name="T54" fmla="*/ 572 w 1081"/>
                <a:gd name="T55" fmla="*/ 763 h 1586"/>
                <a:gd name="T56" fmla="*/ 615 w 1081"/>
                <a:gd name="T57" fmla="*/ 787 h 1586"/>
                <a:gd name="T58" fmla="*/ 669 w 1081"/>
                <a:gd name="T59" fmla="*/ 748 h 1586"/>
                <a:gd name="T60" fmla="*/ 682 w 1081"/>
                <a:gd name="T61" fmla="*/ 769 h 1586"/>
                <a:gd name="T62" fmla="*/ 695 w 1081"/>
                <a:gd name="T63" fmla="*/ 778 h 1586"/>
                <a:gd name="T64" fmla="*/ 692 w 1081"/>
                <a:gd name="T65" fmla="*/ 845 h 1586"/>
                <a:gd name="T66" fmla="*/ 722 w 1081"/>
                <a:gd name="T67" fmla="*/ 895 h 1586"/>
                <a:gd name="T68" fmla="*/ 708 w 1081"/>
                <a:gd name="T69" fmla="*/ 929 h 1586"/>
                <a:gd name="T70" fmla="*/ 745 w 1081"/>
                <a:gd name="T71" fmla="*/ 953 h 1586"/>
                <a:gd name="T72" fmla="*/ 765 w 1081"/>
                <a:gd name="T73" fmla="*/ 986 h 1586"/>
                <a:gd name="T74" fmla="*/ 758 w 1081"/>
                <a:gd name="T75" fmla="*/ 1019 h 1586"/>
                <a:gd name="T76" fmla="*/ 792 w 1081"/>
                <a:gd name="T77" fmla="*/ 1055 h 1586"/>
                <a:gd name="T78" fmla="*/ 816 w 1081"/>
                <a:gd name="T79" fmla="*/ 1028 h 1586"/>
                <a:gd name="T80" fmla="*/ 865 w 1081"/>
                <a:gd name="T81" fmla="*/ 1044 h 1586"/>
                <a:gd name="T82" fmla="*/ 891 w 1081"/>
                <a:gd name="T83" fmla="*/ 1028 h 1586"/>
                <a:gd name="T84" fmla="*/ 945 w 1081"/>
                <a:gd name="T85" fmla="*/ 1040 h 1586"/>
                <a:gd name="T86" fmla="*/ 971 w 1081"/>
                <a:gd name="T87" fmla="*/ 1044 h 1586"/>
                <a:gd name="T88" fmla="*/ 1014 w 1081"/>
                <a:gd name="T89" fmla="*/ 1028 h 1586"/>
                <a:gd name="T90" fmla="*/ 1058 w 1081"/>
                <a:gd name="T91" fmla="*/ 1035 h 1586"/>
                <a:gd name="T92" fmla="*/ 1081 w 1081"/>
                <a:gd name="T93" fmla="*/ 1073 h 1586"/>
                <a:gd name="T94" fmla="*/ 495 w 1081"/>
                <a:gd name="T95" fmla="*/ 1505 h 158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1"/>
                <a:gd name="T145" fmla="*/ 0 h 1586"/>
                <a:gd name="T146" fmla="*/ 1081 w 1081"/>
                <a:gd name="T147" fmla="*/ 1586 h 158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1" h="1586">
                  <a:moveTo>
                    <a:pt x="0" y="1414"/>
                  </a:moveTo>
                  <a:lnTo>
                    <a:pt x="90" y="1046"/>
                  </a:lnTo>
                  <a:lnTo>
                    <a:pt x="113" y="1019"/>
                  </a:lnTo>
                  <a:lnTo>
                    <a:pt x="113" y="995"/>
                  </a:lnTo>
                  <a:lnTo>
                    <a:pt x="119" y="995"/>
                  </a:lnTo>
                  <a:lnTo>
                    <a:pt x="123" y="986"/>
                  </a:lnTo>
                  <a:lnTo>
                    <a:pt x="130" y="974"/>
                  </a:lnTo>
                  <a:lnTo>
                    <a:pt x="116" y="959"/>
                  </a:lnTo>
                  <a:lnTo>
                    <a:pt x="93" y="947"/>
                  </a:lnTo>
                  <a:lnTo>
                    <a:pt x="86" y="935"/>
                  </a:lnTo>
                  <a:lnTo>
                    <a:pt x="93" y="911"/>
                  </a:lnTo>
                  <a:lnTo>
                    <a:pt x="133" y="853"/>
                  </a:lnTo>
                  <a:lnTo>
                    <a:pt x="160" y="845"/>
                  </a:lnTo>
                  <a:lnTo>
                    <a:pt x="176" y="827"/>
                  </a:lnTo>
                  <a:lnTo>
                    <a:pt x="180" y="814"/>
                  </a:lnTo>
                  <a:lnTo>
                    <a:pt x="192" y="799"/>
                  </a:lnTo>
                  <a:lnTo>
                    <a:pt x="270" y="691"/>
                  </a:lnTo>
                  <a:lnTo>
                    <a:pt x="266" y="663"/>
                  </a:lnTo>
                  <a:lnTo>
                    <a:pt x="250" y="652"/>
                  </a:lnTo>
                  <a:lnTo>
                    <a:pt x="233" y="645"/>
                  </a:lnTo>
                  <a:lnTo>
                    <a:pt x="220" y="628"/>
                  </a:lnTo>
                  <a:lnTo>
                    <a:pt x="216" y="609"/>
                  </a:lnTo>
                  <a:lnTo>
                    <a:pt x="213" y="582"/>
                  </a:lnTo>
                  <a:lnTo>
                    <a:pt x="220" y="573"/>
                  </a:lnTo>
                  <a:lnTo>
                    <a:pt x="226" y="564"/>
                  </a:lnTo>
                  <a:lnTo>
                    <a:pt x="213" y="546"/>
                  </a:lnTo>
                  <a:lnTo>
                    <a:pt x="213" y="528"/>
                  </a:lnTo>
                  <a:lnTo>
                    <a:pt x="220" y="522"/>
                  </a:lnTo>
                  <a:lnTo>
                    <a:pt x="349" y="0"/>
                  </a:lnTo>
                  <a:lnTo>
                    <a:pt x="346" y="0"/>
                  </a:lnTo>
                  <a:lnTo>
                    <a:pt x="489" y="34"/>
                  </a:lnTo>
                  <a:lnTo>
                    <a:pt x="452" y="232"/>
                  </a:lnTo>
                  <a:lnTo>
                    <a:pt x="476" y="287"/>
                  </a:lnTo>
                  <a:lnTo>
                    <a:pt x="486" y="319"/>
                  </a:lnTo>
                  <a:lnTo>
                    <a:pt x="476" y="341"/>
                  </a:lnTo>
                  <a:lnTo>
                    <a:pt x="466" y="350"/>
                  </a:lnTo>
                  <a:lnTo>
                    <a:pt x="479" y="362"/>
                  </a:lnTo>
                  <a:lnTo>
                    <a:pt x="495" y="383"/>
                  </a:lnTo>
                  <a:lnTo>
                    <a:pt x="535" y="419"/>
                  </a:lnTo>
                  <a:lnTo>
                    <a:pt x="562" y="473"/>
                  </a:lnTo>
                  <a:lnTo>
                    <a:pt x="569" y="498"/>
                  </a:lnTo>
                  <a:lnTo>
                    <a:pt x="582" y="525"/>
                  </a:lnTo>
                  <a:lnTo>
                    <a:pt x="605" y="525"/>
                  </a:lnTo>
                  <a:lnTo>
                    <a:pt x="605" y="543"/>
                  </a:lnTo>
                  <a:lnTo>
                    <a:pt x="642" y="546"/>
                  </a:lnTo>
                  <a:lnTo>
                    <a:pt x="652" y="558"/>
                  </a:lnTo>
                  <a:lnTo>
                    <a:pt x="615" y="624"/>
                  </a:lnTo>
                  <a:lnTo>
                    <a:pt x="619" y="636"/>
                  </a:lnTo>
                  <a:lnTo>
                    <a:pt x="605" y="645"/>
                  </a:lnTo>
                  <a:lnTo>
                    <a:pt x="603" y="678"/>
                  </a:lnTo>
                  <a:lnTo>
                    <a:pt x="605" y="682"/>
                  </a:lnTo>
                  <a:lnTo>
                    <a:pt x="605" y="700"/>
                  </a:lnTo>
                  <a:lnTo>
                    <a:pt x="579" y="715"/>
                  </a:lnTo>
                  <a:lnTo>
                    <a:pt x="579" y="733"/>
                  </a:lnTo>
                  <a:lnTo>
                    <a:pt x="582" y="745"/>
                  </a:lnTo>
                  <a:lnTo>
                    <a:pt x="572" y="763"/>
                  </a:lnTo>
                  <a:lnTo>
                    <a:pt x="605" y="790"/>
                  </a:lnTo>
                  <a:lnTo>
                    <a:pt x="615" y="787"/>
                  </a:lnTo>
                  <a:lnTo>
                    <a:pt x="661" y="754"/>
                  </a:lnTo>
                  <a:lnTo>
                    <a:pt x="669" y="748"/>
                  </a:lnTo>
                  <a:lnTo>
                    <a:pt x="675" y="754"/>
                  </a:lnTo>
                  <a:lnTo>
                    <a:pt x="682" y="769"/>
                  </a:lnTo>
                  <a:lnTo>
                    <a:pt x="688" y="772"/>
                  </a:lnTo>
                  <a:lnTo>
                    <a:pt x="695" y="778"/>
                  </a:lnTo>
                  <a:lnTo>
                    <a:pt x="692" y="805"/>
                  </a:lnTo>
                  <a:lnTo>
                    <a:pt x="692" y="845"/>
                  </a:lnTo>
                  <a:lnTo>
                    <a:pt x="702" y="871"/>
                  </a:lnTo>
                  <a:lnTo>
                    <a:pt x="722" y="895"/>
                  </a:lnTo>
                  <a:lnTo>
                    <a:pt x="719" y="911"/>
                  </a:lnTo>
                  <a:lnTo>
                    <a:pt x="708" y="929"/>
                  </a:lnTo>
                  <a:lnTo>
                    <a:pt x="725" y="953"/>
                  </a:lnTo>
                  <a:lnTo>
                    <a:pt x="745" y="953"/>
                  </a:lnTo>
                  <a:lnTo>
                    <a:pt x="761" y="974"/>
                  </a:lnTo>
                  <a:lnTo>
                    <a:pt x="765" y="986"/>
                  </a:lnTo>
                  <a:lnTo>
                    <a:pt x="758" y="1013"/>
                  </a:lnTo>
                  <a:lnTo>
                    <a:pt x="758" y="1019"/>
                  </a:lnTo>
                  <a:lnTo>
                    <a:pt x="772" y="1044"/>
                  </a:lnTo>
                  <a:lnTo>
                    <a:pt x="792" y="1055"/>
                  </a:lnTo>
                  <a:lnTo>
                    <a:pt x="801" y="1035"/>
                  </a:lnTo>
                  <a:lnTo>
                    <a:pt x="816" y="1028"/>
                  </a:lnTo>
                  <a:lnTo>
                    <a:pt x="848" y="1040"/>
                  </a:lnTo>
                  <a:lnTo>
                    <a:pt x="865" y="1044"/>
                  </a:lnTo>
                  <a:lnTo>
                    <a:pt x="881" y="1031"/>
                  </a:lnTo>
                  <a:lnTo>
                    <a:pt x="891" y="1028"/>
                  </a:lnTo>
                  <a:lnTo>
                    <a:pt x="901" y="1037"/>
                  </a:lnTo>
                  <a:lnTo>
                    <a:pt x="945" y="1040"/>
                  </a:lnTo>
                  <a:lnTo>
                    <a:pt x="964" y="1049"/>
                  </a:lnTo>
                  <a:lnTo>
                    <a:pt x="971" y="1044"/>
                  </a:lnTo>
                  <a:lnTo>
                    <a:pt x="1018" y="1046"/>
                  </a:lnTo>
                  <a:lnTo>
                    <a:pt x="1014" y="1028"/>
                  </a:lnTo>
                  <a:lnTo>
                    <a:pt x="1035" y="1013"/>
                  </a:lnTo>
                  <a:lnTo>
                    <a:pt x="1058" y="1035"/>
                  </a:lnTo>
                  <a:lnTo>
                    <a:pt x="1064" y="1061"/>
                  </a:lnTo>
                  <a:lnTo>
                    <a:pt x="1081" y="1073"/>
                  </a:lnTo>
                  <a:lnTo>
                    <a:pt x="998" y="1586"/>
                  </a:lnTo>
                  <a:lnTo>
                    <a:pt x="495" y="1505"/>
                  </a:lnTo>
                  <a:lnTo>
                    <a:pt x="0" y="141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49" name="Freeform 366"/>
            <p:cNvSpPr>
              <a:spLocks noChangeAspect="1"/>
            </p:cNvSpPr>
            <p:nvPr/>
          </p:nvSpPr>
          <p:spPr bwMode="auto">
            <a:xfrm>
              <a:off x="2843" y="2229"/>
              <a:ext cx="1081" cy="1586"/>
            </a:xfrm>
            <a:custGeom>
              <a:avLst/>
              <a:gdLst>
                <a:gd name="T0" fmla="*/ 90 w 1081"/>
                <a:gd name="T1" fmla="*/ 1046 h 1586"/>
                <a:gd name="T2" fmla="*/ 113 w 1081"/>
                <a:gd name="T3" fmla="*/ 995 h 1586"/>
                <a:gd name="T4" fmla="*/ 123 w 1081"/>
                <a:gd name="T5" fmla="*/ 986 h 1586"/>
                <a:gd name="T6" fmla="*/ 116 w 1081"/>
                <a:gd name="T7" fmla="*/ 959 h 1586"/>
                <a:gd name="T8" fmla="*/ 86 w 1081"/>
                <a:gd name="T9" fmla="*/ 935 h 1586"/>
                <a:gd name="T10" fmla="*/ 133 w 1081"/>
                <a:gd name="T11" fmla="*/ 853 h 1586"/>
                <a:gd name="T12" fmla="*/ 176 w 1081"/>
                <a:gd name="T13" fmla="*/ 827 h 1586"/>
                <a:gd name="T14" fmla="*/ 192 w 1081"/>
                <a:gd name="T15" fmla="*/ 799 h 1586"/>
                <a:gd name="T16" fmla="*/ 266 w 1081"/>
                <a:gd name="T17" fmla="*/ 663 h 1586"/>
                <a:gd name="T18" fmla="*/ 233 w 1081"/>
                <a:gd name="T19" fmla="*/ 645 h 1586"/>
                <a:gd name="T20" fmla="*/ 216 w 1081"/>
                <a:gd name="T21" fmla="*/ 609 h 1586"/>
                <a:gd name="T22" fmla="*/ 220 w 1081"/>
                <a:gd name="T23" fmla="*/ 573 h 1586"/>
                <a:gd name="T24" fmla="*/ 213 w 1081"/>
                <a:gd name="T25" fmla="*/ 546 h 1586"/>
                <a:gd name="T26" fmla="*/ 220 w 1081"/>
                <a:gd name="T27" fmla="*/ 522 h 1586"/>
                <a:gd name="T28" fmla="*/ 346 w 1081"/>
                <a:gd name="T29" fmla="*/ 0 h 1586"/>
                <a:gd name="T30" fmla="*/ 452 w 1081"/>
                <a:gd name="T31" fmla="*/ 232 h 1586"/>
                <a:gd name="T32" fmla="*/ 486 w 1081"/>
                <a:gd name="T33" fmla="*/ 319 h 1586"/>
                <a:gd name="T34" fmla="*/ 466 w 1081"/>
                <a:gd name="T35" fmla="*/ 350 h 1586"/>
                <a:gd name="T36" fmla="*/ 495 w 1081"/>
                <a:gd name="T37" fmla="*/ 383 h 1586"/>
                <a:gd name="T38" fmla="*/ 562 w 1081"/>
                <a:gd name="T39" fmla="*/ 473 h 1586"/>
                <a:gd name="T40" fmla="*/ 582 w 1081"/>
                <a:gd name="T41" fmla="*/ 525 h 1586"/>
                <a:gd name="T42" fmla="*/ 605 w 1081"/>
                <a:gd name="T43" fmla="*/ 543 h 1586"/>
                <a:gd name="T44" fmla="*/ 652 w 1081"/>
                <a:gd name="T45" fmla="*/ 558 h 1586"/>
                <a:gd name="T46" fmla="*/ 619 w 1081"/>
                <a:gd name="T47" fmla="*/ 636 h 1586"/>
                <a:gd name="T48" fmla="*/ 603 w 1081"/>
                <a:gd name="T49" fmla="*/ 678 h 1586"/>
                <a:gd name="T50" fmla="*/ 605 w 1081"/>
                <a:gd name="T51" fmla="*/ 700 h 1586"/>
                <a:gd name="T52" fmla="*/ 579 w 1081"/>
                <a:gd name="T53" fmla="*/ 733 h 1586"/>
                <a:gd name="T54" fmla="*/ 572 w 1081"/>
                <a:gd name="T55" fmla="*/ 763 h 1586"/>
                <a:gd name="T56" fmla="*/ 615 w 1081"/>
                <a:gd name="T57" fmla="*/ 787 h 1586"/>
                <a:gd name="T58" fmla="*/ 669 w 1081"/>
                <a:gd name="T59" fmla="*/ 748 h 1586"/>
                <a:gd name="T60" fmla="*/ 682 w 1081"/>
                <a:gd name="T61" fmla="*/ 769 h 1586"/>
                <a:gd name="T62" fmla="*/ 695 w 1081"/>
                <a:gd name="T63" fmla="*/ 778 h 1586"/>
                <a:gd name="T64" fmla="*/ 692 w 1081"/>
                <a:gd name="T65" fmla="*/ 845 h 1586"/>
                <a:gd name="T66" fmla="*/ 722 w 1081"/>
                <a:gd name="T67" fmla="*/ 895 h 1586"/>
                <a:gd name="T68" fmla="*/ 708 w 1081"/>
                <a:gd name="T69" fmla="*/ 929 h 1586"/>
                <a:gd name="T70" fmla="*/ 745 w 1081"/>
                <a:gd name="T71" fmla="*/ 953 h 1586"/>
                <a:gd name="T72" fmla="*/ 765 w 1081"/>
                <a:gd name="T73" fmla="*/ 986 h 1586"/>
                <a:gd name="T74" fmla="*/ 758 w 1081"/>
                <a:gd name="T75" fmla="*/ 1019 h 1586"/>
                <a:gd name="T76" fmla="*/ 792 w 1081"/>
                <a:gd name="T77" fmla="*/ 1055 h 1586"/>
                <a:gd name="T78" fmla="*/ 816 w 1081"/>
                <a:gd name="T79" fmla="*/ 1028 h 1586"/>
                <a:gd name="T80" fmla="*/ 865 w 1081"/>
                <a:gd name="T81" fmla="*/ 1044 h 1586"/>
                <a:gd name="T82" fmla="*/ 891 w 1081"/>
                <a:gd name="T83" fmla="*/ 1028 h 1586"/>
                <a:gd name="T84" fmla="*/ 945 w 1081"/>
                <a:gd name="T85" fmla="*/ 1040 h 1586"/>
                <a:gd name="T86" fmla="*/ 971 w 1081"/>
                <a:gd name="T87" fmla="*/ 1044 h 1586"/>
                <a:gd name="T88" fmla="*/ 1014 w 1081"/>
                <a:gd name="T89" fmla="*/ 1028 h 1586"/>
                <a:gd name="T90" fmla="*/ 1058 w 1081"/>
                <a:gd name="T91" fmla="*/ 1035 h 1586"/>
                <a:gd name="T92" fmla="*/ 1081 w 1081"/>
                <a:gd name="T93" fmla="*/ 1073 h 1586"/>
                <a:gd name="T94" fmla="*/ 495 w 1081"/>
                <a:gd name="T95" fmla="*/ 1505 h 158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1"/>
                <a:gd name="T145" fmla="*/ 0 h 1586"/>
                <a:gd name="T146" fmla="*/ 1081 w 1081"/>
                <a:gd name="T147" fmla="*/ 1586 h 158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1" h="1586">
                  <a:moveTo>
                    <a:pt x="0" y="1414"/>
                  </a:moveTo>
                  <a:lnTo>
                    <a:pt x="90" y="1046"/>
                  </a:lnTo>
                  <a:lnTo>
                    <a:pt x="113" y="1019"/>
                  </a:lnTo>
                  <a:lnTo>
                    <a:pt x="113" y="995"/>
                  </a:lnTo>
                  <a:lnTo>
                    <a:pt x="119" y="995"/>
                  </a:lnTo>
                  <a:lnTo>
                    <a:pt x="123" y="986"/>
                  </a:lnTo>
                  <a:lnTo>
                    <a:pt x="130" y="974"/>
                  </a:lnTo>
                  <a:lnTo>
                    <a:pt x="116" y="959"/>
                  </a:lnTo>
                  <a:lnTo>
                    <a:pt x="93" y="947"/>
                  </a:lnTo>
                  <a:lnTo>
                    <a:pt x="86" y="935"/>
                  </a:lnTo>
                  <a:lnTo>
                    <a:pt x="93" y="911"/>
                  </a:lnTo>
                  <a:lnTo>
                    <a:pt x="133" y="853"/>
                  </a:lnTo>
                  <a:lnTo>
                    <a:pt x="160" y="845"/>
                  </a:lnTo>
                  <a:lnTo>
                    <a:pt x="176" y="827"/>
                  </a:lnTo>
                  <a:lnTo>
                    <a:pt x="180" y="814"/>
                  </a:lnTo>
                  <a:lnTo>
                    <a:pt x="192" y="799"/>
                  </a:lnTo>
                  <a:lnTo>
                    <a:pt x="270" y="691"/>
                  </a:lnTo>
                  <a:lnTo>
                    <a:pt x="266" y="663"/>
                  </a:lnTo>
                  <a:lnTo>
                    <a:pt x="250" y="652"/>
                  </a:lnTo>
                  <a:lnTo>
                    <a:pt x="233" y="645"/>
                  </a:lnTo>
                  <a:lnTo>
                    <a:pt x="220" y="628"/>
                  </a:lnTo>
                  <a:lnTo>
                    <a:pt x="216" y="609"/>
                  </a:lnTo>
                  <a:lnTo>
                    <a:pt x="213" y="582"/>
                  </a:lnTo>
                  <a:lnTo>
                    <a:pt x="220" y="573"/>
                  </a:lnTo>
                  <a:lnTo>
                    <a:pt x="226" y="564"/>
                  </a:lnTo>
                  <a:lnTo>
                    <a:pt x="213" y="546"/>
                  </a:lnTo>
                  <a:lnTo>
                    <a:pt x="213" y="528"/>
                  </a:lnTo>
                  <a:lnTo>
                    <a:pt x="220" y="522"/>
                  </a:lnTo>
                  <a:lnTo>
                    <a:pt x="349" y="0"/>
                  </a:lnTo>
                  <a:lnTo>
                    <a:pt x="346" y="0"/>
                  </a:lnTo>
                  <a:lnTo>
                    <a:pt x="489" y="34"/>
                  </a:lnTo>
                  <a:lnTo>
                    <a:pt x="452" y="232"/>
                  </a:lnTo>
                  <a:lnTo>
                    <a:pt x="476" y="287"/>
                  </a:lnTo>
                  <a:lnTo>
                    <a:pt x="486" y="319"/>
                  </a:lnTo>
                  <a:lnTo>
                    <a:pt x="476" y="341"/>
                  </a:lnTo>
                  <a:lnTo>
                    <a:pt x="466" y="350"/>
                  </a:lnTo>
                  <a:lnTo>
                    <a:pt x="479" y="362"/>
                  </a:lnTo>
                  <a:lnTo>
                    <a:pt x="495" y="383"/>
                  </a:lnTo>
                  <a:lnTo>
                    <a:pt x="535" y="419"/>
                  </a:lnTo>
                  <a:lnTo>
                    <a:pt x="562" y="473"/>
                  </a:lnTo>
                  <a:lnTo>
                    <a:pt x="569" y="498"/>
                  </a:lnTo>
                  <a:lnTo>
                    <a:pt x="582" y="525"/>
                  </a:lnTo>
                  <a:lnTo>
                    <a:pt x="605" y="525"/>
                  </a:lnTo>
                  <a:lnTo>
                    <a:pt x="605" y="543"/>
                  </a:lnTo>
                  <a:lnTo>
                    <a:pt x="642" y="546"/>
                  </a:lnTo>
                  <a:lnTo>
                    <a:pt x="652" y="558"/>
                  </a:lnTo>
                  <a:lnTo>
                    <a:pt x="615" y="624"/>
                  </a:lnTo>
                  <a:lnTo>
                    <a:pt x="619" y="636"/>
                  </a:lnTo>
                  <a:lnTo>
                    <a:pt x="605" y="645"/>
                  </a:lnTo>
                  <a:lnTo>
                    <a:pt x="603" y="678"/>
                  </a:lnTo>
                  <a:lnTo>
                    <a:pt x="605" y="682"/>
                  </a:lnTo>
                  <a:lnTo>
                    <a:pt x="605" y="700"/>
                  </a:lnTo>
                  <a:lnTo>
                    <a:pt x="579" y="715"/>
                  </a:lnTo>
                  <a:lnTo>
                    <a:pt x="579" y="733"/>
                  </a:lnTo>
                  <a:lnTo>
                    <a:pt x="582" y="745"/>
                  </a:lnTo>
                  <a:lnTo>
                    <a:pt x="572" y="763"/>
                  </a:lnTo>
                  <a:lnTo>
                    <a:pt x="605" y="790"/>
                  </a:lnTo>
                  <a:lnTo>
                    <a:pt x="615" y="787"/>
                  </a:lnTo>
                  <a:lnTo>
                    <a:pt x="661" y="754"/>
                  </a:lnTo>
                  <a:lnTo>
                    <a:pt x="669" y="748"/>
                  </a:lnTo>
                  <a:lnTo>
                    <a:pt x="675" y="754"/>
                  </a:lnTo>
                  <a:lnTo>
                    <a:pt x="682" y="769"/>
                  </a:lnTo>
                  <a:lnTo>
                    <a:pt x="688" y="772"/>
                  </a:lnTo>
                  <a:lnTo>
                    <a:pt x="695" y="778"/>
                  </a:lnTo>
                  <a:lnTo>
                    <a:pt x="692" y="805"/>
                  </a:lnTo>
                  <a:lnTo>
                    <a:pt x="692" y="845"/>
                  </a:lnTo>
                  <a:lnTo>
                    <a:pt x="702" y="871"/>
                  </a:lnTo>
                  <a:lnTo>
                    <a:pt x="722" y="895"/>
                  </a:lnTo>
                  <a:lnTo>
                    <a:pt x="719" y="911"/>
                  </a:lnTo>
                  <a:lnTo>
                    <a:pt x="708" y="929"/>
                  </a:lnTo>
                  <a:lnTo>
                    <a:pt x="725" y="953"/>
                  </a:lnTo>
                  <a:lnTo>
                    <a:pt x="745" y="953"/>
                  </a:lnTo>
                  <a:lnTo>
                    <a:pt x="761" y="974"/>
                  </a:lnTo>
                  <a:lnTo>
                    <a:pt x="765" y="986"/>
                  </a:lnTo>
                  <a:lnTo>
                    <a:pt x="758" y="1013"/>
                  </a:lnTo>
                  <a:lnTo>
                    <a:pt x="758" y="1019"/>
                  </a:lnTo>
                  <a:lnTo>
                    <a:pt x="772" y="1044"/>
                  </a:lnTo>
                  <a:lnTo>
                    <a:pt x="792" y="1055"/>
                  </a:lnTo>
                  <a:lnTo>
                    <a:pt x="801" y="1035"/>
                  </a:lnTo>
                  <a:lnTo>
                    <a:pt x="816" y="1028"/>
                  </a:lnTo>
                  <a:lnTo>
                    <a:pt x="848" y="1040"/>
                  </a:lnTo>
                  <a:lnTo>
                    <a:pt x="865" y="1044"/>
                  </a:lnTo>
                  <a:lnTo>
                    <a:pt x="881" y="1031"/>
                  </a:lnTo>
                  <a:lnTo>
                    <a:pt x="891" y="1028"/>
                  </a:lnTo>
                  <a:lnTo>
                    <a:pt x="901" y="1037"/>
                  </a:lnTo>
                  <a:lnTo>
                    <a:pt x="945" y="1040"/>
                  </a:lnTo>
                  <a:lnTo>
                    <a:pt x="964" y="1049"/>
                  </a:lnTo>
                  <a:lnTo>
                    <a:pt x="971" y="1044"/>
                  </a:lnTo>
                  <a:lnTo>
                    <a:pt x="1018" y="1046"/>
                  </a:lnTo>
                  <a:lnTo>
                    <a:pt x="1014" y="1028"/>
                  </a:lnTo>
                  <a:lnTo>
                    <a:pt x="1035" y="1013"/>
                  </a:lnTo>
                  <a:lnTo>
                    <a:pt x="1058" y="1035"/>
                  </a:lnTo>
                  <a:lnTo>
                    <a:pt x="1064" y="1061"/>
                  </a:lnTo>
                  <a:lnTo>
                    <a:pt x="1081" y="1073"/>
                  </a:lnTo>
                  <a:lnTo>
                    <a:pt x="998" y="1586"/>
                  </a:lnTo>
                  <a:lnTo>
                    <a:pt x="495" y="1505"/>
                  </a:lnTo>
                  <a:lnTo>
                    <a:pt x="0" y="141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50" name="Freeform 367"/>
            <p:cNvSpPr>
              <a:spLocks noChangeAspect="1"/>
            </p:cNvSpPr>
            <p:nvPr/>
          </p:nvSpPr>
          <p:spPr bwMode="auto">
            <a:xfrm>
              <a:off x="3295" y="2262"/>
              <a:ext cx="1851" cy="1065"/>
            </a:xfrm>
            <a:custGeom>
              <a:avLst/>
              <a:gdLst>
                <a:gd name="T0" fmla="*/ 647 w 1851"/>
                <a:gd name="T1" fmla="*/ 938 h 1065"/>
                <a:gd name="T2" fmla="*/ 614 w 1851"/>
                <a:gd name="T3" fmla="*/ 1029 h 1065"/>
                <a:gd name="T4" fmla="*/ 584 w 1851"/>
                <a:gd name="T5" fmla="*/ 980 h 1065"/>
                <a:gd name="T6" fmla="*/ 568 w 1851"/>
                <a:gd name="T7" fmla="*/ 1013 h 1065"/>
                <a:gd name="T8" fmla="*/ 514 w 1851"/>
                <a:gd name="T9" fmla="*/ 1016 h 1065"/>
                <a:gd name="T10" fmla="*/ 451 w 1851"/>
                <a:gd name="T11" fmla="*/ 1004 h 1065"/>
                <a:gd name="T12" fmla="*/ 431 w 1851"/>
                <a:gd name="T13" fmla="*/ 998 h 1065"/>
                <a:gd name="T14" fmla="*/ 397 w 1851"/>
                <a:gd name="T15" fmla="*/ 1007 h 1065"/>
                <a:gd name="T16" fmla="*/ 351 w 1851"/>
                <a:gd name="T17" fmla="*/ 1002 h 1065"/>
                <a:gd name="T18" fmla="*/ 321 w 1851"/>
                <a:gd name="T19" fmla="*/ 1010 h 1065"/>
                <a:gd name="T20" fmla="*/ 307 w 1851"/>
                <a:gd name="T21" fmla="*/ 980 h 1065"/>
                <a:gd name="T22" fmla="*/ 311 w 1851"/>
                <a:gd name="T23" fmla="*/ 941 h 1065"/>
                <a:gd name="T24" fmla="*/ 274 w 1851"/>
                <a:gd name="T25" fmla="*/ 920 h 1065"/>
                <a:gd name="T26" fmla="*/ 268 w 1851"/>
                <a:gd name="T27" fmla="*/ 877 h 1065"/>
                <a:gd name="T28" fmla="*/ 251 w 1851"/>
                <a:gd name="T29" fmla="*/ 839 h 1065"/>
                <a:gd name="T30" fmla="*/ 241 w 1851"/>
                <a:gd name="T31" fmla="*/ 772 h 1065"/>
                <a:gd name="T32" fmla="*/ 237 w 1851"/>
                <a:gd name="T33" fmla="*/ 739 h 1065"/>
                <a:gd name="T34" fmla="*/ 224 w 1851"/>
                <a:gd name="T35" fmla="*/ 721 h 1065"/>
                <a:gd name="T36" fmla="*/ 211 w 1851"/>
                <a:gd name="T37" fmla="*/ 721 h 1065"/>
                <a:gd name="T38" fmla="*/ 154 w 1851"/>
                <a:gd name="T39" fmla="*/ 757 h 1065"/>
                <a:gd name="T40" fmla="*/ 131 w 1851"/>
                <a:gd name="T41" fmla="*/ 712 h 1065"/>
                <a:gd name="T42" fmla="*/ 128 w 1851"/>
                <a:gd name="T43" fmla="*/ 682 h 1065"/>
                <a:gd name="T44" fmla="*/ 154 w 1851"/>
                <a:gd name="T45" fmla="*/ 649 h 1065"/>
                <a:gd name="T46" fmla="*/ 154 w 1851"/>
                <a:gd name="T47" fmla="*/ 612 h 1065"/>
                <a:gd name="T48" fmla="*/ 164 w 1851"/>
                <a:gd name="T49" fmla="*/ 591 h 1065"/>
                <a:gd name="T50" fmla="*/ 190 w 1851"/>
                <a:gd name="T51" fmla="*/ 513 h 1065"/>
                <a:gd name="T52" fmla="*/ 154 w 1851"/>
                <a:gd name="T53" fmla="*/ 492 h 1065"/>
                <a:gd name="T54" fmla="*/ 118 w 1851"/>
                <a:gd name="T55" fmla="*/ 465 h 1065"/>
                <a:gd name="T56" fmla="*/ 84 w 1851"/>
                <a:gd name="T57" fmla="*/ 386 h 1065"/>
                <a:gd name="T58" fmla="*/ 27 w 1851"/>
                <a:gd name="T59" fmla="*/ 329 h 1065"/>
                <a:gd name="T60" fmla="*/ 24 w 1851"/>
                <a:gd name="T61" fmla="*/ 308 h 1065"/>
                <a:gd name="T62" fmla="*/ 24 w 1851"/>
                <a:gd name="T63" fmla="*/ 254 h 1065"/>
                <a:gd name="T64" fmla="*/ 37 w 1851"/>
                <a:gd name="T65" fmla="*/ 0 h 1065"/>
                <a:gd name="T66" fmla="*/ 661 w 1851"/>
                <a:gd name="T67" fmla="*/ 96 h 1065"/>
                <a:gd name="T68" fmla="*/ 1851 w 1851"/>
                <a:gd name="T69" fmla="*/ 236 h 1065"/>
                <a:gd name="T70" fmla="*/ 1778 w 1851"/>
                <a:gd name="T71" fmla="*/ 1065 h 106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851"/>
                <a:gd name="T109" fmla="*/ 0 h 1065"/>
                <a:gd name="T110" fmla="*/ 1851 w 1851"/>
                <a:gd name="T111" fmla="*/ 1065 h 106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851" h="1065">
                  <a:moveTo>
                    <a:pt x="1778" y="1065"/>
                  </a:moveTo>
                  <a:lnTo>
                    <a:pt x="647" y="938"/>
                  </a:lnTo>
                  <a:lnTo>
                    <a:pt x="631" y="1040"/>
                  </a:lnTo>
                  <a:lnTo>
                    <a:pt x="614" y="1029"/>
                  </a:lnTo>
                  <a:lnTo>
                    <a:pt x="608" y="1002"/>
                  </a:lnTo>
                  <a:lnTo>
                    <a:pt x="584" y="980"/>
                  </a:lnTo>
                  <a:lnTo>
                    <a:pt x="564" y="995"/>
                  </a:lnTo>
                  <a:lnTo>
                    <a:pt x="568" y="1013"/>
                  </a:lnTo>
                  <a:lnTo>
                    <a:pt x="521" y="1010"/>
                  </a:lnTo>
                  <a:lnTo>
                    <a:pt x="514" y="1016"/>
                  </a:lnTo>
                  <a:lnTo>
                    <a:pt x="494" y="1007"/>
                  </a:lnTo>
                  <a:lnTo>
                    <a:pt x="451" y="1004"/>
                  </a:lnTo>
                  <a:lnTo>
                    <a:pt x="441" y="995"/>
                  </a:lnTo>
                  <a:lnTo>
                    <a:pt x="431" y="998"/>
                  </a:lnTo>
                  <a:lnTo>
                    <a:pt x="415" y="1010"/>
                  </a:lnTo>
                  <a:lnTo>
                    <a:pt x="397" y="1007"/>
                  </a:lnTo>
                  <a:lnTo>
                    <a:pt x="364" y="995"/>
                  </a:lnTo>
                  <a:lnTo>
                    <a:pt x="351" y="1002"/>
                  </a:lnTo>
                  <a:lnTo>
                    <a:pt x="341" y="1023"/>
                  </a:lnTo>
                  <a:lnTo>
                    <a:pt x="321" y="1010"/>
                  </a:lnTo>
                  <a:lnTo>
                    <a:pt x="307" y="986"/>
                  </a:lnTo>
                  <a:lnTo>
                    <a:pt x="307" y="980"/>
                  </a:lnTo>
                  <a:lnTo>
                    <a:pt x="314" y="953"/>
                  </a:lnTo>
                  <a:lnTo>
                    <a:pt x="311" y="941"/>
                  </a:lnTo>
                  <a:lnTo>
                    <a:pt x="294" y="920"/>
                  </a:lnTo>
                  <a:lnTo>
                    <a:pt x="274" y="920"/>
                  </a:lnTo>
                  <a:lnTo>
                    <a:pt x="258" y="896"/>
                  </a:lnTo>
                  <a:lnTo>
                    <a:pt x="268" y="877"/>
                  </a:lnTo>
                  <a:lnTo>
                    <a:pt x="271" y="862"/>
                  </a:lnTo>
                  <a:lnTo>
                    <a:pt x="251" y="839"/>
                  </a:lnTo>
                  <a:lnTo>
                    <a:pt x="241" y="812"/>
                  </a:lnTo>
                  <a:lnTo>
                    <a:pt x="241" y="772"/>
                  </a:lnTo>
                  <a:lnTo>
                    <a:pt x="244" y="745"/>
                  </a:lnTo>
                  <a:lnTo>
                    <a:pt x="237" y="739"/>
                  </a:lnTo>
                  <a:lnTo>
                    <a:pt x="231" y="736"/>
                  </a:lnTo>
                  <a:lnTo>
                    <a:pt x="224" y="721"/>
                  </a:lnTo>
                  <a:lnTo>
                    <a:pt x="217" y="715"/>
                  </a:lnTo>
                  <a:lnTo>
                    <a:pt x="211" y="721"/>
                  </a:lnTo>
                  <a:lnTo>
                    <a:pt x="164" y="754"/>
                  </a:lnTo>
                  <a:lnTo>
                    <a:pt x="154" y="757"/>
                  </a:lnTo>
                  <a:lnTo>
                    <a:pt x="121" y="730"/>
                  </a:lnTo>
                  <a:lnTo>
                    <a:pt x="131" y="712"/>
                  </a:lnTo>
                  <a:lnTo>
                    <a:pt x="128" y="700"/>
                  </a:lnTo>
                  <a:lnTo>
                    <a:pt x="128" y="682"/>
                  </a:lnTo>
                  <a:lnTo>
                    <a:pt x="154" y="666"/>
                  </a:lnTo>
                  <a:lnTo>
                    <a:pt x="154" y="649"/>
                  </a:lnTo>
                  <a:lnTo>
                    <a:pt x="151" y="646"/>
                  </a:lnTo>
                  <a:lnTo>
                    <a:pt x="154" y="612"/>
                  </a:lnTo>
                  <a:lnTo>
                    <a:pt x="167" y="603"/>
                  </a:lnTo>
                  <a:lnTo>
                    <a:pt x="164" y="591"/>
                  </a:lnTo>
                  <a:lnTo>
                    <a:pt x="201" y="525"/>
                  </a:lnTo>
                  <a:lnTo>
                    <a:pt x="190" y="513"/>
                  </a:lnTo>
                  <a:lnTo>
                    <a:pt x="154" y="509"/>
                  </a:lnTo>
                  <a:lnTo>
                    <a:pt x="154" y="492"/>
                  </a:lnTo>
                  <a:lnTo>
                    <a:pt x="131" y="492"/>
                  </a:lnTo>
                  <a:lnTo>
                    <a:pt x="118" y="465"/>
                  </a:lnTo>
                  <a:lnTo>
                    <a:pt x="111" y="441"/>
                  </a:lnTo>
                  <a:lnTo>
                    <a:pt x="84" y="386"/>
                  </a:lnTo>
                  <a:lnTo>
                    <a:pt x="44" y="350"/>
                  </a:lnTo>
                  <a:lnTo>
                    <a:pt x="27" y="329"/>
                  </a:lnTo>
                  <a:lnTo>
                    <a:pt x="14" y="317"/>
                  </a:lnTo>
                  <a:lnTo>
                    <a:pt x="24" y="308"/>
                  </a:lnTo>
                  <a:lnTo>
                    <a:pt x="34" y="287"/>
                  </a:lnTo>
                  <a:lnTo>
                    <a:pt x="24" y="254"/>
                  </a:lnTo>
                  <a:lnTo>
                    <a:pt x="0" y="199"/>
                  </a:lnTo>
                  <a:lnTo>
                    <a:pt x="37" y="0"/>
                  </a:lnTo>
                  <a:lnTo>
                    <a:pt x="207" y="27"/>
                  </a:lnTo>
                  <a:lnTo>
                    <a:pt x="661" y="96"/>
                  </a:lnTo>
                  <a:lnTo>
                    <a:pt x="1128" y="169"/>
                  </a:lnTo>
                  <a:lnTo>
                    <a:pt x="1851" y="236"/>
                  </a:lnTo>
                  <a:lnTo>
                    <a:pt x="1795" y="862"/>
                  </a:lnTo>
                  <a:lnTo>
                    <a:pt x="1778" y="106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51" name="Freeform 368"/>
            <p:cNvSpPr>
              <a:spLocks noChangeAspect="1"/>
            </p:cNvSpPr>
            <p:nvPr/>
          </p:nvSpPr>
          <p:spPr bwMode="auto">
            <a:xfrm>
              <a:off x="3295" y="2262"/>
              <a:ext cx="1851" cy="1066"/>
            </a:xfrm>
            <a:custGeom>
              <a:avLst/>
              <a:gdLst>
                <a:gd name="T0" fmla="*/ 648 w 1851"/>
                <a:gd name="T1" fmla="*/ 940 h 1066"/>
                <a:gd name="T2" fmla="*/ 614 w 1851"/>
                <a:gd name="T3" fmla="*/ 1030 h 1066"/>
                <a:gd name="T4" fmla="*/ 585 w 1851"/>
                <a:gd name="T5" fmla="*/ 982 h 1066"/>
                <a:gd name="T6" fmla="*/ 568 w 1851"/>
                <a:gd name="T7" fmla="*/ 1015 h 1066"/>
                <a:gd name="T8" fmla="*/ 514 w 1851"/>
                <a:gd name="T9" fmla="*/ 1018 h 1066"/>
                <a:gd name="T10" fmla="*/ 451 w 1851"/>
                <a:gd name="T11" fmla="*/ 1006 h 1066"/>
                <a:gd name="T12" fmla="*/ 431 w 1851"/>
                <a:gd name="T13" fmla="*/ 1000 h 1066"/>
                <a:gd name="T14" fmla="*/ 398 w 1851"/>
                <a:gd name="T15" fmla="*/ 1009 h 1066"/>
                <a:gd name="T16" fmla="*/ 351 w 1851"/>
                <a:gd name="T17" fmla="*/ 1003 h 1066"/>
                <a:gd name="T18" fmla="*/ 321 w 1851"/>
                <a:gd name="T19" fmla="*/ 1012 h 1066"/>
                <a:gd name="T20" fmla="*/ 308 w 1851"/>
                <a:gd name="T21" fmla="*/ 982 h 1066"/>
                <a:gd name="T22" fmla="*/ 311 w 1851"/>
                <a:gd name="T23" fmla="*/ 942 h 1066"/>
                <a:gd name="T24" fmla="*/ 274 w 1851"/>
                <a:gd name="T25" fmla="*/ 921 h 1066"/>
                <a:gd name="T26" fmla="*/ 268 w 1851"/>
                <a:gd name="T27" fmla="*/ 879 h 1066"/>
                <a:gd name="T28" fmla="*/ 251 w 1851"/>
                <a:gd name="T29" fmla="*/ 840 h 1066"/>
                <a:gd name="T30" fmla="*/ 241 w 1851"/>
                <a:gd name="T31" fmla="*/ 773 h 1066"/>
                <a:gd name="T32" fmla="*/ 237 w 1851"/>
                <a:gd name="T33" fmla="*/ 740 h 1066"/>
                <a:gd name="T34" fmla="*/ 224 w 1851"/>
                <a:gd name="T35" fmla="*/ 722 h 1066"/>
                <a:gd name="T36" fmla="*/ 211 w 1851"/>
                <a:gd name="T37" fmla="*/ 722 h 1066"/>
                <a:gd name="T38" fmla="*/ 155 w 1851"/>
                <a:gd name="T39" fmla="*/ 758 h 1066"/>
                <a:gd name="T40" fmla="*/ 131 w 1851"/>
                <a:gd name="T41" fmla="*/ 713 h 1066"/>
                <a:gd name="T42" fmla="*/ 128 w 1851"/>
                <a:gd name="T43" fmla="*/ 683 h 1066"/>
                <a:gd name="T44" fmla="*/ 155 w 1851"/>
                <a:gd name="T45" fmla="*/ 649 h 1066"/>
                <a:gd name="T46" fmla="*/ 155 w 1851"/>
                <a:gd name="T47" fmla="*/ 613 h 1066"/>
                <a:gd name="T48" fmla="*/ 164 w 1851"/>
                <a:gd name="T49" fmla="*/ 591 h 1066"/>
                <a:gd name="T50" fmla="*/ 191 w 1851"/>
                <a:gd name="T51" fmla="*/ 513 h 1066"/>
                <a:gd name="T52" fmla="*/ 155 w 1851"/>
                <a:gd name="T53" fmla="*/ 493 h 1066"/>
                <a:gd name="T54" fmla="*/ 118 w 1851"/>
                <a:gd name="T55" fmla="*/ 465 h 1066"/>
                <a:gd name="T56" fmla="*/ 84 w 1851"/>
                <a:gd name="T57" fmla="*/ 387 h 1066"/>
                <a:gd name="T58" fmla="*/ 27 w 1851"/>
                <a:gd name="T59" fmla="*/ 329 h 1066"/>
                <a:gd name="T60" fmla="*/ 24 w 1851"/>
                <a:gd name="T61" fmla="*/ 308 h 1066"/>
                <a:gd name="T62" fmla="*/ 24 w 1851"/>
                <a:gd name="T63" fmla="*/ 254 h 1066"/>
                <a:gd name="T64" fmla="*/ 37 w 1851"/>
                <a:gd name="T65" fmla="*/ 0 h 1066"/>
                <a:gd name="T66" fmla="*/ 661 w 1851"/>
                <a:gd name="T67" fmla="*/ 97 h 1066"/>
                <a:gd name="T68" fmla="*/ 1851 w 1851"/>
                <a:gd name="T69" fmla="*/ 236 h 1066"/>
                <a:gd name="T70" fmla="*/ 1778 w 1851"/>
                <a:gd name="T71" fmla="*/ 1066 h 106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851"/>
                <a:gd name="T109" fmla="*/ 0 h 1066"/>
                <a:gd name="T110" fmla="*/ 1851 w 1851"/>
                <a:gd name="T111" fmla="*/ 1066 h 106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851" h="1066">
                  <a:moveTo>
                    <a:pt x="1778" y="1066"/>
                  </a:moveTo>
                  <a:lnTo>
                    <a:pt x="648" y="940"/>
                  </a:lnTo>
                  <a:lnTo>
                    <a:pt x="631" y="1042"/>
                  </a:lnTo>
                  <a:lnTo>
                    <a:pt x="614" y="1030"/>
                  </a:lnTo>
                  <a:lnTo>
                    <a:pt x="608" y="1003"/>
                  </a:lnTo>
                  <a:lnTo>
                    <a:pt x="585" y="982"/>
                  </a:lnTo>
                  <a:lnTo>
                    <a:pt x="564" y="996"/>
                  </a:lnTo>
                  <a:lnTo>
                    <a:pt x="568" y="1015"/>
                  </a:lnTo>
                  <a:lnTo>
                    <a:pt x="521" y="1012"/>
                  </a:lnTo>
                  <a:lnTo>
                    <a:pt x="514" y="1018"/>
                  </a:lnTo>
                  <a:lnTo>
                    <a:pt x="494" y="1009"/>
                  </a:lnTo>
                  <a:lnTo>
                    <a:pt x="451" y="1006"/>
                  </a:lnTo>
                  <a:lnTo>
                    <a:pt x="441" y="996"/>
                  </a:lnTo>
                  <a:lnTo>
                    <a:pt x="431" y="1000"/>
                  </a:lnTo>
                  <a:lnTo>
                    <a:pt x="415" y="1012"/>
                  </a:lnTo>
                  <a:lnTo>
                    <a:pt x="398" y="1009"/>
                  </a:lnTo>
                  <a:lnTo>
                    <a:pt x="365" y="996"/>
                  </a:lnTo>
                  <a:lnTo>
                    <a:pt x="351" y="1003"/>
                  </a:lnTo>
                  <a:lnTo>
                    <a:pt x="341" y="1024"/>
                  </a:lnTo>
                  <a:lnTo>
                    <a:pt x="321" y="1012"/>
                  </a:lnTo>
                  <a:lnTo>
                    <a:pt x="308" y="988"/>
                  </a:lnTo>
                  <a:lnTo>
                    <a:pt x="308" y="982"/>
                  </a:lnTo>
                  <a:lnTo>
                    <a:pt x="314" y="954"/>
                  </a:lnTo>
                  <a:lnTo>
                    <a:pt x="311" y="942"/>
                  </a:lnTo>
                  <a:lnTo>
                    <a:pt x="294" y="921"/>
                  </a:lnTo>
                  <a:lnTo>
                    <a:pt x="274" y="921"/>
                  </a:lnTo>
                  <a:lnTo>
                    <a:pt x="258" y="897"/>
                  </a:lnTo>
                  <a:lnTo>
                    <a:pt x="268" y="879"/>
                  </a:lnTo>
                  <a:lnTo>
                    <a:pt x="271" y="863"/>
                  </a:lnTo>
                  <a:lnTo>
                    <a:pt x="251" y="840"/>
                  </a:lnTo>
                  <a:lnTo>
                    <a:pt x="241" y="813"/>
                  </a:lnTo>
                  <a:lnTo>
                    <a:pt x="241" y="773"/>
                  </a:lnTo>
                  <a:lnTo>
                    <a:pt x="244" y="746"/>
                  </a:lnTo>
                  <a:lnTo>
                    <a:pt x="237" y="740"/>
                  </a:lnTo>
                  <a:lnTo>
                    <a:pt x="231" y="737"/>
                  </a:lnTo>
                  <a:lnTo>
                    <a:pt x="224" y="722"/>
                  </a:lnTo>
                  <a:lnTo>
                    <a:pt x="218" y="716"/>
                  </a:lnTo>
                  <a:lnTo>
                    <a:pt x="211" y="722"/>
                  </a:lnTo>
                  <a:lnTo>
                    <a:pt x="164" y="755"/>
                  </a:lnTo>
                  <a:lnTo>
                    <a:pt x="155" y="758"/>
                  </a:lnTo>
                  <a:lnTo>
                    <a:pt x="120" y="731"/>
                  </a:lnTo>
                  <a:lnTo>
                    <a:pt x="131" y="713"/>
                  </a:lnTo>
                  <a:lnTo>
                    <a:pt x="128" y="701"/>
                  </a:lnTo>
                  <a:lnTo>
                    <a:pt x="128" y="683"/>
                  </a:lnTo>
                  <a:lnTo>
                    <a:pt x="155" y="668"/>
                  </a:lnTo>
                  <a:lnTo>
                    <a:pt x="155" y="649"/>
                  </a:lnTo>
                  <a:lnTo>
                    <a:pt x="151" y="646"/>
                  </a:lnTo>
                  <a:lnTo>
                    <a:pt x="155" y="613"/>
                  </a:lnTo>
                  <a:lnTo>
                    <a:pt x="168" y="604"/>
                  </a:lnTo>
                  <a:lnTo>
                    <a:pt x="164" y="591"/>
                  </a:lnTo>
                  <a:lnTo>
                    <a:pt x="201" y="526"/>
                  </a:lnTo>
                  <a:lnTo>
                    <a:pt x="191" y="513"/>
                  </a:lnTo>
                  <a:lnTo>
                    <a:pt x="155" y="510"/>
                  </a:lnTo>
                  <a:lnTo>
                    <a:pt x="155" y="493"/>
                  </a:lnTo>
                  <a:lnTo>
                    <a:pt x="131" y="493"/>
                  </a:lnTo>
                  <a:lnTo>
                    <a:pt x="118" y="465"/>
                  </a:lnTo>
                  <a:lnTo>
                    <a:pt x="111" y="441"/>
                  </a:lnTo>
                  <a:lnTo>
                    <a:pt x="84" y="387"/>
                  </a:lnTo>
                  <a:lnTo>
                    <a:pt x="44" y="351"/>
                  </a:lnTo>
                  <a:lnTo>
                    <a:pt x="27" y="329"/>
                  </a:lnTo>
                  <a:lnTo>
                    <a:pt x="14" y="318"/>
                  </a:lnTo>
                  <a:lnTo>
                    <a:pt x="24" y="308"/>
                  </a:lnTo>
                  <a:lnTo>
                    <a:pt x="35" y="287"/>
                  </a:lnTo>
                  <a:lnTo>
                    <a:pt x="24" y="254"/>
                  </a:lnTo>
                  <a:lnTo>
                    <a:pt x="0" y="199"/>
                  </a:lnTo>
                  <a:lnTo>
                    <a:pt x="37" y="0"/>
                  </a:lnTo>
                  <a:lnTo>
                    <a:pt x="207" y="27"/>
                  </a:lnTo>
                  <a:lnTo>
                    <a:pt x="661" y="97"/>
                  </a:lnTo>
                  <a:lnTo>
                    <a:pt x="1128" y="169"/>
                  </a:lnTo>
                  <a:lnTo>
                    <a:pt x="1851" y="236"/>
                  </a:lnTo>
                  <a:lnTo>
                    <a:pt x="1795" y="863"/>
                  </a:lnTo>
                  <a:lnTo>
                    <a:pt x="1778" y="10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52" name="Freeform 369"/>
            <p:cNvSpPr>
              <a:spLocks noChangeAspect="1"/>
            </p:cNvSpPr>
            <p:nvPr/>
          </p:nvSpPr>
          <p:spPr bwMode="auto">
            <a:xfrm>
              <a:off x="3295" y="2262"/>
              <a:ext cx="1851" cy="1066"/>
            </a:xfrm>
            <a:custGeom>
              <a:avLst/>
              <a:gdLst>
                <a:gd name="T0" fmla="*/ 648 w 1851"/>
                <a:gd name="T1" fmla="*/ 940 h 1066"/>
                <a:gd name="T2" fmla="*/ 614 w 1851"/>
                <a:gd name="T3" fmla="*/ 1030 h 1066"/>
                <a:gd name="T4" fmla="*/ 585 w 1851"/>
                <a:gd name="T5" fmla="*/ 982 h 1066"/>
                <a:gd name="T6" fmla="*/ 568 w 1851"/>
                <a:gd name="T7" fmla="*/ 1015 h 1066"/>
                <a:gd name="T8" fmla="*/ 514 w 1851"/>
                <a:gd name="T9" fmla="*/ 1018 h 1066"/>
                <a:gd name="T10" fmla="*/ 451 w 1851"/>
                <a:gd name="T11" fmla="*/ 1006 h 1066"/>
                <a:gd name="T12" fmla="*/ 431 w 1851"/>
                <a:gd name="T13" fmla="*/ 1000 h 1066"/>
                <a:gd name="T14" fmla="*/ 398 w 1851"/>
                <a:gd name="T15" fmla="*/ 1009 h 1066"/>
                <a:gd name="T16" fmla="*/ 351 w 1851"/>
                <a:gd name="T17" fmla="*/ 1003 h 1066"/>
                <a:gd name="T18" fmla="*/ 321 w 1851"/>
                <a:gd name="T19" fmla="*/ 1012 h 1066"/>
                <a:gd name="T20" fmla="*/ 308 w 1851"/>
                <a:gd name="T21" fmla="*/ 982 h 1066"/>
                <a:gd name="T22" fmla="*/ 311 w 1851"/>
                <a:gd name="T23" fmla="*/ 942 h 1066"/>
                <a:gd name="T24" fmla="*/ 274 w 1851"/>
                <a:gd name="T25" fmla="*/ 921 h 1066"/>
                <a:gd name="T26" fmla="*/ 268 w 1851"/>
                <a:gd name="T27" fmla="*/ 879 h 1066"/>
                <a:gd name="T28" fmla="*/ 251 w 1851"/>
                <a:gd name="T29" fmla="*/ 840 h 1066"/>
                <a:gd name="T30" fmla="*/ 241 w 1851"/>
                <a:gd name="T31" fmla="*/ 773 h 1066"/>
                <a:gd name="T32" fmla="*/ 237 w 1851"/>
                <a:gd name="T33" fmla="*/ 740 h 1066"/>
                <a:gd name="T34" fmla="*/ 224 w 1851"/>
                <a:gd name="T35" fmla="*/ 722 h 1066"/>
                <a:gd name="T36" fmla="*/ 211 w 1851"/>
                <a:gd name="T37" fmla="*/ 722 h 1066"/>
                <a:gd name="T38" fmla="*/ 155 w 1851"/>
                <a:gd name="T39" fmla="*/ 758 h 1066"/>
                <a:gd name="T40" fmla="*/ 131 w 1851"/>
                <a:gd name="T41" fmla="*/ 713 h 1066"/>
                <a:gd name="T42" fmla="*/ 128 w 1851"/>
                <a:gd name="T43" fmla="*/ 683 h 1066"/>
                <a:gd name="T44" fmla="*/ 155 w 1851"/>
                <a:gd name="T45" fmla="*/ 649 h 1066"/>
                <a:gd name="T46" fmla="*/ 155 w 1851"/>
                <a:gd name="T47" fmla="*/ 613 h 1066"/>
                <a:gd name="T48" fmla="*/ 164 w 1851"/>
                <a:gd name="T49" fmla="*/ 591 h 1066"/>
                <a:gd name="T50" fmla="*/ 191 w 1851"/>
                <a:gd name="T51" fmla="*/ 513 h 1066"/>
                <a:gd name="T52" fmla="*/ 155 w 1851"/>
                <a:gd name="T53" fmla="*/ 493 h 1066"/>
                <a:gd name="T54" fmla="*/ 118 w 1851"/>
                <a:gd name="T55" fmla="*/ 465 h 1066"/>
                <a:gd name="T56" fmla="*/ 84 w 1851"/>
                <a:gd name="T57" fmla="*/ 387 h 1066"/>
                <a:gd name="T58" fmla="*/ 27 w 1851"/>
                <a:gd name="T59" fmla="*/ 329 h 1066"/>
                <a:gd name="T60" fmla="*/ 24 w 1851"/>
                <a:gd name="T61" fmla="*/ 308 h 1066"/>
                <a:gd name="T62" fmla="*/ 24 w 1851"/>
                <a:gd name="T63" fmla="*/ 254 h 1066"/>
                <a:gd name="T64" fmla="*/ 37 w 1851"/>
                <a:gd name="T65" fmla="*/ 0 h 1066"/>
                <a:gd name="T66" fmla="*/ 661 w 1851"/>
                <a:gd name="T67" fmla="*/ 97 h 1066"/>
                <a:gd name="T68" fmla="*/ 1851 w 1851"/>
                <a:gd name="T69" fmla="*/ 236 h 1066"/>
                <a:gd name="T70" fmla="*/ 1778 w 1851"/>
                <a:gd name="T71" fmla="*/ 1066 h 106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851"/>
                <a:gd name="T109" fmla="*/ 0 h 1066"/>
                <a:gd name="T110" fmla="*/ 1851 w 1851"/>
                <a:gd name="T111" fmla="*/ 1066 h 106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851" h="1066">
                  <a:moveTo>
                    <a:pt x="1778" y="1066"/>
                  </a:moveTo>
                  <a:lnTo>
                    <a:pt x="648" y="940"/>
                  </a:lnTo>
                  <a:lnTo>
                    <a:pt x="631" y="1042"/>
                  </a:lnTo>
                  <a:lnTo>
                    <a:pt x="614" y="1030"/>
                  </a:lnTo>
                  <a:lnTo>
                    <a:pt x="608" y="1003"/>
                  </a:lnTo>
                  <a:lnTo>
                    <a:pt x="585" y="982"/>
                  </a:lnTo>
                  <a:lnTo>
                    <a:pt x="564" y="996"/>
                  </a:lnTo>
                  <a:lnTo>
                    <a:pt x="568" y="1015"/>
                  </a:lnTo>
                  <a:lnTo>
                    <a:pt x="521" y="1012"/>
                  </a:lnTo>
                  <a:lnTo>
                    <a:pt x="514" y="1018"/>
                  </a:lnTo>
                  <a:lnTo>
                    <a:pt x="494" y="1009"/>
                  </a:lnTo>
                  <a:lnTo>
                    <a:pt x="451" y="1006"/>
                  </a:lnTo>
                  <a:lnTo>
                    <a:pt x="441" y="996"/>
                  </a:lnTo>
                  <a:lnTo>
                    <a:pt x="431" y="1000"/>
                  </a:lnTo>
                  <a:lnTo>
                    <a:pt x="415" y="1012"/>
                  </a:lnTo>
                  <a:lnTo>
                    <a:pt x="398" y="1009"/>
                  </a:lnTo>
                  <a:lnTo>
                    <a:pt x="365" y="996"/>
                  </a:lnTo>
                  <a:lnTo>
                    <a:pt x="351" y="1003"/>
                  </a:lnTo>
                  <a:lnTo>
                    <a:pt x="341" y="1024"/>
                  </a:lnTo>
                  <a:lnTo>
                    <a:pt x="321" y="1012"/>
                  </a:lnTo>
                  <a:lnTo>
                    <a:pt x="308" y="988"/>
                  </a:lnTo>
                  <a:lnTo>
                    <a:pt x="308" y="982"/>
                  </a:lnTo>
                  <a:lnTo>
                    <a:pt x="314" y="954"/>
                  </a:lnTo>
                  <a:lnTo>
                    <a:pt x="311" y="942"/>
                  </a:lnTo>
                  <a:lnTo>
                    <a:pt x="294" y="921"/>
                  </a:lnTo>
                  <a:lnTo>
                    <a:pt x="274" y="921"/>
                  </a:lnTo>
                  <a:lnTo>
                    <a:pt x="258" y="897"/>
                  </a:lnTo>
                  <a:lnTo>
                    <a:pt x="268" y="879"/>
                  </a:lnTo>
                  <a:lnTo>
                    <a:pt x="271" y="863"/>
                  </a:lnTo>
                  <a:lnTo>
                    <a:pt x="251" y="840"/>
                  </a:lnTo>
                  <a:lnTo>
                    <a:pt x="241" y="813"/>
                  </a:lnTo>
                  <a:lnTo>
                    <a:pt x="241" y="773"/>
                  </a:lnTo>
                  <a:lnTo>
                    <a:pt x="244" y="746"/>
                  </a:lnTo>
                  <a:lnTo>
                    <a:pt x="237" y="740"/>
                  </a:lnTo>
                  <a:lnTo>
                    <a:pt x="231" y="737"/>
                  </a:lnTo>
                  <a:lnTo>
                    <a:pt x="224" y="722"/>
                  </a:lnTo>
                  <a:lnTo>
                    <a:pt x="218" y="716"/>
                  </a:lnTo>
                  <a:lnTo>
                    <a:pt x="211" y="722"/>
                  </a:lnTo>
                  <a:lnTo>
                    <a:pt x="164" y="755"/>
                  </a:lnTo>
                  <a:lnTo>
                    <a:pt x="155" y="758"/>
                  </a:lnTo>
                  <a:lnTo>
                    <a:pt x="120" y="731"/>
                  </a:lnTo>
                  <a:lnTo>
                    <a:pt x="131" y="713"/>
                  </a:lnTo>
                  <a:lnTo>
                    <a:pt x="128" y="701"/>
                  </a:lnTo>
                  <a:lnTo>
                    <a:pt x="128" y="683"/>
                  </a:lnTo>
                  <a:lnTo>
                    <a:pt x="155" y="668"/>
                  </a:lnTo>
                  <a:lnTo>
                    <a:pt x="155" y="649"/>
                  </a:lnTo>
                  <a:lnTo>
                    <a:pt x="151" y="646"/>
                  </a:lnTo>
                  <a:lnTo>
                    <a:pt x="155" y="613"/>
                  </a:lnTo>
                  <a:lnTo>
                    <a:pt x="168" y="604"/>
                  </a:lnTo>
                  <a:lnTo>
                    <a:pt x="164" y="591"/>
                  </a:lnTo>
                  <a:lnTo>
                    <a:pt x="201" y="526"/>
                  </a:lnTo>
                  <a:lnTo>
                    <a:pt x="191" y="513"/>
                  </a:lnTo>
                  <a:lnTo>
                    <a:pt x="155" y="510"/>
                  </a:lnTo>
                  <a:lnTo>
                    <a:pt x="155" y="493"/>
                  </a:lnTo>
                  <a:lnTo>
                    <a:pt x="131" y="493"/>
                  </a:lnTo>
                  <a:lnTo>
                    <a:pt x="118" y="465"/>
                  </a:lnTo>
                  <a:lnTo>
                    <a:pt x="111" y="441"/>
                  </a:lnTo>
                  <a:lnTo>
                    <a:pt x="84" y="387"/>
                  </a:lnTo>
                  <a:lnTo>
                    <a:pt x="44" y="351"/>
                  </a:lnTo>
                  <a:lnTo>
                    <a:pt x="27" y="329"/>
                  </a:lnTo>
                  <a:lnTo>
                    <a:pt x="14" y="318"/>
                  </a:lnTo>
                  <a:lnTo>
                    <a:pt x="24" y="308"/>
                  </a:lnTo>
                  <a:lnTo>
                    <a:pt x="35" y="287"/>
                  </a:lnTo>
                  <a:lnTo>
                    <a:pt x="24" y="254"/>
                  </a:lnTo>
                  <a:lnTo>
                    <a:pt x="0" y="199"/>
                  </a:lnTo>
                  <a:lnTo>
                    <a:pt x="37" y="0"/>
                  </a:lnTo>
                  <a:lnTo>
                    <a:pt x="207" y="27"/>
                  </a:lnTo>
                  <a:lnTo>
                    <a:pt x="661" y="97"/>
                  </a:lnTo>
                  <a:lnTo>
                    <a:pt x="1128" y="169"/>
                  </a:lnTo>
                  <a:lnTo>
                    <a:pt x="1851" y="236"/>
                  </a:lnTo>
                  <a:lnTo>
                    <a:pt x="1795" y="863"/>
                  </a:lnTo>
                  <a:lnTo>
                    <a:pt x="1778" y="106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53" name="Freeform 370"/>
            <p:cNvSpPr>
              <a:spLocks noChangeAspect="1"/>
            </p:cNvSpPr>
            <p:nvPr/>
          </p:nvSpPr>
          <p:spPr bwMode="auto">
            <a:xfrm>
              <a:off x="3805" y="3200"/>
              <a:ext cx="1265" cy="945"/>
            </a:xfrm>
            <a:custGeom>
              <a:avLst/>
              <a:gdLst>
                <a:gd name="T0" fmla="*/ 1186 w 1265"/>
                <a:gd name="T1" fmla="*/ 945 h 945"/>
                <a:gd name="T2" fmla="*/ 1225 w 1265"/>
                <a:gd name="T3" fmla="*/ 533 h 945"/>
                <a:gd name="T4" fmla="*/ 1265 w 1265"/>
                <a:gd name="T5" fmla="*/ 126 h 945"/>
                <a:gd name="T6" fmla="*/ 136 w 1265"/>
                <a:gd name="T7" fmla="*/ 0 h 945"/>
                <a:gd name="T8" fmla="*/ 120 w 1265"/>
                <a:gd name="T9" fmla="*/ 101 h 945"/>
                <a:gd name="T10" fmla="*/ 36 w 1265"/>
                <a:gd name="T11" fmla="*/ 614 h 945"/>
                <a:gd name="T12" fmla="*/ 0 w 1265"/>
                <a:gd name="T13" fmla="*/ 812 h 945"/>
                <a:gd name="T14" fmla="*/ 337 w 1265"/>
                <a:gd name="T15" fmla="*/ 860 h 945"/>
                <a:gd name="T16" fmla="*/ 1186 w 1265"/>
                <a:gd name="T17" fmla="*/ 945 h 9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5"/>
                <a:gd name="T28" fmla="*/ 0 h 945"/>
                <a:gd name="T29" fmla="*/ 1265 w 1265"/>
                <a:gd name="T30" fmla="*/ 945 h 9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5" h="945">
                  <a:moveTo>
                    <a:pt x="1186" y="945"/>
                  </a:moveTo>
                  <a:lnTo>
                    <a:pt x="1225" y="533"/>
                  </a:lnTo>
                  <a:lnTo>
                    <a:pt x="1265" y="126"/>
                  </a:lnTo>
                  <a:lnTo>
                    <a:pt x="136" y="0"/>
                  </a:lnTo>
                  <a:lnTo>
                    <a:pt x="120" y="101"/>
                  </a:lnTo>
                  <a:lnTo>
                    <a:pt x="36" y="614"/>
                  </a:lnTo>
                  <a:lnTo>
                    <a:pt x="0" y="812"/>
                  </a:lnTo>
                  <a:lnTo>
                    <a:pt x="337" y="860"/>
                  </a:lnTo>
                  <a:lnTo>
                    <a:pt x="1186" y="94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54" name="Freeform 371"/>
            <p:cNvSpPr>
              <a:spLocks noChangeAspect="1"/>
            </p:cNvSpPr>
            <p:nvPr/>
          </p:nvSpPr>
          <p:spPr bwMode="auto">
            <a:xfrm>
              <a:off x="3807" y="3200"/>
              <a:ext cx="1265" cy="951"/>
            </a:xfrm>
            <a:custGeom>
              <a:avLst/>
              <a:gdLst>
                <a:gd name="T0" fmla="*/ 1186 w 1265"/>
                <a:gd name="T1" fmla="*/ 951 h 951"/>
                <a:gd name="T2" fmla="*/ 1224 w 1265"/>
                <a:gd name="T3" fmla="*/ 536 h 951"/>
                <a:gd name="T4" fmla="*/ 1265 w 1265"/>
                <a:gd name="T5" fmla="*/ 127 h 951"/>
                <a:gd name="T6" fmla="*/ 136 w 1265"/>
                <a:gd name="T7" fmla="*/ 0 h 951"/>
                <a:gd name="T8" fmla="*/ 120 w 1265"/>
                <a:gd name="T9" fmla="*/ 102 h 951"/>
                <a:gd name="T10" fmla="*/ 36 w 1265"/>
                <a:gd name="T11" fmla="*/ 617 h 951"/>
                <a:gd name="T12" fmla="*/ 0 w 1265"/>
                <a:gd name="T13" fmla="*/ 817 h 951"/>
                <a:gd name="T14" fmla="*/ 336 w 1265"/>
                <a:gd name="T15" fmla="*/ 866 h 951"/>
                <a:gd name="T16" fmla="*/ 1186 w 1265"/>
                <a:gd name="T17" fmla="*/ 951 h 9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5"/>
                <a:gd name="T28" fmla="*/ 0 h 951"/>
                <a:gd name="T29" fmla="*/ 1265 w 1265"/>
                <a:gd name="T30" fmla="*/ 951 h 9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5" h="951">
                  <a:moveTo>
                    <a:pt x="1186" y="951"/>
                  </a:moveTo>
                  <a:lnTo>
                    <a:pt x="1224" y="536"/>
                  </a:lnTo>
                  <a:lnTo>
                    <a:pt x="1265" y="127"/>
                  </a:lnTo>
                  <a:lnTo>
                    <a:pt x="136" y="0"/>
                  </a:lnTo>
                  <a:lnTo>
                    <a:pt x="120" y="102"/>
                  </a:lnTo>
                  <a:lnTo>
                    <a:pt x="36" y="617"/>
                  </a:lnTo>
                  <a:lnTo>
                    <a:pt x="0" y="817"/>
                  </a:lnTo>
                  <a:lnTo>
                    <a:pt x="336" y="866"/>
                  </a:lnTo>
                  <a:lnTo>
                    <a:pt x="1186" y="95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55" name="Freeform 372"/>
            <p:cNvSpPr>
              <a:spLocks noChangeAspect="1"/>
            </p:cNvSpPr>
            <p:nvPr/>
          </p:nvSpPr>
          <p:spPr bwMode="auto">
            <a:xfrm>
              <a:off x="3807" y="3200"/>
              <a:ext cx="1265" cy="951"/>
            </a:xfrm>
            <a:custGeom>
              <a:avLst/>
              <a:gdLst>
                <a:gd name="T0" fmla="*/ 1186 w 1265"/>
                <a:gd name="T1" fmla="*/ 951 h 951"/>
                <a:gd name="T2" fmla="*/ 1224 w 1265"/>
                <a:gd name="T3" fmla="*/ 536 h 951"/>
                <a:gd name="T4" fmla="*/ 1265 w 1265"/>
                <a:gd name="T5" fmla="*/ 127 h 951"/>
                <a:gd name="T6" fmla="*/ 136 w 1265"/>
                <a:gd name="T7" fmla="*/ 0 h 951"/>
                <a:gd name="T8" fmla="*/ 120 w 1265"/>
                <a:gd name="T9" fmla="*/ 102 h 951"/>
                <a:gd name="T10" fmla="*/ 36 w 1265"/>
                <a:gd name="T11" fmla="*/ 617 h 951"/>
                <a:gd name="T12" fmla="*/ 0 w 1265"/>
                <a:gd name="T13" fmla="*/ 817 h 951"/>
                <a:gd name="T14" fmla="*/ 336 w 1265"/>
                <a:gd name="T15" fmla="*/ 866 h 951"/>
                <a:gd name="T16" fmla="*/ 1186 w 1265"/>
                <a:gd name="T17" fmla="*/ 951 h 9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5"/>
                <a:gd name="T28" fmla="*/ 0 h 951"/>
                <a:gd name="T29" fmla="*/ 1265 w 1265"/>
                <a:gd name="T30" fmla="*/ 951 h 9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5" h="951">
                  <a:moveTo>
                    <a:pt x="1186" y="951"/>
                  </a:moveTo>
                  <a:lnTo>
                    <a:pt x="1224" y="536"/>
                  </a:lnTo>
                  <a:lnTo>
                    <a:pt x="1265" y="127"/>
                  </a:lnTo>
                  <a:lnTo>
                    <a:pt x="136" y="0"/>
                  </a:lnTo>
                  <a:lnTo>
                    <a:pt x="120" y="102"/>
                  </a:lnTo>
                  <a:lnTo>
                    <a:pt x="36" y="617"/>
                  </a:lnTo>
                  <a:lnTo>
                    <a:pt x="0" y="817"/>
                  </a:lnTo>
                  <a:lnTo>
                    <a:pt x="336" y="866"/>
                  </a:lnTo>
                  <a:lnTo>
                    <a:pt x="1186" y="951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56" name="Freeform 373"/>
            <p:cNvSpPr>
              <a:spLocks noChangeAspect="1"/>
            </p:cNvSpPr>
            <p:nvPr/>
          </p:nvSpPr>
          <p:spPr bwMode="auto">
            <a:xfrm>
              <a:off x="2183" y="3539"/>
              <a:ext cx="1155" cy="1606"/>
            </a:xfrm>
            <a:custGeom>
              <a:avLst/>
              <a:gdLst>
                <a:gd name="T0" fmla="*/ 174 w 1155"/>
                <a:gd name="T1" fmla="*/ 0 h 1606"/>
                <a:gd name="T2" fmla="*/ 0 w 1155"/>
                <a:gd name="T3" fmla="*/ 609 h 1606"/>
                <a:gd name="T4" fmla="*/ 749 w 1155"/>
                <a:gd name="T5" fmla="*/ 1606 h 1606"/>
                <a:gd name="T6" fmla="*/ 749 w 1155"/>
                <a:gd name="T7" fmla="*/ 1594 h 1606"/>
                <a:gd name="T8" fmla="*/ 756 w 1155"/>
                <a:gd name="T9" fmla="*/ 1579 h 1606"/>
                <a:gd name="T10" fmla="*/ 769 w 1155"/>
                <a:gd name="T11" fmla="*/ 1540 h 1606"/>
                <a:gd name="T12" fmla="*/ 763 w 1155"/>
                <a:gd name="T13" fmla="*/ 1522 h 1606"/>
                <a:gd name="T14" fmla="*/ 772 w 1155"/>
                <a:gd name="T15" fmla="*/ 1426 h 1606"/>
                <a:gd name="T16" fmla="*/ 766 w 1155"/>
                <a:gd name="T17" fmla="*/ 1387 h 1606"/>
                <a:gd name="T18" fmla="*/ 772 w 1155"/>
                <a:gd name="T19" fmla="*/ 1378 h 1606"/>
                <a:gd name="T20" fmla="*/ 799 w 1155"/>
                <a:gd name="T21" fmla="*/ 1371 h 1606"/>
                <a:gd name="T22" fmla="*/ 836 w 1155"/>
                <a:gd name="T23" fmla="*/ 1380 h 1606"/>
                <a:gd name="T24" fmla="*/ 849 w 1155"/>
                <a:gd name="T25" fmla="*/ 1396 h 1606"/>
                <a:gd name="T26" fmla="*/ 849 w 1155"/>
                <a:gd name="T27" fmla="*/ 1402 h 1606"/>
                <a:gd name="T28" fmla="*/ 862 w 1155"/>
                <a:gd name="T29" fmla="*/ 1413 h 1606"/>
                <a:gd name="T30" fmla="*/ 883 w 1155"/>
                <a:gd name="T31" fmla="*/ 1413 h 1606"/>
                <a:gd name="T32" fmla="*/ 915 w 1155"/>
                <a:gd name="T33" fmla="*/ 1326 h 1606"/>
                <a:gd name="T34" fmla="*/ 936 w 1155"/>
                <a:gd name="T35" fmla="*/ 1218 h 1606"/>
                <a:gd name="T36" fmla="*/ 1155 w 1155"/>
                <a:gd name="T37" fmla="*/ 197 h 1606"/>
                <a:gd name="T38" fmla="*/ 659 w 1155"/>
                <a:gd name="T39" fmla="*/ 106 h 1606"/>
                <a:gd name="T40" fmla="*/ 174 w 1155"/>
                <a:gd name="T41" fmla="*/ 0 h 160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55"/>
                <a:gd name="T64" fmla="*/ 0 h 1606"/>
                <a:gd name="T65" fmla="*/ 1155 w 1155"/>
                <a:gd name="T66" fmla="*/ 1606 h 160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55" h="1606">
                  <a:moveTo>
                    <a:pt x="174" y="0"/>
                  </a:moveTo>
                  <a:lnTo>
                    <a:pt x="0" y="609"/>
                  </a:lnTo>
                  <a:lnTo>
                    <a:pt x="749" y="1606"/>
                  </a:lnTo>
                  <a:lnTo>
                    <a:pt x="749" y="1594"/>
                  </a:lnTo>
                  <a:lnTo>
                    <a:pt x="756" y="1579"/>
                  </a:lnTo>
                  <a:lnTo>
                    <a:pt x="769" y="1540"/>
                  </a:lnTo>
                  <a:lnTo>
                    <a:pt x="763" y="1522"/>
                  </a:lnTo>
                  <a:lnTo>
                    <a:pt x="772" y="1426"/>
                  </a:lnTo>
                  <a:lnTo>
                    <a:pt x="766" y="1387"/>
                  </a:lnTo>
                  <a:lnTo>
                    <a:pt x="772" y="1378"/>
                  </a:lnTo>
                  <a:lnTo>
                    <a:pt x="799" y="1371"/>
                  </a:lnTo>
                  <a:lnTo>
                    <a:pt x="836" y="1380"/>
                  </a:lnTo>
                  <a:lnTo>
                    <a:pt x="849" y="1396"/>
                  </a:lnTo>
                  <a:lnTo>
                    <a:pt x="849" y="1402"/>
                  </a:lnTo>
                  <a:lnTo>
                    <a:pt x="862" y="1413"/>
                  </a:lnTo>
                  <a:lnTo>
                    <a:pt x="883" y="1413"/>
                  </a:lnTo>
                  <a:lnTo>
                    <a:pt x="915" y="1326"/>
                  </a:lnTo>
                  <a:lnTo>
                    <a:pt x="936" y="1218"/>
                  </a:lnTo>
                  <a:lnTo>
                    <a:pt x="1155" y="197"/>
                  </a:lnTo>
                  <a:lnTo>
                    <a:pt x="659" y="106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57" name="Freeform 374"/>
            <p:cNvSpPr>
              <a:spLocks noChangeAspect="1"/>
            </p:cNvSpPr>
            <p:nvPr/>
          </p:nvSpPr>
          <p:spPr bwMode="auto">
            <a:xfrm>
              <a:off x="2183" y="3539"/>
              <a:ext cx="1155" cy="1606"/>
            </a:xfrm>
            <a:custGeom>
              <a:avLst/>
              <a:gdLst>
                <a:gd name="T0" fmla="*/ 174 w 1155"/>
                <a:gd name="T1" fmla="*/ 0 h 1606"/>
                <a:gd name="T2" fmla="*/ 0 w 1155"/>
                <a:gd name="T3" fmla="*/ 609 h 1606"/>
                <a:gd name="T4" fmla="*/ 750 w 1155"/>
                <a:gd name="T5" fmla="*/ 1606 h 1606"/>
                <a:gd name="T6" fmla="*/ 750 w 1155"/>
                <a:gd name="T7" fmla="*/ 1594 h 1606"/>
                <a:gd name="T8" fmla="*/ 756 w 1155"/>
                <a:gd name="T9" fmla="*/ 1579 h 1606"/>
                <a:gd name="T10" fmla="*/ 769 w 1155"/>
                <a:gd name="T11" fmla="*/ 1540 h 1606"/>
                <a:gd name="T12" fmla="*/ 763 w 1155"/>
                <a:gd name="T13" fmla="*/ 1522 h 1606"/>
                <a:gd name="T14" fmla="*/ 772 w 1155"/>
                <a:gd name="T15" fmla="*/ 1425 h 1606"/>
                <a:gd name="T16" fmla="*/ 766 w 1155"/>
                <a:gd name="T17" fmla="*/ 1386 h 1606"/>
                <a:gd name="T18" fmla="*/ 772 w 1155"/>
                <a:gd name="T19" fmla="*/ 1377 h 1606"/>
                <a:gd name="T20" fmla="*/ 799 w 1155"/>
                <a:gd name="T21" fmla="*/ 1371 h 1606"/>
                <a:gd name="T22" fmla="*/ 836 w 1155"/>
                <a:gd name="T23" fmla="*/ 1380 h 1606"/>
                <a:gd name="T24" fmla="*/ 849 w 1155"/>
                <a:gd name="T25" fmla="*/ 1396 h 1606"/>
                <a:gd name="T26" fmla="*/ 849 w 1155"/>
                <a:gd name="T27" fmla="*/ 1401 h 1606"/>
                <a:gd name="T28" fmla="*/ 862 w 1155"/>
                <a:gd name="T29" fmla="*/ 1413 h 1606"/>
                <a:gd name="T30" fmla="*/ 883 w 1155"/>
                <a:gd name="T31" fmla="*/ 1413 h 1606"/>
                <a:gd name="T32" fmla="*/ 916 w 1155"/>
                <a:gd name="T33" fmla="*/ 1326 h 1606"/>
                <a:gd name="T34" fmla="*/ 936 w 1155"/>
                <a:gd name="T35" fmla="*/ 1217 h 1606"/>
                <a:gd name="T36" fmla="*/ 1155 w 1155"/>
                <a:gd name="T37" fmla="*/ 197 h 1606"/>
                <a:gd name="T38" fmla="*/ 659 w 1155"/>
                <a:gd name="T39" fmla="*/ 106 h 1606"/>
                <a:gd name="T40" fmla="*/ 174 w 1155"/>
                <a:gd name="T41" fmla="*/ 0 h 160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55"/>
                <a:gd name="T64" fmla="*/ 0 h 1606"/>
                <a:gd name="T65" fmla="*/ 1155 w 1155"/>
                <a:gd name="T66" fmla="*/ 1606 h 160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55" h="1606">
                  <a:moveTo>
                    <a:pt x="174" y="0"/>
                  </a:moveTo>
                  <a:lnTo>
                    <a:pt x="0" y="609"/>
                  </a:lnTo>
                  <a:lnTo>
                    <a:pt x="750" y="1606"/>
                  </a:lnTo>
                  <a:lnTo>
                    <a:pt x="750" y="1594"/>
                  </a:lnTo>
                  <a:lnTo>
                    <a:pt x="756" y="1579"/>
                  </a:lnTo>
                  <a:lnTo>
                    <a:pt x="769" y="1540"/>
                  </a:lnTo>
                  <a:lnTo>
                    <a:pt x="763" y="1522"/>
                  </a:lnTo>
                  <a:lnTo>
                    <a:pt x="772" y="1425"/>
                  </a:lnTo>
                  <a:lnTo>
                    <a:pt x="766" y="1386"/>
                  </a:lnTo>
                  <a:lnTo>
                    <a:pt x="772" y="1377"/>
                  </a:lnTo>
                  <a:lnTo>
                    <a:pt x="799" y="1371"/>
                  </a:lnTo>
                  <a:lnTo>
                    <a:pt x="836" y="1380"/>
                  </a:lnTo>
                  <a:lnTo>
                    <a:pt x="849" y="1396"/>
                  </a:lnTo>
                  <a:lnTo>
                    <a:pt x="849" y="1401"/>
                  </a:lnTo>
                  <a:lnTo>
                    <a:pt x="862" y="1413"/>
                  </a:lnTo>
                  <a:lnTo>
                    <a:pt x="883" y="1413"/>
                  </a:lnTo>
                  <a:lnTo>
                    <a:pt x="916" y="1326"/>
                  </a:lnTo>
                  <a:lnTo>
                    <a:pt x="936" y="1217"/>
                  </a:lnTo>
                  <a:lnTo>
                    <a:pt x="1155" y="197"/>
                  </a:lnTo>
                  <a:lnTo>
                    <a:pt x="659" y="106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58" name="Freeform 375"/>
            <p:cNvSpPr>
              <a:spLocks noChangeAspect="1"/>
            </p:cNvSpPr>
            <p:nvPr/>
          </p:nvSpPr>
          <p:spPr bwMode="auto">
            <a:xfrm>
              <a:off x="2183" y="3539"/>
              <a:ext cx="1155" cy="1606"/>
            </a:xfrm>
            <a:custGeom>
              <a:avLst/>
              <a:gdLst>
                <a:gd name="T0" fmla="*/ 174 w 1155"/>
                <a:gd name="T1" fmla="*/ 0 h 1606"/>
                <a:gd name="T2" fmla="*/ 0 w 1155"/>
                <a:gd name="T3" fmla="*/ 609 h 1606"/>
                <a:gd name="T4" fmla="*/ 750 w 1155"/>
                <a:gd name="T5" fmla="*/ 1606 h 1606"/>
                <a:gd name="T6" fmla="*/ 750 w 1155"/>
                <a:gd name="T7" fmla="*/ 1594 h 1606"/>
                <a:gd name="T8" fmla="*/ 756 w 1155"/>
                <a:gd name="T9" fmla="*/ 1579 h 1606"/>
                <a:gd name="T10" fmla="*/ 769 w 1155"/>
                <a:gd name="T11" fmla="*/ 1540 h 1606"/>
                <a:gd name="T12" fmla="*/ 763 w 1155"/>
                <a:gd name="T13" fmla="*/ 1522 h 1606"/>
                <a:gd name="T14" fmla="*/ 772 w 1155"/>
                <a:gd name="T15" fmla="*/ 1425 h 1606"/>
                <a:gd name="T16" fmla="*/ 766 w 1155"/>
                <a:gd name="T17" fmla="*/ 1386 h 1606"/>
                <a:gd name="T18" fmla="*/ 772 w 1155"/>
                <a:gd name="T19" fmla="*/ 1377 h 1606"/>
                <a:gd name="T20" fmla="*/ 799 w 1155"/>
                <a:gd name="T21" fmla="*/ 1371 h 1606"/>
                <a:gd name="T22" fmla="*/ 836 w 1155"/>
                <a:gd name="T23" fmla="*/ 1380 h 1606"/>
                <a:gd name="T24" fmla="*/ 849 w 1155"/>
                <a:gd name="T25" fmla="*/ 1396 h 1606"/>
                <a:gd name="T26" fmla="*/ 849 w 1155"/>
                <a:gd name="T27" fmla="*/ 1401 h 1606"/>
                <a:gd name="T28" fmla="*/ 862 w 1155"/>
                <a:gd name="T29" fmla="*/ 1413 h 1606"/>
                <a:gd name="T30" fmla="*/ 883 w 1155"/>
                <a:gd name="T31" fmla="*/ 1413 h 1606"/>
                <a:gd name="T32" fmla="*/ 916 w 1155"/>
                <a:gd name="T33" fmla="*/ 1326 h 1606"/>
                <a:gd name="T34" fmla="*/ 936 w 1155"/>
                <a:gd name="T35" fmla="*/ 1217 h 1606"/>
                <a:gd name="T36" fmla="*/ 1155 w 1155"/>
                <a:gd name="T37" fmla="*/ 197 h 1606"/>
                <a:gd name="T38" fmla="*/ 659 w 1155"/>
                <a:gd name="T39" fmla="*/ 106 h 1606"/>
                <a:gd name="T40" fmla="*/ 174 w 1155"/>
                <a:gd name="T41" fmla="*/ 0 h 160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55"/>
                <a:gd name="T64" fmla="*/ 0 h 1606"/>
                <a:gd name="T65" fmla="*/ 1155 w 1155"/>
                <a:gd name="T66" fmla="*/ 1606 h 160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55" h="1606">
                  <a:moveTo>
                    <a:pt x="174" y="0"/>
                  </a:moveTo>
                  <a:lnTo>
                    <a:pt x="0" y="609"/>
                  </a:lnTo>
                  <a:lnTo>
                    <a:pt x="750" y="1606"/>
                  </a:lnTo>
                  <a:lnTo>
                    <a:pt x="750" y="1594"/>
                  </a:lnTo>
                  <a:lnTo>
                    <a:pt x="756" y="1579"/>
                  </a:lnTo>
                  <a:lnTo>
                    <a:pt x="769" y="1540"/>
                  </a:lnTo>
                  <a:lnTo>
                    <a:pt x="763" y="1522"/>
                  </a:lnTo>
                  <a:lnTo>
                    <a:pt x="772" y="1425"/>
                  </a:lnTo>
                  <a:lnTo>
                    <a:pt x="766" y="1386"/>
                  </a:lnTo>
                  <a:lnTo>
                    <a:pt x="772" y="1377"/>
                  </a:lnTo>
                  <a:lnTo>
                    <a:pt x="799" y="1371"/>
                  </a:lnTo>
                  <a:lnTo>
                    <a:pt x="836" y="1380"/>
                  </a:lnTo>
                  <a:lnTo>
                    <a:pt x="849" y="1396"/>
                  </a:lnTo>
                  <a:lnTo>
                    <a:pt x="849" y="1401"/>
                  </a:lnTo>
                  <a:lnTo>
                    <a:pt x="862" y="1413"/>
                  </a:lnTo>
                  <a:lnTo>
                    <a:pt x="883" y="1413"/>
                  </a:lnTo>
                  <a:lnTo>
                    <a:pt x="916" y="1326"/>
                  </a:lnTo>
                  <a:lnTo>
                    <a:pt x="936" y="1217"/>
                  </a:lnTo>
                  <a:lnTo>
                    <a:pt x="1155" y="197"/>
                  </a:lnTo>
                  <a:lnTo>
                    <a:pt x="659" y="106"/>
                  </a:lnTo>
                  <a:lnTo>
                    <a:pt x="174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59" name="Freeform 376"/>
            <p:cNvSpPr>
              <a:spLocks noChangeAspect="1"/>
            </p:cNvSpPr>
            <p:nvPr/>
          </p:nvSpPr>
          <p:spPr bwMode="auto">
            <a:xfrm>
              <a:off x="2784" y="4756"/>
              <a:ext cx="1234" cy="1293"/>
            </a:xfrm>
            <a:custGeom>
              <a:avLst/>
              <a:gdLst>
                <a:gd name="T0" fmla="*/ 1050 w 1234"/>
                <a:gd name="T1" fmla="*/ 1293 h 1293"/>
                <a:gd name="T2" fmla="*/ 1234 w 1234"/>
                <a:gd name="T3" fmla="*/ 129 h 1293"/>
                <a:gd name="T4" fmla="*/ 336 w 1234"/>
                <a:gd name="T5" fmla="*/ 3 h 1293"/>
                <a:gd name="T6" fmla="*/ 336 w 1234"/>
                <a:gd name="T7" fmla="*/ 0 h 1293"/>
                <a:gd name="T8" fmla="*/ 316 w 1234"/>
                <a:gd name="T9" fmla="*/ 109 h 1293"/>
                <a:gd name="T10" fmla="*/ 283 w 1234"/>
                <a:gd name="T11" fmla="*/ 196 h 1293"/>
                <a:gd name="T12" fmla="*/ 263 w 1234"/>
                <a:gd name="T13" fmla="*/ 196 h 1293"/>
                <a:gd name="T14" fmla="*/ 249 w 1234"/>
                <a:gd name="T15" fmla="*/ 184 h 1293"/>
                <a:gd name="T16" fmla="*/ 249 w 1234"/>
                <a:gd name="T17" fmla="*/ 178 h 1293"/>
                <a:gd name="T18" fmla="*/ 236 w 1234"/>
                <a:gd name="T19" fmla="*/ 163 h 1293"/>
                <a:gd name="T20" fmla="*/ 199 w 1234"/>
                <a:gd name="T21" fmla="*/ 153 h 1293"/>
                <a:gd name="T22" fmla="*/ 173 w 1234"/>
                <a:gd name="T23" fmla="*/ 160 h 1293"/>
                <a:gd name="T24" fmla="*/ 166 w 1234"/>
                <a:gd name="T25" fmla="*/ 169 h 1293"/>
                <a:gd name="T26" fmla="*/ 173 w 1234"/>
                <a:gd name="T27" fmla="*/ 208 h 1293"/>
                <a:gd name="T28" fmla="*/ 163 w 1234"/>
                <a:gd name="T29" fmla="*/ 304 h 1293"/>
                <a:gd name="T30" fmla="*/ 170 w 1234"/>
                <a:gd name="T31" fmla="*/ 323 h 1293"/>
                <a:gd name="T32" fmla="*/ 156 w 1234"/>
                <a:gd name="T33" fmla="*/ 361 h 1293"/>
                <a:gd name="T34" fmla="*/ 149 w 1234"/>
                <a:gd name="T35" fmla="*/ 376 h 1293"/>
                <a:gd name="T36" fmla="*/ 149 w 1234"/>
                <a:gd name="T37" fmla="*/ 388 h 1293"/>
                <a:gd name="T38" fmla="*/ 149 w 1234"/>
                <a:gd name="T39" fmla="*/ 418 h 1293"/>
                <a:gd name="T40" fmla="*/ 149 w 1234"/>
                <a:gd name="T41" fmla="*/ 428 h 1293"/>
                <a:gd name="T42" fmla="*/ 149 w 1234"/>
                <a:gd name="T43" fmla="*/ 437 h 1293"/>
                <a:gd name="T44" fmla="*/ 163 w 1234"/>
                <a:gd name="T45" fmla="*/ 461 h 1293"/>
                <a:gd name="T46" fmla="*/ 163 w 1234"/>
                <a:gd name="T47" fmla="*/ 483 h 1293"/>
                <a:gd name="T48" fmla="*/ 170 w 1234"/>
                <a:gd name="T49" fmla="*/ 497 h 1293"/>
                <a:gd name="T50" fmla="*/ 176 w 1234"/>
                <a:gd name="T51" fmla="*/ 522 h 1293"/>
                <a:gd name="T52" fmla="*/ 186 w 1234"/>
                <a:gd name="T53" fmla="*/ 527 h 1293"/>
                <a:gd name="T54" fmla="*/ 199 w 1234"/>
                <a:gd name="T55" fmla="*/ 539 h 1293"/>
                <a:gd name="T56" fmla="*/ 199 w 1234"/>
                <a:gd name="T57" fmla="*/ 560 h 1293"/>
                <a:gd name="T58" fmla="*/ 199 w 1234"/>
                <a:gd name="T59" fmla="*/ 567 h 1293"/>
                <a:gd name="T60" fmla="*/ 190 w 1234"/>
                <a:gd name="T61" fmla="*/ 560 h 1293"/>
                <a:gd name="T62" fmla="*/ 170 w 1234"/>
                <a:gd name="T63" fmla="*/ 578 h 1293"/>
                <a:gd name="T64" fmla="*/ 143 w 1234"/>
                <a:gd name="T65" fmla="*/ 588 h 1293"/>
                <a:gd name="T66" fmla="*/ 120 w 1234"/>
                <a:gd name="T67" fmla="*/ 609 h 1293"/>
                <a:gd name="T68" fmla="*/ 106 w 1234"/>
                <a:gd name="T69" fmla="*/ 663 h 1293"/>
                <a:gd name="T70" fmla="*/ 70 w 1234"/>
                <a:gd name="T71" fmla="*/ 705 h 1293"/>
                <a:gd name="T72" fmla="*/ 53 w 1234"/>
                <a:gd name="T73" fmla="*/ 705 h 1293"/>
                <a:gd name="T74" fmla="*/ 49 w 1234"/>
                <a:gd name="T75" fmla="*/ 717 h 1293"/>
                <a:gd name="T76" fmla="*/ 56 w 1234"/>
                <a:gd name="T77" fmla="*/ 732 h 1293"/>
                <a:gd name="T78" fmla="*/ 53 w 1234"/>
                <a:gd name="T79" fmla="*/ 744 h 1293"/>
                <a:gd name="T80" fmla="*/ 46 w 1234"/>
                <a:gd name="T81" fmla="*/ 771 h 1293"/>
                <a:gd name="T82" fmla="*/ 49 w 1234"/>
                <a:gd name="T83" fmla="*/ 781 h 1293"/>
                <a:gd name="T84" fmla="*/ 76 w 1234"/>
                <a:gd name="T85" fmla="*/ 801 h 1293"/>
                <a:gd name="T86" fmla="*/ 80 w 1234"/>
                <a:gd name="T87" fmla="*/ 810 h 1293"/>
                <a:gd name="T88" fmla="*/ 73 w 1234"/>
                <a:gd name="T89" fmla="*/ 820 h 1293"/>
                <a:gd name="T90" fmla="*/ 70 w 1234"/>
                <a:gd name="T91" fmla="*/ 832 h 1293"/>
                <a:gd name="T92" fmla="*/ 53 w 1234"/>
                <a:gd name="T93" fmla="*/ 847 h 1293"/>
                <a:gd name="T94" fmla="*/ 46 w 1234"/>
                <a:gd name="T95" fmla="*/ 844 h 1293"/>
                <a:gd name="T96" fmla="*/ 16 w 1234"/>
                <a:gd name="T97" fmla="*/ 841 h 1293"/>
                <a:gd name="T98" fmla="*/ 0 w 1234"/>
                <a:gd name="T99" fmla="*/ 889 h 1293"/>
                <a:gd name="T100" fmla="*/ 665 w 1234"/>
                <a:gd name="T101" fmla="*/ 1238 h 1293"/>
                <a:gd name="T102" fmla="*/ 1050 w 1234"/>
                <a:gd name="T103" fmla="*/ 1293 h 12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34"/>
                <a:gd name="T157" fmla="*/ 0 h 1293"/>
                <a:gd name="T158" fmla="*/ 1234 w 1234"/>
                <a:gd name="T159" fmla="*/ 1293 h 129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34" h="1293">
                  <a:moveTo>
                    <a:pt x="1050" y="1293"/>
                  </a:moveTo>
                  <a:lnTo>
                    <a:pt x="1234" y="129"/>
                  </a:lnTo>
                  <a:lnTo>
                    <a:pt x="336" y="3"/>
                  </a:lnTo>
                  <a:lnTo>
                    <a:pt x="336" y="0"/>
                  </a:lnTo>
                  <a:lnTo>
                    <a:pt x="316" y="109"/>
                  </a:lnTo>
                  <a:lnTo>
                    <a:pt x="283" y="196"/>
                  </a:lnTo>
                  <a:lnTo>
                    <a:pt x="263" y="196"/>
                  </a:lnTo>
                  <a:lnTo>
                    <a:pt x="249" y="184"/>
                  </a:lnTo>
                  <a:lnTo>
                    <a:pt x="249" y="178"/>
                  </a:lnTo>
                  <a:lnTo>
                    <a:pt x="236" y="163"/>
                  </a:lnTo>
                  <a:lnTo>
                    <a:pt x="199" y="153"/>
                  </a:lnTo>
                  <a:lnTo>
                    <a:pt x="173" y="160"/>
                  </a:lnTo>
                  <a:lnTo>
                    <a:pt x="166" y="169"/>
                  </a:lnTo>
                  <a:lnTo>
                    <a:pt x="173" y="208"/>
                  </a:lnTo>
                  <a:lnTo>
                    <a:pt x="163" y="304"/>
                  </a:lnTo>
                  <a:lnTo>
                    <a:pt x="170" y="323"/>
                  </a:lnTo>
                  <a:lnTo>
                    <a:pt x="156" y="361"/>
                  </a:lnTo>
                  <a:lnTo>
                    <a:pt x="149" y="376"/>
                  </a:lnTo>
                  <a:lnTo>
                    <a:pt x="149" y="388"/>
                  </a:lnTo>
                  <a:lnTo>
                    <a:pt x="149" y="418"/>
                  </a:lnTo>
                  <a:lnTo>
                    <a:pt x="149" y="428"/>
                  </a:lnTo>
                  <a:lnTo>
                    <a:pt x="149" y="437"/>
                  </a:lnTo>
                  <a:lnTo>
                    <a:pt x="163" y="461"/>
                  </a:lnTo>
                  <a:lnTo>
                    <a:pt x="163" y="483"/>
                  </a:lnTo>
                  <a:lnTo>
                    <a:pt x="170" y="497"/>
                  </a:lnTo>
                  <a:lnTo>
                    <a:pt x="176" y="522"/>
                  </a:lnTo>
                  <a:lnTo>
                    <a:pt x="186" y="527"/>
                  </a:lnTo>
                  <a:lnTo>
                    <a:pt x="199" y="539"/>
                  </a:lnTo>
                  <a:lnTo>
                    <a:pt x="199" y="560"/>
                  </a:lnTo>
                  <a:lnTo>
                    <a:pt x="199" y="567"/>
                  </a:lnTo>
                  <a:lnTo>
                    <a:pt x="190" y="560"/>
                  </a:lnTo>
                  <a:lnTo>
                    <a:pt x="170" y="578"/>
                  </a:lnTo>
                  <a:lnTo>
                    <a:pt x="143" y="588"/>
                  </a:lnTo>
                  <a:lnTo>
                    <a:pt x="120" y="609"/>
                  </a:lnTo>
                  <a:lnTo>
                    <a:pt x="106" y="663"/>
                  </a:lnTo>
                  <a:lnTo>
                    <a:pt x="70" y="705"/>
                  </a:lnTo>
                  <a:lnTo>
                    <a:pt x="53" y="705"/>
                  </a:lnTo>
                  <a:lnTo>
                    <a:pt x="49" y="717"/>
                  </a:lnTo>
                  <a:lnTo>
                    <a:pt x="56" y="732"/>
                  </a:lnTo>
                  <a:lnTo>
                    <a:pt x="53" y="744"/>
                  </a:lnTo>
                  <a:lnTo>
                    <a:pt x="46" y="771"/>
                  </a:lnTo>
                  <a:lnTo>
                    <a:pt x="49" y="781"/>
                  </a:lnTo>
                  <a:lnTo>
                    <a:pt x="76" y="801"/>
                  </a:lnTo>
                  <a:lnTo>
                    <a:pt x="80" y="810"/>
                  </a:lnTo>
                  <a:lnTo>
                    <a:pt x="73" y="820"/>
                  </a:lnTo>
                  <a:lnTo>
                    <a:pt x="70" y="832"/>
                  </a:lnTo>
                  <a:lnTo>
                    <a:pt x="53" y="847"/>
                  </a:lnTo>
                  <a:lnTo>
                    <a:pt x="46" y="844"/>
                  </a:lnTo>
                  <a:lnTo>
                    <a:pt x="16" y="841"/>
                  </a:lnTo>
                  <a:lnTo>
                    <a:pt x="0" y="889"/>
                  </a:lnTo>
                  <a:lnTo>
                    <a:pt x="665" y="1238"/>
                  </a:lnTo>
                  <a:lnTo>
                    <a:pt x="1050" y="129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60" name="Freeform 377"/>
            <p:cNvSpPr>
              <a:spLocks noChangeAspect="1"/>
            </p:cNvSpPr>
            <p:nvPr/>
          </p:nvSpPr>
          <p:spPr bwMode="auto">
            <a:xfrm>
              <a:off x="2784" y="4756"/>
              <a:ext cx="1234" cy="1293"/>
            </a:xfrm>
            <a:custGeom>
              <a:avLst/>
              <a:gdLst>
                <a:gd name="T0" fmla="*/ 1051 w 1234"/>
                <a:gd name="T1" fmla="*/ 1293 h 1293"/>
                <a:gd name="T2" fmla="*/ 1234 w 1234"/>
                <a:gd name="T3" fmla="*/ 130 h 1293"/>
                <a:gd name="T4" fmla="*/ 336 w 1234"/>
                <a:gd name="T5" fmla="*/ 3 h 1293"/>
                <a:gd name="T6" fmla="*/ 336 w 1234"/>
                <a:gd name="T7" fmla="*/ 0 h 1293"/>
                <a:gd name="T8" fmla="*/ 316 w 1234"/>
                <a:gd name="T9" fmla="*/ 108 h 1293"/>
                <a:gd name="T10" fmla="*/ 283 w 1234"/>
                <a:gd name="T11" fmla="*/ 196 h 1293"/>
                <a:gd name="T12" fmla="*/ 263 w 1234"/>
                <a:gd name="T13" fmla="*/ 196 h 1293"/>
                <a:gd name="T14" fmla="*/ 250 w 1234"/>
                <a:gd name="T15" fmla="*/ 184 h 1293"/>
                <a:gd name="T16" fmla="*/ 250 w 1234"/>
                <a:gd name="T17" fmla="*/ 178 h 1293"/>
                <a:gd name="T18" fmla="*/ 236 w 1234"/>
                <a:gd name="T19" fmla="*/ 163 h 1293"/>
                <a:gd name="T20" fmla="*/ 199 w 1234"/>
                <a:gd name="T21" fmla="*/ 154 h 1293"/>
                <a:gd name="T22" fmla="*/ 173 w 1234"/>
                <a:gd name="T23" fmla="*/ 160 h 1293"/>
                <a:gd name="T24" fmla="*/ 167 w 1234"/>
                <a:gd name="T25" fmla="*/ 169 h 1293"/>
                <a:gd name="T26" fmla="*/ 173 w 1234"/>
                <a:gd name="T27" fmla="*/ 208 h 1293"/>
                <a:gd name="T28" fmla="*/ 163 w 1234"/>
                <a:gd name="T29" fmla="*/ 305 h 1293"/>
                <a:gd name="T30" fmla="*/ 170 w 1234"/>
                <a:gd name="T31" fmla="*/ 322 h 1293"/>
                <a:gd name="T32" fmla="*/ 156 w 1234"/>
                <a:gd name="T33" fmla="*/ 362 h 1293"/>
                <a:gd name="T34" fmla="*/ 150 w 1234"/>
                <a:gd name="T35" fmla="*/ 377 h 1293"/>
                <a:gd name="T36" fmla="*/ 150 w 1234"/>
                <a:gd name="T37" fmla="*/ 389 h 1293"/>
                <a:gd name="T38" fmla="*/ 150 w 1234"/>
                <a:gd name="T39" fmla="*/ 419 h 1293"/>
                <a:gd name="T40" fmla="*/ 150 w 1234"/>
                <a:gd name="T41" fmla="*/ 428 h 1293"/>
                <a:gd name="T42" fmla="*/ 150 w 1234"/>
                <a:gd name="T43" fmla="*/ 437 h 1293"/>
                <a:gd name="T44" fmla="*/ 163 w 1234"/>
                <a:gd name="T45" fmla="*/ 462 h 1293"/>
                <a:gd name="T46" fmla="*/ 163 w 1234"/>
                <a:gd name="T47" fmla="*/ 482 h 1293"/>
                <a:gd name="T48" fmla="*/ 170 w 1234"/>
                <a:gd name="T49" fmla="*/ 497 h 1293"/>
                <a:gd name="T50" fmla="*/ 176 w 1234"/>
                <a:gd name="T51" fmla="*/ 522 h 1293"/>
                <a:gd name="T52" fmla="*/ 187 w 1234"/>
                <a:gd name="T53" fmla="*/ 528 h 1293"/>
                <a:gd name="T54" fmla="*/ 199 w 1234"/>
                <a:gd name="T55" fmla="*/ 539 h 1293"/>
                <a:gd name="T56" fmla="*/ 199 w 1234"/>
                <a:gd name="T57" fmla="*/ 561 h 1293"/>
                <a:gd name="T58" fmla="*/ 199 w 1234"/>
                <a:gd name="T59" fmla="*/ 567 h 1293"/>
                <a:gd name="T60" fmla="*/ 190 w 1234"/>
                <a:gd name="T61" fmla="*/ 561 h 1293"/>
                <a:gd name="T62" fmla="*/ 170 w 1234"/>
                <a:gd name="T63" fmla="*/ 578 h 1293"/>
                <a:gd name="T64" fmla="*/ 143 w 1234"/>
                <a:gd name="T65" fmla="*/ 588 h 1293"/>
                <a:gd name="T66" fmla="*/ 120 w 1234"/>
                <a:gd name="T67" fmla="*/ 609 h 1293"/>
                <a:gd name="T68" fmla="*/ 106 w 1234"/>
                <a:gd name="T69" fmla="*/ 663 h 1293"/>
                <a:gd name="T70" fmla="*/ 70 w 1234"/>
                <a:gd name="T71" fmla="*/ 705 h 1293"/>
                <a:gd name="T72" fmla="*/ 53 w 1234"/>
                <a:gd name="T73" fmla="*/ 705 h 1293"/>
                <a:gd name="T74" fmla="*/ 50 w 1234"/>
                <a:gd name="T75" fmla="*/ 717 h 1293"/>
                <a:gd name="T76" fmla="*/ 56 w 1234"/>
                <a:gd name="T77" fmla="*/ 732 h 1293"/>
                <a:gd name="T78" fmla="*/ 53 w 1234"/>
                <a:gd name="T79" fmla="*/ 744 h 1293"/>
                <a:gd name="T80" fmla="*/ 47 w 1234"/>
                <a:gd name="T81" fmla="*/ 771 h 1293"/>
                <a:gd name="T82" fmla="*/ 50 w 1234"/>
                <a:gd name="T83" fmla="*/ 780 h 1293"/>
                <a:gd name="T84" fmla="*/ 77 w 1234"/>
                <a:gd name="T85" fmla="*/ 802 h 1293"/>
                <a:gd name="T86" fmla="*/ 80 w 1234"/>
                <a:gd name="T87" fmla="*/ 811 h 1293"/>
                <a:gd name="T88" fmla="*/ 73 w 1234"/>
                <a:gd name="T89" fmla="*/ 820 h 1293"/>
                <a:gd name="T90" fmla="*/ 70 w 1234"/>
                <a:gd name="T91" fmla="*/ 832 h 1293"/>
                <a:gd name="T92" fmla="*/ 53 w 1234"/>
                <a:gd name="T93" fmla="*/ 847 h 1293"/>
                <a:gd name="T94" fmla="*/ 47 w 1234"/>
                <a:gd name="T95" fmla="*/ 844 h 1293"/>
                <a:gd name="T96" fmla="*/ 16 w 1234"/>
                <a:gd name="T97" fmla="*/ 841 h 1293"/>
                <a:gd name="T98" fmla="*/ 0 w 1234"/>
                <a:gd name="T99" fmla="*/ 889 h 1293"/>
                <a:gd name="T100" fmla="*/ 666 w 1234"/>
                <a:gd name="T101" fmla="*/ 1238 h 1293"/>
                <a:gd name="T102" fmla="*/ 1051 w 1234"/>
                <a:gd name="T103" fmla="*/ 1293 h 12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34"/>
                <a:gd name="T157" fmla="*/ 0 h 1293"/>
                <a:gd name="T158" fmla="*/ 1234 w 1234"/>
                <a:gd name="T159" fmla="*/ 1293 h 129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34" h="1293">
                  <a:moveTo>
                    <a:pt x="1051" y="1293"/>
                  </a:moveTo>
                  <a:lnTo>
                    <a:pt x="1234" y="130"/>
                  </a:lnTo>
                  <a:lnTo>
                    <a:pt x="336" y="3"/>
                  </a:lnTo>
                  <a:lnTo>
                    <a:pt x="336" y="0"/>
                  </a:lnTo>
                  <a:lnTo>
                    <a:pt x="316" y="108"/>
                  </a:lnTo>
                  <a:lnTo>
                    <a:pt x="283" y="196"/>
                  </a:lnTo>
                  <a:lnTo>
                    <a:pt x="263" y="196"/>
                  </a:lnTo>
                  <a:lnTo>
                    <a:pt x="250" y="184"/>
                  </a:lnTo>
                  <a:lnTo>
                    <a:pt x="250" y="178"/>
                  </a:lnTo>
                  <a:lnTo>
                    <a:pt x="236" y="163"/>
                  </a:lnTo>
                  <a:lnTo>
                    <a:pt x="199" y="154"/>
                  </a:lnTo>
                  <a:lnTo>
                    <a:pt x="173" y="160"/>
                  </a:lnTo>
                  <a:lnTo>
                    <a:pt x="167" y="169"/>
                  </a:lnTo>
                  <a:lnTo>
                    <a:pt x="173" y="208"/>
                  </a:lnTo>
                  <a:lnTo>
                    <a:pt x="163" y="305"/>
                  </a:lnTo>
                  <a:lnTo>
                    <a:pt x="170" y="322"/>
                  </a:lnTo>
                  <a:lnTo>
                    <a:pt x="156" y="362"/>
                  </a:lnTo>
                  <a:lnTo>
                    <a:pt x="150" y="377"/>
                  </a:lnTo>
                  <a:lnTo>
                    <a:pt x="150" y="389"/>
                  </a:lnTo>
                  <a:lnTo>
                    <a:pt x="150" y="419"/>
                  </a:lnTo>
                  <a:lnTo>
                    <a:pt x="150" y="428"/>
                  </a:lnTo>
                  <a:lnTo>
                    <a:pt x="150" y="437"/>
                  </a:lnTo>
                  <a:lnTo>
                    <a:pt x="163" y="462"/>
                  </a:lnTo>
                  <a:lnTo>
                    <a:pt x="163" y="482"/>
                  </a:lnTo>
                  <a:lnTo>
                    <a:pt x="170" y="497"/>
                  </a:lnTo>
                  <a:lnTo>
                    <a:pt x="176" y="522"/>
                  </a:lnTo>
                  <a:lnTo>
                    <a:pt x="187" y="528"/>
                  </a:lnTo>
                  <a:lnTo>
                    <a:pt x="199" y="539"/>
                  </a:lnTo>
                  <a:lnTo>
                    <a:pt x="199" y="561"/>
                  </a:lnTo>
                  <a:lnTo>
                    <a:pt x="199" y="567"/>
                  </a:lnTo>
                  <a:lnTo>
                    <a:pt x="190" y="561"/>
                  </a:lnTo>
                  <a:lnTo>
                    <a:pt x="170" y="578"/>
                  </a:lnTo>
                  <a:lnTo>
                    <a:pt x="143" y="588"/>
                  </a:lnTo>
                  <a:lnTo>
                    <a:pt x="120" y="609"/>
                  </a:lnTo>
                  <a:lnTo>
                    <a:pt x="106" y="663"/>
                  </a:lnTo>
                  <a:lnTo>
                    <a:pt x="70" y="705"/>
                  </a:lnTo>
                  <a:lnTo>
                    <a:pt x="53" y="705"/>
                  </a:lnTo>
                  <a:lnTo>
                    <a:pt x="50" y="717"/>
                  </a:lnTo>
                  <a:lnTo>
                    <a:pt x="56" y="732"/>
                  </a:lnTo>
                  <a:lnTo>
                    <a:pt x="53" y="744"/>
                  </a:lnTo>
                  <a:lnTo>
                    <a:pt x="47" y="771"/>
                  </a:lnTo>
                  <a:lnTo>
                    <a:pt x="50" y="780"/>
                  </a:lnTo>
                  <a:lnTo>
                    <a:pt x="77" y="802"/>
                  </a:lnTo>
                  <a:lnTo>
                    <a:pt x="80" y="811"/>
                  </a:lnTo>
                  <a:lnTo>
                    <a:pt x="73" y="820"/>
                  </a:lnTo>
                  <a:lnTo>
                    <a:pt x="70" y="832"/>
                  </a:lnTo>
                  <a:lnTo>
                    <a:pt x="53" y="847"/>
                  </a:lnTo>
                  <a:lnTo>
                    <a:pt x="47" y="844"/>
                  </a:lnTo>
                  <a:lnTo>
                    <a:pt x="16" y="841"/>
                  </a:lnTo>
                  <a:lnTo>
                    <a:pt x="0" y="889"/>
                  </a:lnTo>
                  <a:lnTo>
                    <a:pt x="666" y="1238"/>
                  </a:lnTo>
                  <a:lnTo>
                    <a:pt x="1051" y="129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61" name="Freeform 378"/>
            <p:cNvSpPr>
              <a:spLocks noChangeAspect="1"/>
            </p:cNvSpPr>
            <p:nvPr/>
          </p:nvSpPr>
          <p:spPr bwMode="auto">
            <a:xfrm>
              <a:off x="2784" y="4756"/>
              <a:ext cx="1234" cy="1293"/>
            </a:xfrm>
            <a:custGeom>
              <a:avLst/>
              <a:gdLst>
                <a:gd name="T0" fmla="*/ 1051 w 1234"/>
                <a:gd name="T1" fmla="*/ 1293 h 1293"/>
                <a:gd name="T2" fmla="*/ 1234 w 1234"/>
                <a:gd name="T3" fmla="*/ 130 h 1293"/>
                <a:gd name="T4" fmla="*/ 336 w 1234"/>
                <a:gd name="T5" fmla="*/ 3 h 1293"/>
                <a:gd name="T6" fmla="*/ 336 w 1234"/>
                <a:gd name="T7" fmla="*/ 0 h 1293"/>
                <a:gd name="T8" fmla="*/ 316 w 1234"/>
                <a:gd name="T9" fmla="*/ 108 h 1293"/>
                <a:gd name="T10" fmla="*/ 283 w 1234"/>
                <a:gd name="T11" fmla="*/ 196 h 1293"/>
                <a:gd name="T12" fmla="*/ 263 w 1234"/>
                <a:gd name="T13" fmla="*/ 196 h 1293"/>
                <a:gd name="T14" fmla="*/ 250 w 1234"/>
                <a:gd name="T15" fmla="*/ 184 h 1293"/>
                <a:gd name="T16" fmla="*/ 250 w 1234"/>
                <a:gd name="T17" fmla="*/ 178 h 1293"/>
                <a:gd name="T18" fmla="*/ 236 w 1234"/>
                <a:gd name="T19" fmla="*/ 163 h 1293"/>
                <a:gd name="T20" fmla="*/ 199 w 1234"/>
                <a:gd name="T21" fmla="*/ 154 h 1293"/>
                <a:gd name="T22" fmla="*/ 173 w 1234"/>
                <a:gd name="T23" fmla="*/ 160 h 1293"/>
                <a:gd name="T24" fmla="*/ 167 w 1234"/>
                <a:gd name="T25" fmla="*/ 169 h 1293"/>
                <a:gd name="T26" fmla="*/ 173 w 1234"/>
                <a:gd name="T27" fmla="*/ 208 h 1293"/>
                <a:gd name="T28" fmla="*/ 163 w 1234"/>
                <a:gd name="T29" fmla="*/ 305 h 1293"/>
                <a:gd name="T30" fmla="*/ 170 w 1234"/>
                <a:gd name="T31" fmla="*/ 322 h 1293"/>
                <a:gd name="T32" fmla="*/ 156 w 1234"/>
                <a:gd name="T33" fmla="*/ 362 h 1293"/>
                <a:gd name="T34" fmla="*/ 150 w 1234"/>
                <a:gd name="T35" fmla="*/ 377 h 1293"/>
                <a:gd name="T36" fmla="*/ 150 w 1234"/>
                <a:gd name="T37" fmla="*/ 389 h 1293"/>
                <a:gd name="T38" fmla="*/ 150 w 1234"/>
                <a:gd name="T39" fmla="*/ 419 h 1293"/>
                <a:gd name="T40" fmla="*/ 150 w 1234"/>
                <a:gd name="T41" fmla="*/ 428 h 1293"/>
                <a:gd name="T42" fmla="*/ 150 w 1234"/>
                <a:gd name="T43" fmla="*/ 437 h 1293"/>
                <a:gd name="T44" fmla="*/ 163 w 1234"/>
                <a:gd name="T45" fmla="*/ 462 h 1293"/>
                <a:gd name="T46" fmla="*/ 163 w 1234"/>
                <a:gd name="T47" fmla="*/ 482 h 1293"/>
                <a:gd name="T48" fmla="*/ 170 w 1234"/>
                <a:gd name="T49" fmla="*/ 497 h 1293"/>
                <a:gd name="T50" fmla="*/ 176 w 1234"/>
                <a:gd name="T51" fmla="*/ 522 h 1293"/>
                <a:gd name="T52" fmla="*/ 187 w 1234"/>
                <a:gd name="T53" fmla="*/ 528 h 1293"/>
                <a:gd name="T54" fmla="*/ 199 w 1234"/>
                <a:gd name="T55" fmla="*/ 539 h 1293"/>
                <a:gd name="T56" fmla="*/ 199 w 1234"/>
                <a:gd name="T57" fmla="*/ 561 h 1293"/>
                <a:gd name="T58" fmla="*/ 199 w 1234"/>
                <a:gd name="T59" fmla="*/ 567 h 1293"/>
                <a:gd name="T60" fmla="*/ 190 w 1234"/>
                <a:gd name="T61" fmla="*/ 561 h 1293"/>
                <a:gd name="T62" fmla="*/ 170 w 1234"/>
                <a:gd name="T63" fmla="*/ 578 h 1293"/>
                <a:gd name="T64" fmla="*/ 143 w 1234"/>
                <a:gd name="T65" fmla="*/ 588 h 1293"/>
                <a:gd name="T66" fmla="*/ 120 w 1234"/>
                <a:gd name="T67" fmla="*/ 609 h 1293"/>
                <a:gd name="T68" fmla="*/ 106 w 1234"/>
                <a:gd name="T69" fmla="*/ 663 h 1293"/>
                <a:gd name="T70" fmla="*/ 70 w 1234"/>
                <a:gd name="T71" fmla="*/ 705 h 1293"/>
                <a:gd name="T72" fmla="*/ 53 w 1234"/>
                <a:gd name="T73" fmla="*/ 705 h 1293"/>
                <a:gd name="T74" fmla="*/ 50 w 1234"/>
                <a:gd name="T75" fmla="*/ 717 h 1293"/>
                <a:gd name="T76" fmla="*/ 56 w 1234"/>
                <a:gd name="T77" fmla="*/ 732 h 1293"/>
                <a:gd name="T78" fmla="*/ 53 w 1234"/>
                <a:gd name="T79" fmla="*/ 744 h 1293"/>
                <a:gd name="T80" fmla="*/ 47 w 1234"/>
                <a:gd name="T81" fmla="*/ 771 h 1293"/>
                <a:gd name="T82" fmla="*/ 50 w 1234"/>
                <a:gd name="T83" fmla="*/ 780 h 1293"/>
                <a:gd name="T84" fmla="*/ 77 w 1234"/>
                <a:gd name="T85" fmla="*/ 802 h 1293"/>
                <a:gd name="T86" fmla="*/ 80 w 1234"/>
                <a:gd name="T87" fmla="*/ 811 h 1293"/>
                <a:gd name="T88" fmla="*/ 73 w 1234"/>
                <a:gd name="T89" fmla="*/ 820 h 1293"/>
                <a:gd name="T90" fmla="*/ 70 w 1234"/>
                <a:gd name="T91" fmla="*/ 832 h 1293"/>
                <a:gd name="T92" fmla="*/ 53 w 1234"/>
                <a:gd name="T93" fmla="*/ 847 h 1293"/>
                <a:gd name="T94" fmla="*/ 47 w 1234"/>
                <a:gd name="T95" fmla="*/ 844 h 1293"/>
                <a:gd name="T96" fmla="*/ 16 w 1234"/>
                <a:gd name="T97" fmla="*/ 841 h 1293"/>
                <a:gd name="T98" fmla="*/ 0 w 1234"/>
                <a:gd name="T99" fmla="*/ 889 h 1293"/>
                <a:gd name="T100" fmla="*/ 666 w 1234"/>
                <a:gd name="T101" fmla="*/ 1238 h 1293"/>
                <a:gd name="T102" fmla="*/ 1051 w 1234"/>
                <a:gd name="T103" fmla="*/ 1293 h 12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34"/>
                <a:gd name="T157" fmla="*/ 0 h 1293"/>
                <a:gd name="T158" fmla="*/ 1234 w 1234"/>
                <a:gd name="T159" fmla="*/ 1293 h 129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34" h="1293">
                  <a:moveTo>
                    <a:pt x="1051" y="1293"/>
                  </a:moveTo>
                  <a:lnTo>
                    <a:pt x="1234" y="130"/>
                  </a:lnTo>
                  <a:lnTo>
                    <a:pt x="336" y="3"/>
                  </a:lnTo>
                  <a:lnTo>
                    <a:pt x="336" y="0"/>
                  </a:lnTo>
                  <a:lnTo>
                    <a:pt x="316" y="108"/>
                  </a:lnTo>
                  <a:lnTo>
                    <a:pt x="283" y="196"/>
                  </a:lnTo>
                  <a:lnTo>
                    <a:pt x="263" y="196"/>
                  </a:lnTo>
                  <a:lnTo>
                    <a:pt x="250" y="184"/>
                  </a:lnTo>
                  <a:lnTo>
                    <a:pt x="250" y="178"/>
                  </a:lnTo>
                  <a:lnTo>
                    <a:pt x="236" y="163"/>
                  </a:lnTo>
                  <a:lnTo>
                    <a:pt x="199" y="154"/>
                  </a:lnTo>
                  <a:lnTo>
                    <a:pt x="173" y="160"/>
                  </a:lnTo>
                  <a:lnTo>
                    <a:pt x="167" y="169"/>
                  </a:lnTo>
                  <a:lnTo>
                    <a:pt x="173" y="208"/>
                  </a:lnTo>
                  <a:lnTo>
                    <a:pt x="163" y="305"/>
                  </a:lnTo>
                  <a:lnTo>
                    <a:pt x="170" y="322"/>
                  </a:lnTo>
                  <a:lnTo>
                    <a:pt x="156" y="362"/>
                  </a:lnTo>
                  <a:lnTo>
                    <a:pt x="150" y="377"/>
                  </a:lnTo>
                  <a:lnTo>
                    <a:pt x="150" y="389"/>
                  </a:lnTo>
                  <a:lnTo>
                    <a:pt x="150" y="419"/>
                  </a:lnTo>
                  <a:lnTo>
                    <a:pt x="150" y="428"/>
                  </a:lnTo>
                  <a:lnTo>
                    <a:pt x="150" y="437"/>
                  </a:lnTo>
                  <a:lnTo>
                    <a:pt x="163" y="462"/>
                  </a:lnTo>
                  <a:lnTo>
                    <a:pt x="163" y="482"/>
                  </a:lnTo>
                  <a:lnTo>
                    <a:pt x="170" y="497"/>
                  </a:lnTo>
                  <a:lnTo>
                    <a:pt x="176" y="522"/>
                  </a:lnTo>
                  <a:lnTo>
                    <a:pt x="187" y="528"/>
                  </a:lnTo>
                  <a:lnTo>
                    <a:pt x="199" y="539"/>
                  </a:lnTo>
                  <a:lnTo>
                    <a:pt x="199" y="561"/>
                  </a:lnTo>
                  <a:lnTo>
                    <a:pt x="199" y="567"/>
                  </a:lnTo>
                  <a:lnTo>
                    <a:pt x="190" y="561"/>
                  </a:lnTo>
                  <a:lnTo>
                    <a:pt x="170" y="578"/>
                  </a:lnTo>
                  <a:lnTo>
                    <a:pt x="143" y="588"/>
                  </a:lnTo>
                  <a:lnTo>
                    <a:pt x="120" y="609"/>
                  </a:lnTo>
                  <a:lnTo>
                    <a:pt x="106" y="663"/>
                  </a:lnTo>
                  <a:lnTo>
                    <a:pt x="70" y="705"/>
                  </a:lnTo>
                  <a:lnTo>
                    <a:pt x="53" y="705"/>
                  </a:lnTo>
                  <a:lnTo>
                    <a:pt x="50" y="717"/>
                  </a:lnTo>
                  <a:lnTo>
                    <a:pt x="56" y="732"/>
                  </a:lnTo>
                  <a:lnTo>
                    <a:pt x="53" y="744"/>
                  </a:lnTo>
                  <a:lnTo>
                    <a:pt x="47" y="771"/>
                  </a:lnTo>
                  <a:lnTo>
                    <a:pt x="50" y="780"/>
                  </a:lnTo>
                  <a:lnTo>
                    <a:pt x="77" y="802"/>
                  </a:lnTo>
                  <a:lnTo>
                    <a:pt x="80" y="811"/>
                  </a:lnTo>
                  <a:lnTo>
                    <a:pt x="73" y="820"/>
                  </a:lnTo>
                  <a:lnTo>
                    <a:pt x="70" y="832"/>
                  </a:lnTo>
                  <a:lnTo>
                    <a:pt x="53" y="847"/>
                  </a:lnTo>
                  <a:lnTo>
                    <a:pt x="47" y="844"/>
                  </a:lnTo>
                  <a:lnTo>
                    <a:pt x="16" y="841"/>
                  </a:lnTo>
                  <a:lnTo>
                    <a:pt x="0" y="889"/>
                  </a:lnTo>
                  <a:lnTo>
                    <a:pt x="666" y="1238"/>
                  </a:lnTo>
                  <a:lnTo>
                    <a:pt x="1051" y="129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62" name="Freeform 379"/>
            <p:cNvSpPr>
              <a:spLocks noChangeAspect="1"/>
            </p:cNvSpPr>
            <p:nvPr/>
          </p:nvSpPr>
          <p:spPr bwMode="auto">
            <a:xfrm>
              <a:off x="4018" y="4063"/>
              <a:ext cx="1317" cy="947"/>
            </a:xfrm>
            <a:custGeom>
              <a:avLst/>
              <a:gdLst>
                <a:gd name="T0" fmla="*/ 0 w 1317"/>
                <a:gd name="T1" fmla="*/ 826 h 947"/>
                <a:gd name="T2" fmla="*/ 123 w 1317"/>
                <a:gd name="T3" fmla="*/ 0 h 947"/>
                <a:gd name="T4" fmla="*/ 974 w 1317"/>
                <a:gd name="T5" fmla="*/ 85 h 947"/>
                <a:gd name="T6" fmla="*/ 1317 w 1317"/>
                <a:gd name="T7" fmla="*/ 112 h 947"/>
                <a:gd name="T8" fmla="*/ 1304 w 1317"/>
                <a:gd name="T9" fmla="*/ 318 h 947"/>
                <a:gd name="T10" fmla="*/ 1264 w 1317"/>
                <a:gd name="T11" fmla="*/ 947 h 947"/>
                <a:gd name="T12" fmla="*/ 1088 w 1317"/>
                <a:gd name="T13" fmla="*/ 934 h 947"/>
                <a:gd name="T14" fmla="*/ 0 w 1317"/>
                <a:gd name="T15" fmla="*/ 826 h 9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17"/>
                <a:gd name="T25" fmla="*/ 0 h 947"/>
                <a:gd name="T26" fmla="*/ 1317 w 1317"/>
                <a:gd name="T27" fmla="*/ 947 h 9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17" h="947">
                  <a:moveTo>
                    <a:pt x="0" y="826"/>
                  </a:moveTo>
                  <a:lnTo>
                    <a:pt x="123" y="0"/>
                  </a:lnTo>
                  <a:lnTo>
                    <a:pt x="974" y="85"/>
                  </a:lnTo>
                  <a:lnTo>
                    <a:pt x="1317" y="112"/>
                  </a:lnTo>
                  <a:lnTo>
                    <a:pt x="1304" y="318"/>
                  </a:lnTo>
                  <a:lnTo>
                    <a:pt x="1264" y="947"/>
                  </a:lnTo>
                  <a:lnTo>
                    <a:pt x="1088" y="934"/>
                  </a:lnTo>
                  <a:lnTo>
                    <a:pt x="0" y="82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63" name="Freeform 380"/>
            <p:cNvSpPr>
              <a:spLocks noChangeAspect="1"/>
            </p:cNvSpPr>
            <p:nvPr/>
          </p:nvSpPr>
          <p:spPr bwMode="auto">
            <a:xfrm>
              <a:off x="4018" y="4063"/>
              <a:ext cx="1317" cy="947"/>
            </a:xfrm>
            <a:custGeom>
              <a:avLst/>
              <a:gdLst>
                <a:gd name="T0" fmla="*/ 0 w 1317"/>
                <a:gd name="T1" fmla="*/ 826 h 947"/>
                <a:gd name="T2" fmla="*/ 123 w 1317"/>
                <a:gd name="T3" fmla="*/ 0 h 947"/>
                <a:gd name="T4" fmla="*/ 975 w 1317"/>
                <a:gd name="T5" fmla="*/ 85 h 947"/>
                <a:gd name="T6" fmla="*/ 1317 w 1317"/>
                <a:gd name="T7" fmla="*/ 111 h 947"/>
                <a:gd name="T8" fmla="*/ 1305 w 1317"/>
                <a:gd name="T9" fmla="*/ 318 h 947"/>
                <a:gd name="T10" fmla="*/ 1264 w 1317"/>
                <a:gd name="T11" fmla="*/ 947 h 947"/>
                <a:gd name="T12" fmla="*/ 1088 w 1317"/>
                <a:gd name="T13" fmla="*/ 935 h 947"/>
                <a:gd name="T14" fmla="*/ 0 w 1317"/>
                <a:gd name="T15" fmla="*/ 826 h 9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17"/>
                <a:gd name="T25" fmla="*/ 0 h 947"/>
                <a:gd name="T26" fmla="*/ 1317 w 1317"/>
                <a:gd name="T27" fmla="*/ 947 h 9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17" h="947">
                  <a:moveTo>
                    <a:pt x="0" y="826"/>
                  </a:moveTo>
                  <a:lnTo>
                    <a:pt x="123" y="0"/>
                  </a:lnTo>
                  <a:lnTo>
                    <a:pt x="975" y="85"/>
                  </a:lnTo>
                  <a:lnTo>
                    <a:pt x="1317" y="111"/>
                  </a:lnTo>
                  <a:lnTo>
                    <a:pt x="1305" y="318"/>
                  </a:lnTo>
                  <a:lnTo>
                    <a:pt x="1264" y="947"/>
                  </a:lnTo>
                  <a:lnTo>
                    <a:pt x="1088" y="935"/>
                  </a:lnTo>
                  <a:lnTo>
                    <a:pt x="0" y="82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64" name="Freeform 381"/>
            <p:cNvSpPr>
              <a:spLocks noChangeAspect="1"/>
            </p:cNvSpPr>
            <p:nvPr/>
          </p:nvSpPr>
          <p:spPr bwMode="auto">
            <a:xfrm>
              <a:off x="4018" y="4063"/>
              <a:ext cx="1317" cy="947"/>
            </a:xfrm>
            <a:custGeom>
              <a:avLst/>
              <a:gdLst>
                <a:gd name="T0" fmla="*/ 0 w 1317"/>
                <a:gd name="T1" fmla="*/ 826 h 947"/>
                <a:gd name="T2" fmla="*/ 123 w 1317"/>
                <a:gd name="T3" fmla="*/ 0 h 947"/>
                <a:gd name="T4" fmla="*/ 975 w 1317"/>
                <a:gd name="T5" fmla="*/ 85 h 947"/>
                <a:gd name="T6" fmla="*/ 1317 w 1317"/>
                <a:gd name="T7" fmla="*/ 111 h 947"/>
                <a:gd name="T8" fmla="*/ 1305 w 1317"/>
                <a:gd name="T9" fmla="*/ 318 h 947"/>
                <a:gd name="T10" fmla="*/ 1264 w 1317"/>
                <a:gd name="T11" fmla="*/ 947 h 947"/>
                <a:gd name="T12" fmla="*/ 1088 w 1317"/>
                <a:gd name="T13" fmla="*/ 935 h 947"/>
                <a:gd name="T14" fmla="*/ 0 w 1317"/>
                <a:gd name="T15" fmla="*/ 826 h 9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17"/>
                <a:gd name="T25" fmla="*/ 0 h 947"/>
                <a:gd name="T26" fmla="*/ 1317 w 1317"/>
                <a:gd name="T27" fmla="*/ 947 h 9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17" h="947">
                  <a:moveTo>
                    <a:pt x="0" y="826"/>
                  </a:moveTo>
                  <a:lnTo>
                    <a:pt x="123" y="0"/>
                  </a:lnTo>
                  <a:lnTo>
                    <a:pt x="975" y="85"/>
                  </a:lnTo>
                  <a:lnTo>
                    <a:pt x="1317" y="111"/>
                  </a:lnTo>
                  <a:lnTo>
                    <a:pt x="1305" y="318"/>
                  </a:lnTo>
                  <a:lnTo>
                    <a:pt x="1264" y="947"/>
                  </a:lnTo>
                  <a:lnTo>
                    <a:pt x="1088" y="935"/>
                  </a:lnTo>
                  <a:lnTo>
                    <a:pt x="0" y="82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65" name="Freeform 382"/>
            <p:cNvSpPr>
              <a:spLocks noChangeAspect="1"/>
            </p:cNvSpPr>
            <p:nvPr/>
          </p:nvSpPr>
          <p:spPr bwMode="auto">
            <a:xfrm>
              <a:off x="3834" y="4889"/>
              <a:ext cx="1269" cy="1181"/>
            </a:xfrm>
            <a:custGeom>
              <a:avLst/>
              <a:gdLst>
                <a:gd name="T0" fmla="*/ 184 w 1269"/>
                <a:gd name="T1" fmla="*/ 0 h 1181"/>
                <a:gd name="T2" fmla="*/ 0 w 1269"/>
                <a:gd name="T3" fmla="*/ 1164 h 1181"/>
                <a:gd name="T4" fmla="*/ 167 w 1269"/>
                <a:gd name="T5" fmla="*/ 1181 h 1181"/>
                <a:gd name="T6" fmla="*/ 180 w 1269"/>
                <a:gd name="T7" fmla="*/ 1088 h 1181"/>
                <a:gd name="T8" fmla="*/ 493 w 1269"/>
                <a:gd name="T9" fmla="*/ 1125 h 1181"/>
                <a:gd name="T10" fmla="*/ 493 w 1269"/>
                <a:gd name="T11" fmla="*/ 1122 h 1181"/>
                <a:gd name="T12" fmla="*/ 483 w 1269"/>
                <a:gd name="T13" fmla="*/ 1106 h 1181"/>
                <a:gd name="T14" fmla="*/ 493 w 1269"/>
                <a:gd name="T15" fmla="*/ 1095 h 1181"/>
                <a:gd name="T16" fmla="*/ 490 w 1269"/>
                <a:gd name="T17" fmla="*/ 1088 h 1181"/>
                <a:gd name="T18" fmla="*/ 483 w 1269"/>
                <a:gd name="T19" fmla="*/ 1083 h 1181"/>
                <a:gd name="T20" fmla="*/ 487 w 1269"/>
                <a:gd name="T21" fmla="*/ 1079 h 1181"/>
                <a:gd name="T22" fmla="*/ 1169 w 1269"/>
                <a:gd name="T23" fmla="*/ 1139 h 1181"/>
                <a:gd name="T24" fmla="*/ 1252 w 1269"/>
                <a:gd name="T25" fmla="*/ 211 h 1181"/>
                <a:gd name="T26" fmla="*/ 1262 w 1269"/>
                <a:gd name="T27" fmla="*/ 211 h 1181"/>
                <a:gd name="T28" fmla="*/ 1269 w 1269"/>
                <a:gd name="T29" fmla="*/ 108 h 1181"/>
                <a:gd name="T30" fmla="*/ 184 w 1269"/>
                <a:gd name="T31" fmla="*/ 0 h 118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69"/>
                <a:gd name="T49" fmla="*/ 0 h 1181"/>
                <a:gd name="T50" fmla="*/ 1269 w 1269"/>
                <a:gd name="T51" fmla="*/ 1181 h 118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69" h="1181">
                  <a:moveTo>
                    <a:pt x="184" y="0"/>
                  </a:moveTo>
                  <a:lnTo>
                    <a:pt x="0" y="1164"/>
                  </a:lnTo>
                  <a:lnTo>
                    <a:pt x="167" y="1181"/>
                  </a:lnTo>
                  <a:lnTo>
                    <a:pt x="180" y="1088"/>
                  </a:lnTo>
                  <a:lnTo>
                    <a:pt x="493" y="1125"/>
                  </a:lnTo>
                  <a:lnTo>
                    <a:pt x="493" y="1122"/>
                  </a:lnTo>
                  <a:lnTo>
                    <a:pt x="483" y="1106"/>
                  </a:lnTo>
                  <a:lnTo>
                    <a:pt x="493" y="1095"/>
                  </a:lnTo>
                  <a:lnTo>
                    <a:pt x="490" y="1088"/>
                  </a:lnTo>
                  <a:lnTo>
                    <a:pt x="483" y="1083"/>
                  </a:lnTo>
                  <a:lnTo>
                    <a:pt x="487" y="1079"/>
                  </a:lnTo>
                  <a:lnTo>
                    <a:pt x="1169" y="1139"/>
                  </a:lnTo>
                  <a:lnTo>
                    <a:pt x="1252" y="211"/>
                  </a:lnTo>
                  <a:lnTo>
                    <a:pt x="1262" y="211"/>
                  </a:lnTo>
                  <a:lnTo>
                    <a:pt x="1269" y="108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66" name="Freeform 383"/>
            <p:cNvSpPr>
              <a:spLocks noChangeAspect="1"/>
            </p:cNvSpPr>
            <p:nvPr/>
          </p:nvSpPr>
          <p:spPr bwMode="auto">
            <a:xfrm>
              <a:off x="3834" y="4889"/>
              <a:ext cx="1269" cy="1183"/>
            </a:xfrm>
            <a:custGeom>
              <a:avLst/>
              <a:gdLst>
                <a:gd name="T0" fmla="*/ 183 w 1269"/>
                <a:gd name="T1" fmla="*/ 0 h 1183"/>
                <a:gd name="T2" fmla="*/ 0 w 1269"/>
                <a:gd name="T3" fmla="*/ 1166 h 1183"/>
                <a:gd name="T4" fmla="*/ 166 w 1269"/>
                <a:gd name="T5" fmla="*/ 1183 h 1183"/>
                <a:gd name="T6" fmla="*/ 180 w 1269"/>
                <a:gd name="T7" fmla="*/ 1090 h 1183"/>
                <a:gd name="T8" fmla="*/ 493 w 1269"/>
                <a:gd name="T9" fmla="*/ 1127 h 1183"/>
                <a:gd name="T10" fmla="*/ 493 w 1269"/>
                <a:gd name="T11" fmla="*/ 1123 h 1183"/>
                <a:gd name="T12" fmla="*/ 483 w 1269"/>
                <a:gd name="T13" fmla="*/ 1108 h 1183"/>
                <a:gd name="T14" fmla="*/ 493 w 1269"/>
                <a:gd name="T15" fmla="*/ 1096 h 1183"/>
                <a:gd name="T16" fmla="*/ 490 w 1269"/>
                <a:gd name="T17" fmla="*/ 1090 h 1183"/>
                <a:gd name="T18" fmla="*/ 483 w 1269"/>
                <a:gd name="T19" fmla="*/ 1085 h 1183"/>
                <a:gd name="T20" fmla="*/ 487 w 1269"/>
                <a:gd name="T21" fmla="*/ 1081 h 1183"/>
                <a:gd name="T22" fmla="*/ 1169 w 1269"/>
                <a:gd name="T23" fmla="*/ 1142 h 1183"/>
                <a:gd name="T24" fmla="*/ 1252 w 1269"/>
                <a:gd name="T25" fmla="*/ 211 h 1183"/>
                <a:gd name="T26" fmla="*/ 1263 w 1269"/>
                <a:gd name="T27" fmla="*/ 211 h 1183"/>
                <a:gd name="T28" fmla="*/ 1269 w 1269"/>
                <a:gd name="T29" fmla="*/ 108 h 1183"/>
                <a:gd name="T30" fmla="*/ 183 w 1269"/>
                <a:gd name="T31" fmla="*/ 0 h 118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69"/>
                <a:gd name="T49" fmla="*/ 0 h 1183"/>
                <a:gd name="T50" fmla="*/ 1269 w 1269"/>
                <a:gd name="T51" fmla="*/ 1183 h 118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69" h="1183">
                  <a:moveTo>
                    <a:pt x="183" y="0"/>
                  </a:moveTo>
                  <a:lnTo>
                    <a:pt x="0" y="1166"/>
                  </a:lnTo>
                  <a:lnTo>
                    <a:pt x="166" y="1183"/>
                  </a:lnTo>
                  <a:lnTo>
                    <a:pt x="180" y="1090"/>
                  </a:lnTo>
                  <a:lnTo>
                    <a:pt x="493" y="1127"/>
                  </a:lnTo>
                  <a:lnTo>
                    <a:pt x="493" y="1123"/>
                  </a:lnTo>
                  <a:lnTo>
                    <a:pt x="483" y="1108"/>
                  </a:lnTo>
                  <a:lnTo>
                    <a:pt x="493" y="1096"/>
                  </a:lnTo>
                  <a:lnTo>
                    <a:pt x="490" y="1090"/>
                  </a:lnTo>
                  <a:lnTo>
                    <a:pt x="483" y="1085"/>
                  </a:lnTo>
                  <a:lnTo>
                    <a:pt x="487" y="1081"/>
                  </a:lnTo>
                  <a:lnTo>
                    <a:pt x="1169" y="1142"/>
                  </a:lnTo>
                  <a:lnTo>
                    <a:pt x="1252" y="211"/>
                  </a:lnTo>
                  <a:lnTo>
                    <a:pt x="1263" y="211"/>
                  </a:lnTo>
                  <a:lnTo>
                    <a:pt x="1269" y="108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67" name="Freeform 384"/>
            <p:cNvSpPr>
              <a:spLocks noChangeAspect="1"/>
            </p:cNvSpPr>
            <p:nvPr/>
          </p:nvSpPr>
          <p:spPr bwMode="auto">
            <a:xfrm>
              <a:off x="3834" y="4889"/>
              <a:ext cx="1269" cy="1183"/>
            </a:xfrm>
            <a:custGeom>
              <a:avLst/>
              <a:gdLst>
                <a:gd name="T0" fmla="*/ 183 w 1269"/>
                <a:gd name="T1" fmla="*/ 0 h 1183"/>
                <a:gd name="T2" fmla="*/ 0 w 1269"/>
                <a:gd name="T3" fmla="*/ 1166 h 1183"/>
                <a:gd name="T4" fmla="*/ 166 w 1269"/>
                <a:gd name="T5" fmla="*/ 1183 h 1183"/>
                <a:gd name="T6" fmla="*/ 180 w 1269"/>
                <a:gd name="T7" fmla="*/ 1090 h 1183"/>
                <a:gd name="T8" fmla="*/ 493 w 1269"/>
                <a:gd name="T9" fmla="*/ 1127 h 1183"/>
                <a:gd name="T10" fmla="*/ 493 w 1269"/>
                <a:gd name="T11" fmla="*/ 1123 h 1183"/>
                <a:gd name="T12" fmla="*/ 483 w 1269"/>
                <a:gd name="T13" fmla="*/ 1108 h 1183"/>
                <a:gd name="T14" fmla="*/ 493 w 1269"/>
                <a:gd name="T15" fmla="*/ 1096 h 1183"/>
                <a:gd name="T16" fmla="*/ 490 w 1269"/>
                <a:gd name="T17" fmla="*/ 1090 h 1183"/>
                <a:gd name="T18" fmla="*/ 483 w 1269"/>
                <a:gd name="T19" fmla="*/ 1085 h 1183"/>
                <a:gd name="T20" fmla="*/ 487 w 1269"/>
                <a:gd name="T21" fmla="*/ 1081 h 1183"/>
                <a:gd name="T22" fmla="*/ 1169 w 1269"/>
                <a:gd name="T23" fmla="*/ 1142 h 1183"/>
                <a:gd name="T24" fmla="*/ 1252 w 1269"/>
                <a:gd name="T25" fmla="*/ 211 h 1183"/>
                <a:gd name="T26" fmla="*/ 1263 w 1269"/>
                <a:gd name="T27" fmla="*/ 211 h 1183"/>
                <a:gd name="T28" fmla="*/ 1269 w 1269"/>
                <a:gd name="T29" fmla="*/ 108 h 1183"/>
                <a:gd name="T30" fmla="*/ 183 w 1269"/>
                <a:gd name="T31" fmla="*/ 0 h 118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69"/>
                <a:gd name="T49" fmla="*/ 0 h 1183"/>
                <a:gd name="T50" fmla="*/ 1269 w 1269"/>
                <a:gd name="T51" fmla="*/ 1183 h 118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69" h="1183">
                  <a:moveTo>
                    <a:pt x="183" y="0"/>
                  </a:moveTo>
                  <a:lnTo>
                    <a:pt x="0" y="1166"/>
                  </a:lnTo>
                  <a:lnTo>
                    <a:pt x="166" y="1183"/>
                  </a:lnTo>
                  <a:lnTo>
                    <a:pt x="180" y="1090"/>
                  </a:lnTo>
                  <a:lnTo>
                    <a:pt x="493" y="1127"/>
                  </a:lnTo>
                  <a:lnTo>
                    <a:pt x="493" y="1123"/>
                  </a:lnTo>
                  <a:lnTo>
                    <a:pt x="483" y="1108"/>
                  </a:lnTo>
                  <a:lnTo>
                    <a:pt x="493" y="1096"/>
                  </a:lnTo>
                  <a:lnTo>
                    <a:pt x="490" y="1090"/>
                  </a:lnTo>
                  <a:lnTo>
                    <a:pt x="483" y="1085"/>
                  </a:lnTo>
                  <a:lnTo>
                    <a:pt x="487" y="1081"/>
                  </a:lnTo>
                  <a:lnTo>
                    <a:pt x="1169" y="1142"/>
                  </a:lnTo>
                  <a:lnTo>
                    <a:pt x="1252" y="211"/>
                  </a:lnTo>
                  <a:lnTo>
                    <a:pt x="1263" y="211"/>
                  </a:lnTo>
                  <a:lnTo>
                    <a:pt x="1269" y="108"/>
                  </a:lnTo>
                  <a:lnTo>
                    <a:pt x="183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68" name="Freeform 385"/>
            <p:cNvSpPr>
              <a:spLocks noChangeAspect="1"/>
            </p:cNvSpPr>
            <p:nvPr/>
          </p:nvSpPr>
          <p:spPr bwMode="auto">
            <a:xfrm>
              <a:off x="5086" y="2495"/>
              <a:ext cx="1188" cy="675"/>
            </a:xfrm>
            <a:custGeom>
              <a:avLst/>
              <a:gdLst>
                <a:gd name="T0" fmla="*/ 0 w 1188"/>
                <a:gd name="T1" fmla="*/ 627 h 675"/>
                <a:gd name="T2" fmla="*/ 56 w 1188"/>
                <a:gd name="T3" fmla="*/ 0 h 675"/>
                <a:gd name="T4" fmla="*/ 582 w 1188"/>
                <a:gd name="T5" fmla="*/ 33 h 675"/>
                <a:gd name="T6" fmla="*/ 1092 w 1188"/>
                <a:gd name="T7" fmla="*/ 48 h 675"/>
                <a:gd name="T8" fmla="*/ 1092 w 1188"/>
                <a:gd name="T9" fmla="*/ 63 h 675"/>
                <a:gd name="T10" fmla="*/ 1108 w 1188"/>
                <a:gd name="T11" fmla="*/ 111 h 675"/>
                <a:gd name="T12" fmla="*/ 1102 w 1188"/>
                <a:gd name="T13" fmla="*/ 127 h 675"/>
                <a:gd name="T14" fmla="*/ 1098 w 1188"/>
                <a:gd name="T15" fmla="*/ 160 h 675"/>
                <a:gd name="T16" fmla="*/ 1102 w 1188"/>
                <a:gd name="T17" fmla="*/ 220 h 675"/>
                <a:gd name="T18" fmla="*/ 1115 w 1188"/>
                <a:gd name="T19" fmla="*/ 287 h 675"/>
                <a:gd name="T20" fmla="*/ 1135 w 1188"/>
                <a:gd name="T21" fmla="*/ 305 h 675"/>
                <a:gd name="T22" fmla="*/ 1149 w 1188"/>
                <a:gd name="T23" fmla="*/ 365 h 675"/>
                <a:gd name="T24" fmla="*/ 1151 w 1188"/>
                <a:gd name="T25" fmla="*/ 467 h 675"/>
                <a:gd name="T26" fmla="*/ 1155 w 1188"/>
                <a:gd name="T27" fmla="*/ 489 h 675"/>
                <a:gd name="T28" fmla="*/ 1155 w 1188"/>
                <a:gd name="T29" fmla="*/ 525 h 675"/>
                <a:gd name="T30" fmla="*/ 1159 w 1188"/>
                <a:gd name="T31" fmla="*/ 540 h 675"/>
                <a:gd name="T32" fmla="*/ 1188 w 1188"/>
                <a:gd name="T33" fmla="*/ 616 h 675"/>
                <a:gd name="T34" fmla="*/ 1182 w 1188"/>
                <a:gd name="T35" fmla="*/ 642 h 675"/>
                <a:gd name="T36" fmla="*/ 1185 w 1188"/>
                <a:gd name="T37" fmla="*/ 675 h 675"/>
                <a:gd name="T38" fmla="*/ 0 w 1188"/>
                <a:gd name="T39" fmla="*/ 627 h 6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8"/>
                <a:gd name="T61" fmla="*/ 0 h 675"/>
                <a:gd name="T62" fmla="*/ 1188 w 1188"/>
                <a:gd name="T63" fmla="*/ 675 h 6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8" h="675">
                  <a:moveTo>
                    <a:pt x="0" y="627"/>
                  </a:moveTo>
                  <a:lnTo>
                    <a:pt x="56" y="0"/>
                  </a:lnTo>
                  <a:lnTo>
                    <a:pt x="582" y="33"/>
                  </a:lnTo>
                  <a:lnTo>
                    <a:pt x="1092" y="48"/>
                  </a:lnTo>
                  <a:lnTo>
                    <a:pt x="1092" y="63"/>
                  </a:lnTo>
                  <a:lnTo>
                    <a:pt x="1108" y="111"/>
                  </a:lnTo>
                  <a:lnTo>
                    <a:pt x="1102" y="127"/>
                  </a:lnTo>
                  <a:lnTo>
                    <a:pt x="1098" y="160"/>
                  </a:lnTo>
                  <a:lnTo>
                    <a:pt x="1102" y="220"/>
                  </a:lnTo>
                  <a:lnTo>
                    <a:pt x="1115" y="287"/>
                  </a:lnTo>
                  <a:lnTo>
                    <a:pt x="1135" y="305"/>
                  </a:lnTo>
                  <a:lnTo>
                    <a:pt x="1149" y="365"/>
                  </a:lnTo>
                  <a:lnTo>
                    <a:pt x="1151" y="467"/>
                  </a:lnTo>
                  <a:lnTo>
                    <a:pt x="1155" y="489"/>
                  </a:lnTo>
                  <a:lnTo>
                    <a:pt x="1155" y="525"/>
                  </a:lnTo>
                  <a:lnTo>
                    <a:pt x="1159" y="540"/>
                  </a:lnTo>
                  <a:lnTo>
                    <a:pt x="1188" y="616"/>
                  </a:lnTo>
                  <a:lnTo>
                    <a:pt x="1182" y="642"/>
                  </a:lnTo>
                  <a:lnTo>
                    <a:pt x="1185" y="675"/>
                  </a:lnTo>
                  <a:lnTo>
                    <a:pt x="0" y="62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69" name="Freeform 386"/>
            <p:cNvSpPr>
              <a:spLocks noChangeAspect="1"/>
            </p:cNvSpPr>
            <p:nvPr/>
          </p:nvSpPr>
          <p:spPr bwMode="auto">
            <a:xfrm>
              <a:off x="5086" y="2495"/>
              <a:ext cx="1188" cy="675"/>
            </a:xfrm>
            <a:custGeom>
              <a:avLst/>
              <a:gdLst>
                <a:gd name="T0" fmla="*/ 0 w 1188"/>
                <a:gd name="T1" fmla="*/ 627 h 675"/>
                <a:gd name="T2" fmla="*/ 56 w 1188"/>
                <a:gd name="T3" fmla="*/ 0 h 675"/>
                <a:gd name="T4" fmla="*/ 582 w 1188"/>
                <a:gd name="T5" fmla="*/ 33 h 675"/>
                <a:gd name="T6" fmla="*/ 1091 w 1188"/>
                <a:gd name="T7" fmla="*/ 48 h 675"/>
                <a:gd name="T8" fmla="*/ 1091 w 1188"/>
                <a:gd name="T9" fmla="*/ 63 h 675"/>
                <a:gd name="T10" fmla="*/ 1108 w 1188"/>
                <a:gd name="T11" fmla="*/ 111 h 675"/>
                <a:gd name="T12" fmla="*/ 1101 w 1188"/>
                <a:gd name="T13" fmla="*/ 126 h 675"/>
                <a:gd name="T14" fmla="*/ 1098 w 1188"/>
                <a:gd name="T15" fmla="*/ 159 h 675"/>
                <a:gd name="T16" fmla="*/ 1101 w 1188"/>
                <a:gd name="T17" fmla="*/ 220 h 675"/>
                <a:gd name="T18" fmla="*/ 1115 w 1188"/>
                <a:gd name="T19" fmla="*/ 286 h 675"/>
                <a:gd name="T20" fmla="*/ 1135 w 1188"/>
                <a:gd name="T21" fmla="*/ 304 h 675"/>
                <a:gd name="T22" fmla="*/ 1148 w 1188"/>
                <a:gd name="T23" fmla="*/ 365 h 675"/>
                <a:gd name="T24" fmla="*/ 1151 w 1188"/>
                <a:gd name="T25" fmla="*/ 467 h 675"/>
                <a:gd name="T26" fmla="*/ 1154 w 1188"/>
                <a:gd name="T27" fmla="*/ 489 h 675"/>
                <a:gd name="T28" fmla="*/ 1154 w 1188"/>
                <a:gd name="T29" fmla="*/ 525 h 675"/>
                <a:gd name="T30" fmla="*/ 1158 w 1188"/>
                <a:gd name="T31" fmla="*/ 540 h 675"/>
                <a:gd name="T32" fmla="*/ 1188 w 1188"/>
                <a:gd name="T33" fmla="*/ 616 h 675"/>
                <a:gd name="T34" fmla="*/ 1181 w 1188"/>
                <a:gd name="T35" fmla="*/ 642 h 675"/>
                <a:gd name="T36" fmla="*/ 1185 w 1188"/>
                <a:gd name="T37" fmla="*/ 675 h 675"/>
                <a:gd name="T38" fmla="*/ 0 w 1188"/>
                <a:gd name="T39" fmla="*/ 627 h 6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8"/>
                <a:gd name="T61" fmla="*/ 0 h 675"/>
                <a:gd name="T62" fmla="*/ 1188 w 1188"/>
                <a:gd name="T63" fmla="*/ 675 h 6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8" h="675">
                  <a:moveTo>
                    <a:pt x="0" y="627"/>
                  </a:moveTo>
                  <a:lnTo>
                    <a:pt x="56" y="0"/>
                  </a:lnTo>
                  <a:lnTo>
                    <a:pt x="582" y="33"/>
                  </a:lnTo>
                  <a:lnTo>
                    <a:pt x="1091" y="48"/>
                  </a:lnTo>
                  <a:lnTo>
                    <a:pt x="1091" y="63"/>
                  </a:lnTo>
                  <a:lnTo>
                    <a:pt x="1108" y="111"/>
                  </a:lnTo>
                  <a:lnTo>
                    <a:pt x="1101" y="126"/>
                  </a:lnTo>
                  <a:lnTo>
                    <a:pt x="1098" y="159"/>
                  </a:lnTo>
                  <a:lnTo>
                    <a:pt x="1101" y="220"/>
                  </a:lnTo>
                  <a:lnTo>
                    <a:pt x="1115" y="286"/>
                  </a:lnTo>
                  <a:lnTo>
                    <a:pt x="1135" y="304"/>
                  </a:lnTo>
                  <a:lnTo>
                    <a:pt x="1148" y="365"/>
                  </a:lnTo>
                  <a:lnTo>
                    <a:pt x="1151" y="467"/>
                  </a:lnTo>
                  <a:lnTo>
                    <a:pt x="1154" y="489"/>
                  </a:lnTo>
                  <a:lnTo>
                    <a:pt x="1154" y="525"/>
                  </a:lnTo>
                  <a:lnTo>
                    <a:pt x="1158" y="540"/>
                  </a:lnTo>
                  <a:lnTo>
                    <a:pt x="1188" y="616"/>
                  </a:lnTo>
                  <a:lnTo>
                    <a:pt x="1181" y="642"/>
                  </a:lnTo>
                  <a:lnTo>
                    <a:pt x="1185" y="675"/>
                  </a:lnTo>
                  <a:lnTo>
                    <a:pt x="0" y="62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70" name="Freeform 387"/>
            <p:cNvSpPr>
              <a:spLocks noChangeAspect="1"/>
            </p:cNvSpPr>
            <p:nvPr/>
          </p:nvSpPr>
          <p:spPr bwMode="auto">
            <a:xfrm>
              <a:off x="5086" y="2495"/>
              <a:ext cx="1188" cy="675"/>
            </a:xfrm>
            <a:custGeom>
              <a:avLst/>
              <a:gdLst>
                <a:gd name="T0" fmla="*/ 0 w 1188"/>
                <a:gd name="T1" fmla="*/ 627 h 675"/>
                <a:gd name="T2" fmla="*/ 56 w 1188"/>
                <a:gd name="T3" fmla="*/ 0 h 675"/>
                <a:gd name="T4" fmla="*/ 582 w 1188"/>
                <a:gd name="T5" fmla="*/ 33 h 675"/>
                <a:gd name="T6" fmla="*/ 1091 w 1188"/>
                <a:gd name="T7" fmla="*/ 48 h 675"/>
                <a:gd name="T8" fmla="*/ 1091 w 1188"/>
                <a:gd name="T9" fmla="*/ 63 h 675"/>
                <a:gd name="T10" fmla="*/ 1108 w 1188"/>
                <a:gd name="T11" fmla="*/ 111 h 675"/>
                <a:gd name="T12" fmla="*/ 1101 w 1188"/>
                <a:gd name="T13" fmla="*/ 126 h 675"/>
                <a:gd name="T14" fmla="*/ 1098 w 1188"/>
                <a:gd name="T15" fmla="*/ 159 h 675"/>
                <a:gd name="T16" fmla="*/ 1101 w 1188"/>
                <a:gd name="T17" fmla="*/ 220 h 675"/>
                <a:gd name="T18" fmla="*/ 1115 w 1188"/>
                <a:gd name="T19" fmla="*/ 286 h 675"/>
                <a:gd name="T20" fmla="*/ 1135 w 1188"/>
                <a:gd name="T21" fmla="*/ 304 h 675"/>
                <a:gd name="T22" fmla="*/ 1148 w 1188"/>
                <a:gd name="T23" fmla="*/ 365 h 675"/>
                <a:gd name="T24" fmla="*/ 1151 w 1188"/>
                <a:gd name="T25" fmla="*/ 467 h 675"/>
                <a:gd name="T26" fmla="*/ 1154 w 1188"/>
                <a:gd name="T27" fmla="*/ 489 h 675"/>
                <a:gd name="T28" fmla="*/ 1154 w 1188"/>
                <a:gd name="T29" fmla="*/ 525 h 675"/>
                <a:gd name="T30" fmla="*/ 1158 w 1188"/>
                <a:gd name="T31" fmla="*/ 540 h 675"/>
                <a:gd name="T32" fmla="*/ 1188 w 1188"/>
                <a:gd name="T33" fmla="*/ 616 h 675"/>
                <a:gd name="T34" fmla="*/ 1181 w 1188"/>
                <a:gd name="T35" fmla="*/ 642 h 675"/>
                <a:gd name="T36" fmla="*/ 1185 w 1188"/>
                <a:gd name="T37" fmla="*/ 675 h 675"/>
                <a:gd name="T38" fmla="*/ 0 w 1188"/>
                <a:gd name="T39" fmla="*/ 627 h 6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8"/>
                <a:gd name="T61" fmla="*/ 0 h 675"/>
                <a:gd name="T62" fmla="*/ 1188 w 1188"/>
                <a:gd name="T63" fmla="*/ 675 h 6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8" h="675">
                  <a:moveTo>
                    <a:pt x="0" y="627"/>
                  </a:moveTo>
                  <a:lnTo>
                    <a:pt x="56" y="0"/>
                  </a:lnTo>
                  <a:lnTo>
                    <a:pt x="582" y="33"/>
                  </a:lnTo>
                  <a:lnTo>
                    <a:pt x="1091" y="48"/>
                  </a:lnTo>
                  <a:lnTo>
                    <a:pt x="1091" y="63"/>
                  </a:lnTo>
                  <a:lnTo>
                    <a:pt x="1108" y="111"/>
                  </a:lnTo>
                  <a:lnTo>
                    <a:pt x="1101" y="126"/>
                  </a:lnTo>
                  <a:lnTo>
                    <a:pt x="1098" y="159"/>
                  </a:lnTo>
                  <a:lnTo>
                    <a:pt x="1101" y="220"/>
                  </a:lnTo>
                  <a:lnTo>
                    <a:pt x="1115" y="286"/>
                  </a:lnTo>
                  <a:lnTo>
                    <a:pt x="1135" y="304"/>
                  </a:lnTo>
                  <a:lnTo>
                    <a:pt x="1148" y="365"/>
                  </a:lnTo>
                  <a:lnTo>
                    <a:pt x="1151" y="467"/>
                  </a:lnTo>
                  <a:lnTo>
                    <a:pt x="1154" y="489"/>
                  </a:lnTo>
                  <a:lnTo>
                    <a:pt x="1154" y="525"/>
                  </a:lnTo>
                  <a:lnTo>
                    <a:pt x="1158" y="540"/>
                  </a:lnTo>
                  <a:lnTo>
                    <a:pt x="1188" y="616"/>
                  </a:lnTo>
                  <a:lnTo>
                    <a:pt x="1181" y="642"/>
                  </a:lnTo>
                  <a:lnTo>
                    <a:pt x="1185" y="675"/>
                  </a:lnTo>
                  <a:lnTo>
                    <a:pt x="0" y="627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71" name="Freeform 388"/>
            <p:cNvSpPr>
              <a:spLocks noChangeAspect="1"/>
            </p:cNvSpPr>
            <p:nvPr/>
          </p:nvSpPr>
          <p:spPr bwMode="auto">
            <a:xfrm>
              <a:off x="5033" y="3123"/>
              <a:ext cx="1257" cy="776"/>
            </a:xfrm>
            <a:custGeom>
              <a:avLst/>
              <a:gdLst>
                <a:gd name="T0" fmla="*/ 0 w 1257"/>
                <a:gd name="T1" fmla="*/ 613 h 776"/>
                <a:gd name="T2" fmla="*/ 40 w 1257"/>
                <a:gd name="T3" fmla="*/ 204 h 776"/>
                <a:gd name="T4" fmla="*/ 57 w 1257"/>
                <a:gd name="T5" fmla="*/ 0 h 776"/>
                <a:gd name="T6" fmla="*/ 1237 w 1257"/>
                <a:gd name="T7" fmla="*/ 49 h 776"/>
                <a:gd name="T8" fmla="*/ 1237 w 1257"/>
                <a:gd name="T9" fmla="*/ 64 h 776"/>
                <a:gd name="T10" fmla="*/ 1227 w 1257"/>
                <a:gd name="T11" fmla="*/ 86 h 776"/>
                <a:gd name="T12" fmla="*/ 1197 w 1257"/>
                <a:gd name="T13" fmla="*/ 113 h 776"/>
                <a:gd name="T14" fmla="*/ 1201 w 1257"/>
                <a:gd name="T15" fmla="*/ 130 h 776"/>
                <a:gd name="T16" fmla="*/ 1257 w 1257"/>
                <a:gd name="T17" fmla="*/ 179 h 776"/>
                <a:gd name="T18" fmla="*/ 1257 w 1257"/>
                <a:gd name="T19" fmla="*/ 557 h 776"/>
                <a:gd name="T20" fmla="*/ 1247 w 1257"/>
                <a:gd name="T21" fmla="*/ 557 h 776"/>
                <a:gd name="T22" fmla="*/ 1234 w 1257"/>
                <a:gd name="T23" fmla="*/ 561 h 776"/>
                <a:gd name="T24" fmla="*/ 1240 w 1257"/>
                <a:gd name="T25" fmla="*/ 573 h 776"/>
                <a:gd name="T26" fmla="*/ 1247 w 1257"/>
                <a:gd name="T27" fmla="*/ 585 h 776"/>
                <a:gd name="T28" fmla="*/ 1240 w 1257"/>
                <a:gd name="T29" fmla="*/ 606 h 776"/>
                <a:gd name="T30" fmla="*/ 1250 w 1257"/>
                <a:gd name="T31" fmla="*/ 615 h 776"/>
                <a:gd name="T32" fmla="*/ 1257 w 1257"/>
                <a:gd name="T33" fmla="*/ 646 h 776"/>
                <a:gd name="T34" fmla="*/ 1243 w 1257"/>
                <a:gd name="T35" fmla="*/ 658 h 776"/>
                <a:gd name="T36" fmla="*/ 1247 w 1257"/>
                <a:gd name="T37" fmla="*/ 676 h 776"/>
                <a:gd name="T38" fmla="*/ 1234 w 1257"/>
                <a:gd name="T39" fmla="*/ 712 h 776"/>
                <a:gd name="T40" fmla="*/ 1247 w 1257"/>
                <a:gd name="T41" fmla="*/ 752 h 776"/>
                <a:gd name="T42" fmla="*/ 1254 w 1257"/>
                <a:gd name="T43" fmla="*/ 770 h 776"/>
                <a:gd name="T44" fmla="*/ 1250 w 1257"/>
                <a:gd name="T45" fmla="*/ 776 h 776"/>
                <a:gd name="T46" fmla="*/ 1217 w 1257"/>
                <a:gd name="T47" fmla="*/ 755 h 776"/>
                <a:gd name="T48" fmla="*/ 1144 w 1257"/>
                <a:gd name="T49" fmla="*/ 712 h 776"/>
                <a:gd name="T50" fmla="*/ 1128 w 1257"/>
                <a:gd name="T51" fmla="*/ 706 h 776"/>
                <a:gd name="T52" fmla="*/ 1094 w 1257"/>
                <a:gd name="T53" fmla="*/ 706 h 776"/>
                <a:gd name="T54" fmla="*/ 1071 w 1257"/>
                <a:gd name="T55" fmla="*/ 722 h 776"/>
                <a:gd name="T56" fmla="*/ 1048 w 1257"/>
                <a:gd name="T57" fmla="*/ 728 h 776"/>
                <a:gd name="T58" fmla="*/ 1025 w 1257"/>
                <a:gd name="T59" fmla="*/ 722 h 776"/>
                <a:gd name="T60" fmla="*/ 1011 w 1257"/>
                <a:gd name="T61" fmla="*/ 694 h 776"/>
                <a:gd name="T62" fmla="*/ 991 w 1257"/>
                <a:gd name="T63" fmla="*/ 682 h 776"/>
                <a:gd name="T64" fmla="*/ 968 w 1257"/>
                <a:gd name="T65" fmla="*/ 688 h 776"/>
                <a:gd name="T66" fmla="*/ 942 w 1257"/>
                <a:gd name="T67" fmla="*/ 688 h 776"/>
                <a:gd name="T68" fmla="*/ 918 w 1257"/>
                <a:gd name="T69" fmla="*/ 658 h 776"/>
                <a:gd name="T70" fmla="*/ 0 w 1257"/>
                <a:gd name="T71" fmla="*/ 613 h 77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57"/>
                <a:gd name="T109" fmla="*/ 0 h 776"/>
                <a:gd name="T110" fmla="*/ 1257 w 1257"/>
                <a:gd name="T111" fmla="*/ 776 h 77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57" h="776">
                  <a:moveTo>
                    <a:pt x="0" y="613"/>
                  </a:moveTo>
                  <a:lnTo>
                    <a:pt x="40" y="204"/>
                  </a:lnTo>
                  <a:lnTo>
                    <a:pt x="57" y="0"/>
                  </a:lnTo>
                  <a:lnTo>
                    <a:pt x="1237" y="49"/>
                  </a:lnTo>
                  <a:lnTo>
                    <a:pt x="1237" y="64"/>
                  </a:lnTo>
                  <a:lnTo>
                    <a:pt x="1227" y="86"/>
                  </a:lnTo>
                  <a:lnTo>
                    <a:pt x="1197" y="113"/>
                  </a:lnTo>
                  <a:lnTo>
                    <a:pt x="1201" y="130"/>
                  </a:lnTo>
                  <a:lnTo>
                    <a:pt x="1257" y="179"/>
                  </a:lnTo>
                  <a:lnTo>
                    <a:pt x="1257" y="557"/>
                  </a:lnTo>
                  <a:lnTo>
                    <a:pt x="1247" y="557"/>
                  </a:lnTo>
                  <a:lnTo>
                    <a:pt x="1234" y="561"/>
                  </a:lnTo>
                  <a:lnTo>
                    <a:pt x="1240" y="573"/>
                  </a:lnTo>
                  <a:lnTo>
                    <a:pt x="1247" y="585"/>
                  </a:lnTo>
                  <a:lnTo>
                    <a:pt x="1240" y="606"/>
                  </a:lnTo>
                  <a:lnTo>
                    <a:pt x="1250" y="615"/>
                  </a:lnTo>
                  <a:lnTo>
                    <a:pt x="1257" y="646"/>
                  </a:lnTo>
                  <a:lnTo>
                    <a:pt x="1243" y="658"/>
                  </a:lnTo>
                  <a:lnTo>
                    <a:pt x="1247" y="676"/>
                  </a:lnTo>
                  <a:lnTo>
                    <a:pt x="1234" y="712"/>
                  </a:lnTo>
                  <a:lnTo>
                    <a:pt x="1247" y="752"/>
                  </a:lnTo>
                  <a:lnTo>
                    <a:pt x="1254" y="770"/>
                  </a:lnTo>
                  <a:lnTo>
                    <a:pt x="1250" y="776"/>
                  </a:lnTo>
                  <a:lnTo>
                    <a:pt x="1217" y="755"/>
                  </a:lnTo>
                  <a:lnTo>
                    <a:pt x="1144" y="712"/>
                  </a:lnTo>
                  <a:lnTo>
                    <a:pt x="1128" y="706"/>
                  </a:lnTo>
                  <a:lnTo>
                    <a:pt x="1094" y="706"/>
                  </a:lnTo>
                  <a:lnTo>
                    <a:pt x="1071" y="722"/>
                  </a:lnTo>
                  <a:lnTo>
                    <a:pt x="1048" y="728"/>
                  </a:lnTo>
                  <a:lnTo>
                    <a:pt x="1025" y="722"/>
                  </a:lnTo>
                  <a:lnTo>
                    <a:pt x="1011" y="694"/>
                  </a:lnTo>
                  <a:lnTo>
                    <a:pt x="991" y="682"/>
                  </a:lnTo>
                  <a:lnTo>
                    <a:pt x="968" y="688"/>
                  </a:lnTo>
                  <a:lnTo>
                    <a:pt x="942" y="688"/>
                  </a:lnTo>
                  <a:lnTo>
                    <a:pt x="918" y="658"/>
                  </a:lnTo>
                  <a:lnTo>
                    <a:pt x="0" y="6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72" name="Freeform 389"/>
            <p:cNvSpPr>
              <a:spLocks noChangeAspect="1"/>
            </p:cNvSpPr>
            <p:nvPr/>
          </p:nvSpPr>
          <p:spPr bwMode="auto">
            <a:xfrm>
              <a:off x="5033" y="3123"/>
              <a:ext cx="1257" cy="776"/>
            </a:xfrm>
            <a:custGeom>
              <a:avLst/>
              <a:gdLst>
                <a:gd name="T0" fmla="*/ 0 w 1257"/>
                <a:gd name="T1" fmla="*/ 612 h 776"/>
                <a:gd name="T2" fmla="*/ 40 w 1257"/>
                <a:gd name="T3" fmla="*/ 204 h 776"/>
                <a:gd name="T4" fmla="*/ 57 w 1257"/>
                <a:gd name="T5" fmla="*/ 0 h 776"/>
                <a:gd name="T6" fmla="*/ 1237 w 1257"/>
                <a:gd name="T7" fmla="*/ 49 h 776"/>
                <a:gd name="T8" fmla="*/ 1237 w 1257"/>
                <a:gd name="T9" fmla="*/ 64 h 776"/>
                <a:gd name="T10" fmla="*/ 1226 w 1257"/>
                <a:gd name="T11" fmla="*/ 86 h 776"/>
                <a:gd name="T12" fmla="*/ 1197 w 1257"/>
                <a:gd name="T13" fmla="*/ 113 h 776"/>
                <a:gd name="T14" fmla="*/ 1200 w 1257"/>
                <a:gd name="T15" fmla="*/ 131 h 776"/>
                <a:gd name="T16" fmla="*/ 1257 w 1257"/>
                <a:gd name="T17" fmla="*/ 179 h 776"/>
                <a:gd name="T18" fmla="*/ 1257 w 1257"/>
                <a:gd name="T19" fmla="*/ 558 h 776"/>
                <a:gd name="T20" fmla="*/ 1246 w 1257"/>
                <a:gd name="T21" fmla="*/ 558 h 776"/>
                <a:gd name="T22" fmla="*/ 1233 w 1257"/>
                <a:gd name="T23" fmla="*/ 560 h 776"/>
                <a:gd name="T24" fmla="*/ 1240 w 1257"/>
                <a:gd name="T25" fmla="*/ 573 h 776"/>
                <a:gd name="T26" fmla="*/ 1246 w 1257"/>
                <a:gd name="T27" fmla="*/ 585 h 776"/>
                <a:gd name="T28" fmla="*/ 1240 w 1257"/>
                <a:gd name="T29" fmla="*/ 606 h 776"/>
                <a:gd name="T30" fmla="*/ 1250 w 1257"/>
                <a:gd name="T31" fmla="*/ 616 h 776"/>
                <a:gd name="T32" fmla="*/ 1257 w 1257"/>
                <a:gd name="T33" fmla="*/ 645 h 776"/>
                <a:gd name="T34" fmla="*/ 1243 w 1257"/>
                <a:gd name="T35" fmla="*/ 658 h 776"/>
                <a:gd name="T36" fmla="*/ 1246 w 1257"/>
                <a:gd name="T37" fmla="*/ 676 h 776"/>
                <a:gd name="T38" fmla="*/ 1233 w 1257"/>
                <a:gd name="T39" fmla="*/ 712 h 776"/>
                <a:gd name="T40" fmla="*/ 1246 w 1257"/>
                <a:gd name="T41" fmla="*/ 752 h 776"/>
                <a:gd name="T42" fmla="*/ 1253 w 1257"/>
                <a:gd name="T43" fmla="*/ 769 h 776"/>
                <a:gd name="T44" fmla="*/ 1250 w 1257"/>
                <a:gd name="T45" fmla="*/ 776 h 776"/>
                <a:gd name="T46" fmla="*/ 1217 w 1257"/>
                <a:gd name="T47" fmla="*/ 754 h 776"/>
                <a:gd name="T48" fmla="*/ 1144 w 1257"/>
                <a:gd name="T49" fmla="*/ 712 h 776"/>
                <a:gd name="T50" fmla="*/ 1127 w 1257"/>
                <a:gd name="T51" fmla="*/ 706 h 776"/>
                <a:gd name="T52" fmla="*/ 1094 w 1257"/>
                <a:gd name="T53" fmla="*/ 706 h 776"/>
                <a:gd name="T54" fmla="*/ 1071 w 1257"/>
                <a:gd name="T55" fmla="*/ 721 h 776"/>
                <a:gd name="T56" fmla="*/ 1048 w 1257"/>
                <a:gd name="T57" fmla="*/ 727 h 776"/>
                <a:gd name="T58" fmla="*/ 1024 w 1257"/>
                <a:gd name="T59" fmla="*/ 721 h 776"/>
                <a:gd name="T60" fmla="*/ 1012 w 1257"/>
                <a:gd name="T61" fmla="*/ 694 h 776"/>
                <a:gd name="T62" fmla="*/ 991 w 1257"/>
                <a:gd name="T63" fmla="*/ 682 h 776"/>
                <a:gd name="T64" fmla="*/ 968 w 1257"/>
                <a:gd name="T65" fmla="*/ 688 h 776"/>
                <a:gd name="T66" fmla="*/ 942 w 1257"/>
                <a:gd name="T67" fmla="*/ 688 h 776"/>
                <a:gd name="T68" fmla="*/ 918 w 1257"/>
                <a:gd name="T69" fmla="*/ 658 h 776"/>
                <a:gd name="T70" fmla="*/ 0 w 1257"/>
                <a:gd name="T71" fmla="*/ 612 h 77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57"/>
                <a:gd name="T109" fmla="*/ 0 h 776"/>
                <a:gd name="T110" fmla="*/ 1257 w 1257"/>
                <a:gd name="T111" fmla="*/ 776 h 77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57" h="776">
                  <a:moveTo>
                    <a:pt x="0" y="612"/>
                  </a:moveTo>
                  <a:lnTo>
                    <a:pt x="40" y="204"/>
                  </a:lnTo>
                  <a:lnTo>
                    <a:pt x="57" y="0"/>
                  </a:lnTo>
                  <a:lnTo>
                    <a:pt x="1237" y="49"/>
                  </a:lnTo>
                  <a:lnTo>
                    <a:pt x="1237" y="64"/>
                  </a:lnTo>
                  <a:lnTo>
                    <a:pt x="1226" y="86"/>
                  </a:lnTo>
                  <a:lnTo>
                    <a:pt x="1197" y="113"/>
                  </a:lnTo>
                  <a:lnTo>
                    <a:pt x="1200" y="131"/>
                  </a:lnTo>
                  <a:lnTo>
                    <a:pt x="1257" y="179"/>
                  </a:lnTo>
                  <a:lnTo>
                    <a:pt x="1257" y="558"/>
                  </a:lnTo>
                  <a:lnTo>
                    <a:pt x="1246" y="558"/>
                  </a:lnTo>
                  <a:lnTo>
                    <a:pt x="1233" y="560"/>
                  </a:lnTo>
                  <a:lnTo>
                    <a:pt x="1240" y="573"/>
                  </a:lnTo>
                  <a:lnTo>
                    <a:pt x="1246" y="585"/>
                  </a:lnTo>
                  <a:lnTo>
                    <a:pt x="1240" y="606"/>
                  </a:lnTo>
                  <a:lnTo>
                    <a:pt x="1250" y="616"/>
                  </a:lnTo>
                  <a:lnTo>
                    <a:pt x="1257" y="645"/>
                  </a:lnTo>
                  <a:lnTo>
                    <a:pt x="1243" y="658"/>
                  </a:lnTo>
                  <a:lnTo>
                    <a:pt x="1246" y="676"/>
                  </a:lnTo>
                  <a:lnTo>
                    <a:pt x="1233" y="712"/>
                  </a:lnTo>
                  <a:lnTo>
                    <a:pt x="1246" y="752"/>
                  </a:lnTo>
                  <a:lnTo>
                    <a:pt x="1253" y="769"/>
                  </a:lnTo>
                  <a:lnTo>
                    <a:pt x="1250" y="776"/>
                  </a:lnTo>
                  <a:lnTo>
                    <a:pt x="1217" y="754"/>
                  </a:lnTo>
                  <a:lnTo>
                    <a:pt x="1144" y="712"/>
                  </a:lnTo>
                  <a:lnTo>
                    <a:pt x="1127" y="706"/>
                  </a:lnTo>
                  <a:lnTo>
                    <a:pt x="1094" y="706"/>
                  </a:lnTo>
                  <a:lnTo>
                    <a:pt x="1071" y="721"/>
                  </a:lnTo>
                  <a:lnTo>
                    <a:pt x="1048" y="727"/>
                  </a:lnTo>
                  <a:lnTo>
                    <a:pt x="1024" y="721"/>
                  </a:lnTo>
                  <a:lnTo>
                    <a:pt x="1012" y="694"/>
                  </a:lnTo>
                  <a:lnTo>
                    <a:pt x="991" y="682"/>
                  </a:lnTo>
                  <a:lnTo>
                    <a:pt x="968" y="688"/>
                  </a:lnTo>
                  <a:lnTo>
                    <a:pt x="942" y="688"/>
                  </a:lnTo>
                  <a:lnTo>
                    <a:pt x="918" y="658"/>
                  </a:lnTo>
                  <a:lnTo>
                    <a:pt x="0" y="61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73" name="Freeform 390"/>
            <p:cNvSpPr>
              <a:spLocks noChangeAspect="1"/>
            </p:cNvSpPr>
            <p:nvPr/>
          </p:nvSpPr>
          <p:spPr bwMode="auto">
            <a:xfrm>
              <a:off x="5033" y="3123"/>
              <a:ext cx="1257" cy="776"/>
            </a:xfrm>
            <a:custGeom>
              <a:avLst/>
              <a:gdLst>
                <a:gd name="T0" fmla="*/ 0 w 1257"/>
                <a:gd name="T1" fmla="*/ 612 h 776"/>
                <a:gd name="T2" fmla="*/ 40 w 1257"/>
                <a:gd name="T3" fmla="*/ 204 h 776"/>
                <a:gd name="T4" fmla="*/ 57 w 1257"/>
                <a:gd name="T5" fmla="*/ 0 h 776"/>
                <a:gd name="T6" fmla="*/ 1237 w 1257"/>
                <a:gd name="T7" fmla="*/ 49 h 776"/>
                <a:gd name="T8" fmla="*/ 1237 w 1257"/>
                <a:gd name="T9" fmla="*/ 64 h 776"/>
                <a:gd name="T10" fmla="*/ 1226 w 1257"/>
                <a:gd name="T11" fmla="*/ 86 h 776"/>
                <a:gd name="T12" fmla="*/ 1197 w 1257"/>
                <a:gd name="T13" fmla="*/ 113 h 776"/>
                <a:gd name="T14" fmla="*/ 1200 w 1257"/>
                <a:gd name="T15" fmla="*/ 131 h 776"/>
                <a:gd name="T16" fmla="*/ 1257 w 1257"/>
                <a:gd name="T17" fmla="*/ 179 h 776"/>
                <a:gd name="T18" fmla="*/ 1257 w 1257"/>
                <a:gd name="T19" fmla="*/ 558 h 776"/>
                <a:gd name="T20" fmla="*/ 1246 w 1257"/>
                <a:gd name="T21" fmla="*/ 558 h 776"/>
                <a:gd name="T22" fmla="*/ 1233 w 1257"/>
                <a:gd name="T23" fmla="*/ 560 h 776"/>
                <a:gd name="T24" fmla="*/ 1240 w 1257"/>
                <a:gd name="T25" fmla="*/ 573 h 776"/>
                <a:gd name="T26" fmla="*/ 1246 w 1257"/>
                <a:gd name="T27" fmla="*/ 585 h 776"/>
                <a:gd name="T28" fmla="*/ 1240 w 1257"/>
                <a:gd name="T29" fmla="*/ 606 h 776"/>
                <a:gd name="T30" fmla="*/ 1250 w 1257"/>
                <a:gd name="T31" fmla="*/ 616 h 776"/>
                <a:gd name="T32" fmla="*/ 1257 w 1257"/>
                <a:gd name="T33" fmla="*/ 645 h 776"/>
                <a:gd name="T34" fmla="*/ 1243 w 1257"/>
                <a:gd name="T35" fmla="*/ 658 h 776"/>
                <a:gd name="T36" fmla="*/ 1246 w 1257"/>
                <a:gd name="T37" fmla="*/ 676 h 776"/>
                <a:gd name="T38" fmla="*/ 1233 w 1257"/>
                <a:gd name="T39" fmla="*/ 712 h 776"/>
                <a:gd name="T40" fmla="*/ 1246 w 1257"/>
                <a:gd name="T41" fmla="*/ 752 h 776"/>
                <a:gd name="T42" fmla="*/ 1253 w 1257"/>
                <a:gd name="T43" fmla="*/ 769 h 776"/>
                <a:gd name="T44" fmla="*/ 1250 w 1257"/>
                <a:gd name="T45" fmla="*/ 776 h 776"/>
                <a:gd name="T46" fmla="*/ 1217 w 1257"/>
                <a:gd name="T47" fmla="*/ 754 h 776"/>
                <a:gd name="T48" fmla="*/ 1144 w 1257"/>
                <a:gd name="T49" fmla="*/ 712 h 776"/>
                <a:gd name="T50" fmla="*/ 1127 w 1257"/>
                <a:gd name="T51" fmla="*/ 706 h 776"/>
                <a:gd name="T52" fmla="*/ 1094 w 1257"/>
                <a:gd name="T53" fmla="*/ 706 h 776"/>
                <a:gd name="T54" fmla="*/ 1071 w 1257"/>
                <a:gd name="T55" fmla="*/ 721 h 776"/>
                <a:gd name="T56" fmla="*/ 1048 w 1257"/>
                <a:gd name="T57" fmla="*/ 727 h 776"/>
                <a:gd name="T58" fmla="*/ 1024 w 1257"/>
                <a:gd name="T59" fmla="*/ 721 h 776"/>
                <a:gd name="T60" fmla="*/ 1012 w 1257"/>
                <a:gd name="T61" fmla="*/ 694 h 776"/>
                <a:gd name="T62" fmla="*/ 991 w 1257"/>
                <a:gd name="T63" fmla="*/ 682 h 776"/>
                <a:gd name="T64" fmla="*/ 968 w 1257"/>
                <a:gd name="T65" fmla="*/ 688 h 776"/>
                <a:gd name="T66" fmla="*/ 942 w 1257"/>
                <a:gd name="T67" fmla="*/ 688 h 776"/>
                <a:gd name="T68" fmla="*/ 918 w 1257"/>
                <a:gd name="T69" fmla="*/ 658 h 776"/>
                <a:gd name="T70" fmla="*/ 0 w 1257"/>
                <a:gd name="T71" fmla="*/ 612 h 77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57"/>
                <a:gd name="T109" fmla="*/ 0 h 776"/>
                <a:gd name="T110" fmla="*/ 1257 w 1257"/>
                <a:gd name="T111" fmla="*/ 776 h 77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57" h="776">
                  <a:moveTo>
                    <a:pt x="0" y="612"/>
                  </a:moveTo>
                  <a:lnTo>
                    <a:pt x="40" y="204"/>
                  </a:lnTo>
                  <a:lnTo>
                    <a:pt x="57" y="0"/>
                  </a:lnTo>
                  <a:lnTo>
                    <a:pt x="1237" y="49"/>
                  </a:lnTo>
                  <a:lnTo>
                    <a:pt x="1237" y="64"/>
                  </a:lnTo>
                  <a:lnTo>
                    <a:pt x="1226" y="86"/>
                  </a:lnTo>
                  <a:lnTo>
                    <a:pt x="1197" y="113"/>
                  </a:lnTo>
                  <a:lnTo>
                    <a:pt x="1200" y="131"/>
                  </a:lnTo>
                  <a:lnTo>
                    <a:pt x="1257" y="179"/>
                  </a:lnTo>
                  <a:lnTo>
                    <a:pt x="1257" y="558"/>
                  </a:lnTo>
                  <a:lnTo>
                    <a:pt x="1246" y="558"/>
                  </a:lnTo>
                  <a:lnTo>
                    <a:pt x="1233" y="560"/>
                  </a:lnTo>
                  <a:lnTo>
                    <a:pt x="1240" y="573"/>
                  </a:lnTo>
                  <a:lnTo>
                    <a:pt x="1246" y="585"/>
                  </a:lnTo>
                  <a:lnTo>
                    <a:pt x="1240" y="606"/>
                  </a:lnTo>
                  <a:lnTo>
                    <a:pt x="1250" y="616"/>
                  </a:lnTo>
                  <a:lnTo>
                    <a:pt x="1257" y="645"/>
                  </a:lnTo>
                  <a:lnTo>
                    <a:pt x="1243" y="658"/>
                  </a:lnTo>
                  <a:lnTo>
                    <a:pt x="1246" y="676"/>
                  </a:lnTo>
                  <a:lnTo>
                    <a:pt x="1233" y="712"/>
                  </a:lnTo>
                  <a:lnTo>
                    <a:pt x="1246" y="752"/>
                  </a:lnTo>
                  <a:lnTo>
                    <a:pt x="1253" y="769"/>
                  </a:lnTo>
                  <a:lnTo>
                    <a:pt x="1250" y="776"/>
                  </a:lnTo>
                  <a:lnTo>
                    <a:pt x="1217" y="754"/>
                  </a:lnTo>
                  <a:lnTo>
                    <a:pt x="1144" y="712"/>
                  </a:lnTo>
                  <a:lnTo>
                    <a:pt x="1127" y="706"/>
                  </a:lnTo>
                  <a:lnTo>
                    <a:pt x="1094" y="706"/>
                  </a:lnTo>
                  <a:lnTo>
                    <a:pt x="1071" y="721"/>
                  </a:lnTo>
                  <a:lnTo>
                    <a:pt x="1048" y="727"/>
                  </a:lnTo>
                  <a:lnTo>
                    <a:pt x="1024" y="721"/>
                  </a:lnTo>
                  <a:lnTo>
                    <a:pt x="1012" y="694"/>
                  </a:lnTo>
                  <a:lnTo>
                    <a:pt x="991" y="682"/>
                  </a:lnTo>
                  <a:lnTo>
                    <a:pt x="968" y="688"/>
                  </a:lnTo>
                  <a:lnTo>
                    <a:pt x="942" y="688"/>
                  </a:lnTo>
                  <a:lnTo>
                    <a:pt x="918" y="658"/>
                  </a:lnTo>
                  <a:lnTo>
                    <a:pt x="0" y="61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74" name="Freeform 391"/>
            <p:cNvSpPr>
              <a:spLocks noChangeAspect="1"/>
            </p:cNvSpPr>
            <p:nvPr/>
          </p:nvSpPr>
          <p:spPr bwMode="auto">
            <a:xfrm>
              <a:off x="4992" y="3735"/>
              <a:ext cx="1491" cy="670"/>
            </a:xfrm>
            <a:custGeom>
              <a:avLst/>
              <a:gdLst>
                <a:gd name="T0" fmla="*/ 0 w 1491"/>
                <a:gd name="T1" fmla="*/ 413 h 670"/>
                <a:gd name="T2" fmla="*/ 39 w 1491"/>
                <a:gd name="T3" fmla="*/ 0 h 670"/>
                <a:gd name="T4" fmla="*/ 961 w 1491"/>
                <a:gd name="T5" fmla="*/ 45 h 670"/>
                <a:gd name="T6" fmla="*/ 985 w 1491"/>
                <a:gd name="T7" fmla="*/ 75 h 670"/>
                <a:gd name="T8" fmla="*/ 1011 w 1491"/>
                <a:gd name="T9" fmla="*/ 75 h 670"/>
                <a:gd name="T10" fmla="*/ 1035 w 1491"/>
                <a:gd name="T11" fmla="*/ 69 h 670"/>
                <a:gd name="T12" fmla="*/ 1055 w 1491"/>
                <a:gd name="T13" fmla="*/ 81 h 670"/>
                <a:gd name="T14" fmla="*/ 1068 w 1491"/>
                <a:gd name="T15" fmla="*/ 108 h 670"/>
                <a:gd name="T16" fmla="*/ 1092 w 1491"/>
                <a:gd name="T17" fmla="*/ 114 h 670"/>
                <a:gd name="T18" fmla="*/ 1115 w 1491"/>
                <a:gd name="T19" fmla="*/ 108 h 670"/>
                <a:gd name="T20" fmla="*/ 1138 w 1491"/>
                <a:gd name="T21" fmla="*/ 93 h 670"/>
                <a:gd name="T22" fmla="*/ 1171 w 1491"/>
                <a:gd name="T23" fmla="*/ 93 h 670"/>
                <a:gd name="T24" fmla="*/ 1188 w 1491"/>
                <a:gd name="T25" fmla="*/ 99 h 670"/>
                <a:gd name="T26" fmla="*/ 1261 w 1491"/>
                <a:gd name="T27" fmla="*/ 141 h 670"/>
                <a:gd name="T28" fmla="*/ 1294 w 1491"/>
                <a:gd name="T29" fmla="*/ 162 h 670"/>
                <a:gd name="T30" fmla="*/ 1298 w 1491"/>
                <a:gd name="T31" fmla="*/ 186 h 670"/>
                <a:gd name="T32" fmla="*/ 1321 w 1491"/>
                <a:gd name="T33" fmla="*/ 199 h 670"/>
                <a:gd name="T34" fmla="*/ 1321 w 1491"/>
                <a:gd name="T35" fmla="*/ 214 h 670"/>
                <a:gd name="T36" fmla="*/ 1311 w 1491"/>
                <a:gd name="T37" fmla="*/ 241 h 670"/>
                <a:gd name="T38" fmla="*/ 1328 w 1491"/>
                <a:gd name="T39" fmla="*/ 256 h 670"/>
                <a:gd name="T40" fmla="*/ 1341 w 1491"/>
                <a:gd name="T41" fmla="*/ 289 h 670"/>
                <a:gd name="T42" fmla="*/ 1357 w 1491"/>
                <a:gd name="T43" fmla="*/ 308 h 670"/>
                <a:gd name="T44" fmla="*/ 1351 w 1491"/>
                <a:gd name="T45" fmla="*/ 323 h 670"/>
                <a:gd name="T46" fmla="*/ 1357 w 1491"/>
                <a:gd name="T47" fmla="*/ 341 h 670"/>
                <a:gd name="T48" fmla="*/ 1384 w 1491"/>
                <a:gd name="T49" fmla="*/ 356 h 670"/>
                <a:gd name="T50" fmla="*/ 1388 w 1491"/>
                <a:gd name="T51" fmla="*/ 374 h 670"/>
                <a:gd name="T52" fmla="*/ 1384 w 1491"/>
                <a:gd name="T53" fmla="*/ 389 h 670"/>
                <a:gd name="T54" fmla="*/ 1377 w 1491"/>
                <a:gd name="T55" fmla="*/ 422 h 670"/>
                <a:gd name="T56" fmla="*/ 1401 w 1491"/>
                <a:gd name="T57" fmla="*/ 434 h 670"/>
                <a:gd name="T58" fmla="*/ 1408 w 1491"/>
                <a:gd name="T59" fmla="*/ 450 h 670"/>
                <a:gd name="T60" fmla="*/ 1394 w 1491"/>
                <a:gd name="T61" fmla="*/ 464 h 670"/>
                <a:gd name="T62" fmla="*/ 1401 w 1491"/>
                <a:gd name="T63" fmla="*/ 483 h 670"/>
                <a:gd name="T64" fmla="*/ 1414 w 1491"/>
                <a:gd name="T65" fmla="*/ 498 h 670"/>
                <a:gd name="T66" fmla="*/ 1408 w 1491"/>
                <a:gd name="T67" fmla="*/ 516 h 670"/>
                <a:gd name="T68" fmla="*/ 1414 w 1491"/>
                <a:gd name="T69" fmla="*/ 537 h 670"/>
                <a:gd name="T70" fmla="*/ 1421 w 1491"/>
                <a:gd name="T71" fmla="*/ 546 h 670"/>
                <a:gd name="T72" fmla="*/ 1430 w 1491"/>
                <a:gd name="T73" fmla="*/ 564 h 670"/>
                <a:gd name="T74" fmla="*/ 1451 w 1491"/>
                <a:gd name="T75" fmla="*/ 582 h 670"/>
                <a:gd name="T76" fmla="*/ 1454 w 1491"/>
                <a:gd name="T77" fmla="*/ 609 h 670"/>
                <a:gd name="T78" fmla="*/ 1481 w 1491"/>
                <a:gd name="T79" fmla="*/ 636 h 670"/>
                <a:gd name="T80" fmla="*/ 1491 w 1491"/>
                <a:gd name="T81" fmla="*/ 643 h 670"/>
                <a:gd name="T82" fmla="*/ 1487 w 1491"/>
                <a:gd name="T83" fmla="*/ 667 h 670"/>
                <a:gd name="T84" fmla="*/ 1487 w 1491"/>
                <a:gd name="T85" fmla="*/ 670 h 670"/>
                <a:gd name="T86" fmla="*/ 329 w 1491"/>
                <a:gd name="T87" fmla="*/ 646 h 670"/>
                <a:gd name="T88" fmla="*/ 342 w 1491"/>
                <a:gd name="T89" fmla="*/ 440 h 670"/>
                <a:gd name="T90" fmla="*/ 0 w 1491"/>
                <a:gd name="T91" fmla="*/ 413 h 6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1"/>
                <a:gd name="T139" fmla="*/ 0 h 670"/>
                <a:gd name="T140" fmla="*/ 1491 w 1491"/>
                <a:gd name="T141" fmla="*/ 670 h 6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1" h="670">
                  <a:moveTo>
                    <a:pt x="0" y="413"/>
                  </a:moveTo>
                  <a:lnTo>
                    <a:pt x="39" y="0"/>
                  </a:lnTo>
                  <a:lnTo>
                    <a:pt x="961" y="45"/>
                  </a:lnTo>
                  <a:lnTo>
                    <a:pt x="985" y="75"/>
                  </a:lnTo>
                  <a:lnTo>
                    <a:pt x="1011" y="75"/>
                  </a:lnTo>
                  <a:lnTo>
                    <a:pt x="1035" y="69"/>
                  </a:lnTo>
                  <a:lnTo>
                    <a:pt x="1055" y="81"/>
                  </a:lnTo>
                  <a:lnTo>
                    <a:pt x="1068" y="108"/>
                  </a:lnTo>
                  <a:lnTo>
                    <a:pt x="1092" y="114"/>
                  </a:lnTo>
                  <a:lnTo>
                    <a:pt x="1115" y="108"/>
                  </a:lnTo>
                  <a:lnTo>
                    <a:pt x="1138" y="93"/>
                  </a:lnTo>
                  <a:lnTo>
                    <a:pt x="1171" y="93"/>
                  </a:lnTo>
                  <a:lnTo>
                    <a:pt x="1188" y="99"/>
                  </a:lnTo>
                  <a:lnTo>
                    <a:pt x="1261" y="141"/>
                  </a:lnTo>
                  <a:lnTo>
                    <a:pt x="1294" y="162"/>
                  </a:lnTo>
                  <a:lnTo>
                    <a:pt x="1298" y="186"/>
                  </a:lnTo>
                  <a:lnTo>
                    <a:pt x="1321" y="199"/>
                  </a:lnTo>
                  <a:lnTo>
                    <a:pt x="1321" y="214"/>
                  </a:lnTo>
                  <a:lnTo>
                    <a:pt x="1311" y="241"/>
                  </a:lnTo>
                  <a:lnTo>
                    <a:pt x="1328" y="256"/>
                  </a:lnTo>
                  <a:lnTo>
                    <a:pt x="1341" y="289"/>
                  </a:lnTo>
                  <a:lnTo>
                    <a:pt x="1357" y="308"/>
                  </a:lnTo>
                  <a:lnTo>
                    <a:pt x="1351" y="323"/>
                  </a:lnTo>
                  <a:lnTo>
                    <a:pt x="1357" y="341"/>
                  </a:lnTo>
                  <a:lnTo>
                    <a:pt x="1384" y="356"/>
                  </a:lnTo>
                  <a:lnTo>
                    <a:pt x="1388" y="374"/>
                  </a:lnTo>
                  <a:lnTo>
                    <a:pt x="1384" y="389"/>
                  </a:lnTo>
                  <a:lnTo>
                    <a:pt x="1377" y="422"/>
                  </a:lnTo>
                  <a:lnTo>
                    <a:pt x="1401" y="434"/>
                  </a:lnTo>
                  <a:lnTo>
                    <a:pt x="1408" y="450"/>
                  </a:lnTo>
                  <a:lnTo>
                    <a:pt x="1394" y="464"/>
                  </a:lnTo>
                  <a:lnTo>
                    <a:pt x="1401" y="483"/>
                  </a:lnTo>
                  <a:lnTo>
                    <a:pt x="1414" y="498"/>
                  </a:lnTo>
                  <a:lnTo>
                    <a:pt x="1408" y="516"/>
                  </a:lnTo>
                  <a:lnTo>
                    <a:pt x="1414" y="537"/>
                  </a:lnTo>
                  <a:lnTo>
                    <a:pt x="1421" y="546"/>
                  </a:lnTo>
                  <a:lnTo>
                    <a:pt x="1430" y="564"/>
                  </a:lnTo>
                  <a:lnTo>
                    <a:pt x="1451" y="582"/>
                  </a:lnTo>
                  <a:lnTo>
                    <a:pt x="1454" y="609"/>
                  </a:lnTo>
                  <a:lnTo>
                    <a:pt x="1481" y="636"/>
                  </a:lnTo>
                  <a:lnTo>
                    <a:pt x="1491" y="643"/>
                  </a:lnTo>
                  <a:lnTo>
                    <a:pt x="1487" y="667"/>
                  </a:lnTo>
                  <a:lnTo>
                    <a:pt x="1487" y="670"/>
                  </a:lnTo>
                  <a:lnTo>
                    <a:pt x="329" y="646"/>
                  </a:lnTo>
                  <a:lnTo>
                    <a:pt x="342" y="440"/>
                  </a:lnTo>
                  <a:lnTo>
                    <a:pt x="0" y="4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75" name="Freeform 392"/>
            <p:cNvSpPr>
              <a:spLocks noChangeAspect="1"/>
            </p:cNvSpPr>
            <p:nvPr/>
          </p:nvSpPr>
          <p:spPr bwMode="auto">
            <a:xfrm>
              <a:off x="4992" y="3735"/>
              <a:ext cx="1491" cy="670"/>
            </a:xfrm>
            <a:custGeom>
              <a:avLst/>
              <a:gdLst>
                <a:gd name="T0" fmla="*/ 0 w 1491"/>
                <a:gd name="T1" fmla="*/ 413 h 670"/>
                <a:gd name="T2" fmla="*/ 38 w 1491"/>
                <a:gd name="T3" fmla="*/ 0 h 670"/>
                <a:gd name="T4" fmla="*/ 962 w 1491"/>
                <a:gd name="T5" fmla="*/ 45 h 670"/>
                <a:gd name="T6" fmla="*/ 985 w 1491"/>
                <a:gd name="T7" fmla="*/ 75 h 670"/>
                <a:gd name="T8" fmla="*/ 1011 w 1491"/>
                <a:gd name="T9" fmla="*/ 75 h 670"/>
                <a:gd name="T10" fmla="*/ 1035 w 1491"/>
                <a:gd name="T11" fmla="*/ 69 h 670"/>
                <a:gd name="T12" fmla="*/ 1055 w 1491"/>
                <a:gd name="T13" fmla="*/ 81 h 670"/>
                <a:gd name="T14" fmla="*/ 1068 w 1491"/>
                <a:gd name="T15" fmla="*/ 108 h 670"/>
                <a:gd name="T16" fmla="*/ 1092 w 1491"/>
                <a:gd name="T17" fmla="*/ 114 h 670"/>
                <a:gd name="T18" fmla="*/ 1115 w 1491"/>
                <a:gd name="T19" fmla="*/ 108 h 670"/>
                <a:gd name="T20" fmla="*/ 1139 w 1491"/>
                <a:gd name="T21" fmla="*/ 93 h 670"/>
                <a:gd name="T22" fmla="*/ 1171 w 1491"/>
                <a:gd name="T23" fmla="*/ 93 h 670"/>
                <a:gd name="T24" fmla="*/ 1188 w 1491"/>
                <a:gd name="T25" fmla="*/ 99 h 670"/>
                <a:gd name="T26" fmla="*/ 1261 w 1491"/>
                <a:gd name="T27" fmla="*/ 141 h 670"/>
                <a:gd name="T28" fmla="*/ 1295 w 1491"/>
                <a:gd name="T29" fmla="*/ 163 h 670"/>
                <a:gd name="T30" fmla="*/ 1298 w 1491"/>
                <a:gd name="T31" fmla="*/ 187 h 670"/>
                <a:gd name="T32" fmla="*/ 1321 w 1491"/>
                <a:gd name="T33" fmla="*/ 199 h 670"/>
                <a:gd name="T34" fmla="*/ 1321 w 1491"/>
                <a:gd name="T35" fmla="*/ 214 h 670"/>
                <a:gd name="T36" fmla="*/ 1311 w 1491"/>
                <a:gd name="T37" fmla="*/ 241 h 670"/>
                <a:gd name="T38" fmla="*/ 1328 w 1491"/>
                <a:gd name="T39" fmla="*/ 256 h 670"/>
                <a:gd name="T40" fmla="*/ 1341 w 1491"/>
                <a:gd name="T41" fmla="*/ 289 h 670"/>
                <a:gd name="T42" fmla="*/ 1358 w 1491"/>
                <a:gd name="T43" fmla="*/ 308 h 670"/>
                <a:gd name="T44" fmla="*/ 1351 w 1491"/>
                <a:gd name="T45" fmla="*/ 323 h 670"/>
                <a:gd name="T46" fmla="*/ 1358 w 1491"/>
                <a:gd name="T47" fmla="*/ 340 h 670"/>
                <a:gd name="T48" fmla="*/ 1384 w 1491"/>
                <a:gd name="T49" fmla="*/ 356 h 670"/>
                <a:gd name="T50" fmla="*/ 1388 w 1491"/>
                <a:gd name="T51" fmla="*/ 374 h 670"/>
                <a:gd name="T52" fmla="*/ 1384 w 1491"/>
                <a:gd name="T53" fmla="*/ 389 h 670"/>
                <a:gd name="T54" fmla="*/ 1378 w 1491"/>
                <a:gd name="T55" fmla="*/ 422 h 670"/>
                <a:gd name="T56" fmla="*/ 1401 w 1491"/>
                <a:gd name="T57" fmla="*/ 434 h 670"/>
                <a:gd name="T58" fmla="*/ 1408 w 1491"/>
                <a:gd name="T59" fmla="*/ 449 h 670"/>
                <a:gd name="T60" fmla="*/ 1395 w 1491"/>
                <a:gd name="T61" fmla="*/ 464 h 670"/>
                <a:gd name="T62" fmla="*/ 1401 w 1491"/>
                <a:gd name="T63" fmla="*/ 482 h 670"/>
                <a:gd name="T64" fmla="*/ 1414 w 1491"/>
                <a:gd name="T65" fmla="*/ 497 h 670"/>
                <a:gd name="T66" fmla="*/ 1408 w 1491"/>
                <a:gd name="T67" fmla="*/ 516 h 670"/>
                <a:gd name="T68" fmla="*/ 1414 w 1491"/>
                <a:gd name="T69" fmla="*/ 537 h 670"/>
                <a:gd name="T70" fmla="*/ 1421 w 1491"/>
                <a:gd name="T71" fmla="*/ 545 h 670"/>
                <a:gd name="T72" fmla="*/ 1431 w 1491"/>
                <a:gd name="T73" fmla="*/ 564 h 670"/>
                <a:gd name="T74" fmla="*/ 1451 w 1491"/>
                <a:gd name="T75" fmla="*/ 582 h 670"/>
                <a:gd name="T76" fmla="*/ 1454 w 1491"/>
                <a:gd name="T77" fmla="*/ 609 h 670"/>
                <a:gd name="T78" fmla="*/ 1481 w 1491"/>
                <a:gd name="T79" fmla="*/ 636 h 670"/>
                <a:gd name="T80" fmla="*/ 1491 w 1491"/>
                <a:gd name="T81" fmla="*/ 643 h 670"/>
                <a:gd name="T82" fmla="*/ 1488 w 1491"/>
                <a:gd name="T83" fmla="*/ 666 h 670"/>
                <a:gd name="T84" fmla="*/ 1488 w 1491"/>
                <a:gd name="T85" fmla="*/ 670 h 670"/>
                <a:gd name="T86" fmla="*/ 329 w 1491"/>
                <a:gd name="T87" fmla="*/ 645 h 670"/>
                <a:gd name="T88" fmla="*/ 342 w 1491"/>
                <a:gd name="T89" fmla="*/ 440 h 670"/>
                <a:gd name="T90" fmla="*/ 0 w 1491"/>
                <a:gd name="T91" fmla="*/ 413 h 6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1"/>
                <a:gd name="T139" fmla="*/ 0 h 670"/>
                <a:gd name="T140" fmla="*/ 1491 w 1491"/>
                <a:gd name="T141" fmla="*/ 670 h 6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1" h="670">
                  <a:moveTo>
                    <a:pt x="0" y="413"/>
                  </a:moveTo>
                  <a:lnTo>
                    <a:pt x="38" y="0"/>
                  </a:lnTo>
                  <a:lnTo>
                    <a:pt x="962" y="45"/>
                  </a:lnTo>
                  <a:lnTo>
                    <a:pt x="985" y="75"/>
                  </a:lnTo>
                  <a:lnTo>
                    <a:pt x="1011" y="75"/>
                  </a:lnTo>
                  <a:lnTo>
                    <a:pt x="1035" y="69"/>
                  </a:lnTo>
                  <a:lnTo>
                    <a:pt x="1055" y="81"/>
                  </a:lnTo>
                  <a:lnTo>
                    <a:pt x="1068" y="108"/>
                  </a:lnTo>
                  <a:lnTo>
                    <a:pt x="1092" y="114"/>
                  </a:lnTo>
                  <a:lnTo>
                    <a:pt x="1115" y="108"/>
                  </a:lnTo>
                  <a:lnTo>
                    <a:pt x="1139" y="93"/>
                  </a:lnTo>
                  <a:lnTo>
                    <a:pt x="1171" y="93"/>
                  </a:lnTo>
                  <a:lnTo>
                    <a:pt x="1188" y="99"/>
                  </a:lnTo>
                  <a:lnTo>
                    <a:pt x="1261" y="141"/>
                  </a:lnTo>
                  <a:lnTo>
                    <a:pt x="1295" y="163"/>
                  </a:lnTo>
                  <a:lnTo>
                    <a:pt x="1298" y="187"/>
                  </a:lnTo>
                  <a:lnTo>
                    <a:pt x="1321" y="199"/>
                  </a:lnTo>
                  <a:lnTo>
                    <a:pt x="1321" y="214"/>
                  </a:lnTo>
                  <a:lnTo>
                    <a:pt x="1311" y="241"/>
                  </a:lnTo>
                  <a:lnTo>
                    <a:pt x="1328" y="256"/>
                  </a:lnTo>
                  <a:lnTo>
                    <a:pt x="1341" y="289"/>
                  </a:lnTo>
                  <a:lnTo>
                    <a:pt x="1358" y="308"/>
                  </a:lnTo>
                  <a:lnTo>
                    <a:pt x="1351" y="323"/>
                  </a:lnTo>
                  <a:lnTo>
                    <a:pt x="1358" y="340"/>
                  </a:lnTo>
                  <a:lnTo>
                    <a:pt x="1384" y="356"/>
                  </a:lnTo>
                  <a:lnTo>
                    <a:pt x="1388" y="374"/>
                  </a:lnTo>
                  <a:lnTo>
                    <a:pt x="1384" y="389"/>
                  </a:lnTo>
                  <a:lnTo>
                    <a:pt x="1378" y="422"/>
                  </a:lnTo>
                  <a:lnTo>
                    <a:pt x="1401" y="434"/>
                  </a:lnTo>
                  <a:lnTo>
                    <a:pt x="1408" y="449"/>
                  </a:lnTo>
                  <a:lnTo>
                    <a:pt x="1395" y="464"/>
                  </a:lnTo>
                  <a:lnTo>
                    <a:pt x="1401" y="482"/>
                  </a:lnTo>
                  <a:lnTo>
                    <a:pt x="1414" y="497"/>
                  </a:lnTo>
                  <a:lnTo>
                    <a:pt x="1408" y="516"/>
                  </a:lnTo>
                  <a:lnTo>
                    <a:pt x="1414" y="537"/>
                  </a:lnTo>
                  <a:lnTo>
                    <a:pt x="1421" y="545"/>
                  </a:lnTo>
                  <a:lnTo>
                    <a:pt x="1431" y="564"/>
                  </a:lnTo>
                  <a:lnTo>
                    <a:pt x="1451" y="582"/>
                  </a:lnTo>
                  <a:lnTo>
                    <a:pt x="1454" y="609"/>
                  </a:lnTo>
                  <a:lnTo>
                    <a:pt x="1481" y="636"/>
                  </a:lnTo>
                  <a:lnTo>
                    <a:pt x="1491" y="643"/>
                  </a:lnTo>
                  <a:lnTo>
                    <a:pt x="1488" y="666"/>
                  </a:lnTo>
                  <a:lnTo>
                    <a:pt x="1488" y="670"/>
                  </a:lnTo>
                  <a:lnTo>
                    <a:pt x="329" y="645"/>
                  </a:lnTo>
                  <a:lnTo>
                    <a:pt x="342" y="440"/>
                  </a:lnTo>
                  <a:lnTo>
                    <a:pt x="0" y="4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76" name="Freeform 393"/>
            <p:cNvSpPr>
              <a:spLocks noChangeAspect="1"/>
            </p:cNvSpPr>
            <p:nvPr/>
          </p:nvSpPr>
          <p:spPr bwMode="auto">
            <a:xfrm>
              <a:off x="4992" y="3735"/>
              <a:ext cx="1491" cy="670"/>
            </a:xfrm>
            <a:custGeom>
              <a:avLst/>
              <a:gdLst>
                <a:gd name="T0" fmla="*/ 0 w 1491"/>
                <a:gd name="T1" fmla="*/ 413 h 670"/>
                <a:gd name="T2" fmla="*/ 38 w 1491"/>
                <a:gd name="T3" fmla="*/ 0 h 670"/>
                <a:gd name="T4" fmla="*/ 962 w 1491"/>
                <a:gd name="T5" fmla="*/ 45 h 670"/>
                <a:gd name="T6" fmla="*/ 985 w 1491"/>
                <a:gd name="T7" fmla="*/ 75 h 670"/>
                <a:gd name="T8" fmla="*/ 1011 w 1491"/>
                <a:gd name="T9" fmla="*/ 75 h 670"/>
                <a:gd name="T10" fmla="*/ 1035 w 1491"/>
                <a:gd name="T11" fmla="*/ 69 h 670"/>
                <a:gd name="T12" fmla="*/ 1055 w 1491"/>
                <a:gd name="T13" fmla="*/ 81 h 670"/>
                <a:gd name="T14" fmla="*/ 1068 w 1491"/>
                <a:gd name="T15" fmla="*/ 108 h 670"/>
                <a:gd name="T16" fmla="*/ 1092 w 1491"/>
                <a:gd name="T17" fmla="*/ 114 h 670"/>
                <a:gd name="T18" fmla="*/ 1115 w 1491"/>
                <a:gd name="T19" fmla="*/ 108 h 670"/>
                <a:gd name="T20" fmla="*/ 1139 w 1491"/>
                <a:gd name="T21" fmla="*/ 93 h 670"/>
                <a:gd name="T22" fmla="*/ 1171 w 1491"/>
                <a:gd name="T23" fmla="*/ 93 h 670"/>
                <a:gd name="T24" fmla="*/ 1188 w 1491"/>
                <a:gd name="T25" fmla="*/ 99 h 670"/>
                <a:gd name="T26" fmla="*/ 1261 w 1491"/>
                <a:gd name="T27" fmla="*/ 141 h 670"/>
                <a:gd name="T28" fmla="*/ 1295 w 1491"/>
                <a:gd name="T29" fmla="*/ 163 h 670"/>
                <a:gd name="T30" fmla="*/ 1298 w 1491"/>
                <a:gd name="T31" fmla="*/ 187 h 670"/>
                <a:gd name="T32" fmla="*/ 1321 w 1491"/>
                <a:gd name="T33" fmla="*/ 199 h 670"/>
                <a:gd name="T34" fmla="*/ 1321 w 1491"/>
                <a:gd name="T35" fmla="*/ 214 h 670"/>
                <a:gd name="T36" fmla="*/ 1311 w 1491"/>
                <a:gd name="T37" fmla="*/ 241 h 670"/>
                <a:gd name="T38" fmla="*/ 1328 w 1491"/>
                <a:gd name="T39" fmla="*/ 256 h 670"/>
                <a:gd name="T40" fmla="*/ 1341 w 1491"/>
                <a:gd name="T41" fmla="*/ 289 h 670"/>
                <a:gd name="T42" fmla="*/ 1358 w 1491"/>
                <a:gd name="T43" fmla="*/ 308 h 670"/>
                <a:gd name="T44" fmla="*/ 1351 w 1491"/>
                <a:gd name="T45" fmla="*/ 323 h 670"/>
                <a:gd name="T46" fmla="*/ 1358 w 1491"/>
                <a:gd name="T47" fmla="*/ 340 h 670"/>
                <a:gd name="T48" fmla="*/ 1384 w 1491"/>
                <a:gd name="T49" fmla="*/ 356 h 670"/>
                <a:gd name="T50" fmla="*/ 1388 w 1491"/>
                <a:gd name="T51" fmla="*/ 374 h 670"/>
                <a:gd name="T52" fmla="*/ 1384 w 1491"/>
                <a:gd name="T53" fmla="*/ 389 h 670"/>
                <a:gd name="T54" fmla="*/ 1378 w 1491"/>
                <a:gd name="T55" fmla="*/ 422 h 670"/>
                <a:gd name="T56" fmla="*/ 1401 w 1491"/>
                <a:gd name="T57" fmla="*/ 434 h 670"/>
                <a:gd name="T58" fmla="*/ 1408 w 1491"/>
                <a:gd name="T59" fmla="*/ 449 h 670"/>
                <a:gd name="T60" fmla="*/ 1395 w 1491"/>
                <a:gd name="T61" fmla="*/ 464 h 670"/>
                <a:gd name="T62" fmla="*/ 1401 w 1491"/>
                <a:gd name="T63" fmla="*/ 482 h 670"/>
                <a:gd name="T64" fmla="*/ 1414 w 1491"/>
                <a:gd name="T65" fmla="*/ 497 h 670"/>
                <a:gd name="T66" fmla="*/ 1408 w 1491"/>
                <a:gd name="T67" fmla="*/ 516 h 670"/>
                <a:gd name="T68" fmla="*/ 1414 w 1491"/>
                <a:gd name="T69" fmla="*/ 537 h 670"/>
                <a:gd name="T70" fmla="*/ 1421 w 1491"/>
                <a:gd name="T71" fmla="*/ 545 h 670"/>
                <a:gd name="T72" fmla="*/ 1431 w 1491"/>
                <a:gd name="T73" fmla="*/ 564 h 670"/>
                <a:gd name="T74" fmla="*/ 1451 w 1491"/>
                <a:gd name="T75" fmla="*/ 582 h 670"/>
                <a:gd name="T76" fmla="*/ 1454 w 1491"/>
                <a:gd name="T77" fmla="*/ 609 h 670"/>
                <a:gd name="T78" fmla="*/ 1481 w 1491"/>
                <a:gd name="T79" fmla="*/ 636 h 670"/>
                <a:gd name="T80" fmla="*/ 1491 w 1491"/>
                <a:gd name="T81" fmla="*/ 643 h 670"/>
                <a:gd name="T82" fmla="*/ 1488 w 1491"/>
                <a:gd name="T83" fmla="*/ 666 h 670"/>
                <a:gd name="T84" fmla="*/ 1488 w 1491"/>
                <a:gd name="T85" fmla="*/ 670 h 670"/>
                <a:gd name="T86" fmla="*/ 329 w 1491"/>
                <a:gd name="T87" fmla="*/ 645 h 670"/>
                <a:gd name="T88" fmla="*/ 342 w 1491"/>
                <a:gd name="T89" fmla="*/ 440 h 670"/>
                <a:gd name="T90" fmla="*/ 0 w 1491"/>
                <a:gd name="T91" fmla="*/ 413 h 6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1"/>
                <a:gd name="T139" fmla="*/ 0 h 670"/>
                <a:gd name="T140" fmla="*/ 1491 w 1491"/>
                <a:gd name="T141" fmla="*/ 670 h 6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1" h="670">
                  <a:moveTo>
                    <a:pt x="0" y="413"/>
                  </a:moveTo>
                  <a:lnTo>
                    <a:pt x="38" y="0"/>
                  </a:lnTo>
                  <a:lnTo>
                    <a:pt x="962" y="45"/>
                  </a:lnTo>
                  <a:lnTo>
                    <a:pt x="985" y="75"/>
                  </a:lnTo>
                  <a:lnTo>
                    <a:pt x="1011" y="75"/>
                  </a:lnTo>
                  <a:lnTo>
                    <a:pt x="1035" y="69"/>
                  </a:lnTo>
                  <a:lnTo>
                    <a:pt x="1055" y="81"/>
                  </a:lnTo>
                  <a:lnTo>
                    <a:pt x="1068" y="108"/>
                  </a:lnTo>
                  <a:lnTo>
                    <a:pt x="1092" y="114"/>
                  </a:lnTo>
                  <a:lnTo>
                    <a:pt x="1115" y="108"/>
                  </a:lnTo>
                  <a:lnTo>
                    <a:pt x="1139" y="93"/>
                  </a:lnTo>
                  <a:lnTo>
                    <a:pt x="1171" y="93"/>
                  </a:lnTo>
                  <a:lnTo>
                    <a:pt x="1188" y="99"/>
                  </a:lnTo>
                  <a:lnTo>
                    <a:pt x="1261" y="141"/>
                  </a:lnTo>
                  <a:lnTo>
                    <a:pt x="1295" y="163"/>
                  </a:lnTo>
                  <a:lnTo>
                    <a:pt x="1298" y="187"/>
                  </a:lnTo>
                  <a:lnTo>
                    <a:pt x="1321" y="199"/>
                  </a:lnTo>
                  <a:lnTo>
                    <a:pt x="1321" y="214"/>
                  </a:lnTo>
                  <a:lnTo>
                    <a:pt x="1311" y="241"/>
                  </a:lnTo>
                  <a:lnTo>
                    <a:pt x="1328" y="256"/>
                  </a:lnTo>
                  <a:lnTo>
                    <a:pt x="1341" y="289"/>
                  </a:lnTo>
                  <a:lnTo>
                    <a:pt x="1358" y="308"/>
                  </a:lnTo>
                  <a:lnTo>
                    <a:pt x="1351" y="323"/>
                  </a:lnTo>
                  <a:lnTo>
                    <a:pt x="1358" y="340"/>
                  </a:lnTo>
                  <a:lnTo>
                    <a:pt x="1384" y="356"/>
                  </a:lnTo>
                  <a:lnTo>
                    <a:pt x="1388" y="374"/>
                  </a:lnTo>
                  <a:lnTo>
                    <a:pt x="1384" y="389"/>
                  </a:lnTo>
                  <a:lnTo>
                    <a:pt x="1378" y="422"/>
                  </a:lnTo>
                  <a:lnTo>
                    <a:pt x="1401" y="434"/>
                  </a:lnTo>
                  <a:lnTo>
                    <a:pt x="1408" y="449"/>
                  </a:lnTo>
                  <a:lnTo>
                    <a:pt x="1395" y="464"/>
                  </a:lnTo>
                  <a:lnTo>
                    <a:pt x="1401" y="482"/>
                  </a:lnTo>
                  <a:lnTo>
                    <a:pt x="1414" y="497"/>
                  </a:lnTo>
                  <a:lnTo>
                    <a:pt x="1408" y="516"/>
                  </a:lnTo>
                  <a:lnTo>
                    <a:pt x="1414" y="537"/>
                  </a:lnTo>
                  <a:lnTo>
                    <a:pt x="1421" y="545"/>
                  </a:lnTo>
                  <a:lnTo>
                    <a:pt x="1431" y="564"/>
                  </a:lnTo>
                  <a:lnTo>
                    <a:pt x="1451" y="582"/>
                  </a:lnTo>
                  <a:lnTo>
                    <a:pt x="1454" y="609"/>
                  </a:lnTo>
                  <a:lnTo>
                    <a:pt x="1481" y="636"/>
                  </a:lnTo>
                  <a:lnTo>
                    <a:pt x="1491" y="643"/>
                  </a:lnTo>
                  <a:lnTo>
                    <a:pt x="1488" y="666"/>
                  </a:lnTo>
                  <a:lnTo>
                    <a:pt x="1488" y="670"/>
                  </a:lnTo>
                  <a:lnTo>
                    <a:pt x="329" y="645"/>
                  </a:lnTo>
                  <a:lnTo>
                    <a:pt x="342" y="440"/>
                  </a:lnTo>
                  <a:lnTo>
                    <a:pt x="0" y="41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77" name="Freeform 394"/>
            <p:cNvSpPr>
              <a:spLocks noChangeAspect="1"/>
            </p:cNvSpPr>
            <p:nvPr/>
          </p:nvSpPr>
          <p:spPr bwMode="auto">
            <a:xfrm>
              <a:off x="5279" y="4381"/>
              <a:ext cx="1339" cy="649"/>
            </a:xfrm>
            <a:custGeom>
              <a:avLst/>
              <a:gdLst>
                <a:gd name="T0" fmla="*/ 40 w 1339"/>
                <a:gd name="T1" fmla="*/ 0 h 649"/>
                <a:gd name="T2" fmla="*/ 1199 w 1339"/>
                <a:gd name="T3" fmla="*/ 24 h 649"/>
                <a:gd name="T4" fmla="*/ 1276 w 1339"/>
                <a:gd name="T5" fmla="*/ 78 h 649"/>
                <a:gd name="T6" fmla="*/ 1253 w 1339"/>
                <a:gd name="T7" fmla="*/ 102 h 649"/>
                <a:gd name="T8" fmla="*/ 1250 w 1339"/>
                <a:gd name="T9" fmla="*/ 126 h 649"/>
                <a:gd name="T10" fmla="*/ 1260 w 1339"/>
                <a:gd name="T11" fmla="*/ 141 h 649"/>
                <a:gd name="T12" fmla="*/ 1279 w 1339"/>
                <a:gd name="T13" fmla="*/ 147 h 649"/>
                <a:gd name="T14" fmla="*/ 1289 w 1339"/>
                <a:gd name="T15" fmla="*/ 183 h 649"/>
                <a:gd name="T16" fmla="*/ 1309 w 1339"/>
                <a:gd name="T17" fmla="*/ 195 h 649"/>
                <a:gd name="T18" fmla="*/ 1326 w 1339"/>
                <a:gd name="T19" fmla="*/ 198 h 649"/>
                <a:gd name="T20" fmla="*/ 1332 w 1339"/>
                <a:gd name="T21" fmla="*/ 204 h 649"/>
                <a:gd name="T22" fmla="*/ 1339 w 1339"/>
                <a:gd name="T23" fmla="*/ 649 h 649"/>
                <a:gd name="T24" fmla="*/ 0 w 1339"/>
                <a:gd name="T25" fmla="*/ 624 h 649"/>
                <a:gd name="T26" fmla="*/ 40 w 1339"/>
                <a:gd name="T27" fmla="*/ 0 h 6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39"/>
                <a:gd name="T43" fmla="*/ 0 h 649"/>
                <a:gd name="T44" fmla="*/ 1339 w 1339"/>
                <a:gd name="T45" fmla="*/ 649 h 6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39" h="649">
                  <a:moveTo>
                    <a:pt x="40" y="0"/>
                  </a:moveTo>
                  <a:lnTo>
                    <a:pt x="1199" y="24"/>
                  </a:lnTo>
                  <a:lnTo>
                    <a:pt x="1276" y="78"/>
                  </a:lnTo>
                  <a:lnTo>
                    <a:pt x="1253" y="102"/>
                  </a:lnTo>
                  <a:lnTo>
                    <a:pt x="1250" y="126"/>
                  </a:lnTo>
                  <a:lnTo>
                    <a:pt x="1260" y="141"/>
                  </a:lnTo>
                  <a:lnTo>
                    <a:pt x="1279" y="147"/>
                  </a:lnTo>
                  <a:lnTo>
                    <a:pt x="1289" y="183"/>
                  </a:lnTo>
                  <a:lnTo>
                    <a:pt x="1309" y="195"/>
                  </a:lnTo>
                  <a:lnTo>
                    <a:pt x="1326" y="198"/>
                  </a:lnTo>
                  <a:lnTo>
                    <a:pt x="1332" y="204"/>
                  </a:lnTo>
                  <a:lnTo>
                    <a:pt x="1339" y="649"/>
                  </a:lnTo>
                  <a:lnTo>
                    <a:pt x="0" y="62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78" name="Freeform 395"/>
            <p:cNvSpPr>
              <a:spLocks noChangeAspect="1"/>
            </p:cNvSpPr>
            <p:nvPr/>
          </p:nvSpPr>
          <p:spPr bwMode="auto">
            <a:xfrm>
              <a:off x="5279" y="4381"/>
              <a:ext cx="1339" cy="649"/>
            </a:xfrm>
            <a:custGeom>
              <a:avLst/>
              <a:gdLst>
                <a:gd name="T0" fmla="*/ 40 w 1339"/>
                <a:gd name="T1" fmla="*/ 0 h 649"/>
                <a:gd name="T2" fmla="*/ 1200 w 1339"/>
                <a:gd name="T3" fmla="*/ 24 h 649"/>
                <a:gd name="T4" fmla="*/ 1276 w 1339"/>
                <a:gd name="T5" fmla="*/ 78 h 649"/>
                <a:gd name="T6" fmla="*/ 1253 w 1339"/>
                <a:gd name="T7" fmla="*/ 102 h 649"/>
                <a:gd name="T8" fmla="*/ 1250 w 1339"/>
                <a:gd name="T9" fmla="*/ 126 h 649"/>
                <a:gd name="T10" fmla="*/ 1260 w 1339"/>
                <a:gd name="T11" fmla="*/ 141 h 649"/>
                <a:gd name="T12" fmla="*/ 1279 w 1339"/>
                <a:gd name="T13" fmla="*/ 147 h 649"/>
                <a:gd name="T14" fmla="*/ 1290 w 1339"/>
                <a:gd name="T15" fmla="*/ 183 h 649"/>
                <a:gd name="T16" fmla="*/ 1310 w 1339"/>
                <a:gd name="T17" fmla="*/ 195 h 649"/>
                <a:gd name="T18" fmla="*/ 1326 w 1339"/>
                <a:gd name="T19" fmla="*/ 198 h 649"/>
                <a:gd name="T20" fmla="*/ 1332 w 1339"/>
                <a:gd name="T21" fmla="*/ 204 h 649"/>
                <a:gd name="T22" fmla="*/ 1339 w 1339"/>
                <a:gd name="T23" fmla="*/ 649 h 649"/>
                <a:gd name="T24" fmla="*/ 0 w 1339"/>
                <a:gd name="T25" fmla="*/ 624 h 649"/>
                <a:gd name="T26" fmla="*/ 40 w 1339"/>
                <a:gd name="T27" fmla="*/ 0 h 6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39"/>
                <a:gd name="T43" fmla="*/ 0 h 649"/>
                <a:gd name="T44" fmla="*/ 1339 w 1339"/>
                <a:gd name="T45" fmla="*/ 649 h 6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39" h="649">
                  <a:moveTo>
                    <a:pt x="40" y="0"/>
                  </a:moveTo>
                  <a:lnTo>
                    <a:pt x="1200" y="24"/>
                  </a:lnTo>
                  <a:lnTo>
                    <a:pt x="1276" y="78"/>
                  </a:lnTo>
                  <a:lnTo>
                    <a:pt x="1253" y="102"/>
                  </a:lnTo>
                  <a:lnTo>
                    <a:pt x="1250" y="126"/>
                  </a:lnTo>
                  <a:lnTo>
                    <a:pt x="1260" y="141"/>
                  </a:lnTo>
                  <a:lnTo>
                    <a:pt x="1279" y="147"/>
                  </a:lnTo>
                  <a:lnTo>
                    <a:pt x="1290" y="183"/>
                  </a:lnTo>
                  <a:lnTo>
                    <a:pt x="1310" y="195"/>
                  </a:lnTo>
                  <a:lnTo>
                    <a:pt x="1326" y="198"/>
                  </a:lnTo>
                  <a:lnTo>
                    <a:pt x="1332" y="204"/>
                  </a:lnTo>
                  <a:lnTo>
                    <a:pt x="1339" y="649"/>
                  </a:lnTo>
                  <a:lnTo>
                    <a:pt x="0" y="62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79" name="Freeform 396"/>
            <p:cNvSpPr>
              <a:spLocks noChangeAspect="1"/>
            </p:cNvSpPr>
            <p:nvPr/>
          </p:nvSpPr>
          <p:spPr bwMode="auto">
            <a:xfrm>
              <a:off x="5279" y="4381"/>
              <a:ext cx="1339" cy="649"/>
            </a:xfrm>
            <a:custGeom>
              <a:avLst/>
              <a:gdLst>
                <a:gd name="T0" fmla="*/ 40 w 1339"/>
                <a:gd name="T1" fmla="*/ 0 h 649"/>
                <a:gd name="T2" fmla="*/ 1200 w 1339"/>
                <a:gd name="T3" fmla="*/ 24 h 649"/>
                <a:gd name="T4" fmla="*/ 1276 w 1339"/>
                <a:gd name="T5" fmla="*/ 78 h 649"/>
                <a:gd name="T6" fmla="*/ 1253 w 1339"/>
                <a:gd name="T7" fmla="*/ 102 h 649"/>
                <a:gd name="T8" fmla="*/ 1250 w 1339"/>
                <a:gd name="T9" fmla="*/ 126 h 649"/>
                <a:gd name="T10" fmla="*/ 1260 w 1339"/>
                <a:gd name="T11" fmla="*/ 141 h 649"/>
                <a:gd name="T12" fmla="*/ 1279 w 1339"/>
                <a:gd name="T13" fmla="*/ 147 h 649"/>
                <a:gd name="T14" fmla="*/ 1290 w 1339"/>
                <a:gd name="T15" fmla="*/ 183 h 649"/>
                <a:gd name="T16" fmla="*/ 1310 w 1339"/>
                <a:gd name="T17" fmla="*/ 195 h 649"/>
                <a:gd name="T18" fmla="*/ 1326 w 1339"/>
                <a:gd name="T19" fmla="*/ 198 h 649"/>
                <a:gd name="T20" fmla="*/ 1332 w 1339"/>
                <a:gd name="T21" fmla="*/ 204 h 649"/>
                <a:gd name="T22" fmla="*/ 1339 w 1339"/>
                <a:gd name="T23" fmla="*/ 649 h 649"/>
                <a:gd name="T24" fmla="*/ 0 w 1339"/>
                <a:gd name="T25" fmla="*/ 624 h 649"/>
                <a:gd name="T26" fmla="*/ 40 w 1339"/>
                <a:gd name="T27" fmla="*/ 0 h 6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39"/>
                <a:gd name="T43" fmla="*/ 0 h 649"/>
                <a:gd name="T44" fmla="*/ 1339 w 1339"/>
                <a:gd name="T45" fmla="*/ 649 h 6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39" h="649">
                  <a:moveTo>
                    <a:pt x="40" y="0"/>
                  </a:moveTo>
                  <a:lnTo>
                    <a:pt x="1200" y="24"/>
                  </a:lnTo>
                  <a:lnTo>
                    <a:pt x="1276" y="78"/>
                  </a:lnTo>
                  <a:lnTo>
                    <a:pt x="1253" y="102"/>
                  </a:lnTo>
                  <a:lnTo>
                    <a:pt x="1250" y="126"/>
                  </a:lnTo>
                  <a:lnTo>
                    <a:pt x="1260" y="141"/>
                  </a:lnTo>
                  <a:lnTo>
                    <a:pt x="1279" y="147"/>
                  </a:lnTo>
                  <a:lnTo>
                    <a:pt x="1290" y="183"/>
                  </a:lnTo>
                  <a:lnTo>
                    <a:pt x="1310" y="195"/>
                  </a:lnTo>
                  <a:lnTo>
                    <a:pt x="1326" y="198"/>
                  </a:lnTo>
                  <a:lnTo>
                    <a:pt x="1332" y="204"/>
                  </a:lnTo>
                  <a:lnTo>
                    <a:pt x="1339" y="649"/>
                  </a:lnTo>
                  <a:lnTo>
                    <a:pt x="0" y="624"/>
                  </a:lnTo>
                  <a:lnTo>
                    <a:pt x="40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80" name="Freeform 397"/>
            <p:cNvSpPr>
              <a:spLocks noChangeAspect="1"/>
            </p:cNvSpPr>
            <p:nvPr/>
          </p:nvSpPr>
          <p:spPr bwMode="auto">
            <a:xfrm>
              <a:off x="5097" y="4996"/>
              <a:ext cx="1554" cy="729"/>
            </a:xfrm>
            <a:custGeom>
              <a:avLst/>
              <a:gdLst>
                <a:gd name="T0" fmla="*/ 184 w 1554"/>
                <a:gd name="T1" fmla="*/ 13 h 729"/>
                <a:gd name="T2" fmla="*/ 0 w 1554"/>
                <a:gd name="T3" fmla="*/ 103 h 729"/>
                <a:gd name="T4" fmla="*/ 530 w 1554"/>
                <a:gd name="T5" fmla="*/ 530 h 729"/>
                <a:gd name="T6" fmla="*/ 560 w 1554"/>
                <a:gd name="T7" fmla="*/ 538 h 729"/>
                <a:gd name="T8" fmla="*/ 600 w 1554"/>
                <a:gd name="T9" fmla="*/ 575 h 729"/>
                <a:gd name="T10" fmla="*/ 650 w 1554"/>
                <a:gd name="T11" fmla="*/ 563 h 729"/>
                <a:gd name="T12" fmla="*/ 676 w 1554"/>
                <a:gd name="T13" fmla="*/ 584 h 729"/>
                <a:gd name="T14" fmla="*/ 686 w 1554"/>
                <a:gd name="T15" fmla="*/ 608 h 729"/>
                <a:gd name="T16" fmla="*/ 739 w 1554"/>
                <a:gd name="T17" fmla="*/ 617 h 729"/>
                <a:gd name="T18" fmla="*/ 770 w 1554"/>
                <a:gd name="T19" fmla="*/ 626 h 729"/>
                <a:gd name="T20" fmla="*/ 790 w 1554"/>
                <a:gd name="T21" fmla="*/ 620 h 729"/>
                <a:gd name="T22" fmla="*/ 819 w 1554"/>
                <a:gd name="T23" fmla="*/ 644 h 729"/>
                <a:gd name="T24" fmla="*/ 879 w 1554"/>
                <a:gd name="T25" fmla="*/ 635 h 729"/>
                <a:gd name="T26" fmla="*/ 899 w 1554"/>
                <a:gd name="T27" fmla="*/ 660 h 729"/>
                <a:gd name="T28" fmla="*/ 905 w 1554"/>
                <a:gd name="T29" fmla="*/ 683 h 729"/>
                <a:gd name="T30" fmla="*/ 946 w 1554"/>
                <a:gd name="T31" fmla="*/ 668 h 729"/>
                <a:gd name="T32" fmla="*/ 1009 w 1554"/>
                <a:gd name="T33" fmla="*/ 696 h 729"/>
                <a:gd name="T34" fmla="*/ 1036 w 1554"/>
                <a:gd name="T35" fmla="*/ 683 h 729"/>
                <a:gd name="T36" fmla="*/ 1052 w 1554"/>
                <a:gd name="T37" fmla="*/ 693 h 729"/>
                <a:gd name="T38" fmla="*/ 1056 w 1554"/>
                <a:gd name="T39" fmla="*/ 720 h 729"/>
                <a:gd name="T40" fmla="*/ 1065 w 1554"/>
                <a:gd name="T41" fmla="*/ 702 h 729"/>
                <a:gd name="T42" fmla="*/ 1099 w 1554"/>
                <a:gd name="T43" fmla="*/ 675 h 729"/>
                <a:gd name="T44" fmla="*/ 1109 w 1554"/>
                <a:gd name="T45" fmla="*/ 689 h 729"/>
                <a:gd name="T46" fmla="*/ 1138 w 1554"/>
                <a:gd name="T47" fmla="*/ 696 h 729"/>
                <a:gd name="T48" fmla="*/ 1158 w 1554"/>
                <a:gd name="T49" fmla="*/ 689 h 729"/>
                <a:gd name="T50" fmla="*/ 1162 w 1554"/>
                <a:gd name="T51" fmla="*/ 696 h 729"/>
                <a:gd name="T52" fmla="*/ 1208 w 1554"/>
                <a:gd name="T53" fmla="*/ 723 h 729"/>
                <a:gd name="T54" fmla="*/ 1251 w 1554"/>
                <a:gd name="T55" fmla="*/ 696 h 729"/>
                <a:gd name="T56" fmla="*/ 1324 w 1554"/>
                <a:gd name="T57" fmla="*/ 681 h 729"/>
                <a:gd name="T58" fmla="*/ 1355 w 1554"/>
                <a:gd name="T59" fmla="*/ 677 h 729"/>
                <a:gd name="T60" fmla="*/ 1421 w 1554"/>
                <a:gd name="T61" fmla="*/ 677 h 729"/>
                <a:gd name="T62" fmla="*/ 1517 w 1554"/>
                <a:gd name="T63" fmla="*/ 717 h 729"/>
                <a:gd name="T64" fmla="*/ 1541 w 1554"/>
                <a:gd name="T65" fmla="*/ 729 h 729"/>
                <a:gd name="T66" fmla="*/ 1554 w 1554"/>
                <a:gd name="T67" fmla="*/ 363 h 729"/>
                <a:gd name="T68" fmla="*/ 1521 w 1554"/>
                <a:gd name="T69" fmla="*/ 37 h 72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554"/>
                <a:gd name="T106" fmla="*/ 0 h 729"/>
                <a:gd name="T107" fmla="*/ 1554 w 1554"/>
                <a:gd name="T108" fmla="*/ 729 h 72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554" h="729">
                  <a:moveTo>
                    <a:pt x="1521" y="37"/>
                  </a:moveTo>
                  <a:lnTo>
                    <a:pt x="184" y="13"/>
                  </a:lnTo>
                  <a:lnTo>
                    <a:pt x="8" y="0"/>
                  </a:lnTo>
                  <a:lnTo>
                    <a:pt x="0" y="103"/>
                  </a:lnTo>
                  <a:lnTo>
                    <a:pt x="546" y="130"/>
                  </a:lnTo>
                  <a:lnTo>
                    <a:pt x="530" y="530"/>
                  </a:lnTo>
                  <a:lnTo>
                    <a:pt x="549" y="533"/>
                  </a:lnTo>
                  <a:lnTo>
                    <a:pt x="560" y="538"/>
                  </a:lnTo>
                  <a:lnTo>
                    <a:pt x="586" y="572"/>
                  </a:lnTo>
                  <a:lnTo>
                    <a:pt x="600" y="575"/>
                  </a:lnTo>
                  <a:lnTo>
                    <a:pt x="636" y="572"/>
                  </a:lnTo>
                  <a:lnTo>
                    <a:pt x="650" y="563"/>
                  </a:lnTo>
                  <a:lnTo>
                    <a:pt x="669" y="572"/>
                  </a:lnTo>
                  <a:lnTo>
                    <a:pt x="676" y="584"/>
                  </a:lnTo>
                  <a:lnTo>
                    <a:pt x="676" y="590"/>
                  </a:lnTo>
                  <a:lnTo>
                    <a:pt x="686" y="608"/>
                  </a:lnTo>
                  <a:lnTo>
                    <a:pt x="689" y="611"/>
                  </a:lnTo>
                  <a:lnTo>
                    <a:pt x="739" y="617"/>
                  </a:lnTo>
                  <a:lnTo>
                    <a:pt x="759" y="626"/>
                  </a:lnTo>
                  <a:lnTo>
                    <a:pt x="770" y="626"/>
                  </a:lnTo>
                  <a:lnTo>
                    <a:pt x="772" y="623"/>
                  </a:lnTo>
                  <a:lnTo>
                    <a:pt x="790" y="620"/>
                  </a:lnTo>
                  <a:lnTo>
                    <a:pt x="799" y="635"/>
                  </a:lnTo>
                  <a:lnTo>
                    <a:pt x="819" y="644"/>
                  </a:lnTo>
                  <a:lnTo>
                    <a:pt x="832" y="632"/>
                  </a:lnTo>
                  <a:lnTo>
                    <a:pt x="879" y="635"/>
                  </a:lnTo>
                  <a:lnTo>
                    <a:pt x="882" y="644"/>
                  </a:lnTo>
                  <a:lnTo>
                    <a:pt x="899" y="660"/>
                  </a:lnTo>
                  <a:lnTo>
                    <a:pt x="905" y="662"/>
                  </a:lnTo>
                  <a:lnTo>
                    <a:pt x="905" y="683"/>
                  </a:lnTo>
                  <a:lnTo>
                    <a:pt x="939" y="693"/>
                  </a:lnTo>
                  <a:lnTo>
                    <a:pt x="946" y="668"/>
                  </a:lnTo>
                  <a:lnTo>
                    <a:pt x="962" y="665"/>
                  </a:lnTo>
                  <a:lnTo>
                    <a:pt x="1009" y="696"/>
                  </a:lnTo>
                  <a:lnTo>
                    <a:pt x="1012" y="696"/>
                  </a:lnTo>
                  <a:lnTo>
                    <a:pt x="1036" y="683"/>
                  </a:lnTo>
                  <a:lnTo>
                    <a:pt x="1048" y="683"/>
                  </a:lnTo>
                  <a:lnTo>
                    <a:pt x="1052" y="693"/>
                  </a:lnTo>
                  <a:lnTo>
                    <a:pt x="1048" y="708"/>
                  </a:lnTo>
                  <a:lnTo>
                    <a:pt x="1056" y="720"/>
                  </a:lnTo>
                  <a:lnTo>
                    <a:pt x="1068" y="714"/>
                  </a:lnTo>
                  <a:lnTo>
                    <a:pt x="1065" y="702"/>
                  </a:lnTo>
                  <a:lnTo>
                    <a:pt x="1078" y="683"/>
                  </a:lnTo>
                  <a:lnTo>
                    <a:pt x="1099" y="675"/>
                  </a:lnTo>
                  <a:lnTo>
                    <a:pt x="1105" y="675"/>
                  </a:lnTo>
                  <a:lnTo>
                    <a:pt x="1109" y="689"/>
                  </a:lnTo>
                  <a:lnTo>
                    <a:pt x="1128" y="696"/>
                  </a:lnTo>
                  <a:lnTo>
                    <a:pt x="1138" y="696"/>
                  </a:lnTo>
                  <a:lnTo>
                    <a:pt x="1145" y="686"/>
                  </a:lnTo>
                  <a:lnTo>
                    <a:pt x="1158" y="689"/>
                  </a:lnTo>
                  <a:lnTo>
                    <a:pt x="1162" y="693"/>
                  </a:lnTo>
                  <a:lnTo>
                    <a:pt x="1162" y="696"/>
                  </a:lnTo>
                  <a:lnTo>
                    <a:pt x="1181" y="705"/>
                  </a:lnTo>
                  <a:lnTo>
                    <a:pt x="1208" y="723"/>
                  </a:lnTo>
                  <a:lnTo>
                    <a:pt x="1238" y="702"/>
                  </a:lnTo>
                  <a:lnTo>
                    <a:pt x="1251" y="696"/>
                  </a:lnTo>
                  <a:lnTo>
                    <a:pt x="1292" y="693"/>
                  </a:lnTo>
                  <a:lnTo>
                    <a:pt x="1324" y="681"/>
                  </a:lnTo>
                  <a:lnTo>
                    <a:pt x="1339" y="677"/>
                  </a:lnTo>
                  <a:lnTo>
                    <a:pt x="1355" y="677"/>
                  </a:lnTo>
                  <a:lnTo>
                    <a:pt x="1394" y="683"/>
                  </a:lnTo>
                  <a:lnTo>
                    <a:pt x="1421" y="677"/>
                  </a:lnTo>
                  <a:lnTo>
                    <a:pt x="1427" y="675"/>
                  </a:lnTo>
                  <a:lnTo>
                    <a:pt x="1517" y="717"/>
                  </a:lnTo>
                  <a:lnTo>
                    <a:pt x="1535" y="720"/>
                  </a:lnTo>
                  <a:lnTo>
                    <a:pt x="1541" y="729"/>
                  </a:lnTo>
                  <a:lnTo>
                    <a:pt x="1551" y="729"/>
                  </a:lnTo>
                  <a:lnTo>
                    <a:pt x="1554" y="363"/>
                  </a:lnTo>
                  <a:lnTo>
                    <a:pt x="1521" y="139"/>
                  </a:lnTo>
                  <a:lnTo>
                    <a:pt x="1521" y="3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81" name="Freeform 398"/>
            <p:cNvSpPr>
              <a:spLocks noChangeAspect="1"/>
            </p:cNvSpPr>
            <p:nvPr/>
          </p:nvSpPr>
          <p:spPr bwMode="auto">
            <a:xfrm>
              <a:off x="5097" y="4996"/>
              <a:ext cx="1554" cy="729"/>
            </a:xfrm>
            <a:custGeom>
              <a:avLst/>
              <a:gdLst>
                <a:gd name="T0" fmla="*/ 183 w 1554"/>
                <a:gd name="T1" fmla="*/ 12 h 729"/>
                <a:gd name="T2" fmla="*/ 0 w 1554"/>
                <a:gd name="T3" fmla="*/ 103 h 729"/>
                <a:gd name="T4" fmla="*/ 530 w 1554"/>
                <a:gd name="T5" fmla="*/ 530 h 729"/>
                <a:gd name="T6" fmla="*/ 559 w 1554"/>
                <a:gd name="T7" fmla="*/ 538 h 729"/>
                <a:gd name="T8" fmla="*/ 600 w 1554"/>
                <a:gd name="T9" fmla="*/ 575 h 729"/>
                <a:gd name="T10" fmla="*/ 649 w 1554"/>
                <a:gd name="T11" fmla="*/ 563 h 729"/>
                <a:gd name="T12" fmla="*/ 676 w 1554"/>
                <a:gd name="T13" fmla="*/ 584 h 729"/>
                <a:gd name="T14" fmla="*/ 685 w 1554"/>
                <a:gd name="T15" fmla="*/ 609 h 729"/>
                <a:gd name="T16" fmla="*/ 739 w 1554"/>
                <a:gd name="T17" fmla="*/ 617 h 729"/>
                <a:gd name="T18" fmla="*/ 769 w 1554"/>
                <a:gd name="T19" fmla="*/ 627 h 729"/>
                <a:gd name="T20" fmla="*/ 789 w 1554"/>
                <a:gd name="T21" fmla="*/ 620 h 729"/>
                <a:gd name="T22" fmla="*/ 819 w 1554"/>
                <a:gd name="T23" fmla="*/ 644 h 729"/>
                <a:gd name="T24" fmla="*/ 878 w 1554"/>
                <a:gd name="T25" fmla="*/ 636 h 729"/>
                <a:gd name="T26" fmla="*/ 899 w 1554"/>
                <a:gd name="T27" fmla="*/ 660 h 729"/>
                <a:gd name="T28" fmla="*/ 905 w 1554"/>
                <a:gd name="T29" fmla="*/ 684 h 729"/>
                <a:gd name="T30" fmla="*/ 945 w 1554"/>
                <a:gd name="T31" fmla="*/ 669 h 729"/>
                <a:gd name="T32" fmla="*/ 1008 w 1554"/>
                <a:gd name="T33" fmla="*/ 696 h 729"/>
                <a:gd name="T34" fmla="*/ 1035 w 1554"/>
                <a:gd name="T35" fmla="*/ 684 h 729"/>
                <a:gd name="T36" fmla="*/ 1052 w 1554"/>
                <a:gd name="T37" fmla="*/ 693 h 729"/>
                <a:gd name="T38" fmla="*/ 1055 w 1554"/>
                <a:gd name="T39" fmla="*/ 720 h 729"/>
                <a:gd name="T40" fmla="*/ 1065 w 1554"/>
                <a:gd name="T41" fmla="*/ 702 h 729"/>
                <a:gd name="T42" fmla="*/ 1098 w 1554"/>
                <a:gd name="T43" fmla="*/ 675 h 729"/>
                <a:gd name="T44" fmla="*/ 1108 w 1554"/>
                <a:gd name="T45" fmla="*/ 690 h 729"/>
                <a:gd name="T46" fmla="*/ 1138 w 1554"/>
                <a:gd name="T47" fmla="*/ 696 h 729"/>
                <a:gd name="T48" fmla="*/ 1158 w 1554"/>
                <a:gd name="T49" fmla="*/ 690 h 729"/>
                <a:gd name="T50" fmla="*/ 1161 w 1554"/>
                <a:gd name="T51" fmla="*/ 696 h 729"/>
                <a:gd name="T52" fmla="*/ 1208 w 1554"/>
                <a:gd name="T53" fmla="*/ 723 h 729"/>
                <a:gd name="T54" fmla="*/ 1251 w 1554"/>
                <a:gd name="T55" fmla="*/ 696 h 729"/>
                <a:gd name="T56" fmla="*/ 1324 w 1554"/>
                <a:gd name="T57" fmla="*/ 681 h 729"/>
                <a:gd name="T58" fmla="*/ 1354 w 1554"/>
                <a:gd name="T59" fmla="*/ 678 h 729"/>
                <a:gd name="T60" fmla="*/ 1421 w 1554"/>
                <a:gd name="T61" fmla="*/ 678 h 729"/>
                <a:gd name="T62" fmla="*/ 1517 w 1554"/>
                <a:gd name="T63" fmla="*/ 717 h 729"/>
                <a:gd name="T64" fmla="*/ 1540 w 1554"/>
                <a:gd name="T65" fmla="*/ 729 h 729"/>
                <a:gd name="T66" fmla="*/ 1554 w 1554"/>
                <a:gd name="T67" fmla="*/ 363 h 729"/>
                <a:gd name="T68" fmla="*/ 1520 w 1554"/>
                <a:gd name="T69" fmla="*/ 37 h 72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554"/>
                <a:gd name="T106" fmla="*/ 0 h 729"/>
                <a:gd name="T107" fmla="*/ 1554 w 1554"/>
                <a:gd name="T108" fmla="*/ 729 h 72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554" h="729">
                  <a:moveTo>
                    <a:pt x="1520" y="37"/>
                  </a:moveTo>
                  <a:lnTo>
                    <a:pt x="183" y="12"/>
                  </a:lnTo>
                  <a:lnTo>
                    <a:pt x="7" y="0"/>
                  </a:lnTo>
                  <a:lnTo>
                    <a:pt x="0" y="103"/>
                  </a:lnTo>
                  <a:lnTo>
                    <a:pt x="546" y="130"/>
                  </a:lnTo>
                  <a:lnTo>
                    <a:pt x="530" y="530"/>
                  </a:lnTo>
                  <a:lnTo>
                    <a:pt x="549" y="533"/>
                  </a:lnTo>
                  <a:lnTo>
                    <a:pt x="559" y="538"/>
                  </a:lnTo>
                  <a:lnTo>
                    <a:pt x="585" y="572"/>
                  </a:lnTo>
                  <a:lnTo>
                    <a:pt x="600" y="575"/>
                  </a:lnTo>
                  <a:lnTo>
                    <a:pt x="636" y="572"/>
                  </a:lnTo>
                  <a:lnTo>
                    <a:pt x="649" y="563"/>
                  </a:lnTo>
                  <a:lnTo>
                    <a:pt x="669" y="572"/>
                  </a:lnTo>
                  <a:lnTo>
                    <a:pt x="676" y="584"/>
                  </a:lnTo>
                  <a:lnTo>
                    <a:pt x="676" y="590"/>
                  </a:lnTo>
                  <a:lnTo>
                    <a:pt x="685" y="609"/>
                  </a:lnTo>
                  <a:lnTo>
                    <a:pt x="688" y="611"/>
                  </a:lnTo>
                  <a:lnTo>
                    <a:pt x="739" y="617"/>
                  </a:lnTo>
                  <a:lnTo>
                    <a:pt x="759" y="627"/>
                  </a:lnTo>
                  <a:lnTo>
                    <a:pt x="769" y="627"/>
                  </a:lnTo>
                  <a:lnTo>
                    <a:pt x="772" y="623"/>
                  </a:lnTo>
                  <a:lnTo>
                    <a:pt x="789" y="620"/>
                  </a:lnTo>
                  <a:lnTo>
                    <a:pt x="799" y="636"/>
                  </a:lnTo>
                  <a:lnTo>
                    <a:pt x="819" y="644"/>
                  </a:lnTo>
                  <a:lnTo>
                    <a:pt x="832" y="632"/>
                  </a:lnTo>
                  <a:lnTo>
                    <a:pt x="878" y="636"/>
                  </a:lnTo>
                  <a:lnTo>
                    <a:pt x="881" y="644"/>
                  </a:lnTo>
                  <a:lnTo>
                    <a:pt x="899" y="660"/>
                  </a:lnTo>
                  <a:lnTo>
                    <a:pt x="905" y="662"/>
                  </a:lnTo>
                  <a:lnTo>
                    <a:pt x="905" y="684"/>
                  </a:lnTo>
                  <a:lnTo>
                    <a:pt x="939" y="693"/>
                  </a:lnTo>
                  <a:lnTo>
                    <a:pt x="945" y="669"/>
                  </a:lnTo>
                  <a:lnTo>
                    <a:pt x="962" y="665"/>
                  </a:lnTo>
                  <a:lnTo>
                    <a:pt x="1008" y="696"/>
                  </a:lnTo>
                  <a:lnTo>
                    <a:pt x="1012" y="696"/>
                  </a:lnTo>
                  <a:lnTo>
                    <a:pt x="1035" y="684"/>
                  </a:lnTo>
                  <a:lnTo>
                    <a:pt x="1048" y="684"/>
                  </a:lnTo>
                  <a:lnTo>
                    <a:pt x="1052" y="693"/>
                  </a:lnTo>
                  <a:lnTo>
                    <a:pt x="1048" y="708"/>
                  </a:lnTo>
                  <a:lnTo>
                    <a:pt x="1055" y="720"/>
                  </a:lnTo>
                  <a:lnTo>
                    <a:pt x="1068" y="714"/>
                  </a:lnTo>
                  <a:lnTo>
                    <a:pt x="1065" y="702"/>
                  </a:lnTo>
                  <a:lnTo>
                    <a:pt x="1078" y="684"/>
                  </a:lnTo>
                  <a:lnTo>
                    <a:pt x="1098" y="675"/>
                  </a:lnTo>
                  <a:lnTo>
                    <a:pt x="1105" y="675"/>
                  </a:lnTo>
                  <a:lnTo>
                    <a:pt x="1108" y="690"/>
                  </a:lnTo>
                  <a:lnTo>
                    <a:pt x="1128" y="696"/>
                  </a:lnTo>
                  <a:lnTo>
                    <a:pt x="1138" y="696"/>
                  </a:lnTo>
                  <a:lnTo>
                    <a:pt x="1145" y="686"/>
                  </a:lnTo>
                  <a:lnTo>
                    <a:pt x="1158" y="690"/>
                  </a:lnTo>
                  <a:lnTo>
                    <a:pt x="1161" y="693"/>
                  </a:lnTo>
                  <a:lnTo>
                    <a:pt x="1161" y="696"/>
                  </a:lnTo>
                  <a:lnTo>
                    <a:pt x="1181" y="705"/>
                  </a:lnTo>
                  <a:lnTo>
                    <a:pt x="1208" y="723"/>
                  </a:lnTo>
                  <a:lnTo>
                    <a:pt x="1237" y="702"/>
                  </a:lnTo>
                  <a:lnTo>
                    <a:pt x="1251" y="696"/>
                  </a:lnTo>
                  <a:lnTo>
                    <a:pt x="1291" y="693"/>
                  </a:lnTo>
                  <a:lnTo>
                    <a:pt x="1324" y="681"/>
                  </a:lnTo>
                  <a:lnTo>
                    <a:pt x="1338" y="678"/>
                  </a:lnTo>
                  <a:lnTo>
                    <a:pt x="1354" y="678"/>
                  </a:lnTo>
                  <a:lnTo>
                    <a:pt x="1394" y="684"/>
                  </a:lnTo>
                  <a:lnTo>
                    <a:pt x="1421" y="678"/>
                  </a:lnTo>
                  <a:lnTo>
                    <a:pt x="1427" y="675"/>
                  </a:lnTo>
                  <a:lnTo>
                    <a:pt x="1517" y="717"/>
                  </a:lnTo>
                  <a:lnTo>
                    <a:pt x="1534" y="720"/>
                  </a:lnTo>
                  <a:lnTo>
                    <a:pt x="1540" y="729"/>
                  </a:lnTo>
                  <a:lnTo>
                    <a:pt x="1550" y="729"/>
                  </a:lnTo>
                  <a:lnTo>
                    <a:pt x="1554" y="363"/>
                  </a:lnTo>
                  <a:lnTo>
                    <a:pt x="1520" y="140"/>
                  </a:lnTo>
                  <a:lnTo>
                    <a:pt x="1520" y="3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82" name="Freeform 399"/>
            <p:cNvSpPr>
              <a:spLocks noChangeAspect="1"/>
            </p:cNvSpPr>
            <p:nvPr/>
          </p:nvSpPr>
          <p:spPr bwMode="auto">
            <a:xfrm>
              <a:off x="5097" y="4996"/>
              <a:ext cx="1554" cy="729"/>
            </a:xfrm>
            <a:custGeom>
              <a:avLst/>
              <a:gdLst>
                <a:gd name="T0" fmla="*/ 183 w 1554"/>
                <a:gd name="T1" fmla="*/ 12 h 729"/>
                <a:gd name="T2" fmla="*/ 0 w 1554"/>
                <a:gd name="T3" fmla="*/ 103 h 729"/>
                <a:gd name="T4" fmla="*/ 530 w 1554"/>
                <a:gd name="T5" fmla="*/ 530 h 729"/>
                <a:gd name="T6" fmla="*/ 559 w 1554"/>
                <a:gd name="T7" fmla="*/ 538 h 729"/>
                <a:gd name="T8" fmla="*/ 600 w 1554"/>
                <a:gd name="T9" fmla="*/ 575 h 729"/>
                <a:gd name="T10" fmla="*/ 649 w 1554"/>
                <a:gd name="T11" fmla="*/ 563 h 729"/>
                <a:gd name="T12" fmla="*/ 676 w 1554"/>
                <a:gd name="T13" fmla="*/ 584 h 729"/>
                <a:gd name="T14" fmla="*/ 685 w 1554"/>
                <a:gd name="T15" fmla="*/ 609 h 729"/>
                <a:gd name="T16" fmla="*/ 739 w 1554"/>
                <a:gd name="T17" fmla="*/ 617 h 729"/>
                <a:gd name="T18" fmla="*/ 769 w 1554"/>
                <a:gd name="T19" fmla="*/ 627 h 729"/>
                <a:gd name="T20" fmla="*/ 789 w 1554"/>
                <a:gd name="T21" fmla="*/ 620 h 729"/>
                <a:gd name="T22" fmla="*/ 819 w 1554"/>
                <a:gd name="T23" fmla="*/ 644 h 729"/>
                <a:gd name="T24" fmla="*/ 878 w 1554"/>
                <a:gd name="T25" fmla="*/ 636 h 729"/>
                <a:gd name="T26" fmla="*/ 899 w 1554"/>
                <a:gd name="T27" fmla="*/ 660 h 729"/>
                <a:gd name="T28" fmla="*/ 905 w 1554"/>
                <a:gd name="T29" fmla="*/ 684 h 729"/>
                <a:gd name="T30" fmla="*/ 945 w 1554"/>
                <a:gd name="T31" fmla="*/ 669 h 729"/>
                <a:gd name="T32" fmla="*/ 1008 w 1554"/>
                <a:gd name="T33" fmla="*/ 696 h 729"/>
                <a:gd name="T34" fmla="*/ 1035 w 1554"/>
                <a:gd name="T35" fmla="*/ 684 h 729"/>
                <a:gd name="T36" fmla="*/ 1052 w 1554"/>
                <a:gd name="T37" fmla="*/ 693 h 729"/>
                <a:gd name="T38" fmla="*/ 1055 w 1554"/>
                <a:gd name="T39" fmla="*/ 720 h 729"/>
                <a:gd name="T40" fmla="*/ 1065 w 1554"/>
                <a:gd name="T41" fmla="*/ 702 h 729"/>
                <a:gd name="T42" fmla="*/ 1098 w 1554"/>
                <a:gd name="T43" fmla="*/ 675 h 729"/>
                <a:gd name="T44" fmla="*/ 1108 w 1554"/>
                <a:gd name="T45" fmla="*/ 690 h 729"/>
                <a:gd name="T46" fmla="*/ 1138 w 1554"/>
                <a:gd name="T47" fmla="*/ 696 h 729"/>
                <a:gd name="T48" fmla="*/ 1158 w 1554"/>
                <a:gd name="T49" fmla="*/ 690 h 729"/>
                <a:gd name="T50" fmla="*/ 1161 w 1554"/>
                <a:gd name="T51" fmla="*/ 696 h 729"/>
                <a:gd name="T52" fmla="*/ 1208 w 1554"/>
                <a:gd name="T53" fmla="*/ 723 h 729"/>
                <a:gd name="T54" fmla="*/ 1251 w 1554"/>
                <a:gd name="T55" fmla="*/ 696 h 729"/>
                <a:gd name="T56" fmla="*/ 1324 w 1554"/>
                <a:gd name="T57" fmla="*/ 681 h 729"/>
                <a:gd name="T58" fmla="*/ 1354 w 1554"/>
                <a:gd name="T59" fmla="*/ 678 h 729"/>
                <a:gd name="T60" fmla="*/ 1421 w 1554"/>
                <a:gd name="T61" fmla="*/ 678 h 729"/>
                <a:gd name="T62" fmla="*/ 1517 w 1554"/>
                <a:gd name="T63" fmla="*/ 717 h 729"/>
                <a:gd name="T64" fmla="*/ 1540 w 1554"/>
                <a:gd name="T65" fmla="*/ 729 h 729"/>
                <a:gd name="T66" fmla="*/ 1554 w 1554"/>
                <a:gd name="T67" fmla="*/ 363 h 729"/>
                <a:gd name="T68" fmla="*/ 1520 w 1554"/>
                <a:gd name="T69" fmla="*/ 37 h 72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554"/>
                <a:gd name="T106" fmla="*/ 0 h 729"/>
                <a:gd name="T107" fmla="*/ 1554 w 1554"/>
                <a:gd name="T108" fmla="*/ 729 h 72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554" h="729">
                  <a:moveTo>
                    <a:pt x="1520" y="37"/>
                  </a:moveTo>
                  <a:lnTo>
                    <a:pt x="183" y="12"/>
                  </a:lnTo>
                  <a:lnTo>
                    <a:pt x="7" y="0"/>
                  </a:lnTo>
                  <a:lnTo>
                    <a:pt x="0" y="103"/>
                  </a:lnTo>
                  <a:lnTo>
                    <a:pt x="546" y="130"/>
                  </a:lnTo>
                  <a:lnTo>
                    <a:pt x="530" y="530"/>
                  </a:lnTo>
                  <a:lnTo>
                    <a:pt x="549" y="533"/>
                  </a:lnTo>
                  <a:lnTo>
                    <a:pt x="559" y="538"/>
                  </a:lnTo>
                  <a:lnTo>
                    <a:pt x="585" y="572"/>
                  </a:lnTo>
                  <a:lnTo>
                    <a:pt x="600" y="575"/>
                  </a:lnTo>
                  <a:lnTo>
                    <a:pt x="636" y="572"/>
                  </a:lnTo>
                  <a:lnTo>
                    <a:pt x="649" y="563"/>
                  </a:lnTo>
                  <a:lnTo>
                    <a:pt x="669" y="572"/>
                  </a:lnTo>
                  <a:lnTo>
                    <a:pt x="676" y="584"/>
                  </a:lnTo>
                  <a:lnTo>
                    <a:pt x="676" y="590"/>
                  </a:lnTo>
                  <a:lnTo>
                    <a:pt x="685" y="609"/>
                  </a:lnTo>
                  <a:lnTo>
                    <a:pt x="688" y="611"/>
                  </a:lnTo>
                  <a:lnTo>
                    <a:pt x="739" y="617"/>
                  </a:lnTo>
                  <a:lnTo>
                    <a:pt x="759" y="627"/>
                  </a:lnTo>
                  <a:lnTo>
                    <a:pt x="769" y="627"/>
                  </a:lnTo>
                  <a:lnTo>
                    <a:pt x="772" y="623"/>
                  </a:lnTo>
                  <a:lnTo>
                    <a:pt x="789" y="620"/>
                  </a:lnTo>
                  <a:lnTo>
                    <a:pt x="799" y="636"/>
                  </a:lnTo>
                  <a:lnTo>
                    <a:pt x="819" y="644"/>
                  </a:lnTo>
                  <a:lnTo>
                    <a:pt x="832" y="632"/>
                  </a:lnTo>
                  <a:lnTo>
                    <a:pt x="878" y="636"/>
                  </a:lnTo>
                  <a:lnTo>
                    <a:pt x="881" y="644"/>
                  </a:lnTo>
                  <a:lnTo>
                    <a:pt x="899" y="660"/>
                  </a:lnTo>
                  <a:lnTo>
                    <a:pt x="905" y="662"/>
                  </a:lnTo>
                  <a:lnTo>
                    <a:pt x="905" y="684"/>
                  </a:lnTo>
                  <a:lnTo>
                    <a:pt x="939" y="693"/>
                  </a:lnTo>
                  <a:lnTo>
                    <a:pt x="945" y="669"/>
                  </a:lnTo>
                  <a:lnTo>
                    <a:pt x="962" y="665"/>
                  </a:lnTo>
                  <a:lnTo>
                    <a:pt x="1008" y="696"/>
                  </a:lnTo>
                  <a:lnTo>
                    <a:pt x="1012" y="696"/>
                  </a:lnTo>
                  <a:lnTo>
                    <a:pt x="1035" y="684"/>
                  </a:lnTo>
                  <a:lnTo>
                    <a:pt x="1048" y="684"/>
                  </a:lnTo>
                  <a:lnTo>
                    <a:pt x="1052" y="693"/>
                  </a:lnTo>
                  <a:lnTo>
                    <a:pt x="1048" y="708"/>
                  </a:lnTo>
                  <a:lnTo>
                    <a:pt x="1055" y="720"/>
                  </a:lnTo>
                  <a:lnTo>
                    <a:pt x="1068" y="714"/>
                  </a:lnTo>
                  <a:lnTo>
                    <a:pt x="1065" y="702"/>
                  </a:lnTo>
                  <a:lnTo>
                    <a:pt x="1078" y="684"/>
                  </a:lnTo>
                  <a:lnTo>
                    <a:pt x="1098" y="675"/>
                  </a:lnTo>
                  <a:lnTo>
                    <a:pt x="1105" y="675"/>
                  </a:lnTo>
                  <a:lnTo>
                    <a:pt x="1108" y="690"/>
                  </a:lnTo>
                  <a:lnTo>
                    <a:pt x="1128" y="696"/>
                  </a:lnTo>
                  <a:lnTo>
                    <a:pt x="1138" y="696"/>
                  </a:lnTo>
                  <a:lnTo>
                    <a:pt x="1145" y="686"/>
                  </a:lnTo>
                  <a:lnTo>
                    <a:pt x="1158" y="690"/>
                  </a:lnTo>
                  <a:lnTo>
                    <a:pt x="1161" y="693"/>
                  </a:lnTo>
                  <a:lnTo>
                    <a:pt x="1161" y="696"/>
                  </a:lnTo>
                  <a:lnTo>
                    <a:pt x="1181" y="705"/>
                  </a:lnTo>
                  <a:lnTo>
                    <a:pt x="1208" y="723"/>
                  </a:lnTo>
                  <a:lnTo>
                    <a:pt x="1237" y="702"/>
                  </a:lnTo>
                  <a:lnTo>
                    <a:pt x="1251" y="696"/>
                  </a:lnTo>
                  <a:lnTo>
                    <a:pt x="1291" y="693"/>
                  </a:lnTo>
                  <a:lnTo>
                    <a:pt x="1324" y="681"/>
                  </a:lnTo>
                  <a:lnTo>
                    <a:pt x="1338" y="678"/>
                  </a:lnTo>
                  <a:lnTo>
                    <a:pt x="1354" y="678"/>
                  </a:lnTo>
                  <a:lnTo>
                    <a:pt x="1394" y="684"/>
                  </a:lnTo>
                  <a:lnTo>
                    <a:pt x="1421" y="678"/>
                  </a:lnTo>
                  <a:lnTo>
                    <a:pt x="1427" y="675"/>
                  </a:lnTo>
                  <a:lnTo>
                    <a:pt x="1517" y="717"/>
                  </a:lnTo>
                  <a:lnTo>
                    <a:pt x="1534" y="720"/>
                  </a:lnTo>
                  <a:lnTo>
                    <a:pt x="1540" y="729"/>
                  </a:lnTo>
                  <a:lnTo>
                    <a:pt x="1550" y="729"/>
                  </a:lnTo>
                  <a:lnTo>
                    <a:pt x="1554" y="363"/>
                  </a:lnTo>
                  <a:lnTo>
                    <a:pt x="1520" y="140"/>
                  </a:lnTo>
                  <a:lnTo>
                    <a:pt x="1520" y="37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83" name="Freeform 400"/>
            <p:cNvSpPr>
              <a:spLocks noChangeAspect="1"/>
            </p:cNvSpPr>
            <p:nvPr/>
          </p:nvSpPr>
          <p:spPr bwMode="auto">
            <a:xfrm>
              <a:off x="4318" y="5098"/>
              <a:ext cx="2534" cy="2234"/>
            </a:xfrm>
            <a:custGeom>
              <a:avLst/>
              <a:gdLst>
                <a:gd name="T0" fmla="*/ 2300 w 2534"/>
                <a:gd name="T1" fmla="*/ 612 h 2234"/>
                <a:gd name="T2" fmla="*/ 2138 w 2534"/>
                <a:gd name="T3" fmla="*/ 573 h 2234"/>
                <a:gd name="T4" fmla="*/ 2034 w 2534"/>
                <a:gd name="T5" fmla="*/ 591 h 2234"/>
                <a:gd name="T6" fmla="*/ 1944 w 2534"/>
                <a:gd name="T7" fmla="*/ 591 h 2234"/>
                <a:gd name="T8" fmla="*/ 1921 w 2534"/>
                <a:gd name="T9" fmla="*/ 591 h 2234"/>
                <a:gd name="T10" fmla="*/ 1881 w 2534"/>
                <a:gd name="T11" fmla="*/ 570 h 2234"/>
                <a:gd name="T12" fmla="*/ 1838 w 2534"/>
                <a:gd name="T13" fmla="*/ 615 h 2234"/>
                <a:gd name="T14" fmla="*/ 1818 w 2534"/>
                <a:gd name="T15" fmla="*/ 579 h 2234"/>
                <a:gd name="T16" fmla="*/ 1728 w 2534"/>
                <a:gd name="T17" fmla="*/ 564 h 2234"/>
                <a:gd name="T18" fmla="*/ 1681 w 2534"/>
                <a:gd name="T19" fmla="*/ 555 h 2234"/>
                <a:gd name="T20" fmla="*/ 1601 w 2534"/>
                <a:gd name="T21" fmla="*/ 539 h 2234"/>
                <a:gd name="T22" fmla="*/ 1551 w 2534"/>
                <a:gd name="T23" fmla="*/ 522 h 2234"/>
                <a:gd name="T24" fmla="*/ 1468 w 2534"/>
                <a:gd name="T25" fmla="*/ 504 h 2234"/>
                <a:gd name="T26" fmla="*/ 1431 w 2534"/>
                <a:gd name="T27" fmla="*/ 459 h 2234"/>
                <a:gd name="T28" fmla="*/ 1341 w 2534"/>
                <a:gd name="T29" fmla="*/ 434 h 2234"/>
                <a:gd name="T30" fmla="*/ 781 w 2534"/>
                <a:gd name="T31" fmla="*/ 0 h 2234"/>
                <a:gd name="T32" fmla="*/ 0 w 2534"/>
                <a:gd name="T33" fmla="*/ 872 h 2234"/>
                <a:gd name="T34" fmla="*/ 10 w 2534"/>
                <a:gd name="T35" fmla="*/ 911 h 2234"/>
                <a:gd name="T36" fmla="*/ 71 w 2534"/>
                <a:gd name="T37" fmla="*/ 986 h 2234"/>
                <a:gd name="T38" fmla="*/ 307 w 2534"/>
                <a:gd name="T39" fmla="*/ 1197 h 2234"/>
                <a:gd name="T40" fmla="*/ 341 w 2534"/>
                <a:gd name="T41" fmla="*/ 1269 h 2234"/>
                <a:gd name="T42" fmla="*/ 507 w 2534"/>
                <a:gd name="T43" fmla="*/ 1490 h 2234"/>
                <a:gd name="T44" fmla="*/ 664 w 2534"/>
                <a:gd name="T45" fmla="*/ 1514 h 2234"/>
                <a:gd name="T46" fmla="*/ 751 w 2534"/>
                <a:gd name="T47" fmla="*/ 1390 h 2234"/>
                <a:gd name="T48" fmla="*/ 804 w 2534"/>
                <a:gd name="T49" fmla="*/ 1375 h 2234"/>
                <a:gd name="T50" fmla="*/ 900 w 2534"/>
                <a:gd name="T51" fmla="*/ 1402 h 2234"/>
                <a:gd name="T52" fmla="*/ 1004 w 2534"/>
                <a:gd name="T53" fmla="*/ 1447 h 2234"/>
                <a:gd name="T54" fmla="*/ 1038 w 2534"/>
                <a:gd name="T55" fmla="*/ 1468 h 2234"/>
                <a:gd name="T56" fmla="*/ 1124 w 2534"/>
                <a:gd name="T57" fmla="*/ 1568 h 2234"/>
                <a:gd name="T58" fmla="*/ 1260 w 2534"/>
                <a:gd name="T59" fmla="*/ 1806 h 2234"/>
                <a:gd name="T60" fmla="*/ 1341 w 2534"/>
                <a:gd name="T61" fmla="*/ 1888 h 2234"/>
                <a:gd name="T62" fmla="*/ 1374 w 2534"/>
                <a:gd name="T63" fmla="*/ 2011 h 2234"/>
                <a:gd name="T64" fmla="*/ 1490 w 2534"/>
                <a:gd name="T65" fmla="*/ 2138 h 2234"/>
                <a:gd name="T66" fmla="*/ 1698 w 2534"/>
                <a:gd name="T67" fmla="*/ 2198 h 2234"/>
                <a:gd name="T68" fmla="*/ 1811 w 2534"/>
                <a:gd name="T69" fmla="*/ 2213 h 2234"/>
                <a:gd name="T70" fmla="*/ 1798 w 2534"/>
                <a:gd name="T71" fmla="*/ 2183 h 2234"/>
                <a:gd name="T72" fmla="*/ 1757 w 2534"/>
                <a:gd name="T73" fmla="*/ 1969 h 2234"/>
                <a:gd name="T74" fmla="*/ 1741 w 2534"/>
                <a:gd name="T75" fmla="*/ 1939 h 2234"/>
                <a:gd name="T76" fmla="*/ 1791 w 2534"/>
                <a:gd name="T77" fmla="*/ 1863 h 2234"/>
                <a:gd name="T78" fmla="*/ 1804 w 2534"/>
                <a:gd name="T79" fmla="*/ 1830 h 2234"/>
                <a:gd name="T80" fmla="*/ 1838 w 2534"/>
                <a:gd name="T81" fmla="*/ 1758 h 2234"/>
                <a:gd name="T82" fmla="*/ 1871 w 2534"/>
                <a:gd name="T83" fmla="*/ 1758 h 2234"/>
                <a:gd name="T84" fmla="*/ 1891 w 2534"/>
                <a:gd name="T85" fmla="*/ 1728 h 2234"/>
                <a:gd name="T86" fmla="*/ 1917 w 2534"/>
                <a:gd name="T87" fmla="*/ 1722 h 2234"/>
                <a:gd name="T88" fmla="*/ 1968 w 2534"/>
                <a:gd name="T89" fmla="*/ 1698 h 2234"/>
                <a:gd name="T90" fmla="*/ 1994 w 2534"/>
                <a:gd name="T91" fmla="*/ 1655 h 2234"/>
                <a:gd name="T92" fmla="*/ 2014 w 2534"/>
                <a:gd name="T93" fmla="*/ 1670 h 2234"/>
                <a:gd name="T94" fmla="*/ 2214 w 2534"/>
                <a:gd name="T95" fmla="*/ 1577 h 2234"/>
                <a:gd name="T96" fmla="*/ 2254 w 2534"/>
                <a:gd name="T97" fmla="*/ 1475 h 2234"/>
                <a:gd name="T98" fmla="*/ 2294 w 2534"/>
                <a:gd name="T99" fmla="*/ 1463 h 2234"/>
                <a:gd name="T100" fmla="*/ 2431 w 2534"/>
                <a:gd name="T101" fmla="*/ 1445 h 2234"/>
                <a:gd name="T102" fmla="*/ 2471 w 2534"/>
                <a:gd name="T103" fmla="*/ 1426 h 2234"/>
                <a:gd name="T104" fmla="*/ 2491 w 2534"/>
                <a:gd name="T105" fmla="*/ 1378 h 2234"/>
                <a:gd name="T106" fmla="*/ 2498 w 2534"/>
                <a:gd name="T107" fmla="*/ 1290 h 2234"/>
                <a:gd name="T108" fmla="*/ 2525 w 2534"/>
                <a:gd name="T109" fmla="*/ 1221 h 2234"/>
                <a:gd name="T110" fmla="*/ 2511 w 2534"/>
                <a:gd name="T111" fmla="*/ 1110 h 2234"/>
                <a:gd name="T112" fmla="*/ 2491 w 2534"/>
                <a:gd name="T113" fmla="*/ 1065 h 2234"/>
                <a:gd name="T114" fmla="*/ 2464 w 2534"/>
                <a:gd name="T115" fmla="*/ 995 h 2234"/>
                <a:gd name="T116" fmla="*/ 2420 w 2534"/>
                <a:gd name="T117" fmla="*/ 642 h 2234"/>
                <a:gd name="T118" fmla="*/ 2334 w 2534"/>
                <a:gd name="T119" fmla="*/ 624 h 22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534"/>
                <a:gd name="T181" fmla="*/ 0 h 2234"/>
                <a:gd name="T182" fmla="*/ 2534 w 2534"/>
                <a:gd name="T183" fmla="*/ 2234 h 22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534" h="2234">
                  <a:moveTo>
                    <a:pt x="2334" y="624"/>
                  </a:moveTo>
                  <a:lnTo>
                    <a:pt x="2324" y="624"/>
                  </a:lnTo>
                  <a:lnTo>
                    <a:pt x="2318" y="615"/>
                  </a:lnTo>
                  <a:lnTo>
                    <a:pt x="2300" y="612"/>
                  </a:lnTo>
                  <a:lnTo>
                    <a:pt x="2210" y="570"/>
                  </a:lnTo>
                  <a:lnTo>
                    <a:pt x="2204" y="573"/>
                  </a:lnTo>
                  <a:lnTo>
                    <a:pt x="2177" y="579"/>
                  </a:lnTo>
                  <a:lnTo>
                    <a:pt x="2138" y="573"/>
                  </a:lnTo>
                  <a:lnTo>
                    <a:pt x="2121" y="573"/>
                  </a:lnTo>
                  <a:lnTo>
                    <a:pt x="2107" y="576"/>
                  </a:lnTo>
                  <a:lnTo>
                    <a:pt x="2074" y="588"/>
                  </a:lnTo>
                  <a:lnTo>
                    <a:pt x="2034" y="591"/>
                  </a:lnTo>
                  <a:lnTo>
                    <a:pt x="2021" y="597"/>
                  </a:lnTo>
                  <a:lnTo>
                    <a:pt x="1991" y="618"/>
                  </a:lnTo>
                  <a:lnTo>
                    <a:pt x="1964" y="600"/>
                  </a:lnTo>
                  <a:lnTo>
                    <a:pt x="1944" y="591"/>
                  </a:lnTo>
                  <a:lnTo>
                    <a:pt x="1944" y="588"/>
                  </a:lnTo>
                  <a:lnTo>
                    <a:pt x="1941" y="585"/>
                  </a:lnTo>
                  <a:lnTo>
                    <a:pt x="1928" y="582"/>
                  </a:lnTo>
                  <a:lnTo>
                    <a:pt x="1921" y="591"/>
                  </a:lnTo>
                  <a:lnTo>
                    <a:pt x="1911" y="591"/>
                  </a:lnTo>
                  <a:lnTo>
                    <a:pt x="1891" y="585"/>
                  </a:lnTo>
                  <a:lnTo>
                    <a:pt x="1888" y="570"/>
                  </a:lnTo>
                  <a:lnTo>
                    <a:pt x="1881" y="570"/>
                  </a:lnTo>
                  <a:lnTo>
                    <a:pt x="1861" y="579"/>
                  </a:lnTo>
                  <a:lnTo>
                    <a:pt x="1848" y="597"/>
                  </a:lnTo>
                  <a:lnTo>
                    <a:pt x="1851" y="610"/>
                  </a:lnTo>
                  <a:lnTo>
                    <a:pt x="1838" y="615"/>
                  </a:lnTo>
                  <a:lnTo>
                    <a:pt x="1830" y="603"/>
                  </a:lnTo>
                  <a:lnTo>
                    <a:pt x="1835" y="588"/>
                  </a:lnTo>
                  <a:lnTo>
                    <a:pt x="1830" y="579"/>
                  </a:lnTo>
                  <a:lnTo>
                    <a:pt x="1818" y="579"/>
                  </a:lnTo>
                  <a:lnTo>
                    <a:pt x="1794" y="591"/>
                  </a:lnTo>
                  <a:lnTo>
                    <a:pt x="1791" y="591"/>
                  </a:lnTo>
                  <a:lnTo>
                    <a:pt x="1745" y="560"/>
                  </a:lnTo>
                  <a:lnTo>
                    <a:pt x="1728" y="564"/>
                  </a:lnTo>
                  <a:lnTo>
                    <a:pt x="1721" y="588"/>
                  </a:lnTo>
                  <a:lnTo>
                    <a:pt x="1687" y="579"/>
                  </a:lnTo>
                  <a:lnTo>
                    <a:pt x="1687" y="558"/>
                  </a:lnTo>
                  <a:lnTo>
                    <a:pt x="1681" y="555"/>
                  </a:lnTo>
                  <a:lnTo>
                    <a:pt x="1664" y="539"/>
                  </a:lnTo>
                  <a:lnTo>
                    <a:pt x="1661" y="531"/>
                  </a:lnTo>
                  <a:lnTo>
                    <a:pt x="1614" y="528"/>
                  </a:lnTo>
                  <a:lnTo>
                    <a:pt x="1601" y="539"/>
                  </a:lnTo>
                  <a:lnTo>
                    <a:pt x="1581" y="531"/>
                  </a:lnTo>
                  <a:lnTo>
                    <a:pt x="1571" y="516"/>
                  </a:lnTo>
                  <a:lnTo>
                    <a:pt x="1554" y="518"/>
                  </a:lnTo>
                  <a:lnTo>
                    <a:pt x="1551" y="522"/>
                  </a:lnTo>
                  <a:lnTo>
                    <a:pt x="1541" y="522"/>
                  </a:lnTo>
                  <a:lnTo>
                    <a:pt x="1521" y="513"/>
                  </a:lnTo>
                  <a:lnTo>
                    <a:pt x="1471" y="507"/>
                  </a:lnTo>
                  <a:lnTo>
                    <a:pt x="1468" y="504"/>
                  </a:lnTo>
                  <a:lnTo>
                    <a:pt x="1458" y="485"/>
                  </a:lnTo>
                  <a:lnTo>
                    <a:pt x="1458" y="479"/>
                  </a:lnTo>
                  <a:lnTo>
                    <a:pt x="1451" y="468"/>
                  </a:lnTo>
                  <a:lnTo>
                    <a:pt x="1431" y="459"/>
                  </a:lnTo>
                  <a:lnTo>
                    <a:pt x="1417" y="468"/>
                  </a:lnTo>
                  <a:lnTo>
                    <a:pt x="1381" y="470"/>
                  </a:lnTo>
                  <a:lnTo>
                    <a:pt x="1367" y="468"/>
                  </a:lnTo>
                  <a:lnTo>
                    <a:pt x="1341" y="434"/>
                  </a:lnTo>
                  <a:lnTo>
                    <a:pt x="1330" y="428"/>
                  </a:lnTo>
                  <a:lnTo>
                    <a:pt x="1311" y="426"/>
                  </a:lnTo>
                  <a:lnTo>
                    <a:pt x="1328" y="27"/>
                  </a:lnTo>
                  <a:lnTo>
                    <a:pt x="781" y="0"/>
                  </a:lnTo>
                  <a:lnTo>
                    <a:pt x="771" y="0"/>
                  </a:lnTo>
                  <a:lnTo>
                    <a:pt x="687" y="928"/>
                  </a:lnTo>
                  <a:lnTo>
                    <a:pt x="5" y="868"/>
                  </a:lnTo>
                  <a:lnTo>
                    <a:pt x="0" y="872"/>
                  </a:lnTo>
                  <a:lnTo>
                    <a:pt x="8" y="877"/>
                  </a:lnTo>
                  <a:lnTo>
                    <a:pt x="10" y="883"/>
                  </a:lnTo>
                  <a:lnTo>
                    <a:pt x="0" y="895"/>
                  </a:lnTo>
                  <a:lnTo>
                    <a:pt x="10" y="911"/>
                  </a:lnTo>
                  <a:lnTo>
                    <a:pt x="10" y="914"/>
                  </a:lnTo>
                  <a:lnTo>
                    <a:pt x="47" y="935"/>
                  </a:lnTo>
                  <a:lnTo>
                    <a:pt x="55" y="959"/>
                  </a:lnTo>
                  <a:lnTo>
                    <a:pt x="71" y="986"/>
                  </a:lnTo>
                  <a:lnTo>
                    <a:pt x="108" y="1007"/>
                  </a:lnTo>
                  <a:lnTo>
                    <a:pt x="211" y="1122"/>
                  </a:lnTo>
                  <a:lnTo>
                    <a:pt x="301" y="1185"/>
                  </a:lnTo>
                  <a:lnTo>
                    <a:pt x="307" y="1197"/>
                  </a:lnTo>
                  <a:lnTo>
                    <a:pt x="314" y="1212"/>
                  </a:lnTo>
                  <a:lnTo>
                    <a:pt x="311" y="1231"/>
                  </a:lnTo>
                  <a:lnTo>
                    <a:pt x="318" y="1240"/>
                  </a:lnTo>
                  <a:lnTo>
                    <a:pt x="341" y="1269"/>
                  </a:lnTo>
                  <a:lnTo>
                    <a:pt x="338" y="1333"/>
                  </a:lnTo>
                  <a:lnTo>
                    <a:pt x="344" y="1357"/>
                  </a:lnTo>
                  <a:lnTo>
                    <a:pt x="374" y="1402"/>
                  </a:lnTo>
                  <a:lnTo>
                    <a:pt x="507" y="1490"/>
                  </a:lnTo>
                  <a:lnTo>
                    <a:pt x="601" y="1541"/>
                  </a:lnTo>
                  <a:lnTo>
                    <a:pt x="625" y="1543"/>
                  </a:lnTo>
                  <a:lnTo>
                    <a:pt x="641" y="1538"/>
                  </a:lnTo>
                  <a:lnTo>
                    <a:pt x="664" y="1514"/>
                  </a:lnTo>
                  <a:lnTo>
                    <a:pt x="678" y="1505"/>
                  </a:lnTo>
                  <a:lnTo>
                    <a:pt x="717" y="1420"/>
                  </a:lnTo>
                  <a:lnTo>
                    <a:pt x="737" y="1396"/>
                  </a:lnTo>
                  <a:lnTo>
                    <a:pt x="751" y="1390"/>
                  </a:lnTo>
                  <a:lnTo>
                    <a:pt x="781" y="1396"/>
                  </a:lnTo>
                  <a:lnTo>
                    <a:pt x="788" y="1396"/>
                  </a:lnTo>
                  <a:lnTo>
                    <a:pt x="794" y="1384"/>
                  </a:lnTo>
                  <a:lnTo>
                    <a:pt x="804" y="1375"/>
                  </a:lnTo>
                  <a:lnTo>
                    <a:pt x="820" y="1381"/>
                  </a:lnTo>
                  <a:lnTo>
                    <a:pt x="837" y="1390"/>
                  </a:lnTo>
                  <a:lnTo>
                    <a:pt x="891" y="1396"/>
                  </a:lnTo>
                  <a:lnTo>
                    <a:pt x="900" y="1402"/>
                  </a:lnTo>
                  <a:lnTo>
                    <a:pt x="937" y="1411"/>
                  </a:lnTo>
                  <a:lnTo>
                    <a:pt x="955" y="1405"/>
                  </a:lnTo>
                  <a:lnTo>
                    <a:pt x="994" y="1426"/>
                  </a:lnTo>
                  <a:lnTo>
                    <a:pt x="1004" y="1447"/>
                  </a:lnTo>
                  <a:lnTo>
                    <a:pt x="1011" y="1447"/>
                  </a:lnTo>
                  <a:lnTo>
                    <a:pt x="1014" y="1456"/>
                  </a:lnTo>
                  <a:lnTo>
                    <a:pt x="1020" y="1459"/>
                  </a:lnTo>
                  <a:lnTo>
                    <a:pt x="1038" y="1468"/>
                  </a:lnTo>
                  <a:lnTo>
                    <a:pt x="1065" y="1499"/>
                  </a:lnTo>
                  <a:lnTo>
                    <a:pt x="1101" y="1528"/>
                  </a:lnTo>
                  <a:lnTo>
                    <a:pt x="1121" y="1556"/>
                  </a:lnTo>
                  <a:lnTo>
                    <a:pt x="1124" y="1568"/>
                  </a:lnTo>
                  <a:lnTo>
                    <a:pt x="1184" y="1698"/>
                  </a:lnTo>
                  <a:lnTo>
                    <a:pt x="1190" y="1722"/>
                  </a:lnTo>
                  <a:lnTo>
                    <a:pt x="1258" y="1792"/>
                  </a:lnTo>
                  <a:lnTo>
                    <a:pt x="1260" y="1806"/>
                  </a:lnTo>
                  <a:lnTo>
                    <a:pt x="1304" y="1848"/>
                  </a:lnTo>
                  <a:lnTo>
                    <a:pt x="1317" y="1857"/>
                  </a:lnTo>
                  <a:lnTo>
                    <a:pt x="1338" y="1876"/>
                  </a:lnTo>
                  <a:lnTo>
                    <a:pt x="1341" y="1888"/>
                  </a:lnTo>
                  <a:lnTo>
                    <a:pt x="1338" y="1930"/>
                  </a:lnTo>
                  <a:lnTo>
                    <a:pt x="1351" y="1945"/>
                  </a:lnTo>
                  <a:lnTo>
                    <a:pt x="1358" y="1996"/>
                  </a:lnTo>
                  <a:lnTo>
                    <a:pt x="1374" y="2011"/>
                  </a:lnTo>
                  <a:lnTo>
                    <a:pt x="1417" y="2090"/>
                  </a:lnTo>
                  <a:lnTo>
                    <a:pt x="1424" y="2114"/>
                  </a:lnTo>
                  <a:lnTo>
                    <a:pt x="1454" y="2116"/>
                  </a:lnTo>
                  <a:lnTo>
                    <a:pt x="1490" y="2138"/>
                  </a:lnTo>
                  <a:lnTo>
                    <a:pt x="1531" y="2149"/>
                  </a:lnTo>
                  <a:lnTo>
                    <a:pt x="1593" y="2186"/>
                  </a:lnTo>
                  <a:lnTo>
                    <a:pt x="1681" y="2192"/>
                  </a:lnTo>
                  <a:lnTo>
                    <a:pt x="1698" y="2198"/>
                  </a:lnTo>
                  <a:lnTo>
                    <a:pt x="1745" y="2225"/>
                  </a:lnTo>
                  <a:lnTo>
                    <a:pt x="1768" y="2234"/>
                  </a:lnTo>
                  <a:lnTo>
                    <a:pt x="1791" y="2210"/>
                  </a:lnTo>
                  <a:lnTo>
                    <a:pt x="1811" y="2213"/>
                  </a:lnTo>
                  <a:lnTo>
                    <a:pt x="1814" y="2207"/>
                  </a:lnTo>
                  <a:lnTo>
                    <a:pt x="1814" y="2198"/>
                  </a:lnTo>
                  <a:lnTo>
                    <a:pt x="1794" y="2189"/>
                  </a:lnTo>
                  <a:lnTo>
                    <a:pt x="1798" y="2183"/>
                  </a:lnTo>
                  <a:lnTo>
                    <a:pt x="1777" y="2162"/>
                  </a:lnTo>
                  <a:lnTo>
                    <a:pt x="1751" y="2066"/>
                  </a:lnTo>
                  <a:lnTo>
                    <a:pt x="1738" y="2026"/>
                  </a:lnTo>
                  <a:lnTo>
                    <a:pt x="1757" y="1969"/>
                  </a:lnTo>
                  <a:lnTo>
                    <a:pt x="1757" y="1951"/>
                  </a:lnTo>
                  <a:lnTo>
                    <a:pt x="1747" y="1945"/>
                  </a:lnTo>
                  <a:lnTo>
                    <a:pt x="1745" y="1945"/>
                  </a:lnTo>
                  <a:lnTo>
                    <a:pt x="1741" y="1939"/>
                  </a:lnTo>
                  <a:lnTo>
                    <a:pt x="1741" y="1936"/>
                  </a:lnTo>
                  <a:lnTo>
                    <a:pt x="1745" y="1932"/>
                  </a:lnTo>
                  <a:lnTo>
                    <a:pt x="1774" y="1915"/>
                  </a:lnTo>
                  <a:lnTo>
                    <a:pt x="1791" y="1863"/>
                  </a:lnTo>
                  <a:lnTo>
                    <a:pt x="1777" y="1857"/>
                  </a:lnTo>
                  <a:lnTo>
                    <a:pt x="1771" y="1833"/>
                  </a:lnTo>
                  <a:lnTo>
                    <a:pt x="1784" y="1818"/>
                  </a:lnTo>
                  <a:lnTo>
                    <a:pt x="1804" y="1830"/>
                  </a:lnTo>
                  <a:lnTo>
                    <a:pt x="1838" y="1809"/>
                  </a:lnTo>
                  <a:lnTo>
                    <a:pt x="1844" y="1779"/>
                  </a:lnTo>
                  <a:lnTo>
                    <a:pt x="1830" y="1770"/>
                  </a:lnTo>
                  <a:lnTo>
                    <a:pt x="1838" y="1758"/>
                  </a:lnTo>
                  <a:lnTo>
                    <a:pt x="1844" y="1758"/>
                  </a:lnTo>
                  <a:lnTo>
                    <a:pt x="1854" y="1761"/>
                  </a:lnTo>
                  <a:lnTo>
                    <a:pt x="1861" y="1755"/>
                  </a:lnTo>
                  <a:lnTo>
                    <a:pt x="1871" y="1758"/>
                  </a:lnTo>
                  <a:lnTo>
                    <a:pt x="1881" y="1758"/>
                  </a:lnTo>
                  <a:lnTo>
                    <a:pt x="1891" y="1755"/>
                  </a:lnTo>
                  <a:lnTo>
                    <a:pt x="1891" y="1749"/>
                  </a:lnTo>
                  <a:lnTo>
                    <a:pt x="1891" y="1728"/>
                  </a:lnTo>
                  <a:lnTo>
                    <a:pt x="1897" y="1718"/>
                  </a:lnTo>
                  <a:lnTo>
                    <a:pt x="1904" y="1718"/>
                  </a:lnTo>
                  <a:lnTo>
                    <a:pt x="1911" y="1722"/>
                  </a:lnTo>
                  <a:lnTo>
                    <a:pt x="1917" y="1722"/>
                  </a:lnTo>
                  <a:lnTo>
                    <a:pt x="1964" y="1713"/>
                  </a:lnTo>
                  <a:lnTo>
                    <a:pt x="1971" y="1710"/>
                  </a:lnTo>
                  <a:lnTo>
                    <a:pt x="1971" y="1704"/>
                  </a:lnTo>
                  <a:lnTo>
                    <a:pt x="1968" y="1698"/>
                  </a:lnTo>
                  <a:lnTo>
                    <a:pt x="1944" y="1683"/>
                  </a:lnTo>
                  <a:lnTo>
                    <a:pt x="1944" y="1673"/>
                  </a:lnTo>
                  <a:lnTo>
                    <a:pt x="1987" y="1662"/>
                  </a:lnTo>
                  <a:lnTo>
                    <a:pt x="1994" y="1655"/>
                  </a:lnTo>
                  <a:lnTo>
                    <a:pt x="2011" y="1652"/>
                  </a:lnTo>
                  <a:lnTo>
                    <a:pt x="2011" y="1655"/>
                  </a:lnTo>
                  <a:lnTo>
                    <a:pt x="2007" y="1662"/>
                  </a:lnTo>
                  <a:lnTo>
                    <a:pt x="2014" y="1670"/>
                  </a:lnTo>
                  <a:lnTo>
                    <a:pt x="2021" y="1670"/>
                  </a:lnTo>
                  <a:lnTo>
                    <a:pt x="2028" y="1665"/>
                  </a:lnTo>
                  <a:lnTo>
                    <a:pt x="2098" y="1647"/>
                  </a:lnTo>
                  <a:lnTo>
                    <a:pt x="2214" y="1577"/>
                  </a:lnTo>
                  <a:lnTo>
                    <a:pt x="2221" y="1550"/>
                  </a:lnTo>
                  <a:lnTo>
                    <a:pt x="2274" y="1511"/>
                  </a:lnTo>
                  <a:lnTo>
                    <a:pt x="2278" y="1505"/>
                  </a:lnTo>
                  <a:lnTo>
                    <a:pt x="2254" y="1475"/>
                  </a:lnTo>
                  <a:lnTo>
                    <a:pt x="2257" y="1451"/>
                  </a:lnTo>
                  <a:lnTo>
                    <a:pt x="2294" y="1435"/>
                  </a:lnTo>
                  <a:lnTo>
                    <a:pt x="2300" y="1438"/>
                  </a:lnTo>
                  <a:lnTo>
                    <a:pt x="2294" y="1463"/>
                  </a:lnTo>
                  <a:lnTo>
                    <a:pt x="2300" y="1472"/>
                  </a:lnTo>
                  <a:lnTo>
                    <a:pt x="2341" y="1468"/>
                  </a:lnTo>
                  <a:lnTo>
                    <a:pt x="2348" y="1478"/>
                  </a:lnTo>
                  <a:lnTo>
                    <a:pt x="2431" y="1445"/>
                  </a:lnTo>
                  <a:lnTo>
                    <a:pt x="2478" y="1441"/>
                  </a:lnTo>
                  <a:lnTo>
                    <a:pt x="2481" y="1438"/>
                  </a:lnTo>
                  <a:lnTo>
                    <a:pt x="2478" y="1435"/>
                  </a:lnTo>
                  <a:lnTo>
                    <a:pt x="2471" y="1426"/>
                  </a:lnTo>
                  <a:lnTo>
                    <a:pt x="2464" y="1411"/>
                  </a:lnTo>
                  <a:lnTo>
                    <a:pt x="2471" y="1405"/>
                  </a:lnTo>
                  <a:lnTo>
                    <a:pt x="2478" y="1393"/>
                  </a:lnTo>
                  <a:lnTo>
                    <a:pt x="2491" y="1378"/>
                  </a:lnTo>
                  <a:lnTo>
                    <a:pt x="2508" y="1333"/>
                  </a:lnTo>
                  <a:lnTo>
                    <a:pt x="2494" y="1315"/>
                  </a:lnTo>
                  <a:lnTo>
                    <a:pt x="2494" y="1300"/>
                  </a:lnTo>
                  <a:lnTo>
                    <a:pt x="2498" y="1290"/>
                  </a:lnTo>
                  <a:lnTo>
                    <a:pt x="2498" y="1279"/>
                  </a:lnTo>
                  <a:lnTo>
                    <a:pt x="2504" y="1255"/>
                  </a:lnTo>
                  <a:lnTo>
                    <a:pt x="2518" y="1242"/>
                  </a:lnTo>
                  <a:lnTo>
                    <a:pt x="2525" y="1221"/>
                  </a:lnTo>
                  <a:lnTo>
                    <a:pt x="2534" y="1185"/>
                  </a:lnTo>
                  <a:lnTo>
                    <a:pt x="2534" y="1164"/>
                  </a:lnTo>
                  <a:lnTo>
                    <a:pt x="2525" y="1131"/>
                  </a:lnTo>
                  <a:lnTo>
                    <a:pt x="2511" y="1110"/>
                  </a:lnTo>
                  <a:lnTo>
                    <a:pt x="2504" y="1104"/>
                  </a:lnTo>
                  <a:lnTo>
                    <a:pt x="2504" y="1092"/>
                  </a:lnTo>
                  <a:lnTo>
                    <a:pt x="2501" y="1083"/>
                  </a:lnTo>
                  <a:lnTo>
                    <a:pt x="2491" y="1065"/>
                  </a:lnTo>
                  <a:lnTo>
                    <a:pt x="2478" y="1055"/>
                  </a:lnTo>
                  <a:lnTo>
                    <a:pt x="2471" y="1047"/>
                  </a:lnTo>
                  <a:lnTo>
                    <a:pt x="2481" y="1026"/>
                  </a:lnTo>
                  <a:lnTo>
                    <a:pt x="2464" y="995"/>
                  </a:lnTo>
                  <a:lnTo>
                    <a:pt x="2437" y="974"/>
                  </a:lnTo>
                  <a:lnTo>
                    <a:pt x="2428" y="959"/>
                  </a:lnTo>
                  <a:lnTo>
                    <a:pt x="2424" y="754"/>
                  </a:lnTo>
                  <a:lnTo>
                    <a:pt x="2420" y="642"/>
                  </a:lnTo>
                  <a:lnTo>
                    <a:pt x="2394" y="636"/>
                  </a:lnTo>
                  <a:lnTo>
                    <a:pt x="2367" y="645"/>
                  </a:lnTo>
                  <a:lnTo>
                    <a:pt x="2361" y="645"/>
                  </a:lnTo>
                  <a:lnTo>
                    <a:pt x="2334" y="62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84" name="Freeform 401"/>
            <p:cNvSpPr>
              <a:spLocks noChangeAspect="1"/>
            </p:cNvSpPr>
            <p:nvPr/>
          </p:nvSpPr>
          <p:spPr bwMode="auto">
            <a:xfrm>
              <a:off x="4318" y="5098"/>
              <a:ext cx="2534" cy="2234"/>
            </a:xfrm>
            <a:custGeom>
              <a:avLst/>
              <a:gdLst>
                <a:gd name="T0" fmla="*/ 2301 w 2534"/>
                <a:gd name="T1" fmla="*/ 613 h 2234"/>
                <a:gd name="T2" fmla="*/ 2137 w 2534"/>
                <a:gd name="T3" fmla="*/ 573 h 2234"/>
                <a:gd name="T4" fmla="*/ 2034 w 2534"/>
                <a:gd name="T5" fmla="*/ 591 h 2234"/>
                <a:gd name="T6" fmla="*/ 1944 w 2534"/>
                <a:gd name="T7" fmla="*/ 591 h 2234"/>
                <a:gd name="T8" fmla="*/ 1921 w 2534"/>
                <a:gd name="T9" fmla="*/ 591 h 2234"/>
                <a:gd name="T10" fmla="*/ 1881 w 2534"/>
                <a:gd name="T11" fmla="*/ 571 h 2234"/>
                <a:gd name="T12" fmla="*/ 1838 w 2534"/>
                <a:gd name="T13" fmla="*/ 615 h 2234"/>
                <a:gd name="T14" fmla="*/ 1818 w 2534"/>
                <a:gd name="T15" fmla="*/ 579 h 2234"/>
                <a:gd name="T16" fmla="*/ 1727 w 2534"/>
                <a:gd name="T17" fmla="*/ 565 h 2234"/>
                <a:gd name="T18" fmla="*/ 1681 w 2534"/>
                <a:gd name="T19" fmla="*/ 555 h 2234"/>
                <a:gd name="T20" fmla="*/ 1601 w 2534"/>
                <a:gd name="T21" fmla="*/ 540 h 2234"/>
                <a:gd name="T22" fmla="*/ 1551 w 2534"/>
                <a:gd name="T23" fmla="*/ 523 h 2234"/>
                <a:gd name="T24" fmla="*/ 1467 w 2534"/>
                <a:gd name="T25" fmla="*/ 504 h 2234"/>
                <a:gd name="T26" fmla="*/ 1431 w 2534"/>
                <a:gd name="T27" fmla="*/ 459 h 2234"/>
                <a:gd name="T28" fmla="*/ 1341 w 2534"/>
                <a:gd name="T29" fmla="*/ 434 h 2234"/>
                <a:gd name="T30" fmla="*/ 781 w 2534"/>
                <a:gd name="T31" fmla="*/ 0 h 2234"/>
                <a:gd name="T32" fmla="*/ 0 w 2534"/>
                <a:gd name="T33" fmla="*/ 872 h 2234"/>
                <a:gd name="T34" fmla="*/ 10 w 2534"/>
                <a:gd name="T35" fmla="*/ 911 h 2234"/>
                <a:gd name="T36" fmla="*/ 70 w 2534"/>
                <a:gd name="T37" fmla="*/ 986 h 2234"/>
                <a:gd name="T38" fmla="*/ 307 w 2534"/>
                <a:gd name="T39" fmla="*/ 1197 h 2234"/>
                <a:gd name="T40" fmla="*/ 341 w 2534"/>
                <a:gd name="T41" fmla="*/ 1269 h 2234"/>
                <a:gd name="T42" fmla="*/ 508 w 2534"/>
                <a:gd name="T43" fmla="*/ 1490 h 2234"/>
                <a:gd name="T44" fmla="*/ 664 w 2534"/>
                <a:gd name="T45" fmla="*/ 1513 h 2234"/>
                <a:gd name="T46" fmla="*/ 750 w 2534"/>
                <a:gd name="T47" fmla="*/ 1390 h 2234"/>
                <a:gd name="T48" fmla="*/ 804 w 2534"/>
                <a:gd name="T49" fmla="*/ 1375 h 2234"/>
                <a:gd name="T50" fmla="*/ 901 w 2534"/>
                <a:gd name="T51" fmla="*/ 1402 h 2234"/>
                <a:gd name="T52" fmla="*/ 1005 w 2534"/>
                <a:gd name="T53" fmla="*/ 1447 h 2234"/>
                <a:gd name="T54" fmla="*/ 1037 w 2534"/>
                <a:gd name="T55" fmla="*/ 1469 h 2234"/>
                <a:gd name="T56" fmla="*/ 1124 w 2534"/>
                <a:gd name="T57" fmla="*/ 1568 h 2234"/>
                <a:gd name="T58" fmla="*/ 1260 w 2534"/>
                <a:gd name="T59" fmla="*/ 1806 h 2234"/>
                <a:gd name="T60" fmla="*/ 1341 w 2534"/>
                <a:gd name="T61" fmla="*/ 1887 h 2234"/>
                <a:gd name="T62" fmla="*/ 1374 w 2534"/>
                <a:gd name="T63" fmla="*/ 2011 h 2234"/>
                <a:gd name="T64" fmla="*/ 1491 w 2534"/>
                <a:gd name="T65" fmla="*/ 2137 h 2234"/>
                <a:gd name="T66" fmla="*/ 1698 w 2534"/>
                <a:gd name="T67" fmla="*/ 2198 h 2234"/>
                <a:gd name="T68" fmla="*/ 1811 w 2534"/>
                <a:gd name="T69" fmla="*/ 2212 h 2234"/>
                <a:gd name="T70" fmla="*/ 1797 w 2534"/>
                <a:gd name="T71" fmla="*/ 2183 h 2234"/>
                <a:gd name="T72" fmla="*/ 1757 w 2534"/>
                <a:gd name="T73" fmla="*/ 1969 h 2234"/>
                <a:gd name="T74" fmla="*/ 1741 w 2534"/>
                <a:gd name="T75" fmla="*/ 1939 h 2234"/>
                <a:gd name="T76" fmla="*/ 1791 w 2534"/>
                <a:gd name="T77" fmla="*/ 1863 h 2234"/>
                <a:gd name="T78" fmla="*/ 1805 w 2534"/>
                <a:gd name="T79" fmla="*/ 1830 h 2234"/>
                <a:gd name="T80" fmla="*/ 1838 w 2534"/>
                <a:gd name="T81" fmla="*/ 1758 h 2234"/>
                <a:gd name="T82" fmla="*/ 1871 w 2534"/>
                <a:gd name="T83" fmla="*/ 1758 h 2234"/>
                <a:gd name="T84" fmla="*/ 1891 w 2534"/>
                <a:gd name="T85" fmla="*/ 1728 h 2234"/>
                <a:gd name="T86" fmla="*/ 1917 w 2534"/>
                <a:gd name="T87" fmla="*/ 1722 h 2234"/>
                <a:gd name="T88" fmla="*/ 1967 w 2534"/>
                <a:gd name="T89" fmla="*/ 1697 h 2234"/>
                <a:gd name="T90" fmla="*/ 1994 w 2534"/>
                <a:gd name="T91" fmla="*/ 1655 h 2234"/>
                <a:gd name="T92" fmla="*/ 2014 w 2534"/>
                <a:gd name="T93" fmla="*/ 1670 h 2234"/>
                <a:gd name="T94" fmla="*/ 2214 w 2534"/>
                <a:gd name="T95" fmla="*/ 1577 h 2234"/>
                <a:gd name="T96" fmla="*/ 2254 w 2534"/>
                <a:gd name="T97" fmla="*/ 1475 h 2234"/>
                <a:gd name="T98" fmla="*/ 2294 w 2534"/>
                <a:gd name="T99" fmla="*/ 1462 h 2234"/>
                <a:gd name="T100" fmla="*/ 2432 w 2534"/>
                <a:gd name="T101" fmla="*/ 1445 h 2234"/>
                <a:gd name="T102" fmla="*/ 2471 w 2534"/>
                <a:gd name="T103" fmla="*/ 1426 h 2234"/>
                <a:gd name="T104" fmla="*/ 2491 w 2534"/>
                <a:gd name="T105" fmla="*/ 1378 h 2234"/>
                <a:gd name="T106" fmla="*/ 2498 w 2534"/>
                <a:gd name="T107" fmla="*/ 1290 h 2234"/>
                <a:gd name="T108" fmla="*/ 2525 w 2534"/>
                <a:gd name="T109" fmla="*/ 1221 h 2234"/>
                <a:gd name="T110" fmla="*/ 2511 w 2534"/>
                <a:gd name="T111" fmla="*/ 1110 h 2234"/>
                <a:gd name="T112" fmla="*/ 2491 w 2534"/>
                <a:gd name="T113" fmla="*/ 1065 h 2234"/>
                <a:gd name="T114" fmla="*/ 2464 w 2534"/>
                <a:gd name="T115" fmla="*/ 996 h 2234"/>
                <a:gd name="T116" fmla="*/ 2421 w 2534"/>
                <a:gd name="T117" fmla="*/ 642 h 2234"/>
                <a:gd name="T118" fmla="*/ 2334 w 2534"/>
                <a:gd name="T119" fmla="*/ 624 h 22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534"/>
                <a:gd name="T181" fmla="*/ 0 h 2234"/>
                <a:gd name="T182" fmla="*/ 2534 w 2534"/>
                <a:gd name="T183" fmla="*/ 2234 h 22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534" h="2234">
                  <a:moveTo>
                    <a:pt x="2334" y="624"/>
                  </a:moveTo>
                  <a:lnTo>
                    <a:pt x="2324" y="624"/>
                  </a:lnTo>
                  <a:lnTo>
                    <a:pt x="2318" y="615"/>
                  </a:lnTo>
                  <a:lnTo>
                    <a:pt x="2301" y="613"/>
                  </a:lnTo>
                  <a:lnTo>
                    <a:pt x="2211" y="571"/>
                  </a:lnTo>
                  <a:lnTo>
                    <a:pt x="2204" y="573"/>
                  </a:lnTo>
                  <a:lnTo>
                    <a:pt x="2177" y="579"/>
                  </a:lnTo>
                  <a:lnTo>
                    <a:pt x="2137" y="573"/>
                  </a:lnTo>
                  <a:lnTo>
                    <a:pt x="2121" y="573"/>
                  </a:lnTo>
                  <a:lnTo>
                    <a:pt x="2108" y="576"/>
                  </a:lnTo>
                  <a:lnTo>
                    <a:pt x="2074" y="588"/>
                  </a:lnTo>
                  <a:lnTo>
                    <a:pt x="2034" y="591"/>
                  </a:lnTo>
                  <a:lnTo>
                    <a:pt x="2021" y="598"/>
                  </a:lnTo>
                  <a:lnTo>
                    <a:pt x="1991" y="618"/>
                  </a:lnTo>
                  <a:lnTo>
                    <a:pt x="1964" y="600"/>
                  </a:lnTo>
                  <a:lnTo>
                    <a:pt x="1944" y="591"/>
                  </a:lnTo>
                  <a:lnTo>
                    <a:pt x="1944" y="588"/>
                  </a:lnTo>
                  <a:lnTo>
                    <a:pt x="1941" y="585"/>
                  </a:lnTo>
                  <a:lnTo>
                    <a:pt x="1928" y="582"/>
                  </a:lnTo>
                  <a:lnTo>
                    <a:pt x="1921" y="591"/>
                  </a:lnTo>
                  <a:lnTo>
                    <a:pt x="1911" y="591"/>
                  </a:lnTo>
                  <a:lnTo>
                    <a:pt x="1891" y="585"/>
                  </a:lnTo>
                  <a:lnTo>
                    <a:pt x="1888" y="571"/>
                  </a:lnTo>
                  <a:lnTo>
                    <a:pt x="1881" y="571"/>
                  </a:lnTo>
                  <a:lnTo>
                    <a:pt x="1861" y="579"/>
                  </a:lnTo>
                  <a:lnTo>
                    <a:pt x="1847" y="598"/>
                  </a:lnTo>
                  <a:lnTo>
                    <a:pt x="1851" y="609"/>
                  </a:lnTo>
                  <a:lnTo>
                    <a:pt x="1838" y="615"/>
                  </a:lnTo>
                  <a:lnTo>
                    <a:pt x="1831" y="603"/>
                  </a:lnTo>
                  <a:lnTo>
                    <a:pt x="1834" y="588"/>
                  </a:lnTo>
                  <a:lnTo>
                    <a:pt x="1831" y="579"/>
                  </a:lnTo>
                  <a:lnTo>
                    <a:pt x="1818" y="579"/>
                  </a:lnTo>
                  <a:lnTo>
                    <a:pt x="1794" y="591"/>
                  </a:lnTo>
                  <a:lnTo>
                    <a:pt x="1791" y="591"/>
                  </a:lnTo>
                  <a:lnTo>
                    <a:pt x="1744" y="561"/>
                  </a:lnTo>
                  <a:lnTo>
                    <a:pt x="1727" y="565"/>
                  </a:lnTo>
                  <a:lnTo>
                    <a:pt x="1721" y="588"/>
                  </a:lnTo>
                  <a:lnTo>
                    <a:pt x="1687" y="579"/>
                  </a:lnTo>
                  <a:lnTo>
                    <a:pt x="1687" y="558"/>
                  </a:lnTo>
                  <a:lnTo>
                    <a:pt x="1681" y="555"/>
                  </a:lnTo>
                  <a:lnTo>
                    <a:pt x="1664" y="540"/>
                  </a:lnTo>
                  <a:lnTo>
                    <a:pt x="1661" y="531"/>
                  </a:lnTo>
                  <a:lnTo>
                    <a:pt x="1614" y="528"/>
                  </a:lnTo>
                  <a:lnTo>
                    <a:pt x="1601" y="540"/>
                  </a:lnTo>
                  <a:lnTo>
                    <a:pt x="1581" y="531"/>
                  </a:lnTo>
                  <a:lnTo>
                    <a:pt x="1571" y="516"/>
                  </a:lnTo>
                  <a:lnTo>
                    <a:pt x="1555" y="519"/>
                  </a:lnTo>
                  <a:lnTo>
                    <a:pt x="1551" y="523"/>
                  </a:lnTo>
                  <a:lnTo>
                    <a:pt x="1541" y="523"/>
                  </a:lnTo>
                  <a:lnTo>
                    <a:pt x="1521" y="513"/>
                  </a:lnTo>
                  <a:lnTo>
                    <a:pt x="1471" y="507"/>
                  </a:lnTo>
                  <a:lnTo>
                    <a:pt x="1467" y="504"/>
                  </a:lnTo>
                  <a:lnTo>
                    <a:pt x="1458" y="486"/>
                  </a:lnTo>
                  <a:lnTo>
                    <a:pt x="1458" y="480"/>
                  </a:lnTo>
                  <a:lnTo>
                    <a:pt x="1451" y="468"/>
                  </a:lnTo>
                  <a:lnTo>
                    <a:pt x="1431" y="459"/>
                  </a:lnTo>
                  <a:lnTo>
                    <a:pt x="1417" y="468"/>
                  </a:lnTo>
                  <a:lnTo>
                    <a:pt x="1381" y="471"/>
                  </a:lnTo>
                  <a:lnTo>
                    <a:pt x="1367" y="468"/>
                  </a:lnTo>
                  <a:lnTo>
                    <a:pt x="1341" y="434"/>
                  </a:lnTo>
                  <a:lnTo>
                    <a:pt x="1330" y="429"/>
                  </a:lnTo>
                  <a:lnTo>
                    <a:pt x="1311" y="425"/>
                  </a:lnTo>
                  <a:lnTo>
                    <a:pt x="1328" y="27"/>
                  </a:lnTo>
                  <a:lnTo>
                    <a:pt x="781" y="0"/>
                  </a:lnTo>
                  <a:lnTo>
                    <a:pt x="771" y="0"/>
                  </a:lnTo>
                  <a:lnTo>
                    <a:pt x="687" y="929"/>
                  </a:lnTo>
                  <a:lnTo>
                    <a:pt x="4" y="869"/>
                  </a:lnTo>
                  <a:lnTo>
                    <a:pt x="0" y="872"/>
                  </a:lnTo>
                  <a:lnTo>
                    <a:pt x="8" y="877"/>
                  </a:lnTo>
                  <a:lnTo>
                    <a:pt x="10" y="883"/>
                  </a:lnTo>
                  <a:lnTo>
                    <a:pt x="0" y="896"/>
                  </a:lnTo>
                  <a:lnTo>
                    <a:pt x="10" y="911"/>
                  </a:lnTo>
                  <a:lnTo>
                    <a:pt x="10" y="914"/>
                  </a:lnTo>
                  <a:lnTo>
                    <a:pt x="47" y="935"/>
                  </a:lnTo>
                  <a:lnTo>
                    <a:pt x="54" y="959"/>
                  </a:lnTo>
                  <a:lnTo>
                    <a:pt x="70" y="986"/>
                  </a:lnTo>
                  <a:lnTo>
                    <a:pt x="107" y="1007"/>
                  </a:lnTo>
                  <a:lnTo>
                    <a:pt x="210" y="1122"/>
                  </a:lnTo>
                  <a:lnTo>
                    <a:pt x="300" y="1185"/>
                  </a:lnTo>
                  <a:lnTo>
                    <a:pt x="307" y="1197"/>
                  </a:lnTo>
                  <a:lnTo>
                    <a:pt x="314" y="1213"/>
                  </a:lnTo>
                  <a:lnTo>
                    <a:pt x="310" y="1230"/>
                  </a:lnTo>
                  <a:lnTo>
                    <a:pt x="317" y="1239"/>
                  </a:lnTo>
                  <a:lnTo>
                    <a:pt x="341" y="1269"/>
                  </a:lnTo>
                  <a:lnTo>
                    <a:pt x="337" y="1333"/>
                  </a:lnTo>
                  <a:lnTo>
                    <a:pt x="344" y="1356"/>
                  </a:lnTo>
                  <a:lnTo>
                    <a:pt x="374" y="1402"/>
                  </a:lnTo>
                  <a:lnTo>
                    <a:pt x="508" y="1490"/>
                  </a:lnTo>
                  <a:lnTo>
                    <a:pt x="601" y="1541"/>
                  </a:lnTo>
                  <a:lnTo>
                    <a:pt x="624" y="1544"/>
                  </a:lnTo>
                  <a:lnTo>
                    <a:pt x="641" y="1538"/>
                  </a:lnTo>
                  <a:lnTo>
                    <a:pt x="664" y="1513"/>
                  </a:lnTo>
                  <a:lnTo>
                    <a:pt x="678" y="1504"/>
                  </a:lnTo>
                  <a:lnTo>
                    <a:pt x="718" y="1420"/>
                  </a:lnTo>
                  <a:lnTo>
                    <a:pt x="737" y="1396"/>
                  </a:lnTo>
                  <a:lnTo>
                    <a:pt x="750" y="1390"/>
                  </a:lnTo>
                  <a:lnTo>
                    <a:pt x="781" y="1396"/>
                  </a:lnTo>
                  <a:lnTo>
                    <a:pt x="787" y="1396"/>
                  </a:lnTo>
                  <a:lnTo>
                    <a:pt x="794" y="1384"/>
                  </a:lnTo>
                  <a:lnTo>
                    <a:pt x="804" y="1375"/>
                  </a:lnTo>
                  <a:lnTo>
                    <a:pt x="821" y="1381"/>
                  </a:lnTo>
                  <a:lnTo>
                    <a:pt x="837" y="1390"/>
                  </a:lnTo>
                  <a:lnTo>
                    <a:pt x="891" y="1396"/>
                  </a:lnTo>
                  <a:lnTo>
                    <a:pt x="901" y="1402"/>
                  </a:lnTo>
                  <a:lnTo>
                    <a:pt x="938" y="1411"/>
                  </a:lnTo>
                  <a:lnTo>
                    <a:pt x="954" y="1405"/>
                  </a:lnTo>
                  <a:lnTo>
                    <a:pt x="994" y="1426"/>
                  </a:lnTo>
                  <a:lnTo>
                    <a:pt x="1005" y="1447"/>
                  </a:lnTo>
                  <a:lnTo>
                    <a:pt x="1011" y="1447"/>
                  </a:lnTo>
                  <a:lnTo>
                    <a:pt x="1014" y="1456"/>
                  </a:lnTo>
                  <a:lnTo>
                    <a:pt x="1021" y="1460"/>
                  </a:lnTo>
                  <a:lnTo>
                    <a:pt x="1037" y="1469"/>
                  </a:lnTo>
                  <a:lnTo>
                    <a:pt x="1064" y="1498"/>
                  </a:lnTo>
                  <a:lnTo>
                    <a:pt x="1101" y="1529"/>
                  </a:lnTo>
                  <a:lnTo>
                    <a:pt x="1121" y="1556"/>
                  </a:lnTo>
                  <a:lnTo>
                    <a:pt x="1124" y="1568"/>
                  </a:lnTo>
                  <a:lnTo>
                    <a:pt x="1184" y="1697"/>
                  </a:lnTo>
                  <a:lnTo>
                    <a:pt x="1191" y="1722"/>
                  </a:lnTo>
                  <a:lnTo>
                    <a:pt x="1257" y="1791"/>
                  </a:lnTo>
                  <a:lnTo>
                    <a:pt x="1260" y="1806"/>
                  </a:lnTo>
                  <a:lnTo>
                    <a:pt x="1304" y="1848"/>
                  </a:lnTo>
                  <a:lnTo>
                    <a:pt x="1318" y="1857"/>
                  </a:lnTo>
                  <a:lnTo>
                    <a:pt x="1338" y="1876"/>
                  </a:lnTo>
                  <a:lnTo>
                    <a:pt x="1341" y="1887"/>
                  </a:lnTo>
                  <a:lnTo>
                    <a:pt x="1338" y="1929"/>
                  </a:lnTo>
                  <a:lnTo>
                    <a:pt x="1351" y="1945"/>
                  </a:lnTo>
                  <a:lnTo>
                    <a:pt x="1358" y="1995"/>
                  </a:lnTo>
                  <a:lnTo>
                    <a:pt x="1374" y="2011"/>
                  </a:lnTo>
                  <a:lnTo>
                    <a:pt x="1417" y="2089"/>
                  </a:lnTo>
                  <a:lnTo>
                    <a:pt x="1424" y="2114"/>
                  </a:lnTo>
                  <a:lnTo>
                    <a:pt x="1454" y="2116"/>
                  </a:lnTo>
                  <a:lnTo>
                    <a:pt x="1491" y="2137"/>
                  </a:lnTo>
                  <a:lnTo>
                    <a:pt x="1531" y="2149"/>
                  </a:lnTo>
                  <a:lnTo>
                    <a:pt x="1594" y="2186"/>
                  </a:lnTo>
                  <a:lnTo>
                    <a:pt x="1681" y="2192"/>
                  </a:lnTo>
                  <a:lnTo>
                    <a:pt x="1698" y="2198"/>
                  </a:lnTo>
                  <a:lnTo>
                    <a:pt x="1744" y="2225"/>
                  </a:lnTo>
                  <a:lnTo>
                    <a:pt x="1768" y="2234"/>
                  </a:lnTo>
                  <a:lnTo>
                    <a:pt x="1791" y="2210"/>
                  </a:lnTo>
                  <a:lnTo>
                    <a:pt x="1811" y="2212"/>
                  </a:lnTo>
                  <a:lnTo>
                    <a:pt x="1815" y="2207"/>
                  </a:lnTo>
                  <a:lnTo>
                    <a:pt x="1815" y="2198"/>
                  </a:lnTo>
                  <a:lnTo>
                    <a:pt x="1794" y="2189"/>
                  </a:lnTo>
                  <a:lnTo>
                    <a:pt x="1797" y="2183"/>
                  </a:lnTo>
                  <a:lnTo>
                    <a:pt x="1778" y="2162"/>
                  </a:lnTo>
                  <a:lnTo>
                    <a:pt x="1751" y="2066"/>
                  </a:lnTo>
                  <a:lnTo>
                    <a:pt x="1738" y="2026"/>
                  </a:lnTo>
                  <a:lnTo>
                    <a:pt x="1757" y="1969"/>
                  </a:lnTo>
                  <a:lnTo>
                    <a:pt x="1757" y="1951"/>
                  </a:lnTo>
                  <a:lnTo>
                    <a:pt x="1748" y="1945"/>
                  </a:lnTo>
                  <a:lnTo>
                    <a:pt x="1744" y="1945"/>
                  </a:lnTo>
                  <a:lnTo>
                    <a:pt x="1741" y="1939"/>
                  </a:lnTo>
                  <a:lnTo>
                    <a:pt x="1741" y="1936"/>
                  </a:lnTo>
                  <a:lnTo>
                    <a:pt x="1744" y="1932"/>
                  </a:lnTo>
                  <a:lnTo>
                    <a:pt x="1774" y="1915"/>
                  </a:lnTo>
                  <a:lnTo>
                    <a:pt x="1791" y="1863"/>
                  </a:lnTo>
                  <a:lnTo>
                    <a:pt x="1778" y="1857"/>
                  </a:lnTo>
                  <a:lnTo>
                    <a:pt x="1771" y="1833"/>
                  </a:lnTo>
                  <a:lnTo>
                    <a:pt x="1785" y="1818"/>
                  </a:lnTo>
                  <a:lnTo>
                    <a:pt x="1805" y="1830"/>
                  </a:lnTo>
                  <a:lnTo>
                    <a:pt x="1838" y="1809"/>
                  </a:lnTo>
                  <a:lnTo>
                    <a:pt x="1844" y="1779"/>
                  </a:lnTo>
                  <a:lnTo>
                    <a:pt x="1831" y="1770"/>
                  </a:lnTo>
                  <a:lnTo>
                    <a:pt x="1838" y="1758"/>
                  </a:lnTo>
                  <a:lnTo>
                    <a:pt x="1844" y="1758"/>
                  </a:lnTo>
                  <a:lnTo>
                    <a:pt x="1854" y="1761"/>
                  </a:lnTo>
                  <a:lnTo>
                    <a:pt x="1861" y="1755"/>
                  </a:lnTo>
                  <a:lnTo>
                    <a:pt x="1871" y="1758"/>
                  </a:lnTo>
                  <a:lnTo>
                    <a:pt x="1881" y="1758"/>
                  </a:lnTo>
                  <a:lnTo>
                    <a:pt x="1891" y="1755"/>
                  </a:lnTo>
                  <a:lnTo>
                    <a:pt x="1891" y="1749"/>
                  </a:lnTo>
                  <a:lnTo>
                    <a:pt x="1891" y="1728"/>
                  </a:lnTo>
                  <a:lnTo>
                    <a:pt x="1898" y="1718"/>
                  </a:lnTo>
                  <a:lnTo>
                    <a:pt x="1905" y="1718"/>
                  </a:lnTo>
                  <a:lnTo>
                    <a:pt x="1911" y="1722"/>
                  </a:lnTo>
                  <a:lnTo>
                    <a:pt x="1917" y="1722"/>
                  </a:lnTo>
                  <a:lnTo>
                    <a:pt x="1964" y="1712"/>
                  </a:lnTo>
                  <a:lnTo>
                    <a:pt x="1971" y="1710"/>
                  </a:lnTo>
                  <a:lnTo>
                    <a:pt x="1971" y="1704"/>
                  </a:lnTo>
                  <a:lnTo>
                    <a:pt x="1967" y="1697"/>
                  </a:lnTo>
                  <a:lnTo>
                    <a:pt x="1944" y="1683"/>
                  </a:lnTo>
                  <a:lnTo>
                    <a:pt x="1944" y="1673"/>
                  </a:lnTo>
                  <a:lnTo>
                    <a:pt x="1988" y="1662"/>
                  </a:lnTo>
                  <a:lnTo>
                    <a:pt x="1994" y="1655"/>
                  </a:lnTo>
                  <a:lnTo>
                    <a:pt x="2011" y="1653"/>
                  </a:lnTo>
                  <a:lnTo>
                    <a:pt x="2011" y="1655"/>
                  </a:lnTo>
                  <a:lnTo>
                    <a:pt x="2008" y="1662"/>
                  </a:lnTo>
                  <a:lnTo>
                    <a:pt x="2014" y="1670"/>
                  </a:lnTo>
                  <a:lnTo>
                    <a:pt x="2021" y="1670"/>
                  </a:lnTo>
                  <a:lnTo>
                    <a:pt x="2028" y="1664"/>
                  </a:lnTo>
                  <a:lnTo>
                    <a:pt x="2098" y="1646"/>
                  </a:lnTo>
                  <a:lnTo>
                    <a:pt x="2214" y="1577"/>
                  </a:lnTo>
                  <a:lnTo>
                    <a:pt x="2221" y="1550"/>
                  </a:lnTo>
                  <a:lnTo>
                    <a:pt x="2275" y="1511"/>
                  </a:lnTo>
                  <a:lnTo>
                    <a:pt x="2278" y="1504"/>
                  </a:lnTo>
                  <a:lnTo>
                    <a:pt x="2254" y="1475"/>
                  </a:lnTo>
                  <a:lnTo>
                    <a:pt x="2257" y="1450"/>
                  </a:lnTo>
                  <a:lnTo>
                    <a:pt x="2294" y="1435"/>
                  </a:lnTo>
                  <a:lnTo>
                    <a:pt x="2301" y="1438"/>
                  </a:lnTo>
                  <a:lnTo>
                    <a:pt x="2294" y="1462"/>
                  </a:lnTo>
                  <a:lnTo>
                    <a:pt x="2301" y="1471"/>
                  </a:lnTo>
                  <a:lnTo>
                    <a:pt x="2341" y="1469"/>
                  </a:lnTo>
                  <a:lnTo>
                    <a:pt x="2348" y="1478"/>
                  </a:lnTo>
                  <a:lnTo>
                    <a:pt x="2432" y="1445"/>
                  </a:lnTo>
                  <a:lnTo>
                    <a:pt x="2478" y="1441"/>
                  </a:lnTo>
                  <a:lnTo>
                    <a:pt x="2481" y="1438"/>
                  </a:lnTo>
                  <a:lnTo>
                    <a:pt x="2478" y="1435"/>
                  </a:lnTo>
                  <a:lnTo>
                    <a:pt x="2471" y="1426"/>
                  </a:lnTo>
                  <a:lnTo>
                    <a:pt x="2464" y="1411"/>
                  </a:lnTo>
                  <a:lnTo>
                    <a:pt x="2471" y="1405"/>
                  </a:lnTo>
                  <a:lnTo>
                    <a:pt x="2478" y="1393"/>
                  </a:lnTo>
                  <a:lnTo>
                    <a:pt x="2491" y="1378"/>
                  </a:lnTo>
                  <a:lnTo>
                    <a:pt x="2508" y="1333"/>
                  </a:lnTo>
                  <a:lnTo>
                    <a:pt x="2494" y="1315"/>
                  </a:lnTo>
                  <a:lnTo>
                    <a:pt x="2494" y="1300"/>
                  </a:lnTo>
                  <a:lnTo>
                    <a:pt x="2498" y="1290"/>
                  </a:lnTo>
                  <a:lnTo>
                    <a:pt x="2498" y="1279"/>
                  </a:lnTo>
                  <a:lnTo>
                    <a:pt x="2505" y="1254"/>
                  </a:lnTo>
                  <a:lnTo>
                    <a:pt x="2517" y="1242"/>
                  </a:lnTo>
                  <a:lnTo>
                    <a:pt x="2525" y="1221"/>
                  </a:lnTo>
                  <a:lnTo>
                    <a:pt x="2534" y="1185"/>
                  </a:lnTo>
                  <a:lnTo>
                    <a:pt x="2534" y="1163"/>
                  </a:lnTo>
                  <a:lnTo>
                    <a:pt x="2525" y="1130"/>
                  </a:lnTo>
                  <a:lnTo>
                    <a:pt x="2511" y="1110"/>
                  </a:lnTo>
                  <a:lnTo>
                    <a:pt x="2505" y="1104"/>
                  </a:lnTo>
                  <a:lnTo>
                    <a:pt x="2505" y="1092"/>
                  </a:lnTo>
                  <a:lnTo>
                    <a:pt x="2501" y="1082"/>
                  </a:lnTo>
                  <a:lnTo>
                    <a:pt x="2491" y="1065"/>
                  </a:lnTo>
                  <a:lnTo>
                    <a:pt x="2478" y="1055"/>
                  </a:lnTo>
                  <a:lnTo>
                    <a:pt x="2471" y="1046"/>
                  </a:lnTo>
                  <a:lnTo>
                    <a:pt x="2481" y="1025"/>
                  </a:lnTo>
                  <a:lnTo>
                    <a:pt x="2464" y="996"/>
                  </a:lnTo>
                  <a:lnTo>
                    <a:pt x="2438" y="974"/>
                  </a:lnTo>
                  <a:lnTo>
                    <a:pt x="2428" y="959"/>
                  </a:lnTo>
                  <a:lnTo>
                    <a:pt x="2424" y="754"/>
                  </a:lnTo>
                  <a:lnTo>
                    <a:pt x="2421" y="642"/>
                  </a:lnTo>
                  <a:lnTo>
                    <a:pt x="2395" y="636"/>
                  </a:lnTo>
                  <a:lnTo>
                    <a:pt x="2368" y="646"/>
                  </a:lnTo>
                  <a:lnTo>
                    <a:pt x="2361" y="646"/>
                  </a:lnTo>
                  <a:lnTo>
                    <a:pt x="2334" y="62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85" name="Freeform 402"/>
            <p:cNvSpPr>
              <a:spLocks noChangeAspect="1"/>
            </p:cNvSpPr>
            <p:nvPr/>
          </p:nvSpPr>
          <p:spPr bwMode="auto">
            <a:xfrm>
              <a:off x="4318" y="5098"/>
              <a:ext cx="2534" cy="2234"/>
            </a:xfrm>
            <a:custGeom>
              <a:avLst/>
              <a:gdLst>
                <a:gd name="T0" fmla="*/ 2301 w 2534"/>
                <a:gd name="T1" fmla="*/ 613 h 2234"/>
                <a:gd name="T2" fmla="*/ 2137 w 2534"/>
                <a:gd name="T3" fmla="*/ 573 h 2234"/>
                <a:gd name="T4" fmla="*/ 2034 w 2534"/>
                <a:gd name="T5" fmla="*/ 591 h 2234"/>
                <a:gd name="T6" fmla="*/ 1944 w 2534"/>
                <a:gd name="T7" fmla="*/ 591 h 2234"/>
                <a:gd name="T8" fmla="*/ 1921 w 2534"/>
                <a:gd name="T9" fmla="*/ 591 h 2234"/>
                <a:gd name="T10" fmla="*/ 1881 w 2534"/>
                <a:gd name="T11" fmla="*/ 571 h 2234"/>
                <a:gd name="T12" fmla="*/ 1838 w 2534"/>
                <a:gd name="T13" fmla="*/ 615 h 2234"/>
                <a:gd name="T14" fmla="*/ 1818 w 2534"/>
                <a:gd name="T15" fmla="*/ 579 h 2234"/>
                <a:gd name="T16" fmla="*/ 1727 w 2534"/>
                <a:gd name="T17" fmla="*/ 565 h 2234"/>
                <a:gd name="T18" fmla="*/ 1681 w 2534"/>
                <a:gd name="T19" fmla="*/ 555 h 2234"/>
                <a:gd name="T20" fmla="*/ 1601 w 2534"/>
                <a:gd name="T21" fmla="*/ 540 h 2234"/>
                <a:gd name="T22" fmla="*/ 1551 w 2534"/>
                <a:gd name="T23" fmla="*/ 523 h 2234"/>
                <a:gd name="T24" fmla="*/ 1467 w 2534"/>
                <a:gd name="T25" fmla="*/ 504 h 2234"/>
                <a:gd name="T26" fmla="*/ 1431 w 2534"/>
                <a:gd name="T27" fmla="*/ 459 h 2234"/>
                <a:gd name="T28" fmla="*/ 1341 w 2534"/>
                <a:gd name="T29" fmla="*/ 434 h 2234"/>
                <a:gd name="T30" fmla="*/ 781 w 2534"/>
                <a:gd name="T31" fmla="*/ 0 h 2234"/>
                <a:gd name="T32" fmla="*/ 0 w 2534"/>
                <a:gd name="T33" fmla="*/ 872 h 2234"/>
                <a:gd name="T34" fmla="*/ 10 w 2534"/>
                <a:gd name="T35" fmla="*/ 911 h 2234"/>
                <a:gd name="T36" fmla="*/ 70 w 2534"/>
                <a:gd name="T37" fmla="*/ 986 h 2234"/>
                <a:gd name="T38" fmla="*/ 307 w 2534"/>
                <a:gd name="T39" fmla="*/ 1197 h 2234"/>
                <a:gd name="T40" fmla="*/ 341 w 2534"/>
                <a:gd name="T41" fmla="*/ 1269 h 2234"/>
                <a:gd name="T42" fmla="*/ 508 w 2534"/>
                <a:gd name="T43" fmla="*/ 1490 h 2234"/>
                <a:gd name="T44" fmla="*/ 664 w 2534"/>
                <a:gd name="T45" fmla="*/ 1513 h 2234"/>
                <a:gd name="T46" fmla="*/ 750 w 2534"/>
                <a:gd name="T47" fmla="*/ 1390 h 2234"/>
                <a:gd name="T48" fmla="*/ 804 w 2534"/>
                <a:gd name="T49" fmla="*/ 1375 h 2234"/>
                <a:gd name="T50" fmla="*/ 901 w 2534"/>
                <a:gd name="T51" fmla="*/ 1402 h 2234"/>
                <a:gd name="T52" fmla="*/ 1005 w 2534"/>
                <a:gd name="T53" fmla="*/ 1447 h 2234"/>
                <a:gd name="T54" fmla="*/ 1037 w 2534"/>
                <a:gd name="T55" fmla="*/ 1469 h 2234"/>
                <a:gd name="T56" fmla="*/ 1124 w 2534"/>
                <a:gd name="T57" fmla="*/ 1568 h 2234"/>
                <a:gd name="T58" fmla="*/ 1260 w 2534"/>
                <a:gd name="T59" fmla="*/ 1806 h 2234"/>
                <a:gd name="T60" fmla="*/ 1341 w 2534"/>
                <a:gd name="T61" fmla="*/ 1887 h 2234"/>
                <a:gd name="T62" fmla="*/ 1374 w 2534"/>
                <a:gd name="T63" fmla="*/ 2011 h 2234"/>
                <a:gd name="T64" fmla="*/ 1491 w 2534"/>
                <a:gd name="T65" fmla="*/ 2137 h 2234"/>
                <a:gd name="T66" fmla="*/ 1698 w 2534"/>
                <a:gd name="T67" fmla="*/ 2198 h 2234"/>
                <a:gd name="T68" fmla="*/ 1811 w 2534"/>
                <a:gd name="T69" fmla="*/ 2212 h 2234"/>
                <a:gd name="T70" fmla="*/ 1797 w 2534"/>
                <a:gd name="T71" fmla="*/ 2183 h 2234"/>
                <a:gd name="T72" fmla="*/ 1757 w 2534"/>
                <a:gd name="T73" fmla="*/ 1969 h 2234"/>
                <a:gd name="T74" fmla="*/ 1741 w 2534"/>
                <a:gd name="T75" fmla="*/ 1939 h 2234"/>
                <a:gd name="T76" fmla="*/ 1791 w 2534"/>
                <a:gd name="T77" fmla="*/ 1863 h 2234"/>
                <a:gd name="T78" fmla="*/ 1805 w 2534"/>
                <a:gd name="T79" fmla="*/ 1830 h 2234"/>
                <a:gd name="T80" fmla="*/ 1838 w 2534"/>
                <a:gd name="T81" fmla="*/ 1758 h 2234"/>
                <a:gd name="T82" fmla="*/ 1871 w 2534"/>
                <a:gd name="T83" fmla="*/ 1758 h 2234"/>
                <a:gd name="T84" fmla="*/ 1891 w 2534"/>
                <a:gd name="T85" fmla="*/ 1728 h 2234"/>
                <a:gd name="T86" fmla="*/ 1917 w 2534"/>
                <a:gd name="T87" fmla="*/ 1722 h 2234"/>
                <a:gd name="T88" fmla="*/ 1967 w 2534"/>
                <a:gd name="T89" fmla="*/ 1697 h 2234"/>
                <a:gd name="T90" fmla="*/ 1994 w 2534"/>
                <a:gd name="T91" fmla="*/ 1655 h 2234"/>
                <a:gd name="T92" fmla="*/ 2014 w 2534"/>
                <a:gd name="T93" fmla="*/ 1670 h 2234"/>
                <a:gd name="T94" fmla="*/ 2214 w 2534"/>
                <a:gd name="T95" fmla="*/ 1577 h 2234"/>
                <a:gd name="T96" fmla="*/ 2254 w 2534"/>
                <a:gd name="T97" fmla="*/ 1475 h 2234"/>
                <a:gd name="T98" fmla="*/ 2294 w 2534"/>
                <a:gd name="T99" fmla="*/ 1462 h 2234"/>
                <a:gd name="T100" fmla="*/ 2432 w 2534"/>
                <a:gd name="T101" fmla="*/ 1445 h 2234"/>
                <a:gd name="T102" fmla="*/ 2471 w 2534"/>
                <a:gd name="T103" fmla="*/ 1426 h 2234"/>
                <a:gd name="T104" fmla="*/ 2491 w 2534"/>
                <a:gd name="T105" fmla="*/ 1378 h 2234"/>
                <a:gd name="T106" fmla="*/ 2498 w 2534"/>
                <a:gd name="T107" fmla="*/ 1290 h 2234"/>
                <a:gd name="T108" fmla="*/ 2525 w 2534"/>
                <a:gd name="T109" fmla="*/ 1221 h 2234"/>
                <a:gd name="T110" fmla="*/ 2511 w 2534"/>
                <a:gd name="T111" fmla="*/ 1110 h 2234"/>
                <a:gd name="T112" fmla="*/ 2491 w 2534"/>
                <a:gd name="T113" fmla="*/ 1065 h 2234"/>
                <a:gd name="T114" fmla="*/ 2464 w 2534"/>
                <a:gd name="T115" fmla="*/ 996 h 2234"/>
                <a:gd name="T116" fmla="*/ 2421 w 2534"/>
                <a:gd name="T117" fmla="*/ 642 h 2234"/>
                <a:gd name="T118" fmla="*/ 2334 w 2534"/>
                <a:gd name="T119" fmla="*/ 624 h 22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534"/>
                <a:gd name="T181" fmla="*/ 0 h 2234"/>
                <a:gd name="T182" fmla="*/ 2534 w 2534"/>
                <a:gd name="T183" fmla="*/ 2234 h 22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534" h="2234">
                  <a:moveTo>
                    <a:pt x="2334" y="624"/>
                  </a:moveTo>
                  <a:lnTo>
                    <a:pt x="2324" y="624"/>
                  </a:lnTo>
                  <a:lnTo>
                    <a:pt x="2318" y="615"/>
                  </a:lnTo>
                  <a:lnTo>
                    <a:pt x="2301" y="613"/>
                  </a:lnTo>
                  <a:lnTo>
                    <a:pt x="2211" y="571"/>
                  </a:lnTo>
                  <a:lnTo>
                    <a:pt x="2204" y="573"/>
                  </a:lnTo>
                  <a:lnTo>
                    <a:pt x="2177" y="579"/>
                  </a:lnTo>
                  <a:lnTo>
                    <a:pt x="2137" y="573"/>
                  </a:lnTo>
                  <a:lnTo>
                    <a:pt x="2121" y="573"/>
                  </a:lnTo>
                  <a:lnTo>
                    <a:pt x="2108" y="576"/>
                  </a:lnTo>
                  <a:lnTo>
                    <a:pt x="2074" y="588"/>
                  </a:lnTo>
                  <a:lnTo>
                    <a:pt x="2034" y="591"/>
                  </a:lnTo>
                  <a:lnTo>
                    <a:pt x="2021" y="598"/>
                  </a:lnTo>
                  <a:lnTo>
                    <a:pt x="1991" y="618"/>
                  </a:lnTo>
                  <a:lnTo>
                    <a:pt x="1964" y="600"/>
                  </a:lnTo>
                  <a:lnTo>
                    <a:pt x="1944" y="591"/>
                  </a:lnTo>
                  <a:lnTo>
                    <a:pt x="1944" y="588"/>
                  </a:lnTo>
                  <a:lnTo>
                    <a:pt x="1941" y="585"/>
                  </a:lnTo>
                  <a:lnTo>
                    <a:pt x="1928" y="582"/>
                  </a:lnTo>
                  <a:lnTo>
                    <a:pt x="1921" y="591"/>
                  </a:lnTo>
                  <a:lnTo>
                    <a:pt x="1911" y="591"/>
                  </a:lnTo>
                  <a:lnTo>
                    <a:pt x="1891" y="585"/>
                  </a:lnTo>
                  <a:lnTo>
                    <a:pt x="1888" y="571"/>
                  </a:lnTo>
                  <a:lnTo>
                    <a:pt x="1881" y="571"/>
                  </a:lnTo>
                  <a:lnTo>
                    <a:pt x="1861" y="579"/>
                  </a:lnTo>
                  <a:lnTo>
                    <a:pt x="1847" y="598"/>
                  </a:lnTo>
                  <a:lnTo>
                    <a:pt x="1851" y="609"/>
                  </a:lnTo>
                  <a:lnTo>
                    <a:pt x="1838" y="615"/>
                  </a:lnTo>
                  <a:lnTo>
                    <a:pt x="1831" y="603"/>
                  </a:lnTo>
                  <a:lnTo>
                    <a:pt x="1834" y="588"/>
                  </a:lnTo>
                  <a:lnTo>
                    <a:pt x="1831" y="579"/>
                  </a:lnTo>
                  <a:lnTo>
                    <a:pt x="1818" y="579"/>
                  </a:lnTo>
                  <a:lnTo>
                    <a:pt x="1794" y="591"/>
                  </a:lnTo>
                  <a:lnTo>
                    <a:pt x="1791" y="591"/>
                  </a:lnTo>
                  <a:lnTo>
                    <a:pt x="1744" y="561"/>
                  </a:lnTo>
                  <a:lnTo>
                    <a:pt x="1727" y="565"/>
                  </a:lnTo>
                  <a:lnTo>
                    <a:pt x="1721" y="588"/>
                  </a:lnTo>
                  <a:lnTo>
                    <a:pt x="1687" y="579"/>
                  </a:lnTo>
                  <a:lnTo>
                    <a:pt x="1687" y="558"/>
                  </a:lnTo>
                  <a:lnTo>
                    <a:pt x="1681" y="555"/>
                  </a:lnTo>
                  <a:lnTo>
                    <a:pt x="1664" y="540"/>
                  </a:lnTo>
                  <a:lnTo>
                    <a:pt x="1661" y="531"/>
                  </a:lnTo>
                  <a:lnTo>
                    <a:pt x="1614" y="528"/>
                  </a:lnTo>
                  <a:lnTo>
                    <a:pt x="1601" y="540"/>
                  </a:lnTo>
                  <a:lnTo>
                    <a:pt x="1581" y="531"/>
                  </a:lnTo>
                  <a:lnTo>
                    <a:pt x="1571" y="516"/>
                  </a:lnTo>
                  <a:lnTo>
                    <a:pt x="1555" y="519"/>
                  </a:lnTo>
                  <a:lnTo>
                    <a:pt x="1551" y="523"/>
                  </a:lnTo>
                  <a:lnTo>
                    <a:pt x="1541" y="523"/>
                  </a:lnTo>
                  <a:lnTo>
                    <a:pt x="1521" y="513"/>
                  </a:lnTo>
                  <a:lnTo>
                    <a:pt x="1471" y="507"/>
                  </a:lnTo>
                  <a:lnTo>
                    <a:pt x="1467" y="504"/>
                  </a:lnTo>
                  <a:lnTo>
                    <a:pt x="1458" y="486"/>
                  </a:lnTo>
                  <a:lnTo>
                    <a:pt x="1458" y="480"/>
                  </a:lnTo>
                  <a:lnTo>
                    <a:pt x="1451" y="468"/>
                  </a:lnTo>
                  <a:lnTo>
                    <a:pt x="1431" y="459"/>
                  </a:lnTo>
                  <a:lnTo>
                    <a:pt x="1417" y="468"/>
                  </a:lnTo>
                  <a:lnTo>
                    <a:pt x="1381" y="471"/>
                  </a:lnTo>
                  <a:lnTo>
                    <a:pt x="1367" y="468"/>
                  </a:lnTo>
                  <a:lnTo>
                    <a:pt x="1341" y="434"/>
                  </a:lnTo>
                  <a:lnTo>
                    <a:pt x="1330" y="429"/>
                  </a:lnTo>
                  <a:lnTo>
                    <a:pt x="1311" y="425"/>
                  </a:lnTo>
                  <a:lnTo>
                    <a:pt x="1328" y="27"/>
                  </a:lnTo>
                  <a:lnTo>
                    <a:pt x="781" y="0"/>
                  </a:lnTo>
                  <a:lnTo>
                    <a:pt x="771" y="0"/>
                  </a:lnTo>
                  <a:lnTo>
                    <a:pt x="687" y="929"/>
                  </a:lnTo>
                  <a:lnTo>
                    <a:pt x="4" y="869"/>
                  </a:lnTo>
                  <a:lnTo>
                    <a:pt x="0" y="872"/>
                  </a:lnTo>
                  <a:lnTo>
                    <a:pt x="8" y="877"/>
                  </a:lnTo>
                  <a:lnTo>
                    <a:pt x="10" y="883"/>
                  </a:lnTo>
                  <a:lnTo>
                    <a:pt x="0" y="896"/>
                  </a:lnTo>
                  <a:lnTo>
                    <a:pt x="10" y="911"/>
                  </a:lnTo>
                  <a:lnTo>
                    <a:pt x="10" y="914"/>
                  </a:lnTo>
                  <a:lnTo>
                    <a:pt x="47" y="935"/>
                  </a:lnTo>
                  <a:lnTo>
                    <a:pt x="54" y="959"/>
                  </a:lnTo>
                  <a:lnTo>
                    <a:pt x="70" y="986"/>
                  </a:lnTo>
                  <a:lnTo>
                    <a:pt x="107" y="1007"/>
                  </a:lnTo>
                  <a:lnTo>
                    <a:pt x="210" y="1122"/>
                  </a:lnTo>
                  <a:lnTo>
                    <a:pt x="300" y="1185"/>
                  </a:lnTo>
                  <a:lnTo>
                    <a:pt x="307" y="1197"/>
                  </a:lnTo>
                  <a:lnTo>
                    <a:pt x="314" y="1213"/>
                  </a:lnTo>
                  <a:lnTo>
                    <a:pt x="310" y="1230"/>
                  </a:lnTo>
                  <a:lnTo>
                    <a:pt x="317" y="1239"/>
                  </a:lnTo>
                  <a:lnTo>
                    <a:pt x="341" y="1269"/>
                  </a:lnTo>
                  <a:lnTo>
                    <a:pt x="337" y="1333"/>
                  </a:lnTo>
                  <a:lnTo>
                    <a:pt x="344" y="1356"/>
                  </a:lnTo>
                  <a:lnTo>
                    <a:pt x="374" y="1402"/>
                  </a:lnTo>
                  <a:lnTo>
                    <a:pt x="508" y="1490"/>
                  </a:lnTo>
                  <a:lnTo>
                    <a:pt x="601" y="1541"/>
                  </a:lnTo>
                  <a:lnTo>
                    <a:pt x="624" y="1544"/>
                  </a:lnTo>
                  <a:lnTo>
                    <a:pt x="641" y="1538"/>
                  </a:lnTo>
                  <a:lnTo>
                    <a:pt x="664" y="1513"/>
                  </a:lnTo>
                  <a:lnTo>
                    <a:pt x="678" y="1504"/>
                  </a:lnTo>
                  <a:lnTo>
                    <a:pt x="718" y="1420"/>
                  </a:lnTo>
                  <a:lnTo>
                    <a:pt x="737" y="1396"/>
                  </a:lnTo>
                  <a:lnTo>
                    <a:pt x="750" y="1390"/>
                  </a:lnTo>
                  <a:lnTo>
                    <a:pt x="781" y="1396"/>
                  </a:lnTo>
                  <a:lnTo>
                    <a:pt x="787" y="1396"/>
                  </a:lnTo>
                  <a:lnTo>
                    <a:pt x="794" y="1384"/>
                  </a:lnTo>
                  <a:lnTo>
                    <a:pt x="804" y="1375"/>
                  </a:lnTo>
                  <a:lnTo>
                    <a:pt x="821" y="1381"/>
                  </a:lnTo>
                  <a:lnTo>
                    <a:pt x="837" y="1390"/>
                  </a:lnTo>
                  <a:lnTo>
                    <a:pt x="891" y="1396"/>
                  </a:lnTo>
                  <a:lnTo>
                    <a:pt x="901" y="1402"/>
                  </a:lnTo>
                  <a:lnTo>
                    <a:pt x="938" y="1411"/>
                  </a:lnTo>
                  <a:lnTo>
                    <a:pt x="954" y="1405"/>
                  </a:lnTo>
                  <a:lnTo>
                    <a:pt x="994" y="1426"/>
                  </a:lnTo>
                  <a:lnTo>
                    <a:pt x="1005" y="1447"/>
                  </a:lnTo>
                  <a:lnTo>
                    <a:pt x="1011" y="1447"/>
                  </a:lnTo>
                  <a:lnTo>
                    <a:pt x="1014" y="1456"/>
                  </a:lnTo>
                  <a:lnTo>
                    <a:pt x="1021" y="1460"/>
                  </a:lnTo>
                  <a:lnTo>
                    <a:pt x="1037" y="1469"/>
                  </a:lnTo>
                  <a:lnTo>
                    <a:pt x="1064" y="1498"/>
                  </a:lnTo>
                  <a:lnTo>
                    <a:pt x="1101" y="1529"/>
                  </a:lnTo>
                  <a:lnTo>
                    <a:pt x="1121" y="1556"/>
                  </a:lnTo>
                  <a:lnTo>
                    <a:pt x="1124" y="1568"/>
                  </a:lnTo>
                  <a:lnTo>
                    <a:pt x="1184" y="1697"/>
                  </a:lnTo>
                  <a:lnTo>
                    <a:pt x="1191" y="1722"/>
                  </a:lnTo>
                  <a:lnTo>
                    <a:pt x="1257" y="1791"/>
                  </a:lnTo>
                  <a:lnTo>
                    <a:pt x="1260" y="1806"/>
                  </a:lnTo>
                  <a:lnTo>
                    <a:pt x="1304" y="1848"/>
                  </a:lnTo>
                  <a:lnTo>
                    <a:pt x="1318" y="1857"/>
                  </a:lnTo>
                  <a:lnTo>
                    <a:pt x="1338" y="1876"/>
                  </a:lnTo>
                  <a:lnTo>
                    <a:pt x="1341" y="1887"/>
                  </a:lnTo>
                  <a:lnTo>
                    <a:pt x="1338" y="1929"/>
                  </a:lnTo>
                  <a:lnTo>
                    <a:pt x="1351" y="1945"/>
                  </a:lnTo>
                  <a:lnTo>
                    <a:pt x="1358" y="1995"/>
                  </a:lnTo>
                  <a:lnTo>
                    <a:pt x="1374" y="2011"/>
                  </a:lnTo>
                  <a:lnTo>
                    <a:pt x="1417" y="2089"/>
                  </a:lnTo>
                  <a:lnTo>
                    <a:pt x="1424" y="2114"/>
                  </a:lnTo>
                  <a:lnTo>
                    <a:pt x="1454" y="2116"/>
                  </a:lnTo>
                  <a:lnTo>
                    <a:pt x="1491" y="2137"/>
                  </a:lnTo>
                  <a:lnTo>
                    <a:pt x="1531" y="2149"/>
                  </a:lnTo>
                  <a:lnTo>
                    <a:pt x="1594" y="2186"/>
                  </a:lnTo>
                  <a:lnTo>
                    <a:pt x="1681" y="2192"/>
                  </a:lnTo>
                  <a:lnTo>
                    <a:pt x="1698" y="2198"/>
                  </a:lnTo>
                  <a:lnTo>
                    <a:pt x="1744" y="2225"/>
                  </a:lnTo>
                  <a:lnTo>
                    <a:pt x="1768" y="2234"/>
                  </a:lnTo>
                  <a:lnTo>
                    <a:pt x="1791" y="2210"/>
                  </a:lnTo>
                  <a:lnTo>
                    <a:pt x="1811" y="2212"/>
                  </a:lnTo>
                  <a:lnTo>
                    <a:pt x="1815" y="2207"/>
                  </a:lnTo>
                  <a:lnTo>
                    <a:pt x="1815" y="2198"/>
                  </a:lnTo>
                  <a:lnTo>
                    <a:pt x="1794" y="2189"/>
                  </a:lnTo>
                  <a:lnTo>
                    <a:pt x="1797" y="2183"/>
                  </a:lnTo>
                  <a:lnTo>
                    <a:pt x="1778" y="2162"/>
                  </a:lnTo>
                  <a:lnTo>
                    <a:pt x="1751" y="2066"/>
                  </a:lnTo>
                  <a:lnTo>
                    <a:pt x="1738" y="2026"/>
                  </a:lnTo>
                  <a:lnTo>
                    <a:pt x="1757" y="1969"/>
                  </a:lnTo>
                  <a:lnTo>
                    <a:pt x="1757" y="1951"/>
                  </a:lnTo>
                  <a:lnTo>
                    <a:pt x="1748" y="1945"/>
                  </a:lnTo>
                  <a:lnTo>
                    <a:pt x="1744" y="1945"/>
                  </a:lnTo>
                  <a:lnTo>
                    <a:pt x="1741" y="1939"/>
                  </a:lnTo>
                  <a:lnTo>
                    <a:pt x="1741" y="1936"/>
                  </a:lnTo>
                  <a:lnTo>
                    <a:pt x="1744" y="1932"/>
                  </a:lnTo>
                  <a:lnTo>
                    <a:pt x="1774" y="1915"/>
                  </a:lnTo>
                  <a:lnTo>
                    <a:pt x="1791" y="1863"/>
                  </a:lnTo>
                  <a:lnTo>
                    <a:pt x="1778" y="1857"/>
                  </a:lnTo>
                  <a:lnTo>
                    <a:pt x="1771" y="1833"/>
                  </a:lnTo>
                  <a:lnTo>
                    <a:pt x="1785" y="1818"/>
                  </a:lnTo>
                  <a:lnTo>
                    <a:pt x="1805" y="1830"/>
                  </a:lnTo>
                  <a:lnTo>
                    <a:pt x="1838" y="1809"/>
                  </a:lnTo>
                  <a:lnTo>
                    <a:pt x="1844" y="1779"/>
                  </a:lnTo>
                  <a:lnTo>
                    <a:pt x="1831" y="1770"/>
                  </a:lnTo>
                  <a:lnTo>
                    <a:pt x="1838" y="1758"/>
                  </a:lnTo>
                  <a:lnTo>
                    <a:pt x="1844" y="1758"/>
                  </a:lnTo>
                  <a:lnTo>
                    <a:pt x="1854" y="1761"/>
                  </a:lnTo>
                  <a:lnTo>
                    <a:pt x="1861" y="1755"/>
                  </a:lnTo>
                  <a:lnTo>
                    <a:pt x="1871" y="1758"/>
                  </a:lnTo>
                  <a:lnTo>
                    <a:pt x="1881" y="1758"/>
                  </a:lnTo>
                  <a:lnTo>
                    <a:pt x="1891" y="1755"/>
                  </a:lnTo>
                  <a:lnTo>
                    <a:pt x="1891" y="1749"/>
                  </a:lnTo>
                  <a:lnTo>
                    <a:pt x="1891" y="1728"/>
                  </a:lnTo>
                  <a:lnTo>
                    <a:pt x="1898" y="1718"/>
                  </a:lnTo>
                  <a:lnTo>
                    <a:pt x="1905" y="1718"/>
                  </a:lnTo>
                  <a:lnTo>
                    <a:pt x="1911" y="1722"/>
                  </a:lnTo>
                  <a:lnTo>
                    <a:pt x="1917" y="1722"/>
                  </a:lnTo>
                  <a:lnTo>
                    <a:pt x="1964" y="1712"/>
                  </a:lnTo>
                  <a:lnTo>
                    <a:pt x="1971" y="1710"/>
                  </a:lnTo>
                  <a:lnTo>
                    <a:pt x="1971" y="1704"/>
                  </a:lnTo>
                  <a:lnTo>
                    <a:pt x="1967" y="1697"/>
                  </a:lnTo>
                  <a:lnTo>
                    <a:pt x="1944" y="1683"/>
                  </a:lnTo>
                  <a:lnTo>
                    <a:pt x="1944" y="1673"/>
                  </a:lnTo>
                  <a:lnTo>
                    <a:pt x="1988" y="1662"/>
                  </a:lnTo>
                  <a:lnTo>
                    <a:pt x="1994" y="1655"/>
                  </a:lnTo>
                  <a:lnTo>
                    <a:pt x="2011" y="1653"/>
                  </a:lnTo>
                  <a:lnTo>
                    <a:pt x="2011" y="1655"/>
                  </a:lnTo>
                  <a:lnTo>
                    <a:pt x="2008" y="1662"/>
                  </a:lnTo>
                  <a:lnTo>
                    <a:pt x="2014" y="1670"/>
                  </a:lnTo>
                  <a:lnTo>
                    <a:pt x="2021" y="1670"/>
                  </a:lnTo>
                  <a:lnTo>
                    <a:pt x="2028" y="1664"/>
                  </a:lnTo>
                  <a:lnTo>
                    <a:pt x="2098" y="1646"/>
                  </a:lnTo>
                  <a:lnTo>
                    <a:pt x="2214" y="1577"/>
                  </a:lnTo>
                  <a:lnTo>
                    <a:pt x="2221" y="1550"/>
                  </a:lnTo>
                  <a:lnTo>
                    <a:pt x="2275" y="1511"/>
                  </a:lnTo>
                  <a:lnTo>
                    <a:pt x="2278" y="1504"/>
                  </a:lnTo>
                  <a:lnTo>
                    <a:pt x="2254" y="1475"/>
                  </a:lnTo>
                  <a:lnTo>
                    <a:pt x="2257" y="1450"/>
                  </a:lnTo>
                  <a:lnTo>
                    <a:pt x="2294" y="1435"/>
                  </a:lnTo>
                  <a:lnTo>
                    <a:pt x="2301" y="1438"/>
                  </a:lnTo>
                  <a:lnTo>
                    <a:pt x="2294" y="1462"/>
                  </a:lnTo>
                  <a:lnTo>
                    <a:pt x="2301" y="1471"/>
                  </a:lnTo>
                  <a:lnTo>
                    <a:pt x="2341" y="1469"/>
                  </a:lnTo>
                  <a:lnTo>
                    <a:pt x="2348" y="1478"/>
                  </a:lnTo>
                  <a:lnTo>
                    <a:pt x="2432" y="1445"/>
                  </a:lnTo>
                  <a:lnTo>
                    <a:pt x="2478" y="1441"/>
                  </a:lnTo>
                  <a:lnTo>
                    <a:pt x="2481" y="1438"/>
                  </a:lnTo>
                  <a:lnTo>
                    <a:pt x="2478" y="1435"/>
                  </a:lnTo>
                  <a:lnTo>
                    <a:pt x="2471" y="1426"/>
                  </a:lnTo>
                  <a:lnTo>
                    <a:pt x="2464" y="1411"/>
                  </a:lnTo>
                  <a:lnTo>
                    <a:pt x="2471" y="1405"/>
                  </a:lnTo>
                  <a:lnTo>
                    <a:pt x="2478" y="1393"/>
                  </a:lnTo>
                  <a:lnTo>
                    <a:pt x="2491" y="1378"/>
                  </a:lnTo>
                  <a:lnTo>
                    <a:pt x="2508" y="1333"/>
                  </a:lnTo>
                  <a:lnTo>
                    <a:pt x="2494" y="1315"/>
                  </a:lnTo>
                  <a:lnTo>
                    <a:pt x="2494" y="1300"/>
                  </a:lnTo>
                  <a:lnTo>
                    <a:pt x="2498" y="1290"/>
                  </a:lnTo>
                  <a:lnTo>
                    <a:pt x="2498" y="1279"/>
                  </a:lnTo>
                  <a:lnTo>
                    <a:pt x="2505" y="1254"/>
                  </a:lnTo>
                  <a:lnTo>
                    <a:pt x="2517" y="1242"/>
                  </a:lnTo>
                  <a:lnTo>
                    <a:pt x="2525" y="1221"/>
                  </a:lnTo>
                  <a:lnTo>
                    <a:pt x="2534" y="1185"/>
                  </a:lnTo>
                  <a:lnTo>
                    <a:pt x="2534" y="1163"/>
                  </a:lnTo>
                  <a:lnTo>
                    <a:pt x="2525" y="1130"/>
                  </a:lnTo>
                  <a:lnTo>
                    <a:pt x="2511" y="1110"/>
                  </a:lnTo>
                  <a:lnTo>
                    <a:pt x="2505" y="1104"/>
                  </a:lnTo>
                  <a:lnTo>
                    <a:pt x="2505" y="1092"/>
                  </a:lnTo>
                  <a:lnTo>
                    <a:pt x="2501" y="1082"/>
                  </a:lnTo>
                  <a:lnTo>
                    <a:pt x="2491" y="1065"/>
                  </a:lnTo>
                  <a:lnTo>
                    <a:pt x="2478" y="1055"/>
                  </a:lnTo>
                  <a:lnTo>
                    <a:pt x="2471" y="1046"/>
                  </a:lnTo>
                  <a:lnTo>
                    <a:pt x="2481" y="1025"/>
                  </a:lnTo>
                  <a:lnTo>
                    <a:pt x="2464" y="996"/>
                  </a:lnTo>
                  <a:lnTo>
                    <a:pt x="2438" y="974"/>
                  </a:lnTo>
                  <a:lnTo>
                    <a:pt x="2428" y="959"/>
                  </a:lnTo>
                  <a:lnTo>
                    <a:pt x="2424" y="754"/>
                  </a:lnTo>
                  <a:lnTo>
                    <a:pt x="2421" y="642"/>
                  </a:lnTo>
                  <a:lnTo>
                    <a:pt x="2395" y="636"/>
                  </a:lnTo>
                  <a:lnTo>
                    <a:pt x="2368" y="646"/>
                  </a:lnTo>
                  <a:lnTo>
                    <a:pt x="2361" y="646"/>
                  </a:lnTo>
                  <a:lnTo>
                    <a:pt x="2334" y="62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86" name="Freeform 403"/>
            <p:cNvSpPr>
              <a:spLocks noChangeAspect="1"/>
            </p:cNvSpPr>
            <p:nvPr/>
          </p:nvSpPr>
          <p:spPr bwMode="auto">
            <a:xfrm>
              <a:off x="6181" y="2465"/>
              <a:ext cx="1192" cy="1213"/>
            </a:xfrm>
            <a:custGeom>
              <a:avLst/>
              <a:gdLst>
                <a:gd name="T0" fmla="*/ 113 w 1192"/>
                <a:gd name="T1" fmla="*/ 836 h 1213"/>
                <a:gd name="T2" fmla="*/ 53 w 1192"/>
                <a:gd name="T3" fmla="*/ 770 h 1213"/>
                <a:gd name="T4" fmla="*/ 93 w 1192"/>
                <a:gd name="T5" fmla="*/ 721 h 1213"/>
                <a:gd name="T6" fmla="*/ 90 w 1192"/>
                <a:gd name="T7" fmla="*/ 673 h 1213"/>
                <a:gd name="T8" fmla="*/ 66 w 1192"/>
                <a:gd name="T9" fmla="*/ 571 h 1213"/>
                <a:gd name="T10" fmla="*/ 63 w 1192"/>
                <a:gd name="T11" fmla="*/ 520 h 1213"/>
                <a:gd name="T12" fmla="*/ 56 w 1192"/>
                <a:gd name="T13" fmla="*/ 396 h 1213"/>
                <a:gd name="T14" fmla="*/ 23 w 1192"/>
                <a:gd name="T15" fmla="*/ 317 h 1213"/>
                <a:gd name="T16" fmla="*/ 6 w 1192"/>
                <a:gd name="T17" fmla="*/ 190 h 1213"/>
                <a:gd name="T18" fmla="*/ 16 w 1192"/>
                <a:gd name="T19" fmla="*/ 142 h 1213"/>
                <a:gd name="T20" fmla="*/ 0 w 1192"/>
                <a:gd name="T21" fmla="*/ 79 h 1213"/>
                <a:gd name="T22" fmla="*/ 309 w 1192"/>
                <a:gd name="T23" fmla="*/ 31 h 1213"/>
                <a:gd name="T24" fmla="*/ 340 w 1192"/>
                <a:gd name="T25" fmla="*/ 0 h 1213"/>
                <a:gd name="T26" fmla="*/ 373 w 1192"/>
                <a:gd name="T27" fmla="*/ 58 h 1213"/>
                <a:gd name="T28" fmla="*/ 380 w 1192"/>
                <a:gd name="T29" fmla="*/ 118 h 1213"/>
                <a:gd name="T30" fmla="*/ 426 w 1192"/>
                <a:gd name="T31" fmla="*/ 137 h 1213"/>
                <a:gd name="T32" fmla="*/ 463 w 1192"/>
                <a:gd name="T33" fmla="*/ 152 h 1213"/>
                <a:gd name="T34" fmla="*/ 517 w 1192"/>
                <a:gd name="T35" fmla="*/ 152 h 1213"/>
                <a:gd name="T36" fmla="*/ 523 w 1192"/>
                <a:gd name="T37" fmla="*/ 169 h 1213"/>
                <a:gd name="T38" fmla="*/ 582 w 1192"/>
                <a:gd name="T39" fmla="*/ 154 h 1213"/>
                <a:gd name="T40" fmla="*/ 690 w 1192"/>
                <a:gd name="T41" fmla="*/ 161 h 1213"/>
                <a:gd name="T42" fmla="*/ 696 w 1192"/>
                <a:gd name="T43" fmla="*/ 172 h 1213"/>
                <a:gd name="T44" fmla="*/ 716 w 1192"/>
                <a:gd name="T45" fmla="*/ 181 h 1213"/>
                <a:gd name="T46" fmla="*/ 730 w 1192"/>
                <a:gd name="T47" fmla="*/ 214 h 1213"/>
                <a:gd name="T48" fmla="*/ 763 w 1192"/>
                <a:gd name="T49" fmla="*/ 203 h 1213"/>
                <a:gd name="T50" fmla="*/ 789 w 1192"/>
                <a:gd name="T51" fmla="*/ 203 h 1213"/>
                <a:gd name="T52" fmla="*/ 836 w 1192"/>
                <a:gd name="T53" fmla="*/ 229 h 1213"/>
                <a:gd name="T54" fmla="*/ 863 w 1192"/>
                <a:gd name="T55" fmla="*/ 254 h 1213"/>
                <a:gd name="T56" fmla="*/ 909 w 1192"/>
                <a:gd name="T57" fmla="*/ 248 h 1213"/>
                <a:gd name="T58" fmla="*/ 979 w 1192"/>
                <a:gd name="T59" fmla="*/ 218 h 1213"/>
                <a:gd name="T60" fmla="*/ 1083 w 1192"/>
                <a:gd name="T61" fmla="*/ 233 h 1213"/>
                <a:gd name="T62" fmla="*/ 1110 w 1192"/>
                <a:gd name="T63" fmla="*/ 242 h 1213"/>
                <a:gd name="T64" fmla="*/ 1150 w 1192"/>
                <a:gd name="T65" fmla="*/ 248 h 1213"/>
                <a:gd name="T66" fmla="*/ 1169 w 1192"/>
                <a:gd name="T67" fmla="*/ 266 h 1213"/>
                <a:gd name="T68" fmla="*/ 1086 w 1192"/>
                <a:gd name="T69" fmla="*/ 303 h 1213"/>
                <a:gd name="T70" fmla="*/ 1043 w 1192"/>
                <a:gd name="T71" fmla="*/ 329 h 1213"/>
                <a:gd name="T72" fmla="*/ 976 w 1192"/>
                <a:gd name="T73" fmla="*/ 362 h 1213"/>
                <a:gd name="T74" fmla="*/ 793 w 1192"/>
                <a:gd name="T75" fmla="*/ 526 h 1213"/>
                <a:gd name="T76" fmla="*/ 773 w 1192"/>
                <a:gd name="T77" fmla="*/ 549 h 1213"/>
                <a:gd name="T78" fmla="*/ 763 w 1192"/>
                <a:gd name="T79" fmla="*/ 673 h 1213"/>
                <a:gd name="T80" fmla="*/ 702 w 1192"/>
                <a:gd name="T81" fmla="*/ 716 h 1213"/>
                <a:gd name="T82" fmla="*/ 693 w 1192"/>
                <a:gd name="T83" fmla="*/ 737 h 1213"/>
                <a:gd name="T84" fmla="*/ 706 w 1192"/>
                <a:gd name="T85" fmla="*/ 782 h 1213"/>
                <a:gd name="T86" fmla="*/ 710 w 1192"/>
                <a:gd name="T87" fmla="*/ 830 h 1213"/>
                <a:gd name="T88" fmla="*/ 706 w 1192"/>
                <a:gd name="T89" fmla="*/ 885 h 1213"/>
                <a:gd name="T90" fmla="*/ 716 w 1192"/>
                <a:gd name="T91" fmla="*/ 951 h 1213"/>
                <a:gd name="T92" fmla="*/ 739 w 1192"/>
                <a:gd name="T93" fmla="*/ 972 h 1213"/>
                <a:gd name="T94" fmla="*/ 786 w 1192"/>
                <a:gd name="T95" fmla="*/ 984 h 1213"/>
                <a:gd name="T96" fmla="*/ 800 w 1192"/>
                <a:gd name="T97" fmla="*/ 999 h 1213"/>
                <a:gd name="T98" fmla="*/ 866 w 1192"/>
                <a:gd name="T99" fmla="*/ 1051 h 1213"/>
                <a:gd name="T100" fmla="*/ 962 w 1192"/>
                <a:gd name="T101" fmla="*/ 1114 h 1213"/>
                <a:gd name="T102" fmla="*/ 969 w 1192"/>
                <a:gd name="T103" fmla="*/ 1153 h 1213"/>
                <a:gd name="T104" fmla="*/ 113 w 1192"/>
                <a:gd name="T105" fmla="*/ 1213 h 121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92"/>
                <a:gd name="T160" fmla="*/ 0 h 1213"/>
                <a:gd name="T161" fmla="*/ 1192 w 1192"/>
                <a:gd name="T162" fmla="*/ 1213 h 121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92" h="1213">
                  <a:moveTo>
                    <a:pt x="113" y="1213"/>
                  </a:moveTo>
                  <a:lnTo>
                    <a:pt x="113" y="836"/>
                  </a:lnTo>
                  <a:lnTo>
                    <a:pt x="56" y="788"/>
                  </a:lnTo>
                  <a:lnTo>
                    <a:pt x="53" y="770"/>
                  </a:lnTo>
                  <a:lnTo>
                    <a:pt x="83" y="743"/>
                  </a:lnTo>
                  <a:lnTo>
                    <a:pt x="93" y="721"/>
                  </a:lnTo>
                  <a:lnTo>
                    <a:pt x="93" y="706"/>
                  </a:lnTo>
                  <a:lnTo>
                    <a:pt x="90" y="673"/>
                  </a:lnTo>
                  <a:lnTo>
                    <a:pt x="96" y="646"/>
                  </a:lnTo>
                  <a:lnTo>
                    <a:pt x="66" y="571"/>
                  </a:lnTo>
                  <a:lnTo>
                    <a:pt x="63" y="556"/>
                  </a:lnTo>
                  <a:lnTo>
                    <a:pt x="63" y="520"/>
                  </a:lnTo>
                  <a:lnTo>
                    <a:pt x="59" y="498"/>
                  </a:lnTo>
                  <a:lnTo>
                    <a:pt x="56" y="396"/>
                  </a:lnTo>
                  <a:lnTo>
                    <a:pt x="43" y="336"/>
                  </a:lnTo>
                  <a:lnTo>
                    <a:pt x="23" y="317"/>
                  </a:lnTo>
                  <a:lnTo>
                    <a:pt x="10" y="251"/>
                  </a:lnTo>
                  <a:lnTo>
                    <a:pt x="6" y="190"/>
                  </a:lnTo>
                  <a:lnTo>
                    <a:pt x="10" y="158"/>
                  </a:lnTo>
                  <a:lnTo>
                    <a:pt x="16" y="142"/>
                  </a:lnTo>
                  <a:lnTo>
                    <a:pt x="0" y="94"/>
                  </a:lnTo>
                  <a:lnTo>
                    <a:pt x="0" y="79"/>
                  </a:lnTo>
                  <a:lnTo>
                    <a:pt x="309" y="79"/>
                  </a:lnTo>
                  <a:lnTo>
                    <a:pt x="309" y="31"/>
                  </a:lnTo>
                  <a:lnTo>
                    <a:pt x="313" y="0"/>
                  </a:lnTo>
                  <a:lnTo>
                    <a:pt x="340" y="0"/>
                  </a:lnTo>
                  <a:lnTo>
                    <a:pt x="370" y="12"/>
                  </a:lnTo>
                  <a:lnTo>
                    <a:pt x="373" y="58"/>
                  </a:lnTo>
                  <a:lnTo>
                    <a:pt x="383" y="88"/>
                  </a:lnTo>
                  <a:lnTo>
                    <a:pt x="380" y="118"/>
                  </a:lnTo>
                  <a:lnTo>
                    <a:pt x="413" y="139"/>
                  </a:lnTo>
                  <a:lnTo>
                    <a:pt x="426" y="137"/>
                  </a:lnTo>
                  <a:lnTo>
                    <a:pt x="450" y="139"/>
                  </a:lnTo>
                  <a:lnTo>
                    <a:pt x="463" y="152"/>
                  </a:lnTo>
                  <a:lnTo>
                    <a:pt x="486" y="148"/>
                  </a:lnTo>
                  <a:lnTo>
                    <a:pt x="517" y="152"/>
                  </a:lnTo>
                  <a:lnTo>
                    <a:pt x="523" y="163"/>
                  </a:lnTo>
                  <a:lnTo>
                    <a:pt x="523" y="169"/>
                  </a:lnTo>
                  <a:lnTo>
                    <a:pt x="566" y="166"/>
                  </a:lnTo>
                  <a:lnTo>
                    <a:pt x="582" y="154"/>
                  </a:lnTo>
                  <a:lnTo>
                    <a:pt x="646" y="148"/>
                  </a:lnTo>
                  <a:lnTo>
                    <a:pt x="690" y="161"/>
                  </a:lnTo>
                  <a:lnTo>
                    <a:pt x="699" y="161"/>
                  </a:lnTo>
                  <a:lnTo>
                    <a:pt x="696" y="172"/>
                  </a:lnTo>
                  <a:lnTo>
                    <a:pt x="710" y="181"/>
                  </a:lnTo>
                  <a:lnTo>
                    <a:pt x="716" y="181"/>
                  </a:lnTo>
                  <a:lnTo>
                    <a:pt x="723" y="187"/>
                  </a:lnTo>
                  <a:lnTo>
                    <a:pt x="730" y="214"/>
                  </a:lnTo>
                  <a:lnTo>
                    <a:pt x="746" y="221"/>
                  </a:lnTo>
                  <a:lnTo>
                    <a:pt x="763" y="203"/>
                  </a:lnTo>
                  <a:lnTo>
                    <a:pt x="773" y="197"/>
                  </a:lnTo>
                  <a:lnTo>
                    <a:pt x="789" y="203"/>
                  </a:lnTo>
                  <a:lnTo>
                    <a:pt x="803" y="221"/>
                  </a:lnTo>
                  <a:lnTo>
                    <a:pt x="836" y="229"/>
                  </a:lnTo>
                  <a:lnTo>
                    <a:pt x="846" y="242"/>
                  </a:lnTo>
                  <a:lnTo>
                    <a:pt x="863" y="254"/>
                  </a:lnTo>
                  <a:lnTo>
                    <a:pt x="886" y="254"/>
                  </a:lnTo>
                  <a:lnTo>
                    <a:pt x="909" y="248"/>
                  </a:lnTo>
                  <a:lnTo>
                    <a:pt x="969" y="212"/>
                  </a:lnTo>
                  <a:lnTo>
                    <a:pt x="979" y="218"/>
                  </a:lnTo>
                  <a:lnTo>
                    <a:pt x="993" y="236"/>
                  </a:lnTo>
                  <a:lnTo>
                    <a:pt x="1083" y="233"/>
                  </a:lnTo>
                  <a:lnTo>
                    <a:pt x="1096" y="236"/>
                  </a:lnTo>
                  <a:lnTo>
                    <a:pt x="1110" y="242"/>
                  </a:lnTo>
                  <a:lnTo>
                    <a:pt x="1133" y="257"/>
                  </a:lnTo>
                  <a:lnTo>
                    <a:pt x="1150" y="248"/>
                  </a:lnTo>
                  <a:lnTo>
                    <a:pt x="1192" y="248"/>
                  </a:lnTo>
                  <a:lnTo>
                    <a:pt x="1169" y="266"/>
                  </a:lnTo>
                  <a:lnTo>
                    <a:pt x="1116" y="293"/>
                  </a:lnTo>
                  <a:lnTo>
                    <a:pt x="1086" y="303"/>
                  </a:lnTo>
                  <a:lnTo>
                    <a:pt x="1066" y="308"/>
                  </a:lnTo>
                  <a:lnTo>
                    <a:pt x="1043" y="329"/>
                  </a:lnTo>
                  <a:lnTo>
                    <a:pt x="999" y="348"/>
                  </a:lnTo>
                  <a:lnTo>
                    <a:pt x="976" y="362"/>
                  </a:lnTo>
                  <a:lnTo>
                    <a:pt x="903" y="438"/>
                  </a:lnTo>
                  <a:lnTo>
                    <a:pt x="793" y="526"/>
                  </a:lnTo>
                  <a:lnTo>
                    <a:pt x="783" y="541"/>
                  </a:lnTo>
                  <a:lnTo>
                    <a:pt x="773" y="549"/>
                  </a:lnTo>
                  <a:lnTo>
                    <a:pt x="776" y="661"/>
                  </a:lnTo>
                  <a:lnTo>
                    <a:pt x="763" y="673"/>
                  </a:lnTo>
                  <a:lnTo>
                    <a:pt x="749" y="679"/>
                  </a:lnTo>
                  <a:lnTo>
                    <a:pt x="702" y="716"/>
                  </a:lnTo>
                  <a:lnTo>
                    <a:pt x="699" y="734"/>
                  </a:lnTo>
                  <a:lnTo>
                    <a:pt x="693" y="737"/>
                  </a:lnTo>
                  <a:lnTo>
                    <a:pt x="683" y="770"/>
                  </a:lnTo>
                  <a:lnTo>
                    <a:pt x="706" y="782"/>
                  </a:lnTo>
                  <a:lnTo>
                    <a:pt x="723" y="806"/>
                  </a:lnTo>
                  <a:lnTo>
                    <a:pt x="710" y="830"/>
                  </a:lnTo>
                  <a:lnTo>
                    <a:pt x="713" y="848"/>
                  </a:lnTo>
                  <a:lnTo>
                    <a:pt x="706" y="885"/>
                  </a:lnTo>
                  <a:lnTo>
                    <a:pt x="706" y="939"/>
                  </a:lnTo>
                  <a:lnTo>
                    <a:pt x="716" y="951"/>
                  </a:lnTo>
                  <a:lnTo>
                    <a:pt x="733" y="963"/>
                  </a:lnTo>
                  <a:lnTo>
                    <a:pt x="739" y="972"/>
                  </a:lnTo>
                  <a:lnTo>
                    <a:pt x="780" y="978"/>
                  </a:lnTo>
                  <a:lnTo>
                    <a:pt x="786" y="984"/>
                  </a:lnTo>
                  <a:lnTo>
                    <a:pt x="789" y="993"/>
                  </a:lnTo>
                  <a:lnTo>
                    <a:pt x="800" y="999"/>
                  </a:lnTo>
                  <a:lnTo>
                    <a:pt x="849" y="1020"/>
                  </a:lnTo>
                  <a:lnTo>
                    <a:pt x="866" y="1051"/>
                  </a:lnTo>
                  <a:lnTo>
                    <a:pt x="912" y="1081"/>
                  </a:lnTo>
                  <a:lnTo>
                    <a:pt x="962" y="1114"/>
                  </a:lnTo>
                  <a:lnTo>
                    <a:pt x="969" y="1126"/>
                  </a:lnTo>
                  <a:lnTo>
                    <a:pt x="969" y="1153"/>
                  </a:lnTo>
                  <a:lnTo>
                    <a:pt x="973" y="1189"/>
                  </a:lnTo>
                  <a:lnTo>
                    <a:pt x="113" y="12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87" name="Freeform 404"/>
            <p:cNvSpPr>
              <a:spLocks noChangeAspect="1"/>
            </p:cNvSpPr>
            <p:nvPr/>
          </p:nvSpPr>
          <p:spPr bwMode="auto">
            <a:xfrm>
              <a:off x="6181" y="2465"/>
              <a:ext cx="1192" cy="1213"/>
            </a:xfrm>
            <a:custGeom>
              <a:avLst/>
              <a:gdLst>
                <a:gd name="T0" fmla="*/ 113 w 1192"/>
                <a:gd name="T1" fmla="*/ 836 h 1213"/>
                <a:gd name="T2" fmla="*/ 53 w 1192"/>
                <a:gd name="T3" fmla="*/ 770 h 1213"/>
                <a:gd name="T4" fmla="*/ 93 w 1192"/>
                <a:gd name="T5" fmla="*/ 721 h 1213"/>
                <a:gd name="T6" fmla="*/ 90 w 1192"/>
                <a:gd name="T7" fmla="*/ 673 h 1213"/>
                <a:gd name="T8" fmla="*/ 66 w 1192"/>
                <a:gd name="T9" fmla="*/ 571 h 1213"/>
                <a:gd name="T10" fmla="*/ 63 w 1192"/>
                <a:gd name="T11" fmla="*/ 520 h 1213"/>
                <a:gd name="T12" fmla="*/ 56 w 1192"/>
                <a:gd name="T13" fmla="*/ 396 h 1213"/>
                <a:gd name="T14" fmla="*/ 24 w 1192"/>
                <a:gd name="T15" fmla="*/ 317 h 1213"/>
                <a:gd name="T16" fmla="*/ 6 w 1192"/>
                <a:gd name="T17" fmla="*/ 190 h 1213"/>
                <a:gd name="T18" fmla="*/ 16 w 1192"/>
                <a:gd name="T19" fmla="*/ 142 h 1213"/>
                <a:gd name="T20" fmla="*/ 0 w 1192"/>
                <a:gd name="T21" fmla="*/ 79 h 1213"/>
                <a:gd name="T22" fmla="*/ 310 w 1192"/>
                <a:gd name="T23" fmla="*/ 31 h 1213"/>
                <a:gd name="T24" fmla="*/ 340 w 1192"/>
                <a:gd name="T25" fmla="*/ 0 h 1213"/>
                <a:gd name="T26" fmla="*/ 374 w 1192"/>
                <a:gd name="T27" fmla="*/ 58 h 1213"/>
                <a:gd name="T28" fmla="*/ 379 w 1192"/>
                <a:gd name="T29" fmla="*/ 118 h 1213"/>
                <a:gd name="T30" fmla="*/ 426 w 1192"/>
                <a:gd name="T31" fmla="*/ 137 h 1213"/>
                <a:gd name="T32" fmla="*/ 463 w 1192"/>
                <a:gd name="T33" fmla="*/ 152 h 1213"/>
                <a:gd name="T34" fmla="*/ 516 w 1192"/>
                <a:gd name="T35" fmla="*/ 152 h 1213"/>
                <a:gd name="T36" fmla="*/ 522 w 1192"/>
                <a:gd name="T37" fmla="*/ 169 h 1213"/>
                <a:gd name="T38" fmla="*/ 583 w 1192"/>
                <a:gd name="T39" fmla="*/ 155 h 1213"/>
                <a:gd name="T40" fmla="*/ 689 w 1192"/>
                <a:gd name="T41" fmla="*/ 161 h 1213"/>
                <a:gd name="T42" fmla="*/ 696 w 1192"/>
                <a:gd name="T43" fmla="*/ 173 h 1213"/>
                <a:gd name="T44" fmla="*/ 716 w 1192"/>
                <a:gd name="T45" fmla="*/ 182 h 1213"/>
                <a:gd name="T46" fmla="*/ 730 w 1192"/>
                <a:gd name="T47" fmla="*/ 215 h 1213"/>
                <a:gd name="T48" fmla="*/ 763 w 1192"/>
                <a:gd name="T49" fmla="*/ 203 h 1213"/>
                <a:gd name="T50" fmla="*/ 789 w 1192"/>
                <a:gd name="T51" fmla="*/ 203 h 1213"/>
                <a:gd name="T52" fmla="*/ 836 w 1192"/>
                <a:gd name="T53" fmla="*/ 230 h 1213"/>
                <a:gd name="T54" fmla="*/ 862 w 1192"/>
                <a:gd name="T55" fmla="*/ 254 h 1213"/>
                <a:gd name="T56" fmla="*/ 909 w 1192"/>
                <a:gd name="T57" fmla="*/ 248 h 1213"/>
                <a:gd name="T58" fmla="*/ 979 w 1192"/>
                <a:gd name="T59" fmla="*/ 218 h 1213"/>
                <a:gd name="T60" fmla="*/ 1082 w 1192"/>
                <a:gd name="T61" fmla="*/ 232 h 1213"/>
                <a:gd name="T62" fmla="*/ 1110 w 1192"/>
                <a:gd name="T63" fmla="*/ 242 h 1213"/>
                <a:gd name="T64" fmla="*/ 1149 w 1192"/>
                <a:gd name="T65" fmla="*/ 248 h 1213"/>
                <a:gd name="T66" fmla="*/ 1169 w 1192"/>
                <a:gd name="T67" fmla="*/ 266 h 1213"/>
                <a:gd name="T68" fmla="*/ 1086 w 1192"/>
                <a:gd name="T69" fmla="*/ 303 h 1213"/>
                <a:gd name="T70" fmla="*/ 1043 w 1192"/>
                <a:gd name="T71" fmla="*/ 330 h 1213"/>
                <a:gd name="T72" fmla="*/ 976 w 1192"/>
                <a:gd name="T73" fmla="*/ 362 h 1213"/>
                <a:gd name="T74" fmla="*/ 792 w 1192"/>
                <a:gd name="T75" fmla="*/ 526 h 1213"/>
                <a:gd name="T76" fmla="*/ 772 w 1192"/>
                <a:gd name="T77" fmla="*/ 549 h 1213"/>
                <a:gd name="T78" fmla="*/ 763 w 1192"/>
                <a:gd name="T79" fmla="*/ 673 h 1213"/>
                <a:gd name="T80" fmla="*/ 702 w 1192"/>
                <a:gd name="T81" fmla="*/ 716 h 1213"/>
                <a:gd name="T82" fmla="*/ 693 w 1192"/>
                <a:gd name="T83" fmla="*/ 737 h 1213"/>
                <a:gd name="T84" fmla="*/ 706 w 1192"/>
                <a:gd name="T85" fmla="*/ 782 h 1213"/>
                <a:gd name="T86" fmla="*/ 710 w 1192"/>
                <a:gd name="T87" fmla="*/ 830 h 1213"/>
                <a:gd name="T88" fmla="*/ 706 w 1192"/>
                <a:gd name="T89" fmla="*/ 885 h 1213"/>
                <a:gd name="T90" fmla="*/ 716 w 1192"/>
                <a:gd name="T91" fmla="*/ 951 h 1213"/>
                <a:gd name="T92" fmla="*/ 739 w 1192"/>
                <a:gd name="T93" fmla="*/ 972 h 1213"/>
                <a:gd name="T94" fmla="*/ 786 w 1192"/>
                <a:gd name="T95" fmla="*/ 984 h 1213"/>
                <a:gd name="T96" fmla="*/ 800 w 1192"/>
                <a:gd name="T97" fmla="*/ 999 h 1213"/>
                <a:gd name="T98" fmla="*/ 866 w 1192"/>
                <a:gd name="T99" fmla="*/ 1050 h 1213"/>
                <a:gd name="T100" fmla="*/ 962 w 1192"/>
                <a:gd name="T101" fmla="*/ 1114 h 1213"/>
                <a:gd name="T102" fmla="*/ 969 w 1192"/>
                <a:gd name="T103" fmla="*/ 1153 h 1213"/>
                <a:gd name="T104" fmla="*/ 113 w 1192"/>
                <a:gd name="T105" fmla="*/ 1213 h 121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92"/>
                <a:gd name="T160" fmla="*/ 0 h 1213"/>
                <a:gd name="T161" fmla="*/ 1192 w 1192"/>
                <a:gd name="T162" fmla="*/ 1213 h 121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92" h="1213">
                  <a:moveTo>
                    <a:pt x="113" y="1213"/>
                  </a:moveTo>
                  <a:lnTo>
                    <a:pt x="113" y="836"/>
                  </a:lnTo>
                  <a:lnTo>
                    <a:pt x="56" y="788"/>
                  </a:lnTo>
                  <a:lnTo>
                    <a:pt x="53" y="770"/>
                  </a:lnTo>
                  <a:lnTo>
                    <a:pt x="83" y="743"/>
                  </a:lnTo>
                  <a:lnTo>
                    <a:pt x="93" y="721"/>
                  </a:lnTo>
                  <a:lnTo>
                    <a:pt x="93" y="706"/>
                  </a:lnTo>
                  <a:lnTo>
                    <a:pt x="90" y="673"/>
                  </a:lnTo>
                  <a:lnTo>
                    <a:pt x="97" y="646"/>
                  </a:lnTo>
                  <a:lnTo>
                    <a:pt x="66" y="571"/>
                  </a:lnTo>
                  <a:lnTo>
                    <a:pt x="63" y="556"/>
                  </a:lnTo>
                  <a:lnTo>
                    <a:pt x="63" y="520"/>
                  </a:lnTo>
                  <a:lnTo>
                    <a:pt x="60" y="499"/>
                  </a:lnTo>
                  <a:lnTo>
                    <a:pt x="56" y="396"/>
                  </a:lnTo>
                  <a:lnTo>
                    <a:pt x="43" y="336"/>
                  </a:lnTo>
                  <a:lnTo>
                    <a:pt x="24" y="317"/>
                  </a:lnTo>
                  <a:lnTo>
                    <a:pt x="10" y="251"/>
                  </a:lnTo>
                  <a:lnTo>
                    <a:pt x="6" y="190"/>
                  </a:lnTo>
                  <a:lnTo>
                    <a:pt x="10" y="157"/>
                  </a:lnTo>
                  <a:lnTo>
                    <a:pt x="16" y="142"/>
                  </a:lnTo>
                  <a:lnTo>
                    <a:pt x="0" y="94"/>
                  </a:lnTo>
                  <a:lnTo>
                    <a:pt x="0" y="79"/>
                  </a:lnTo>
                  <a:lnTo>
                    <a:pt x="310" y="79"/>
                  </a:lnTo>
                  <a:lnTo>
                    <a:pt x="310" y="31"/>
                  </a:lnTo>
                  <a:lnTo>
                    <a:pt x="313" y="0"/>
                  </a:lnTo>
                  <a:lnTo>
                    <a:pt x="340" y="0"/>
                  </a:lnTo>
                  <a:lnTo>
                    <a:pt x="369" y="13"/>
                  </a:lnTo>
                  <a:lnTo>
                    <a:pt x="374" y="58"/>
                  </a:lnTo>
                  <a:lnTo>
                    <a:pt x="383" y="89"/>
                  </a:lnTo>
                  <a:lnTo>
                    <a:pt x="379" y="118"/>
                  </a:lnTo>
                  <a:lnTo>
                    <a:pt x="413" y="140"/>
                  </a:lnTo>
                  <a:lnTo>
                    <a:pt x="426" y="137"/>
                  </a:lnTo>
                  <a:lnTo>
                    <a:pt x="450" y="140"/>
                  </a:lnTo>
                  <a:lnTo>
                    <a:pt x="463" y="152"/>
                  </a:lnTo>
                  <a:lnTo>
                    <a:pt x="485" y="148"/>
                  </a:lnTo>
                  <a:lnTo>
                    <a:pt x="516" y="152"/>
                  </a:lnTo>
                  <a:lnTo>
                    <a:pt x="522" y="164"/>
                  </a:lnTo>
                  <a:lnTo>
                    <a:pt x="522" y="169"/>
                  </a:lnTo>
                  <a:lnTo>
                    <a:pt x="567" y="166"/>
                  </a:lnTo>
                  <a:lnTo>
                    <a:pt x="583" y="155"/>
                  </a:lnTo>
                  <a:lnTo>
                    <a:pt x="646" y="148"/>
                  </a:lnTo>
                  <a:lnTo>
                    <a:pt x="689" y="161"/>
                  </a:lnTo>
                  <a:lnTo>
                    <a:pt x="699" y="161"/>
                  </a:lnTo>
                  <a:lnTo>
                    <a:pt x="696" y="173"/>
                  </a:lnTo>
                  <a:lnTo>
                    <a:pt x="710" y="182"/>
                  </a:lnTo>
                  <a:lnTo>
                    <a:pt x="716" y="182"/>
                  </a:lnTo>
                  <a:lnTo>
                    <a:pt x="723" y="188"/>
                  </a:lnTo>
                  <a:lnTo>
                    <a:pt x="730" y="215"/>
                  </a:lnTo>
                  <a:lnTo>
                    <a:pt x="746" y="221"/>
                  </a:lnTo>
                  <a:lnTo>
                    <a:pt x="763" y="203"/>
                  </a:lnTo>
                  <a:lnTo>
                    <a:pt x="772" y="197"/>
                  </a:lnTo>
                  <a:lnTo>
                    <a:pt x="789" y="203"/>
                  </a:lnTo>
                  <a:lnTo>
                    <a:pt x="803" y="221"/>
                  </a:lnTo>
                  <a:lnTo>
                    <a:pt x="836" y="230"/>
                  </a:lnTo>
                  <a:lnTo>
                    <a:pt x="846" y="242"/>
                  </a:lnTo>
                  <a:lnTo>
                    <a:pt x="862" y="254"/>
                  </a:lnTo>
                  <a:lnTo>
                    <a:pt x="886" y="254"/>
                  </a:lnTo>
                  <a:lnTo>
                    <a:pt x="909" y="248"/>
                  </a:lnTo>
                  <a:lnTo>
                    <a:pt x="969" y="212"/>
                  </a:lnTo>
                  <a:lnTo>
                    <a:pt x="979" y="218"/>
                  </a:lnTo>
                  <a:lnTo>
                    <a:pt x="993" y="236"/>
                  </a:lnTo>
                  <a:lnTo>
                    <a:pt x="1082" y="232"/>
                  </a:lnTo>
                  <a:lnTo>
                    <a:pt x="1096" y="236"/>
                  </a:lnTo>
                  <a:lnTo>
                    <a:pt x="1110" y="242"/>
                  </a:lnTo>
                  <a:lnTo>
                    <a:pt x="1133" y="257"/>
                  </a:lnTo>
                  <a:lnTo>
                    <a:pt x="1149" y="248"/>
                  </a:lnTo>
                  <a:lnTo>
                    <a:pt x="1192" y="248"/>
                  </a:lnTo>
                  <a:lnTo>
                    <a:pt x="1169" y="266"/>
                  </a:lnTo>
                  <a:lnTo>
                    <a:pt x="1116" y="293"/>
                  </a:lnTo>
                  <a:lnTo>
                    <a:pt x="1086" y="303"/>
                  </a:lnTo>
                  <a:lnTo>
                    <a:pt x="1065" y="308"/>
                  </a:lnTo>
                  <a:lnTo>
                    <a:pt x="1043" y="330"/>
                  </a:lnTo>
                  <a:lnTo>
                    <a:pt x="999" y="348"/>
                  </a:lnTo>
                  <a:lnTo>
                    <a:pt x="976" y="362"/>
                  </a:lnTo>
                  <a:lnTo>
                    <a:pt x="903" y="438"/>
                  </a:lnTo>
                  <a:lnTo>
                    <a:pt x="792" y="526"/>
                  </a:lnTo>
                  <a:lnTo>
                    <a:pt x="783" y="541"/>
                  </a:lnTo>
                  <a:lnTo>
                    <a:pt x="772" y="549"/>
                  </a:lnTo>
                  <a:lnTo>
                    <a:pt x="776" y="661"/>
                  </a:lnTo>
                  <a:lnTo>
                    <a:pt x="763" y="673"/>
                  </a:lnTo>
                  <a:lnTo>
                    <a:pt x="749" y="679"/>
                  </a:lnTo>
                  <a:lnTo>
                    <a:pt x="702" y="716"/>
                  </a:lnTo>
                  <a:lnTo>
                    <a:pt x="699" y="734"/>
                  </a:lnTo>
                  <a:lnTo>
                    <a:pt x="693" y="737"/>
                  </a:lnTo>
                  <a:lnTo>
                    <a:pt x="683" y="770"/>
                  </a:lnTo>
                  <a:lnTo>
                    <a:pt x="706" y="782"/>
                  </a:lnTo>
                  <a:lnTo>
                    <a:pt x="723" y="806"/>
                  </a:lnTo>
                  <a:lnTo>
                    <a:pt x="710" y="830"/>
                  </a:lnTo>
                  <a:lnTo>
                    <a:pt x="713" y="848"/>
                  </a:lnTo>
                  <a:lnTo>
                    <a:pt x="706" y="885"/>
                  </a:lnTo>
                  <a:lnTo>
                    <a:pt x="706" y="939"/>
                  </a:lnTo>
                  <a:lnTo>
                    <a:pt x="716" y="951"/>
                  </a:lnTo>
                  <a:lnTo>
                    <a:pt x="733" y="963"/>
                  </a:lnTo>
                  <a:lnTo>
                    <a:pt x="739" y="972"/>
                  </a:lnTo>
                  <a:lnTo>
                    <a:pt x="779" y="978"/>
                  </a:lnTo>
                  <a:lnTo>
                    <a:pt x="786" y="984"/>
                  </a:lnTo>
                  <a:lnTo>
                    <a:pt x="789" y="993"/>
                  </a:lnTo>
                  <a:lnTo>
                    <a:pt x="800" y="999"/>
                  </a:lnTo>
                  <a:lnTo>
                    <a:pt x="850" y="1020"/>
                  </a:lnTo>
                  <a:lnTo>
                    <a:pt x="866" y="1050"/>
                  </a:lnTo>
                  <a:lnTo>
                    <a:pt x="912" y="1081"/>
                  </a:lnTo>
                  <a:lnTo>
                    <a:pt x="962" y="1114"/>
                  </a:lnTo>
                  <a:lnTo>
                    <a:pt x="969" y="1126"/>
                  </a:lnTo>
                  <a:lnTo>
                    <a:pt x="969" y="1153"/>
                  </a:lnTo>
                  <a:lnTo>
                    <a:pt x="972" y="1189"/>
                  </a:lnTo>
                  <a:lnTo>
                    <a:pt x="113" y="12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88" name="Freeform 405"/>
            <p:cNvSpPr>
              <a:spLocks noChangeAspect="1"/>
            </p:cNvSpPr>
            <p:nvPr/>
          </p:nvSpPr>
          <p:spPr bwMode="auto">
            <a:xfrm>
              <a:off x="6181" y="2465"/>
              <a:ext cx="1192" cy="1213"/>
            </a:xfrm>
            <a:custGeom>
              <a:avLst/>
              <a:gdLst>
                <a:gd name="T0" fmla="*/ 113 w 1192"/>
                <a:gd name="T1" fmla="*/ 836 h 1213"/>
                <a:gd name="T2" fmla="*/ 53 w 1192"/>
                <a:gd name="T3" fmla="*/ 770 h 1213"/>
                <a:gd name="T4" fmla="*/ 93 w 1192"/>
                <a:gd name="T5" fmla="*/ 721 h 1213"/>
                <a:gd name="T6" fmla="*/ 90 w 1192"/>
                <a:gd name="T7" fmla="*/ 673 h 1213"/>
                <a:gd name="T8" fmla="*/ 66 w 1192"/>
                <a:gd name="T9" fmla="*/ 571 h 1213"/>
                <a:gd name="T10" fmla="*/ 63 w 1192"/>
                <a:gd name="T11" fmla="*/ 520 h 1213"/>
                <a:gd name="T12" fmla="*/ 56 w 1192"/>
                <a:gd name="T13" fmla="*/ 396 h 1213"/>
                <a:gd name="T14" fmla="*/ 24 w 1192"/>
                <a:gd name="T15" fmla="*/ 317 h 1213"/>
                <a:gd name="T16" fmla="*/ 6 w 1192"/>
                <a:gd name="T17" fmla="*/ 190 h 1213"/>
                <a:gd name="T18" fmla="*/ 16 w 1192"/>
                <a:gd name="T19" fmla="*/ 142 h 1213"/>
                <a:gd name="T20" fmla="*/ 0 w 1192"/>
                <a:gd name="T21" fmla="*/ 79 h 1213"/>
                <a:gd name="T22" fmla="*/ 310 w 1192"/>
                <a:gd name="T23" fmla="*/ 31 h 1213"/>
                <a:gd name="T24" fmla="*/ 340 w 1192"/>
                <a:gd name="T25" fmla="*/ 0 h 1213"/>
                <a:gd name="T26" fmla="*/ 374 w 1192"/>
                <a:gd name="T27" fmla="*/ 58 h 1213"/>
                <a:gd name="T28" fmla="*/ 379 w 1192"/>
                <a:gd name="T29" fmla="*/ 118 h 1213"/>
                <a:gd name="T30" fmla="*/ 426 w 1192"/>
                <a:gd name="T31" fmla="*/ 137 h 1213"/>
                <a:gd name="T32" fmla="*/ 463 w 1192"/>
                <a:gd name="T33" fmla="*/ 152 h 1213"/>
                <a:gd name="T34" fmla="*/ 516 w 1192"/>
                <a:gd name="T35" fmla="*/ 152 h 1213"/>
                <a:gd name="T36" fmla="*/ 522 w 1192"/>
                <a:gd name="T37" fmla="*/ 169 h 1213"/>
                <a:gd name="T38" fmla="*/ 583 w 1192"/>
                <a:gd name="T39" fmla="*/ 155 h 1213"/>
                <a:gd name="T40" fmla="*/ 689 w 1192"/>
                <a:gd name="T41" fmla="*/ 161 h 1213"/>
                <a:gd name="T42" fmla="*/ 696 w 1192"/>
                <a:gd name="T43" fmla="*/ 173 h 1213"/>
                <a:gd name="T44" fmla="*/ 716 w 1192"/>
                <a:gd name="T45" fmla="*/ 182 h 1213"/>
                <a:gd name="T46" fmla="*/ 730 w 1192"/>
                <a:gd name="T47" fmla="*/ 215 h 1213"/>
                <a:gd name="T48" fmla="*/ 763 w 1192"/>
                <a:gd name="T49" fmla="*/ 203 h 1213"/>
                <a:gd name="T50" fmla="*/ 789 w 1192"/>
                <a:gd name="T51" fmla="*/ 203 h 1213"/>
                <a:gd name="T52" fmla="*/ 836 w 1192"/>
                <a:gd name="T53" fmla="*/ 230 h 1213"/>
                <a:gd name="T54" fmla="*/ 862 w 1192"/>
                <a:gd name="T55" fmla="*/ 254 h 1213"/>
                <a:gd name="T56" fmla="*/ 909 w 1192"/>
                <a:gd name="T57" fmla="*/ 248 h 1213"/>
                <a:gd name="T58" fmla="*/ 979 w 1192"/>
                <a:gd name="T59" fmla="*/ 218 h 1213"/>
                <a:gd name="T60" fmla="*/ 1082 w 1192"/>
                <a:gd name="T61" fmla="*/ 232 h 1213"/>
                <a:gd name="T62" fmla="*/ 1110 w 1192"/>
                <a:gd name="T63" fmla="*/ 242 h 1213"/>
                <a:gd name="T64" fmla="*/ 1149 w 1192"/>
                <a:gd name="T65" fmla="*/ 248 h 1213"/>
                <a:gd name="T66" fmla="*/ 1169 w 1192"/>
                <a:gd name="T67" fmla="*/ 266 h 1213"/>
                <a:gd name="T68" fmla="*/ 1086 w 1192"/>
                <a:gd name="T69" fmla="*/ 303 h 1213"/>
                <a:gd name="T70" fmla="*/ 1043 w 1192"/>
                <a:gd name="T71" fmla="*/ 330 h 1213"/>
                <a:gd name="T72" fmla="*/ 976 w 1192"/>
                <a:gd name="T73" fmla="*/ 362 h 1213"/>
                <a:gd name="T74" fmla="*/ 792 w 1192"/>
                <a:gd name="T75" fmla="*/ 526 h 1213"/>
                <a:gd name="T76" fmla="*/ 772 w 1192"/>
                <a:gd name="T77" fmla="*/ 549 h 1213"/>
                <a:gd name="T78" fmla="*/ 763 w 1192"/>
                <a:gd name="T79" fmla="*/ 673 h 1213"/>
                <a:gd name="T80" fmla="*/ 702 w 1192"/>
                <a:gd name="T81" fmla="*/ 716 h 1213"/>
                <a:gd name="T82" fmla="*/ 693 w 1192"/>
                <a:gd name="T83" fmla="*/ 737 h 1213"/>
                <a:gd name="T84" fmla="*/ 706 w 1192"/>
                <a:gd name="T85" fmla="*/ 782 h 1213"/>
                <a:gd name="T86" fmla="*/ 710 w 1192"/>
                <a:gd name="T87" fmla="*/ 830 h 1213"/>
                <a:gd name="T88" fmla="*/ 706 w 1192"/>
                <a:gd name="T89" fmla="*/ 885 h 1213"/>
                <a:gd name="T90" fmla="*/ 716 w 1192"/>
                <a:gd name="T91" fmla="*/ 951 h 1213"/>
                <a:gd name="T92" fmla="*/ 739 w 1192"/>
                <a:gd name="T93" fmla="*/ 972 h 1213"/>
                <a:gd name="T94" fmla="*/ 786 w 1192"/>
                <a:gd name="T95" fmla="*/ 984 h 1213"/>
                <a:gd name="T96" fmla="*/ 800 w 1192"/>
                <a:gd name="T97" fmla="*/ 999 h 1213"/>
                <a:gd name="T98" fmla="*/ 866 w 1192"/>
                <a:gd name="T99" fmla="*/ 1050 h 1213"/>
                <a:gd name="T100" fmla="*/ 962 w 1192"/>
                <a:gd name="T101" fmla="*/ 1114 h 1213"/>
                <a:gd name="T102" fmla="*/ 969 w 1192"/>
                <a:gd name="T103" fmla="*/ 1153 h 1213"/>
                <a:gd name="T104" fmla="*/ 113 w 1192"/>
                <a:gd name="T105" fmla="*/ 1213 h 121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92"/>
                <a:gd name="T160" fmla="*/ 0 h 1213"/>
                <a:gd name="T161" fmla="*/ 1192 w 1192"/>
                <a:gd name="T162" fmla="*/ 1213 h 121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92" h="1213">
                  <a:moveTo>
                    <a:pt x="113" y="1213"/>
                  </a:moveTo>
                  <a:lnTo>
                    <a:pt x="113" y="836"/>
                  </a:lnTo>
                  <a:lnTo>
                    <a:pt x="56" y="788"/>
                  </a:lnTo>
                  <a:lnTo>
                    <a:pt x="53" y="770"/>
                  </a:lnTo>
                  <a:lnTo>
                    <a:pt x="83" y="743"/>
                  </a:lnTo>
                  <a:lnTo>
                    <a:pt x="93" y="721"/>
                  </a:lnTo>
                  <a:lnTo>
                    <a:pt x="93" y="706"/>
                  </a:lnTo>
                  <a:lnTo>
                    <a:pt x="90" y="673"/>
                  </a:lnTo>
                  <a:lnTo>
                    <a:pt x="97" y="646"/>
                  </a:lnTo>
                  <a:lnTo>
                    <a:pt x="66" y="571"/>
                  </a:lnTo>
                  <a:lnTo>
                    <a:pt x="63" y="556"/>
                  </a:lnTo>
                  <a:lnTo>
                    <a:pt x="63" y="520"/>
                  </a:lnTo>
                  <a:lnTo>
                    <a:pt x="60" y="499"/>
                  </a:lnTo>
                  <a:lnTo>
                    <a:pt x="56" y="396"/>
                  </a:lnTo>
                  <a:lnTo>
                    <a:pt x="43" y="336"/>
                  </a:lnTo>
                  <a:lnTo>
                    <a:pt x="24" y="317"/>
                  </a:lnTo>
                  <a:lnTo>
                    <a:pt x="10" y="251"/>
                  </a:lnTo>
                  <a:lnTo>
                    <a:pt x="6" y="190"/>
                  </a:lnTo>
                  <a:lnTo>
                    <a:pt x="10" y="157"/>
                  </a:lnTo>
                  <a:lnTo>
                    <a:pt x="16" y="142"/>
                  </a:lnTo>
                  <a:lnTo>
                    <a:pt x="0" y="94"/>
                  </a:lnTo>
                  <a:lnTo>
                    <a:pt x="0" y="79"/>
                  </a:lnTo>
                  <a:lnTo>
                    <a:pt x="310" y="79"/>
                  </a:lnTo>
                  <a:lnTo>
                    <a:pt x="310" y="31"/>
                  </a:lnTo>
                  <a:lnTo>
                    <a:pt x="313" y="0"/>
                  </a:lnTo>
                  <a:lnTo>
                    <a:pt x="340" y="0"/>
                  </a:lnTo>
                  <a:lnTo>
                    <a:pt x="369" y="13"/>
                  </a:lnTo>
                  <a:lnTo>
                    <a:pt x="374" y="58"/>
                  </a:lnTo>
                  <a:lnTo>
                    <a:pt x="383" y="89"/>
                  </a:lnTo>
                  <a:lnTo>
                    <a:pt x="379" y="118"/>
                  </a:lnTo>
                  <a:lnTo>
                    <a:pt x="413" y="140"/>
                  </a:lnTo>
                  <a:lnTo>
                    <a:pt x="426" y="137"/>
                  </a:lnTo>
                  <a:lnTo>
                    <a:pt x="450" y="140"/>
                  </a:lnTo>
                  <a:lnTo>
                    <a:pt x="463" y="152"/>
                  </a:lnTo>
                  <a:lnTo>
                    <a:pt x="485" y="148"/>
                  </a:lnTo>
                  <a:lnTo>
                    <a:pt x="516" y="152"/>
                  </a:lnTo>
                  <a:lnTo>
                    <a:pt x="522" y="164"/>
                  </a:lnTo>
                  <a:lnTo>
                    <a:pt x="522" y="169"/>
                  </a:lnTo>
                  <a:lnTo>
                    <a:pt x="567" y="166"/>
                  </a:lnTo>
                  <a:lnTo>
                    <a:pt x="583" y="155"/>
                  </a:lnTo>
                  <a:lnTo>
                    <a:pt x="646" y="148"/>
                  </a:lnTo>
                  <a:lnTo>
                    <a:pt x="689" y="161"/>
                  </a:lnTo>
                  <a:lnTo>
                    <a:pt x="699" y="161"/>
                  </a:lnTo>
                  <a:lnTo>
                    <a:pt x="696" y="173"/>
                  </a:lnTo>
                  <a:lnTo>
                    <a:pt x="710" y="182"/>
                  </a:lnTo>
                  <a:lnTo>
                    <a:pt x="716" y="182"/>
                  </a:lnTo>
                  <a:lnTo>
                    <a:pt x="723" y="188"/>
                  </a:lnTo>
                  <a:lnTo>
                    <a:pt x="730" y="215"/>
                  </a:lnTo>
                  <a:lnTo>
                    <a:pt x="746" y="221"/>
                  </a:lnTo>
                  <a:lnTo>
                    <a:pt x="763" y="203"/>
                  </a:lnTo>
                  <a:lnTo>
                    <a:pt x="772" y="197"/>
                  </a:lnTo>
                  <a:lnTo>
                    <a:pt x="789" y="203"/>
                  </a:lnTo>
                  <a:lnTo>
                    <a:pt x="803" y="221"/>
                  </a:lnTo>
                  <a:lnTo>
                    <a:pt x="836" y="230"/>
                  </a:lnTo>
                  <a:lnTo>
                    <a:pt x="846" y="242"/>
                  </a:lnTo>
                  <a:lnTo>
                    <a:pt x="862" y="254"/>
                  </a:lnTo>
                  <a:lnTo>
                    <a:pt x="886" y="254"/>
                  </a:lnTo>
                  <a:lnTo>
                    <a:pt x="909" y="248"/>
                  </a:lnTo>
                  <a:lnTo>
                    <a:pt x="969" y="212"/>
                  </a:lnTo>
                  <a:lnTo>
                    <a:pt x="979" y="218"/>
                  </a:lnTo>
                  <a:lnTo>
                    <a:pt x="993" y="236"/>
                  </a:lnTo>
                  <a:lnTo>
                    <a:pt x="1082" y="232"/>
                  </a:lnTo>
                  <a:lnTo>
                    <a:pt x="1096" y="236"/>
                  </a:lnTo>
                  <a:lnTo>
                    <a:pt x="1110" y="242"/>
                  </a:lnTo>
                  <a:lnTo>
                    <a:pt x="1133" y="257"/>
                  </a:lnTo>
                  <a:lnTo>
                    <a:pt x="1149" y="248"/>
                  </a:lnTo>
                  <a:lnTo>
                    <a:pt x="1192" y="248"/>
                  </a:lnTo>
                  <a:lnTo>
                    <a:pt x="1169" y="266"/>
                  </a:lnTo>
                  <a:lnTo>
                    <a:pt x="1116" y="293"/>
                  </a:lnTo>
                  <a:lnTo>
                    <a:pt x="1086" y="303"/>
                  </a:lnTo>
                  <a:lnTo>
                    <a:pt x="1065" y="308"/>
                  </a:lnTo>
                  <a:lnTo>
                    <a:pt x="1043" y="330"/>
                  </a:lnTo>
                  <a:lnTo>
                    <a:pt x="999" y="348"/>
                  </a:lnTo>
                  <a:lnTo>
                    <a:pt x="976" y="362"/>
                  </a:lnTo>
                  <a:lnTo>
                    <a:pt x="903" y="438"/>
                  </a:lnTo>
                  <a:lnTo>
                    <a:pt x="792" y="526"/>
                  </a:lnTo>
                  <a:lnTo>
                    <a:pt x="783" y="541"/>
                  </a:lnTo>
                  <a:lnTo>
                    <a:pt x="772" y="549"/>
                  </a:lnTo>
                  <a:lnTo>
                    <a:pt x="776" y="661"/>
                  </a:lnTo>
                  <a:lnTo>
                    <a:pt x="763" y="673"/>
                  </a:lnTo>
                  <a:lnTo>
                    <a:pt x="749" y="679"/>
                  </a:lnTo>
                  <a:lnTo>
                    <a:pt x="702" y="716"/>
                  </a:lnTo>
                  <a:lnTo>
                    <a:pt x="699" y="734"/>
                  </a:lnTo>
                  <a:lnTo>
                    <a:pt x="693" y="737"/>
                  </a:lnTo>
                  <a:lnTo>
                    <a:pt x="683" y="770"/>
                  </a:lnTo>
                  <a:lnTo>
                    <a:pt x="706" y="782"/>
                  </a:lnTo>
                  <a:lnTo>
                    <a:pt x="723" y="806"/>
                  </a:lnTo>
                  <a:lnTo>
                    <a:pt x="710" y="830"/>
                  </a:lnTo>
                  <a:lnTo>
                    <a:pt x="713" y="848"/>
                  </a:lnTo>
                  <a:lnTo>
                    <a:pt x="706" y="885"/>
                  </a:lnTo>
                  <a:lnTo>
                    <a:pt x="706" y="939"/>
                  </a:lnTo>
                  <a:lnTo>
                    <a:pt x="716" y="951"/>
                  </a:lnTo>
                  <a:lnTo>
                    <a:pt x="733" y="963"/>
                  </a:lnTo>
                  <a:lnTo>
                    <a:pt x="739" y="972"/>
                  </a:lnTo>
                  <a:lnTo>
                    <a:pt x="779" y="978"/>
                  </a:lnTo>
                  <a:lnTo>
                    <a:pt x="786" y="984"/>
                  </a:lnTo>
                  <a:lnTo>
                    <a:pt x="789" y="993"/>
                  </a:lnTo>
                  <a:lnTo>
                    <a:pt x="800" y="999"/>
                  </a:lnTo>
                  <a:lnTo>
                    <a:pt x="850" y="1020"/>
                  </a:lnTo>
                  <a:lnTo>
                    <a:pt x="866" y="1050"/>
                  </a:lnTo>
                  <a:lnTo>
                    <a:pt x="912" y="1081"/>
                  </a:lnTo>
                  <a:lnTo>
                    <a:pt x="962" y="1114"/>
                  </a:lnTo>
                  <a:lnTo>
                    <a:pt x="969" y="1126"/>
                  </a:lnTo>
                  <a:lnTo>
                    <a:pt x="969" y="1153"/>
                  </a:lnTo>
                  <a:lnTo>
                    <a:pt x="972" y="1189"/>
                  </a:lnTo>
                  <a:lnTo>
                    <a:pt x="113" y="121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89" name="Freeform 406"/>
            <p:cNvSpPr>
              <a:spLocks noChangeAspect="1"/>
            </p:cNvSpPr>
            <p:nvPr/>
          </p:nvSpPr>
          <p:spPr bwMode="auto">
            <a:xfrm>
              <a:off x="6268" y="3657"/>
              <a:ext cx="1090" cy="650"/>
            </a:xfrm>
            <a:custGeom>
              <a:avLst/>
              <a:gdLst>
                <a:gd name="T0" fmla="*/ 886 w 1090"/>
                <a:gd name="T1" fmla="*/ 0 h 650"/>
                <a:gd name="T2" fmla="*/ 916 w 1090"/>
                <a:gd name="T3" fmla="*/ 42 h 650"/>
                <a:gd name="T4" fmla="*/ 899 w 1090"/>
                <a:gd name="T5" fmla="*/ 71 h 650"/>
                <a:gd name="T6" fmla="*/ 926 w 1090"/>
                <a:gd name="T7" fmla="*/ 156 h 650"/>
                <a:gd name="T8" fmla="*/ 993 w 1090"/>
                <a:gd name="T9" fmla="*/ 187 h 650"/>
                <a:gd name="T10" fmla="*/ 1007 w 1090"/>
                <a:gd name="T11" fmla="*/ 216 h 650"/>
                <a:gd name="T12" fmla="*/ 1047 w 1090"/>
                <a:gd name="T13" fmla="*/ 256 h 650"/>
                <a:gd name="T14" fmla="*/ 1090 w 1090"/>
                <a:gd name="T15" fmla="*/ 309 h 650"/>
                <a:gd name="T16" fmla="*/ 1077 w 1090"/>
                <a:gd name="T17" fmla="*/ 349 h 650"/>
                <a:gd name="T18" fmla="*/ 1067 w 1090"/>
                <a:gd name="T19" fmla="*/ 376 h 650"/>
                <a:gd name="T20" fmla="*/ 1007 w 1090"/>
                <a:gd name="T21" fmla="*/ 415 h 650"/>
                <a:gd name="T22" fmla="*/ 963 w 1090"/>
                <a:gd name="T23" fmla="*/ 424 h 650"/>
                <a:gd name="T24" fmla="*/ 936 w 1090"/>
                <a:gd name="T25" fmla="*/ 454 h 650"/>
                <a:gd name="T26" fmla="*/ 960 w 1090"/>
                <a:gd name="T27" fmla="*/ 491 h 650"/>
                <a:gd name="T28" fmla="*/ 960 w 1090"/>
                <a:gd name="T29" fmla="*/ 536 h 650"/>
                <a:gd name="T30" fmla="*/ 907 w 1090"/>
                <a:gd name="T31" fmla="*/ 602 h 650"/>
                <a:gd name="T32" fmla="*/ 899 w 1090"/>
                <a:gd name="T33" fmla="*/ 635 h 650"/>
                <a:gd name="T34" fmla="*/ 836 w 1090"/>
                <a:gd name="T35" fmla="*/ 605 h 650"/>
                <a:gd name="T36" fmla="*/ 137 w 1090"/>
                <a:gd name="T37" fmla="*/ 614 h 650"/>
                <a:gd name="T38" fmla="*/ 137 w 1090"/>
                <a:gd name="T39" fmla="*/ 575 h 650"/>
                <a:gd name="T40" fmla="*/ 117 w 1090"/>
                <a:gd name="T41" fmla="*/ 542 h 650"/>
                <a:gd name="T42" fmla="*/ 124 w 1090"/>
                <a:gd name="T43" fmla="*/ 512 h 650"/>
                <a:gd name="T44" fmla="*/ 107 w 1090"/>
                <a:gd name="T45" fmla="*/ 467 h 650"/>
                <a:gd name="T46" fmla="*/ 107 w 1090"/>
                <a:gd name="T47" fmla="*/ 433 h 650"/>
                <a:gd name="T48" fmla="*/ 74 w 1090"/>
                <a:gd name="T49" fmla="*/ 401 h 650"/>
                <a:gd name="T50" fmla="*/ 63 w 1090"/>
                <a:gd name="T51" fmla="*/ 367 h 650"/>
                <a:gd name="T52" fmla="*/ 34 w 1090"/>
                <a:gd name="T53" fmla="*/ 319 h 650"/>
                <a:gd name="T54" fmla="*/ 44 w 1090"/>
                <a:gd name="T55" fmla="*/ 277 h 650"/>
                <a:gd name="T56" fmla="*/ 17 w 1090"/>
                <a:gd name="T57" fmla="*/ 240 h 650"/>
                <a:gd name="T58" fmla="*/ 14 w 1090"/>
                <a:gd name="T59" fmla="*/ 216 h 650"/>
                <a:gd name="T60" fmla="*/ 14 w 1090"/>
                <a:gd name="T61" fmla="*/ 141 h 650"/>
                <a:gd name="T62" fmla="*/ 24 w 1090"/>
                <a:gd name="T63" fmla="*/ 111 h 650"/>
                <a:gd name="T64" fmla="*/ 7 w 1090"/>
                <a:gd name="T65" fmla="*/ 71 h 650"/>
                <a:gd name="T66" fmla="*/ 7 w 1090"/>
                <a:gd name="T67" fmla="*/ 39 h 650"/>
                <a:gd name="T68" fmla="*/ 14 w 1090"/>
                <a:gd name="T69" fmla="*/ 23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90"/>
                <a:gd name="T106" fmla="*/ 0 h 650"/>
                <a:gd name="T107" fmla="*/ 1090 w 1090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90" h="650">
                  <a:moveTo>
                    <a:pt x="24" y="23"/>
                  </a:moveTo>
                  <a:lnTo>
                    <a:pt x="886" y="0"/>
                  </a:lnTo>
                  <a:lnTo>
                    <a:pt x="896" y="23"/>
                  </a:lnTo>
                  <a:lnTo>
                    <a:pt x="916" y="42"/>
                  </a:lnTo>
                  <a:lnTo>
                    <a:pt x="913" y="53"/>
                  </a:lnTo>
                  <a:lnTo>
                    <a:pt x="899" y="71"/>
                  </a:lnTo>
                  <a:lnTo>
                    <a:pt x="909" y="99"/>
                  </a:lnTo>
                  <a:lnTo>
                    <a:pt x="926" y="156"/>
                  </a:lnTo>
                  <a:lnTo>
                    <a:pt x="977" y="174"/>
                  </a:lnTo>
                  <a:lnTo>
                    <a:pt x="993" y="187"/>
                  </a:lnTo>
                  <a:lnTo>
                    <a:pt x="1000" y="204"/>
                  </a:lnTo>
                  <a:lnTo>
                    <a:pt x="1007" y="216"/>
                  </a:lnTo>
                  <a:lnTo>
                    <a:pt x="1043" y="237"/>
                  </a:lnTo>
                  <a:lnTo>
                    <a:pt x="1047" y="256"/>
                  </a:lnTo>
                  <a:lnTo>
                    <a:pt x="1077" y="274"/>
                  </a:lnTo>
                  <a:lnTo>
                    <a:pt x="1090" y="309"/>
                  </a:lnTo>
                  <a:lnTo>
                    <a:pt x="1090" y="328"/>
                  </a:lnTo>
                  <a:lnTo>
                    <a:pt x="1077" y="349"/>
                  </a:lnTo>
                  <a:lnTo>
                    <a:pt x="1067" y="358"/>
                  </a:lnTo>
                  <a:lnTo>
                    <a:pt x="1067" y="376"/>
                  </a:lnTo>
                  <a:lnTo>
                    <a:pt x="1037" y="406"/>
                  </a:lnTo>
                  <a:lnTo>
                    <a:pt x="1007" y="415"/>
                  </a:lnTo>
                  <a:lnTo>
                    <a:pt x="1000" y="424"/>
                  </a:lnTo>
                  <a:lnTo>
                    <a:pt x="963" y="424"/>
                  </a:lnTo>
                  <a:lnTo>
                    <a:pt x="946" y="433"/>
                  </a:lnTo>
                  <a:lnTo>
                    <a:pt x="936" y="454"/>
                  </a:lnTo>
                  <a:lnTo>
                    <a:pt x="940" y="472"/>
                  </a:lnTo>
                  <a:lnTo>
                    <a:pt x="960" y="491"/>
                  </a:lnTo>
                  <a:lnTo>
                    <a:pt x="966" y="506"/>
                  </a:lnTo>
                  <a:lnTo>
                    <a:pt x="960" y="536"/>
                  </a:lnTo>
                  <a:lnTo>
                    <a:pt x="933" y="586"/>
                  </a:lnTo>
                  <a:lnTo>
                    <a:pt x="907" y="602"/>
                  </a:lnTo>
                  <a:lnTo>
                    <a:pt x="899" y="617"/>
                  </a:lnTo>
                  <a:lnTo>
                    <a:pt x="899" y="635"/>
                  </a:lnTo>
                  <a:lnTo>
                    <a:pt x="889" y="650"/>
                  </a:lnTo>
                  <a:lnTo>
                    <a:pt x="836" y="605"/>
                  </a:lnTo>
                  <a:lnTo>
                    <a:pt x="144" y="623"/>
                  </a:lnTo>
                  <a:lnTo>
                    <a:pt x="137" y="614"/>
                  </a:lnTo>
                  <a:lnTo>
                    <a:pt x="131" y="593"/>
                  </a:lnTo>
                  <a:lnTo>
                    <a:pt x="137" y="575"/>
                  </a:lnTo>
                  <a:lnTo>
                    <a:pt x="124" y="560"/>
                  </a:lnTo>
                  <a:lnTo>
                    <a:pt x="117" y="542"/>
                  </a:lnTo>
                  <a:lnTo>
                    <a:pt x="131" y="527"/>
                  </a:lnTo>
                  <a:lnTo>
                    <a:pt x="124" y="512"/>
                  </a:lnTo>
                  <a:lnTo>
                    <a:pt x="101" y="500"/>
                  </a:lnTo>
                  <a:lnTo>
                    <a:pt x="107" y="467"/>
                  </a:lnTo>
                  <a:lnTo>
                    <a:pt x="111" y="452"/>
                  </a:lnTo>
                  <a:lnTo>
                    <a:pt x="107" y="433"/>
                  </a:lnTo>
                  <a:lnTo>
                    <a:pt x="80" y="418"/>
                  </a:lnTo>
                  <a:lnTo>
                    <a:pt x="74" y="401"/>
                  </a:lnTo>
                  <a:lnTo>
                    <a:pt x="80" y="386"/>
                  </a:lnTo>
                  <a:lnTo>
                    <a:pt x="63" y="367"/>
                  </a:lnTo>
                  <a:lnTo>
                    <a:pt x="51" y="334"/>
                  </a:lnTo>
                  <a:lnTo>
                    <a:pt x="34" y="319"/>
                  </a:lnTo>
                  <a:lnTo>
                    <a:pt x="44" y="292"/>
                  </a:lnTo>
                  <a:lnTo>
                    <a:pt x="44" y="277"/>
                  </a:lnTo>
                  <a:lnTo>
                    <a:pt x="20" y="264"/>
                  </a:lnTo>
                  <a:lnTo>
                    <a:pt x="17" y="240"/>
                  </a:lnTo>
                  <a:lnTo>
                    <a:pt x="20" y="235"/>
                  </a:lnTo>
                  <a:lnTo>
                    <a:pt x="14" y="216"/>
                  </a:lnTo>
                  <a:lnTo>
                    <a:pt x="0" y="177"/>
                  </a:lnTo>
                  <a:lnTo>
                    <a:pt x="14" y="141"/>
                  </a:lnTo>
                  <a:lnTo>
                    <a:pt x="10" y="123"/>
                  </a:lnTo>
                  <a:lnTo>
                    <a:pt x="24" y="111"/>
                  </a:lnTo>
                  <a:lnTo>
                    <a:pt x="17" y="81"/>
                  </a:lnTo>
                  <a:lnTo>
                    <a:pt x="7" y="71"/>
                  </a:lnTo>
                  <a:lnTo>
                    <a:pt x="14" y="51"/>
                  </a:lnTo>
                  <a:lnTo>
                    <a:pt x="7" y="39"/>
                  </a:lnTo>
                  <a:lnTo>
                    <a:pt x="0" y="27"/>
                  </a:lnTo>
                  <a:lnTo>
                    <a:pt x="14" y="23"/>
                  </a:lnTo>
                  <a:lnTo>
                    <a:pt x="24" y="2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90" name="Freeform 407"/>
            <p:cNvSpPr>
              <a:spLocks noChangeAspect="1"/>
            </p:cNvSpPr>
            <p:nvPr/>
          </p:nvSpPr>
          <p:spPr bwMode="auto">
            <a:xfrm>
              <a:off x="6268" y="3657"/>
              <a:ext cx="1090" cy="650"/>
            </a:xfrm>
            <a:custGeom>
              <a:avLst/>
              <a:gdLst>
                <a:gd name="T0" fmla="*/ 886 w 1090"/>
                <a:gd name="T1" fmla="*/ 0 h 650"/>
                <a:gd name="T2" fmla="*/ 916 w 1090"/>
                <a:gd name="T3" fmla="*/ 42 h 650"/>
                <a:gd name="T4" fmla="*/ 900 w 1090"/>
                <a:gd name="T5" fmla="*/ 72 h 650"/>
                <a:gd name="T6" fmla="*/ 927 w 1090"/>
                <a:gd name="T7" fmla="*/ 156 h 650"/>
                <a:gd name="T8" fmla="*/ 993 w 1090"/>
                <a:gd name="T9" fmla="*/ 186 h 650"/>
                <a:gd name="T10" fmla="*/ 1007 w 1090"/>
                <a:gd name="T11" fmla="*/ 216 h 650"/>
                <a:gd name="T12" fmla="*/ 1047 w 1090"/>
                <a:gd name="T13" fmla="*/ 256 h 650"/>
                <a:gd name="T14" fmla="*/ 1090 w 1090"/>
                <a:gd name="T15" fmla="*/ 309 h 650"/>
                <a:gd name="T16" fmla="*/ 1077 w 1090"/>
                <a:gd name="T17" fmla="*/ 349 h 650"/>
                <a:gd name="T18" fmla="*/ 1067 w 1090"/>
                <a:gd name="T19" fmla="*/ 375 h 650"/>
                <a:gd name="T20" fmla="*/ 1007 w 1090"/>
                <a:gd name="T21" fmla="*/ 416 h 650"/>
                <a:gd name="T22" fmla="*/ 963 w 1090"/>
                <a:gd name="T23" fmla="*/ 425 h 650"/>
                <a:gd name="T24" fmla="*/ 937 w 1090"/>
                <a:gd name="T25" fmla="*/ 454 h 650"/>
                <a:gd name="T26" fmla="*/ 960 w 1090"/>
                <a:gd name="T27" fmla="*/ 491 h 650"/>
                <a:gd name="T28" fmla="*/ 960 w 1090"/>
                <a:gd name="T29" fmla="*/ 536 h 650"/>
                <a:gd name="T30" fmla="*/ 907 w 1090"/>
                <a:gd name="T31" fmla="*/ 602 h 650"/>
                <a:gd name="T32" fmla="*/ 900 w 1090"/>
                <a:gd name="T33" fmla="*/ 635 h 650"/>
                <a:gd name="T34" fmla="*/ 837 w 1090"/>
                <a:gd name="T35" fmla="*/ 605 h 650"/>
                <a:gd name="T36" fmla="*/ 138 w 1090"/>
                <a:gd name="T37" fmla="*/ 614 h 650"/>
                <a:gd name="T38" fmla="*/ 138 w 1090"/>
                <a:gd name="T39" fmla="*/ 575 h 650"/>
                <a:gd name="T40" fmla="*/ 118 w 1090"/>
                <a:gd name="T41" fmla="*/ 542 h 650"/>
                <a:gd name="T42" fmla="*/ 124 w 1090"/>
                <a:gd name="T43" fmla="*/ 512 h 650"/>
                <a:gd name="T44" fmla="*/ 108 w 1090"/>
                <a:gd name="T45" fmla="*/ 467 h 650"/>
                <a:gd name="T46" fmla="*/ 108 w 1090"/>
                <a:gd name="T47" fmla="*/ 433 h 650"/>
                <a:gd name="T48" fmla="*/ 74 w 1090"/>
                <a:gd name="T49" fmla="*/ 400 h 650"/>
                <a:gd name="T50" fmla="*/ 64 w 1090"/>
                <a:gd name="T51" fmla="*/ 367 h 650"/>
                <a:gd name="T52" fmla="*/ 34 w 1090"/>
                <a:gd name="T53" fmla="*/ 319 h 650"/>
                <a:gd name="T54" fmla="*/ 44 w 1090"/>
                <a:gd name="T55" fmla="*/ 277 h 650"/>
                <a:gd name="T56" fmla="*/ 17 w 1090"/>
                <a:gd name="T57" fmla="*/ 241 h 650"/>
                <a:gd name="T58" fmla="*/ 14 w 1090"/>
                <a:gd name="T59" fmla="*/ 216 h 650"/>
                <a:gd name="T60" fmla="*/ 14 w 1090"/>
                <a:gd name="T61" fmla="*/ 142 h 650"/>
                <a:gd name="T62" fmla="*/ 24 w 1090"/>
                <a:gd name="T63" fmla="*/ 111 h 650"/>
                <a:gd name="T64" fmla="*/ 8 w 1090"/>
                <a:gd name="T65" fmla="*/ 72 h 650"/>
                <a:gd name="T66" fmla="*/ 8 w 1090"/>
                <a:gd name="T67" fmla="*/ 39 h 650"/>
                <a:gd name="T68" fmla="*/ 14 w 1090"/>
                <a:gd name="T69" fmla="*/ 23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90"/>
                <a:gd name="T106" fmla="*/ 0 h 650"/>
                <a:gd name="T107" fmla="*/ 1090 w 1090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90" h="650">
                  <a:moveTo>
                    <a:pt x="24" y="23"/>
                  </a:moveTo>
                  <a:lnTo>
                    <a:pt x="886" y="0"/>
                  </a:lnTo>
                  <a:lnTo>
                    <a:pt x="896" y="23"/>
                  </a:lnTo>
                  <a:lnTo>
                    <a:pt x="916" y="42"/>
                  </a:lnTo>
                  <a:lnTo>
                    <a:pt x="913" y="54"/>
                  </a:lnTo>
                  <a:lnTo>
                    <a:pt x="900" y="72"/>
                  </a:lnTo>
                  <a:lnTo>
                    <a:pt x="910" y="99"/>
                  </a:lnTo>
                  <a:lnTo>
                    <a:pt x="927" y="156"/>
                  </a:lnTo>
                  <a:lnTo>
                    <a:pt x="977" y="174"/>
                  </a:lnTo>
                  <a:lnTo>
                    <a:pt x="993" y="186"/>
                  </a:lnTo>
                  <a:lnTo>
                    <a:pt x="1000" y="204"/>
                  </a:lnTo>
                  <a:lnTo>
                    <a:pt x="1007" y="216"/>
                  </a:lnTo>
                  <a:lnTo>
                    <a:pt x="1043" y="237"/>
                  </a:lnTo>
                  <a:lnTo>
                    <a:pt x="1047" y="256"/>
                  </a:lnTo>
                  <a:lnTo>
                    <a:pt x="1077" y="274"/>
                  </a:lnTo>
                  <a:lnTo>
                    <a:pt x="1090" y="309"/>
                  </a:lnTo>
                  <a:lnTo>
                    <a:pt x="1090" y="327"/>
                  </a:lnTo>
                  <a:lnTo>
                    <a:pt x="1077" y="349"/>
                  </a:lnTo>
                  <a:lnTo>
                    <a:pt x="1067" y="358"/>
                  </a:lnTo>
                  <a:lnTo>
                    <a:pt x="1067" y="375"/>
                  </a:lnTo>
                  <a:lnTo>
                    <a:pt x="1037" y="406"/>
                  </a:lnTo>
                  <a:lnTo>
                    <a:pt x="1007" y="416"/>
                  </a:lnTo>
                  <a:lnTo>
                    <a:pt x="1000" y="425"/>
                  </a:lnTo>
                  <a:lnTo>
                    <a:pt x="963" y="425"/>
                  </a:lnTo>
                  <a:lnTo>
                    <a:pt x="946" y="433"/>
                  </a:lnTo>
                  <a:lnTo>
                    <a:pt x="937" y="454"/>
                  </a:lnTo>
                  <a:lnTo>
                    <a:pt x="940" y="472"/>
                  </a:lnTo>
                  <a:lnTo>
                    <a:pt x="960" y="491"/>
                  </a:lnTo>
                  <a:lnTo>
                    <a:pt x="967" y="506"/>
                  </a:lnTo>
                  <a:lnTo>
                    <a:pt x="960" y="536"/>
                  </a:lnTo>
                  <a:lnTo>
                    <a:pt x="933" y="587"/>
                  </a:lnTo>
                  <a:lnTo>
                    <a:pt x="907" y="602"/>
                  </a:lnTo>
                  <a:lnTo>
                    <a:pt x="900" y="617"/>
                  </a:lnTo>
                  <a:lnTo>
                    <a:pt x="900" y="635"/>
                  </a:lnTo>
                  <a:lnTo>
                    <a:pt x="890" y="650"/>
                  </a:lnTo>
                  <a:lnTo>
                    <a:pt x="837" y="605"/>
                  </a:lnTo>
                  <a:lnTo>
                    <a:pt x="145" y="623"/>
                  </a:lnTo>
                  <a:lnTo>
                    <a:pt x="138" y="614"/>
                  </a:lnTo>
                  <a:lnTo>
                    <a:pt x="131" y="593"/>
                  </a:lnTo>
                  <a:lnTo>
                    <a:pt x="138" y="575"/>
                  </a:lnTo>
                  <a:lnTo>
                    <a:pt x="124" y="560"/>
                  </a:lnTo>
                  <a:lnTo>
                    <a:pt x="118" y="542"/>
                  </a:lnTo>
                  <a:lnTo>
                    <a:pt x="131" y="527"/>
                  </a:lnTo>
                  <a:lnTo>
                    <a:pt x="124" y="512"/>
                  </a:lnTo>
                  <a:lnTo>
                    <a:pt x="101" y="499"/>
                  </a:lnTo>
                  <a:lnTo>
                    <a:pt x="108" y="467"/>
                  </a:lnTo>
                  <a:lnTo>
                    <a:pt x="111" y="452"/>
                  </a:lnTo>
                  <a:lnTo>
                    <a:pt x="108" y="433"/>
                  </a:lnTo>
                  <a:lnTo>
                    <a:pt x="81" y="418"/>
                  </a:lnTo>
                  <a:lnTo>
                    <a:pt x="74" y="400"/>
                  </a:lnTo>
                  <a:lnTo>
                    <a:pt x="81" y="385"/>
                  </a:lnTo>
                  <a:lnTo>
                    <a:pt x="64" y="367"/>
                  </a:lnTo>
                  <a:lnTo>
                    <a:pt x="51" y="334"/>
                  </a:lnTo>
                  <a:lnTo>
                    <a:pt x="34" y="319"/>
                  </a:lnTo>
                  <a:lnTo>
                    <a:pt x="44" y="292"/>
                  </a:lnTo>
                  <a:lnTo>
                    <a:pt x="44" y="277"/>
                  </a:lnTo>
                  <a:lnTo>
                    <a:pt x="20" y="264"/>
                  </a:lnTo>
                  <a:lnTo>
                    <a:pt x="17" y="241"/>
                  </a:lnTo>
                  <a:lnTo>
                    <a:pt x="20" y="234"/>
                  </a:lnTo>
                  <a:lnTo>
                    <a:pt x="14" y="216"/>
                  </a:lnTo>
                  <a:lnTo>
                    <a:pt x="0" y="177"/>
                  </a:lnTo>
                  <a:lnTo>
                    <a:pt x="14" y="142"/>
                  </a:lnTo>
                  <a:lnTo>
                    <a:pt x="10" y="123"/>
                  </a:lnTo>
                  <a:lnTo>
                    <a:pt x="24" y="111"/>
                  </a:lnTo>
                  <a:lnTo>
                    <a:pt x="17" y="81"/>
                  </a:lnTo>
                  <a:lnTo>
                    <a:pt x="8" y="72"/>
                  </a:lnTo>
                  <a:lnTo>
                    <a:pt x="14" y="50"/>
                  </a:lnTo>
                  <a:lnTo>
                    <a:pt x="8" y="39"/>
                  </a:lnTo>
                  <a:lnTo>
                    <a:pt x="0" y="26"/>
                  </a:lnTo>
                  <a:lnTo>
                    <a:pt x="14" y="23"/>
                  </a:lnTo>
                  <a:lnTo>
                    <a:pt x="24" y="2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91" name="Freeform 408"/>
            <p:cNvSpPr>
              <a:spLocks noChangeAspect="1"/>
            </p:cNvSpPr>
            <p:nvPr/>
          </p:nvSpPr>
          <p:spPr bwMode="auto">
            <a:xfrm>
              <a:off x="6268" y="3657"/>
              <a:ext cx="1090" cy="650"/>
            </a:xfrm>
            <a:custGeom>
              <a:avLst/>
              <a:gdLst>
                <a:gd name="T0" fmla="*/ 886 w 1090"/>
                <a:gd name="T1" fmla="*/ 0 h 650"/>
                <a:gd name="T2" fmla="*/ 916 w 1090"/>
                <a:gd name="T3" fmla="*/ 42 h 650"/>
                <a:gd name="T4" fmla="*/ 900 w 1090"/>
                <a:gd name="T5" fmla="*/ 72 h 650"/>
                <a:gd name="T6" fmla="*/ 927 w 1090"/>
                <a:gd name="T7" fmla="*/ 156 h 650"/>
                <a:gd name="T8" fmla="*/ 993 w 1090"/>
                <a:gd name="T9" fmla="*/ 186 h 650"/>
                <a:gd name="T10" fmla="*/ 1007 w 1090"/>
                <a:gd name="T11" fmla="*/ 216 h 650"/>
                <a:gd name="T12" fmla="*/ 1047 w 1090"/>
                <a:gd name="T13" fmla="*/ 256 h 650"/>
                <a:gd name="T14" fmla="*/ 1090 w 1090"/>
                <a:gd name="T15" fmla="*/ 309 h 650"/>
                <a:gd name="T16" fmla="*/ 1077 w 1090"/>
                <a:gd name="T17" fmla="*/ 349 h 650"/>
                <a:gd name="T18" fmla="*/ 1067 w 1090"/>
                <a:gd name="T19" fmla="*/ 375 h 650"/>
                <a:gd name="T20" fmla="*/ 1007 w 1090"/>
                <a:gd name="T21" fmla="*/ 416 h 650"/>
                <a:gd name="T22" fmla="*/ 963 w 1090"/>
                <a:gd name="T23" fmla="*/ 425 h 650"/>
                <a:gd name="T24" fmla="*/ 937 w 1090"/>
                <a:gd name="T25" fmla="*/ 454 h 650"/>
                <a:gd name="T26" fmla="*/ 960 w 1090"/>
                <a:gd name="T27" fmla="*/ 491 h 650"/>
                <a:gd name="T28" fmla="*/ 960 w 1090"/>
                <a:gd name="T29" fmla="*/ 536 h 650"/>
                <a:gd name="T30" fmla="*/ 907 w 1090"/>
                <a:gd name="T31" fmla="*/ 602 h 650"/>
                <a:gd name="T32" fmla="*/ 900 w 1090"/>
                <a:gd name="T33" fmla="*/ 635 h 650"/>
                <a:gd name="T34" fmla="*/ 837 w 1090"/>
                <a:gd name="T35" fmla="*/ 605 h 650"/>
                <a:gd name="T36" fmla="*/ 138 w 1090"/>
                <a:gd name="T37" fmla="*/ 614 h 650"/>
                <a:gd name="T38" fmla="*/ 138 w 1090"/>
                <a:gd name="T39" fmla="*/ 575 h 650"/>
                <a:gd name="T40" fmla="*/ 118 w 1090"/>
                <a:gd name="T41" fmla="*/ 542 h 650"/>
                <a:gd name="T42" fmla="*/ 124 w 1090"/>
                <a:gd name="T43" fmla="*/ 512 h 650"/>
                <a:gd name="T44" fmla="*/ 108 w 1090"/>
                <a:gd name="T45" fmla="*/ 467 h 650"/>
                <a:gd name="T46" fmla="*/ 108 w 1090"/>
                <a:gd name="T47" fmla="*/ 433 h 650"/>
                <a:gd name="T48" fmla="*/ 74 w 1090"/>
                <a:gd name="T49" fmla="*/ 400 h 650"/>
                <a:gd name="T50" fmla="*/ 64 w 1090"/>
                <a:gd name="T51" fmla="*/ 367 h 650"/>
                <a:gd name="T52" fmla="*/ 34 w 1090"/>
                <a:gd name="T53" fmla="*/ 319 h 650"/>
                <a:gd name="T54" fmla="*/ 44 w 1090"/>
                <a:gd name="T55" fmla="*/ 277 h 650"/>
                <a:gd name="T56" fmla="*/ 17 w 1090"/>
                <a:gd name="T57" fmla="*/ 241 h 650"/>
                <a:gd name="T58" fmla="*/ 14 w 1090"/>
                <a:gd name="T59" fmla="*/ 216 h 650"/>
                <a:gd name="T60" fmla="*/ 14 w 1090"/>
                <a:gd name="T61" fmla="*/ 142 h 650"/>
                <a:gd name="T62" fmla="*/ 24 w 1090"/>
                <a:gd name="T63" fmla="*/ 111 h 650"/>
                <a:gd name="T64" fmla="*/ 8 w 1090"/>
                <a:gd name="T65" fmla="*/ 72 h 650"/>
                <a:gd name="T66" fmla="*/ 8 w 1090"/>
                <a:gd name="T67" fmla="*/ 39 h 650"/>
                <a:gd name="T68" fmla="*/ 14 w 1090"/>
                <a:gd name="T69" fmla="*/ 23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90"/>
                <a:gd name="T106" fmla="*/ 0 h 650"/>
                <a:gd name="T107" fmla="*/ 1090 w 1090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90" h="650">
                  <a:moveTo>
                    <a:pt x="24" y="23"/>
                  </a:moveTo>
                  <a:lnTo>
                    <a:pt x="886" y="0"/>
                  </a:lnTo>
                  <a:lnTo>
                    <a:pt x="896" y="23"/>
                  </a:lnTo>
                  <a:lnTo>
                    <a:pt x="916" y="42"/>
                  </a:lnTo>
                  <a:lnTo>
                    <a:pt x="913" y="54"/>
                  </a:lnTo>
                  <a:lnTo>
                    <a:pt x="900" y="72"/>
                  </a:lnTo>
                  <a:lnTo>
                    <a:pt x="910" y="99"/>
                  </a:lnTo>
                  <a:lnTo>
                    <a:pt x="927" y="156"/>
                  </a:lnTo>
                  <a:lnTo>
                    <a:pt x="977" y="174"/>
                  </a:lnTo>
                  <a:lnTo>
                    <a:pt x="993" y="186"/>
                  </a:lnTo>
                  <a:lnTo>
                    <a:pt x="1000" y="204"/>
                  </a:lnTo>
                  <a:lnTo>
                    <a:pt x="1007" y="216"/>
                  </a:lnTo>
                  <a:lnTo>
                    <a:pt x="1043" y="237"/>
                  </a:lnTo>
                  <a:lnTo>
                    <a:pt x="1047" y="256"/>
                  </a:lnTo>
                  <a:lnTo>
                    <a:pt x="1077" y="274"/>
                  </a:lnTo>
                  <a:lnTo>
                    <a:pt x="1090" y="309"/>
                  </a:lnTo>
                  <a:lnTo>
                    <a:pt x="1090" y="327"/>
                  </a:lnTo>
                  <a:lnTo>
                    <a:pt x="1077" y="349"/>
                  </a:lnTo>
                  <a:lnTo>
                    <a:pt x="1067" y="358"/>
                  </a:lnTo>
                  <a:lnTo>
                    <a:pt x="1067" y="375"/>
                  </a:lnTo>
                  <a:lnTo>
                    <a:pt x="1037" y="406"/>
                  </a:lnTo>
                  <a:lnTo>
                    <a:pt x="1007" y="416"/>
                  </a:lnTo>
                  <a:lnTo>
                    <a:pt x="1000" y="425"/>
                  </a:lnTo>
                  <a:lnTo>
                    <a:pt x="963" y="425"/>
                  </a:lnTo>
                  <a:lnTo>
                    <a:pt x="946" y="433"/>
                  </a:lnTo>
                  <a:lnTo>
                    <a:pt x="937" y="454"/>
                  </a:lnTo>
                  <a:lnTo>
                    <a:pt x="940" y="472"/>
                  </a:lnTo>
                  <a:lnTo>
                    <a:pt x="960" y="491"/>
                  </a:lnTo>
                  <a:lnTo>
                    <a:pt x="967" y="506"/>
                  </a:lnTo>
                  <a:lnTo>
                    <a:pt x="960" y="536"/>
                  </a:lnTo>
                  <a:lnTo>
                    <a:pt x="933" y="587"/>
                  </a:lnTo>
                  <a:lnTo>
                    <a:pt x="907" y="602"/>
                  </a:lnTo>
                  <a:lnTo>
                    <a:pt x="900" y="617"/>
                  </a:lnTo>
                  <a:lnTo>
                    <a:pt x="900" y="635"/>
                  </a:lnTo>
                  <a:lnTo>
                    <a:pt x="890" y="650"/>
                  </a:lnTo>
                  <a:lnTo>
                    <a:pt x="837" y="605"/>
                  </a:lnTo>
                  <a:lnTo>
                    <a:pt x="145" y="623"/>
                  </a:lnTo>
                  <a:lnTo>
                    <a:pt x="138" y="614"/>
                  </a:lnTo>
                  <a:lnTo>
                    <a:pt x="131" y="593"/>
                  </a:lnTo>
                  <a:lnTo>
                    <a:pt x="138" y="575"/>
                  </a:lnTo>
                  <a:lnTo>
                    <a:pt x="124" y="560"/>
                  </a:lnTo>
                  <a:lnTo>
                    <a:pt x="118" y="542"/>
                  </a:lnTo>
                  <a:lnTo>
                    <a:pt x="131" y="527"/>
                  </a:lnTo>
                  <a:lnTo>
                    <a:pt x="124" y="512"/>
                  </a:lnTo>
                  <a:lnTo>
                    <a:pt x="101" y="499"/>
                  </a:lnTo>
                  <a:lnTo>
                    <a:pt x="108" y="467"/>
                  </a:lnTo>
                  <a:lnTo>
                    <a:pt x="111" y="452"/>
                  </a:lnTo>
                  <a:lnTo>
                    <a:pt x="108" y="433"/>
                  </a:lnTo>
                  <a:lnTo>
                    <a:pt x="81" y="418"/>
                  </a:lnTo>
                  <a:lnTo>
                    <a:pt x="74" y="400"/>
                  </a:lnTo>
                  <a:lnTo>
                    <a:pt x="81" y="385"/>
                  </a:lnTo>
                  <a:lnTo>
                    <a:pt x="64" y="367"/>
                  </a:lnTo>
                  <a:lnTo>
                    <a:pt x="51" y="334"/>
                  </a:lnTo>
                  <a:lnTo>
                    <a:pt x="34" y="319"/>
                  </a:lnTo>
                  <a:lnTo>
                    <a:pt x="44" y="292"/>
                  </a:lnTo>
                  <a:lnTo>
                    <a:pt x="44" y="277"/>
                  </a:lnTo>
                  <a:lnTo>
                    <a:pt x="20" y="264"/>
                  </a:lnTo>
                  <a:lnTo>
                    <a:pt x="17" y="241"/>
                  </a:lnTo>
                  <a:lnTo>
                    <a:pt x="20" y="234"/>
                  </a:lnTo>
                  <a:lnTo>
                    <a:pt x="14" y="216"/>
                  </a:lnTo>
                  <a:lnTo>
                    <a:pt x="0" y="177"/>
                  </a:lnTo>
                  <a:lnTo>
                    <a:pt x="14" y="142"/>
                  </a:lnTo>
                  <a:lnTo>
                    <a:pt x="10" y="123"/>
                  </a:lnTo>
                  <a:lnTo>
                    <a:pt x="24" y="111"/>
                  </a:lnTo>
                  <a:lnTo>
                    <a:pt x="17" y="81"/>
                  </a:lnTo>
                  <a:lnTo>
                    <a:pt x="8" y="72"/>
                  </a:lnTo>
                  <a:lnTo>
                    <a:pt x="14" y="50"/>
                  </a:lnTo>
                  <a:lnTo>
                    <a:pt x="8" y="39"/>
                  </a:lnTo>
                  <a:lnTo>
                    <a:pt x="0" y="26"/>
                  </a:lnTo>
                  <a:lnTo>
                    <a:pt x="14" y="23"/>
                  </a:lnTo>
                  <a:lnTo>
                    <a:pt x="24" y="2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92" name="Freeform 409"/>
            <p:cNvSpPr>
              <a:spLocks noChangeAspect="1"/>
            </p:cNvSpPr>
            <p:nvPr/>
          </p:nvSpPr>
          <p:spPr bwMode="auto">
            <a:xfrm>
              <a:off x="6411" y="4262"/>
              <a:ext cx="1214" cy="951"/>
            </a:xfrm>
            <a:custGeom>
              <a:avLst/>
              <a:gdLst>
                <a:gd name="T0" fmla="*/ 1021 w 1214"/>
                <a:gd name="T1" fmla="*/ 842 h 951"/>
                <a:gd name="T2" fmla="*/ 1034 w 1214"/>
                <a:gd name="T3" fmla="*/ 860 h 951"/>
                <a:gd name="T4" fmla="*/ 1037 w 1214"/>
                <a:gd name="T5" fmla="*/ 894 h 951"/>
                <a:gd name="T6" fmla="*/ 991 w 1214"/>
                <a:gd name="T7" fmla="*/ 936 h 951"/>
                <a:gd name="T8" fmla="*/ 1111 w 1214"/>
                <a:gd name="T9" fmla="*/ 942 h 951"/>
                <a:gd name="T10" fmla="*/ 1118 w 1214"/>
                <a:gd name="T11" fmla="*/ 899 h 951"/>
                <a:gd name="T12" fmla="*/ 1141 w 1214"/>
                <a:gd name="T13" fmla="*/ 836 h 951"/>
                <a:gd name="T14" fmla="*/ 1174 w 1214"/>
                <a:gd name="T15" fmla="*/ 812 h 951"/>
                <a:gd name="T16" fmla="*/ 1195 w 1214"/>
                <a:gd name="T17" fmla="*/ 809 h 951"/>
                <a:gd name="T18" fmla="*/ 1207 w 1214"/>
                <a:gd name="T19" fmla="*/ 737 h 951"/>
                <a:gd name="T20" fmla="*/ 1191 w 1214"/>
                <a:gd name="T21" fmla="*/ 731 h 951"/>
                <a:gd name="T22" fmla="*/ 1185 w 1214"/>
                <a:gd name="T23" fmla="*/ 719 h 951"/>
                <a:gd name="T24" fmla="*/ 1171 w 1214"/>
                <a:gd name="T25" fmla="*/ 731 h 951"/>
                <a:gd name="T26" fmla="*/ 1124 w 1214"/>
                <a:gd name="T27" fmla="*/ 676 h 951"/>
                <a:gd name="T28" fmla="*/ 1141 w 1214"/>
                <a:gd name="T29" fmla="*/ 656 h 951"/>
                <a:gd name="T30" fmla="*/ 1124 w 1214"/>
                <a:gd name="T31" fmla="*/ 628 h 951"/>
                <a:gd name="T32" fmla="*/ 1064 w 1214"/>
                <a:gd name="T33" fmla="*/ 552 h 951"/>
                <a:gd name="T34" fmla="*/ 987 w 1214"/>
                <a:gd name="T35" fmla="*/ 516 h 951"/>
                <a:gd name="T36" fmla="*/ 947 w 1214"/>
                <a:gd name="T37" fmla="*/ 465 h 951"/>
                <a:gd name="T38" fmla="*/ 987 w 1214"/>
                <a:gd name="T39" fmla="*/ 417 h 951"/>
                <a:gd name="T40" fmla="*/ 991 w 1214"/>
                <a:gd name="T41" fmla="*/ 362 h 951"/>
                <a:gd name="T42" fmla="*/ 940 w 1214"/>
                <a:gd name="T43" fmla="*/ 330 h 951"/>
                <a:gd name="T44" fmla="*/ 910 w 1214"/>
                <a:gd name="T45" fmla="*/ 354 h 951"/>
                <a:gd name="T46" fmla="*/ 870 w 1214"/>
                <a:gd name="T47" fmla="*/ 269 h 951"/>
                <a:gd name="T48" fmla="*/ 808 w 1214"/>
                <a:gd name="T49" fmla="*/ 220 h 951"/>
                <a:gd name="T50" fmla="*/ 750 w 1214"/>
                <a:gd name="T51" fmla="*/ 151 h 951"/>
                <a:gd name="T52" fmla="*/ 734 w 1214"/>
                <a:gd name="T53" fmla="*/ 76 h 951"/>
                <a:gd name="T54" fmla="*/ 744 w 1214"/>
                <a:gd name="T55" fmla="*/ 45 h 951"/>
                <a:gd name="T56" fmla="*/ 0 w 1214"/>
                <a:gd name="T57" fmla="*/ 18 h 951"/>
                <a:gd name="T58" fmla="*/ 30 w 1214"/>
                <a:gd name="T59" fmla="*/ 55 h 951"/>
                <a:gd name="T60" fmla="*/ 60 w 1214"/>
                <a:gd name="T61" fmla="*/ 109 h 951"/>
                <a:gd name="T62" fmla="*/ 66 w 1214"/>
                <a:gd name="T63" fmla="*/ 139 h 951"/>
                <a:gd name="T64" fmla="*/ 144 w 1214"/>
                <a:gd name="T65" fmla="*/ 197 h 951"/>
                <a:gd name="T66" fmla="*/ 117 w 1214"/>
                <a:gd name="T67" fmla="*/ 245 h 951"/>
                <a:gd name="T68" fmla="*/ 147 w 1214"/>
                <a:gd name="T69" fmla="*/ 266 h 951"/>
                <a:gd name="T70" fmla="*/ 177 w 1214"/>
                <a:gd name="T71" fmla="*/ 314 h 951"/>
                <a:gd name="T72" fmla="*/ 200 w 1214"/>
                <a:gd name="T73" fmla="*/ 323 h 951"/>
                <a:gd name="T74" fmla="*/ 207 w 1214"/>
                <a:gd name="T75" fmla="*/ 872 h 9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14"/>
                <a:gd name="T115" fmla="*/ 0 h 951"/>
                <a:gd name="T116" fmla="*/ 1214 w 1214"/>
                <a:gd name="T117" fmla="*/ 951 h 9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14" h="951">
                  <a:moveTo>
                    <a:pt x="207" y="872"/>
                  </a:moveTo>
                  <a:lnTo>
                    <a:pt x="1021" y="842"/>
                  </a:lnTo>
                  <a:lnTo>
                    <a:pt x="1017" y="851"/>
                  </a:lnTo>
                  <a:lnTo>
                    <a:pt x="1034" y="860"/>
                  </a:lnTo>
                  <a:lnTo>
                    <a:pt x="1040" y="879"/>
                  </a:lnTo>
                  <a:lnTo>
                    <a:pt x="1037" y="894"/>
                  </a:lnTo>
                  <a:lnTo>
                    <a:pt x="1014" y="912"/>
                  </a:lnTo>
                  <a:lnTo>
                    <a:pt x="991" y="936"/>
                  </a:lnTo>
                  <a:lnTo>
                    <a:pt x="987" y="951"/>
                  </a:lnTo>
                  <a:lnTo>
                    <a:pt x="1111" y="942"/>
                  </a:lnTo>
                  <a:lnTo>
                    <a:pt x="1121" y="912"/>
                  </a:lnTo>
                  <a:lnTo>
                    <a:pt x="1118" y="899"/>
                  </a:lnTo>
                  <a:lnTo>
                    <a:pt x="1128" y="867"/>
                  </a:lnTo>
                  <a:lnTo>
                    <a:pt x="1141" y="836"/>
                  </a:lnTo>
                  <a:lnTo>
                    <a:pt x="1150" y="818"/>
                  </a:lnTo>
                  <a:lnTo>
                    <a:pt x="1174" y="812"/>
                  </a:lnTo>
                  <a:lnTo>
                    <a:pt x="1185" y="815"/>
                  </a:lnTo>
                  <a:lnTo>
                    <a:pt x="1195" y="809"/>
                  </a:lnTo>
                  <a:lnTo>
                    <a:pt x="1214" y="757"/>
                  </a:lnTo>
                  <a:lnTo>
                    <a:pt x="1207" y="737"/>
                  </a:lnTo>
                  <a:lnTo>
                    <a:pt x="1197" y="731"/>
                  </a:lnTo>
                  <a:lnTo>
                    <a:pt x="1191" y="731"/>
                  </a:lnTo>
                  <a:lnTo>
                    <a:pt x="1187" y="724"/>
                  </a:lnTo>
                  <a:lnTo>
                    <a:pt x="1185" y="719"/>
                  </a:lnTo>
                  <a:lnTo>
                    <a:pt x="1171" y="719"/>
                  </a:lnTo>
                  <a:lnTo>
                    <a:pt x="1171" y="731"/>
                  </a:lnTo>
                  <a:lnTo>
                    <a:pt x="1165" y="731"/>
                  </a:lnTo>
                  <a:lnTo>
                    <a:pt x="1124" y="676"/>
                  </a:lnTo>
                  <a:lnTo>
                    <a:pt x="1128" y="667"/>
                  </a:lnTo>
                  <a:lnTo>
                    <a:pt x="1141" y="656"/>
                  </a:lnTo>
                  <a:lnTo>
                    <a:pt x="1141" y="646"/>
                  </a:lnTo>
                  <a:lnTo>
                    <a:pt x="1124" y="628"/>
                  </a:lnTo>
                  <a:lnTo>
                    <a:pt x="1114" y="592"/>
                  </a:lnTo>
                  <a:lnTo>
                    <a:pt x="1064" y="552"/>
                  </a:lnTo>
                  <a:lnTo>
                    <a:pt x="1037" y="544"/>
                  </a:lnTo>
                  <a:lnTo>
                    <a:pt x="987" y="516"/>
                  </a:lnTo>
                  <a:lnTo>
                    <a:pt x="961" y="489"/>
                  </a:lnTo>
                  <a:lnTo>
                    <a:pt x="947" y="465"/>
                  </a:lnTo>
                  <a:lnTo>
                    <a:pt x="954" y="453"/>
                  </a:lnTo>
                  <a:lnTo>
                    <a:pt x="987" y="417"/>
                  </a:lnTo>
                  <a:lnTo>
                    <a:pt x="981" y="389"/>
                  </a:lnTo>
                  <a:lnTo>
                    <a:pt x="991" y="362"/>
                  </a:lnTo>
                  <a:lnTo>
                    <a:pt x="984" y="350"/>
                  </a:lnTo>
                  <a:lnTo>
                    <a:pt x="940" y="330"/>
                  </a:lnTo>
                  <a:lnTo>
                    <a:pt x="928" y="339"/>
                  </a:lnTo>
                  <a:lnTo>
                    <a:pt x="910" y="354"/>
                  </a:lnTo>
                  <a:lnTo>
                    <a:pt x="901" y="344"/>
                  </a:lnTo>
                  <a:lnTo>
                    <a:pt x="870" y="269"/>
                  </a:lnTo>
                  <a:lnTo>
                    <a:pt x="857" y="256"/>
                  </a:lnTo>
                  <a:lnTo>
                    <a:pt x="808" y="220"/>
                  </a:lnTo>
                  <a:lnTo>
                    <a:pt x="753" y="166"/>
                  </a:lnTo>
                  <a:lnTo>
                    <a:pt x="750" y="151"/>
                  </a:lnTo>
                  <a:lnTo>
                    <a:pt x="737" y="115"/>
                  </a:lnTo>
                  <a:lnTo>
                    <a:pt x="734" y="76"/>
                  </a:lnTo>
                  <a:lnTo>
                    <a:pt x="744" y="57"/>
                  </a:lnTo>
                  <a:lnTo>
                    <a:pt x="744" y="45"/>
                  </a:lnTo>
                  <a:lnTo>
                    <a:pt x="691" y="0"/>
                  </a:lnTo>
                  <a:lnTo>
                    <a:pt x="0" y="18"/>
                  </a:lnTo>
                  <a:lnTo>
                    <a:pt x="10" y="37"/>
                  </a:lnTo>
                  <a:lnTo>
                    <a:pt x="30" y="55"/>
                  </a:lnTo>
                  <a:lnTo>
                    <a:pt x="33" y="82"/>
                  </a:lnTo>
                  <a:lnTo>
                    <a:pt x="60" y="109"/>
                  </a:lnTo>
                  <a:lnTo>
                    <a:pt x="70" y="115"/>
                  </a:lnTo>
                  <a:lnTo>
                    <a:pt x="66" y="139"/>
                  </a:lnTo>
                  <a:lnTo>
                    <a:pt x="66" y="142"/>
                  </a:lnTo>
                  <a:lnTo>
                    <a:pt x="144" y="197"/>
                  </a:lnTo>
                  <a:lnTo>
                    <a:pt x="120" y="220"/>
                  </a:lnTo>
                  <a:lnTo>
                    <a:pt x="117" y="245"/>
                  </a:lnTo>
                  <a:lnTo>
                    <a:pt x="127" y="260"/>
                  </a:lnTo>
                  <a:lnTo>
                    <a:pt x="147" y="266"/>
                  </a:lnTo>
                  <a:lnTo>
                    <a:pt x="156" y="302"/>
                  </a:lnTo>
                  <a:lnTo>
                    <a:pt x="177" y="314"/>
                  </a:lnTo>
                  <a:lnTo>
                    <a:pt x="193" y="317"/>
                  </a:lnTo>
                  <a:lnTo>
                    <a:pt x="200" y="323"/>
                  </a:lnTo>
                  <a:lnTo>
                    <a:pt x="207" y="770"/>
                  </a:lnTo>
                  <a:lnTo>
                    <a:pt x="207" y="87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93" name="Freeform 410"/>
            <p:cNvSpPr>
              <a:spLocks noChangeAspect="1"/>
            </p:cNvSpPr>
            <p:nvPr/>
          </p:nvSpPr>
          <p:spPr bwMode="auto">
            <a:xfrm>
              <a:off x="6413" y="4262"/>
              <a:ext cx="1212" cy="951"/>
            </a:xfrm>
            <a:custGeom>
              <a:avLst/>
              <a:gdLst>
                <a:gd name="T0" fmla="*/ 1019 w 1212"/>
                <a:gd name="T1" fmla="*/ 842 h 951"/>
                <a:gd name="T2" fmla="*/ 1032 w 1212"/>
                <a:gd name="T3" fmla="*/ 860 h 951"/>
                <a:gd name="T4" fmla="*/ 1035 w 1212"/>
                <a:gd name="T5" fmla="*/ 893 h 951"/>
                <a:gd name="T6" fmla="*/ 989 w 1212"/>
                <a:gd name="T7" fmla="*/ 935 h 951"/>
                <a:gd name="T8" fmla="*/ 1108 w 1212"/>
                <a:gd name="T9" fmla="*/ 942 h 951"/>
                <a:gd name="T10" fmla="*/ 1116 w 1212"/>
                <a:gd name="T11" fmla="*/ 899 h 951"/>
                <a:gd name="T12" fmla="*/ 1139 w 1212"/>
                <a:gd name="T13" fmla="*/ 836 h 951"/>
                <a:gd name="T14" fmla="*/ 1172 w 1212"/>
                <a:gd name="T15" fmla="*/ 812 h 951"/>
                <a:gd name="T16" fmla="*/ 1192 w 1212"/>
                <a:gd name="T17" fmla="*/ 809 h 951"/>
                <a:gd name="T18" fmla="*/ 1205 w 1212"/>
                <a:gd name="T19" fmla="*/ 737 h 951"/>
                <a:gd name="T20" fmla="*/ 1189 w 1212"/>
                <a:gd name="T21" fmla="*/ 730 h 951"/>
                <a:gd name="T22" fmla="*/ 1183 w 1212"/>
                <a:gd name="T23" fmla="*/ 718 h 951"/>
                <a:gd name="T24" fmla="*/ 1169 w 1212"/>
                <a:gd name="T25" fmla="*/ 730 h 951"/>
                <a:gd name="T26" fmla="*/ 1122 w 1212"/>
                <a:gd name="T27" fmla="*/ 676 h 951"/>
                <a:gd name="T28" fmla="*/ 1139 w 1212"/>
                <a:gd name="T29" fmla="*/ 655 h 951"/>
                <a:gd name="T30" fmla="*/ 1122 w 1212"/>
                <a:gd name="T31" fmla="*/ 627 h 951"/>
                <a:gd name="T32" fmla="*/ 1061 w 1212"/>
                <a:gd name="T33" fmla="*/ 552 h 951"/>
                <a:gd name="T34" fmla="*/ 986 w 1212"/>
                <a:gd name="T35" fmla="*/ 516 h 951"/>
                <a:gd name="T36" fmla="*/ 946 w 1212"/>
                <a:gd name="T37" fmla="*/ 465 h 951"/>
                <a:gd name="T38" fmla="*/ 986 w 1212"/>
                <a:gd name="T39" fmla="*/ 417 h 951"/>
                <a:gd name="T40" fmla="*/ 989 w 1212"/>
                <a:gd name="T41" fmla="*/ 362 h 951"/>
                <a:gd name="T42" fmla="*/ 939 w 1212"/>
                <a:gd name="T43" fmla="*/ 329 h 951"/>
                <a:gd name="T44" fmla="*/ 909 w 1212"/>
                <a:gd name="T45" fmla="*/ 353 h 951"/>
                <a:gd name="T46" fmla="*/ 868 w 1212"/>
                <a:gd name="T47" fmla="*/ 268 h 951"/>
                <a:gd name="T48" fmla="*/ 806 w 1212"/>
                <a:gd name="T49" fmla="*/ 220 h 951"/>
                <a:gd name="T50" fmla="*/ 748 w 1212"/>
                <a:gd name="T51" fmla="*/ 151 h 951"/>
                <a:gd name="T52" fmla="*/ 733 w 1212"/>
                <a:gd name="T53" fmla="*/ 76 h 951"/>
                <a:gd name="T54" fmla="*/ 743 w 1212"/>
                <a:gd name="T55" fmla="*/ 45 h 951"/>
                <a:gd name="T56" fmla="*/ 0 w 1212"/>
                <a:gd name="T57" fmla="*/ 18 h 951"/>
                <a:gd name="T58" fmla="*/ 30 w 1212"/>
                <a:gd name="T59" fmla="*/ 54 h 951"/>
                <a:gd name="T60" fmla="*/ 59 w 1212"/>
                <a:gd name="T61" fmla="*/ 109 h 951"/>
                <a:gd name="T62" fmla="*/ 67 w 1212"/>
                <a:gd name="T63" fmla="*/ 139 h 951"/>
                <a:gd name="T64" fmla="*/ 143 w 1212"/>
                <a:gd name="T65" fmla="*/ 196 h 951"/>
                <a:gd name="T66" fmla="*/ 116 w 1212"/>
                <a:gd name="T67" fmla="*/ 245 h 951"/>
                <a:gd name="T68" fmla="*/ 146 w 1212"/>
                <a:gd name="T69" fmla="*/ 266 h 951"/>
                <a:gd name="T70" fmla="*/ 176 w 1212"/>
                <a:gd name="T71" fmla="*/ 314 h 951"/>
                <a:gd name="T72" fmla="*/ 199 w 1212"/>
                <a:gd name="T73" fmla="*/ 323 h 951"/>
                <a:gd name="T74" fmla="*/ 206 w 1212"/>
                <a:gd name="T75" fmla="*/ 872 h 9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12"/>
                <a:gd name="T115" fmla="*/ 0 h 951"/>
                <a:gd name="T116" fmla="*/ 1212 w 1212"/>
                <a:gd name="T117" fmla="*/ 951 h 9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12" h="951">
                  <a:moveTo>
                    <a:pt x="206" y="872"/>
                  </a:moveTo>
                  <a:lnTo>
                    <a:pt x="1019" y="842"/>
                  </a:lnTo>
                  <a:lnTo>
                    <a:pt x="1015" y="851"/>
                  </a:lnTo>
                  <a:lnTo>
                    <a:pt x="1032" y="860"/>
                  </a:lnTo>
                  <a:lnTo>
                    <a:pt x="1039" y="878"/>
                  </a:lnTo>
                  <a:lnTo>
                    <a:pt x="1035" y="893"/>
                  </a:lnTo>
                  <a:lnTo>
                    <a:pt x="1012" y="912"/>
                  </a:lnTo>
                  <a:lnTo>
                    <a:pt x="989" y="935"/>
                  </a:lnTo>
                  <a:lnTo>
                    <a:pt x="986" y="951"/>
                  </a:lnTo>
                  <a:lnTo>
                    <a:pt x="1108" y="942"/>
                  </a:lnTo>
                  <a:lnTo>
                    <a:pt x="1119" y="912"/>
                  </a:lnTo>
                  <a:lnTo>
                    <a:pt x="1116" y="899"/>
                  </a:lnTo>
                  <a:lnTo>
                    <a:pt x="1125" y="867"/>
                  </a:lnTo>
                  <a:lnTo>
                    <a:pt x="1139" y="836"/>
                  </a:lnTo>
                  <a:lnTo>
                    <a:pt x="1149" y="818"/>
                  </a:lnTo>
                  <a:lnTo>
                    <a:pt x="1172" y="812"/>
                  </a:lnTo>
                  <a:lnTo>
                    <a:pt x="1183" y="815"/>
                  </a:lnTo>
                  <a:lnTo>
                    <a:pt x="1192" y="809"/>
                  </a:lnTo>
                  <a:lnTo>
                    <a:pt x="1212" y="758"/>
                  </a:lnTo>
                  <a:lnTo>
                    <a:pt x="1205" y="737"/>
                  </a:lnTo>
                  <a:lnTo>
                    <a:pt x="1196" y="730"/>
                  </a:lnTo>
                  <a:lnTo>
                    <a:pt x="1189" y="730"/>
                  </a:lnTo>
                  <a:lnTo>
                    <a:pt x="1185" y="724"/>
                  </a:lnTo>
                  <a:lnTo>
                    <a:pt x="1183" y="718"/>
                  </a:lnTo>
                  <a:lnTo>
                    <a:pt x="1169" y="718"/>
                  </a:lnTo>
                  <a:lnTo>
                    <a:pt x="1169" y="730"/>
                  </a:lnTo>
                  <a:lnTo>
                    <a:pt x="1162" y="730"/>
                  </a:lnTo>
                  <a:lnTo>
                    <a:pt x="1122" y="676"/>
                  </a:lnTo>
                  <a:lnTo>
                    <a:pt x="1125" y="667"/>
                  </a:lnTo>
                  <a:lnTo>
                    <a:pt x="1139" y="655"/>
                  </a:lnTo>
                  <a:lnTo>
                    <a:pt x="1139" y="645"/>
                  </a:lnTo>
                  <a:lnTo>
                    <a:pt x="1122" y="627"/>
                  </a:lnTo>
                  <a:lnTo>
                    <a:pt x="1113" y="592"/>
                  </a:lnTo>
                  <a:lnTo>
                    <a:pt x="1061" y="552"/>
                  </a:lnTo>
                  <a:lnTo>
                    <a:pt x="1035" y="543"/>
                  </a:lnTo>
                  <a:lnTo>
                    <a:pt x="986" y="516"/>
                  </a:lnTo>
                  <a:lnTo>
                    <a:pt x="959" y="489"/>
                  </a:lnTo>
                  <a:lnTo>
                    <a:pt x="946" y="465"/>
                  </a:lnTo>
                  <a:lnTo>
                    <a:pt x="952" y="452"/>
                  </a:lnTo>
                  <a:lnTo>
                    <a:pt x="986" y="417"/>
                  </a:lnTo>
                  <a:lnTo>
                    <a:pt x="978" y="389"/>
                  </a:lnTo>
                  <a:lnTo>
                    <a:pt x="989" y="362"/>
                  </a:lnTo>
                  <a:lnTo>
                    <a:pt x="982" y="350"/>
                  </a:lnTo>
                  <a:lnTo>
                    <a:pt x="939" y="329"/>
                  </a:lnTo>
                  <a:lnTo>
                    <a:pt x="926" y="338"/>
                  </a:lnTo>
                  <a:lnTo>
                    <a:pt x="909" y="353"/>
                  </a:lnTo>
                  <a:lnTo>
                    <a:pt x="899" y="344"/>
                  </a:lnTo>
                  <a:lnTo>
                    <a:pt x="868" y="268"/>
                  </a:lnTo>
                  <a:lnTo>
                    <a:pt x="856" y="256"/>
                  </a:lnTo>
                  <a:lnTo>
                    <a:pt x="806" y="220"/>
                  </a:lnTo>
                  <a:lnTo>
                    <a:pt x="752" y="166"/>
                  </a:lnTo>
                  <a:lnTo>
                    <a:pt x="748" y="151"/>
                  </a:lnTo>
                  <a:lnTo>
                    <a:pt x="736" y="115"/>
                  </a:lnTo>
                  <a:lnTo>
                    <a:pt x="733" y="76"/>
                  </a:lnTo>
                  <a:lnTo>
                    <a:pt x="743" y="57"/>
                  </a:lnTo>
                  <a:lnTo>
                    <a:pt x="743" y="45"/>
                  </a:lnTo>
                  <a:lnTo>
                    <a:pt x="689" y="0"/>
                  </a:lnTo>
                  <a:lnTo>
                    <a:pt x="0" y="18"/>
                  </a:lnTo>
                  <a:lnTo>
                    <a:pt x="10" y="36"/>
                  </a:lnTo>
                  <a:lnTo>
                    <a:pt x="30" y="54"/>
                  </a:lnTo>
                  <a:lnTo>
                    <a:pt x="33" y="82"/>
                  </a:lnTo>
                  <a:lnTo>
                    <a:pt x="59" y="109"/>
                  </a:lnTo>
                  <a:lnTo>
                    <a:pt x="70" y="115"/>
                  </a:lnTo>
                  <a:lnTo>
                    <a:pt x="67" y="139"/>
                  </a:lnTo>
                  <a:lnTo>
                    <a:pt x="67" y="142"/>
                  </a:lnTo>
                  <a:lnTo>
                    <a:pt x="143" y="196"/>
                  </a:lnTo>
                  <a:lnTo>
                    <a:pt x="120" y="220"/>
                  </a:lnTo>
                  <a:lnTo>
                    <a:pt x="116" y="245"/>
                  </a:lnTo>
                  <a:lnTo>
                    <a:pt x="126" y="259"/>
                  </a:lnTo>
                  <a:lnTo>
                    <a:pt x="146" y="266"/>
                  </a:lnTo>
                  <a:lnTo>
                    <a:pt x="156" y="301"/>
                  </a:lnTo>
                  <a:lnTo>
                    <a:pt x="176" y="314"/>
                  </a:lnTo>
                  <a:lnTo>
                    <a:pt x="193" y="317"/>
                  </a:lnTo>
                  <a:lnTo>
                    <a:pt x="199" y="323"/>
                  </a:lnTo>
                  <a:lnTo>
                    <a:pt x="206" y="770"/>
                  </a:lnTo>
                  <a:lnTo>
                    <a:pt x="206" y="87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94" name="Freeform 411"/>
            <p:cNvSpPr>
              <a:spLocks noChangeAspect="1"/>
            </p:cNvSpPr>
            <p:nvPr/>
          </p:nvSpPr>
          <p:spPr bwMode="auto">
            <a:xfrm>
              <a:off x="6413" y="4262"/>
              <a:ext cx="1212" cy="951"/>
            </a:xfrm>
            <a:custGeom>
              <a:avLst/>
              <a:gdLst>
                <a:gd name="T0" fmla="*/ 1019 w 1212"/>
                <a:gd name="T1" fmla="*/ 842 h 951"/>
                <a:gd name="T2" fmla="*/ 1032 w 1212"/>
                <a:gd name="T3" fmla="*/ 860 h 951"/>
                <a:gd name="T4" fmla="*/ 1035 w 1212"/>
                <a:gd name="T5" fmla="*/ 893 h 951"/>
                <a:gd name="T6" fmla="*/ 989 w 1212"/>
                <a:gd name="T7" fmla="*/ 935 h 951"/>
                <a:gd name="T8" fmla="*/ 1108 w 1212"/>
                <a:gd name="T9" fmla="*/ 942 h 951"/>
                <a:gd name="T10" fmla="*/ 1116 w 1212"/>
                <a:gd name="T11" fmla="*/ 899 h 951"/>
                <a:gd name="T12" fmla="*/ 1139 w 1212"/>
                <a:gd name="T13" fmla="*/ 836 h 951"/>
                <a:gd name="T14" fmla="*/ 1172 w 1212"/>
                <a:gd name="T15" fmla="*/ 812 h 951"/>
                <a:gd name="T16" fmla="*/ 1192 w 1212"/>
                <a:gd name="T17" fmla="*/ 809 h 951"/>
                <a:gd name="T18" fmla="*/ 1205 w 1212"/>
                <a:gd name="T19" fmla="*/ 737 h 951"/>
                <a:gd name="T20" fmla="*/ 1189 w 1212"/>
                <a:gd name="T21" fmla="*/ 730 h 951"/>
                <a:gd name="T22" fmla="*/ 1183 w 1212"/>
                <a:gd name="T23" fmla="*/ 718 h 951"/>
                <a:gd name="T24" fmla="*/ 1169 w 1212"/>
                <a:gd name="T25" fmla="*/ 730 h 951"/>
                <a:gd name="T26" fmla="*/ 1122 w 1212"/>
                <a:gd name="T27" fmla="*/ 676 h 951"/>
                <a:gd name="T28" fmla="*/ 1139 w 1212"/>
                <a:gd name="T29" fmla="*/ 655 h 951"/>
                <a:gd name="T30" fmla="*/ 1122 w 1212"/>
                <a:gd name="T31" fmla="*/ 627 h 951"/>
                <a:gd name="T32" fmla="*/ 1061 w 1212"/>
                <a:gd name="T33" fmla="*/ 552 h 951"/>
                <a:gd name="T34" fmla="*/ 986 w 1212"/>
                <a:gd name="T35" fmla="*/ 516 h 951"/>
                <a:gd name="T36" fmla="*/ 946 w 1212"/>
                <a:gd name="T37" fmla="*/ 465 h 951"/>
                <a:gd name="T38" fmla="*/ 986 w 1212"/>
                <a:gd name="T39" fmla="*/ 417 h 951"/>
                <a:gd name="T40" fmla="*/ 989 w 1212"/>
                <a:gd name="T41" fmla="*/ 362 h 951"/>
                <a:gd name="T42" fmla="*/ 939 w 1212"/>
                <a:gd name="T43" fmla="*/ 329 h 951"/>
                <a:gd name="T44" fmla="*/ 909 w 1212"/>
                <a:gd name="T45" fmla="*/ 353 h 951"/>
                <a:gd name="T46" fmla="*/ 868 w 1212"/>
                <a:gd name="T47" fmla="*/ 268 h 951"/>
                <a:gd name="T48" fmla="*/ 806 w 1212"/>
                <a:gd name="T49" fmla="*/ 220 h 951"/>
                <a:gd name="T50" fmla="*/ 748 w 1212"/>
                <a:gd name="T51" fmla="*/ 151 h 951"/>
                <a:gd name="T52" fmla="*/ 733 w 1212"/>
                <a:gd name="T53" fmla="*/ 76 h 951"/>
                <a:gd name="T54" fmla="*/ 743 w 1212"/>
                <a:gd name="T55" fmla="*/ 45 h 951"/>
                <a:gd name="T56" fmla="*/ 0 w 1212"/>
                <a:gd name="T57" fmla="*/ 18 h 951"/>
                <a:gd name="T58" fmla="*/ 30 w 1212"/>
                <a:gd name="T59" fmla="*/ 54 h 951"/>
                <a:gd name="T60" fmla="*/ 59 w 1212"/>
                <a:gd name="T61" fmla="*/ 109 h 951"/>
                <a:gd name="T62" fmla="*/ 67 w 1212"/>
                <a:gd name="T63" fmla="*/ 139 h 951"/>
                <a:gd name="T64" fmla="*/ 143 w 1212"/>
                <a:gd name="T65" fmla="*/ 196 h 951"/>
                <a:gd name="T66" fmla="*/ 116 w 1212"/>
                <a:gd name="T67" fmla="*/ 245 h 951"/>
                <a:gd name="T68" fmla="*/ 146 w 1212"/>
                <a:gd name="T69" fmla="*/ 266 h 951"/>
                <a:gd name="T70" fmla="*/ 176 w 1212"/>
                <a:gd name="T71" fmla="*/ 314 h 951"/>
                <a:gd name="T72" fmla="*/ 199 w 1212"/>
                <a:gd name="T73" fmla="*/ 323 h 951"/>
                <a:gd name="T74" fmla="*/ 206 w 1212"/>
                <a:gd name="T75" fmla="*/ 872 h 9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12"/>
                <a:gd name="T115" fmla="*/ 0 h 951"/>
                <a:gd name="T116" fmla="*/ 1212 w 1212"/>
                <a:gd name="T117" fmla="*/ 951 h 9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12" h="951">
                  <a:moveTo>
                    <a:pt x="206" y="872"/>
                  </a:moveTo>
                  <a:lnTo>
                    <a:pt x="1019" y="842"/>
                  </a:lnTo>
                  <a:lnTo>
                    <a:pt x="1015" y="851"/>
                  </a:lnTo>
                  <a:lnTo>
                    <a:pt x="1032" y="860"/>
                  </a:lnTo>
                  <a:lnTo>
                    <a:pt x="1039" y="878"/>
                  </a:lnTo>
                  <a:lnTo>
                    <a:pt x="1035" y="893"/>
                  </a:lnTo>
                  <a:lnTo>
                    <a:pt x="1012" y="912"/>
                  </a:lnTo>
                  <a:lnTo>
                    <a:pt x="989" y="935"/>
                  </a:lnTo>
                  <a:lnTo>
                    <a:pt x="986" y="951"/>
                  </a:lnTo>
                  <a:lnTo>
                    <a:pt x="1108" y="942"/>
                  </a:lnTo>
                  <a:lnTo>
                    <a:pt x="1119" y="912"/>
                  </a:lnTo>
                  <a:lnTo>
                    <a:pt x="1116" y="899"/>
                  </a:lnTo>
                  <a:lnTo>
                    <a:pt x="1125" y="867"/>
                  </a:lnTo>
                  <a:lnTo>
                    <a:pt x="1139" y="836"/>
                  </a:lnTo>
                  <a:lnTo>
                    <a:pt x="1149" y="818"/>
                  </a:lnTo>
                  <a:lnTo>
                    <a:pt x="1172" y="812"/>
                  </a:lnTo>
                  <a:lnTo>
                    <a:pt x="1183" y="815"/>
                  </a:lnTo>
                  <a:lnTo>
                    <a:pt x="1192" y="809"/>
                  </a:lnTo>
                  <a:lnTo>
                    <a:pt x="1212" y="758"/>
                  </a:lnTo>
                  <a:lnTo>
                    <a:pt x="1205" y="737"/>
                  </a:lnTo>
                  <a:lnTo>
                    <a:pt x="1196" y="730"/>
                  </a:lnTo>
                  <a:lnTo>
                    <a:pt x="1189" y="730"/>
                  </a:lnTo>
                  <a:lnTo>
                    <a:pt x="1185" y="724"/>
                  </a:lnTo>
                  <a:lnTo>
                    <a:pt x="1183" y="718"/>
                  </a:lnTo>
                  <a:lnTo>
                    <a:pt x="1169" y="718"/>
                  </a:lnTo>
                  <a:lnTo>
                    <a:pt x="1169" y="730"/>
                  </a:lnTo>
                  <a:lnTo>
                    <a:pt x="1162" y="730"/>
                  </a:lnTo>
                  <a:lnTo>
                    <a:pt x="1122" y="676"/>
                  </a:lnTo>
                  <a:lnTo>
                    <a:pt x="1125" y="667"/>
                  </a:lnTo>
                  <a:lnTo>
                    <a:pt x="1139" y="655"/>
                  </a:lnTo>
                  <a:lnTo>
                    <a:pt x="1139" y="645"/>
                  </a:lnTo>
                  <a:lnTo>
                    <a:pt x="1122" y="627"/>
                  </a:lnTo>
                  <a:lnTo>
                    <a:pt x="1113" y="592"/>
                  </a:lnTo>
                  <a:lnTo>
                    <a:pt x="1061" y="552"/>
                  </a:lnTo>
                  <a:lnTo>
                    <a:pt x="1035" y="543"/>
                  </a:lnTo>
                  <a:lnTo>
                    <a:pt x="986" y="516"/>
                  </a:lnTo>
                  <a:lnTo>
                    <a:pt x="959" y="489"/>
                  </a:lnTo>
                  <a:lnTo>
                    <a:pt x="946" y="465"/>
                  </a:lnTo>
                  <a:lnTo>
                    <a:pt x="952" y="452"/>
                  </a:lnTo>
                  <a:lnTo>
                    <a:pt x="986" y="417"/>
                  </a:lnTo>
                  <a:lnTo>
                    <a:pt x="978" y="389"/>
                  </a:lnTo>
                  <a:lnTo>
                    <a:pt x="989" y="362"/>
                  </a:lnTo>
                  <a:lnTo>
                    <a:pt x="982" y="350"/>
                  </a:lnTo>
                  <a:lnTo>
                    <a:pt x="939" y="329"/>
                  </a:lnTo>
                  <a:lnTo>
                    <a:pt x="926" y="338"/>
                  </a:lnTo>
                  <a:lnTo>
                    <a:pt x="909" y="353"/>
                  </a:lnTo>
                  <a:lnTo>
                    <a:pt x="899" y="344"/>
                  </a:lnTo>
                  <a:lnTo>
                    <a:pt x="868" y="268"/>
                  </a:lnTo>
                  <a:lnTo>
                    <a:pt x="856" y="256"/>
                  </a:lnTo>
                  <a:lnTo>
                    <a:pt x="806" y="220"/>
                  </a:lnTo>
                  <a:lnTo>
                    <a:pt x="752" y="166"/>
                  </a:lnTo>
                  <a:lnTo>
                    <a:pt x="748" y="151"/>
                  </a:lnTo>
                  <a:lnTo>
                    <a:pt x="736" y="115"/>
                  </a:lnTo>
                  <a:lnTo>
                    <a:pt x="733" y="76"/>
                  </a:lnTo>
                  <a:lnTo>
                    <a:pt x="743" y="57"/>
                  </a:lnTo>
                  <a:lnTo>
                    <a:pt x="743" y="45"/>
                  </a:lnTo>
                  <a:lnTo>
                    <a:pt x="689" y="0"/>
                  </a:lnTo>
                  <a:lnTo>
                    <a:pt x="0" y="18"/>
                  </a:lnTo>
                  <a:lnTo>
                    <a:pt x="10" y="36"/>
                  </a:lnTo>
                  <a:lnTo>
                    <a:pt x="30" y="54"/>
                  </a:lnTo>
                  <a:lnTo>
                    <a:pt x="33" y="82"/>
                  </a:lnTo>
                  <a:lnTo>
                    <a:pt x="59" y="109"/>
                  </a:lnTo>
                  <a:lnTo>
                    <a:pt x="70" y="115"/>
                  </a:lnTo>
                  <a:lnTo>
                    <a:pt x="67" y="139"/>
                  </a:lnTo>
                  <a:lnTo>
                    <a:pt x="67" y="142"/>
                  </a:lnTo>
                  <a:lnTo>
                    <a:pt x="143" y="196"/>
                  </a:lnTo>
                  <a:lnTo>
                    <a:pt x="120" y="220"/>
                  </a:lnTo>
                  <a:lnTo>
                    <a:pt x="116" y="245"/>
                  </a:lnTo>
                  <a:lnTo>
                    <a:pt x="126" y="259"/>
                  </a:lnTo>
                  <a:lnTo>
                    <a:pt x="146" y="266"/>
                  </a:lnTo>
                  <a:lnTo>
                    <a:pt x="156" y="301"/>
                  </a:lnTo>
                  <a:lnTo>
                    <a:pt x="176" y="314"/>
                  </a:lnTo>
                  <a:lnTo>
                    <a:pt x="193" y="317"/>
                  </a:lnTo>
                  <a:lnTo>
                    <a:pt x="199" y="323"/>
                  </a:lnTo>
                  <a:lnTo>
                    <a:pt x="206" y="770"/>
                  </a:lnTo>
                  <a:lnTo>
                    <a:pt x="206" y="87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95" name="Freeform 412"/>
            <p:cNvSpPr>
              <a:spLocks noChangeAspect="1"/>
            </p:cNvSpPr>
            <p:nvPr/>
          </p:nvSpPr>
          <p:spPr bwMode="auto">
            <a:xfrm>
              <a:off x="6739" y="5836"/>
              <a:ext cx="1027" cy="808"/>
            </a:xfrm>
            <a:custGeom>
              <a:avLst/>
              <a:gdLst>
                <a:gd name="T0" fmla="*/ 546 w 1027"/>
                <a:gd name="T1" fmla="*/ 18 h 808"/>
                <a:gd name="T2" fmla="*/ 587 w 1027"/>
                <a:gd name="T3" fmla="*/ 120 h 808"/>
                <a:gd name="T4" fmla="*/ 577 w 1027"/>
                <a:gd name="T5" fmla="*/ 163 h 808"/>
                <a:gd name="T6" fmla="*/ 523 w 1027"/>
                <a:gd name="T7" fmla="*/ 263 h 808"/>
                <a:gd name="T8" fmla="*/ 847 w 1027"/>
                <a:gd name="T9" fmla="*/ 401 h 808"/>
                <a:gd name="T10" fmla="*/ 847 w 1027"/>
                <a:gd name="T11" fmla="*/ 488 h 808"/>
                <a:gd name="T12" fmla="*/ 840 w 1027"/>
                <a:gd name="T13" fmla="*/ 552 h 808"/>
                <a:gd name="T14" fmla="*/ 770 w 1027"/>
                <a:gd name="T15" fmla="*/ 538 h 808"/>
                <a:gd name="T16" fmla="*/ 747 w 1027"/>
                <a:gd name="T17" fmla="*/ 595 h 808"/>
                <a:gd name="T18" fmla="*/ 827 w 1027"/>
                <a:gd name="T19" fmla="*/ 586 h 808"/>
                <a:gd name="T20" fmla="*/ 876 w 1027"/>
                <a:gd name="T21" fmla="*/ 577 h 808"/>
                <a:gd name="T22" fmla="*/ 857 w 1027"/>
                <a:gd name="T23" fmla="*/ 604 h 808"/>
                <a:gd name="T24" fmla="*/ 887 w 1027"/>
                <a:gd name="T25" fmla="*/ 625 h 808"/>
                <a:gd name="T26" fmla="*/ 950 w 1027"/>
                <a:gd name="T27" fmla="*/ 579 h 808"/>
                <a:gd name="T28" fmla="*/ 983 w 1027"/>
                <a:gd name="T29" fmla="*/ 582 h 808"/>
                <a:gd name="T30" fmla="*/ 980 w 1027"/>
                <a:gd name="T31" fmla="*/ 618 h 808"/>
                <a:gd name="T32" fmla="*/ 903 w 1027"/>
                <a:gd name="T33" fmla="*/ 682 h 808"/>
                <a:gd name="T34" fmla="*/ 950 w 1027"/>
                <a:gd name="T35" fmla="*/ 737 h 808"/>
                <a:gd name="T36" fmla="*/ 1020 w 1027"/>
                <a:gd name="T37" fmla="*/ 785 h 808"/>
                <a:gd name="T38" fmla="*/ 950 w 1027"/>
                <a:gd name="T39" fmla="*/ 770 h 808"/>
                <a:gd name="T40" fmla="*/ 853 w 1027"/>
                <a:gd name="T41" fmla="*/ 721 h 808"/>
                <a:gd name="T42" fmla="*/ 817 w 1027"/>
                <a:gd name="T43" fmla="*/ 757 h 808"/>
                <a:gd name="T44" fmla="*/ 794 w 1027"/>
                <a:gd name="T45" fmla="*/ 790 h 808"/>
                <a:gd name="T46" fmla="*/ 757 w 1027"/>
                <a:gd name="T47" fmla="*/ 767 h 808"/>
                <a:gd name="T48" fmla="*/ 720 w 1027"/>
                <a:gd name="T49" fmla="*/ 767 h 808"/>
                <a:gd name="T50" fmla="*/ 650 w 1027"/>
                <a:gd name="T51" fmla="*/ 785 h 808"/>
                <a:gd name="T52" fmla="*/ 543 w 1027"/>
                <a:gd name="T53" fmla="*/ 721 h 808"/>
                <a:gd name="T54" fmla="*/ 500 w 1027"/>
                <a:gd name="T55" fmla="*/ 694 h 808"/>
                <a:gd name="T56" fmla="*/ 497 w 1027"/>
                <a:gd name="T57" fmla="*/ 679 h 808"/>
                <a:gd name="T58" fmla="*/ 457 w 1027"/>
                <a:gd name="T59" fmla="*/ 673 h 808"/>
                <a:gd name="T60" fmla="*/ 434 w 1027"/>
                <a:gd name="T61" fmla="*/ 658 h 808"/>
                <a:gd name="T62" fmla="*/ 410 w 1027"/>
                <a:gd name="T63" fmla="*/ 712 h 808"/>
                <a:gd name="T64" fmla="*/ 190 w 1027"/>
                <a:gd name="T65" fmla="*/ 679 h 808"/>
                <a:gd name="T66" fmla="*/ 41 w 1027"/>
                <a:gd name="T67" fmla="*/ 673 h 808"/>
                <a:gd name="T68" fmla="*/ 67 w 1027"/>
                <a:gd name="T69" fmla="*/ 639 h 808"/>
                <a:gd name="T70" fmla="*/ 70 w 1027"/>
                <a:gd name="T71" fmla="*/ 562 h 808"/>
                <a:gd name="T72" fmla="*/ 80 w 1027"/>
                <a:gd name="T73" fmla="*/ 516 h 808"/>
                <a:gd name="T74" fmla="*/ 110 w 1027"/>
                <a:gd name="T75" fmla="*/ 446 h 808"/>
                <a:gd name="T76" fmla="*/ 87 w 1027"/>
                <a:gd name="T77" fmla="*/ 371 h 808"/>
                <a:gd name="T78" fmla="*/ 77 w 1027"/>
                <a:gd name="T79" fmla="*/ 344 h 808"/>
                <a:gd name="T80" fmla="*/ 47 w 1027"/>
                <a:gd name="T81" fmla="*/ 308 h 808"/>
                <a:gd name="T82" fmla="*/ 14 w 1027"/>
                <a:gd name="T83" fmla="*/ 235 h 80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27"/>
                <a:gd name="T127" fmla="*/ 0 h 808"/>
                <a:gd name="T128" fmla="*/ 1027 w 1027"/>
                <a:gd name="T129" fmla="*/ 808 h 80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27" h="808">
                  <a:moveTo>
                    <a:pt x="0" y="15"/>
                  </a:moveTo>
                  <a:lnTo>
                    <a:pt x="550" y="0"/>
                  </a:lnTo>
                  <a:lnTo>
                    <a:pt x="546" y="18"/>
                  </a:lnTo>
                  <a:lnTo>
                    <a:pt x="574" y="57"/>
                  </a:lnTo>
                  <a:lnTo>
                    <a:pt x="577" y="96"/>
                  </a:lnTo>
                  <a:lnTo>
                    <a:pt x="587" y="120"/>
                  </a:lnTo>
                  <a:lnTo>
                    <a:pt x="600" y="130"/>
                  </a:lnTo>
                  <a:lnTo>
                    <a:pt x="604" y="148"/>
                  </a:lnTo>
                  <a:lnTo>
                    <a:pt x="577" y="163"/>
                  </a:lnTo>
                  <a:lnTo>
                    <a:pt x="570" y="169"/>
                  </a:lnTo>
                  <a:lnTo>
                    <a:pt x="557" y="214"/>
                  </a:lnTo>
                  <a:lnTo>
                    <a:pt x="523" y="263"/>
                  </a:lnTo>
                  <a:lnTo>
                    <a:pt x="490" y="350"/>
                  </a:lnTo>
                  <a:lnTo>
                    <a:pt x="490" y="413"/>
                  </a:lnTo>
                  <a:lnTo>
                    <a:pt x="847" y="401"/>
                  </a:lnTo>
                  <a:lnTo>
                    <a:pt x="853" y="411"/>
                  </a:lnTo>
                  <a:lnTo>
                    <a:pt x="843" y="440"/>
                  </a:lnTo>
                  <a:lnTo>
                    <a:pt x="847" y="488"/>
                  </a:lnTo>
                  <a:lnTo>
                    <a:pt x="884" y="522"/>
                  </a:lnTo>
                  <a:lnTo>
                    <a:pt x="893" y="562"/>
                  </a:lnTo>
                  <a:lnTo>
                    <a:pt x="840" y="552"/>
                  </a:lnTo>
                  <a:lnTo>
                    <a:pt x="794" y="534"/>
                  </a:lnTo>
                  <a:lnTo>
                    <a:pt x="783" y="528"/>
                  </a:lnTo>
                  <a:lnTo>
                    <a:pt x="770" y="538"/>
                  </a:lnTo>
                  <a:lnTo>
                    <a:pt x="736" y="565"/>
                  </a:lnTo>
                  <a:lnTo>
                    <a:pt x="733" y="579"/>
                  </a:lnTo>
                  <a:lnTo>
                    <a:pt x="747" y="595"/>
                  </a:lnTo>
                  <a:lnTo>
                    <a:pt x="767" y="601"/>
                  </a:lnTo>
                  <a:lnTo>
                    <a:pt x="803" y="597"/>
                  </a:lnTo>
                  <a:lnTo>
                    <a:pt x="827" y="586"/>
                  </a:lnTo>
                  <a:lnTo>
                    <a:pt x="840" y="577"/>
                  </a:lnTo>
                  <a:lnTo>
                    <a:pt x="863" y="577"/>
                  </a:lnTo>
                  <a:lnTo>
                    <a:pt x="876" y="577"/>
                  </a:lnTo>
                  <a:lnTo>
                    <a:pt x="876" y="582"/>
                  </a:lnTo>
                  <a:lnTo>
                    <a:pt x="870" y="591"/>
                  </a:lnTo>
                  <a:lnTo>
                    <a:pt x="857" y="604"/>
                  </a:lnTo>
                  <a:lnTo>
                    <a:pt x="860" y="615"/>
                  </a:lnTo>
                  <a:lnTo>
                    <a:pt x="874" y="622"/>
                  </a:lnTo>
                  <a:lnTo>
                    <a:pt x="887" y="625"/>
                  </a:lnTo>
                  <a:lnTo>
                    <a:pt x="896" y="618"/>
                  </a:lnTo>
                  <a:lnTo>
                    <a:pt x="910" y="591"/>
                  </a:lnTo>
                  <a:lnTo>
                    <a:pt x="950" y="579"/>
                  </a:lnTo>
                  <a:lnTo>
                    <a:pt x="964" y="570"/>
                  </a:lnTo>
                  <a:lnTo>
                    <a:pt x="973" y="570"/>
                  </a:lnTo>
                  <a:lnTo>
                    <a:pt x="983" y="582"/>
                  </a:lnTo>
                  <a:lnTo>
                    <a:pt x="977" y="597"/>
                  </a:lnTo>
                  <a:lnTo>
                    <a:pt x="983" y="604"/>
                  </a:lnTo>
                  <a:lnTo>
                    <a:pt x="980" y="618"/>
                  </a:lnTo>
                  <a:lnTo>
                    <a:pt x="960" y="628"/>
                  </a:lnTo>
                  <a:lnTo>
                    <a:pt x="933" y="664"/>
                  </a:lnTo>
                  <a:lnTo>
                    <a:pt x="903" y="682"/>
                  </a:lnTo>
                  <a:lnTo>
                    <a:pt x="903" y="700"/>
                  </a:lnTo>
                  <a:lnTo>
                    <a:pt x="910" y="715"/>
                  </a:lnTo>
                  <a:lnTo>
                    <a:pt x="950" y="737"/>
                  </a:lnTo>
                  <a:lnTo>
                    <a:pt x="1016" y="760"/>
                  </a:lnTo>
                  <a:lnTo>
                    <a:pt x="1027" y="772"/>
                  </a:lnTo>
                  <a:lnTo>
                    <a:pt x="1020" y="785"/>
                  </a:lnTo>
                  <a:lnTo>
                    <a:pt x="1006" y="790"/>
                  </a:lnTo>
                  <a:lnTo>
                    <a:pt x="957" y="808"/>
                  </a:lnTo>
                  <a:lnTo>
                    <a:pt x="950" y="770"/>
                  </a:lnTo>
                  <a:lnTo>
                    <a:pt x="920" y="760"/>
                  </a:lnTo>
                  <a:lnTo>
                    <a:pt x="860" y="739"/>
                  </a:lnTo>
                  <a:lnTo>
                    <a:pt x="853" y="721"/>
                  </a:lnTo>
                  <a:lnTo>
                    <a:pt x="843" y="715"/>
                  </a:lnTo>
                  <a:lnTo>
                    <a:pt x="827" y="721"/>
                  </a:lnTo>
                  <a:lnTo>
                    <a:pt x="817" y="757"/>
                  </a:lnTo>
                  <a:lnTo>
                    <a:pt x="823" y="763"/>
                  </a:lnTo>
                  <a:lnTo>
                    <a:pt x="823" y="770"/>
                  </a:lnTo>
                  <a:lnTo>
                    <a:pt x="794" y="790"/>
                  </a:lnTo>
                  <a:lnTo>
                    <a:pt x="783" y="788"/>
                  </a:lnTo>
                  <a:lnTo>
                    <a:pt x="767" y="767"/>
                  </a:lnTo>
                  <a:lnTo>
                    <a:pt x="757" y="767"/>
                  </a:lnTo>
                  <a:lnTo>
                    <a:pt x="736" y="772"/>
                  </a:lnTo>
                  <a:lnTo>
                    <a:pt x="727" y="763"/>
                  </a:lnTo>
                  <a:lnTo>
                    <a:pt x="720" y="767"/>
                  </a:lnTo>
                  <a:lnTo>
                    <a:pt x="693" y="790"/>
                  </a:lnTo>
                  <a:lnTo>
                    <a:pt x="660" y="794"/>
                  </a:lnTo>
                  <a:lnTo>
                    <a:pt x="650" y="785"/>
                  </a:lnTo>
                  <a:lnTo>
                    <a:pt x="620" y="782"/>
                  </a:lnTo>
                  <a:lnTo>
                    <a:pt x="574" y="724"/>
                  </a:lnTo>
                  <a:lnTo>
                    <a:pt x="543" y="721"/>
                  </a:lnTo>
                  <a:lnTo>
                    <a:pt x="517" y="709"/>
                  </a:lnTo>
                  <a:lnTo>
                    <a:pt x="507" y="694"/>
                  </a:lnTo>
                  <a:lnTo>
                    <a:pt x="500" y="694"/>
                  </a:lnTo>
                  <a:lnTo>
                    <a:pt x="497" y="691"/>
                  </a:lnTo>
                  <a:lnTo>
                    <a:pt x="497" y="688"/>
                  </a:lnTo>
                  <a:lnTo>
                    <a:pt x="497" y="679"/>
                  </a:lnTo>
                  <a:lnTo>
                    <a:pt x="484" y="673"/>
                  </a:lnTo>
                  <a:lnTo>
                    <a:pt x="476" y="679"/>
                  </a:lnTo>
                  <a:lnTo>
                    <a:pt x="457" y="673"/>
                  </a:lnTo>
                  <a:lnTo>
                    <a:pt x="454" y="670"/>
                  </a:lnTo>
                  <a:lnTo>
                    <a:pt x="447" y="658"/>
                  </a:lnTo>
                  <a:lnTo>
                    <a:pt x="434" y="658"/>
                  </a:lnTo>
                  <a:lnTo>
                    <a:pt x="397" y="688"/>
                  </a:lnTo>
                  <a:lnTo>
                    <a:pt x="417" y="709"/>
                  </a:lnTo>
                  <a:lnTo>
                    <a:pt x="410" y="712"/>
                  </a:lnTo>
                  <a:lnTo>
                    <a:pt x="350" y="715"/>
                  </a:lnTo>
                  <a:lnTo>
                    <a:pt x="247" y="697"/>
                  </a:lnTo>
                  <a:lnTo>
                    <a:pt x="190" y="679"/>
                  </a:lnTo>
                  <a:lnTo>
                    <a:pt x="54" y="697"/>
                  </a:lnTo>
                  <a:lnTo>
                    <a:pt x="47" y="688"/>
                  </a:lnTo>
                  <a:lnTo>
                    <a:pt x="41" y="673"/>
                  </a:lnTo>
                  <a:lnTo>
                    <a:pt x="47" y="667"/>
                  </a:lnTo>
                  <a:lnTo>
                    <a:pt x="54" y="655"/>
                  </a:lnTo>
                  <a:lnTo>
                    <a:pt x="67" y="639"/>
                  </a:lnTo>
                  <a:lnTo>
                    <a:pt x="84" y="595"/>
                  </a:lnTo>
                  <a:lnTo>
                    <a:pt x="70" y="577"/>
                  </a:lnTo>
                  <a:lnTo>
                    <a:pt x="70" y="562"/>
                  </a:lnTo>
                  <a:lnTo>
                    <a:pt x="74" y="552"/>
                  </a:lnTo>
                  <a:lnTo>
                    <a:pt x="74" y="540"/>
                  </a:lnTo>
                  <a:lnTo>
                    <a:pt x="80" y="516"/>
                  </a:lnTo>
                  <a:lnTo>
                    <a:pt x="94" y="504"/>
                  </a:lnTo>
                  <a:lnTo>
                    <a:pt x="101" y="483"/>
                  </a:lnTo>
                  <a:lnTo>
                    <a:pt x="110" y="446"/>
                  </a:lnTo>
                  <a:lnTo>
                    <a:pt x="110" y="425"/>
                  </a:lnTo>
                  <a:lnTo>
                    <a:pt x="101" y="392"/>
                  </a:lnTo>
                  <a:lnTo>
                    <a:pt x="87" y="371"/>
                  </a:lnTo>
                  <a:lnTo>
                    <a:pt x="80" y="365"/>
                  </a:lnTo>
                  <a:lnTo>
                    <a:pt x="80" y="353"/>
                  </a:lnTo>
                  <a:lnTo>
                    <a:pt x="77" y="344"/>
                  </a:lnTo>
                  <a:lnTo>
                    <a:pt x="67" y="326"/>
                  </a:lnTo>
                  <a:lnTo>
                    <a:pt x="54" y="317"/>
                  </a:lnTo>
                  <a:lnTo>
                    <a:pt x="47" y="308"/>
                  </a:lnTo>
                  <a:lnTo>
                    <a:pt x="57" y="287"/>
                  </a:lnTo>
                  <a:lnTo>
                    <a:pt x="41" y="257"/>
                  </a:lnTo>
                  <a:lnTo>
                    <a:pt x="14" y="235"/>
                  </a:lnTo>
                  <a:lnTo>
                    <a:pt x="4" y="22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96" name="Freeform 413"/>
            <p:cNvSpPr>
              <a:spLocks noChangeAspect="1"/>
            </p:cNvSpPr>
            <p:nvPr/>
          </p:nvSpPr>
          <p:spPr bwMode="auto">
            <a:xfrm>
              <a:off x="6739" y="5836"/>
              <a:ext cx="1027" cy="808"/>
            </a:xfrm>
            <a:custGeom>
              <a:avLst/>
              <a:gdLst>
                <a:gd name="T0" fmla="*/ 546 w 1027"/>
                <a:gd name="T1" fmla="*/ 17 h 808"/>
                <a:gd name="T2" fmla="*/ 587 w 1027"/>
                <a:gd name="T3" fmla="*/ 120 h 808"/>
                <a:gd name="T4" fmla="*/ 577 w 1027"/>
                <a:gd name="T5" fmla="*/ 163 h 808"/>
                <a:gd name="T6" fmla="*/ 523 w 1027"/>
                <a:gd name="T7" fmla="*/ 263 h 808"/>
                <a:gd name="T8" fmla="*/ 846 w 1027"/>
                <a:gd name="T9" fmla="*/ 401 h 808"/>
                <a:gd name="T10" fmla="*/ 846 w 1027"/>
                <a:gd name="T11" fmla="*/ 489 h 808"/>
                <a:gd name="T12" fmla="*/ 840 w 1027"/>
                <a:gd name="T13" fmla="*/ 552 h 808"/>
                <a:gd name="T14" fmla="*/ 771 w 1027"/>
                <a:gd name="T15" fmla="*/ 537 h 808"/>
                <a:gd name="T16" fmla="*/ 747 w 1027"/>
                <a:gd name="T17" fmla="*/ 594 h 808"/>
                <a:gd name="T18" fmla="*/ 827 w 1027"/>
                <a:gd name="T19" fmla="*/ 585 h 808"/>
                <a:gd name="T20" fmla="*/ 876 w 1027"/>
                <a:gd name="T21" fmla="*/ 577 h 808"/>
                <a:gd name="T22" fmla="*/ 857 w 1027"/>
                <a:gd name="T23" fmla="*/ 604 h 808"/>
                <a:gd name="T24" fmla="*/ 887 w 1027"/>
                <a:gd name="T25" fmla="*/ 625 h 808"/>
                <a:gd name="T26" fmla="*/ 949 w 1027"/>
                <a:gd name="T27" fmla="*/ 580 h 808"/>
                <a:gd name="T28" fmla="*/ 983 w 1027"/>
                <a:gd name="T29" fmla="*/ 583 h 808"/>
                <a:gd name="T30" fmla="*/ 980 w 1027"/>
                <a:gd name="T31" fmla="*/ 618 h 808"/>
                <a:gd name="T32" fmla="*/ 903 w 1027"/>
                <a:gd name="T33" fmla="*/ 682 h 808"/>
                <a:gd name="T34" fmla="*/ 949 w 1027"/>
                <a:gd name="T35" fmla="*/ 737 h 808"/>
                <a:gd name="T36" fmla="*/ 1020 w 1027"/>
                <a:gd name="T37" fmla="*/ 785 h 808"/>
                <a:gd name="T38" fmla="*/ 949 w 1027"/>
                <a:gd name="T39" fmla="*/ 770 h 808"/>
                <a:gd name="T40" fmla="*/ 853 w 1027"/>
                <a:gd name="T41" fmla="*/ 722 h 808"/>
                <a:gd name="T42" fmla="*/ 817 w 1027"/>
                <a:gd name="T43" fmla="*/ 758 h 808"/>
                <a:gd name="T44" fmla="*/ 793 w 1027"/>
                <a:gd name="T45" fmla="*/ 791 h 808"/>
                <a:gd name="T46" fmla="*/ 756 w 1027"/>
                <a:gd name="T47" fmla="*/ 767 h 808"/>
                <a:gd name="T48" fmla="*/ 720 w 1027"/>
                <a:gd name="T49" fmla="*/ 767 h 808"/>
                <a:gd name="T50" fmla="*/ 650 w 1027"/>
                <a:gd name="T51" fmla="*/ 785 h 808"/>
                <a:gd name="T52" fmla="*/ 543 w 1027"/>
                <a:gd name="T53" fmla="*/ 722 h 808"/>
                <a:gd name="T54" fmla="*/ 500 w 1027"/>
                <a:gd name="T55" fmla="*/ 694 h 808"/>
                <a:gd name="T56" fmla="*/ 496 w 1027"/>
                <a:gd name="T57" fmla="*/ 679 h 808"/>
                <a:gd name="T58" fmla="*/ 457 w 1027"/>
                <a:gd name="T59" fmla="*/ 673 h 808"/>
                <a:gd name="T60" fmla="*/ 434 w 1027"/>
                <a:gd name="T61" fmla="*/ 658 h 808"/>
                <a:gd name="T62" fmla="*/ 410 w 1027"/>
                <a:gd name="T63" fmla="*/ 712 h 808"/>
                <a:gd name="T64" fmla="*/ 190 w 1027"/>
                <a:gd name="T65" fmla="*/ 679 h 808"/>
                <a:gd name="T66" fmla="*/ 40 w 1027"/>
                <a:gd name="T67" fmla="*/ 673 h 808"/>
                <a:gd name="T68" fmla="*/ 67 w 1027"/>
                <a:gd name="T69" fmla="*/ 640 h 808"/>
                <a:gd name="T70" fmla="*/ 70 w 1027"/>
                <a:gd name="T71" fmla="*/ 562 h 808"/>
                <a:gd name="T72" fmla="*/ 81 w 1027"/>
                <a:gd name="T73" fmla="*/ 516 h 808"/>
                <a:gd name="T74" fmla="*/ 110 w 1027"/>
                <a:gd name="T75" fmla="*/ 446 h 808"/>
                <a:gd name="T76" fmla="*/ 87 w 1027"/>
                <a:gd name="T77" fmla="*/ 371 h 808"/>
                <a:gd name="T78" fmla="*/ 77 w 1027"/>
                <a:gd name="T79" fmla="*/ 344 h 808"/>
                <a:gd name="T80" fmla="*/ 47 w 1027"/>
                <a:gd name="T81" fmla="*/ 308 h 808"/>
                <a:gd name="T82" fmla="*/ 14 w 1027"/>
                <a:gd name="T83" fmla="*/ 235 h 80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27"/>
                <a:gd name="T127" fmla="*/ 0 h 808"/>
                <a:gd name="T128" fmla="*/ 1027 w 1027"/>
                <a:gd name="T129" fmla="*/ 808 h 80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27" h="808">
                  <a:moveTo>
                    <a:pt x="0" y="15"/>
                  </a:moveTo>
                  <a:lnTo>
                    <a:pt x="551" y="0"/>
                  </a:lnTo>
                  <a:lnTo>
                    <a:pt x="546" y="17"/>
                  </a:lnTo>
                  <a:lnTo>
                    <a:pt x="574" y="57"/>
                  </a:lnTo>
                  <a:lnTo>
                    <a:pt x="577" y="96"/>
                  </a:lnTo>
                  <a:lnTo>
                    <a:pt x="587" y="120"/>
                  </a:lnTo>
                  <a:lnTo>
                    <a:pt x="600" y="130"/>
                  </a:lnTo>
                  <a:lnTo>
                    <a:pt x="604" y="148"/>
                  </a:lnTo>
                  <a:lnTo>
                    <a:pt x="577" y="163"/>
                  </a:lnTo>
                  <a:lnTo>
                    <a:pt x="570" y="169"/>
                  </a:lnTo>
                  <a:lnTo>
                    <a:pt x="557" y="215"/>
                  </a:lnTo>
                  <a:lnTo>
                    <a:pt x="523" y="263"/>
                  </a:lnTo>
                  <a:lnTo>
                    <a:pt x="490" y="350"/>
                  </a:lnTo>
                  <a:lnTo>
                    <a:pt x="490" y="414"/>
                  </a:lnTo>
                  <a:lnTo>
                    <a:pt x="846" y="401"/>
                  </a:lnTo>
                  <a:lnTo>
                    <a:pt x="853" y="410"/>
                  </a:lnTo>
                  <a:lnTo>
                    <a:pt x="843" y="441"/>
                  </a:lnTo>
                  <a:lnTo>
                    <a:pt x="846" y="489"/>
                  </a:lnTo>
                  <a:lnTo>
                    <a:pt x="883" y="522"/>
                  </a:lnTo>
                  <a:lnTo>
                    <a:pt x="893" y="562"/>
                  </a:lnTo>
                  <a:lnTo>
                    <a:pt x="840" y="552"/>
                  </a:lnTo>
                  <a:lnTo>
                    <a:pt x="793" y="534"/>
                  </a:lnTo>
                  <a:lnTo>
                    <a:pt x="783" y="528"/>
                  </a:lnTo>
                  <a:lnTo>
                    <a:pt x="771" y="537"/>
                  </a:lnTo>
                  <a:lnTo>
                    <a:pt x="736" y="565"/>
                  </a:lnTo>
                  <a:lnTo>
                    <a:pt x="734" y="580"/>
                  </a:lnTo>
                  <a:lnTo>
                    <a:pt x="747" y="594"/>
                  </a:lnTo>
                  <a:lnTo>
                    <a:pt x="767" y="601"/>
                  </a:lnTo>
                  <a:lnTo>
                    <a:pt x="803" y="598"/>
                  </a:lnTo>
                  <a:lnTo>
                    <a:pt x="827" y="585"/>
                  </a:lnTo>
                  <a:lnTo>
                    <a:pt x="840" y="577"/>
                  </a:lnTo>
                  <a:lnTo>
                    <a:pt x="864" y="577"/>
                  </a:lnTo>
                  <a:lnTo>
                    <a:pt x="876" y="577"/>
                  </a:lnTo>
                  <a:lnTo>
                    <a:pt x="876" y="583"/>
                  </a:lnTo>
                  <a:lnTo>
                    <a:pt x="870" y="591"/>
                  </a:lnTo>
                  <a:lnTo>
                    <a:pt x="857" y="604"/>
                  </a:lnTo>
                  <a:lnTo>
                    <a:pt x="860" y="616"/>
                  </a:lnTo>
                  <a:lnTo>
                    <a:pt x="873" y="622"/>
                  </a:lnTo>
                  <a:lnTo>
                    <a:pt x="887" y="625"/>
                  </a:lnTo>
                  <a:lnTo>
                    <a:pt x="896" y="618"/>
                  </a:lnTo>
                  <a:lnTo>
                    <a:pt x="910" y="591"/>
                  </a:lnTo>
                  <a:lnTo>
                    <a:pt x="949" y="580"/>
                  </a:lnTo>
                  <a:lnTo>
                    <a:pt x="964" y="570"/>
                  </a:lnTo>
                  <a:lnTo>
                    <a:pt x="973" y="570"/>
                  </a:lnTo>
                  <a:lnTo>
                    <a:pt x="983" y="583"/>
                  </a:lnTo>
                  <a:lnTo>
                    <a:pt x="977" y="598"/>
                  </a:lnTo>
                  <a:lnTo>
                    <a:pt x="983" y="604"/>
                  </a:lnTo>
                  <a:lnTo>
                    <a:pt x="980" y="618"/>
                  </a:lnTo>
                  <a:lnTo>
                    <a:pt x="960" y="628"/>
                  </a:lnTo>
                  <a:lnTo>
                    <a:pt x="933" y="664"/>
                  </a:lnTo>
                  <a:lnTo>
                    <a:pt x="903" y="682"/>
                  </a:lnTo>
                  <a:lnTo>
                    <a:pt x="903" y="700"/>
                  </a:lnTo>
                  <a:lnTo>
                    <a:pt x="910" y="716"/>
                  </a:lnTo>
                  <a:lnTo>
                    <a:pt x="949" y="737"/>
                  </a:lnTo>
                  <a:lnTo>
                    <a:pt x="1016" y="760"/>
                  </a:lnTo>
                  <a:lnTo>
                    <a:pt x="1027" y="773"/>
                  </a:lnTo>
                  <a:lnTo>
                    <a:pt x="1020" y="785"/>
                  </a:lnTo>
                  <a:lnTo>
                    <a:pt x="1006" y="791"/>
                  </a:lnTo>
                  <a:lnTo>
                    <a:pt x="957" y="808"/>
                  </a:lnTo>
                  <a:lnTo>
                    <a:pt x="949" y="770"/>
                  </a:lnTo>
                  <a:lnTo>
                    <a:pt x="920" y="760"/>
                  </a:lnTo>
                  <a:lnTo>
                    <a:pt x="860" y="740"/>
                  </a:lnTo>
                  <a:lnTo>
                    <a:pt x="853" y="722"/>
                  </a:lnTo>
                  <a:lnTo>
                    <a:pt x="843" y="716"/>
                  </a:lnTo>
                  <a:lnTo>
                    <a:pt x="827" y="722"/>
                  </a:lnTo>
                  <a:lnTo>
                    <a:pt x="817" y="758"/>
                  </a:lnTo>
                  <a:lnTo>
                    <a:pt x="823" y="764"/>
                  </a:lnTo>
                  <a:lnTo>
                    <a:pt x="823" y="770"/>
                  </a:lnTo>
                  <a:lnTo>
                    <a:pt x="793" y="791"/>
                  </a:lnTo>
                  <a:lnTo>
                    <a:pt x="783" y="788"/>
                  </a:lnTo>
                  <a:lnTo>
                    <a:pt x="767" y="767"/>
                  </a:lnTo>
                  <a:lnTo>
                    <a:pt x="756" y="767"/>
                  </a:lnTo>
                  <a:lnTo>
                    <a:pt x="736" y="773"/>
                  </a:lnTo>
                  <a:lnTo>
                    <a:pt x="726" y="764"/>
                  </a:lnTo>
                  <a:lnTo>
                    <a:pt x="720" y="767"/>
                  </a:lnTo>
                  <a:lnTo>
                    <a:pt x="694" y="791"/>
                  </a:lnTo>
                  <a:lnTo>
                    <a:pt x="660" y="794"/>
                  </a:lnTo>
                  <a:lnTo>
                    <a:pt x="650" y="785"/>
                  </a:lnTo>
                  <a:lnTo>
                    <a:pt x="620" y="782"/>
                  </a:lnTo>
                  <a:lnTo>
                    <a:pt x="574" y="724"/>
                  </a:lnTo>
                  <a:lnTo>
                    <a:pt x="543" y="722"/>
                  </a:lnTo>
                  <a:lnTo>
                    <a:pt x="517" y="709"/>
                  </a:lnTo>
                  <a:lnTo>
                    <a:pt x="507" y="694"/>
                  </a:lnTo>
                  <a:lnTo>
                    <a:pt x="500" y="694"/>
                  </a:lnTo>
                  <a:lnTo>
                    <a:pt x="496" y="691"/>
                  </a:lnTo>
                  <a:lnTo>
                    <a:pt x="496" y="689"/>
                  </a:lnTo>
                  <a:lnTo>
                    <a:pt x="496" y="679"/>
                  </a:lnTo>
                  <a:lnTo>
                    <a:pt x="484" y="673"/>
                  </a:lnTo>
                  <a:lnTo>
                    <a:pt x="477" y="679"/>
                  </a:lnTo>
                  <a:lnTo>
                    <a:pt x="457" y="673"/>
                  </a:lnTo>
                  <a:lnTo>
                    <a:pt x="454" y="670"/>
                  </a:lnTo>
                  <a:lnTo>
                    <a:pt x="447" y="658"/>
                  </a:lnTo>
                  <a:lnTo>
                    <a:pt x="434" y="658"/>
                  </a:lnTo>
                  <a:lnTo>
                    <a:pt x="397" y="689"/>
                  </a:lnTo>
                  <a:lnTo>
                    <a:pt x="417" y="709"/>
                  </a:lnTo>
                  <a:lnTo>
                    <a:pt x="410" y="712"/>
                  </a:lnTo>
                  <a:lnTo>
                    <a:pt x="350" y="716"/>
                  </a:lnTo>
                  <a:lnTo>
                    <a:pt x="247" y="697"/>
                  </a:lnTo>
                  <a:lnTo>
                    <a:pt x="190" y="679"/>
                  </a:lnTo>
                  <a:lnTo>
                    <a:pt x="54" y="697"/>
                  </a:lnTo>
                  <a:lnTo>
                    <a:pt x="47" y="689"/>
                  </a:lnTo>
                  <a:lnTo>
                    <a:pt x="40" y="673"/>
                  </a:lnTo>
                  <a:lnTo>
                    <a:pt x="47" y="667"/>
                  </a:lnTo>
                  <a:lnTo>
                    <a:pt x="54" y="655"/>
                  </a:lnTo>
                  <a:lnTo>
                    <a:pt x="67" y="640"/>
                  </a:lnTo>
                  <a:lnTo>
                    <a:pt x="84" y="594"/>
                  </a:lnTo>
                  <a:lnTo>
                    <a:pt x="70" y="577"/>
                  </a:lnTo>
                  <a:lnTo>
                    <a:pt x="70" y="562"/>
                  </a:lnTo>
                  <a:lnTo>
                    <a:pt x="74" y="552"/>
                  </a:lnTo>
                  <a:lnTo>
                    <a:pt x="74" y="541"/>
                  </a:lnTo>
                  <a:lnTo>
                    <a:pt x="81" y="516"/>
                  </a:lnTo>
                  <a:lnTo>
                    <a:pt x="94" y="504"/>
                  </a:lnTo>
                  <a:lnTo>
                    <a:pt x="101" y="483"/>
                  </a:lnTo>
                  <a:lnTo>
                    <a:pt x="110" y="446"/>
                  </a:lnTo>
                  <a:lnTo>
                    <a:pt x="110" y="425"/>
                  </a:lnTo>
                  <a:lnTo>
                    <a:pt x="101" y="392"/>
                  </a:lnTo>
                  <a:lnTo>
                    <a:pt x="87" y="371"/>
                  </a:lnTo>
                  <a:lnTo>
                    <a:pt x="81" y="365"/>
                  </a:lnTo>
                  <a:lnTo>
                    <a:pt x="81" y="353"/>
                  </a:lnTo>
                  <a:lnTo>
                    <a:pt x="77" y="344"/>
                  </a:lnTo>
                  <a:lnTo>
                    <a:pt x="67" y="326"/>
                  </a:lnTo>
                  <a:lnTo>
                    <a:pt x="54" y="316"/>
                  </a:lnTo>
                  <a:lnTo>
                    <a:pt x="47" y="308"/>
                  </a:lnTo>
                  <a:lnTo>
                    <a:pt x="57" y="287"/>
                  </a:lnTo>
                  <a:lnTo>
                    <a:pt x="40" y="257"/>
                  </a:lnTo>
                  <a:lnTo>
                    <a:pt x="14" y="235"/>
                  </a:lnTo>
                  <a:lnTo>
                    <a:pt x="4" y="22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97" name="Freeform 414"/>
            <p:cNvSpPr>
              <a:spLocks noChangeAspect="1"/>
            </p:cNvSpPr>
            <p:nvPr/>
          </p:nvSpPr>
          <p:spPr bwMode="auto">
            <a:xfrm>
              <a:off x="6739" y="5836"/>
              <a:ext cx="1027" cy="808"/>
            </a:xfrm>
            <a:custGeom>
              <a:avLst/>
              <a:gdLst>
                <a:gd name="T0" fmla="*/ 546 w 1027"/>
                <a:gd name="T1" fmla="*/ 17 h 808"/>
                <a:gd name="T2" fmla="*/ 587 w 1027"/>
                <a:gd name="T3" fmla="*/ 120 h 808"/>
                <a:gd name="T4" fmla="*/ 577 w 1027"/>
                <a:gd name="T5" fmla="*/ 163 h 808"/>
                <a:gd name="T6" fmla="*/ 523 w 1027"/>
                <a:gd name="T7" fmla="*/ 263 h 808"/>
                <a:gd name="T8" fmla="*/ 846 w 1027"/>
                <a:gd name="T9" fmla="*/ 401 h 808"/>
                <a:gd name="T10" fmla="*/ 846 w 1027"/>
                <a:gd name="T11" fmla="*/ 489 h 808"/>
                <a:gd name="T12" fmla="*/ 840 w 1027"/>
                <a:gd name="T13" fmla="*/ 552 h 808"/>
                <a:gd name="T14" fmla="*/ 771 w 1027"/>
                <a:gd name="T15" fmla="*/ 537 h 808"/>
                <a:gd name="T16" fmla="*/ 747 w 1027"/>
                <a:gd name="T17" fmla="*/ 594 h 808"/>
                <a:gd name="T18" fmla="*/ 827 w 1027"/>
                <a:gd name="T19" fmla="*/ 585 h 808"/>
                <a:gd name="T20" fmla="*/ 876 w 1027"/>
                <a:gd name="T21" fmla="*/ 577 h 808"/>
                <a:gd name="T22" fmla="*/ 857 w 1027"/>
                <a:gd name="T23" fmla="*/ 604 h 808"/>
                <a:gd name="T24" fmla="*/ 887 w 1027"/>
                <a:gd name="T25" fmla="*/ 625 h 808"/>
                <a:gd name="T26" fmla="*/ 949 w 1027"/>
                <a:gd name="T27" fmla="*/ 580 h 808"/>
                <a:gd name="T28" fmla="*/ 983 w 1027"/>
                <a:gd name="T29" fmla="*/ 583 h 808"/>
                <a:gd name="T30" fmla="*/ 980 w 1027"/>
                <a:gd name="T31" fmla="*/ 618 h 808"/>
                <a:gd name="T32" fmla="*/ 903 w 1027"/>
                <a:gd name="T33" fmla="*/ 682 h 808"/>
                <a:gd name="T34" fmla="*/ 949 w 1027"/>
                <a:gd name="T35" fmla="*/ 737 h 808"/>
                <a:gd name="T36" fmla="*/ 1020 w 1027"/>
                <a:gd name="T37" fmla="*/ 785 h 808"/>
                <a:gd name="T38" fmla="*/ 949 w 1027"/>
                <a:gd name="T39" fmla="*/ 770 h 808"/>
                <a:gd name="T40" fmla="*/ 853 w 1027"/>
                <a:gd name="T41" fmla="*/ 722 h 808"/>
                <a:gd name="T42" fmla="*/ 817 w 1027"/>
                <a:gd name="T43" fmla="*/ 758 h 808"/>
                <a:gd name="T44" fmla="*/ 793 w 1027"/>
                <a:gd name="T45" fmla="*/ 791 h 808"/>
                <a:gd name="T46" fmla="*/ 756 w 1027"/>
                <a:gd name="T47" fmla="*/ 767 h 808"/>
                <a:gd name="T48" fmla="*/ 720 w 1027"/>
                <a:gd name="T49" fmla="*/ 767 h 808"/>
                <a:gd name="T50" fmla="*/ 650 w 1027"/>
                <a:gd name="T51" fmla="*/ 785 h 808"/>
                <a:gd name="T52" fmla="*/ 543 w 1027"/>
                <a:gd name="T53" fmla="*/ 722 h 808"/>
                <a:gd name="T54" fmla="*/ 500 w 1027"/>
                <a:gd name="T55" fmla="*/ 694 h 808"/>
                <a:gd name="T56" fmla="*/ 496 w 1027"/>
                <a:gd name="T57" fmla="*/ 679 h 808"/>
                <a:gd name="T58" fmla="*/ 457 w 1027"/>
                <a:gd name="T59" fmla="*/ 673 h 808"/>
                <a:gd name="T60" fmla="*/ 434 w 1027"/>
                <a:gd name="T61" fmla="*/ 658 h 808"/>
                <a:gd name="T62" fmla="*/ 410 w 1027"/>
                <a:gd name="T63" fmla="*/ 712 h 808"/>
                <a:gd name="T64" fmla="*/ 190 w 1027"/>
                <a:gd name="T65" fmla="*/ 679 h 808"/>
                <a:gd name="T66" fmla="*/ 40 w 1027"/>
                <a:gd name="T67" fmla="*/ 673 h 808"/>
                <a:gd name="T68" fmla="*/ 67 w 1027"/>
                <a:gd name="T69" fmla="*/ 640 h 808"/>
                <a:gd name="T70" fmla="*/ 70 w 1027"/>
                <a:gd name="T71" fmla="*/ 562 h 808"/>
                <a:gd name="T72" fmla="*/ 81 w 1027"/>
                <a:gd name="T73" fmla="*/ 516 h 808"/>
                <a:gd name="T74" fmla="*/ 110 w 1027"/>
                <a:gd name="T75" fmla="*/ 446 h 808"/>
                <a:gd name="T76" fmla="*/ 87 w 1027"/>
                <a:gd name="T77" fmla="*/ 371 h 808"/>
                <a:gd name="T78" fmla="*/ 77 w 1027"/>
                <a:gd name="T79" fmla="*/ 344 h 808"/>
                <a:gd name="T80" fmla="*/ 47 w 1027"/>
                <a:gd name="T81" fmla="*/ 308 h 808"/>
                <a:gd name="T82" fmla="*/ 14 w 1027"/>
                <a:gd name="T83" fmla="*/ 235 h 80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27"/>
                <a:gd name="T127" fmla="*/ 0 h 808"/>
                <a:gd name="T128" fmla="*/ 1027 w 1027"/>
                <a:gd name="T129" fmla="*/ 808 h 80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27" h="808">
                  <a:moveTo>
                    <a:pt x="0" y="15"/>
                  </a:moveTo>
                  <a:lnTo>
                    <a:pt x="551" y="0"/>
                  </a:lnTo>
                  <a:lnTo>
                    <a:pt x="546" y="17"/>
                  </a:lnTo>
                  <a:lnTo>
                    <a:pt x="574" y="57"/>
                  </a:lnTo>
                  <a:lnTo>
                    <a:pt x="577" y="96"/>
                  </a:lnTo>
                  <a:lnTo>
                    <a:pt x="587" y="120"/>
                  </a:lnTo>
                  <a:lnTo>
                    <a:pt x="600" y="130"/>
                  </a:lnTo>
                  <a:lnTo>
                    <a:pt x="604" y="148"/>
                  </a:lnTo>
                  <a:lnTo>
                    <a:pt x="577" y="163"/>
                  </a:lnTo>
                  <a:lnTo>
                    <a:pt x="570" y="169"/>
                  </a:lnTo>
                  <a:lnTo>
                    <a:pt x="557" y="215"/>
                  </a:lnTo>
                  <a:lnTo>
                    <a:pt x="523" y="263"/>
                  </a:lnTo>
                  <a:lnTo>
                    <a:pt x="490" y="350"/>
                  </a:lnTo>
                  <a:lnTo>
                    <a:pt x="490" y="414"/>
                  </a:lnTo>
                  <a:lnTo>
                    <a:pt x="846" y="401"/>
                  </a:lnTo>
                  <a:lnTo>
                    <a:pt x="853" y="410"/>
                  </a:lnTo>
                  <a:lnTo>
                    <a:pt x="843" y="441"/>
                  </a:lnTo>
                  <a:lnTo>
                    <a:pt x="846" y="489"/>
                  </a:lnTo>
                  <a:lnTo>
                    <a:pt x="883" y="522"/>
                  </a:lnTo>
                  <a:lnTo>
                    <a:pt x="893" y="562"/>
                  </a:lnTo>
                  <a:lnTo>
                    <a:pt x="840" y="552"/>
                  </a:lnTo>
                  <a:lnTo>
                    <a:pt x="793" y="534"/>
                  </a:lnTo>
                  <a:lnTo>
                    <a:pt x="783" y="528"/>
                  </a:lnTo>
                  <a:lnTo>
                    <a:pt x="771" y="537"/>
                  </a:lnTo>
                  <a:lnTo>
                    <a:pt x="736" y="565"/>
                  </a:lnTo>
                  <a:lnTo>
                    <a:pt x="734" y="580"/>
                  </a:lnTo>
                  <a:lnTo>
                    <a:pt x="747" y="594"/>
                  </a:lnTo>
                  <a:lnTo>
                    <a:pt x="767" y="601"/>
                  </a:lnTo>
                  <a:lnTo>
                    <a:pt x="803" y="598"/>
                  </a:lnTo>
                  <a:lnTo>
                    <a:pt x="827" y="585"/>
                  </a:lnTo>
                  <a:lnTo>
                    <a:pt x="840" y="577"/>
                  </a:lnTo>
                  <a:lnTo>
                    <a:pt x="864" y="577"/>
                  </a:lnTo>
                  <a:lnTo>
                    <a:pt x="876" y="577"/>
                  </a:lnTo>
                  <a:lnTo>
                    <a:pt x="876" y="583"/>
                  </a:lnTo>
                  <a:lnTo>
                    <a:pt x="870" y="591"/>
                  </a:lnTo>
                  <a:lnTo>
                    <a:pt x="857" y="604"/>
                  </a:lnTo>
                  <a:lnTo>
                    <a:pt x="860" y="616"/>
                  </a:lnTo>
                  <a:lnTo>
                    <a:pt x="873" y="622"/>
                  </a:lnTo>
                  <a:lnTo>
                    <a:pt x="887" y="625"/>
                  </a:lnTo>
                  <a:lnTo>
                    <a:pt x="896" y="618"/>
                  </a:lnTo>
                  <a:lnTo>
                    <a:pt x="910" y="591"/>
                  </a:lnTo>
                  <a:lnTo>
                    <a:pt x="949" y="580"/>
                  </a:lnTo>
                  <a:lnTo>
                    <a:pt x="964" y="570"/>
                  </a:lnTo>
                  <a:lnTo>
                    <a:pt x="973" y="570"/>
                  </a:lnTo>
                  <a:lnTo>
                    <a:pt x="983" y="583"/>
                  </a:lnTo>
                  <a:lnTo>
                    <a:pt x="977" y="598"/>
                  </a:lnTo>
                  <a:lnTo>
                    <a:pt x="983" y="604"/>
                  </a:lnTo>
                  <a:lnTo>
                    <a:pt x="980" y="618"/>
                  </a:lnTo>
                  <a:lnTo>
                    <a:pt x="960" y="628"/>
                  </a:lnTo>
                  <a:lnTo>
                    <a:pt x="933" y="664"/>
                  </a:lnTo>
                  <a:lnTo>
                    <a:pt x="903" y="682"/>
                  </a:lnTo>
                  <a:lnTo>
                    <a:pt x="903" y="700"/>
                  </a:lnTo>
                  <a:lnTo>
                    <a:pt x="910" y="716"/>
                  </a:lnTo>
                  <a:lnTo>
                    <a:pt x="949" y="737"/>
                  </a:lnTo>
                  <a:lnTo>
                    <a:pt x="1016" y="760"/>
                  </a:lnTo>
                  <a:lnTo>
                    <a:pt x="1027" y="773"/>
                  </a:lnTo>
                  <a:lnTo>
                    <a:pt x="1020" y="785"/>
                  </a:lnTo>
                  <a:lnTo>
                    <a:pt x="1006" y="791"/>
                  </a:lnTo>
                  <a:lnTo>
                    <a:pt x="957" y="808"/>
                  </a:lnTo>
                  <a:lnTo>
                    <a:pt x="949" y="770"/>
                  </a:lnTo>
                  <a:lnTo>
                    <a:pt x="920" y="760"/>
                  </a:lnTo>
                  <a:lnTo>
                    <a:pt x="860" y="740"/>
                  </a:lnTo>
                  <a:lnTo>
                    <a:pt x="853" y="722"/>
                  </a:lnTo>
                  <a:lnTo>
                    <a:pt x="843" y="716"/>
                  </a:lnTo>
                  <a:lnTo>
                    <a:pt x="827" y="722"/>
                  </a:lnTo>
                  <a:lnTo>
                    <a:pt x="817" y="758"/>
                  </a:lnTo>
                  <a:lnTo>
                    <a:pt x="823" y="764"/>
                  </a:lnTo>
                  <a:lnTo>
                    <a:pt x="823" y="770"/>
                  </a:lnTo>
                  <a:lnTo>
                    <a:pt x="793" y="791"/>
                  </a:lnTo>
                  <a:lnTo>
                    <a:pt x="783" y="788"/>
                  </a:lnTo>
                  <a:lnTo>
                    <a:pt x="767" y="767"/>
                  </a:lnTo>
                  <a:lnTo>
                    <a:pt x="756" y="767"/>
                  </a:lnTo>
                  <a:lnTo>
                    <a:pt x="736" y="773"/>
                  </a:lnTo>
                  <a:lnTo>
                    <a:pt x="726" y="764"/>
                  </a:lnTo>
                  <a:lnTo>
                    <a:pt x="720" y="767"/>
                  </a:lnTo>
                  <a:lnTo>
                    <a:pt x="694" y="791"/>
                  </a:lnTo>
                  <a:lnTo>
                    <a:pt x="660" y="794"/>
                  </a:lnTo>
                  <a:lnTo>
                    <a:pt x="650" y="785"/>
                  </a:lnTo>
                  <a:lnTo>
                    <a:pt x="620" y="782"/>
                  </a:lnTo>
                  <a:lnTo>
                    <a:pt x="574" y="724"/>
                  </a:lnTo>
                  <a:lnTo>
                    <a:pt x="543" y="722"/>
                  </a:lnTo>
                  <a:lnTo>
                    <a:pt x="517" y="709"/>
                  </a:lnTo>
                  <a:lnTo>
                    <a:pt x="507" y="694"/>
                  </a:lnTo>
                  <a:lnTo>
                    <a:pt x="500" y="694"/>
                  </a:lnTo>
                  <a:lnTo>
                    <a:pt x="496" y="691"/>
                  </a:lnTo>
                  <a:lnTo>
                    <a:pt x="496" y="689"/>
                  </a:lnTo>
                  <a:lnTo>
                    <a:pt x="496" y="679"/>
                  </a:lnTo>
                  <a:lnTo>
                    <a:pt x="484" y="673"/>
                  </a:lnTo>
                  <a:lnTo>
                    <a:pt x="477" y="679"/>
                  </a:lnTo>
                  <a:lnTo>
                    <a:pt x="457" y="673"/>
                  </a:lnTo>
                  <a:lnTo>
                    <a:pt x="454" y="670"/>
                  </a:lnTo>
                  <a:lnTo>
                    <a:pt x="447" y="658"/>
                  </a:lnTo>
                  <a:lnTo>
                    <a:pt x="434" y="658"/>
                  </a:lnTo>
                  <a:lnTo>
                    <a:pt x="397" y="689"/>
                  </a:lnTo>
                  <a:lnTo>
                    <a:pt x="417" y="709"/>
                  </a:lnTo>
                  <a:lnTo>
                    <a:pt x="410" y="712"/>
                  </a:lnTo>
                  <a:lnTo>
                    <a:pt x="350" y="716"/>
                  </a:lnTo>
                  <a:lnTo>
                    <a:pt x="247" y="697"/>
                  </a:lnTo>
                  <a:lnTo>
                    <a:pt x="190" y="679"/>
                  </a:lnTo>
                  <a:lnTo>
                    <a:pt x="54" y="697"/>
                  </a:lnTo>
                  <a:lnTo>
                    <a:pt x="47" y="689"/>
                  </a:lnTo>
                  <a:lnTo>
                    <a:pt x="40" y="673"/>
                  </a:lnTo>
                  <a:lnTo>
                    <a:pt x="47" y="667"/>
                  </a:lnTo>
                  <a:lnTo>
                    <a:pt x="54" y="655"/>
                  </a:lnTo>
                  <a:lnTo>
                    <a:pt x="67" y="640"/>
                  </a:lnTo>
                  <a:lnTo>
                    <a:pt x="84" y="594"/>
                  </a:lnTo>
                  <a:lnTo>
                    <a:pt x="70" y="577"/>
                  </a:lnTo>
                  <a:lnTo>
                    <a:pt x="70" y="562"/>
                  </a:lnTo>
                  <a:lnTo>
                    <a:pt x="74" y="552"/>
                  </a:lnTo>
                  <a:lnTo>
                    <a:pt x="74" y="541"/>
                  </a:lnTo>
                  <a:lnTo>
                    <a:pt x="81" y="516"/>
                  </a:lnTo>
                  <a:lnTo>
                    <a:pt x="94" y="504"/>
                  </a:lnTo>
                  <a:lnTo>
                    <a:pt x="101" y="483"/>
                  </a:lnTo>
                  <a:lnTo>
                    <a:pt x="110" y="446"/>
                  </a:lnTo>
                  <a:lnTo>
                    <a:pt x="110" y="425"/>
                  </a:lnTo>
                  <a:lnTo>
                    <a:pt x="101" y="392"/>
                  </a:lnTo>
                  <a:lnTo>
                    <a:pt x="87" y="371"/>
                  </a:lnTo>
                  <a:lnTo>
                    <a:pt x="81" y="365"/>
                  </a:lnTo>
                  <a:lnTo>
                    <a:pt x="81" y="353"/>
                  </a:lnTo>
                  <a:lnTo>
                    <a:pt x="77" y="344"/>
                  </a:lnTo>
                  <a:lnTo>
                    <a:pt x="67" y="326"/>
                  </a:lnTo>
                  <a:lnTo>
                    <a:pt x="54" y="316"/>
                  </a:lnTo>
                  <a:lnTo>
                    <a:pt x="47" y="308"/>
                  </a:lnTo>
                  <a:lnTo>
                    <a:pt x="57" y="287"/>
                  </a:lnTo>
                  <a:lnTo>
                    <a:pt x="40" y="257"/>
                  </a:lnTo>
                  <a:lnTo>
                    <a:pt x="14" y="235"/>
                  </a:lnTo>
                  <a:lnTo>
                    <a:pt x="4" y="220"/>
                  </a:lnTo>
                  <a:lnTo>
                    <a:pt x="0" y="15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98" name="Freeform 415"/>
            <p:cNvSpPr>
              <a:spLocks noChangeAspect="1"/>
            </p:cNvSpPr>
            <p:nvPr/>
          </p:nvSpPr>
          <p:spPr bwMode="auto">
            <a:xfrm>
              <a:off x="6862" y="2942"/>
              <a:ext cx="954" cy="918"/>
            </a:xfrm>
            <a:custGeom>
              <a:avLst/>
              <a:gdLst>
                <a:gd name="T0" fmla="*/ 397 w 954"/>
                <a:gd name="T1" fmla="*/ 901 h 918"/>
                <a:gd name="T2" fmla="*/ 330 w 954"/>
                <a:gd name="T3" fmla="*/ 870 h 918"/>
                <a:gd name="T4" fmla="*/ 303 w 954"/>
                <a:gd name="T5" fmla="*/ 785 h 918"/>
                <a:gd name="T6" fmla="*/ 320 w 954"/>
                <a:gd name="T7" fmla="*/ 756 h 918"/>
                <a:gd name="T8" fmla="*/ 290 w 954"/>
                <a:gd name="T9" fmla="*/ 713 h 918"/>
                <a:gd name="T10" fmla="*/ 287 w 954"/>
                <a:gd name="T11" fmla="*/ 650 h 918"/>
                <a:gd name="T12" fmla="*/ 229 w 954"/>
                <a:gd name="T13" fmla="*/ 605 h 918"/>
                <a:gd name="T14" fmla="*/ 167 w 954"/>
                <a:gd name="T15" fmla="*/ 545 h 918"/>
                <a:gd name="T16" fmla="*/ 106 w 954"/>
                <a:gd name="T17" fmla="*/ 518 h 918"/>
                <a:gd name="T18" fmla="*/ 97 w 954"/>
                <a:gd name="T19" fmla="*/ 502 h 918"/>
                <a:gd name="T20" fmla="*/ 49 w 954"/>
                <a:gd name="T21" fmla="*/ 487 h 918"/>
                <a:gd name="T22" fmla="*/ 23 w 954"/>
                <a:gd name="T23" fmla="*/ 463 h 918"/>
                <a:gd name="T24" fmla="*/ 30 w 954"/>
                <a:gd name="T25" fmla="*/ 373 h 918"/>
                <a:gd name="T26" fmla="*/ 39 w 954"/>
                <a:gd name="T27" fmla="*/ 331 h 918"/>
                <a:gd name="T28" fmla="*/ 0 w 954"/>
                <a:gd name="T29" fmla="*/ 295 h 918"/>
                <a:gd name="T30" fmla="*/ 16 w 954"/>
                <a:gd name="T31" fmla="*/ 259 h 918"/>
                <a:gd name="T32" fmla="*/ 66 w 954"/>
                <a:gd name="T33" fmla="*/ 204 h 918"/>
                <a:gd name="T34" fmla="*/ 93 w 954"/>
                <a:gd name="T35" fmla="*/ 186 h 918"/>
                <a:gd name="T36" fmla="*/ 100 w 954"/>
                <a:gd name="T37" fmla="*/ 66 h 918"/>
                <a:gd name="T38" fmla="*/ 127 w 954"/>
                <a:gd name="T39" fmla="*/ 60 h 918"/>
                <a:gd name="T40" fmla="*/ 176 w 954"/>
                <a:gd name="T41" fmla="*/ 60 h 918"/>
                <a:gd name="T42" fmla="*/ 300 w 954"/>
                <a:gd name="T43" fmla="*/ 3 h 918"/>
                <a:gd name="T44" fmla="*/ 320 w 954"/>
                <a:gd name="T45" fmla="*/ 5 h 918"/>
                <a:gd name="T46" fmla="*/ 313 w 954"/>
                <a:gd name="T47" fmla="*/ 36 h 918"/>
                <a:gd name="T48" fmla="*/ 303 w 954"/>
                <a:gd name="T49" fmla="*/ 72 h 918"/>
                <a:gd name="T50" fmla="*/ 349 w 954"/>
                <a:gd name="T51" fmla="*/ 60 h 918"/>
                <a:gd name="T52" fmla="*/ 386 w 954"/>
                <a:gd name="T53" fmla="*/ 72 h 918"/>
                <a:gd name="T54" fmla="*/ 417 w 954"/>
                <a:gd name="T55" fmla="*/ 87 h 918"/>
                <a:gd name="T56" fmla="*/ 437 w 954"/>
                <a:gd name="T57" fmla="*/ 117 h 918"/>
                <a:gd name="T58" fmla="*/ 597 w 954"/>
                <a:gd name="T59" fmla="*/ 150 h 918"/>
                <a:gd name="T60" fmla="*/ 648 w 954"/>
                <a:gd name="T61" fmla="*/ 175 h 918"/>
                <a:gd name="T62" fmla="*/ 674 w 954"/>
                <a:gd name="T63" fmla="*/ 183 h 918"/>
                <a:gd name="T64" fmla="*/ 698 w 954"/>
                <a:gd name="T65" fmla="*/ 175 h 918"/>
                <a:gd name="T66" fmla="*/ 754 w 954"/>
                <a:gd name="T67" fmla="*/ 189 h 918"/>
                <a:gd name="T68" fmla="*/ 761 w 954"/>
                <a:gd name="T69" fmla="*/ 202 h 918"/>
                <a:gd name="T70" fmla="*/ 784 w 954"/>
                <a:gd name="T71" fmla="*/ 217 h 918"/>
                <a:gd name="T72" fmla="*/ 818 w 954"/>
                <a:gd name="T73" fmla="*/ 246 h 918"/>
                <a:gd name="T74" fmla="*/ 814 w 954"/>
                <a:gd name="T75" fmla="*/ 301 h 918"/>
                <a:gd name="T76" fmla="*/ 844 w 954"/>
                <a:gd name="T77" fmla="*/ 297 h 918"/>
                <a:gd name="T78" fmla="*/ 834 w 954"/>
                <a:gd name="T79" fmla="*/ 319 h 918"/>
                <a:gd name="T80" fmla="*/ 864 w 954"/>
                <a:gd name="T81" fmla="*/ 355 h 918"/>
                <a:gd name="T82" fmla="*/ 827 w 954"/>
                <a:gd name="T83" fmla="*/ 388 h 918"/>
                <a:gd name="T84" fmla="*/ 797 w 954"/>
                <a:gd name="T85" fmla="*/ 457 h 918"/>
                <a:gd name="T86" fmla="*/ 804 w 954"/>
                <a:gd name="T87" fmla="*/ 472 h 918"/>
                <a:gd name="T88" fmla="*/ 855 w 954"/>
                <a:gd name="T89" fmla="*/ 416 h 918"/>
                <a:gd name="T90" fmla="*/ 893 w 954"/>
                <a:gd name="T91" fmla="*/ 388 h 918"/>
                <a:gd name="T92" fmla="*/ 914 w 954"/>
                <a:gd name="T93" fmla="*/ 368 h 918"/>
                <a:gd name="T94" fmla="*/ 917 w 954"/>
                <a:gd name="T95" fmla="*/ 339 h 918"/>
                <a:gd name="T96" fmla="*/ 928 w 954"/>
                <a:gd name="T97" fmla="*/ 322 h 918"/>
                <a:gd name="T98" fmla="*/ 941 w 954"/>
                <a:gd name="T99" fmla="*/ 304 h 918"/>
                <a:gd name="T100" fmla="*/ 954 w 954"/>
                <a:gd name="T101" fmla="*/ 312 h 918"/>
                <a:gd name="T102" fmla="*/ 931 w 954"/>
                <a:gd name="T103" fmla="*/ 388 h 918"/>
                <a:gd name="T104" fmla="*/ 911 w 954"/>
                <a:gd name="T105" fmla="*/ 421 h 918"/>
                <a:gd name="T106" fmla="*/ 891 w 954"/>
                <a:gd name="T107" fmla="*/ 476 h 918"/>
                <a:gd name="T108" fmla="*/ 891 w 954"/>
                <a:gd name="T109" fmla="*/ 539 h 918"/>
                <a:gd name="T110" fmla="*/ 864 w 954"/>
                <a:gd name="T111" fmla="*/ 569 h 918"/>
                <a:gd name="T112" fmla="*/ 871 w 954"/>
                <a:gd name="T113" fmla="*/ 650 h 918"/>
                <a:gd name="T114" fmla="*/ 844 w 954"/>
                <a:gd name="T115" fmla="*/ 710 h 918"/>
                <a:gd name="T116" fmla="*/ 881 w 954"/>
                <a:gd name="T117" fmla="*/ 840 h 918"/>
                <a:gd name="T118" fmla="*/ 878 w 954"/>
                <a:gd name="T119" fmla="*/ 858 h 918"/>
                <a:gd name="T120" fmla="*/ 878 w 954"/>
                <a:gd name="T121" fmla="*/ 891 h 9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54"/>
                <a:gd name="T184" fmla="*/ 0 h 918"/>
                <a:gd name="T185" fmla="*/ 954 w 954"/>
                <a:gd name="T186" fmla="*/ 918 h 9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54" h="918">
                  <a:moveTo>
                    <a:pt x="404" y="918"/>
                  </a:moveTo>
                  <a:lnTo>
                    <a:pt x="397" y="901"/>
                  </a:lnTo>
                  <a:lnTo>
                    <a:pt x="380" y="888"/>
                  </a:lnTo>
                  <a:lnTo>
                    <a:pt x="330" y="870"/>
                  </a:lnTo>
                  <a:lnTo>
                    <a:pt x="313" y="813"/>
                  </a:lnTo>
                  <a:lnTo>
                    <a:pt x="303" y="785"/>
                  </a:lnTo>
                  <a:lnTo>
                    <a:pt x="317" y="767"/>
                  </a:lnTo>
                  <a:lnTo>
                    <a:pt x="320" y="756"/>
                  </a:lnTo>
                  <a:lnTo>
                    <a:pt x="300" y="737"/>
                  </a:lnTo>
                  <a:lnTo>
                    <a:pt x="290" y="713"/>
                  </a:lnTo>
                  <a:lnTo>
                    <a:pt x="287" y="677"/>
                  </a:lnTo>
                  <a:lnTo>
                    <a:pt x="287" y="650"/>
                  </a:lnTo>
                  <a:lnTo>
                    <a:pt x="280" y="638"/>
                  </a:lnTo>
                  <a:lnTo>
                    <a:pt x="229" y="605"/>
                  </a:lnTo>
                  <a:lnTo>
                    <a:pt x="183" y="575"/>
                  </a:lnTo>
                  <a:lnTo>
                    <a:pt x="167" y="545"/>
                  </a:lnTo>
                  <a:lnTo>
                    <a:pt x="117" y="524"/>
                  </a:lnTo>
                  <a:lnTo>
                    <a:pt x="106" y="518"/>
                  </a:lnTo>
                  <a:lnTo>
                    <a:pt x="103" y="509"/>
                  </a:lnTo>
                  <a:lnTo>
                    <a:pt x="97" y="502"/>
                  </a:lnTo>
                  <a:lnTo>
                    <a:pt x="56" y="497"/>
                  </a:lnTo>
                  <a:lnTo>
                    <a:pt x="49" y="487"/>
                  </a:lnTo>
                  <a:lnTo>
                    <a:pt x="33" y="476"/>
                  </a:lnTo>
                  <a:lnTo>
                    <a:pt x="23" y="463"/>
                  </a:lnTo>
                  <a:lnTo>
                    <a:pt x="23" y="409"/>
                  </a:lnTo>
                  <a:lnTo>
                    <a:pt x="30" y="373"/>
                  </a:lnTo>
                  <a:lnTo>
                    <a:pt x="27" y="355"/>
                  </a:lnTo>
                  <a:lnTo>
                    <a:pt x="39" y="331"/>
                  </a:lnTo>
                  <a:lnTo>
                    <a:pt x="23" y="307"/>
                  </a:lnTo>
                  <a:lnTo>
                    <a:pt x="0" y="295"/>
                  </a:lnTo>
                  <a:lnTo>
                    <a:pt x="9" y="262"/>
                  </a:lnTo>
                  <a:lnTo>
                    <a:pt x="16" y="259"/>
                  </a:lnTo>
                  <a:lnTo>
                    <a:pt x="19" y="241"/>
                  </a:lnTo>
                  <a:lnTo>
                    <a:pt x="66" y="204"/>
                  </a:lnTo>
                  <a:lnTo>
                    <a:pt x="80" y="198"/>
                  </a:lnTo>
                  <a:lnTo>
                    <a:pt x="93" y="186"/>
                  </a:lnTo>
                  <a:lnTo>
                    <a:pt x="90" y="75"/>
                  </a:lnTo>
                  <a:lnTo>
                    <a:pt x="100" y="66"/>
                  </a:lnTo>
                  <a:lnTo>
                    <a:pt x="110" y="51"/>
                  </a:lnTo>
                  <a:lnTo>
                    <a:pt x="127" y="60"/>
                  </a:lnTo>
                  <a:lnTo>
                    <a:pt x="150" y="63"/>
                  </a:lnTo>
                  <a:lnTo>
                    <a:pt x="176" y="60"/>
                  </a:lnTo>
                  <a:lnTo>
                    <a:pt x="220" y="38"/>
                  </a:lnTo>
                  <a:lnTo>
                    <a:pt x="300" y="3"/>
                  </a:lnTo>
                  <a:lnTo>
                    <a:pt x="313" y="0"/>
                  </a:lnTo>
                  <a:lnTo>
                    <a:pt x="320" y="5"/>
                  </a:lnTo>
                  <a:lnTo>
                    <a:pt x="320" y="24"/>
                  </a:lnTo>
                  <a:lnTo>
                    <a:pt x="313" y="36"/>
                  </a:lnTo>
                  <a:lnTo>
                    <a:pt x="311" y="45"/>
                  </a:lnTo>
                  <a:lnTo>
                    <a:pt x="303" y="72"/>
                  </a:lnTo>
                  <a:lnTo>
                    <a:pt x="333" y="60"/>
                  </a:lnTo>
                  <a:lnTo>
                    <a:pt x="349" y="60"/>
                  </a:lnTo>
                  <a:lnTo>
                    <a:pt x="367" y="75"/>
                  </a:lnTo>
                  <a:lnTo>
                    <a:pt x="386" y="72"/>
                  </a:lnTo>
                  <a:lnTo>
                    <a:pt x="397" y="85"/>
                  </a:lnTo>
                  <a:lnTo>
                    <a:pt x="417" y="87"/>
                  </a:lnTo>
                  <a:lnTo>
                    <a:pt x="431" y="96"/>
                  </a:lnTo>
                  <a:lnTo>
                    <a:pt x="437" y="117"/>
                  </a:lnTo>
                  <a:lnTo>
                    <a:pt x="447" y="123"/>
                  </a:lnTo>
                  <a:lnTo>
                    <a:pt x="597" y="150"/>
                  </a:lnTo>
                  <a:lnTo>
                    <a:pt x="617" y="150"/>
                  </a:lnTo>
                  <a:lnTo>
                    <a:pt x="648" y="175"/>
                  </a:lnTo>
                  <a:lnTo>
                    <a:pt x="671" y="175"/>
                  </a:lnTo>
                  <a:lnTo>
                    <a:pt x="674" y="183"/>
                  </a:lnTo>
                  <a:lnTo>
                    <a:pt x="683" y="178"/>
                  </a:lnTo>
                  <a:lnTo>
                    <a:pt x="698" y="175"/>
                  </a:lnTo>
                  <a:lnTo>
                    <a:pt x="730" y="180"/>
                  </a:lnTo>
                  <a:lnTo>
                    <a:pt x="754" y="189"/>
                  </a:lnTo>
                  <a:lnTo>
                    <a:pt x="764" y="195"/>
                  </a:lnTo>
                  <a:lnTo>
                    <a:pt x="761" y="202"/>
                  </a:lnTo>
                  <a:lnTo>
                    <a:pt x="761" y="211"/>
                  </a:lnTo>
                  <a:lnTo>
                    <a:pt x="784" y="217"/>
                  </a:lnTo>
                  <a:lnTo>
                    <a:pt x="814" y="229"/>
                  </a:lnTo>
                  <a:lnTo>
                    <a:pt x="818" y="246"/>
                  </a:lnTo>
                  <a:lnTo>
                    <a:pt x="808" y="297"/>
                  </a:lnTo>
                  <a:lnTo>
                    <a:pt x="814" y="301"/>
                  </a:lnTo>
                  <a:lnTo>
                    <a:pt x="841" y="295"/>
                  </a:lnTo>
                  <a:lnTo>
                    <a:pt x="844" y="297"/>
                  </a:lnTo>
                  <a:lnTo>
                    <a:pt x="844" y="310"/>
                  </a:lnTo>
                  <a:lnTo>
                    <a:pt x="834" y="319"/>
                  </a:lnTo>
                  <a:lnTo>
                    <a:pt x="841" y="339"/>
                  </a:lnTo>
                  <a:lnTo>
                    <a:pt x="864" y="355"/>
                  </a:lnTo>
                  <a:lnTo>
                    <a:pt x="861" y="358"/>
                  </a:lnTo>
                  <a:lnTo>
                    <a:pt x="827" y="388"/>
                  </a:lnTo>
                  <a:lnTo>
                    <a:pt x="808" y="431"/>
                  </a:lnTo>
                  <a:lnTo>
                    <a:pt x="797" y="457"/>
                  </a:lnTo>
                  <a:lnTo>
                    <a:pt x="794" y="467"/>
                  </a:lnTo>
                  <a:lnTo>
                    <a:pt x="804" y="472"/>
                  </a:lnTo>
                  <a:lnTo>
                    <a:pt x="827" y="460"/>
                  </a:lnTo>
                  <a:lnTo>
                    <a:pt x="855" y="416"/>
                  </a:lnTo>
                  <a:lnTo>
                    <a:pt x="881" y="394"/>
                  </a:lnTo>
                  <a:lnTo>
                    <a:pt x="893" y="388"/>
                  </a:lnTo>
                  <a:lnTo>
                    <a:pt x="901" y="379"/>
                  </a:lnTo>
                  <a:lnTo>
                    <a:pt x="914" y="368"/>
                  </a:lnTo>
                  <a:lnTo>
                    <a:pt x="917" y="355"/>
                  </a:lnTo>
                  <a:lnTo>
                    <a:pt x="917" y="339"/>
                  </a:lnTo>
                  <a:lnTo>
                    <a:pt x="920" y="328"/>
                  </a:lnTo>
                  <a:lnTo>
                    <a:pt x="928" y="322"/>
                  </a:lnTo>
                  <a:lnTo>
                    <a:pt x="934" y="310"/>
                  </a:lnTo>
                  <a:lnTo>
                    <a:pt x="941" y="304"/>
                  </a:lnTo>
                  <a:lnTo>
                    <a:pt x="951" y="304"/>
                  </a:lnTo>
                  <a:lnTo>
                    <a:pt x="954" y="312"/>
                  </a:lnTo>
                  <a:lnTo>
                    <a:pt x="954" y="337"/>
                  </a:lnTo>
                  <a:lnTo>
                    <a:pt x="931" y="388"/>
                  </a:lnTo>
                  <a:lnTo>
                    <a:pt x="917" y="402"/>
                  </a:lnTo>
                  <a:lnTo>
                    <a:pt x="911" y="421"/>
                  </a:lnTo>
                  <a:lnTo>
                    <a:pt x="914" y="431"/>
                  </a:lnTo>
                  <a:lnTo>
                    <a:pt x="891" y="476"/>
                  </a:lnTo>
                  <a:lnTo>
                    <a:pt x="891" y="511"/>
                  </a:lnTo>
                  <a:lnTo>
                    <a:pt x="891" y="539"/>
                  </a:lnTo>
                  <a:lnTo>
                    <a:pt x="867" y="560"/>
                  </a:lnTo>
                  <a:lnTo>
                    <a:pt x="864" y="569"/>
                  </a:lnTo>
                  <a:lnTo>
                    <a:pt x="871" y="599"/>
                  </a:lnTo>
                  <a:lnTo>
                    <a:pt x="871" y="650"/>
                  </a:lnTo>
                  <a:lnTo>
                    <a:pt x="864" y="659"/>
                  </a:lnTo>
                  <a:lnTo>
                    <a:pt x="844" y="710"/>
                  </a:lnTo>
                  <a:lnTo>
                    <a:pt x="858" y="788"/>
                  </a:lnTo>
                  <a:lnTo>
                    <a:pt x="881" y="840"/>
                  </a:lnTo>
                  <a:lnTo>
                    <a:pt x="874" y="849"/>
                  </a:lnTo>
                  <a:lnTo>
                    <a:pt x="878" y="858"/>
                  </a:lnTo>
                  <a:lnTo>
                    <a:pt x="874" y="867"/>
                  </a:lnTo>
                  <a:lnTo>
                    <a:pt x="878" y="891"/>
                  </a:lnTo>
                  <a:lnTo>
                    <a:pt x="404" y="91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999" name="Freeform 416"/>
            <p:cNvSpPr>
              <a:spLocks noChangeAspect="1"/>
            </p:cNvSpPr>
            <p:nvPr/>
          </p:nvSpPr>
          <p:spPr bwMode="auto">
            <a:xfrm>
              <a:off x="6862" y="2942"/>
              <a:ext cx="954" cy="918"/>
            </a:xfrm>
            <a:custGeom>
              <a:avLst/>
              <a:gdLst>
                <a:gd name="T0" fmla="*/ 397 w 954"/>
                <a:gd name="T1" fmla="*/ 900 h 918"/>
                <a:gd name="T2" fmla="*/ 331 w 954"/>
                <a:gd name="T3" fmla="*/ 870 h 918"/>
                <a:gd name="T4" fmla="*/ 303 w 954"/>
                <a:gd name="T5" fmla="*/ 785 h 918"/>
                <a:gd name="T6" fmla="*/ 320 w 954"/>
                <a:gd name="T7" fmla="*/ 756 h 918"/>
                <a:gd name="T8" fmla="*/ 290 w 954"/>
                <a:gd name="T9" fmla="*/ 714 h 918"/>
                <a:gd name="T10" fmla="*/ 287 w 954"/>
                <a:gd name="T11" fmla="*/ 650 h 918"/>
                <a:gd name="T12" fmla="*/ 230 w 954"/>
                <a:gd name="T13" fmla="*/ 605 h 918"/>
                <a:gd name="T14" fmla="*/ 167 w 954"/>
                <a:gd name="T15" fmla="*/ 545 h 918"/>
                <a:gd name="T16" fmla="*/ 106 w 954"/>
                <a:gd name="T17" fmla="*/ 517 h 918"/>
                <a:gd name="T18" fmla="*/ 97 w 954"/>
                <a:gd name="T19" fmla="*/ 502 h 918"/>
                <a:gd name="T20" fmla="*/ 50 w 954"/>
                <a:gd name="T21" fmla="*/ 487 h 918"/>
                <a:gd name="T22" fmla="*/ 23 w 954"/>
                <a:gd name="T23" fmla="*/ 464 h 918"/>
                <a:gd name="T24" fmla="*/ 31 w 954"/>
                <a:gd name="T25" fmla="*/ 373 h 918"/>
                <a:gd name="T26" fmla="*/ 40 w 954"/>
                <a:gd name="T27" fmla="*/ 331 h 918"/>
                <a:gd name="T28" fmla="*/ 0 w 954"/>
                <a:gd name="T29" fmla="*/ 295 h 918"/>
                <a:gd name="T30" fmla="*/ 16 w 954"/>
                <a:gd name="T31" fmla="*/ 259 h 918"/>
                <a:gd name="T32" fmla="*/ 66 w 954"/>
                <a:gd name="T33" fmla="*/ 205 h 918"/>
                <a:gd name="T34" fmla="*/ 94 w 954"/>
                <a:gd name="T35" fmla="*/ 186 h 918"/>
                <a:gd name="T36" fmla="*/ 100 w 954"/>
                <a:gd name="T37" fmla="*/ 66 h 918"/>
                <a:gd name="T38" fmla="*/ 127 w 954"/>
                <a:gd name="T39" fmla="*/ 60 h 918"/>
                <a:gd name="T40" fmla="*/ 177 w 954"/>
                <a:gd name="T41" fmla="*/ 60 h 918"/>
                <a:gd name="T42" fmla="*/ 300 w 954"/>
                <a:gd name="T43" fmla="*/ 3 h 918"/>
                <a:gd name="T44" fmla="*/ 320 w 954"/>
                <a:gd name="T45" fmla="*/ 6 h 918"/>
                <a:gd name="T46" fmla="*/ 313 w 954"/>
                <a:gd name="T47" fmla="*/ 36 h 918"/>
                <a:gd name="T48" fmla="*/ 303 w 954"/>
                <a:gd name="T49" fmla="*/ 72 h 918"/>
                <a:gd name="T50" fmla="*/ 350 w 954"/>
                <a:gd name="T51" fmla="*/ 60 h 918"/>
                <a:gd name="T52" fmla="*/ 387 w 954"/>
                <a:gd name="T53" fmla="*/ 72 h 918"/>
                <a:gd name="T54" fmla="*/ 418 w 954"/>
                <a:gd name="T55" fmla="*/ 87 h 918"/>
                <a:gd name="T56" fmla="*/ 437 w 954"/>
                <a:gd name="T57" fmla="*/ 117 h 918"/>
                <a:gd name="T58" fmla="*/ 597 w 954"/>
                <a:gd name="T59" fmla="*/ 150 h 918"/>
                <a:gd name="T60" fmla="*/ 648 w 954"/>
                <a:gd name="T61" fmla="*/ 174 h 918"/>
                <a:gd name="T62" fmla="*/ 674 w 954"/>
                <a:gd name="T63" fmla="*/ 183 h 918"/>
                <a:gd name="T64" fmla="*/ 698 w 954"/>
                <a:gd name="T65" fmla="*/ 174 h 918"/>
                <a:gd name="T66" fmla="*/ 754 w 954"/>
                <a:gd name="T67" fmla="*/ 190 h 918"/>
                <a:gd name="T68" fmla="*/ 761 w 954"/>
                <a:gd name="T69" fmla="*/ 201 h 918"/>
                <a:gd name="T70" fmla="*/ 785 w 954"/>
                <a:gd name="T71" fmla="*/ 216 h 918"/>
                <a:gd name="T72" fmla="*/ 818 w 954"/>
                <a:gd name="T73" fmla="*/ 247 h 918"/>
                <a:gd name="T74" fmla="*/ 815 w 954"/>
                <a:gd name="T75" fmla="*/ 301 h 918"/>
                <a:gd name="T76" fmla="*/ 844 w 954"/>
                <a:gd name="T77" fmla="*/ 298 h 918"/>
                <a:gd name="T78" fmla="*/ 834 w 954"/>
                <a:gd name="T79" fmla="*/ 319 h 918"/>
                <a:gd name="T80" fmla="*/ 864 w 954"/>
                <a:gd name="T81" fmla="*/ 355 h 918"/>
                <a:gd name="T82" fmla="*/ 827 w 954"/>
                <a:gd name="T83" fmla="*/ 388 h 918"/>
                <a:gd name="T84" fmla="*/ 797 w 954"/>
                <a:gd name="T85" fmla="*/ 457 h 918"/>
                <a:gd name="T86" fmla="*/ 804 w 954"/>
                <a:gd name="T87" fmla="*/ 473 h 918"/>
                <a:gd name="T88" fmla="*/ 855 w 954"/>
                <a:gd name="T89" fmla="*/ 415 h 918"/>
                <a:gd name="T90" fmla="*/ 894 w 954"/>
                <a:gd name="T91" fmla="*/ 388 h 918"/>
                <a:gd name="T92" fmla="*/ 915 w 954"/>
                <a:gd name="T93" fmla="*/ 367 h 918"/>
                <a:gd name="T94" fmla="*/ 917 w 954"/>
                <a:gd name="T95" fmla="*/ 340 h 918"/>
                <a:gd name="T96" fmla="*/ 928 w 954"/>
                <a:gd name="T97" fmla="*/ 323 h 918"/>
                <a:gd name="T98" fmla="*/ 941 w 954"/>
                <a:gd name="T99" fmla="*/ 304 h 918"/>
                <a:gd name="T100" fmla="*/ 954 w 954"/>
                <a:gd name="T101" fmla="*/ 313 h 918"/>
                <a:gd name="T102" fmla="*/ 931 w 954"/>
                <a:gd name="T103" fmla="*/ 388 h 918"/>
                <a:gd name="T104" fmla="*/ 912 w 954"/>
                <a:gd name="T105" fmla="*/ 421 h 918"/>
                <a:gd name="T106" fmla="*/ 891 w 954"/>
                <a:gd name="T107" fmla="*/ 476 h 918"/>
                <a:gd name="T108" fmla="*/ 891 w 954"/>
                <a:gd name="T109" fmla="*/ 539 h 918"/>
                <a:gd name="T110" fmla="*/ 864 w 954"/>
                <a:gd name="T111" fmla="*/ 569 h 918"/>
                <a:gd name="T112" fmla="*/ 871 w 954"/>
                <a:gd name="T113" fmla="*/ 650 h 918"/>
                <a:gd name="T114" fmla="*/ 844 w 954"/>
                <a:gd name="T115" fmla="*/ 710 h 918"/>
                <a:gd name="T116" fmla="*/ 881 w 954"/>
                <a:gd name="T117" fmla="*/ 840 h 918"/>
                <a:gd name="T118" fmla="*/ 878 w 954"/>
                <a:gd name="T119" fmla="*/ 858 h 918"/>
                <a:gd name="T120" fmla="*/ 878 w 954"/>
                <a:gd name="T121" fmla="*/ 891 h 9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54"/>
                <a:gd name="T184" fmla="*/ 0 h 918"/>
                <a:gd name="T185" fmla="*/ 954 w 954"/>
                <a:gd name="T186" fmla="*/ 918 h 9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54" h="918">
                  <a:moveTo>
                    <a:pt x="404" y="918"/>
                  </a:moveTo>
                  <a:lnTo>
                    <a:pt x="397" y="900"/>
                  </a:lnTo>
                  <a:lnTo>
                    <a:pt x="381" y="888"/>
                  </a:lnTo>
                  <a:lnTo>
                    <a:pt x="331" y="870"/>
                  </a:lnTo>
                  <a:lnTo>
                    <a:pt x="313" y="813"/>
                  </a:lnTo>
                  <a:lnTo>
                    <a:pt x="303" y="785"/>
                  </a:lnTo>
                  <a:lnTo>
                    <a:pt x="317" y="768"/>
                  </a:lnTo>
                  <a:lnTo>
                    <a:pt x="320" y="756"/>
                  </a:lnTo>
                  <a:lnTo>
                    <a:pt x="300" y="737"/>
                  </a:lnTo>
                  <a:lnTo>
                    <a:pt x="290" y="714"/>
                  </a:lnTo>
                  <a:lnTo>
                    <a:pt x="287" y="677"/>
                  </a:lnTo>
                  <a:lnTo>
                    <a:pt x="287" y="650"/>
                  </a:lnTo>
                  <a:lnTo>
                    <a:pt x="280" y="638"/>
                  </a:lnTo>
                  <a:lnTo>
                    <a:pt x="230" y="605"/>
                  </a:lnTo>
                  <a:lnTo>
                    <a:pt x="183" y="575"/>
                  </a:lnTo>
                  <a:lnTo>
                    <a:pt x="167" y="545"/>
                  </a:lnTo>
                  <a:lnTo>
                    <a:pt x="117" y="524"/>
                  </a:lnTo>
                  <a:lnTo>
                    <a:pt x="106" y="517"/>
                  </a:lnTo>
                  <a:lnTo>
                    <a:pt x="103" y="508"/>
                  </a:lnTo>
                  <a:lnTo>
                    <a:pt x="97" y="502"/>
                  </a:lnTo>
                  <a:lnTo>
                    <a:pt x="57" y="497"/>
                  </a:lnTo>
                  <a:lnTo>
                    <a:pt x="50" y="487"/>
                  </a:lnTo>
                  <a:lnTo>
                    <a:pt x="33" y="476"/>
                  </a:lnTo>
                  <a:lnTo>
                    <a:pt x="23" y="464"/>
                  </a:lnTo>
                  <a:lnTo>
                    <a:pt x="23" y="409"/>
                  </a:lnTo>
                  <a:lnTo>
                    <a:pt x="31" y="373"/>
                  </a:lnTo>
                  <a:lnTo>
                    <a:pt x="27" y="355"/>
                  </a:lnTo>
                  <a:lnTo>
                    <a:pt x="40" y="331"/>
                  </a:lnTo>
                  <a:lnTo>
                    <a:pt x="23" y="307"/>
                  </a:lnTo>
                  <a:lnTo>
                    <a:pt x="0" y="295"/>
                  </a:lnTo>
                  <a:lnTo>
                    <a:pt x="10" y="262"/>
                  </a:lnTo>
                  <a:lnTo>
                    <a:pt x="16" y="259"/>
                  </a:lnTo>
                  <a:lnTo>
                    <a:pt x="20" y="241"/>
                  </a:lnTo>
                  <a:lnTo>
                    <a:pt x="66" y="205"/>
                  </a:lnTo>
                  <a:lnTo>
                    <a:pt x="80" y="199"/>
                  </a:lnTo>
                  <a:lnTo>
                    <a:pt x="94" y="186"/>
                  </a:lnTo>
                  <a:lnTo>
                    <a:pt x="90" y="75"/>
                  </a:lnTo>
                  <a:lnTo>
                    <a:pt x="100" y="66"/>
                  </a:lnTo>
                  <a:lnTo>
                    <a:pt x="110" y="51"/>
                  </a:lnTo>
                  <a:lnTo>
                    <a:pt x="127" y="60"/>
                  </a:lnTo>
                  <a:lnTo>
                    <a:pt x="150" y="64"/>
                  </a:lnTo>
                  <a:lnTo>
                    <a:pt x="177" y="60"/>
                  </a:lnTo>
                  <a:lnTo>
                    <a:pt x="220" y="39"/>
                  </a:lnTo>
                  <a:lnTo>
                    <a:pt x="300" y="3"/>
                  </a:lnTo>
                  <a:lnTo>
                    <a:pt x="313" y="0"/>
                  </a:lnTo>
                  <a:lnTo>
                    <a:pt x="320" y="6"/>
                  </a:lnTo>
                  <a:lnTo>
                    <a:pt x="320" y="24"/>
                  </a:lnTo>
                  <a:lnTo>
                    <a:pt x="313" y="36"/>
                  </a:lnTo>
                  <a:lnTo>
                    <a:pt x="311" y="45"/>
                  </a:lnTo>
                  <a:lnTo>
                    <a:pt x="303" y="72"/>
                  </a:lnTo>
                  <a:lnTo>
                    <a:pt x="334" y="60"/>
                  </a:lnTo>
                  <a:lnTo>
                    <a:pt x="350" y="60"/>
                  </a:lnTo>
                  <a:lnTo>
                    <a:pt x="367" y="75"/>
                  </a:lnTo>
                  <a:lnTo>
                    <a:pt x="387" y="72"/>
                  </a:lnTo>
                  <a:lnTo>
                    <a:pt x="397" y="84"/>
                  </a:lnTo>
                  <a:lnTo>
                    <a:pt x="418" y="87"/>
                  </a:lnTo>
                  <a:lnTo>
                    <a:pt x="431" y="96"/>
                  </a:lnTo>
                  <a:lnTo>
                    <a:pt x="437" y="117"/>
                  </a:lnTo>
                  <a:lnTo>
                    <a:pt x="447" y="123"/>
                  </a:lnTo>
                  <a:lnTo>
                    <a:pt x="597" y="150"/>
                  </a:lnTo>
                  <a:lnTo>
                    <a:pt x="618" y="150"/>
                  </a:lnTo>
                  <a:lnTo>
                    <a:pt x="648" y="174"/>
                  </a:lnTo>
                  <a:lnTo>
                    <a:pt x="671" y="174"/>
                  </a:lnTo>
                  <a:lnTo>
                    <a:pt x="674" y="183"/>
                  </a:lnTo>
                  <a:lnTo>
                    <a:pt x="684" y="178"/>
                  </a:lnTo>
                  <a:lnTo>
                    <a:pt x="698" y="174"/>
                  </a:lnTo>
                  <a:lnTo>
                    <a:pt x="731" y="181"/>
                  </a:lnTo>
                  <a:lnTo>
                    <a:pt x="754" y="190"/>
                  </a:lnTo>
                  <a:lnTo>
                    <a:pt x="765" y="196"/>
                  </a:lnTo>
                  <a:lnTo>
                    <a:pt x="761" y="201"/>
                  </a:lnTo>
                  <a:lnTo>
                    <a:pt x="761" y="210"/>
                  </a:lnTo>
                  <a:lnTo>
                    <a:pt x="785" y="216"/>
                  </a:lnTo>
                  <a:lnTo>
                    <a:pt x="815" y="228"/>
                  </a:lnTo>
                  <a:lnTo>
                    <a:pt x="818" y="247"/>
                  </a:lnTo>
                  <a:lnTo>
                    <a:pt x="808" y="298"/>
                  </a:lnTo>
                  <a:lnTo>
                    <a:pt x="815" y="301"/>
                  </a:lnTo>
                  <a:lnTo>
                    <a:pt x="842" y="295"/>
                  </a:lnTo>
                  <a:lnTo>
                    <a:pt x="844" y="298"/>
                  </a:lnTo>
                  <a:lnTo>
                    <a:pt x="844" y="310"/>
                  </a:lnTo>
                  <a:lnTo>
                    <a:pt x="834" y="319"/>
                  </a:lnTo>
                  <a:lnTo>
                    <a:pt x="842" y="340"/>
                  </a:lnTo>
                  <a:lnTo>
                    <a:pt x="864" y="355"/>
                  </a:lnTo>
                  <a:lnTo>
                    <a:pt x="861" y="358"/>
                  </a:lnTo>
                  <a:lnTo>
                    <a:pt x="827" y="388"/>
                  </a:lnTo>
                  <a:lnTo>
                    <a:pt x="808" y="431"/>
                  </a:lnTo>
                  <a:lnTo>
                    <a:pt x="797" y="457"/>
                  </a:lnTo>
                  <a:lnTo>
                    <a:pt x="794" y="466"/>
                  </a:lnTo>
                  <a:lnTo>
                    <a:pt x="804" y="473"/>
                  </a:lnTo>
                  <a:lnTo>
                    <a:pt x="827" y="461"/>
                  </a:lnTo>
                  <a:lnTo>
                    <a:pt x="855" y="415"/>
                  </a:lnTo>
                  <a:lnTo>
                    <a:pt x="881" y="394"/>
                  </a:lnTo>
                  <a:lnTo>
                    <a:pt x="894" y="388"/>
                  </a:lnTo>
                  <a:lnTo>
                    <a:pt x="901" y="379"/>
                  </a:lnTo>
                  <a:lnTo>
                    <a:pt x="915" y="367"/>
                  </a:lnTo>
                  <a:lnTo>
                    <a:pt x="917" y="355"/>
                  </a:lnTo>
                  <a:lnTo>
                    <a:pt x="917" y="340"/>
                  </a:lnTo>
                  <a:lnTo>
                    <a:pt x="921" y="328"/>
                  </a:lnTo>
                  <a:lnTo>
                    <a:pt x="928" y="323"/>
                  </a:lnTo>
                  <a:lnTo>
                    <a:pt x="935" y="310"/>
                  </a:lnTo>
                  <a:lnTo>
                    <a:pt x="941" y="304"/>
                  </a:lnTo>
                  <a:lnTo>
                    <a:pt x="952" y="304"/>
                  </a:lnTo>
                  <a:lnTo>
                    <a:pt x="954" y="313"/>
                  </a:lnTo>
                  <a:lnTo>
                    <a:pt x="954" y="337"/>
                  </a:lnTo>
                  <a:lnTo>
                    <a:pt x="931" y="388"/>
                  </a:lnTo>
                  <a:lnTo>
                    <a:pt x="917" y="403"/>
                  </a:lnTo>
                  <a:lnTo>
                    <a:pt x="912" y="421"/>
                  </a:lnTo>
                  <a:lnTo>
                    <a:pt x="915" y="431"/>
                  </a:lnTo>
                  <a:lnTo>
                    <a:pt x="891" y="476"/>
                  </a:lnTo>
                  <a:lnTo>
                    <a:pt x="891" y="512"/>
                  </a:lnTo>
                  <a:lnTo>
                    <a:pt x="891" y="539"/>
                  </a:lnTo>
                  <a:lnTo>
                    <a:pt x="868" y="560"/>
                  </a:lnTo>
                  <a:lnTo>
                    <a:pt x="864" y="569"/>
                  </a:lnTo>
                  <a:lnTo>
                    <a:pt x="871" y="599"/>
                  </a:lnTo>
                  <a:lnTo>
                    <a:pt x="871" y="650"/>
                  </a:lnTo>
                  <a:lnTo>
                    <a:pt x="864" y="659"/>
                  </a:lnTo>
                  <a:lnTo>
                    <a:pt x="844" y="710"/>
                  </a:lnTo>
                  <a:lnTo>
                    <a:pt x="858" y="788"/>
                  </a:lnTo>
                  <a:lnTo>
                    <a:pt x="881" y="840"/>
                  </a:lnTo>
                  <a:lnTo>
                    <a:pt x="875" y="848"/>
                  </a:lnTo>
                  <a:lnTo>
                    <a:pt x="878" y="858"/>
                  </a:lnTo>
                  <a:lnTo>
                    <a:pt x="875" y="867"/>
                  </a:lnTo>
                  <a:lnTo>
                    <a:pt x="878" y="891"/>
                  </a:lnTo>
                  <a:lnTo>
                    <a:pt x="404" y="91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00" name="Freeform 417"/>
            <p:cNvSpPr>
              <a:spLocks noChangeAspect="1"/>
            </p:cNvSpPr>
            <p:nvPr/>
          </p:nvSpPr>
          <p:spPr bwMode="auto">
            <a:xfrm>
              <a:off x="6862" y="2942"/>
              <a:ext cx="954" cy="918"/>
            </a:xfrm>
            <a:custGeom>
              <a:avLst/>
              <a:gdLst>
                <a:gd name="T0" fmla="*/ 397 w 954"/>
                <a:gd name="T1" fmla="*/ 900 h 918"/>
                <a:gd name="T2" fmla="*/ 331 w 954"/>
                <a:gd name="T3" fmla="*/ 870 h 918"/>
                <a:gd name="T4" fmla="*/ 303 w 954"/>
                <a:gd name="T5" fmla="*/ 785 h 918"/>
                <a:gd name="T6" fmla="*/ 320 w 954"/>
                <a:gd name="T7" fmla="*/ 756 h 918"/>
                <a:gd name="T8" fmla="*/ 290 w 954"/>
                <a:gd name="T9" fmla="*/ 714 h 918"/>
                <a:gd name="T10" fmla="*/ 287 w 954"/>
                <a:gd name="T11" fmla="*/ 650 h 918"/>
                <a:gd name="T12" fmla="*/ 230 w 954"/>
                <a:gd name="T13" fmla="*/ 605 h 918"/>
                <a:gd name="T14" fmla="*/ 167 w 954"/>
                <a:gd name="T15" fmla="*/ 545 h 918"/>
                <a:gd name="T16" fmla="*/ 106 w 954"/>
                <a:gd name="T17" fmla="*/ 517 h 918"/>
                <a:gd name="T18" fmla="*/ 97 w 954"/>
                <a:gd name="T19" fmla="*/ 502 h 918"/>
                <a:gd name="T20" fmla="*/ 50 w 954"/>
                <a:gd name="T21" fmla="*/ 487 h 918"/>
                <a:gd name="T22" fmla="*/ 23 w 954"/>
                <a:gd name="T23" fmla="*/ 464 h 918"/>
                <a:gd name="T24" fmla="*/ 31 w 954"/>
                <a:gd name="T25" fmla="*/ 373 h 918"/>
                <a:gd name="T26" fmla="*/ 40 w 954"/>
                <a:gd name="T27" fmla="*/ 331 h 918"/>
                <a:gd name="T28" fmla="*/ 0 w 954"/>
                <a:gd name="T29" fmla="*/ 295 h 918"/>
                <a:gd name="T30" fmla="*/ 16 w 954"/>
                <a:gd name="T31" fmla="*/ 259 h 918"/>
                <a:gd name="T32" fmla="*/ 66 w 954"/>
                <a:gd name="T33" fmla="*/ 205 h 918"/>
                <a:gd name="T34" fmla="*/ 94 w 954"/>
                <a:gd name="T35" fmla="*/ 186 h 918"/>
                <a:gd name="T36" fmla="*/ 100 w 954"/>
                <a:gd name="T37" fmla="*/ 66 h 918"/>
                <a:gd name="T38" fmla="*/ 127 w 954"/>
                <a:gd name="T39" fmla="*/ 60 h 918"/>
                <a:gd name="T40" fmla="*/ 177 w 954"/>
                <a:gd name="T41" fmla="*/ 60 h 918"/>
                <a:gd name="T42" fmla="*/ 300 w 954"/>
                <a:gd name="T43" fmla="*/ 3 h 918"/>
                <a:gd name="T44" fmla="*/ 320 w 954"/>
                <a:gd name="T45" fmla="*/ 6 h 918"/>
                <a:gd name="T46" fmla="*/ 313 w 954"/>
                <a:gd name="T47" fmla="*/ 36 h 918"/>
                <a:gd name="T48" fmla="*/ 303 w 954"/>
                <a:gd name="T49" fmla="*/ 72 h 918"/>
                <a:gd name="T50" fmla="*/ 350 w 954"/>
                <a:gd name="T51" fmla="*/ 60 h 918"/>
                <a:gd name="T52" fmla="*/ 387 w 954"/>
                <a:gd name="T53" fmla="*/ 72 h 918"/>
                <a:gd name="T54" fmla="*/ 418 w 954"/>
                <a:gd name="T55" fmla="*/ 87 h 918"/>
                <a:gd name="T56" fmla="*/ 437 w 954"/>
                <a:gd name="T57" fmla="*/ 117 h 918"/>
                <a:gd name="T58" fmla="*/ 597 w 954"/>
                <a:gd name="T59" fmla="*/ 150 h 918"/>
                <a:gd name="T60" fmla="*/ 648 w 954"/>
                <a:gd name="T61" fmla="*/ 174 h 918"/>
                <a:gd name="T62" fmla="*/ 674 w 954"/>
                <a:gd name="T63" fmla="*/ 183 h 918"/>
                <a:gd name="T64" fmla="*/ 698 w 954"/>
                <a:gd name="T65" fmla="*/ 174 h 918"/>
                <a:gd name="T66" fmla="*/ 754 w 954"/>
                <a:gd name="T67" fmla="*/ 190 h 918"/>
                <a:gd name="T68" fmla="*/ 761 w 954"/>
                <a:gd name="T69" fmla="*/ 201 h 918"/>
                <a:gd name="T70" fmla="*/ 785 w 954"/>
                <a:gd name="T71" fmla="*/ 216 h 918"/>
                <a:gd name="T72" fmla="*/ 818 w 954"/>
                <a:gd name="T73" fmla="*/ 247 h 918"/>
                <a:gd name="T74" fmla="*/ 815 w 954"/>
                <a:gd name="T75" fmla="*/ 301 h 918"/>
                <a:gd name="T76" fmla="*/ 844 w 954"/>
                <a:gd name="T77" fmla="*/ 298 h 918"/>
                <a:gd name="T78" fmla="*/ 834 w 954"/>
                <a:gd name="T79" fmla="*/ 319 h 918"/>
                <a:gd name="T80" fmla="*/ 864 w 954"/>
                <a:gd name="T81" fmla="*/ 355 h 918"/>
                <a:gd name="T82" fmla="*/ 827 w 954"/>
                <a:gd name="T83" fmla="*/ 388 h 918"/>
                <a:gd name="T84" fmla="*/ 797 w 954"/>
                <a:gd name="T85" fmla="*/ 457 h 918"/>
                <a:gd name="T86" fmla="*/ 804 w 954"/>
                <a:gd name="T87" fmla="*/ 473 h 918"/>
                <a:gd name="T88" fmla="*/ 855 w 954"/>
                <a:gd name="T89" fmla="*/ 415 h 918"/>
                <a:gd name="T90" fmla="*/ 894 w 954"/>
                <a:gd name="T91" fmla="*/ 388 h 918"/>
                <a:gd name="T92" fmla="*/ 915 w 954"/>
                <a:gd name="T93" fmla="*/ 367 h 918"/>
                <a:gd name="T94" fmla="*/ 917 w 954"/>
                <a:gd name="T95" fmla="*/ 340 h 918"/>
                <a:gd name="T96" fmla="*/ 928 w 954"/>
                <a:gd name="T97" fmla="*/ 323 h 918"/>
                <a:gd name="T98" fmla="*/ 941 w 954"/>
                <a:gd name="T99" fmla="*/ 304 h 918"/>
                <a:gd name="T100" fmla="*/ 954 w 954"/>
                <a:gd name="T101" fmla="*/ 313 h 918"/>
                <a:gd name="T102" fmla="*/ 931 w 954"/>
                <a:gd name="T103" fmla="*/ 388 h 918"/>
                <a:gd name="T104" fmla="*/ 912 w 954"/>
                <a:gd name="T105" fmla="*/ 421 h 918"/>
                <a:gd name="T106" fmla="*/ 891 w 954"/>
                <a:gd name="T107" fmla="*/ 476 h 918"/>
                <a:gd name="T108" fmla="*/ 891 w 954"/>
                <a:gd name="T109" fmla="*/ 539 h 918"/>
                <a:gd name="T110" fmla="*/ 864 w 954"/>
                <a:gd name="T111" fmla="*/ 569 h 918"/>
                <a:gd name="T112" fmla="*/ 871 w 954"/>
                <a:gd name="T113" fmla="*/ 650 h 918"/>
                <a:gd name="T114" fmla="*/ 844 w 954"/>
                <a:gd name="T115" fmla="*/ 710 h 918"/>
                <a:gd name="T116" fmla="*/ 881 w 954"/>
                <a:gd name="T117" fmla="*/ 840 h 918"/>
                <a:gd name="T118" fmla="*/ 878 w 954"/>
                <a:gd name="T119" fmla="*/ 858 h 918"/>
                <a:gd name="T120" fmla="*/ 878 w 954"/>
                <a:gd name="T121" fmla="*/ 891 h 9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54"/>
                <a:gd name="T184" fmla="*/ 0 h 918"/>
                <a:gd name="T185" fmla="*/ 954 w 954"/>
                <a:gd name="T186" fmla="*/ 918 h 9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54" h="918">
                  <a:moveTo>
                    <a:pt x="404" y="918"/>
                  </a:moveTo>
                  <a:lnTo>
                    <a:pt x="397" y="900"/>
                  </a:lnTo>
                  <a:lnTo>
                    <a:pt x="381" y="888"/>
                  </a:lnTo>
                  <a:lnTo>
                    <a:pt x="331" y="870"/>
                  </a:lnTo>
                  <a:lnTo>
                    <a:pt x="313" y="813"/>
                  </a:lnTo>
                  <a:lnTo>
                    <a:pt x="303" y="785"/>
                  </a:lnTo>
                  <a:lnTo>
                    <a:pt x="317" y="768"/>
                  </a:lnTo>
                  <a:lnTo>
                    <a:pt x="320" y="756"/>
                  </a:lnTo>
                  <a:lnTo>
                    <a:pt x="300" y="737"/>
                  </a:lnTo>
                  <a:lnTo>
                    <a:pt x="290" y="714"/>
                  </a:lnTo>
                  <a:lnTo>
                    <a:pt x="287" y="677"/>
                  </a:lnTo>
                  <a:lnTo>
                    <a:pt x="287" y="650"/>
                  </a:lnTo>
                  <a:lnTo>
                    <a:pt x="280" y="638"/>
                  </a:lnTo>
                  <a:lnTo>
                    <a:pt x="230" y="605"/>
                  </a:lnTo>
                  <a:lnTo>
                    <a:pt x="183" y="575"/>
                  </a:lnTo>
                  <a:lnTo>
                    <a:pt x="167" y="545"/>
                  </a:lnTo>
                  <a:lnTo>
                    <a:pt x="117" y="524"/>
                  </a:lnTo>
                  <a:lnTo>
                    <a:pt x="106" y="517"/>
                  </a:lnTo>
                  <a:lnTo>
                    <a:pt x="103" y="508"/>
                  </a:lnTo>
                  <a:lnTo>
                    <a:pt x="97" y="502"/>
                  </a:lnTo>
                  <a:lnTo>
                    <a:pt x="57" y="497"/>
                  </a:lnTo>
                  <a:lnTo>
                    <a:pt x="50" y="487"/>
                  </a:lnTo>
                  <a:lnTo>
                    <a:pt x="33" y="476"/>
                  </a:lnTo>
                  <a:lnTo>
                    <a:pt x="23" y="464"/>
                  </a:lnTo>
                  <a:lnTo>
                    <a:pt x="23" y="409"/>
                  </a:lnTo>
                  <a:lnTo>
                    <a:pt x="31" y="373"/>
                  </a:lnTo>
                  <a:lnTo>
                    <a:pt x="27" y="355"/>
                  </a:lnTo>
                  <a:lnTo>
                    <a:pt x="40" y="331"/>
                  </a:lnTo>
                  <a:lnTo>
                    <a:pt x="23" y="307"/>
                  </a:lnTo>
                  <a:lnTo>
                    <a:pt x="0" y="295"/>
                  </a:lnTo>
                  <a:lnTo>
                    <a:pt x="10" y="262"/>
                  </a:lnTo>
                  <a:lnTo>
                    <a:pt x="16" y="259"/>
                  </a:lnTo>
                  <a:lnTo>
                    <a:pt x="20" y="241"/>
                  </a:lnTo>
                  <a:lnTo>
                    <a:pt x="66" y="205"/>
                  </a:lnTo>
                  <a:lnTo>
                    <a:pt x="80" y="199"/>
                  </a:lnTo>
                  <a:lnTo>
                    <a:pt x="94" y="186"/>
                  </a:lnTo>
                  <a:lnTo>
                    <a:pt x="90" y="75"/>
                  </a:lnTo>
                  <a:lnTo>
                    <a:pt x="100" y="66"/>
                  </a:lnTo>
                  <a:lnTo>
                    <a:pt x="110" y="51"/>
                  </a:lnTo>
                  <a:lnTo>
                    <a:pt x="127" y="60"/>
                  </a:lnTo>
                  <a:lnTo>
                    <a:pt x="150" y="64"/>
                  </a:lnTo>
                  <a:lnTo>
                    <a:pt x="177" y="60"/>
                  </a:lnTo>
                  <a:lnTo>
                    <a:pt x="220" y="39"/>
                  </a:lnTo>
                  <a:lnTo>
                    <a:pt x="300" y="3"/>
                  </a:lnTo>
                  <a:lnTo>
                    <a:pt x="313" y="0"/>
                  </a:lnTo>
                  <a:lnTo>
                    <a:pt x="320" y="6"/>
                  </a:lnTo>
                  <a:lnTo>
                    <a:pt x="320" y="24"/>
                  </a:lnTo>
                  <a:lnTo>
                    <a:pt x="313" y="36"/>
                  </a:lnTo>
                  <a:lnTo>
                    <a:pt x="311" y="45"/>
                  </a:lnTo>
                  <a:lnTo>
                    <a:pt x="303" y="72"/>
                  </a:lnTo>
                  <a:lnTo>
                    <a:pt x="334" y="60"/>
                  </a:lnTo>
                  <a:lnTo>
                    <a:pt x="350" y="60"/>
                  </a:lnTo>
                  <a:lnTo>
                    <a:pt x="367" y="75"/>
                  </a:lnTo>
                  <a:lnTo>
                    <a:pt x="387" y="72"/>
                  </a:lnTo>
                  <a:lnTo>
                    <a:pt x="397" y="84"/>
                  </a:lnTo>
                  <a:lnTo>
                    <a:pt x="418" y="87"/>
                  </a:lnTo>
                  <a:lnTo>
                    <a:pt x="431" y="96"/>
                  </a:lnTo>
                  <a:lnTo>
                    <a:pt x="437" y="117"/>
                  </a:lnTo>
                  <a:lnTo>
                    <a:pt x="447" y="123"/>
                  </a:lnTo>
                  <a:lnTo>
                    <a:pt x="597" y="150"/>
                  </a:lnTo>
                  <a:lnTo>
                    <a:pt x="618" y="150"/>
                  </a:lnTo>
                  <a:lnTo>
                    <a:pt x="648" y="174"/>
                  </a:lnTo>
                  <a:lnTo>
                    <a:pt x="671" y="174"/>
                  </a:lnTo>
                  <a:lnTo>
                    <a:pt x="674" y="183"/>
                  </a:lnTo>
                  <a:lnTo>
                    <a:pt x="684" y="178"/>
                  </a:lnTo>
                  <a:lnTo>
                    <a:pt x="698" y="174"/>
                  </a:lnTo>
                  <a:lnTo>
                    <a:pt x="731" y="181"/>
                  </a:lnTo>
                  <a:lnTo>
                    <a:pt x="754" y="190"/>
                  </a:lnTo>
                  <a:lnTo>
                    <a:pt x="765" y="196"/>
                  </a:lnTo>
                  <a:lnTo>
                    <a:pt x="761" y="201"/>
                  </a:lnTo>
                  <a:lnTo>
                    <a:pt x="761" y="210"/>
                  </a:lnTo>
                  <a:lnTo>
                    <a:pt x="785" y="216"/>
                  </a:lnTo>
                  <a:lnTo>
                    <a:pt x="815" y="228"/>
                  </a:lnTo>
                  <a:lnTo>
                    <a:pt x="818" y="247"/>
                  </a:lnTo>
                  <a:lnTo>
                    <a:pt x="808" y="298"/>
                  </a:lnTo>
                  <a:lnTo>
                    <a:pt x="815" y="301"/>
                  </a:lnTo>
                  <a:lnTo>
                    <a:pt x="842" y="295"/>
                  </a:lnTo>
                  <a:lnTo>
                    <a:pt x="844" y="298"/>
                  </a:lnTo>
                  <a:lnTo>
                    <a:pt x="844" y="310"/>
                  </a:lnTo>
                  <a:lnTo>
                    <a:pt x="834" y="319"/>
                  </a:lnTo>
                  <a:lnTo>
                    <a:pt x="842" y="340"/>
                  </a:lnTo>
                  <a:lnTo>
                    <a:pt x="864" y="355"/>
                  </a:lnTo>
                  <a:lnTo>
                    <a:pt x="861" y="358"/>
                  </a:lnTo>
                  <a:lnTo>
                    <a:pt x="827" y="388"/>
                  </a:lnTo>
                  <a:lnTo>
                    <a:pt x="808" y="431"/>
                  </a:lnTo>
                  <a:lnTo>
                    <a:pt x="797" y="457"/>
                  </a:lnTo>
                  <a:lnTo>
                    <a:pt x="794" y="466"/>
                  </a:lnTo>
                  <a:lnTo>
                    <a:pt x="804" y="473"/>
                  </a:lnTo>
                  <a:lnTo>
                    <a:pt x="827" y="461"/>
                  </a:lnTo>
                  <a:lnTo>
                    <a:pt x="855" y="415"/>
                  </a:lnTo>
                  <a:lnTo>
                    <a:pt x="881" y="394"/>
                  </a:lnTo>
                  <a:lnTo>
                    <a:pt x="894" y="388"/>
                  </a:lnTo>
                  <a:lnTo>
                    <a:pt x="901" y="379"/>
                  </a:lnTo>
                  <a:lnTo>
                    <a:pt x="915" y="367"/>
                  </a:lnTo>
                  <a:lnTo>
                    <a:pt x="917" y="355"/>
                  </a:lnTo>
                  <a:lnTo>
                    <a:pt x="917" y="340"/>
                  </a:lnTo>
                  <a:lnTo>
                    <a:pt x="921" y="328"/>
                  </a:lnTo>
                  <a:lnTo>
                    <a:pt x="928" y="323"/>
                  </a:lnTo>
                  <a:lnTo>
                    <a:pt x="935" y="310"/>
                  </a:lnTo>
                  <a:lnTo>
                    <a:pt x="941" y="304"/>
                  </a:lnTo>
                  <a:lnTo>
                    <a:pt x="952" y="304"/>
                  </a:lnTo>
                  <a:lnTo>
                    <a:pt x="954" y="313"/>
                  </a:lnTo>
                  <a:lnTo>
                    <a:pt x="954" y="337"/>
                  </a:lnTo>
                  <a:lnTo>
                    <a:pt x="931" y="388"/>
                  </a:lnTo>
                  <a:lnTo>
                    <a:pt x="917" y="403"/>
                  </a:lnTo>
                  <a:lnTo>
                    <a:pt x="912" y="421"/>
                  </a:lnTo>
                  <a:lnTo>
                    <a:pt x="915" y="431"/>
                  </a:lnTo>
                  <a:lnTo>
                    <a:pt x="891" y="476"/>
                  </a:lnTo>
                  <a:lnTo>
                    <a:pt x="891" y="512"/>
                  </a:lnTo>
                  <a:lnTo>
                    <a:pt x="891" y="539"/>
                  </a:lnTo>
                  <a:lnTo>
                    <a:pt x="868" y="560"/>
                  </a:lnTo>
                  <a:lnTo>
                    <a:pt x="864" y="569"/>
                  </a:lnTo>
                  <a:lnTo>
                    <a:pt x="871" y="599"/>
                  </a:lnTo>
                  <a:lnTo>
                    <a:pt x="871" y="650"/>
                  </a:lnTo>
                  <a:lnTo>
                    <a:pt x="864" y="659"/>
                  </a:lnTo>
                  <a:lnTo>
                    <a:pt x="844" y="710"/>
                  </a:lnTo>
                  <a:lnTo>
                    <a:pt x="858" y="788"/>
                  </a:lnTo>
                  <a:lnTo>
                    <a:pt x="881" y="840"/>
                  </a:lnTo>
                  <a:lnTo>
                    <a:pt x="875" y="848"/>
                  </a:lnTo>
                  <a:lnTo>
                    <a:pt x="878" y="858"/>
                  </a:lnTo>
                  <a:lnTo>
                    <a:pt x="875" y="867"/>
                  </a:lnTo>
                  <a:lnTo>
                    <a:pt x="878" y="891"/>
                  </a:lnTo>
                  <a:lnTo>
                    <a:pt x="404" y="918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01" name="Freeform 418"/>
            <p:cNvSpPr>
              <a:spLocks noChangeAspect="1"/>
            </p:cNvSpPr>
            <p:nvPr/>
          </p:nvSpPr>
          <p:spPr bwMode="auto">
            <a:xfrm>
              <a:off x="7145" y="3834"/>
              <a:ext cx="720" cy="1160"/>
            </a:xfrm>
            <a:custGeom>
              <a:avLst/>
              <a:gdLst>
                <a:gd name="T0" fmla="*/ 120 w 720"/>
                <a:gd name="T1" fmla="*/ 27 h 1160"/>
                <a:gd name="T2" fmla="*/ 163 w 720"/>
                <a:gd name="T3" fmla="*/ 60 h 1160"/>
                <a:gd name="T4" fmla="*/ 197 w 720"/>
                <a:gd name="T5" fmla="*/ 97 h 1160"/>
                <a:gd name="T6" fmla="*/ 210 w 720"/>
                <a:gd name="T7" fmla="*/ 151 h 1160"/>
                <a:gd name="T8" fmla="*/ 186 w 720"/>
                <a:gd name="T9" fmla="*/ 181 h 1160"/>
                <a:gd name="T10" fmla="*/ 157 w 720"/>
                <a:gd name="T11" fmla="*/ 230 h 1160"/>
                <a:gd name="T12" fmla="*/ 120 w 720"/>
                <a:gd name="T13" fmla="*/ 248 h 1160"/>
                <a:gd name="T14" fmla="*/ 66 w 720"/>
                <a:gd name="T15" fmla="*/ 257 h 1160"/>
                <a:gd name="T16" fmla="*/ 60 w 720"/>
                <a:gd name="T17" fmla="*/ 296 h 1160"/>
                <a:gd name="T18" fmla="*/ 86 w 720"/>
                <a:gd name="T19" fmla="*/ 330 h 1160"/>
                <a:gd name="T20" fmla="*/ 53 w 720"/>
                <a:gd name="T21" fmla="*/ 411 h 1160"/>
                <a:gd name="T22" fmla="*/ 19 w 720"/>
                <a:gd name="T23" fmla="*/ 441 h 1160"/>
                <a:gd name="T24" fmla="*/ 10 w 720"/>
                <a:gd name="T25" fmla="*/ 475 h 1160"/>
                <a:gd name="T26" fmla="*/ 0 w 720"/>
                <a:gd name="T27" fmla="*/ 505 h 1160"/>
                <a:gd name="T28" fmla="*/ 16 w 720"/>
                <a:gd name="T29" fmla="*/ 580 h 1160"/>
                <a:gd name="T30" fmla="*/ 73 w 720"/>
                <a:gd name="T31" fmla="*/ 650 h 1160"/>
                <a:gd name="T32" fmla="*/ 136 w 720"/>
                <a:gd name="T33" fmla="*/ 698 h 1160"/>
                <a:gd name="T34" fmla="*/ 176 w 720"/>
                <a:gd name="T35" fmla="*/ 783 h 1160"/>
                <a:gd name="T36" fmla="*/ 206 w 720"/>
                <a:gd name="T37" fmla="*/ 759 h 1160"/>
                <a:gd name="T38" fmla="*/ 257 w 720"/>
                <a:gd name="T39" fmla="*/ 792 h 1160"/>
                <a:gd name="T40" fmla="*/ 253 w 720"/>
                <a:gd name="T41" fmla="*/ 846 h 1160"/>
                <a:gd name="T42" fmla="*/ 213 w 720"/>
                <a:gd name="T43" fmla="*/ 895 h 1160"/>
                <a:gd name="T44" fmla="*/ 253 w 720"/>
                <a:gd name="T45" fmla="*/ 945 h 1160"/>
                <a:gd name="T46" fmla="*/ 330 w 720"/>
                <a:gd name="T47" fmla="*/ 982 h 1160"/>
                <a:gd name="T48" fmla="*/ 390 w 720"/>
                <a:gd name="T49" fmla="*/ 1057 h 1160"/>
                <a:gd name="T50" fmla="*/ 407 w 720"/>
                <a:gd name="T51" fmla="*/ 1085 h 1160"/>
                <a:gd name="T52" fmla="*/ 390 w 720"/>
                <a:gd name="T53" fmla="*/ 1106 h 1160"/>
                <a:gd name="T54" fmla="*/ 437 w 720"/>
                <a:gd name="T55" fmla="*/ 1160 h 1160"/>
                <a:gd name="T56" fmla="*/ 451 w 720"/>
                <a:gd name="T57" fmla="*/ 1149 h 1160"/>
                <a:gd name="T58" fmla="*/ 464 w 720"/>
                <a:gd name="T59" fmla="*/ 1118 h 1160"/>
                <a:gd name="T60" fmla="*/ 517 w 720"/>
                <a:gd name="T61" fmla="*/ 1112 h 1160"/>
                <a:gd name="T62" fmla="*/ 560 w 720"/>
                <a:gd name="T63" fmla="*/ 1139 h 1160"/>
                <a:gd name="T64" fmla="*/ 577 w 720"/>
                <a:gd name="T65" fmla="*/ 1088 h 1160"/>
                <a:gd name="T66" fmla="*/ 590 w 720"/>
                <a:gd name="T67" fmla="*/ 1057 h 1160"/>
                <a:gd name="T68" fmla="*/ 647 w 720"/>
                <a:gd name="T69" fmla="*/ 1036 h 1160"/>
                <a:gd name="T70" fmla="*/ 630 w 720"/>
                <a:gd name="T71" fmla="*/ 1010 h 1160"/>
                <a:gd name="T72" fmla="*/ 641 w 720"/>
                <a:gd name="T73" fmla="*/ 988 h 1160"/>
                <a:gd name="T74" fmla="*/ 644 w 720"/>
                <a:gd name="T75" fmla="*/ 977 h 1160"/>
                <a:gd name="T76" fmla="*/ 641 w 720"/>
                <a:gd name="T77" fmla="*/ 958 h 1160"/>
                <a:gd name="T78" fmla="*/ 651 w 720"/>
                <a:gd name="T79" fmla="*/ 892 h 1160"/>
                <a:gd name="T80" fmla="*/ 698 w 720"/>
                <a:gd name="T81" fmla="*/ 835 h 1160"/>
                <a:gd name="T82" fmla="*/ 720 w 720"/>
                <a:gd name="T83" fmla="*/ 780 h 1160"/>
                <a:gd name="T84" fmla="*/ 694 w 720"/>
                <a:gd name="T85" fmla="*/ 698 h 1160"/>
                <a:gd name="T86" fmla="*/ 698 w 720"/>
                <a:gd name="T87" fmla="*/ 656 h 1160"/>
                <a:gd name="T88" fmla="*/ 657 w 720"/>
                <a:gd name="T89" fmla="*/ 154 h 1160"/>
                <a:gd name="T90" fmla="*/ 644 w 720"/>
                <a:gd name="T91" fmla="*/ 140 h 1160"/>
                <a:gd name="T92" fmla="*/ 624 w 720"/>
                <a:gd name="T93" fmla="*/ 79 h 1160"/>
                <a:gd name="T94" fmla="*/ 594 w 720"/>
                <a:gd name="T95" fmla="*/ 37 h 11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20"/>
                <a:gd name="T145" fmla="*/ 0 h 1160"/>
                <a:gd name="T146" fmla="*/ 720 w 720"/>
                <a:gd name="T147" fmla="*/ 1160 h 116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20" h="1160">
                  <a:moveTo>
                    <a:pt x="594" y="0"/>
                  </a:moveTo>
                  <a:lnTo>
                    <a:pt x="120" y="27"/>
                  </a:lnTo>
                  <a:lnTo>
                    <a:pt x="127" y="39"/>
                  </a:lnTo>
                  <a:lnTo>
                    <a:pt x="163" y="60"/>
                  </a:lnTo>
                  <a:lnTo>
                    <a:pt x="167" y="79"/>
                  </a:lnTo>
                  <a:lnTo>
                    <a:pt x="197" y="97"/>
                  </a:lnTo>
                  <a:lnTo>
                    <a:pt x="210" y="133"/>
                  </a:lnTo>
                  <a:lnTo>
                    <a:pt x="210" y="151"/>
                  </a:lnTo>
                  <a:lnTo>
                    <a:pt x="197" y="172"/>
                  </a:lnTo>
                  <a:lnTo>
                    <a:pt x="186" y="181"/>
                  </a:lnTo>
                  <a:lnTo>
                    <a:pt x="186" y="200"/>
                  </a:lnTo>
                  <a:lnTo>
                    <a:pt x="157" y="230"/>
                  </a:lnTo>
                  <a:lnTo>
                    <a:pt x="127" y="239"/>
                  </a:lnTo>
                  <a:lnTo>
                    <a:pt x="120" y="248"/>
                  </a:lnTo>
                  <a:lnTo>
                    <a:pt x="83" y="248"/>
                  </a:lnTo>
                  <a:lnTo>
                    <a:pt x="66" y="257"/>
                  </a:lnTo>
                  <a:lnTo>
                    <a:pt x="56" y="278"/>
                  </a:lnTo>
                  <a:lnTo>
                    <a:pt x="60" y="296"/>
                  </a:lnTo>
                  <a:lnTo>
                    <a:pt x="80" y="314"/>
                  </a:lnTo>
                  <a:lnTo>
                    <a:pt x="86" y="330"/>
                  </a:lnTo>
                  <a:lnTo>
                    <a:pt x="80" y="360"/>
                  </a:lnTo>
                  <a:lnTo>
                    <a:pt x="53" y="411"/>
                  </a:lnTo>
                  <a:lnTo>
                    <a:pt x="27" y="426"/>
                  </a:lnTo>
                  <a:lnTo>
                    <a:pt x="19" y="441"/>
                  </a:lnTo>
                  <a:lnTo>
                    <a:pt x="19" y="460"/>
                  </a:lnTo>
                  <a:lnTo>
                    <a:pt x="10" y="475"/>
                  </a:lnTo>
                  <a:lnTo>
                    <a:pt x="10" y="486"/>
                  </a:lnTo>
                  <a:lnTo>
                    <a:pt x="0" y="505"/>
                  </a:lnTo>
                  <a:lnTo>
                    <a:pt x="3" y="544"/>
                  </a:lnTo>
                  <a:lnTo>
                    <a:pt x="16" y="580"/>
                  </a:lnTo>
                  <a:lnTo>
                    <a:pt x="19" y="595"/>
                  </a:lnTo>
                  <a:lnTo>
                    <a:pt x="73" y="650"/>
                  </a:lnTo>
                  <a:lnTo>
                    <a:pt x="123" y="686"/>
                  </a:lnTo>
                  <a:lnTo>
                    <a:pt x="136" y="698"/>
                  </a:lnTo>
                  <a:lnTo>
                    <a:pt x="167" y="773"/>
                  </a:lnTo>
                  <a:lnTo>
                    <a:pt x="176" y="783"/>
                  </a:lnTo>
                  <a:lnTo>
                    <a:pt x="194" y="768"/>
                  </a:lnTo>
                  <a:lnTo>
                    <a:pt x="206" y="759"/>
                  </a:lnTo>
                  <a:lnTo>
                    <a:pt x="250" y="780"/>
                  </a:lnTo>
                  <a:lnTo>
                    <a:pt x="257" y="792"/>
                  </a:lnTo>
                  <a:lnTo>
                    <a:pt x="247" y="819"/>
                  </a:lnTo>
                  <a:lnTo>
                    <a:pt x="253" y="846"/>
                  </a:lnTo>
                  <a:lnTo>
                    <a:pt x="220" y="882"/>
                  </a:lnTo>
                  <a:lnTo>
                    <a:pt x="213" y="895"/>
                  </a:lnTo>
                  <a:lnTo>
                    <a:pt x="227" y="919"/>
                  </a:lnTo>
                  <a:lnTo>
                    <a:pt x="253" y="945"/>
                  </a:lnTo>
                  <a:lnTo>
                    <a:pt x="303" y="973"/>
                  </a:lnTo>
                  <a:lnTo>
                    <a:pt x="330" y="982"/>
                  </a:lnTo>
                  <a:lnTo>
                    <a:pt x="381" y="1022"/>
                  </a:lnTo>
                  <a:lnTo>
                    <a:pt x="390" y="1057"/>
                  </a:lnTo>
                  <a:lnTo>
                    <a:pt x="407" y="1076"/>
                  </a:lnTo>
                  <a:lnTo>
                    <a:pt x="407" y="1085"/>
                  </a:lnTo>
                  <a:lnTo>
                    <a:pt x="394" y="1097"/>
                  </a:lnTo>
                  <a:lnTo>
                    <a:pt x="390" y="1106"/>
                  </a:lnTo>
                  <a:lnTo>
                    <a:pt x="431" y="1160"/>
                  </a:lnTo>
                  <a:lnTo>
                    <a:pt x="437" y="1160"/>
                  </a:lnTo>
                  <a:lnTo>
                    <a:pt x="437" y="1149"/>
                  </a:lnTo>
                  <a:lnTo>
                    <a:pt x="451" y="1149"/>
                  </a:lnTo>
                  <a:lnTo>
                    <a:pt x="453" y="1154"/>
                  </a:lnTo>
                  <a:lnTo>
                    <a:pt x="464" y="1118"/>
                  </a:lnTo>
                  <a:lnTo>
                    <a:pt x="487" y="1109"/>
                  </a:lnTo>
                  <a:lnTo>
                    <a:pt x="517" y="1112"/>
                  </a:lnTo>
                  <a:lnTo>
                    <a:pt x="540" y="1124"/>
                  </a:lnTo>
                  <a:lnTo>
                    <a:pt x="560" y="1139"/>
                  </a:lnTo>
                  <a:lnTo>
                    <a:pt x="587" y="1128"/>
                  </a:lnTo>
                  <a:lnTo>
                    <a:pt x="577" y="1088"/>
                  </a:lnTo>
                  <a:lnTo>
                    <a:pt x="574" y="1064"/>
                  </a:lnTo>
                  <a:lnTo>
                    <a:pt x="590" y="1057"/>
                  </a:lnTo>
                  <a:lnTo>
                    <a:pt x="644" y="1043"/>
                  </a:lnTo>
                  <a:lnTo>
                    <a:pt x="647" y="1036"/>
                  </a:lnTo>
                  <a:lnTo>
                    <a:pt x="630" y="1019"/>
                  </a:lnTo>
                  <a:lnTo>
                    <a:pt x="630" y="1010"/>
                  </a:lnTo>
                  <a:lnTo>
                    <a:pt x="634" y="1006"/>
                  </a:lnTo>
                  <a:lnTo>
                    <a:pt x="641" y="988"/>
                  </a:lnTo>
                  <a:lnTo>
                    <a:pt x="647" y="979"/>
                  </a:lnTo>
                  <a:lnTo>
                    <a:pt x="644" y="977"/>
                  </a:lnTo>
                  <a:lnTo>
                    <a:pt x="641" y="970"/>
                  </a:lnTo>
                  <a:lnTo>
                    <a:pt x="641" y="958"/>
                  </a:lnTo>
                  <a:lnTo>
                    <a:pt x="651" y="921"/>
                  </a:lnTo>
                  <a:lnTo>
                    <a:pt x="651" y="892"/>
                  </a:lnTo>
                  <a:lnTo>
                    <a:pt x="681" y="868"/>
                  </a:lnTo>
                  <a:lnTo>
                    <a:pt x="698" y="835"/>
                  </a:lnTo>
                  <a:lnTo>
                    <a:pt x="698" y="822"/>
                  </a:lnTo>
                  <a:lnTo>
                    <a:pt x="720" y="780"/>
                  </a:lnTo>
                  <a:lnTo>
                    <a:pt x="714" y="738"/>
                  </a:lnTo>
                  <a:lnTo>
                    <a:pt x="694" y="698"/>
                  </a:lnTo>
                  <a:lnTo>
                    <a:pt x="701" y="674"/>
                  </a:lnTo>
                  <a:lnTo>
                    <a:pt x="698" y="656"/>
                  </a:lnTo>
                  <a:lnTo>
                    <a:pt x="703" y="646"/>
                  </a:lnTo>
                  <a:lnTo>
                    <a:pt x="657" y="154"/>
                  </a:lnTo>
                  <a:lnTo>
                    <a:pt x="651" y="151"/>
                  </a:lnTo>
                  <a:lnTo>
                    <a:pt x="644" y="140"/>
                  </a:lnTo>
                  <a:lnTo>
                    <a:pt x="634" y="94"/>
                  </a:lnTo>
                  <a:lnTo>
                    <a:pt x="624" y="79"/>
                  </a:lnTo>
                  <a:lnTo>
                    <a:pt x="610" y="67"/>
                  </a:lnTo>
                  <a:lnTo>
                    <a:pt x="594" y="37"/>
                  </a:lnTo>
                  <a:lnTo>
                    <a:pt x="594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02" name="Freeform 419"/>
            <p:cNvSpPr>
              <a:spLocks noChangeAspect="1"/>
            </p:cNvSpPr>
            <p:nvPr/>
          </p:nvSpPr>
          <p:spPr bwMode="auto">
            <a:xfrm>
              <a:off x="7145" y="3834"/>
              <a:ext cx="722" cy="1160"/>
            </a:xfrm>
            <a:custGeom>
              <a:avLst/>
              <a:gdLst>
                <a:gd name="T0" fmla="*/ 120 w 722"/>
                <a:gd name="T1" fmla="*/ 28 h 1160"/>
                <a:gd name="T2" fmla="*/ 163 w 722"/>
                <a:gd name="T3" fmla="*/ 61 h 1160"/>
                <a:gd name="T4" fmla="*/ 198 w 722"/>
                <a:gd name="T5" fmla="*/ 98 h 1160"/>
                <a:gd name="T6" fmla="*/ 210 w 722"/>
                <a:gd name="T7" fmla="*/ 151 h 1160"/>
                <a:gd name="T8" fmla="*/ 187 w 722"/>
                <a:gd name="T9" fmla="*/ 182 h 1160"/>
                <a:gd name="T10" fmla="*/ 157 w 722"/>
                <a:gd name="T11" fmla="*/ 230 h 1160"/>
                <a:gd name="T12" fmla="*/ 120 w 722"/>
                <a:gd name="T13" fmla="*/ 249 h 1160"/>
                <a:gd name="T14" fmla="*/ 66 w 722"/>
                <a:gd name="T15" fmla="*/ 257 h 1160"/>
                <a:gd name="T16" fmla="*/ 61 w 722"/>
                <a:gd name="T17" fmla="*/ 297 h 1160"/>
                <a:gd name="T18" fmla="*/ 87 w 722"/>
                <a:gd name="T19" fmla="*/ 330 h 1160"/>
                <a:gd name="T20" fmla="*/ 53 w 722"/>
                <a:gd name="T21" fmla="*/ 411 h 1160"/>
                <a:gd name="T22" fmla="*/ 20 w 722"/>
                <a:gd name="T23" fmla="*/ 441 h 1160"/>
                <a:gd name="T24" fmla="*/ 10 w 722"/>
                <a:gd name="T25" fmla="*/ 475 h 1160"/>
                <a:gd name="T26" fmla="*/ 0 w 722"/>
                <a:gd name="T27" fmla="*/ 505 h 1160"/>
                <a:gd name="T28" fmla="*/ 16 w 722"/>
                <a:gd name="T29" fmla="*/ 581 h 1160"/>
                <a:gd name="T30" fmla="*/ 74 w 722"/>
                <a:gd name="T31" fmla="*/ 650 h 1160"/>
                <a:gd name="T32" fmla="*/ 137 w 722"/>
                <a:gd name="T33" fmla="*/ 698 h 1160"/>
                <a:gd name="T34" fmla="*/ 177 w 722"/>
                <a:gd name="T35" fmla="*/ 783 h 1160"/>
                <a:gd name="T36" fmla="*/ 207 w 722"/>
                <a:gd name="T37" fmla="*/ 759 h 1160"/>
                <a:gd name="T38" fmla="*/ 257 w 722"/>
                <a:gd name="T39" fmla="*/ 792 h 1160"/>
                <a:gd name="T40" fmla="*/ 254 w 722"/>
                <a:gd name="T41" fmla="*/ 847 h 1160"/>
                <a:gd name="T42" fmla="*/ 214 w 722"/>
                <a:gd name="T43" fmla="*/ 895 h 1160"/>
                <a:gd name="T44" fmla="*/ 254 w 722"/>
                <a:gd name="T45" fmla="*/ 946 h 1160"/>
                <a:gd name="T46" fmla="*/ 331 w 722"/>
                <a:gd name="T47" fmla="*/ 982 h 1160"/>
                <a:gd name="T48" fmla="*/ 391 w 722"/>
                <a:gd name="T49" fmla="*/ 1057 h 1160"/>
                <a:gd name="T50" fmla="*/ 408 w 722"/>
                <a:gd name="T51" fmla="*/ 1085 h 1160"/>
                <a:gd name="T52" fmla="*/ 391 w 722"/>
                <a:gd name="T53" fmla="*/ 1107 h 1160"/>
                <a:gd name="T54" fmla="*/ 438 w 722"/>
                <a:gd name="T55" fmla="*/ 1160 h 1160"/>
                <a:gd name="T56" fmla="*/ 452 w 722"/>
                <a:gd name="T57" fmla="*/ 1149 h 1160"/>
                <a:gd name="T58" fmla="*/ 465 w 722"/>
                <a:gd name="T59" fmla="*/ 1118 h 1160"/>
                <a:gd name="T60" fmla="*/ 518 w 722"/>
                <a:gd name="T61" fmla="*/ 1112 h 1160"/>
                <a:gd name="T62" fmla="*/ 562 w 722"/>
                <a:gd name="T63" fmla="*/ 1139 h 1160"/>
                <a:gd name="T64" fmla="*/ 579 w 722"/>
                <a:gd name="T65" fmla="*/ 1089 h 1160"/>
                <a:gd name="T66" fmla="*/ 592 w 722"/>
                <a:gd name="T67" fmla="*/ 1057 h 1160"/>
                <a:gd name="T68" fmla="*/ 649 w 722"/>
                <a:gd name="T69" fmla="*/ 1037 h 1160"/>
                <a:gd name="T70" fmla="*/ 632 w 722"/>
                <a:gd name="T71" fmla="*/ 1010 h 1160"/>
                <a:gd name="T72" fmla="*/ 643 w 722"/>
                <a:gd name="T73" fmla="*/ 988 h 1160"/>
                <a:gd name="T74" fmla="*/ 646 w 722"/>
                <a:gd name="T75" fmla="*/ 977 h 1160"/>
                <a:gd name="T76" fmla="*/ 643 w 722"/>
                <a:gd name="T77" fmla="*/ 958 h 1160"/>
                <a:gd name="T78" fmla="*/ 652 w 722"/>
                <a:gd name="T79" fmla="*/ 892 h 1160"/>
                <a:gd name="T80" fmla="*/ 699 w 722"/>
                <a:gd name="T81" fmla="*/ 835 h 1160"/>
                <a:gd name="T82" fmla="*/ 722 w 722"/>
                <a:gd name="T83" fmla="*/ 780 h 1160"/>
                <a:gd name="T84" fmla="*/ 696 w 722"/>
                <a:gd name="T85" fmla="*/ 698 h 1160"/>
                <a:gd name="T86" fmla="*/ 699 w 722"/>
                <a:gd name="T87" fmla="*/ 656 h 1160"/>
                <a:gd name="T88" fmla="*/ 659 w 722"/>
                <a:gd name="T89" fmla="*/ 155 h 1160"/>
                <a:gd name="T90" fmla="*/ 646 w 722"/>
                <a:gd name="T91" fmla="*/ 140 h 1160"/>
                <a:gd name="T92" fmla="*/ 625 w 722"/>
                <a:gd name="T93" fmla="*/ 80 h 1160"/>
                <a:gd name="T94" fmla="*/ 596 w 722"/>
                <a:gd name="T95" fmla="*/ 37 h 11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22"/>
                <a:gd name="T145" fmla="*/ 0 h 1160"/>
                <a:gd name="T146" fmla="*/ 722 w 722"/>
                <a:gd name="T147" fmla="*/ 1160 h 116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22" h="1160">
                  <a:moveTo>
                    <a:pt x="596" y="0"/>
                  </a:moveTo>
                  <a:lnTo>
                    <a:pt x="120" y="28"/>
                  </a:lnTo>
                  <a:lnTo>
                    <a:pt x="127" y="40"/>
                  </a:lnTo>
                  <a:lnTo>
                    <a:pt x="163" y="61"/>
                  </a:lnTo>
                  <a:lnTo>
                    <a:pt x="168" y="80"/>
                  </a:lnTo>
                  <a:lnTo>
                    <a:pt x="198" y="98"/>
                  </a:lnTo>
                  <a:lnTo>
                    <a:pt x="210" y="133"/>
                  </a:lnTo>
                  <a:lnTo>
                    <a:pt x="210" y="151"/>
                  </a:lnTo>
                  <a:lnTo>
                    <a:pt x="198" y="173"/>
                  </a:lnTo>
                  <a:lnTo>
                    <a:pt x="187" y="182"/>
                  </a:lnTo>
                  <a:lnTo>
                    <a:pt x="187" y="200"/>
                  </a:lnTo>
                  <a:lnTo>
                    <a:pt x="157" y="230"/>
                  </a:lnTo>
                  <a:lnTo>
                    <a:pt x="127" y="239"/>
                  </a:lnTo>
                  <a:lnTo>
                    <a:pt x="120" y="249"/>
                  </a:lnTo>
                  <a:lnTo>
                    <a:pt x="83" y="249"/>
                  </a:lnTo>
                  <a:lnTo>
                    <a:pt x="66" y="257"/>
                  </a:lnTo>
                  <a:lnTo>
                    <a:pt x="57" y="278"/>
                  </a:lnTo>
                  <a:lnTo>
                    <a:pt x="61" y="297"/>
                  </a:lnTo>
                  <a:lnTo>
                    <a:pt x="80" y="315"/>
                  </a:lnTo>
                  <a:lnTo>
                    <a:pt x="87" y="330"/>
                  </a:lnTo>
                  <a:lnTo>
                    <a:pt x="80" y="360"/>
                  </a:lnTo>
                  <a:lnTo>
                    <a:pt x="53" y="411"/>
                  </a:lnTo>
                  <a:lnTo>
                    <a:pt x="27" y="426"/>
                  </a:lnTo>
                  <a:lnTo>
                    <a:pt x="20" y="441"/>
                  </a:lnTo>
                  <a:lnTo>
                    <a:pt x="20" y="460"/>
                  </a:lnTo>
                  <a:lnTo>
                    <a:pt x="10" y="475"/>
                  </a:lnTo>
                  <a:lnTo>
                    <a:pt x="10" y="487"/>
                  </a:lnTo>
                  <a:lnTo>
                    <a:pt x="0" y="505"/>
                  </a:lnTo>
                  <a:lnTo>
                    <a:pt x="4" y="545"/>
                  </a:lnTo>
                  <a:lnTo>
                    <a:pt x="16" y="581"/>
                  </a:lnTo>
                  <a:lnTo>
                    <a:pt x="20" y="596"/>
                  </a:lnTo>
                  <a:lnTo>
                    <a:pt x="74" y="650"/>
                  </a:lnTo>
                  <a:lnTo>
                    <a:pt x="124" y="687"/>
                  </a:lnTo>
                  <a:lnTo>
                    <a:pt x="137" y="698"/>
                  </a:lnTo>
                  <a:lnTo>
                    <a:pt x="168" y="773"/>
                  </a:lnTo>
                  <a:lnTo>
                    <a:pt x="177" y="783"/>
                  </a:lnTo>
                  <a:lnTo>
                    <a:pt x="194" y="768"/>
                  </a:lnTo>
                  <a:lnTo>
                    <a:pt x="207" y="759"/>
                  </a:lnTo>
                  <a:lnTo>
                    <a:pt x="251" y="780"/>
                  </a:lnTo>
                  <a:lnTo>
                    <a:pt x="257" y="792"/>
                  </a:lnTo>
                  <a:lnTo>
                    <a:pt x="247" y="819"/>
                  </a:lnTo>
                  <a:lnTo>
                    <a:pt x="254" y="847"/>
                  </a:lnTo>
                  <a:lnTo>
                    <a:pt x="221" y="882"/>
                  </a:lnTo>
                  <a:lnTo>
                    <a:pt x="214" y="895"/>
                  </a:lnTo>
                  <a:lnTo>
                    <a:pt x="228" y="919"/>
                  </a:lnTo>
                  <a:lnTo>
                    <a:pt x="254" y="946"/>
                  </a:lnTo>
                  <a:lnTo>
                    <a:pt x="304" y="973"/>
                  </a:lnTo>
                  <a:lnTo>
                    <a:pt x="331" y="982"/>
                  </a:lnTo>
                  <a:lnTo>
                    <a:pt x="382" y="1022"/>
                  </a:lnTo>
                  <a:lnTo>
                    <a:pt x="391" y="1057"/>
                  </a:lnTo>
                  <a:lnTo>
                    <a:pt x="408" y="1076"/>
                  </a:lnTo>
                  <a:lnTo>
                    <a:pt x="408" y="1085"/>
                  </a:lnTo>
                  <a:lnTo>
                    <a:pt x="394" y="1097"/>
                  </a:lnTo>
                  <a:lnTo>
                    <a:pt x="391" y="1107"/>
                  </a:lnTo>
                  <a:lnTo>
                    <a:pt x="432" y="1160"/>
                  </a:lnTo>
                  <a:lnTo>
                    <a:pt x="438" y="1160"/>
                  </a:lnTo>
                  <a:lnTo>
                    <a:pt x="438" y="1149"/>
                  </a:lnTo>
                  <a:lnTo>
                    <a:pt x="452" y="1149"/>
                  </a:lnTo>
                  <a:lnTo>
                    <a:pt x="455" y="1154"/>
                  </a:lnTo>
                  <a:lnTo>
                    <a:pt x="465" y="1118"/>
                  </a:lnTo>
                  <a:lnTo>
                    <a:pt x="488" y="1109"/>
                  </a:lnTo>
                  <a:lnTo>
                    <a:pt x="518" y="1112"/>
                  </a:lnTo>
                  <a:lnTo>
                    <a:pt x="542" y="1124"/>
                  </a:lnTo>
                  <a:lnTo>
                    <a:pt x="562" y="1139"/>
                  </a:lnTo>
                  <a:lnTo>
                    <a:pt x="588" y="1128"/>
                  </a:lnTo>
                  <a:lnTo>
                    <a:pt x="579" y="1089"/>
                  </a:lnTo>
                  <a:lnTo>
                    <a:pt x="576" y="1064"/>
                  </a:lnTo>
                  <a:lnTo>
                    <a:pt x="592" y="1057"/>
                  </a:lnTo>
                  <a:lnTo>
                    <a:pt x="646" y="1043"/>
                  </a:lnTo>
                  <a:lnTo>
                    <a:pt x="649" y="1037"/>
                  </a:lnTo>
                  <a:lnTo>
                    <a:pt x="632" y="1019"/>
                  </a:lnTo>
                  <a:lnTo>
                    <a:pt x="632" y="1010"/>
                  </a:lnTo>
                  <a:lnTo>
                    <a:pt x="635" y="1006"/>
                  </a:lnTo>
                  <a:lnTo>
                    <a:pt x="643" y="988"/>
                  </a:lnTo>
                  <a:lnTo>
                    <a:pt x="649" y="980"/>
                  </a:lnTo>
                  <a:lnTo>
                    <a:pt x="646" y="977"/>
                  </a:lnTo>
                  <a:lnTo>
                    <a:pt x="643" y="970"/>
                  </a:lnTo>
                  <a:lnTo>
                    <a:pt x="643" y="958"/>
                  </a:lnTo>
                  <a:lnTo>
                    <a:pt x="652" y="922"/>
                  </a:lnTo>
                  <a:lnTo>
                    <a:pt x="652" y="892"/>
                  </a:lnTo>
                  <a:lnTo>
                    <a:pt x="682" y="868"/>
                  </a:lnTo>
                  <a:lnTo>
                    <a:pt x="699" y="835"/>
                  </a:lnTo>
                  <a:lnTo>
                    <a:pt x="699" y="822"/>
                  </a:lnTo>
                  <a:lnTo>
                    <a:pt x="722" y="780"/>
                  </a:lnTo>
                  <a:lnTo>
                    <a:pt x="717" y="738"/>
                  </a:lnTo>
                  <a:lnTo>
                    <a:pt x="696" y="698"/>
                  </a:lnTo>
                  <a:lnTo>
                    <a:pt x="702" y="674"/>
                  </a:lnTo>
                  <a:lnTo>
                    <a:pt x="699" y="656"/>
                  </a:lnTo>
                  <a:lnTo>
                    <a:pt x="706" y="647"/>
                  </a:lnTo>
                  <a:lnTo>
                    <a:pt x="659" y="155"/>
                  </a:lnTo>
                  <a:lnTo>
                    <a:pt x="652" y="151"/>
                  </a:lnTo>
                  <a:lnTo>
                    <a:pt x="646" y="140"/>
                  </a:lnTo>
                  <a:lnTo>
                    <a:pt x="635" y="95"/>
                  </a:lnTo>
                  <a:lnTo>
                    <a:pt x="625" y="80"/>
                  </a:lnTo>
                  <a:lnTo>
                    <a:pt x="612" y="67"/>
                  </a:lnTo>
                  <a:lnTo>
                    <a:pt x="596" y="37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03" name="Freeform 420"/>
            <p:cNvSpPr>
              <a:spLocks noChangeAspect="1"/>
            </p:cNvSpPr>
            <p:nvPr/>
          </p:nvSpPr>
          <p:spPr bwMode="auto">
            <a:xfrm>
              <a:off x="7145" y="3834"/>
              <a:ext cx="722" cy="1160"/>
            </a:xfrm>
            <a:custGeom>
              <a:avLst/>
              <a:gdLst>
                <a:gd name="T0" fmla="*/ 120 w 722"/>
                <a:gd name="T1" fmla="*/ 28 h 1160"/>
                <a:gd name="T2" fmla="*/ 163 w 722"/>
                <a:gd name="T3" fmla="*/ 61 h 1160"/>
                <a:gd name="T4" fmla="*/ 198 w 722"/>
                <a:gd name="T5" fmla="*/ 98 h 1160"/>
                <a:gd name="T6" fmla="*/ 210 w 722"/>
                <a:gd name="T7" fmla="*/ 151 h 1160"/>
                <a:gd name="T8" fmla="*/ 187 w 722"/>
                <a:gd name="T9" fmla="*/ 182 h 1160"/>
                <a:gd name="T10" fmla="*/ 157 w 722"/>
                <a:gd name="T11" fmla="*/ 230 h 1160"/>
                <a:gd name="T12" fmla="*/ 120 w 722"/>
                <a:gd name="T13" fmla="*/ 249 h 1160"/>
                <a:gd name="T14" fmla="*/ 66 w 722"/>
                <a:gd name="T15" fmla="*/ 257 h 1160"/>
                <a:gd name="T16" fmla="*/ 61 w 722"/>
                <a:gd name="T17" fmla="*/ 297 h 1160"/>
                <a:gd name="T18" fmla="*/ 87 w 722"/>
                <a:gd name="T19" fmla="*/ 330 h 1160"/>
                <a:gd name="T20" fmla="*/ 53 w 722"/>
                <a:gd name="T21" fmla="*/ 411 h 1160"/>
                <a:gd name="T22" fmla="*/ 20 w 722"/>
                <a:gd name="T23" fmla="*/ 441 h 1160"/>
                <a:gd name="T24" fmla="*/ 10 w 722"/>
                <a:gd name="T25" fmla="*/ 475 h 1160"/>
                <a:gd name="T26" fmla="*/ 0 w 722"/>
                <a:gd name="T27" fmla="*/ 505 h 1160"/>
                <a:gd name="T28" fmla="*/ 16 w 722"/>
                <a:gd name="T29" fmla="*/ 581 h 1160"/>
                <a:gd name="T30" fmla="*/ 74 w 722"/>
                <a:gd name="T31" fmla="*/ 650 h 1160"/>
                <a:gd name="T32" fmla="*/ 137 w 722"/>
                <a:gd name="T33" fmla="*/ 698 h 1160"/>
                <a:gd name="T34" fmla="*/ 177 w 722"/>
                <a:gd name="T35" fmla="*/ 783 h 1160"/>
                <a:gd name="T36" fmla="*/ 207 w 722"/>
                <a:gd name="T37" fmla="*/ 759 h 1160"/>
                <a:gd name="T38" fmla="*/ 257 w 722"/>
                <a:gd name="T39" fmla="*/ 792 h 1160"/>
                <a:gd name="T40" fmla="*/ 254 w 722"/>
                <a:gd name="T41" fmla="*/ 847 h 1160"/>
                <a:gd name="T42" fmla="*/ 214 w 722"/>
                <a:gd name="T43" fmla="*/ 895 h 1160"/>
                <a:gd name="T44" fmla="*/ 254 w 722"/>
                <a:gd name="T45" fmla="*/ 946 h 1160"/>
                <a:gd name="T46" fmla="*/ 331 w 722"/>
                <a:gd name="T47" fmla="*/ 982 h 1160"/>
                <a:gd name="T48" fmla="*/ 391 w 722"/>
                <a:gd name="T49" fmla="*/ 1057 h 1160"/>
                <a:gd name="T50" fmla="*/ 408 w 722"/>
                <a:gd name="T51" fmla="*/ 1085 h 1160"/>
                <a:gd name="T52" fmla="*/ 391 w 722"/>
                <a:gd name="T53" fmla="*/ 1107 h 1160"/>
                <a:gd name="T54" fmla="*/ 438 w 722"/>
                <a:gd name="T55" fmla="*/ 1160 h 1160"/>
                <a:gd name="T56" fmla="*/ 452 w 722"/>
                <a:gd name="T57" fmla="*/ 1149 h 1160"/>
                <a:gd name="T58" fmla="*/ 465 w 722"/>
                <a:gd name="T59" fmla="*/ 1118 h 1160"/>
                <a:gd name="T60" fmla="*/ 518 w 722"/>
                <a:gd name="T61" fmla="*/ 1112 h 1160"/>
                <a:gd name="T62" fmla="*/ 562 w 722"/>
                <a:gd name="T63" fmla="*/ 1139 h 1160"/>
                <a:gd name="T64" fmla="*/ 579 w 722"/>
                <a:gd name="T65" fmla="*/ 1089 h 1160"/>
                <a:gd name="T66" fmla="*/ 592 w 722"/>
                <a:gd name="T67" fmla="*/ 1057 h 1160"/>
                <a:gd name="T68" fmla="*/ 649 w 722"/>
                <a:gd name="T69" fmla="*/ 1037 h 1160"/>
                <a:gd name="T70" fmla="*/ 632 w 722"/>
                <a:gd name="T71" fmla="*/ 1010 h 1160"/>
                <a:gd name="T72" fmla="*/ 643 w 722"/>
                <a:gd name="T73" fmla="*/ 988 h 1160"/>
                <a:gd name="T74" fmla="*/ 646 w 722"/>
                <a:gd name="T75" fmla="*/ 977 h 1160"/>
                <a:gd name="T76" fmla="*/ 643 w 722"/>
                <a:gd name="T77" fmla="*/ 958 h 1160"/>
                <a:gd name="T78" fmla="*/ 652 w 722"/>
                <a:gd name="T79" fmla="*/ 892 h 1160"/>
                <a:gd name="T80" fmla="*/ 699 w 722"/>
                <a:gd name="T81" fmla="*/ 835 h 1160"/>
                <a:gd name="T82" fmla="*/ 722 w 722"/>
                <a:gd name="T83" fmla="*/ 780 h 1160"/>
                <a:gd name="T84" fmla="*/ 696 w 722"/>
                <a:gd name="T85" fmla="*/ 698 h 1160"/>
                <a:gd name="T86" fmla="*/ 699 w 722"/>
                <a:gd name="T87" fmla="*/ 656 h 1160"/>
                <a:gd name="T88" fmla="*/ 659 w 722"/>
                <a:gd name="T89" fmla="*/ 155 h 1160"/>
                <a:gd name="T90" fmla="*/ 646 w 722"/>
                <a:gd name="T91" fmla="*/ 140 h 1160"/>
                <a:gd name="T92" fmla="*/ 625 w 722"/>
                <a:gd name="T93" fmla="*/ 80 h 1160"/>
                <a:gd name="T94" fmla="*/ 596 w 722"/>
                <a:gd name="T95" fmla="*/ 37 h 11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22"/>
                <a:gd name="T145" fmla="*/ 0 h 1160"/>
                <a:gd name="T146" fmla="*/ 722 w 722"/>
                <a:gd name="T147" fmla="*/ 1160 h 116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22" h="1160">
                  <a:moveTo>
                    <a:pt x="596" y="0"/>
                  </a:moveTo>
                  <a:lnTo>
                    <a:pt x="120" y="28"/>
                  </a:lnTo>
                  <a:lnTo>
                    <a:pt x="127" y="40"/>
                  </a:lnTo>
                  <a:lnTo>
                    <a:pt x="163" y="61"/>
                  </a:lnTo>
                  <a:lnTo>
                    <a:pt x="168" y="80"/>
                  </a:lnTo>
                  <a:lnTo>
                    <a:pt x="198" y="98"/>
                  </a:lnTo>
                  <a:lnTo>
                    <a:pt x="210" y="133"/>
                  </a:lnTo>
                  <a:lnTo>
                    <a:pt x="210" y="151"/>
                  </a:lnTo>
                  <a:lnTo>
                    <a:pt x="198" y="173"/>
                  </a:lnTo>
                  <a:lnTo>
                    <a:pt x="187" y="182"/>
                  </a:lnTo>
                  <a:lnTo>
                    <a:pt x="187" y="200"/>
                  </a:lnTo>
                  <a:lnTo>
                    <a:pt x="157" y="230"/>
                  </a:lnTo>
                  <a:lnTo>
                    <a:pt x="127" y="239"/>
                  </a:lnTo>
                  <a:lnTo>
                    <a:pt x="120" y="249"/>
                  </a:lnTo>
                  <a:lnTo>
                    <a:pt x="83" y="249"/>
                  </a:lnTo>
                  <a:lnTo>
                    <a:pt x="66" y="257"/>
                  </a:lnTo>
                  <a:lnTo>
                    <a:pt x="57" y="278"/>
                  </a:lnTo>
                  <a:lnTo>
                    <a:pt x="61" y="297"/>
                  </a:lnTo>
                  <a:lnTo>
                    <a:pt x="80" y="315"/>
                  </a:lnTo>
                  <a:lnTo>
                    <a:pt x="87" y="330"/>
                  </a:lnTo>
                  <a:lnTo>
                    <a:pt x="80" y="360"/>
                  </a:lnTo>
                  <a:lnTo>
                    <a:pt x="53" y="411"/>
                  </a:lnTo>
                  <a:lnTo>
                    <a:pt x="27" y="426"/>
                  </a:lnTo>
                  <a:lnTo>
                    <a:pt x="20" y="441"/>
                  </a:lnTo>
                  <a:lnTo>
                    <a:pt x="20" y="460"/>
                  </a:lnTo>
                  <a:lnTo>
                    <a:pt x="10" y="475"/>
                  </a:lnTo>
                  <a:lnTo>
                    <a:pt x="10" y="487"/>
                  </a:lnTo>
                  <a:lnTo>
                    <a:pt x="0" y="505"/>
                  </a:lnTo>
                  <a:lnTo>
                    <a:pt x="4" y="545"/>
                  </a:lnTo>
                  <a:lnTo>
                    <a:pt x="16" y="581"/>
                  </a:lnTo>
                  <a:lnTo>
                    <a:pt x="20" y="596"/>
                  </a:lnTo>
                  <a:lnTo>
                    <a:pt x="74" y="650"/>
                  </a:lnTo>
                  <a:lnTo>
                    <a:pt x="124" y="687"/>
                  </a:lnTo>
                  <a:lnTo>
                    <a:pt x="137" y="698"/>
                  </a:lnTo>
                  <a:lnTo>
                    <a:pt x="168" y="773"/>
                  </a:lnTo>
                  <a:lnTo>
                    <a:pt x="177" y="783"/>
                  </a:lnTo>
                  <a:lnTo>
                    <a:pt x="194" y="768"/>
                  </a:lnTo>
                  <a:lnTo>
                    <a:pt x="207" y="759"/>
                  </a:lnTo>
                  <a:lnTo>
                    <a:pt x="251" y="780"/>
                  </a:lnTo>
                  <a:lnTo>
                    <a:pt x="257" y="792"/>
                  </a:lnTo>
                  <a:lnTo>
                    <a:pt x="247" y="819"/>
                  </a:lnTo>
                  <a:lnTo>
                    <a:pt x="254" y="847"/>
                  </a:lnTo>
                  <a:lnTo>
                    <a:pt x="221" y="882"/>
                  </a:lnTo>
                  <a:lnTo>
                    <a:pt x="214" y="895"/>
                  </a:lnTo>
                  <a:lnTo>
                    <a:pt x="228" y="919"/>
                  </a:lnTo>
                  <a:lnTo>
                    <a:pt x="254" y="946"/>
                  </a:lnTo>
                  <a:lnTo>
                    <a:pt x="304" y="973"/>
                  </a:lnTo>
                  <a:lnTo>
                    <a:pt x="331" y="982"/>
                  </a:lnTo>
                  <a:lnTo>
                    <a:pt x="382" y="1022"/>
                  </a:lnTo>
                  <a:lnTo>
                    <a:pt x="391" y="1057"/>
                  </a:lnTo>
                  <a:lnTo>
                    <a:pt x="408" y="1076"/>
                  </a:lnTo>
                  <a:lnTo>
                    <a:pt x="408" y="1085"/>
                  </a:lnTo>
                  <a:lnTo>
                    <a:pt x="394" y="1097"/>
                  </a:lnTo>
                  <a:lnTo>
                    <a:pt x="391" y="1107"/>
                  </a:lnTo>
                  <a:lnTo>
                    <a:pt x="432" y="1160"/>
                  </a:lnTo>
                  <a:lnTo>
                    <a:pt x="438" y="1160"/>
                  </a:lnTo>
                  <a:lnTo>
                    <a:pt x="438" y="1149"/>
                  </a:lnTo>
                  <a:lnTo>
                    <a:pt x="452" y="1149"/>
                  </a:lnTo>
                  <a:lnTo>
                    <a:pt x="455" y="1154"/>
                  </a:lnTo>
                  <a:lnTo>
                    <a:pt x="465" y="1118"/>
                  </a:lnTo>
                  <a:lnTo>
                    <a:pt x="488" y="1109"/>
                  </a:lnTo>
                  <a:lnTo>
                    <a:pt x="518" y="1112"/>
                  </a:lnTo>
                  <a:lnTo>
                    <a:pt x="542" y="1124"/>
                  </a:lnTo>
                  <a:lnTo>
                    <a:pt x="562" y="1139"/>
                  </a:lnTo>
                  <a:lnTo>
                    <a:pt x="588" y="1128"/>
                  </a:lnTo>
                  <a:lnTo>
                    <a:pt x="579" y="1089"/>
                  </a:lnTo>
                  <a:lnTo>
                    <a:pt x="576" y="1064"/>
                  </a:lnTo>
                  <a:lnTo>
                    <a:pt x="592" y="1057"/>
                  </a:lnTo>
                  <a:lnTo>
                    <a:pt x="646" y="1043"/>
                  </a:lnTo>
                  <a:lnTo>
                    <a:pt x="649" y="1037"/>
                  </a:lnTo>
                  <a:lnTo>
                    <a:pt x="632" y="1019"/>
                  </a:lnTo>
                  <a:lnTo>
                    <a:pt x="632" y="1010"/>
                  </a:lnTo>
                  <a:lnTo>
                    <a:pt x="635" y="1006"/>
                  </a:lnTo>
                  <a:lnTo>
                    <a:pt x="643" y="988"/>
                  </a:lnTo>
                  <a:lnTo>
                    <a:pt x="649" y="980"/>
                  </a:lnTo>
                  <a:lnTo>
                    <a:pt x="646" y="977"/>
                  </a:lnTo>
                  <a:lnTo>
                    <a:pt x="643" y="970"/>
                  </a:lnTo>
                  <a:lnTo>
                    <a:pt x="643" y="958"/>
                  </a:lnTo>
                  <a:lnTo>
                    <a:pt x="652" y="922"/>
                  </a:lnTo>
                  <a:lnTo>
                    <a:pt x="652" y="892"/>
                  </a:lnTo>
                  <a:lnTo>
                    <a:pt x="682" y="868"/>
                  </a:lnTo>
                  <a:lnTo>
                    <a:pt x="699" y="835"/>
                  </a:lnTo>
                  <a:lnTo>
                    <a:pt x="699" y="822"/>
                  </a:lnTo>
                  <a:lnTo>
                    <a:pt x="722" y="780"/>
                  </a:lnTo>
                  <a:lnTo>
                    <a:pt x="717" y="738"/>
                  </a:lnTo>
                  <a:lnTo>
                    <a:pt x="696" y="698"/>
                  </a:lnTo>
                  <a:lnTo>
                    <a:pt x="702" y="674"/>
                  </a:lnTo>
                  <a:lnTo>
                    <a:pt x="699" y="656"/>
                  </a:lnTo>
                  <a:lnTo>
                    <a:pt x="706" y="647"/>
                  </a:lnTo>
                  <a:lnTo>
                    <a:pt x="659" y="155"/>
                  </a:lnTo>
                  <a:lnTo>
                    <a:pt x="652" y="151"/>
                  </a:lnTo>
                  <a:lnTo>
                    <a:pt x="646" y="140"/>
                  </a:lnTo>
                  <a:lnTo>
                    <a:pt x="635" y="95"/>
                  </a:lnTo>
                  <a:lnTo>
                    <a:pt x="625" y="80"/>
                  </a:lnTo>
                  <a:lnTo>
                    <a:pt x="612" y="67"/>
                  </a:lnTo>
                  <a:lnTo>
                    <a:pt x="596" y="37"/>
                  </a:lnTo>
                  <a:lnTo>
                    <a:pt x="596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04" name="Freeform 421"/>
            <p:cNvSpPr>
              <a:spLocks noChangeAspect="1"/>
            </p:cNvSpPr>
            <p:nvPr/>
          </p:nvSpPr>
          <p:spPr bwMode="auto">
            <a:xfrm>
              <a:off x="7912" y="3102"/>
              <a:ext cx="703" cy="873"/>
            </a:xfrm>
            <a:custGeom>
              <a:avLst/>
              <a:gdLst>
                <a:gd name="T0" fmla="*/ 350 w 703"/>
                <a:gd name="T1" fmla="*/ 833 h 873"/>
                <a:gd name="T2" fmla="*/ 573 w 703"/>
                <a:gd name="T3" fmla="*/ 815 h 873"/>
                <a:gd name="T4" fmla="*/ 603 w 703"/>
                <a:gd name="T5" fmla="*/ 758 h 873"/>
                <a:gd name="T6" fmla="*/ 610 w 703"/>
                <a:gd name="T7" fmla="*/ 713 h 873"/>
                <a:gd name="T8" fmla="*/ 650 w 703"/>
                <a:gd name="T9" fmla="*/ 665 h 873"/>
                <a:gd name="T10" fmla="*/ 652 w 703"/>
                <a:gd name="T11" fmla="*/ 635 h 873"/>
                <a:gd name="T12" fmla="*/ 673 w 703"/>
                <a:gd name="T13" fmla="*/ 608 h 873"/>
                <a:gd name="T14" fmla="*/ 687 w 703"/>
                <a:gd name="T15" fmla="*/ 623 h 873"/>
                <a:gd name="T16" fmla="*/ 700 w 703"/>
                <a:gd name="T17" fmla="*/ 608 h 873"/>
                <a:gd name="T18" fmla="*/ 696 w 703"/>
                <a:gd name="T19" fmla="*/ 569 h 873"/>
                <a:gd name="T20" fmla="*/ 689 w 703"/>
                <a:gd name="T21" fmla="*/ 508 h 873"/>
                <a:gd name="T22" fmla="*/ 633 w 703"/>
                <a:gd name="T23" fmla="*/ 342 h 873"/>
                <a:gd name="T24" fmla="*/ 567 w 703"/>
                <a:gd name="T25" fmla="*/ 340 h 873"/>
                <a:gd name="T26" fmla="*/ 483 w 703"/>
                <a:gd name="T27" fmla="*/ 440 h 873"/>
                <a:gd name="T28" fmla="*/ 473 w 703"/>
                <a:gd name="T29" fmla="*/ 436 h 873"/>
                <a:gd name="T30" fmla="*/ 440 w 703"/>
                <a:gd name="T31" fmla="*/ 421 h 873"/>
                <a:gd name="T32" fmla="*/ 440 w 703"/>
                <a:gd name="T33" fmla="*/ 370 h 873"/>
                <a:gd name="T34" fmla="*/ 479 w 703"/>
                <a:gd name="T35" fmla="*/ 340 h 873"/>
                <a:gd name="T36" fmla="*/ 486 w 703"/>
                <a:gd name="T37" fmla="*/ 316 h 873"/>
                <a:gd name="T38" fmla="*/ 503 w 703"/>
                <a:gd name="T39" fmla="*/ 292 h 873"/>
                <a:gd name="T40" fmla="*/ 516 w 703"/>
                <a:gd name="T41" fmla="*/ 217 h 873"/>
                <a:gd name="T42" fmla="*/ 500 w 703"/>
                <a:gd name="T43" fmla="*/ 178 h 873"/>
                <a:gd name="T44" fmla="*/ 477 w 703"/>
                <a:gd name="T45" fmla="*/ 148 h 873"/>
                <a:gd name="T46" fmla="*/ 500 w 703"/>
                <a:gd name="T47" fmla="*/ 129 h 873"/>
                <a:gd name="T48" fmla="*/ 479 w 703"/>
                <a:gd name="T49" fmla="*/ 85 h 873"/>
                <a:gd name="T50" fmla="*/ 403 w 703"/>
                <a:gd name="T51" fmla="*/ 57 h 873"/>
                <a:gd name="T52" fmla="*/ 343 w 703"/>
                <a:gd name="T53" fmla="*/ 34 h 873"/>
                <a:gd name="T54" fmla="*/ 280 w 703"/>
                <a:gd name="T55" fmla="*/ 19 h 873"/>
                <a:gd name="T56" fmla="*/ 243 w 703"/>
                <a:gd name="T57" fmla="*/ 15 h 873"/>
                <a:gd name="T58" fmla="*/ 207 w 703"/>
                <a:gd name="T59" fmla="*/ 48 h 873"/>
                <a:gd name="T60" fmla="*/ 207 w 703"/>
                <a:gd name="T61" fmla="*/ 81 h 873"/>
                <a:gd name="T62" fmla="*/ 219 w 703"/>
                <a:gd name="T63" fmla="*/ 90 h 873"/>
                <a:gd name="T64" fmla="*/ 197 w 703"/>
                <a:gd name="T65" fmla="*/ 100 h 873"/>
                <a:gd name="T66" fmla="*/ 173 w 703"/>
                <a:gd name="T67" fmla="*/ 124 h 873"/>
                <a:gd name="T68" fmla="*/ 167 w 703"/>
                <a:gd name="T69" fmla="*/ 163 h 873"/>
                <a:gd name="T70" fmla="*/ 156 w 703"/>
                <a:gd name="T71" fmla="*/ 211 h 873"/>
                <a:gd name="T72" fmla="*/ 133 w 703"/>
                <a:gd name="T73" fmla="*/ 201 h 873"/>
                <a:gd name="T74" fmla="*/ 133 w 703"/>
                <a:gd name="T75" fmla="*/ 160 h 873"/>
                <a:gd name="T76" fmla="*/ 133 w 703"/>
                <a:gd name="T77" fmla="*/ 145 h 873"/>
                <a:gd name="T78" fmla="*/ 114 w 703"/>
                <a:gd name="T79" fmla="*/ 163 h 873"/>
                <a:gd name="T80" fmla="*/ 103 w 703"/>
                <a:gd name="T81" fmla="*/ 196 h 873"/>
                <a:gd name="T82" fmla="*/ 70 w 703"/>
                <a:gd name="T83" fmla="*/ 211 h 873"/>
                <a:gd name="T84" fmla="*/ 60 w 703"/>
                <a:gd name="T85" fmla="*/ 238 h 873"/>
                <a:gd name="T86" fmla="*/ 40 w 703"/>
                <a:gd name="T87" fmla="*/ 290 h 873"/>
                <a:gd name="T88" fmla="*/ 33 w 703"/>
                <a:gd name="T89" fmla="*/ 349 h 873"/>
                <a:gd name="T90" fmla="*/ 10 w 703"/>
                <a:gd name="T91" fmla="*/ 391 h 873"/>
                <a:gd name="T92" fmla="*/ 26 w 703"/>
                <a:gd name="T93" fmla="*/ 454 h 873"/>
                <a:gd name="T94" fmla="*/ 30 w 703"/>
                <a:gd name="T95" fmla="*/ 506 h 873"/>
                <a:gd name="T96" fmla="*/ 87 w 703"/>
                <a:gd name="T97" fmla="*/ 617 h 873"/>
                <a:gd name="T98" fmla="*/ 97 w 703"/>
                <a:gd name="T99" fmla="*/ 668 h 873"/>
                <a:gd name="T100" fmla="*/ 90 w 703"/>
                <a:gd name="T101" fmla="*/ 680 h 873"/>
                <a:gd name="T102" fmla="*/ 77 w 703"/>
                <a:gd name="T103" fmla="*/ 755 h 873"/>
                <a:gd name="T104" fmla="*/ 33 w 703"/>
                <a:gd name="T105" fmla="*/ 846 h 873"/>
                <a:gd name="T106" fmla="*/ 0 w 703"/>
                <a:gd name="T107" fmla="*/ 873 h 87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03"/>
                <a:gd name="T163" fmla="*/ 0 h 873"/>
                <a:gd name="T164" fmla="*/ 703 w 703"/>
                <a:gd name="T165" fmla="*/ 873 h 87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03" h="873">
                  <a:moveTo>
                    <a:pt x="0" y="873"/>
                  </a:moveTo>
                  <a:lnTo>
                    <a:pt x="350" y="833"/>
                  </a:lnTo>
                  <a:lnTo>
                    <a:pt x="353" y="843"/>
                  </a:lnTo>
                  <a:lnTo>
                    <a:pt x="573" y="815"/>
                  </a:lnTo>
                  <a:lnTo>
                    <a:pt x="576" y="807"/>
                  </a:lnTo>
                  <a:lnTo>
                    <a:pt x="603" y="758"/>
                  </a:lnTo>
                  <a:lnTo>
                    <a:pt x="613" y="746"/>
                  </a:lnTo>
                  <a:lnTo>
                    <a:pt x="610" y="713"/>
                  </a:lnTo>
                  <a:lnTo>
                    <a:pt x="623" y="686"/>
                  </a:lnTo>
                  <a:lnTo>
                    <a:pt x="650" y="665"/>
                  </a:lnTo>
                  <a:lnTo>
                    <a:pt x="650" y="641"/>
                  </a:lnTo>
                  <a:lnTo>
                    <a:pt x="652" y="635"/>
                  </a:lnTo>
                  <a:lnTo>
                    <a:pt x="656" y="620"/>
                  </a:lnTo>
                  <a:lnTo>
                    <a:pt x="673" y="608"/>
                  </a:lnTo>
                  <a:lnTo>
                    <a:pt x="679" y="620"/>
                  </a:lnTo>
                  <a:lnTo>
                    <a:pt x="687" y="623"/>
                  </a:lnTo>
                  <a:lnTo>
                    <a:pt x="696" y="617"/>
                  </a:lnTo>
                  <a:lnTo>
                    <a:pt x="700" y="608"/>
                  </a:lnTo>
                  <a:lnTo>
                    <a:pt x="703" y="596"/>
                  </a:lnTo>
                  <a:lnTo>
                    <a:pt x="696" y="569"/>
                  </a:lnTo>
                  <a:lnTo>
                    <a:pt x="703" y="533"/>
                  </a:lnTo>
                  <a:lnTo>
                    <a:pt x="689" y="508"/>
                  </a:lnTo>
                  <a:lnTo>
                    <a:pt x="687" y="461"/>
                  </a:lnTo>
                  <a:lnTo>
                    <a:pt x="633" y="342"/>
                  </a:lnTo>
                  <a:lnTo>
                    <a:pt x="583" y="327"/>
                  </a:lnTo>
                  <a:lnTo>
                    <a:pt x="567" y="340"/>
                  </a:lnTo>
                  <a:lnTo>
                    <a:pt x="543" y="361"/>
                  </a:lnTo>
                  <a:lnTo>
                    <a:pt x="483" y="440"/>
                  </a:lnTo>
                  <a:lnTo>
                    <a:pt x="477" y="440"/>
                  </a:lnTo>
                  <a:lnTo>
                    <a:pt x="473" y="436"/>
                  </a:lnTo>
                  <a:lnTo>
                    <a:pt x="447" y="427"/>
                  </a:lnTo>
                  <a:lnTo>
                    <a:pt x="440" y="421"/>
                  </a:lnTo>
                  <a:lnTo>
                    <a:pt x="433" y="403"/>
                  </a:lnTo>
                  <a:lnTo>
                    <a:pt x="440" y="370"/>
                  </a:lnTo>
                  <a:lnTo>
                    <a:pt x="450" y="358"/>
                  </a:lnTo>
                  <a:lnTo>
                    <a:pt x="479" y="340"/>
                  </a:lnTo>
                  <a:lnTo>
                    <a:pt x="486" y="327"/>
                  </a:lnTo>
                  <a:lnTo>
                    <a:pt x="486" y="316"/>
                  </a:lnTo>
                  <a:lnTo>
                    <a:pt x="494" y="301"/>
                  </a:lnTo>
                  <a:lnTo>
                    <a:pt x="503" y="292"/>
                  </a:lnTo>
                  <a:lnTo>
                    <a:pt x="516" y="268"/>
                  </a:lnTo>
                  <a:lnTo>
                    <a:pt x="516" y="217"/>
                  </a:lnTo>
                  <a:lnTo>
                    <a:pt x="510" y="190"/>
                  </a:lnTo>
                  <a:lnTo>
                    <a:pt x="500" y="178"/>
                  </a:lnTo>
                  <a:lnTo>
                    <a:pt x="483" y="156"/>
                  </a:lnTo>
                  <a:lnTo>
                    <a:pt x="477" y="148"/>
                  </a:lnTo>
                  <a:lnTo>
                    <a:pt x="479" y="135"/>
                  </a:lnTo>
                  <a:lnTo>
                    <a:pt x="500" y="129"/>
                  </a:lnTo>
                  <a:lnTo>
                    <a:pt x="503" y="124"/>
                  </a:lnTo>
                  <a:lnTo>
                    <a:pt x="479" y="85"/>
                  </a:lnTo>
                  <a:lnTo>
                    <a:pt x="459" y="75"/>
                  </a:lnTo>
                  <a:lnTo>
                    <a:pt x="403" y="57"/>
                  </a:lnTo>
                  <a:lnTo>
                    <a:pt x="360" y="48"/>
                  </a:lnTo>
                  <a:lnTo>
                    <a:pt x="343" y="34"/>
                  </a:lnTo>
                  <a:lnTo>
                    <a:pt x="310" y="24"/>
                  </a:lnTo>
                  <a:lnTo>
                    <a:pt x="280" y="19"/>
                  </a:lnTo>
                  <a:lnTo>
                    <a:pt x="253" y="0"/>
                  </a:lnTo>
                  <a:lnTo>
                    <a:pt x="243" y="15"/>
                  </a:lnTo>
                  <a:lnTo>
                    <a:pt x="223" y="21"/>
                  </a:lnTo>
                  <a:lnTo>
                    <a:pt x="207" y="48"/>
                  </a:lnTo>
                  <a:lnTo>
                    <a:pt x="203" y="72"/>
                  </a:lnTo>
                  <a:lnTo>
                    <a:pt x="207" y="81"/>
                  </a:lnTo>
                  <a:lnTo>
                    <a:pt x="217" y="81"/>
                  </a:lnTo>
                  <a:lnTo>
                    <a:pt x="219" y="90"/>
                  </a:lnTo>
                  <a:lnTo>
                    <a:pt x="213" y="93"/>
                  </a:lnTo>
                  <a:lnTo>
                    <a:pt x="197" y="100"/>
                  </a:lnTo>
                  <a:lnTo>
                    <a:pt x="187" y="105"/>
                  </a:lnTo>
                  <a:lnTo>
                    <a:pt x="173" y="124"/>
                  </a:lnTo>
                  <a:lnTo>
                    <a:pt x="164" y="142"/>
                  </a:lnTo>
                  <a:lnTo>
                    <a:pt x="167" y="163"/>
                  </a:lnTo>
                  <a:lnTo>
                    <a:pt x="170" y="186"/>
                  </a:lnTo>
                  <a:lnTo>
                    <a:pt x="156" y="211"/>
                  </a:lnTo>
                  <a:lnTo>
                    <a:pt x="137" y="219"/>
                  </a:lnTo>
                  <a:lnTo>
                    <a:pt x="133" y="201"/>
                  </a:lnTo>
                  <a:lnTo>
                    <a:pt x="140" y="180"/>
                  </a:lnTo>
                  <a:lnTo>
                    <a:pt x="133" y="160"/>
                  </a:lnTo>
                  <a:lnTo>
                    <a:pt x="137" y="148"/>
                  </a:lnTo>
                  <a:lnTo>
                    <a:pt x="133" y="145"/>
                  </a:lnTo>
                  <a:lnTo>
                    <a:pt x="123" y="148"/>
                  </a:lnTo>
                  <a:lnTo>
                    <a:pt x="114" y="163"/>
                  </a:lnTo>
                  <a:lnTo>
                    <a:pt x="109" y="184"/>
                  </a:lnTo>
                  <a:lnTo>
                    <a:pt x="103" y="196"/>
                  </a:lnTo>
                  <a:lnTo>
                    <a:pt x="90" y="196"/>
                  </a:lnTo>
                  <a:lnTo>
                    <a:pt x="70" y="211"/>
                  </a:lnTo>
                  <a:lnTo>
                    <a:pt x="60" y="226"/>
                  </a:lnTo>
                  <a:lnTo>
                    <a:pt x="60" y="238"/>
                  </a:lnTo>
                  <a:lnTo>
                    <a:pt x="40" y="256"/>
                  </a:lnTo>
                  <a:lnTo>
                    <a:pt x="40" y="290"/>
                  </a:lnTo>
                  <a:lnTo>
                    <a:pt x="36" y="325"/>
                  </a:lnTo>
                  <a:lnTo>
                    <a:pt x="33" y="349"/>
                  </a:lnTo>
                  <a:lnTo>
                    <a:pt x="20" y="376"/>
                  </a:lnTo>
                  <a:lnTo>
                    <a:pt x="10" y="391"/>
                  </a:lnTo>
                  <a:lnTo>
                    <a:pt x="10" y="409"/>
                  </a:lnTo>
                  <a:lnTo>
                    <a:pt x="26" y="454"/>
                  </a:lnTo>
                  <a:lnTo>
                    <a:pt x="17" y="482"/>
                  </a:lnTo>
                  <a:lnTo>
                    <a:pt x="30" y="506"/>
                  </a:lnTo>
                  <a:lnTo>
                    <a:pt x="63" y="566"/>
                  </a:lnTo>
                  <a:lnTo>
                    <a:pt x="87" y="617"/>
                  </a:lnTo>
                  <a:lnTo>
                    <a:pt x="87" y="659"/>
                  </a:lnTo>
                  <a:lnTo>
                    <a:pt x="97" y="668"/>
                  </a:lnTo>
                  <a:lnTo>
                    <a:pt x="97" y="674"/>
                  </a:lnTo>
                  <a:lnTo>
                    <a:pt x="90" y="680"/>
                  </a:lnTo>
                  <a:lnTo>
                    <a:pt x="83" y="725"/>
                  </a:lnTo>
                  <a:lnTo>
                    <a:pt x="77" y="755"/>
                  </a:lnTo>
                  <a:lnTo>
                    <a:pt x="60" y="785"/>
                  </a:lnTo>
                  <a:lnTo>
                    <a:pt x="33" y="846"/>
                  </a:lnTo>
                  <a:lnTo>
                    <a:pt x="10" y="866"/>
                  </a:lnTo>
                  <a:lnTo>
                    <a:pt x="0" y="87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05" name="Freeform 422"/>
            <p:cNvSpPr>
              <a:spLocks noChangeAspect="1"/>
            </p:cNvSpPr>
            <p:nvPr/>
          </p:nvSpPr>
          <p:spPr bwMode="auto">
            <a:xfrm>
              <a:off x="7912" y="3102"/>
              <a:ext cx="703" cy="873"/>
            </a:xfrm>
            <a:custGeom>
              <a:avLst/>
              <a:gdLst>
                <a:gd name="T0" fmla="*/ 351 w 703"/>
                <a:gd name="T1" fmla="*/ 834 h 873"/>
                <a:gd name="T2" fmla="*/ 573 w 703"/>
                <a:gd name="T3" fmla="*/ 815 h 873"/>
                <a:gd name="T4" fmla="*/ 603 w 703"/>
                <a:gd name="T5" fmla="*/ 758 h 873"/>
                <a:gd name="T6" fmla="*/ 610 w 703"/>
                <a:gd name="T7" fmla="*/ 713 h 873"/>
                <a:gd name="T8" fmla="*/ 650 w 703"/>
                <a:gd name="T9" fmla="*/ 665 h 873"/>
                <a:gd name="T10" fmla="*/ 653 w 703"/>
                <a:gd name="T11" fmla="*/ 635 h 873"/>
                <a:gd name="T12" fmla="*/ 673 w 703"/>
                <a:gd name="T13" fmla="*/ 608 h 873"/>
                <a:gd name="T14" fmla="*/ 687 w 703"/>
                <a:gd name="T15" fmla="*/ 623 h 873"/>
                <a:gd name="T16" fmla="*/ 700 w 703"/>
                <a:gd name="T17" fmla="*/ 608 h 873"/>
                <a:gd name="T18" fmla="*/ 696 w 703"/>
                <a:gd name="T19" fmla="*/ 569 h 873"/>
                <a:gd name="T20" fmla="*/ 690 w 703"/>
                <a:gd name="T21" fmla="*/ 509 h 873"/>
                <a:gd name="T22" fmla="*/ 634 w 703"/>
                <a:gd name="T23" fmla="*/ 343 h 873"/>
                <a:gd name="T24" fmla="*/ 567 w 703"/>
                <a:gd name="T25" fmla="*/ 340 h 873"/>
                <a:gd name="T26" fmla="*/ 483 w 703"/>
                <a:gd name="T27" fmla="*/ 440 h 873"/>
                <a:gd name="T28" fmla="*/ 473 w 703"/>
                <a:gd name="T29" fmla="*/ 436 h 873"/>
                <a:gd name="T30" fmla="*/ 440 w 703"/>
                <a:gd name="T31" fmla="*/ 422 h 873"/>
                <a:gd name="T32" fmla="*/ 440 w 703"/>
                <a:gd name="T33" fmla="*/ 371 h 873"/>
                <a:gd name="T34" fmla="*/ 480 w 703"/>
                <a:gd name="T35" fmla="*/ 340 h 873"/>
                <a:gd name="T36" fmla="*/ 487 w 703"/>
                <a:gd name="T37" fmla="*/ 316 h 873"/>
                <a:gd name="T38" fmla="*/ 503 w 703"/>
                <a:gd name="T39" fmla="*/ 292 h 873"/>
                <a:gd name="T40" fmla="*/ 517 w 703"/>
                <a:gd name="T41" fmla="*/ 217 h 873"/>
                <a:gd name="T42" fmla="*/ 500 w 703"/>
                <a:gd name="T43" fmla="*/ 178 h 873"/>
                <a:gd name="T44" fmla="*/ 476 w 703"/>
                <a:gd name="T45" fmla="*/ 148 h 873"/>
                <a:gd name="T46" fmla="*/ 500 w 703"/>
                <a:gd name="T47" fmla="*/ 130 h 873"/>
                <a:gd name="T48" fmla="*/ 480 w 703"/>
                <a:gd name="T49" fmla="*/ 85 h 873"/>
                <a:gd name="T50" fmla="*/ 404 w 703"/>
                <a:gd name="T51" fmla="*/ 57 h 873"/>
                <a:gd name="T52" fmla="*/ 343 w 703"/>
                <a:gd name="T53" fmla="*/ 34 h 873"/>
                <a:gd name="T54" fmla="*/ 280 w 703"/>
                <a:gd name="T55" fmla="*/ 19 h 873"/>
                <a:gd name="T56" fmla="*/ 243 w 703"/>
                <a:gd name="T57" fmla="*/ 15 h 873"/>
                <a:gd name="T58" fmla="*/ 207 w 703"/>
                <a:gd name="T59" fmla="*/ 48 h 873"/>
                <a:gd name="T60" fmla="*/ 207 w 703"/>
                <a:gd name="T61" fmla="*/ 81 h 873"/>
                <a:gd name="T62" fmla="*/ 220 w 703"/>
                <a:gd name="T63" fmla="*/ 90 h 873"/>
                <a:gd name="T64" fmla="*/ 196 w 703"/>
                <a:gd name="T65" fmla="*/ 100 h 873"/>
                <a:gd name="T66" fmla="*/ 173 w 703"/>
                <a:gd name="T67" fmla="*/ 124 h 873"/>
                <a:gd name="T68" fmla="*/ 167 w 703"/>
                <a:gd name="T69" fmla="*/ 163 h 873"/>
                <a:gd name="T70" fmla="*/ 157 w 703"/>
                <a:gd name="T71" fmla="*/ 211 h 873"/>
                <a:gd name="T72" fmla="*/ 133 w 703"/>
                <a:gd name="T73" fmla="*/ 201 h 873"/>
                <a:gd name="T74" fmla="*/ 133 w 703"/>
                <a:gd name="T75" fmla="*/ 160 h 873"/>
                <a:gd name="T76" fmla="*/ 133 w 703"/>
                <a:gd name="T77" fmla="*/ 145 h 873"/>
                <a:gd name="T78" fmla="*/ 113 w 703"/>
                <a:gd name="T79" fmla="*/ 163 h 873"/>
                <a:gd name="T80" fmla="*/ 103 w 703"/>
                <a:gd name="T81" fmla="*/ 196 h 873"/>
                <a:gd name="T82" fmla="*/ 70 w 703"/>
                <a:gd name="T83" fmla="*/ 211 h 873"/>
                <a:gd name="T84" fmla="*/ 59 w 703"/>
                <a:gd name="T85" fmla="*/ 238 h 873"/>
                <a:gd name="T86" fmla="*/ 40 w 703"/>
                <a:gd name="T87" fmla="*/ 290 h 873"/>
                <a:gd name="T88" fmla="*/ 33 w 703"/>
                <a:gd name="T89" fmla="*/ 349 h 873"/>
                <a:gd name="T90" fmla="*/ 10 w 703"/>
                <a:gd name="T91" fmla="*/ 391 h 873"/>
                <a:gd name="T92" fmla="*/ 26 w 703"/>
                <a:gd name="T93" fmla="*/ 455 h 873"/>
                <a:gd name="T94" fmla="*/ 30 w 703"/>
                <a:gd name="T95" fmla="*/ 506 h 873"/>
                <a:gd name="T96" fmla="*/ 86 w 703"/>
                <a:gd name="T97" fmla="*/ 617 h 873"/>
                <a:gd name="T98" fmla="*/ 96 w 703"/>
                <a:gd name="T99" fmla="*/ 669 h 873"/>
                <a:gd name="T100" fmla="*/ 90 w 703"/>
                <a:gd name="T101" fmla="*/ 680 h 873"/>
                <a:gd name="T102" fmla="*/ 77 w 703"/>
                <a:gd name="T103" fmla="*/ 755 h 873"/>
                <a:gd name="T104" fmla="*/ 33 w 703"/>
                <a:gd name="T105" fmla="*/ 846 h 873"/>
                <a:gd name="T106" fmla="*/ 0 w 703"/>
                <a:gd name="T107" fmla="*/ 873 h 87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03"/>
                <a:gd name="T163" fmla="*/ 0 h 873"/>
                <a:gd name="T164" fmla="*/ 703 w 703"/>
                <a:gd name="T165" fmla="*/ 873 h 87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03" h="873">
                  <a:moveTo>
                    <a:pt x="0" y="873"/>
                  </a:moveTo>
                  <a:lnTo>
                    <a:pt x="351" y="834"/>
                  </a:lnTo>
                  <a:lnTo>
                    <a:pt x="353" y="843"/>
                  </a:lnTo>
                  <a:lnTo>
                    <a:pt x="573" y="815"/>
                  </a:lnTo>
                  <a:lnTo>
                    <a:pt x="576" y="807"/>
                  </a:lnTo>
                  <a:lnTo>
                    <a:pt x="603" y="758"/>
                  </a:lnTo>
                  <a:lnTo>
                    <a:pt x="613" y="746"/>
                  </a:lnTo>
                  <a:lnTo>
                    <a:pt x="610" y="713"/>
                  </a:lnTo>
                  <a:lnTo>
                    <a:pt x="623" y="687"/>
                  </a:lnTo>
                  <a:lnTo>
                    <a:pt x="650" y="665"/>
                  </a:lnTo>
                  <a:lnTo>
                    <a:pt x="650" y="641"/>
                  </a:lnTo>
                  <a:lnTo>
                    <a:pt x="653" y="635"/>
                  </a:lnTo>
                  <a:lnTo>
                    <a:pt x="656" y="620"/>
                  </a:lnTo>
                  <a:lnTo>
                    <a:pt x="673" y="608"/>
                  </a:lnTo>
                  <a:lnTo>
                    <a:pt x="680" y="620"/>
                  </a:lnTo>
                  <a:lnTo>
                    <a:pt x="687" y="623"/>
                  </a:lnTo>
                  <a:lnTo>
                    <a:pt x="696" y="617"/>
                  </a:lnTo>
                  <a:lnTo>
                    <a:pt x="700" y="608"/>
                  </a:lnTo>
                  <a:lnTo>
                    <a:pt x="703" y="597"/>
                  </a:lnTo>
                  <a:lnTo>
                    <a:pt x="696" y="569"/>
                  </a:lnTo>
                  <a:lnTo>
                    <a:pt x="703" y="533"/>
                  </a:lnTo>
                  <a:lnTo>
                    <a:pt x="690" y="509"/>
                  </a:lnTo>
                  <a:lnTo>
                    <a:pt x="687" y="461"/>
                  </a:lnTo>
                  <a:lnTo>
                    <a:pt x="634" y="343"/>
                  </a:lnTo>
                  <a:lnTo>
                    <a:pt x="583" y="328"/>
                  </a:lnTo>
                  <a:lnTo>
                    <a:pt x="567" y="340"/>
                  </a:lnTo>
                  <a:lnTo>
                    <a:pt x="544" y="362"/>
                  </a:lnTo>
                  <a:lnTo>
                    <a:pt x="483" y="440"/>
                  </a:lnTo>
                  <a:lnTo>
                    <a:pt x="476" y="440"/>
                  </a:lnTo>
                  <a:lnTo>
                    <a:pt x="473" y="436"/>
                  </a:lnTo>
                  <a:lnTo>
                    <a:pt x="447" y="428"/>
                  </a:lnTo>
                  <a:lnTo>
                    <a:pt x="440" y="422"/>
                  </a:lnTo>
                  <a:lnTo>
                    <a:pt x="434" y="403"/>
                  </a:lnTo>
                  <a:lnTo>
                    <a:pt x="440" y="371"/>
                  </a:lnTo>
                  <a:lnTo>
                    <a:pt x="450" y="358"/>
                  </a:lnTo>
                  <a:lnTo>
                    <a:pt x="480" y="340"/>
                  </a:lnTo>
                  <a:lnTo>
                    <a:pt x="487" y="328"/>
                  </a:lnTo>
                  <a:lnTo>
                    <a:pt x="487" y="316"/>
                  </a:lnTo>
                  <a:lnTo>
                    <a:pt x="494" y="301"/>
                  </a:lnTo>
                  <a:lnTo>
                    <a:pt x="503" y="292"/>
                  </a:lnTo>
                  <a:lnTo>
                    <a:pt x="517" y="268"/>
                  </a:lnTo>
                  <a:lnTo>
                    <a:pt x="517" y="217"/>
                  </a:lnTo>
                  <a:lnTo>
                    <a:pt x="510" y="190"/>
                  </a:lnTo>
                  <a:lnTo>
                    <a:pt x="500" y="178"/>
                  </a:lnTo>
                  <a:lnTo>
                    <a:pt x="483" y="156"/>
                  </a:lnTo>
                  <a:lnTo>
                    <a:pt x="476" y="148"/>
                  </a:lnTo>
                  <a:lnTo>
                    <a:pt x="480" y="135"/>
                  </a:lnTo>
                  <a:lnTo>
                    <a:pt x="500" y="130"/>
                  </a:lnTo>
                  <a:lnTo>
                    <a:pt x="503" y="124"/>
                  </a:lnTo>
                  <a:lnTo>
                    <a:pt x="480" y="85"/>
                  </a:lnTo>
                  <a:lnTo>
                    <a:pt x="460" y="75"/>
                  </a:lnTo>
                  <a:lnTo>
                    <a:pt x="404" y="57"/>
                  </a:lnTo>
                  <a:lnTo>
                    <a:pt x="360" y="48"/>
                  </a:lnTo>
                  <a:lnTo>
                    <a:pt x="343" y="34"/>
                  </a:lnTo>
                  <a:lnTo>
                    <a:pt x="310" y="24"/>
                  </a:lnTo>
                  <a:lnTo>
                    <a:pt x="280" y="19"/>
                  </a:lnTo>
                  <a:lnTo>
                    <a:pt x="253" y="0"/>
                  </a:lnTo>
                  <a:lnTo>
                    <a:pt x="243" y="15"/>
                  </a:lnTo>
                  <a:lnTo>
                    <a:pt x="223" y="22"/>
                  </a:lnTo>
                  <a:lnTo>
                    <a:pt x="207" y="48"/>
                  </a:lnTo>
                  <a:lnTo>
                    <a:pt x="203" y="73"/>
                  </a:lnTo>
                  <a:lnTo>
                    <a:pt x="207" y="81"/>
                  </a:lnTo>
                  <a:lnTo>
                    <a:pt x="216" y="81"/>
                  </a:lnTo>
                  <a:lnTo>
                    <a:pt x="220" y="90"/>
                  </a:lnTo>
                  <a:lnTo>
                    <a:pt x="213" y="93"/>
                  </a:lnTo>
                  <a:lnTo>
                    <a:pt x="196" y="100"/>
                  </a:lnTo>
                  <a:lnTo>
                    <a:pt x="186" y="106"/>
                  </a:lnTo>
                  <a:lnTo>
                    <a:pt x="173" y="124"/>
                  </a:lnTo>
                  <a:lnTo>
                    <a:pt x="163" y="142"/>
                  </a:lnTo>
                  <a:lnTo>
                    <a:pt x="167" y="163"/>
                  </a:lnTo>
                  <a:lnTo>
                    <a:pt x="170" y="187"/>
                  </a:lnTo>
                  <a:lnTo>
                    <a:pt x="157" y="211"/>
                  </a:lnTo>
                  <a:lnTo>
                    <a:pt x="137" y="220"/>
                  </a:lnTo>
                  <a:lnTo>
                    <a:pt x="133" y="201"/>
                  </a:lnTo>
                  <a:lnTo>
                    <a:pt x="140" y="181"/>
                  </a:lnTo>
                  <a:lnTo>
                    <a:pt x="133" y="160"/>
                  </a:lnTo>
                  <a:lnTo>
                    <a:pt x="137" y="148"/>
                  </a:lnTo>
                  <a:lnTo>
                    <a:pt x="133" y="145"/>
                  </a:lnTo>
                  <a:lnTo>
                    <a:pt x="123" y="148"/>
                  </a:lnTo>
                  <a:lnTo>
                    <a:pt x="113" y="163"/>
                  </a:lnTo>
                  <a:lnTo>
                    <a:pt x="109" y="184"/>
                  </a:lnTo>
                  <a:lnTo>
                    <a:pt x="103" y="196"/>
                  </a:lnTo>
                  <a:lnTo>
                    <a:pt x="90" y="196"/>
                  </a:lnTo>
                  <a:lnTo>
                    <a:pt x="70" y="211"/>
                  </a:lnTo>
                  <a:lnTo>
                    <a:pt x="59" y="226"/>
                  </a:lnTo>
                  <a:lnTo>
                    <a:pt x="59" y="238"/>
                  </a:lnTo>
                  <a:lnTo>
                    <a:pt x="40" y="256"/>
                  </a:lnTo>
                  <a:lnTo>
                    <a:pt x="40" y="290"/>
                  </a:lnTo>
                  <a:lnTo>
                    <a:pt x="36" y="325"/>
                  </a:lnTo>
                  <a:lnTo>
                    <a:pt x="33" y="349"/>
                  </a:lnTo>
                  <a:lnTo>
                    <a:pt x="20" y="377"/>
                  </a:lnTo>
                  <a:lnTo>
                    <a:pt x="10" y="391"/>
                  </a:lnTo>
                  <a:lnTo>
                    <a:pt x="10" y="410"/>
                  </a:lnTo>
                  <a:lnTo>
                    <a:pt x="26" y="455"/>
                  </a:lnTo>
                  <a:lnTo>
                    <a:pt x="17" y="482"/>
                  </a:lnTo>
                  <a:lnTo>
                    <a:pt x="30" y="506"/>
                  </a:lnTo>
                  <a:lnTo>
                    <a:pt x="63" y="566"/>
                  </a:lnTo>
                  <a:lnTo>
                    <a:pt x="86" y="617"/>
                  </a:lnTo>
                  <a:lnTo>
                    <a:pt x="86" y="659"/>
                  </a:lnTo>
                  <a:lnTo>
                    <a:pt x="96" y="669"/>
                  </a:lnTo>
                  <a:lnTo>
                    <a:pt x="96" y="674"/>
                  </a:lnTo>
                  <a:lnTo>
                    <a:pt x="90" y="680"/>
                  </a:lnTo>
                  <a:lnTo>
                    <a:pt x="83" y="725"/>
                  </a:lnTo>
                  <a:lnTo>
                    <a:pt x="77" y="755"/>
                  </a:lnTo>
                  <a:lnTo>
                    <a:pt x="59" y="786"/>
                  </a:lnTo>
                  <a:lnTo>
                    <a:pt x="33" y="846"/>
                  </a:lnTo>
                  <a:lnTo>
                    <a:pt x="10" y="867"/>
                  </a:lnTo>
                  <a:lnTo>
                    <a:pt x="0" y="87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06" name="Freeform 423"/>
            <p:cNvSpPr>
              <a:spLocks noChangeAspect="1"/>
            </p:cNvSpPr>
            <p:nvPr/>
          </p:nvSpPr>
          <p:spPr bwMode="auto">
            <a:xfrm>
              <a:off x="7912" y="3102"/>
              <a:ext cx="703" cy="873"/>
            </a:xfrm>
            <a:custGeom>
              <a:avLst/>
              <a:gdLst>
                <a:gd name="T0" fmla="*/ 351 w 703"/>
                <a:gd name="T1" fmla="*/ 834 h 873"/>
                <a:gd name="T2" fmla="*/ 573 w 703"/>
                <a:gd name="T3" fmla="*/ 815 h 873"/>
                <a:gd name="T4" fmla="*/ 603 w 703"/>
                <a:gd name="T5" fmla="*/ 758 h 873"/>
                <a:gd name="T6" fmla="*/ 610 w 703"/>
                <a:gd name="T7" fmla="*/ 713 h 873"/>
                <a:gd name="T8" fmla="*/ 650 w 703"/>
                <a:gd name="T9" fmla="*/ 665 h 873"/>
                <a:gd name="T10" fmla="*/ 653 w 703"/>
                <a:gd name="T11" fmla="*/ 635 h 873"/>
                <a:gd name="T12" fmla="*/ 673 w 703"/>
                <a:gd name="T13" fmla="*/ 608 h 873"/>
                <a:gd name="T14" fmla="*/ 687 w 703"/>
                <a:gd name="T15" fmla="*/ 623 h 873"/>
                <a:gd name="T16" fmla="*/ 700 w 703"/>
                <a:gd name="T17" fmla="*/ 608 h 873"/>
                <a:gd name="T18" fmla="*/ 696 w 703"/>
                <a:gd name="T19" fmla="*/ 569 h 873"/>
                <a:gd name="T20" fmla="*/ 690 w 703"/>
                <a:gd name="T21" fmla="*/ 509 h 873"/>
                <a:gd name="T22" fmla="*/ 634 w 703"/>
                <a:gd name="T23" fmla="*/ 343 h 873"/>
                <a:gd name="T24" fmla="*/ 567 w 703"/>
                <a:gd name="T25" fmla="*/ 340 h 873"/>
                <a:gd name="T26" fmla="*/ 483 w 703"/>
                <a:gd name="T27" fmla="*/ 440 h 873"/>
                <a:gd name="T28" fmla="*/ 473 w 703"/>
                <a:gd name="T29" fmla="*/ 436 h 873"/>
                <a:gd name="T30" fmla="*/ 440 w 703"/>
                <a:gd name="T31" fmla="*/ 422 h 873"/>
                <a:gd name="T32" fmla="*/ 440 w 703"/>
                <a:gd name="T33" fmla="*/ 371 h 873"/>
                <a:gd name="T34" fmla="*/ 480 w 703"/>
                <a:gd name="T35" fmla="*/ 340 h 873"/>
                <a:gd name="T36" fmla="*/ 487 w 703"/>
                <a:gd name="T37" fmla="*/ 316 h 873"/>
                <a:gd name="T38" fmla="*/ 503 w 703"/>
                <a:gd name="T39" fmla="*/ 292 h 873"/>
                <a:gd name="T40" fmla="*/ 517 w 703"/>
                <a:gd name="T41" fmla="*/ 217 h 873"/>
                <a:gd name="T42" fmla="*/ 500 w 703"/>
                <a:gd name="T43" fmla="*/ 178 h 873"/>
                <a:gd name="T44" fmla="*/ 476 w 703"/>
                <a:gd name="T45" fmla="*/ 148 h 873"/>
                <a:gd name="T46" fmla="*/ 500 w 703"/>
                <a:gd name="T47" fmla="*/ 130 h 873"/>
                <a:gd name="T48" fmla="*/ 480 w 703"/>
                <a:gd name="T49" fmla="*/ 85 h 873"/>
                <a:gd name="T50" fmla="*/ 404 w 703"/>
                <a:gd name="T51" fmla="*/ 57 h 873"/>
                <a:gd name="T52" fmla="*/ 343 w 703"/>
                <a:gd name="T53" fmla="*/ 34 h 873"/>
                <a:gd name="T54" fmla="*/ 280 w 703"/>
                <a:gd name="T55" fmla="*/ 19 h 873"/>
                <a:gd name="T56" fmla="*/ 243 w 703"/>
                <a:gd name="T57" fmla="*/ 15 h 873"/>
                <a:gd name="T58" fmla="*/ 207 w 703"/>
                <a:gd name="T59" fmla="*/ 48 h 873"/>
                <a:gd name="T60" fmla="*/ 207 w 703"/>
                <a:gd name="T61" fmla="*/ 81 h 873"/>
                <a:gd name="T62" fmla="*/ 220 w 703"/>
                <a:gd name="T63" fmla="*/ 90 h 873"/>
                <a:gd name="T64" fmla="*/ 196 w 703"/>
                <a:gd name="T65" fmla="*/ 100 h 873"/>
                <a:gd name="T66" fmla="*/ 173 w 703"/>
                <a:gd name="T67" fmla="*/ 124 h 873"/>
                <a:gd name="T68" fmla="*/ 167 w 703"/>
                <a:gd name="T69" fmla="*/ 163 h 873"/>
                <a:gd name="T70" fmla="*/ 157 w 703"/>
                <a:gd name="T71" fmla="*/ 211 h 873"/>
                <a:gd name="T72" fmla="*/ 133 w 703"/>
                <a:gd name="T73" fmla="*/ 201 h 873"/>
                <a:gd name="T74" fmla="*/ 133 w 703"/>
                <a:gd name="T75" fmla="*/ 160 h 873"/>
                <a:gd name="T76" fmla="*/ 133 w 703"/>
                <a:gd name="T77" fmla="*/ 145 h 873"/>
                <a:gd name="T78" fmla="*/ 113 w 703"/>
                <a:gd name="T79" fmla="*/ 163 h 873"/>
                <a:gd name="T80" fmla="*/ 103 w 703"/>
                <a:gd name="T81" fmla="*/ 196 h 873"/>
                <a:gd name="T82" fmla="*/ 70 w 703"/>
                <a:gd name="T83" fmla="*/ 211 h 873"/>
                <a:gd name="T84" fmla="*/ 59 w 703"/>
                <a:gd name="T85" fmla="*/ 238 h 873"/>
                <a:gd name="T86" fmla="*/ 40 w 703"/>
                <a:gd name="T87" fmla="*/ 290 h 873"/>
                <a:gd name="T88" fmla="*/ 33 w 703"/>
                <a:gd name="T89" fmla="*/ 349 h 873"/>
                <a:gd name="T90" fmla="*/ 10 w 703"/>
                <a:gd name="T91" fmla="*/ 391 h 873"/>
                <a:gd name="T92" fmla="*/ 26 w 703"/>
                <a:gd name="T93" fmla="*/ 455 h 873"/>
                <a:gd name="T94" fmla="*/ 30 w 703"/>
                <a:gd name="T95" fmla="*/ 506 h 873"/>
                <a:gd name="T96" fmla="*/ 86 w 703"/>
                <a:gd name="T97" fmla="*/ 617 h 873"/>
                <a:gd name="T98" fmla="*/ 96 w 703"/>
                <a:gd name="T99" fmla="*/ 669 h 873"/>
                <a:gd name="T100" fmla="*/ 90 w 703"/>
                <a:gd name="T101" fmla="*/ 680 h 873"/>
                <a:gd name="T102" fmla="*/ 77 w 703"/>
                <a:gd name="T103" fmla="*/ 755 h 873"/>
                <a:gd name="T104" fmla="*/ 33 w 703"/>
                <a:gd name="T105" fmla="*/ 846 h 873"/>
                <a:gd name="T106" fmla="*/ 0 w 703"/>
                <a:gd name="T107" fmla="*/ 873 h 87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03"/>
                <a:gd name="T163" fmla="*/ 0 h 873"/>
                <a:gd name="T164" fmla="*/ 703 w 703"/>
                <a:gd name="T165" fmla="*/ 873 h 87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03" h="873">
                  <a:moveTo>
                    <a:pt x="0" y="873"/>
                  </a:moveTo>
                  <a:lnTo>
                    <a:pt x="351" y="834"/>
                  </a:lnTo>
                  <a:lnTo>
                    <a:pt x="353" y="843"/>
                  </a:lnTo>
                  <a:lnTo>
                    <a:pt x="573" y="815"/>
                  </a:lnTo>
                  <a:lnTo>
                    <a:pt x="576" y="807"/>
                  </a:lnTo>
                  <a:lnTo>
                    <a:pt x="603" y="758"/>
                  </a:lnTo>
                  <a:lnTo>
                    <a:pt x="613" y="746"/>
                  </a:lnTo>
                  <a:lnTo>
                    <a:pt x="610" y="713"/>
                  </a:lnTo>
                  <a:lnTo>
                    <a:pt x="623" y="687"/>
                  </a:lnTo>
                  <a:lnTo>
                    <a:pt x="650" y="665"/>
                  </a:lnTo>
                  <a:lnTo>
                    <a:pt x="650" y="641"/>
                  </a:lnTo>
                  <a:lnTo>
                    <a:pt x="653" y="635"/>
                  </a:lnTo>
                  <a:lnTo>
                    <a:pt x="656" y="620"/>
                  </a:lnTo>
                  <a:lnTo>
                    <a:pt x="673" y="608"/>
                  </a:lnTo>
                  <a:lnTo>
                    <a:pt x="680" y="620"/>
                  </a:lnTo>
                  <a:lnTo>
                    <a:pt x="687" y="623"/>
                  </a:lnTo>
                  <a:lnTo>
                    <a:pt x="696" y="617"/>
                  </a:lnTo>
                  <a:lnTo>
                    <a:pt x="700" y="608"/>
                  </a:lnTo>
                  <a:lnTo>
                    <a:pt x="703" y="597"/>
                  </a:lnTo>
                  <a:lnTo>
                    <a:pt x="696" y="569"/>
                  </a:lnTo>
                  <a:lnTo>
                    <a:pt x="703" y="533"/>
                  </a:lnTo>
                  <a:lnTo>
                    <a:pt x="690" y="509"/>
                  </a:lnTo>
                  <a:lnTo>
                    <a:pt x="687" y="461"/>
                  </a:lnTo>
                  <a:lnTo>
                    <a:pt x="634" y="343"/>
                  </a:lnTo>
                  <a:lnTo>
                    <a:pt x="583" y="328"/>
                  </a:lnTo>
                  <a:lnTo>
                    <a:pt x="567" y="340"/>
                  </a:lnTo>
                  <a:lnTo>
                    <a:pt x="544" y="362"/>
                  </a:lnTo>
                  <a:lnTo>
                    <a:pt x="483" y="440"/>
                  </a:lnTo>
                  <a:lnTo>
                    <a:pt x="476" y="440"/>
                  </a:lnTo>
                  <a:lnTo>
                    <a:pt x="473" y="436"/>
                  </a:lnTo>
                  <a:lnTo>
                    <a:pt x="447" y="428"/>
                  </a:lnTo>
                  <a:lnTo>
                    <a:pt x="440" y="422"/>
                  </a:lnTo>
                  <a:lnTo>
                    <a:pt x="434" y="403"/>
                  </a:lnTo>
                  <a:lnTo>
                    <a:pt x="440" y="371"/>
                  </a:lnTo>
                  <a:lnTo>
                    <a:pt x="450" y="358"/>
                  </a:lnTo>
                  <a:lnTo>
                    <a:pt x="480" y="340"/>
                  </a:lnTo>
                  <a:lnTo>
                    <a:pt x="487" y="328"/>
                  </a:lnTo>
                  <a:lnTo>
                    <a:pt x="487" y="316"/>
                  </a:lnTo>
                  <a:lnTo>
                    <a:pt x="494" y="301"/>
                  </a:lnTo>
                  <a:lnTo>
                    <a:pt x="503" y="292"/>
                  </a:lnTo>
                  <a:lnTo>
                    <a:pt x="517" y="268"/>
                  </a:lnTo>
                  <a:lnTo>
                    <a:pt x="517" y="217"/>
                  </a:lnTo>
                  <a:lnTo>
                    <a:pt x="510" y="190"/>
                  </a:lnTo>
                  <a:lnTo>
                    <a:pt x="500" y="178"/>
                  </a:lnTo>
                  <a:lnTo>
                    <a:pt x="483" y="156"/>
                  </a:lnTo>
                  <a:lnTo>
                    <a:pt x="476" y="148"/>
                  </a:lnTo>
                  <a:lnTo>
                    <a:pt x="480" y="135"/>
                  </a:lnTo>
                  <a:lnTo>
                    <a:pt x="500" y="130"/>
                  </a:lnTo>
                  <a:lnTo>
                    <a:pt x="503" y="124"/>
                  </a:lnTo>
                  <a:lnTo>
                    <a:pt x="480" y="85"/>
                  </a:lnTo>
                  <a:lnTo>
                    <a:pt x="460" y="75"/>
                  </a:lnTo>
                  <a:lnTo>
                    <a:pt x="404" y="57"/>
                  </a:lnTo>
                  <a:lnTo>
                    <a:pt x="360" y="48"/>
                  </a:lnTo>
                  <a:lnTo>
                    <a:pt x="343" y="34"/>
                  </a:lnTo>
                  <a:lnTo>
                    <a:pt x="310" y="24"/>
                  </a:lnTo>
                  <a:lnTo>
                    <a:pt x="280" y="19"/>
                  </a:lnTo>
                  <a:lnTo>
                    <a:pt x="253" y="0"/>
                  </a:lnTo>
                  <a:lnTo>
                    <a:pt x="243" y="15"/>
                  </a:lnTo>
                  <a:lnTo>
                    <a:pt x="223" y="22"/>
                  </a:lnTo>
                  <a:lnTo>
                    <a:pt x="207" y="48"/>
                  </a:lnTo>
                  <a:lnTo>
                    <a:pt x="203" y="73"/>
                  </a:lnTo>
                  <a:lnTo>
                    <a:pt x="207" y="81"/>
                  </a:lnTo>
                  <a:lnTo>
                    <a:pt x="216" y="81"/>
                  </a:lnTo>
                  <a:lnTo>
                    <a:pt x="220" y="90"/>
                  </a:lnTo>
                  <a:lnTo>
                    <a:pt x="213" y="93"/>
                  </a:lnTo>
                  <a:lnTo>
                    <a:pt x="196" y="100"/>
                  </a:lnTo>
                  <a:lnTo>
                    <a:pt x="186" y="106"/>
                  </a:lnTo>
                  <a:lnTo>
                    <a:pt x="173" y="124"/>
                  </a:lnTo>
                  <a:lnTo>
                    <a:pt x="163" y="142"/>
                  </a:lnTo>
                  <a:lnTo>
                    <a:pt x="167" y="163"/>
                  </a:lnTo>
                  <a:lnTo>
                    <a:pt x="170" y="187"/>
                  </a:lnTo>
                  <a:lnTo>
                    <a:pt x="157" y="211"/>
                  </a:lnTo>
                  <a:lnTo>
                    <a:pt x="137" y="220"/>
                  </a:lnTo>
                  <a:lnTo>
                    <a:pt x="133" y="201"/>
                  </a:lnTo>
                  <a:lnTo>
                    <a:pt x="140" y="181"/>
                  </a:lnTo>
                  <a:lnTo>
                    <a:pt x="133" y="160"/>
                  </a:lnTo>
                  <a:lnTo>
                    <a:pt x="137" y="148"/>
                  </a:lnTo>
                  <a:lnTo>
                    <a:pt x="133" y="145"/>
                  </a:lnTo>
                  <a:lnTo>
                    <a:pt x="123" y="148"/>
                  </a:lnTo>
                  <a:lnTo>
                    <a:pt x="113" y="163"/>
                  </a:lnTo>
                  <a:lnTo>
                    <a:pt x="109" y="184"/>
                  </a:lnTo>
                  <a:lnTo>
                    <a:pt x="103" y="196"/>
                  </a:lnTo>
                  <a:lnTo>
                    <a:pt x="90" y="196"/>
                  </a:lnTo>
                  <a:lnTo>
                    <a:pt x="70" y="211"/>
                  </a:lnTo>
                  <a:lnTo>
                    <a:pt x="59" y="226"/>
                  </a:lnTo>
                  <a:lnTo>
                    <a:pt x="59" y="238"/>
                  </a:lnTo>
                  <a:lnTo>
                    <a:pt x="40" y="256"/>
                  </a:lnTo>
                  <a:lnTo>
                    <a:pt x="40" y="290"/>
                  </a:lnTo>
                  <a:lnTo>
                    <a:pt x="36" y="325"/>
                  </a:lnTo>
                  <a:lnTo>
                    <a:pt x="33" y="349"/>
                  </a:lnTo>
                  <a:lnTo>
                    <a:pt x="20" y="377"/>
                  </a:lnTo>
                  <a:lnTo>
                    <a:pt x="10" y="391"/>
                  </a:lnTo>
                  <a:lnTo>
                    <a:pt x="10" y="410"/>
                  </a:lnTo>
                  <a:lnTo>
                    <a:pt x="26" y="455"/>
                  </a:lnTo>
                  <a:lnTo>
                    <a:pt x="17" y="482"/>
                  </a:lnTo>
                  <a:lnTo>
                    <a:pt x="30" y="506"/>
                  </a:lnTo>
                  <a:lnTo>
                    <a:pt x="63" y="566"/>
                  </a:lnTo>
                  <a:lnTo>
                    <a:pt x="86" y="617"/>
                  </a:lnTo>
                  <a:lnTo>
                    <a:pt x="86" y="659"/>
                  </a:lnTo>
                  <a:lnTo>
                    <a:pt x="96" y="669"/>
                  </a:lnTo>
                  <a:lnTo>
                    <a:pt x="96" y="674"/>
                  </a:lnTo>
                  <a:lnTo>
                    <a:pt x="90" y="680"/>
                  </a:lnTo>
                  <a:lnTo>
                    <a:pt x="83" y="725"/>
                  </a:lnTo>
                  <a:lnTo>
                    <a:pt x="77" y="755"/>
                  </a:lnTo>
                  <a:lnTo>
                    <a:pt x="59" y="786"/>
                  </a:lnTo>
                  <a:lnTo>
                    <a:pt x="33" y="846"/>
                  </a:lnTo>
                  <a:lnTo>
                    <a:pt x="10" y="867"/>
                  </a:lnTo>
                  <a:lnTo>
                    <a:pt x="0" y="87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007" name="Freeform 424"/>
            <p:cNvSpPr>
              <a:spLocks noChangeAspect="1"/>
            </p:cNvSpPr>
            <p:nvPr/>
          </p:nvSpPr>
          <p:spPr bwMode="auto">
            <a:xfrm>
              <a:off x="7251" y="2807"/>
              <a:ext cx="1101" cy="490"/>
            </a:xfrm>
            <a:custGeom>
              <a:avLst/>
              <a:gdLst>
                <a:gd name="T0" fmla="*/ 47 w 1101"/>
                <a:gd name="T1" fmla="*/ 190 h 490"/>
                <a:gd name="T2" fmla="*/ 102 w 1101"/>
                <a:gd name="T3" fmla="*/ 154 h 490"/>
                <a:gd name="T4" fmla="*/ 260 w 1101"/>
                <a:gd name="T5" fmla="*/ 67 h 490"/>
                <a:gd name="T6" fmla="*/ 342 w 1101"/>
                <a:gd name="T7" fmla="*/ 7 h 490"/>
                <a:gd name="T8" fmla="*/ 405 w 1101"/>
                <a:gd name="T9" fmla="*/ 10 h 490"/>
                <a:gd name="T10" fmla="*/ 363 w 1101"/>
                <a:gd name="T11" fmla="*/ 46 h 490"/>
                <a:gd name="T12" fmla="*/ 302 w 1101"/>
                <a:gd name="T13" fmla="*/ 103 h 490"/>
                <a:gd name="T14" fmla="*/ 309 w 1101"/>
                <a:gd name="T15" fmla="*/ 142 h 490"/>
                <a:gd name="T16" fmla="*/ 368 w 1101"/>
                <a:gd name="T17" fmla="*/ 115 h 490"/>
                <a:gd name="T18" fmla="*/ 519 w 1101"/>
                <a:gd name="T19" fmla="*/ 188 h 490"/>
                <a:gd name="T20" fmla="*/ 568 w 1101"/>
                <a:gd name="T21" fmla="*/ 196 h 490"/>
                <a:gd name="T22" fmla="*/ 586 w 1101"/>
                <a:gd name="T23" fmla="*/ 206 h 490"/>
                <a:gd name="T24" fmla="*/ 648 w 1101"/>
                <a:gd name="T25" fmla="*/ 157 h 490"/>
                <a:gd name="T26" fmla="*/ 844 w 1101"/>
                <a:gd name="T27" fmla="*/ 100 h 490"/>
                <a:gd name="T28" fmla="*/ 841 w 1101"/>
                <a:gd name="T29" fmla="*/ 136 h 490"/>
                <a:gd name="T30" fmla="*/ 878 w 1101"/>
                <a:gd name="T31" fmla="*/ 166 h 490"/>
                <a:gd name="T32" fmla="*/ 958 w 1101"/>
                <a:gd name="T33" fmla="*/ 160 h 490"/>
                <a:gd name="T34" fmla="*/ 1007 w 1101"/>
                <a:gd name="T35" fmla="*/ 217 h 490"/>
                <a:gd name="T36" fmla="*/ 1091 w 1101"/>
                <a:gd name="T37" fmla="*/ 223 h 490"/>
                <a:gd name="T38" fmla="*/ 1084 w 1101"/>
                <a:gd name="T39" fmla="*/ 253 h 490"/>
                <a:gd name="T40" fmla="*/ 1048 w 1101"/>
                <a:gd name="T41" fmla="*/ 248 h 490"/>
                <a:gd name="T42" fmla="*/ 1000 w 1101"/>
                <a:gd name="T43" fmla="*/ 253 h 490"/>
                <a:gd name="T44" fmla="*/ 925 w 1101"/>
                <a:gd name="T45" fmla="*/ 253 h 490"/>
                <a:gd name="T46" fmla="*/ 914 w 1101"/>
                <a:gd name="T47" fmla="*/ 286 h 490"/>
                <a:gd name="T48" fmla="*/ 821 w 1101"/>
                <a:gd name="T49" fmla="*/ 256 h 490"/>
                <a:gd name="T50" fmla="*/ 755 w 1101"/>
                <a:gd name="T51" fmla="*/ 280 h 490"/>
                <a:gd name="T52" fmla="*/ 721 w 1101"/>
                <a:gd name="T53" fmla="*/ 295 h 490"/>
                <a:gd name="T54" fmla="*/ 668 w 1101"/>
                <a:gd name="T55" fmla="*/ 298 h 490"/>
                <a:gd name="T56" fmla="*/ 609 w 1101"/>
                <a:gd name="T57" fmla="*/ 367 h 490"/>
                <a:gd name="T58" fmla="*/ 619 w 1101"/>
                <a:gd name="T59" fmla="*/ 331 h 490"/>
                <a:gd name="T60" fmla="*/ 578 w 1101"/>
                <a:gd name="T61" fmla="*/ 343 h 490"/>
                <a:gd name="T62" fmla="*/ 552 w 1101"/>
                <a:gd name="T63" fmla="*/ 319 h 490"/>
                <a:gd name="T64" fmla="*/ 525 w 1101"/>
                <a:gd name="T65" fmla="*/ 380 h 490"/>
                <a:gd name="T66" fmla="*/ 478 w 1101"/>
                <a:gd name="T67" fmla="*/ 460 h 490"/>
                <a:gd name="T68" fmla="*/ 452 w 1101"/>
                <a:gd name="T69" fmla="*/ 475 h 490"/>
                <a:gd name="T70" fmla="*/ 456 w 1101"/>
                <a:gd name="T71" fmla="*/ 433 h 490"/>
                <a:gd name="T72" fmla="*/ 419 w 1101"/>
                <a:gd name="T73" fmla="*/ 433 h 490"/>
                <a:gd name="T74" fmla="*/ 396 w 1101"/>
                <a:gd name="T75" fmla="*/ 353 h 490"/>
                <a:gd name="T76" fmla="*/ 375 w 1101"/>
                <a:gd name="T77" fmla="*/ 331 h 490"/>
                <a:gd name="T78" fmla="*/ 309 w 1101"/>
                <a:gd name="T79" fmla="*/ 310 h 490"/>
                <a:gd name="T80" fmla="*/ 283 w 1101"/>
                <a:gd name="T81" fmla="*/ 310 h 490"/>
                <a:gd name="T82" fmla="*/ 210 w 1101"/>
                <a:gd name="T83" fmla="*/ 286 h 490"/>
                <a:gd name="T84" fmla="*/ 44 w 1101"/>
                <a:gd name="T85" fmla="*/ 232 h 490"/>
                <a:gd name="T86" fmla="*/ 0 w 1101"/>
                <a:gd name="T87" fmla="*/ 208 h 49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01"/>
                <a:gd name="T133" fmla="*/ 0 h 490"/>
                <a:gd name="T134" fmla="*/ 1101 w 1101"/>
                <a:gd name="T135" fmla="*/ 490 h 49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01" h="490">
                  <a:moveTo>
                    <a:pt x="0" y="208"/>
                  </a:moveTo>
                  <a:lnTo>
                    <a:pt x="33" y="199"/>
                  </a:lnTo>
                  <a:lnTo>
                    <a:pt x="47" y="190"/>
                  </a:lnTo>
                  <a:lnTo>
                    <a:pt x="83" y="172"/>
                  </a:lnTo>
                  <a:lnTo>
                    <a:pt x="90" y="157"/>
                  </a:lnTo>
                  <a:lnTo>
                    <a:pt x="102" y="154"/>
                  </a:lnTo>
                  <a:lnTo>
                    <a:pt x="166" y="136"/>
                  </a:lnTo>
                  <a:lnTo>
                    <a:pt x="207" y="115"/>
                  </a:lnTo>
                  <a:lnTo>
                    <a:pt x="260" y="67"/>
                  </a:lnTo>
                  <a:lnTo>
                    <a:pt x="273" y="64"/>
                  </a:lnTo>
                  <a:lnTo>
                    <a:pt x="315" y="22"/>
                  </a:lnTo>
                  <a:lnTo>
                    <a:pt x="342" y="7"/>
                  </a:lnTo>
                  <a:lnTo>
                    <a:pt x="392" y="0"/>
                  </a:lnTo>
                  <a:lnTo>
                    <a:pt x="403" y="3"/>
                  </a:lnTo>
                  <a:lnTo>
                    <a:pt x="405" y="10"/>
                  </a:lnTo>
                  <a:lnTo>
                    <a:pt x="379" y="24"/>
                  </a:lnTo>
                  <a:lnTo>
                    <a:pt x="373" y="28"/>
                  </a:lnTo>
                  <a:lnTo>
                    <a:pt x="363" y="46"/>
                  </a:lnTo>
                  <a:lnTo>
                    <a:pt x="329" y="79"/>
                  </a:lnTo>
                  <a:lnTo>
                    <a:pt x="312" y="94"/>
                  </a:lnTo>
                  <a:lnTo>
                    <a:pt x="302" y="103"/>
                  </a:lnTo>
                  <a:lnTo>
                    <a:pt x="295" y="133"/>
                  </a:lnTo>
                  <a:lnTo>
                    <a:pt x="302" y="154"/>
                  </a:lnTo>
                  <a:lnTo>
                    <a:pt x="309" y="142"/>
                  </a:lnTo>
                  <a:lnTo>
                    <a:pt x="336" y="121"/>
                  </a:lnTo>
                  <a:lnTo>
                    <a:pt x="356" y="121"/>
                  </a:lnTo>
                  <a:lnTo>
                    <a:pt x="368" y="115"/>
                  </a:lnTo>
                  <a:lnTo>
                    <a:pt x="432" y="142"/>
                  </a:lnTo>
                  <a:lnTo>
                    <a:pt x="482" y="193"/>
                  </a:lnTo>
                  <a:lnTo>
                    <a:pt x="519" y="188"/>
                  </a:lnTo>
                  <a:lnTo>
                    <a:pt x="542" y="188"/>
                  </a:lnTo>
                  <a:lnTo>
                    <a:pt x="555" y="196"/>
                  </a:lnTo>
                  <a:lnTo>
                    <a:pt x="568" y="196"/>
                  </a:lnTo>
                  <a:lnTo>
                    <a:pt x="572" y="193"/>
                  </a:lnTo>
                  <a:lnTo>
                    <a:pt x="586" y="199"/>
                  </a:lnTo>
                  <a:lnTo>
                    <a:pt x="586" y="206"/>
                  </a:lnTo>
                  <a:lnTo>
                    <a:pt x="595" y="199"/>
                  </a:lnTo>
                  <a:lnTo>
                    <a:pt x="605" y="188"/>
                  </a:lnTo>
                  <a:lnTo>
                    <a:pt x="648" y="157"/>
                  </a:lnTo>
                  <a:lnTo>
                    <a:pt x="791" y="124"/>
                  </a:lnTo>
                  <a:lnTo>
                    <a:pt x="828" y="106"/>
                  </a:lnTo>
                  <a:lnTo>
                    <a:pt x="844" y="100"/>
                  </a:lnTo>
                  <a:lnTo>
                    <a:pt x="852" y="109"/>
                  </a:lnTo>
                  <a:lnTo>
                    <a:pt x="841" y="127"/>
                  </a:lnTo>
                  <a:lnTo>
                    <a:pt x="841" y="136"/>
                  </a:lnTo>
                  <a:lnTo>
                    <a:pt x="858" y="166"/>
                  </a:lnTo>
                  <a:lnTo>
                    <a:pt x="868" y="172"/>
                  </a:lnTo>
                  <a:lnTo>
                    <a:pt x="878" y="166"/>
                  </a:lnTo>
                  <a:lnTo>
                    <a:pt x="901" y="169"/>
                  </a:lnTo>
                  <a:lnTo>
                    <a:pt x="910" y="163"/>
                  </a:lnTo>
                  <a:lnTo>
                    <a:pt x="958" y="160"/>
                  </a:lnTo>
                  <a:lnTo>
                    <a:pt x="978" y="172"/>
                  </a:lnTo>
                  <a:lnTo>
                    <a:pt x="995" y="203"/>
                  </a:lnTo>
                  <a:lnTo>
                    <a:pt x="1007" y="217"/>
                  </a:lnTo>
                  <a:lnTo>
                    <a:pt x="1044" y="229"/>
                  </a:lnTo>
                  <a:lnTo>
                    <a:pt x="1081" y="223"/>
                  </a:lnTo>
                  <a:lnTo>
                    <a:pt x="1091" y="223"/>
                  </a:lnTo>
                  <a:lnTo>
                    <a:pt x="1101" y="229"/>
                  </a:lnTo>
                  <a:lnTo>
                    <a:pt x="1101" y="241"/>
                  </a:lnTo>
                  <a:lnTo>
                    <a:pt x="1084" y="253"/>
                  </a:lnTo>
                  <a:lnTo>
                    <a:pt x="1061" y="256"/>
                  </a:lnTo>
                  <a:lnTo>
                    <a:pt x="1051" y="253"/>
                  </a:lnTo>
                  <a:lnTo>
                    <a:pt x="1048" y="248"/>
                  </a:lnTo>
                  <a:lnTo>
                    <a:pt x="1041" y="248"/>
                  </a:lnTo>
                  <a:lnTo>
                    <a:pt x="1018" y="259"/>
                  </a:lnTo>
                  <a:lnTo>
                    <a:pt x="1000" y="253"/>
                  </a:lnTo>
                  <a:lnTo>
                    <a:pt x="988" y="253"/>
                  </a:lnTo>
                  <a:lnTo>
                    <a:pt x="947" y="259"/>
                  </a:lnTo>
                  <a:lnTo>
                    <a:pt x="925" y="253"/>
                  </a:lnTo>
                  <a:lnTo>
                    <a:pt x="914" y="259"/>
                  </a:lnTo>
                  <a:lnTo>
                    <a:pt x="921" y="280"/>
                  </a:lnTo>
                  <a:lnTo>
                    <a:pt x="914" y="286"/>
                  </a:lnTo>
                  <a:lnTo>
                    <a:pt x="905" y="283"/>
                  </a:lnTo>
                  <a:lnTo>
                    <a:pt x="881" y="265"/>
                  </a:lnTo>
                  <a:lnTo>
                    <a:pt x="821" y="256"/>
                  </a:lnTo>
                  <a:lnTo>
                    <a:pt x="808" y="259"/>
                  </a:lnTo>
                  <a:lnTo>
                    <a:pt x="795" y="253"/>
                  </a:lnTo>
                  <a:lnTo>
                    <a:pt x="755" y="280"/>
                  </a:lnTo>
                  <a:lnTo>
                    <a:pt x="745" y="280"/>
                  </a:lnTo>
                  <a:lnTo>
                    <a:pt x="729" y="289"/>
                  </a:lnTo>
                  <a:lnTo>
                    <a:pt x="721" y="295"/>
                  </a:lnTo>
                  <a:lnTo>
                    <a:pt x="715" y="298"/>
                  </a:lnTo>
                  <a:lnTo>
                    <a:pt x="692" y="295"/>
                  </a:lnTo>
                  <a:lnTo>
                    <a:pt x="668" y="298"/>
                  </a:lnTo>
                  <a:lnTo>
                    <a:pt x="665" y="316"/>
                  </a:lnTo>
                  <a:lnTo>
                    <a:pt x="659" y="325"/>
                  </a:lnTo>
                  <a:lnTo>
                    <a:pt x="609" y="367"/>
                  </a:lnTo>
                  <a:lnTo>
                    <a:pt x="602" y="364"/>
                  </a:lnTo>
                  <a:lnTo>
                    <a:pt x="598" y="358"/>
                  </a:lnTo>
                  <a:lnTo>
                    <a:pt x="619" y="331"/>
                  </a:lnTo>
                  <a:lnTo>
                    <a:pt x="615" y="319"/>
                  </a:lnTo>
                  <a:lnTo>
                    <a:pt x="589" y="319"/>
                  </a:lnTo>
                  <a:lnTo>
                    <a:pt x="578" y="343"/>
                  </a:lnTo>
                  <a:lnTo>
                    <a:pt x="568" y="355"/>
                  </a:lnTo>
                  <a:lnTo>
                    <a:pt x="558" y="340"/>
                  </a:lnTo>
                  <a:lnTo>
                    <a:pt x="552" y="319"/>
                  </a:lnTo>
                  <a:lnTo>
                    <a:pt x="549" y="322"/>
                  </a:lnTo>
                  <a:lnTo>
                    <a:pt x="542" y="353"/>
                  </a:lnTo>
                  <a:lnTo>
                    <a:pt x="525" y="380"/>
                  </a:lnTo>
                  <a:lnTo>
                    <a:pt x="513" y="409"/>
                  </a:lnTo>
                  <a:lnTo>
                    <a:pt x="502" y="427"/>
                  </a:lnTo>
                  <a:lnTo>
                    <a:pt x="478" y="460"/>
                  </a:lnTo>
                  <a:lnTo>
                    <a:pt x="478" y="481"/>
                  </a:lnTo>
                  <a:lnTo>
                    <a:pt x="476" y="490"/>
                  </a:lnTo>
                  <a:lnTo>
                    <a:pt x="452" y="475"/>
                  </a:lnTo>
                  <a:lnTo>
                    <a:pt x="446" y="454"/>
                  </a:lnTo>
                  <a:lnTo>
                    <a:pt x="456" y="445"/>
                  </a:lnTo>
                  <a:lnTo>
                    <a:pt x="456" y="433"/>
                  </a:lnTo>
                  <a:lnTo>
                    <a:pt x="452" y="430"/>
                  </a:lnTo>
                  <a:lnTo>
                    <a:pt x="426" y="437"/>
                  </a:lnTo>
                  <a:lnTo>
                    <a:pt x="419" y="433"/>
                  </a:lnTo>
                  <a:lnTo>
                    <a:pt x="429" y="382"/>
                  </a:lnTo>
                  <a:lnTo>
                    <a:pt x="426" y="364"/>
                  </a:lnTo>
                  <a:lnTo>
                    <a:pt x="396" y="353"/>
                  </a:lnTo>
                  <a:lnTo>
                    <a:pt x="373" y="346"/>
                  </a:lnTo>
                  <a:lnTo>
                    <a:pt x="373" y="337"/>
                  </a:lnTo>
                  <a:lnTo>
                    <a:pt x="375" y="331"/>
                  </a:lnTo>
                  <a:lnTo>
                    <a:pt x="366" y="325"/>
                  </a:lnTo>
                  <a:lnTo>
                    <a:pt x="342" y="316"/>
                  </a:lnTo>
                  <a:lnTo>
                    <a:pt x="309" y="310"/>
                  </a:lnTo>
                  <a:lnTo>
                    <a:pt x="295" y="314"/>
                  </a:lnTo>
                  <a:lnTo>
                    <a:pt x="286" y="319"/>
                  </a:lnTo>
                  <a:lnTo>
                    <a:pt x="283" y="310"/>
                  </a:lnTo>
                  <a:lnTo>
                    <a:pt x="260" y="310"/>
                  </a:lnTo>
                  <a:lnTo>
                    <a:pt x="229" y="286"/>
                  </a:lnTo>
                  <a:lnTo>
                    <a:pt x="210" y="286"/>
                  </a:lnTo>
                  <a:lnTo>
                    <a:pt x="60" y="259"/>
                  </a:lnTo>
                  <a:lnTo>
                    <a:pt x="49" y="253"/>
                  </a:lnTo>
                  <a:lnTo>
                    <a:pt x="44" y="232"/>
                  </a:lnTo>
                  <a:lnTo>
                    <a:pt x="30" y="223"/>
                  </a:lnTo>
                  <a:lnTo>
                    <a:pt x="10" y="221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44" name="Freeform 425"/>
            <p:cNvSpPr>
              <a:spLocks noChangeAspect="1"/>
            </p:cNvSpPr>
            <p:nvPr/>
          </p:nvSpPr>
          <p:spPr bwMode="auto">
            <a:xfrm>
              <a:off x="7251" y="2807"/>
              <a:ext cx="1101" cy="490"/>
            </a:xfrm>
            <a:custGeom>
              <a:avLst/>
              <a:gdLst>
                <a:gd name="T0" fmla="*/ 47 w 1101"/>
                <a:gd name="T1" fmla="*/ 189 h 490"/>
                <a:gd name="T2" fmla="*/ 102 w 1101"/>
                <a:gd name="T3" fmla="*/ 153 h 490"/>
                <a:gd name="T4" fmla="*/ 260 w 1101"/>
                <a:gd name="T5" fmla="*/ 67 h 490"/>
                <a:gd name="T6" fmla="*/ 342 w 1101"/>
                <a:gd name="T7" fmla="*/ 7 h 490"/>
                <a:gd name="T8" fmla="*/ 405 w 1101"/>
                <a:gd name="T9" fmla="*/ 10 h 490"/>
                <a:gd name="T10" fmla="*/ 362 w 1101"/>
                <a:gd name="T11" fmla="*/ 46 h 490"/>
                <a:gd name="T12" fmla="*/ 302 w 1101"/>
                <a:gd name="T13" fmla="*/ 102 h 490"/>
                <a:gd name="T14" fmla="*/ 309 w 1101"/>
                <a:gd name="T15" fmla="*/ 142 h 490"/>
                <a:gd name="T16" fmla="*/ 368 w 1101"/>
                <a:gd name="T17" fmla="*/ 115 h 490"/>
                <a:gd name="T18" fmla="*/ 518 w 1101"/>
                <a:gd name="T19" fmla="*/ 187 h 490"/>
                <a:gd name="T20" fmla="*/ 568 w 1101"/>
                <a:gd name="T21" fmla="*/ 196 h 490"/>
                <a:gd name="T22" fmla="*/ 585 w 1101"/>
                <a:gd name="T23" fmla="*/ 205 h 490"/>
                <a:gd name="T24" fmla="*/ 648 w 1101"/>
                <a:gd name="T25" fmla="*/ 157 h 490"/>
                <a:gd name="T26" fmla="*/ 844 w 1101"/>
                <a:gd name="T27" fmla="*/ 100 h 490"/>
                <a:gd name="T28" fmla="*/ 841 w 1101"/>
                <a:gd name="T29" fmla="*/ 136 h 490"/>
                <a:gd name="T30" fmla="*/ 877 w 1101"/>
                <a:gd name="T31" fmla="*/ 166 h 490"/>
                <a:gd name="T32" fmla="*/ 957 w 1101"/>
                <a:gd name="T33" fmla="*/ 160 h 490"/>
                <a:gd name="T34" fmla="*/ 1007 w 1101"/>
                <a:gd name="T35" fmla="*/ 217 h 490"/>
                <a:gd name="T36" fmla="*/ 1090 w 1101"/>
                <a:gd name="T37" fmla="*/ 223 h 490"/>
                <a:gd name="T38" fmla="*/ 1084 w 1101"/>
                <a:gd name="T39" fmla="*/ 252 h 490"/>
                <a:gd name="T40" fmla="*/ 1048 w 1101"/>
                <a:gd name="T41" fmla="*/ 247 h 490"/>
                <a:gd name="T42" fmla="*/ 1000 w 1101"/>
                <a:gd name="T43" fmla="*/ 252 h 490"/>
                <a:gd name="T44" fmla="*/ 925 w 1101"/>
                <a:gd name="T45" fmla="*/ 252 h 490"/>
                <a:gd name="T46" fmla="*/ 914 w 1101"/>
                <a:gd name="T47" fmla="*/ 286 h 490"/>
                <a:gd name="T48" fmla="*/ 821 w 1101"/>
                <a:gd name="T49" fmla="*/ 256 h 490"/>
                <a:gd name="T50" fmla="*/ 755 w 1101"/>
                <a:gd name="T51" fmla="*/ 280 h 490"/>
                <a:gd name="T52" fmla="*/ 721 w 1101"/>
                <a:gd name="T53" fmla="*/ 295 h 490"/>
                <a:gd name="T54" fmla="*/ 668 w 1101"/>
                <a:gd name="T55" fmla="*/ 298 h 490"/>
                <a:gd name="T56" fmla="*/ 609 w 1101"/>
                <a:gd name="T57" fmla="*/ 367 h 490"/>
                <a:gd name="T58" fmla="*/ 619 w 1101"/>
                <a:gd name="T59" fmla="*/ 331 h 490"/>
                <a:gd name="T60" fmla="*/ 578 w 1101"/>
                <a:gd name="T61" fmla="*/ 343 h 490"/>
                <a:gd name="T62" fmla="*/ 552 w 1101"/>
                <a:gd name="T63" fmla="*/ 318 h 490"/>
                <a:gd name="T64" fmla="*/ 525 w 1101"/>
                <a:gd name="T65" fmla="*/ 379 h 490"/>
                <a:gd name="T66" fmla="*/ 478 w 1101"/>
                <a:gd name="T67" fmla="*/ 460 h 490"/>
                <a:gd name="T68" fmla="*/ 452 w 1101"/>
                <a:gd name="T69" fmla="*/ 475 h 490"/>
                <a:gd name="T70" fmla="*/ 455 w 1101"/>
                <a:gd name="T71" fmla="*/ 434 h 490"/>
                <a:gd name="T72" fmla="*/ 419 w 1101"/>
                <a:gd name="T73" fmla="*/ 434 h 490"/>
                <a:gd name="T74" fmla="*/ 396 w 1101"/>
                <a:gd name="T75" fmla="*/ 352 h 490"/>
                <a:gd name="T76" fmla="*/ 375 w 1101"/>
                <a:gd name="T77" fmla="*/ 331 h 490"/>
                <a:gd name="T78" fmla="*/ 309 w 1101"/>
                <a:gd name="T79" fmla="*/ 310 h 490"/>
                <a:gd name="T80" fmla="*/ 282 w 1101"/>
                <a:gd name="T81" fmla="*/ 310 h 490"/>
                <a:gd name="T82" fmla="*/ 209 w 1101"/>
                <a:gd name="T83" fmla="*/ 286 h 490"/>
                <a:gd name="T84" fmla="*/ 43 w 1101"/>
                <a:gd name="T85" fmla="*/ 232 h 490"/>
                <a:gd name="T86" fmla="*/ 0 w 1101"/>
                <a:gd name="T87" fmla="*/ 208 h 49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01"/>
                <a:gd name="T133" fmla="*/ 0 h 490"/>
                <a:gd name="T134" fmla="*/ 1101 w 1101"/>
                <a:gd name="T135" fmla="*/ 490 h 49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01" h="490">
                  <a:moveTo>
                    <a:pt x="0" y="208"/>
                  </a:moveTo>
                  <a:lnTo>
                    <a:pt x="32" y="199"/>
                  </a:lnTo>
                  <a:lnTo>
                    <a:pt x="47" y="189"/>
                  </a:lnTo>
                  <a:lnTo>
                    <a:pt x="83" y="172"/>
                  </a:lnTo>
                  <a:lnTo>
                    <a:pt x="89" y="157"/>
                  </a:lnTo>
                  <a:lnTo>
                    <a:pt x="102" y="153"/>
                  </a:lnTo>
                  <a:lnTo>
                    <a:pt x="166" y="136"/>
                  </a:lnTo>
                  <a:lnTo>
                    <a:pt x="206" y="115"/>
                  </a:lnTo>
                  <a:lnTo>
                    <a:pt x="260" y="67"/>
                  </a:lnTo>
                  <a:lnTo>
                    <a:pt x="272" y="63"/>
                  </a:lnTo>
                  <a:lnTo>
                    <a:pt x="315" y="21"/>
                  </a:lnTo>
                  <a:lnTo>
                    <a:pt x="342" y="7"/>
                  </a:lnTo>
                  <a:lnTo>
                    <a:pt x="392" y="0"/>
                  </a:lnTo>
                  <a:lnTo>
                    <a:pt x="402" y="3"/>
                  </a:lnTo>
                  <a:lnTo>
                    <a:pt x="405" y="10"/>
                  </a:lnTo>
                  <a:lnTo>
                    <a:pt x="379" y="24"/>
                  </a:lnTo>
                  <a:lnTo>
                    <a:pt x="372" y="28"/>
                  </a:lnTo>
                  <a:lnTo>
                    <a:pt x="362" y="46"/>
                  </a:lnTo>
                  <a:lnTo>
                    <a:pt x="329" y="78"/>
                  </a:lnTo>
                  <a:lnTo>
                    <a:pt x="312" y="94"/>
                  </a:lnTo>
                  <a:lnTo>
                    <a:pt x="302" y="102"/>
                  </a:lnTo>
                  <a:lnTo>
                    <a:pt x="295" y="133"/>
                  </a:lnTo>
                  <a:lnTo>
                    <a:pt x="302" y="153"/>
                  </a:lnTo>
                  <a:lnTo>
                    <a:pt x="309" y="142"/>
                  </a:lnTo>
                  <a:lnTo>
                    <a:pt x="335" y="121"/>
                  </a:lnTo>
                  <a:lnTo>
                    <a:pt x="355" y="121"/>
                  </a:lnTo>
                  <a:lnTo>
                    <a:pt x="368" y="115"/>
                  </a:lnTo>
                  <a:lnTo>
                    <a:pt x="432" y="142"/>
                  </a:lnTo>
                  <a:lnTo>
                    <a:pt x="482" y="193"/>
                  </a:lnTo>
                  <a:lnTo>
                    <a:pt x="518" y="187"/>
                  </a:lnTo>
                  <a:lnTo>
                    <a:pt x="542" y="187"/>
                  </a:lnTo>
                  <a:lnTo>
                    <a:pt x="555" y="196"/>
                  </a:lnTo>
                  <a:lnTo>
                    <a:pt x="568" y="196"/>
                  </a:lnTo>
                  <a:lnTo>
                    <a:pt x="572" y="193"/>
                  </a:lnTo>
                  <a:lnTo>
                    <a:pt x="585" y="199"/>
                  </a:lnTo>
                  <a:lnTo>
                    <a:pt x="585" y="205"/>
                  </a:lnTo>
                  <a:lnTo>
                    <a:pt x="595" y="199"/>
                  </a:lnTo>
                  <a:lnTo>
                    <a:pt x="605" y="187"/>
                  </a:lnTo>
                  <a:lnTo>
                    <a:pt x="648" y="157"/>
                  </a:lnTo>
                  <a:lnTo>
                    <a:pt x="791" y="124"/>
                  </a:lnTo>
                  <a:lnTo>
                    <a:pt x="828" y="106"/>
                  </a:lnTo>
                  <a:lnTo>
                    <a:pt x="844" y="100"/>
                  </a:lnTo>
                  <a:lnTo>
                    <a:pt x="851" y="109"/>
                  </a:lnTo>
                  <a:lnTo>
                    <a:pt x="841" y="127"/>
                  </a:lnTo>
                  <a:lnTo>
                    <a:pt x="841" y="136"/>
                  </a:lnTo>
                  <a:lnTo>
                    <a:pt x="857" y="166"/>
                  </a:lnTo>
                  <a:lnTo>
                    <a:pt x="868" y="172"/>
                  </a:lnTo>
                  <a:lnTo>
                    <a:pt x="877" y="166"/>
                  </a:lnTo>
                  <a:lnTo>
                    <a:pt x="901" y="168"/>
                  </a:lnTo>
                  <a:lnTo>
                    <a:pt x="910" y="163"/>
                  </a:lnTo>
                  <a:lnTo>
                    <a:pt x="957" y="160"/>
                  </a:lnTo>
                  <a:lnTo>
                    <a:pt x="977" y="172"/>
                  </a:lnTo>
                  <a:lnTo>
                    <a:pt x="994" y="202"/>
                  </a:lnTo>
                  <a:lnTo>
                    <a:pt x="1007" y="217"/>
                  </a:lnTo>
                  <a:lnTo>
                    <a:pt x="1044" y="229"/>
                  </a:lnTo>
                  <a:lnTo>
                    <a:pt x="1081" y="223"/>
                  </a:lnTo>
                  <a:lnTo>
                    <a:pt x="1090" y="223"/>
                  </a:lnTo>
                  <a:lnTo>
                    <a:pt x="1101" y="229"/>
                  </a:lnTo>
                  <a:lnTo>
                    <a:pt x="1101" y="241"/>
                  </a:lnTo>
                  <a:lnTo>
                    <a:pt x="1084" y="252"/>
                  </a:lnTo>
                  <a:lnTo>
                    <a:pt x="1061" y="256"/>
                  </a:lnTo>
                  <a:lnTo>
                    <a:pt x="1050" y="252"/>
                  </a:lnTo>
                  <a:lnTo>
                    <a:pt x="1048" y="247"/>
                  </a:lnTo>
                  <a:lnTo>
                    <a:pt x="1040" y="247"/>
                  </a:lnTo>
                  <a:lnTo>
                    <a:pt x="1017" y="259"/>
                  </a:lnTo>
                  <a:lnTo>
                    <a:pt x="1000" y="252"/>
                  </a:lnTo>
                  <a:lnTo>
                    <a:pt x="987" y="252"/>
                  </a:lnTo>
                  <a:lnTo>
                    <a:pt x="947" y="259"/>
                  </a:lnTo>
                  <a:lnTo>
                    <a:pt x="925" y="252"/>
                  </a:lnTo>
                  <a:lnTo>
                    <a:pt x="914" y="259"/>
                  </a:lnTo>
                  <a:lnTo>
                    <a:pt x="921" y="280"/>
                  </a:lnTo>
                  <a:lnTo>
                    <a:pt x="914" y="286"/>
                  </a:lnTo>
                  <a:lnTo>
                    <a:pt x="904" y="283"/>
                  </a:lnTo>
                  <a:lnTo>
                    <a:pt x="881" y="265"/>
                  </a:lnTo>
                  <a:lnTo>
                    <a:pt x="821" y="256"/>
                  </a:lnTo>
                  <a:lnTo>
                    <a:pt x="808" y="259"/>
                  </a:lnTo>
                  <a:lnTo>
                    <a:pt x="794" y="252"/>
                  </a:lnTo>
                  <a:lnTo>
                    <a:pt x="755" y="280"/>
                  </a:lnTo>
                  <a:lnTo>
                    <a:pt x="745" y="280"/>
                  </a:lnTo>
                  <a:lnTo>
                    <a:pt x="729" y="289"/>
                  </a:lnTo>
                  <a:lnTo>
                    <a:pt x="721" y="295"/>
                  </a:lnTo>
                  <a:lnTo>
                    <a:pt x="715" y="298"/>
                  </a:lnTo>
                  <a:lnTo>
                    <a:pt x="692" y="295"/>
                  </a:lnTo>
                  <a:lnTo>
                    <a:pt x="668" y="298"/>
                  </a:lnTo>
                  <a:lnTo>
                    <a:pt x="665" y="316"/>
                  </a:lnTo>
                  <a:lnTo>
                    <a:pt x="658" y="325"/>
                  </a:lnTo>
                  <a:lnTo>
                    <a:pt x="609" y="367"/>
                  </a:lnTo>
                  <a:lnTo>
                    <a:pt x="601" y="364"/>
                  </a:lnTo>
                  <a:lnTo>
                    <a:pt x="598" y="358"/>
                  </a:lnTo>
                  <a:lnTo>
                    <a:pt x="619" y="331"/>
                  </a:lnTo>
                  <a:lnTo>
                    <a:pt x="615" y="318"/>
                  </a:lnTo>
                  <a:lnTo>
                    <a:pt x="589" y="318"/>
                  </a:lnTo>
                  <a:lnTo>
                    <a:pt x="578" y="343"/>
                  </a:lnTo>
                  <a:lnTo>
                    <a:pt x="568" y="355"/>
                  </a:lnTo>
                  <a:lnTo>
                    <a:pt x="558" y="340"/>
                  </a:lnTo>
                  <a:lnTo>
                    <a:pt x="552" y="318"/>
                  </a:lnTo>
                  <a:lnTo>
                    <a:pt x="548" y="322"/>
                  </a:lnTo>
                  <a:lnTo>
                    <a:pt x="542" y="352"/>
                  </a:lnTo>
                  <a:lnTo>
                    <a:pt x="525" y="379"/>
                  </a:lnTo>
                  <a:lnTo>
                    <a:pt x="512" y="409"/>
                  </a:lnTo>
                  <a:lnTo>
                    <a:pt x="502" y="427"/>
                  </a:lnTo>
                  <a:lnTo>
                    <a:pt x="478" y="460"/>
                  </a:lnTo>
                  <a:lnTo>
                    <a:pt x="478" y="481"/>
                  </a:lnTo>
                  <a:lnTo>
                    <a:pt x="475" y="490"/>
                  </a:lnTo>
                  <a:lnTo>
                    <a:pt x="452" y="475"/>
                  </a:lnTo>
                  <a:lnTo>
                    <a:pt x="445" y="454"/>
                  </a:lnTo>
                  <a:lnTo>
                    <a:pt x="455" y="445"/>
                  </a:lnTo>
                  <a:lnTo>
                    <a:pt x="455" y="434"/>
                  </a:lnTo>
                  <a:lnTo>
                    <a:pt x="452" y="430"/>
                  </a:lnTo>
                  <a:lnTo>
                    <a:pt x="426" y="436"/>
                  </a:lnTo>
                  <a:lnTo>
                    <a:pt x="419" y="434"/>
                  </a:lnTo>
                  <a:lnTo>
                    <a:pt x="429" y="382"/>
                  </a:lnTo>
                  <a:lnTo>
                    <a:pt x="426" y="364"/>
                  </a:lnTo>
                  <a:lnTo>
                    <a:pt x="396" y="352"/>
                  </a:lnTo>
                  <a:lnTo>
                    <a:pt x="372" y="346"/>
                  </a:lnTo>
                  <a:lnTo>
                    <a:pt x="372" y="337"/>
                  </a:lnTo>
                  <a:lnTo>
                    <a:pt x="375" y="331"/>
                  </a:lnTo>
                  <a:lnTo>
                    <a:pt x="365" y="325"/>
                  </a:lnTo>
                  <a:lnTo>
                    <a:pt x="342" y="316"/>
                  </a:lnTo>
                  <a:lnTo>
                    <a:pt x="309" y="310"/>
                  </a:lnTo>
                  <a:lnTo>
                    <a:pt x="295" y="313"/>
                  </a:lnTo>
                  <a:lnTo>
                    <a:pt x="286" y="318"/>
                  </a:lnTo>
                  <a:lnTo>
                    <a:pt x="282" y="310"/>
                  </a:lnTo>
                  <a:lnTo>
                    <a:pt x="260" y="310"/>
                  </a:lnTo>
                  <a:lnTo>
                    <a:pt x="229" y="286"/>
                  </a:lnTo>
                  <a:lnTo>
                    <a:pt x="209" y="286"/>
                  </a:lnTo>
                  <a:lnTo>
                    <a:pt x="59" y="259"/>
                  </a:lnTo>
                  <a:lnTo>
                    <a:pt x="49" y="252"/>
                  </a:lnTo>
                  <a:lnTo>
                    <a:pt x="43" y="232"/>
                  </a:lnTo>
                  <a:lnTo>
                    <a:pt x="30" y="223"/>
                  </a:lnTo>
                  <a:lnTo>
                    <a:pt x="10" y="220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45" name="Freeform 426"/>
            <p:cNvSpPr>
              <a:spLocks noChangeAspect="1"/>
            </p:cNvSpPr>
            <p:nvPr/>
          </p:nvSpPr>
          <p:spPr bwMode="auto">
            <a:xfrm>
              <a:off x="7251" y="2807"/>
              <a:ext cx="1101" cy="490"/>
            </a:xfrm>
            <a:custGeom>
              <a:avLst/>
              <a:gdLst>
                <a:gd name="T0" fmla="*/ 47 w 1101"/>
                <a:gd name="T1" fmla="*/ 189 h 490"/>
                <a:gd name="T2" fmla="*/ 102 w 1101"/>
                <a:gd name="T3" fmla="*/ 153 h 490"/>
                <a:gd name="T4" fmla="*/ 260 w 1101"/>
                <a:gd name="T5" fmla="*/ 67 h 490"/>
                <a:gd name="T6" fmla="*/ 342 w 1101"/>
                <a:gd name="T7" fmla="*/ 7 h 490"/>
                <a:gd name="T8" fmla="*/ 405 w 1101"/>
                <a:gd name="T9" fmla="*/ 10 h 490"/>
                <a:gd name="T10" fmla="*/ 362 w 1101"/>
                <a:gd name="T11" fmla="*/ 46 h 490"/>
                <a:gd name="T12" fmla="*/ 302 w 1101"/>
                <a:gd name="T13" fmla="*/ 102 h 490"/>
                <a:gd name="T14" fmla="*/ 309 w 1101"/>
                <a:gd name="T15" fmla="*/ 142 h 490"/>
                <a:gd name="T16" fmla="*/ 368 w 1101"/>
                <a:gd name="T17" fmla="*/ 115 h 490"/>
                <a:gd name="T18" fmla="*/ 518 w 1101"/>
                <a:gd name="T19" fmla="*/ 187 h 490"/>
                <a:gd name="T20" fmla="*/ 568 w 1101"/>
                <a:gd name="T21" fmla="*/ 196 h 490"/>
                <a:gd name="T22" fmla="*/ 585 w 1101"/>
                <a:gd name="T23" fmla="*/ 205 h 490"/>
                <a:gd name="T24" fmla="*/ 648 w 1101"/>
                <a:gd name="T25" fmla="*/ 157 h 490"/>
                <a:gd name="T26" fmla="*/ 844 w 1101"/>
                <a:gd name="T27" fmla="*/ 100 h 490"/>
                <a:gd name="T28" fmla="*/ 841 w 1101"/>
                <a:gd name="T29" fmla="*/ 136 h 490"/>
                <a:gd name="T30" fmla="*/ 877 w 1101"/>
                <a:gd name="T31" fmla="*/ 166 h 490"/>
                <a:gd name="T32" fmla="*/ 957 w 1101"/>
                <a:gd name="T33" fmla="*/ 160 h 490"/>
                <a:gd name="T34" fmla="*/ 1007 w 1101"/>
                <a:gd name="T35" fmla="*/ 217 h 490"/>
                <a:gd name="T36" fmla="*/ 1090 w 1101"/>
                <a:gd name="T37" fmla="*/ 223 h 490"/>
                <a:gd name="T38" fmla="*/ 1084 w 1101"/>
                <a:gd name="T39" fmla="*/ 252 h 490"/>
                <a:gd name="T40" fmla="*/ 1048 w 1101"/>
                <a:gd name="T41" fmla="*/ 247 h 490"/>
                <a:gd name="T42" fmla="*/ 1000 w 1101"/>
                <a:gd name="T43" fmla="*/ 252 h 490"/>
                <a:gd name="T44" fmla="*/ 925 w 1101"/>
                <a:gd name="T45" fmla="*/ 252 h 490"/>
                <a:gd name="T46" fmla="*/ 914 w 1101"/>
                <a:gd name="T47" fmla="*/ 286 h 490"/>
                <a:gd name="T48" fmla="*/ 821 w 1101"/>
                <a:gd name="T49" fmla="*/ 256 h 490"/>
                <a:gd name="T50" fmla="*/ 755 w 1101"/>
                <a:gd name="T51" fmla="*/ 280 h 490"/>
                <a:gd name="T52" fmla="*/ 721 w 1101"/>
                <a:gd name="T53" fmla="*/ 295 h 490"/>
                <a:gd name="T54" fmla="*/ 668 w 1101"/>
                <a:gd name="T55" fmla="*/ 298 h 490"/>
                <a:gd name="T56" fmla="*/ 609 w 1101"/>
                <a:gd name="T57" fmla="*/ 367 h 490"/>
                <a:gd name="T58" fmla="*/ 619 w 1101"/>
                <a:gd name="T59" fmla="*/ 331 h 490"/>
                <a:gd name="T60" fmla="*/ 578 w 1101"/>
                <a:gd name="T61" fmla="*/ 343 h 490"/>
                <a:gd name="T62" fmla="*/ 552 w 1101"/>
                <a:gd name="T63" fmla="*/ 318 h 490"/>
                <a:gd name="T64" fmla="*/ 525 w 1101"/>
                <a:gd name="T65" fmla="*/ 379 h 490"/>
                <a:gd name="T66" fmla="*/ 478 w 1101"/>
                <a:gd name="T67" fmla="*/ 460 h 490"/>
                <a:gd name="T68" fmla="*/ 452 w 1101"/>
                <a:gd name="T69" fmla="*/ 475 h 490"/>
                <a:gd name="T70" fmla="*/ 455 w 1101"/>
                <a:gd name="T71" fmla="*/ 434 h 490"/>
                <a:gd name="T72" fmla="*/ 419 w 1101"/>
                <a:gd name="T73" fmla="*/ 434 h 490"/>
                <a:gd name="T74" fmla="*/ 396 w 1101"/>
                <a:gd name="T75" fmla="*/ 352 h 490"/>
                <a:gd name="T76" fmla="*/ 375 w 1101"/>
                <a:gd name="T77" fmla="*/ 331 h 490"/>
                <a:gd name="T78" fmla="*/ 309 w 1101"/>
                <a:gd name="T79" fmla="*/ 310 h 490"/>
                <a:gd name="T80" fmla="*/ 282 w 1101"/>
                <a:gd name="T81" fmla="*/ 310 h 490"/>
                <a:gd name="T82" fmla="*/ 209 w 1101"/>
                <a:gd name="T83" fmla="*/ 286 h 490"/>
                <a:gd name="T84" fmla="*/ 43 w 1101"/>
                <a:gd name="T85" fmla="*/ 232 h 490"/>
                <a:gd name="T86" fmla="*/ 0 w 1101"/>
                <a:gd name="T87" fmla="*/ 208 h 49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01"/>
                <a:gd name="T133" fmla="*/ 0 h 490"/>
                <a:gd name="T134" fmla="*/ 1101 w 1101"/>
                <a:gd name="T135" fmla="*/ 490 h 49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01" h="490">
                  <a:moveTo>
                    <a:pt x="0" y="208"/>
                  </a:moveTo>
                  <a:lnTo>
                    <a:pt x="32" y="199"/>
                  </a:lnTo>
                  <a:lnTo>
                    <a:pt x="47" y="189"/>
                  </a:lnTo>
                  <a:lnTo>
                    <a:pt x="83" y="172"/>
                  </a:lnTo>
                  <a:lnTo>
                    <a:pt x="89" y="157"/>
                  </a:lnTo>
                  <a:lnTo>
                    <a:pt x="102" y="153"/>
                  </a:lnTo>
                  <a:lnTo>
                    <a:pt x="166" y="136"/>
                  </a:lnTo>
                  <a:lnTo>
                    <a:pt x="206" y="115"/>
                  </a:lnTo>
                  <a:lnTo>
                    <a:pt x="260" y="67"/>
                  </a:lnTo>
                  <a:lnTo>
                    <a:pt x="272" y="63"/>
                  </a:lnTo>
                  <a:lnTo>
                    <a:pt x="315" y="21"/>
                  </a:lnTo>
                  <a:lnTo>
                    <a:pt x="342" y="7"/>
                  </a:lnTo>
                  <a:lnTo>
                    <a:pt x="392" y="0"/>
                  </a:lnTo>
                  <a:lnTo>
                    <a:pt x="402" y="3"/>
                  </a:lnTo>
                  <a:lnTo>
                    <a:pt x="405" y="10"/>
                  </a:lnTo>
                  <a:lnTo>
                    <a:pt x="379" y="24"/>
                  </a:lnTo>
                  <a:lnTo>
                    <a:pt x="372" y="28"/>
                  </a:lnTo>
                  <a:lnTo>
                    <a:pt x="362" y="46"/>
                  </a:lnTo>
                  <a:lnTo>
                    <a:pt x="329" y="78"/>
                  </a:lnTo>
                  <a:lnTo>
                    <a:pt x="312" y="94"/>
                  </a:lnTo>
                  <a:lnTo>
                    <a:pt x="302" y="102"/>
                  </a:lnTo>
                  <a:lnTo>
                    <a:pt x="295" y="133"/>
                  </a:lnTo>
                  <a:lnTo>
                    <a:pt x="302" y="153"/>
                  </a:lnTo>
                  <a:lnTo>
                    <a:pt x="309" y="142"/>
                  </a:lnTo>
                  <a:lnTo>
                    <a:pt x="335" y="121"/>
                  </a:lnTo>
                  <a:lnTo>
                    <a:pt x="355" y="121"/>
                  </a:lnTo>
                  <a:lnTo>
                    <a:pt x="368" y="115"/>
                  </a:lnTo>
                  <a:lnTo>
                    <a:pt x="432" y="142"/>
                  </a:lnTo>
                  <a:lnTo>
                    <a:pt x="482" y="193"/>
                  </a:lnTo>
                  <a:lnTo>
                    <a:pt x="518" y="187"/>
                  </a:lnTo>
                  <a:lnTo>
                    <a:pt x="542" y="187"/>
                  </a:lnTo>
                  <a:lnTo>
                    <a:pt x="555" y="196"/>
                  </a:lnTo>
                  <a:lnTo>
                    <a:pt x="568" y="196"/>
                  </a:lnTo>
                  <a:lnTo>
                    <a:pt x="572" y="193"/>
                  </a:lnTo>
                  <a:lnTo>
                    <a:pt x="585" y="199"/>
                  </a:lnTo>
                  <a:lnTo>
                    <a:pt x="585" y="205"/>
                  </a:lnTo>
                  <a:lnTo>
                    <a:pt x="595" y="199"/>
                  </a:lnTo>
                  <a:lnTo>
                    <a:pt x="605" y="187"/>
                  </a:lnTo>
                  <a:lnTo>
                    <a:pt x="648" y="157"/>
                  </a:lnTo>
                  <a:lnTo>
                    <a:pt x="791" y="124"/>
                  </a:lnTo>
                  <a:lnTo>
                    <a:pt x="828" y="106"/>
                  </a:lnTo>
                  <a:lnTo>
                    <a:pt x="844" y="100"/>
                  </a:lnTo>
                  <a:lnTo>
                    <a:pt x="851" y="109"/>
                  </a:lnTo>
                  <a:lnTo>
                    <a:pt x="841" y="127"/>
                  </a:lnTo>
                  <a:lnTo>
                    <a:pt x="841" y="136"/>
                  </a:lnTo>
                  <a:lnTo>
                    <a:pt x="857" y="166"/>
                  </a:lnTo>
                  <a:lnTo>
                    <a:pt x="868" y="172"/>
                  </a:lnTo>
                  <a:lnTo>
                    <a:pt x="877" y="166"/>
                  </a:lnTo>
                  <a:lnTo>
                    <a:pt x="901" y="168"/>
                  </a:lnTo>
                  <a:lnTo>
                    <a:pt x="910" y="163"/>
                  </a:lnTo>
                  <a:lnTo>
                    <a:pt x="957" y="160"/>
                  </a:lnTo>
                  <a:lnTo>
                    <a:pt x="977" y="172"/>
                  </a:lnTo>
                  <a:lnTo>
                    <a:pt x="994" y="202"/>
                  </a:lnTo>
                  <a:lnTo>
                    <a:pt x="1007" y="217"/>
                  </a:lnTo>
                  <a:lnTo>
                    <a:pt x="1044" y="229"/>
                  </a:lnTo>
                  <a:lnTo>
                    <a:pt x="1081" y="223"/>
                  </a:lnTo>
                  <a:lnTo>
                    <a:pt x="1090" y="223"/>
                  </a:lnTo>
                  <a:lnTo>
                    <a:pt x="1101" y="229"/>
                  </a:lnTo>
                  <a:lnTo>
                    <a:pt x="1101" y="241"/>
                  </a:lnTo>
                  <a:lnTo>
                    <a:pt x="1084" y="252"/>
                  </a:lnTo>
                  <a:lnTo>
                    <a:pt x="1061" y="256"/>
                  </a:lnTo>
                  <a:lnTo>
                    <a:pt x="1050" y="252"/>
                  </a:lnTo>
                  <a:lnTo>
                    <a:pt x="1048" y="247"/>
                  </a:lnTo>
                  <a:lnTo>
                    <a:pt x="1040" y="247"/>
                  </a:lnTo>
                  <a:lnTo>
                    <a:pt x="1017" y="259"/>
                  </a:lnTo>
                  <a:lnTo>
                    <a:pt x="1000" y="252"/>
                  </a:lnTo>
                  <a:lnTo>
                    <a:pt x="987" y="252"/>
                  </a:lnTo>
                  <a:lnTo>
                    <a:pt x="947" y="259"/>
                  </a:lnTo>
                  <a:lnTo>
                    <a:pt x="925" y="252"/>
                  </a:lnTo>
                  <a:lnTo>
                    <a:pt x="914" y="259"/>
                  </a:lnTo>
                  <a:lnTo>
                    <a:pt x="921" y="280"/>
                  </a:lnTo>
                  <a:lnTo>
                    <a:pt x="914" y="286"/>
                  </a:lnTo>
                  <a:lnTo>
                    <a:pt x="904" y="283"/>
                  </a:lnTo>
                  <a:lnTo>
                    <a:pt x="881" y="265"/>
                  </a:lnTo>
                  <a:lnTo>
                    <a:pt x="821" y="256"/>
                  </a:lnTo>
                  <a:lnTo>
                    <a:pt x="808" y="259"/>
                  </a:lnTo>
                  <a:lnTo>
                    <a:pt x="794" y="252"/>
                  </a:lnTo>
                  <a:lnTo>
                    <a:pt x="755" y="280"/>
                  </a:lnTo>
                  <a:lnTo>
                    <a:pt x="745" y="280"/>
                  </a:lnTo>
                  <a:lnTo>
                    <a:pt x="729" y="289"/>
                  </a:lnTo>
                  <a:lnTo>
                    <a:pt x="721" y="295"/>
                  </a:lnTo>
                  <a:lnTo>
                    <a:pt x="715" y="298"/>
                  </a:lnTo>
                  <a:lnTo>
                    <a:pt x="692" y="295"/>
                  </a:lnTo>
                  <a:lnTo>
                    <a:pt x="668" y="298"/>
                  </a:lnTo>
                  <a:lnTo>
                    <a:pt x="665" y="316"/>
                  </a:lnTo>
                  <a:lnTo>
                    <a:pt x="658" y="325"/>
                  </a:lnTo>
                  <a:lnTo>
                    <a:pt x="609" y="367"/>
                  </a:lnTo>
                  <a:lnTo>
                    <a:pt x="601" y="364"/>
                  </a:lnTo>
                  <a:lnTo>
                    <a:pt x="598" y="358"/>
                  </a:lnTo>
                  <a:lnTo>
                    <a:pt x="619" y="331"/>
                  </a:lnTo>
                  <a:lnTo>
                    <a:pt x="615" y="318"/>
                  </a:lnTo>
                  <a:lnTo>
                    <a:pt x="589" y="318"/>
                  </a:lnTo>
                  <a:lnTo>
                    <a:pt x="578" y="343"/>
                  </a:lnTo>
                  <a:lnTo>
                    <a:pt x="568" y="355"/>
                  </a:lnTo>
                  <a:lnTo>
                    <a:pt x="558" y="340"/>
                  </a:lnTo>
                  <a:lnTo>
                    <a:pt x="552" y="318"/>
                  </a:lnTo>
                  <a:lnTo>
                    <a:pt x="548" y="322"/>
                  </a:lnTo>
                  <a:lnTo>
                    <a:pt x="542" y="352"/>
                  </a:lnTo>
                  <a:lnTo>
                    <a:pt x="525" y="379"/>
                  </a:lnTo>
                  <a:lnTo>
                    <a:pt x="512" y="409"/>
                  </a:lnTo>
                  <a:lnTo>
                    <a:pt x="502" y="427"/>
                  </a:lnTo>
                  <a:lnTo>
                    <a:pt x="478" y="460"/>
                  </a:lnTo>
                  <a:lnTo>
                    <a:pt x="478" y="481"/>
                  </a:lnTo>
                  <a:lnTo>
                    <a:pt x="475" y="490"/>
                  </a:lnTo>
                  <a:lnTo>
                    <a:pt x="452" y="475"/>
                  </a:lnTo>
                  <a:lnTo>
                    <a:pt x="445" y="454"/>
                  </a:lnTo>
                  <a:lnTo>
                    <a:pt x="455" y="445"/>
                  </a:lnTo>
                  <a:lnTo>
                    <a:pt x="455" y="434"/>
                  </a:lnTo>
                  <a:lnTo>
                    <a:pt x="452" y="430"/>
                  </a:lnTo>
                  <a:lnTo>
                    <a:pt x="426" y="436"/>
                  </a:lnTo>
                  <a:lnTo>
                    <a:pt x="419" y="434"/>
                  </a:lnTo>
                  <a:lnTo>
                    <a:pt x="429" y="382"/>
                  </a:lnTo>
                  <a:lnTo>
                    <a:pt x="426" y="364"/>
                  </a:lnTo>
                  <a:lnTo>
                    <a:pt x="396" y="352"/>
                  </a:lnTo>
                  <a:lnTo>
                    <a:pt x="372" y="346"/>
                  </a:lnTo>
                  <a:lnTo>
                    <a:pt x="372" y="337"/>
                  </a:lnTo>
                  <a:lnTo>
                    <a:pt x="375" y="331"/>
                  </a:lnTo>
                  <a:lnTo>
                    <a:pt x="365" y="325"/>
                  </a:lnTo>
                  <a:lnTo>
                    <a:pt x="342" y="316"/>
                  </a:lnTo>
                  <a:lnTo>
                    <a:pt x="309" y="310"/>
                  </a:lnTo>
                  <a:lnTo>
                    <a:pt x="295" y="313"/>
                  </a:lnTo>
                  <a:lnTo>
                    <a:pt x="286" y="318"/>
                  </a:lnTo>
                  <a:lnTo>
                    <a:pt x="282" y="310"/>
                  </a:lnTo>
                  <a:lnTo>
                    <a:pt x="260" y="310"/>
                  </a:lnTo>
                  <a:lnTo>
                    <a:pt x="229" y="286"/>
                  </a:lnTo>
                  <a:lnTo>
                    <a:pt x="209" y="286"/>
                  </a:lnTo>
                  <a:lnTo>
                    <a:pt x="59" y="259"/>
                  </a:lnTo>
                  <a:lnTo>
                    <a:pt x="49" y="252"/>
                  </a:lnTo>
                  <a:lnTo>
                    <a:pt x="43" y="232"/>
                  </a:lnTo>
                  <a:lnTo>
                    <a:pt x="30" y="223"/>
                  </a:lnTo>
                  <a:lnTo>
                    <a:pt x="10" y="220"/>
                  </a:lnTo>
                  <a:lnTo>
                    <a:pt x="0" y="208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46" name="Freeform 427"/>
            <p:cNvSpPr>
              <a:spLocks noChangeAspect="1"/>
            </p:cNvSpPr>
            <p:nvPr/>
          </p:nvSpPr>
          <p:spPr bwMode="auto">
            <a:xfrm>
              <a:off x="7785" y="3934"/>
              <a:ext cx="549" cy="877"/>
            </a:xfrm>
            <a:custGeom>
              <a:avLst/>
              <a:gdLst>
                <a:gd name="T0" fmla="*/ 17 w 549"/>
                <a:gd name="T1" fmla="*/ 51 h 877"/>
                <a:gd name="T2" fmla="*/ 63 w 549"/>
                <a:gd name="T3" fmla="*/ 544 h 877"/>
                <a:gd name="T4" fmla="*/ 57 w 549"/>
                <a:gd name="T5" fmla="*/ 554 h 877"/>
                <a:gd name="T6" fmla="*/ 60 w 549"/>
                <a:gd name="T7" fmla="*/ 573 h 877"/>
                <a:gd name="T8" fmla="*/ 53 w 549"/>
                <a:gd name="T9" fmla="*/ 596 h 877"/>
                <a:gd name="T10" fmla="*/ 73 w 549"/>
                <a:gd name="T11" fmla="*/ 636 h 877"/>
                <a:gd name="T12" fmla="*/ 79 w 549"/>
                <a:gd name="T13" fmla="*/ 678 h 877"/>
                <a:gd name="T14" fmla="*/ 57 w 549"/>
                <a:gd name="T15" fmla="*/ 720 h 877"/>
                <a:gd name="T16" fmla="*/ 57 w 549"/>
                <a:gd name="T17" fmla="*/ 732 h 877"/>
                <a:gd name="T18" fmla="*/ 40 w 549"/>
                <a:gd name="T19" fmla="*/ 766 h 877"/>
                <a:gd name="T20" fmla="*/ 10 w 549"/>
                <a:gd name="T21" fmla="*/ 790 h 877"/>
                <a:gd name="T22" fmla="*/ 10 w 549"/>
                <a:gd name="T23" fmla="*/ 820 h 877"/>
                <a:gd name="T24" fmla="*/ 0 w 549"/>
                <a:gd name="T25" fmla="*/ 857 h 877"/>
                <a:gd name="T26" fmla="*/ 0 w 549"/>
                <a:gd name="T27" fmla="*/ 868 h 877"/>
                <a:gd name="T28" fmla="*/ 4 w 549"/>
                <a:gd name="T29" fmla="*/ 875 h 877"/>
                <a:gd name="T30" fmla="*/ 17 w 549"/>
                <a:gd name="T31" fmla="*/ 877 h 877"/>
                <a:gd name="T32" fmla="*/ 33 w 549"/>
                <a:gd name="T33" fmla="*/ 872 h 877"/>
                <a:gd name="T34" fmla="*/ 30 w 549"/>
                <a:gd name="T35" fmla="*/ 868 h 877"/>
                <a:gd name="T36" fmla="*/ 37 w 549"/>
                <a:gd name="T37" fmla="*/ 850 h 877"/>
                <a:gd name="T38" fmla="*/ 70 w 549"/>
                <a:gd name="T39" fmla="*/ 853 h 877"/>
                <a:gd name="T40" fmla="*/ 113 w 549"/>
                <a:gd name="T41" fmla="*/ 838 h 877"/>
                <a:gd name="T42" fmla="*/ 167 w 549"/>
                <a:gd name="T43" fmla="*/ 859 h 877"/>
                <a:gd name="T44" fmla="*/ 170 w 549"/>
                <a:gd name="T45" fmla="*/ 865 h 877"/>
                <a:gd name="T46" fmla="*/ 182 w 549"/>
                <a:gd name="T47" fmla="*/ 862 h 877"/>
                <a:gd name="T48" fmla="*/ 193 w 549"/>
                <a:gd name="T49" fmla="*/ 832 h 877"/>
                <a:gd name="T50" fmla="*/ 223 w 549"/>
                <a:gd name="T51" fmla="*/ 820 h 877"/>
                <a:gd name="T52" fmla="*/ 233 w 549"/>
                <a:gd name="T53" fmla="*/ 835 h 877"/>
                <a:gd name="T54" fmla="*/ 253 w 549"/>
                <a:gd name="T55" fmla="*/ 847 h 877"/>
                <a:gd name="T56" fmla="*/ 266 w 549"/>
                <a:gd name="T57" fmla="*/ 835 h 877"/>
                <a:gd name="T58" fmla="*/ 279 w 549"/>
                <a:gd name="T59" fmla="*/ 792 h 877"/>
                <a:gd name="T60" fmla="*/ 293 w 549"/>
                <a:gd name="T61" fmla="*/ 780 h 877"/>
                <a:gd name="T62" fmla="*/ 306 w 549"/>
                <a:gd name="T63" fmla="*/ 780 h 877"/>
                <a:gd name="T64" fmla="*/ 326 w 549"/>
                <a:gd name="T65" fmla="*/ 801 h 877"/>
                <a:gd name="T66" fmla="*/ 369 w 549"/>
                <a:gd name="T67" fmla="*/ 801 h 877"/>
                <a:gd name="T68" fmla="*/ 379 w 549"/>
                <a:gd name="T69" fmla="*/ 766 h 877"/>
                <a:gd name="T70" fmla="*/ 452 w 549"/>
                <a:gd name="T71" fmla="*/ 678 h 877"/>
                <a:gd name="T72" fmla="*/ 452 w 549"/>
                <a:gd name="T73" fmla="*/ 648 h 877"/>
                <a:gd name="T74" fmla="*/ 469 w 549"/>
                <a:gd name="T75" fmla="*/ 641 h 877"/>
                <a:gd name="T76" fmla="*/ 499 w 549"/>
                <a:gd name="T77" fmla="*/ 644 h 877"/>
                <a:gd name="T78" fmla="*/ 522 w 549"/>
                <a:gd name="T79" fmla="*/ 626 h 877"/>
                <a:gd name="T80" fmla="*/ 542 w 549"/>
                <a:gd name="T81" fmla="*/ 623 h 877"/>
                <a:gd name="T82" fmla="*/ 549 w 549"/>
                <a:gd name="T83" fmla="*/ 608 h 877"/>
                <a:gd name="T84" fmla="*/ 538 w 549"/>
                <a:gd name="T85" fmla="*/ 575 h 877"/>
                <a:gd name="T86" fmla="*/ 538 w 549"/>
                <a:gd name="T87" fmla="*/ 563 h 877"/>
                <a:gd name="T88" fmla="*/ 546 w 549"/>
                <a:gd name="T89" fmla="*/ 548 h 877"/>
                <a:gd name="T90" fmla="*/ 479 w 549"/>
                <a:gd name="T91" fmla="*/ 9 h 877"/>
                <a:gd name="T92" fmla="*/ 476 w 549"/>
                <a:gd name="T93" fmla="*/ 0 h 877"/>
                <a:gd name="T94" fmla="*/ 127 w 549"/>
                <a:gd name="T95" fmla="*/ 40 h 877"/>
                <a:gd name="T96" fmla="*/ 116 w 549"/>
                <a:gd name="T97" fmla="*/ 49 h 877"/>
                <a:gd name="T98" fmla="*/ 90 w 549"/>
                <a:gd name="T99" fmla="*/ 58 h 877"/>
                <a:gd name="T100" fmla="*/ 73 w 549"/>
                <a:gd name="T101" fmla="*/ 64 h 877"/>
                <a:gd name="T102" fmla="*/ 42 w 549"/>
                <a:gd name="T103" fmla="*/ 70 h 877"/>
                <a:gd name="T104" fmla="*/ 17 w 549"/>
                <a:gd name="T105" fmla="*/ 51 h 87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49"/>
                <a:gd name="T160" fmla="*/ 0 h 877"/>
                <a:gd name="T161" fmla="*/ 549 w 549"/>
                <a:gd name="T162" fmla="*/ 877 h 87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49" h="877">
                  <a:moveTo>
                    <a:pt x="17" y="51"/>
                  </a:moveTo>
                  <a:lnTo>
                    <a:pt x="63" y="544"/>
                  </a:lnTo>
                  <a:lnTo>
                    <a:pt x="57" y="554"/>
                  </a:lnTo>
                  <a:lnTo>
                    <a:pt x="60" y="573"/>
                  </a:lnTo>
                  <a:lnTo>
                    <a:pt x="53" y="596"/>
                  </a:lnTo>
                  <a:lnTo>
                    <a:pt x="73" y="636"/>
                  </a:lnTo>
                  <a:lnTo>
                    <a:pt x="79" y="678"/>
                  </a:lnTo>
                  <a:lnTo>
                    <a:pt x="57" y="720"/>
                  </a:lnTo>
                  <a:lnTo>
                    <a:pt x="57" y="732"/>
                  </a:lnTo>
                  <a:lnTo>
                    <a:pt x="40" y="766"/>
                  </a:lnTo>
                  <a:lnTo>
                    <a:pt x="10" y="790"/>
                  </a:lnTo>
                  <a:lnTo>
                    <a:pt x="10" y="820"/>
                  </a:lnTo>
                  <a:lnTo>
                    <a:pt x="0" y="857"/>
                  </a:lnTo>
                  <a:lnTo>
                    <a:pt x="0" y="868"/>
                  </a:lnTo>
                  <a:lnTo>
                    <a:pt x="4" y="875"/>
                  </a:lnTo>
                  <a:lnTo>
                    <a:pt x="17" y="877"/>
                  </a:lnTo>
                  <a:lnTo>
                    <a:pt x="33" y="872"/>
                  </a:lnTo>
                  <a:lnTo>
                    <a:pt x="30" y="868"/>
                  </a:lnTo>
                  <a:lnTo>
                    <a:pt x="37" y="850"/>
                  </a:lnTo>
                  <a:lnTo>
                    <a:pt x="70" y="853"/>
                  </a:lnTo>
                  <a:lnTo>
                    <a:pt x="113" y="838"/>
                  </a:lnTo>
                  <a:lnTo>
                    <a:pt x="167" y="859"/>
                  </a:lnTo>
                  <a:lnTo>
                    <a:pt x="170" y="865"/>
                  </a:lnTo>
                  <a:lnTo>
                    <a:pt x="182" y="862"/>
                  </a:lnTo>
                  <a:lnTo>
                    <a:pt x="193" y="832"/>
                  </a:lnTo>
                  <a:lnTo>
                    <a:pt x="223" y="820"/>
                  </a:lnTo>
                  <a:lnTo>
                    <a:pt x="233" y="835"/>
                  </a:lnTo>
                  <a:lnTo>
                    <a:pt x="253" y="847"/>
                  </a:lnTo>
                  <a:lnTo>
                    <a:pt x="266" y="835"/>
                  </a:lnTo>
                  <a:lnTo>
                    <a:pt x="279" y="792"/>
                  </a:lnTo>
                  <a:lnTo>
                    <a:pt x="293" y="780"/>
                  </a:lnTo>
                  <a:lnTo>
                    <a:pt x="306" y="780"/>
                  </a:lnTo>
                  <a:lnTo>
                    <a:pt x="326" y="801"/>
                  </a:lnTo>
                  <a:lnTo>
                    <a:pt x="369" y="801"/>
                  </a:lnTo>
                  <a:lnTo>
                    <a:pt x="379" y="766"/>
                  </a:lnTo>
                  <a:lnTo>
                    <a:pt x="452" y="678"/>
                  </a:lnTo>
                  <a:lnTo>
                    <a:pt x="452" y="648"/>
                  </a:lnTo>
                  <a:lnTo>
                    <a:pt x="469" y="641"/>
                  </a:lnTo>
                  <a:lnTo>
                    <a:pt x="499" y="644"/>
                  </a:lnTo>
                  <a:lnTo>
                    <a:pt x="522" y="626"/>
                  </a:lnTo>
                  <a:lnTo>
                    <a:pt x="542" y="623"/>
                  </a:lnTo>
                  <a:lnTo>
                    <a:pt x="549" y="608"/>
                  </a:lnTo>
                  <a:lnTo>
                    <a:pt x="538" y="575"/>
                  </a:lnTo>
                  <a:lnTo>
                    <a:pt x="538" y="563"/>
                  </a:lnTo>
                  <a:lnTo>
                    <a:pt x="546" y="548"/>
                  </a:lnTo>
                  <a:lnTo>
                    <a:pt x="479" y="9"/>
                  </a:lnTo>
                  <a:lnTo>
                    <a:pt x="476" y="0"/>
                  </a:lnTo>
                  <a:lnTo>
                    <a:pt x="127" y="40"/>
                  </a:lnTo>
                  <a:lnTo>
                    <a:pt x="116" y="49"/>
                  </a:lnTo>
                  <a:lnTo>
                    <a:pt x="90" y="58"/>
                  </a:lnTo>
                  <a:lnTo>
                    <a:pt x="73" y="64"/>
                  </a:lnTo>
                  <a:lnTo>
                    <a:pt x="42" y="70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47" name="Freeform 428"/>
            <p:cNvSpPr>
              <a:spLocks noChangeAspect="1"/>
            </p:cNvSpPr>
            <p:nvPr/>
          </p:nvSpPr>
          <p:spPr bwMode="auto">
            <a:xfrm>
              <a:off x="7785" y="3938"/>
              <a:ext cx="549" cy="873"/>
            </a:xfrm>
            <a:custGeom>
              <a:avLst/>
              <a:gdLst>
                <a:gd name="T0" fmla="*/ 17 w 549"/>
                <a:gd name="T1" fmla="*/ 51 h 873"/>
                <a:gd name="T2" fmla="*/ 63 w 549"/>
                <a:gd name="T3" fmla="*/ 542 h 873"/>
                <a:gd name="T4" fmla="*/ 56 w 549"/>
                <a:gd name="T5" fmla="*/ 551 h 873"/>
                <a:gd name="T6" fmla="*/ 59 w 549"/>
                <a:gd name="T7" fmla="*/ 569 h 873"/>
                <a:gd name="T8" fmla="*/ 53 w 549"/>
                <a:gd name="T9" fmla="*/ 593 h 873"/>
                <a:gd name="T10" fmla="*/ 73 w 549"/>
                <a:gd name="T11" fmla="*/ 633 h 873"/>
                <a:gd name="T12" fmla="*/ 79 w 549"/>
                <a:gd name="T13" fmla="*/ 675 h 873"/>
                <a:gd name="T14" fmla="*/ 56 w 549"/>
                <a:gd name="T15" fmla="*/ 716 h 873"/>
                <a:gd name="T16" fmla="*/ 56 w 549"/>
                <a:gd name="T17" fmla="*/ 729 h 873"/>
                <a:gd name="T18" fmla="*/ 40 w 549"/>
                <a:gd name="T19" fmla="*/ 762 h 873"/>
                <a:gd name="T20" fmla="*/ 10 w 549"/>
                <a:gd name="T21" fmla="*/ 786 h 873"/>
                <a:gd name="T22" fmla="*/ 10 w 549"/>
                <a:gd name="T23" fmla="*/ 816 h 873"/>
                <a:gd name="T24" fmla="*/ 0 w 549"/>
                <a:gd name="T25" fmla="*/ 852 h 873"/>
                <a:gd name="T26" fmla="*/ 0 w 549"/>
                <a:gd name="T27" fmla="*/ 864 h 873"/>
                <a:gd name="T28" fmla="*/ 4 w 549"/>
                <a:gd name="T29" fmla="*/ 870 h 873"/>
                <a:gd name="T30" fmla="*/ 17 w 549"/>
                <a:gd name="T31" fmla="*/ 873 h 873"/>
                <a:gd name="T32" fmla="*/ 33 w 549"/>
                <a:gd name="T33" fmla="*/ 867 h 873"/>
                <a:gd name="T34" fmla="*/ 30 w 549"/>
                <a:gd name="T35" fmla="*/ 864 h 873"/>
                <a:gd name="T36" fmla="*/ 37 w 549"/>
                <a:gd name="T37" fmla="*/ 846 h 873"/>
                <a:gd name="T38" fmla="*/ 70 w 549"/>
                <a:gd name="T39" fmla="*/ 849 h 873"/>
                <a:gd name="T40" fmla="*/ 112 w 549"/>
                <a:gd name="T41" fmla="*/ 834 h 873"/>
                <a:gd name="T42" fmla="*/ 167 w 549"/>
                <a:gd name="T43" fmla="*/ 855 h 873"/>
                <a:gd name="T44" fmla="*/ 169 w 549"/>
                <a:gd name="T45" fmla="*/ 861 h 873"/>
                <a:gd name="T46" fmla="*/ 182 w 549"/>
                <a:gd name="T47" fmla="*/ 858 h 873"/>
                <a:gd name="T48" fmla="*/ 193 w 549"/>
                <a:gd name="T49" fmla="*/ 828 h 873"/>
                <a:gd name="T50" fmla="*/ 222 w 549"/>
                <a:gd name="T51" fmla="*/ 816 h 873"/>
                <a:gd name="T52" fmla="*/ 233 w 549"/>
                <a:gd name="T53" fmla="*/ 831 h 873"/>
                <a:gd name="T54" fmla="*/ 252 w 549"/>
                <a:gd name="T55" fmla="*/ 842 h 873"/>
                <a:gd name="T56" fmla="*/ 266 w 549"/>
                <a:gd name="T57" fmla="*/ 831 h 873"/>
                <a:gd name="T58" fmla="*/ 279 w 549"/>
                <a:gd name="T59" fmla="*/ 789 h 873"/>
                <a:gd name="T60" fmla="*/ 293 w 549"/>
                <a:gd name="T61" fmla="*/ 776 h 873"/>
                <a:gd name="T62" fmla="*/ 305 w 549"/>
                <a:gd name="T63" fmla="*/ 776 h 873"/>
                <a:gd name="T64" fmla="*/ 325 w 549"/>
                <a:gd name="T65" fmla="*/ 798 h 873"/>
                <a:gd name="T66" fmla="*/ 368 w 549"/>
                <a:gd name="T67" fmla="*/ 798 h 873"/>
                <a:gd name="T68" fmla="*/ 378 w 549"/>
                <a:gd name="T69" fmla="*/ 762 h 873"/>
                <a:gd name="T70" fmla="*/ 452 w 549"/>
                <a:gd name="T71" fmla="*/ 675 h 873"/>
                <a:gd name="T72" fmla="*/ 452 w 549"/>
                <a:gd name="T73" fmla="*/ 644 h 873"/>
                <a:gd name="T74" fmla="*/ 468 w 549"/>
                <a:gd name="T75" fmla="*/ 638 h 873"/>
                <a:gd name="T76" fmla="*/ 498 w 549"/>
                <a:gd name="T77" fmla="*/ 641 h 873"/>
                <a:gd name="T78" fmla="*/ 522 w 549"/>
                <a:gd name="T79" fmla="*/ 623 h 873"/>
                <a:gd name="T80" fmla="*/ 541 w 549"/>
                <a:gd name="T81" fmla="*/ 620 h 873"/>
                <a:gd name="T82" fmla="*/ 549 w 549"/>
                <a:gd name="T83" fmla="*/ 605 h 873"/>
                <a:gd name="T84" fmla="*/ 538 w 549"/>
                <a:gd name="T85" fmla="*/ 572 h 873"/>
                <a:gd name="T86" fmla="*/ 538 w 549"/>
                <a:gd name="T87" fmla="*/ 560 h 873"/>
                <a:gd name="T88" fmla="*/ 546 w 549"/>
                <a:gd name="T89" fmla="*/ 545 h 873"/>
                <a:gd name="T90" fmla="*/ 478 w 549"/>
                <a:gd name="T91" fmla="*/ 9 h 873"/>
                <a:gd name="T92" fmla="*/ 476 w 549"/>
                <a:gd name="T93" fmla="*/ 0 h 873"/>
                <a:gd name="T94" fmla="*/ 127 w 549"/>
                <a:gd name="T95" fmla="*/ 39 h 873"/>
                <a:gd name="T96" fmla="*/ 116 w 549"/>
                <a:gd name="T97" fmla="*/ 48 h 873"/>
                <a:gd name="T98" fmla="*/ 90 w 549"/>
                <a:gd name="T99" fmla="*/ 58 h 873"/>
                <a:gd name="T100" fmla="*/ 73 w 549"/>
                <a:gd name="T101" fmla="*/ 63 h 873"/>
                <a:gd name="T102" fmla="*/ 42 w 549"/>
                <a:gd name="T103" fmla="*/ 69 h 873"/>
                <a:gd name="T104" fmla="*/ 17 w 549"/>
                <a:gd name="T105" fmla="*/ 51 h 8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49"/>
                <a:gd name="T160" fmla="*/ 0 h 873"/>
                <a:gd name="T161" fmla="*/ 549 w 549"/>
                <a:gd name="T162" fmla="*/ 873 h 87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49" h="873">
                  <a:moveTo>
                    <a:pt x="17" y="51"/>
                  </a:moveTo>
                  <a:lnTo>
                    <a:pt x="63" y="542"/>
                  </a:lnTo>
                  <a:lnTo>
                    <a:pt x="56" y="551"/>
                  </a:lnTo>
                  <a:lnTo>
                    <a:pt x="59" y="569"/>
                  </a:lnTo>
                  <a:lnTo>
                    <a:pt x="53" y="593"/>
                  </a:lnTo>
                  <a:lnTo>
                    <a:pt x="73" y="633"/>
                  </a:lnTo>
                  <a:lnTo>
                    <a:pt x="79" y="675"/>
                  </a:lnTo>
                  <a:lnTo>
                    <a:pt x="56" y="716"/>
                  </a:lnTo>
                  <a:lnTo>
                    <a:pt x="56" y="729"/>
                  </a:lnTo>
                  <a:lnTo>
                    <a:pt x="40" y="762"/>
                  </a:lnTo>
                  <a:lnTo>
                    <a:pt x="10" y="786"/>
                  </a:lnTo>
                  <a:lnTo>
                    <a:pt x="10" y="816"/>
                  </a:lnTo>
                  <a:lnTo>
                    <a:pt x="0" y="852"/>
                  </a:lnTo>
                  <a:lnTo>
                    <a:pt x="0" y="864"/>
                  </a:lnTo>
                  <a:lnTo>
                    <a:pt x="4" y="870"/>
                  </a:lnTo>
                  <a:lnTo>
                    <a:pt x="17" y="873"/>
                  </a:lnTo>
                  <a:lnTo>
                    <a:pt x="33" y="867"/>
                  </a:lnTo>
                  <a:lnTo>
                    <a:pt x="30" y="864"/>
                  </a:lnTo>
                  <a:lnTo>
                    <a:pt x="37" y="846"/>
                  </a:lnTo>
                  <a:lnTo>
                    <a:pt x="70" y="849"/>
                  </a:lnTo>
                  <a:lnTo>
                    <a:pt x="112" y="834"/>
                  </a:lnTo>
                  <a:lnTo>
                    <a:pt x="167" y="855"/>
                  </a:lnTo>
                  <a:lnTo>
                    <a:pt x="169" y="861"/>
                  </a:lnTo>
                  <a:lnTo>
                    <a:pt x="182" y="858"/>
                  </a:lnTo>
                  <a:lnTo>
                    <a:pt x="193" y="828"/>
                  </a:lnTo>
                  <a:lnTo>
                    <a:pt x="222" y="816"/>
                  </a:lnTo>
                  <a:lnTo>
                    <a:pt x="233" y="831"/>
                  </a:lnTo>
                  <a:lnTo>
                    <a:pt x="252" y="842"/>
                  </a:lnTo>
                  <a:lnTo>
                    <a:pt x="266" y="831"/>
                  </a:lnTo>
                  <a:lnTo>
                    <a:pt x="279" y="789"/>
                  </a:lnTo>
                  <a:lnTo>
                    <a:pt x="293" y="776"/>
                  </a:lnTo>
                  <a:lnTo>
                    <a:pt x="305" y="776"/>
                  </a:lnTo>
                  <a:lnTo>
                    <a:pt x="325" y="798"/>
                  </a:lnTo>
                  <a:lnTo>
                    <a:pt x="368" y="798"/>
                  </a:lnTo>
                  <a:lnTo>
                    <a:pt x="378" y="762"/>
                  </a:lnTo>
                  <a:lnTo>
                    <a:pt x="452" y="675"/>
                  </a:lnTo>
                  <a:lnTo>
                    <a:pt x="452" y="644"/>
                  </a:lnTo>
                  <a:lnTo>
                    <a:pt x="468" y="638"/>
                  </a:lnTo>
                  <a:lnTo>
                    <a:pt x="498" y="641"/>
                  </a:lnTo>
                  <a:lnTo>
                    <a:pt x="522" y="623"/>
                  </a:lnTo>
                  <a:lnTo>
                    <a:pt x="541" y="620"/>
                  </a:lnTo>
                  <a:lnTo>
                    <a:pt x="549" y="605"/>
                  </a:lnTo>
                  <a:lnTo>
                    <a:pt x="538" y="572"/>
                  </a:lnTo>
                  <a:lnTo>
                    <a:pt x="538" y="560"/>
                  </a:lnTo>
                  <a:lnTo>
                    <a:pt x="546" y="545"/>
                  </a:lnTo>
                  <a:lnTo>
                    <a:pt x="478" y="9"/>
                  </a:lnTo>
                  <a:lnTo>
                    <a:pt x="476" y="0"/>
                  </a:lnTo>
                  <a:lnTo>
                    <a:pt x="127" y="39"/>
                  </a:lnTo>
                  <a:lnTo>
                    <a:pt x="116" y="48"/>
                  </a:lnTo>
                  <a:lnTo>
                    <a:pt x="90" y="58"/>
                  </a:lnTo>
                  <a:lnTo>
                    <a:pt x="73" y="63"/>
                  </a:lnTo>
                  <a:lnTo>
                    <a:pt x="42" y="69"/>
                  </a:lnTo>
                  <a:lnTo>
                    <a:pt x="17" y="51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48" name="Freeform 429"/>
            <p:cNvSpPr>
              <a:spLocks noChangeAspect="1"/>
            </p:cNvSpPr>
            <p:nvPr/>
          </p:nvSpPr>
          <p:spPr bwMode="auto">
            <a:xfrm>
              <a:off x="7553" y="4479"/>
              <a:ext cx="1331" cy="619"/>
            </a:xfrm>
            <a:custGeom>
              <a:avLst/>
              <a:gdLst>
                <a:gd name="T0" fmla="*/ 267 w 1331"/>
                <a:gd name="T1" fmla="*/ 601 h 619"/>
                <a:gd name="T2" fmla="*/ 260 w 1331"/>
                <a:gd name="T3" fmla="*/ 568 h 619"/>
                <a:gd name="T4" fmla="*/ 300 w 1331"/>
                <a:gd name="T5" fmla="*/ 571 h 619"/>
                <a:gd name="T6" fmla="*/ 1068 w 1331"/>
                <a:gd name="T7" fmla="*/ 499 h 619"/>
                <a:gd name="T8" fmla="*/ 1144 w 1331"/>
                <a:gd name="T9" fmla="*/ 462 h 619"/>
                <a:gd name="T10" fmla="*/ 1188 w 1331"/>
                <a:gd name="T11" fmla="*/ 423 h 619"/>
                <a:gd name="T12" fmla="*/ 1195 w 1331"/>
                <a:gd name="T13" fmla="*/ 402 h 619"/>
                <a:gd name="T14" fmla="*/ 1215 w 1331"/>
                <a:gd name="T15" fmla="*/ 375 h 619"/>
                <a:gd name="T16" fmla="*/ 1325 w 1331"/>
                <a:gd name="T17" fmla="*/ 287 h 619"/>
                <a:gd name="T18" fmla="*/ 1318 w 1331"/>
                <a:gd name="T19" fmla="*/ 272 h 619"/>
                <a:gd name="T20" fmla="*/ 1301 w 1331"/>
                <a:gd name="T21" fmla="*/ 260 h 619"/>
                <a:gd name="T22" fmla="*/ 1277 w 1331"/>
                <a:gd name="T23" fmla="*/ 248 h 619"/>
                <a:gd name="T24" fmla="*/ 1264 w 1331"/>
                <a:gd name="T25" fmla="*/ 245 h 619"/>
                <a:gd name="T26" fmla="*/ 1205 w 1331"/>
                <a:gd name="T27" fmla="*/ 172 h 619"/>
                <a:gd name="T28" fmla="*/ 1201 w 1331"/>
                <a:gd name="T29" fmla="*/ 145 h 619"/>
                <a:gd name="T30" fmla="*/ 1198 w 1331"/>
                <a:gd name="T31" fmla="*/ 100 h 619"/>
                <a:gd name="T32" fmla="*/ 1172 w 1331"/>
                <a:gd name="T33" fmla="*/ 81 h 619"/>
                <a:gd name="T34" fmla="*/ 1131 w 1331"/>
                <a:gd name="T35" fmla="*/ 52 h 619"/>
                <a:gd name="T36" fmla="*/ 1102 w 1331"/>
                <a:gd name="T37" fmla="*/ 55 h 619"/>
                <a:gd name="T38" fmla="*/ 1081 w 1331"/>
                <a:gd name="T39" fmla="*/ 70 h 619"/>
                <a:gd name="T40" fmla="*/ 1051 w 1331"/>
                <a:gd name="T41" fmla="*/ 79 h 619"/>
                <a:gd name="T42" fmla="*/ 1008 w 1331"/>
                <a:gd name="T43" fmla="*/ 70 h 619"/>
                <a:gd name="T44" fmla="*/ 955 w 1331"/>
                <a:gd name="T45" fmla="*/ 60 h 619"/>
                <a:gd name="T46" fmla="*/ 894 w 1331"/>
                <a:gd name="T47" fmla="*/ 55 h 619"/>
                <a:gd name="T48" fmla="*/ 841 w 1331"/>
                <a:gd name="T49" fmla="*/ 0 h 619"/>
                <a:gd name="T50" fmla="*/ 815 w 1331"/>
                <a:gd name="T51" fmla="*/ 13 h 619"/>
                <a:gd name="T52" fmla="*/ 782 w 1331"/>
                <a:gd name="T53" fmla="*/ 3 h 619"/>
                <a:gd name="T54" fmla="*/ 774 w 1331"/>
                <a:gd name="T55" fmla="*/ 31 h 619"/>
                <a:gd name="T56" fmla="*/ 778 w 1331"/>
                <a:gd name="T57" fmla="*/ 79 h 619"/>
                <a:gd name="T58" fmla="*/ 734 w 1331"/>
                <a:gd name="T59" fmla="*/ 100 h 619"/>
                <a:gd name="T60" fmla="*/ 688 w 1331"/>
                <a:gd name="T61" fmla="*/ 103 h 619"/>
                <a:gd name="T62" fmla="*/ 614 w 1331"/>
                <a:gd name="T63" fmla="*/ 221 h 619"/>
                <a:gd name="T64" fmla="*/ 561 w 1331"/>
                <a:gd name="T65" fmla="*/ 257 h 619"/>
                <a:gd name="T66" fmla="*/ 527 w 1331"/>
                <a:gd name="T67" fmla="*/ 236 h 619"/>
                <a:gd name="T68" fmla="*/ 501 w 1331"/>
                <a:gd name="T69" fmla="*/ 290 h 619"/>
                <a:gd name="T70" fmla="*/ 467 w 1331"/>
                <a:gd name="T71" fmla="*/ 290 h 619"/>
                <a:gd name="T72" fmla="*/ 428 w 1331"/>
                <a:gd name="T73" fmla="*/ 287 h 619"/>
                <a:gd name="T74" fmla="*/ 404 w 1331"/>
                <a:gd name="T75" fmla="*/ 320 h 619"/>
                <a:gd name="T76" fmla="*/ 347 w 1331"/>
                <a:gd name="T77" fmla="*/ 293 h 619"/>
                <a:gd name="T78" fmla="*/ 271 w 1331"/>
                <a:gd name="T79" fmla="*/ 305 h 619"/>
                <a:gd name="T80" fmla="*/ 267 w 1331"/>
                <a:gd name="T81" fmla="*/ 327 h 619"/>
                <a:gd name="T82" fmla="*/ 238 w 1331"/>
                <a:gd name="T83" fmla="*/ 330 h 619"/>
                <a:gd name="T84" fmla="*/ 234 w 1331"/>
                <a:gd name="T85" fmla="*/ 342 h 619"/>
                <a:gd name="T86" fmla="*/ 223 w 1331"/>
                <a:gd name="T87" fmla="*/ 363 h 619"/>
                <a:gd name="T88" fmla="*/ 240 w 1331"/>
                <a:gd name="T89" fmla="*/ 389 h 619"/>
                <a:gd name="T90" fmla="*/ 184 w 1331"/>
                <a:gd name="T91" fmla="*/ 410 h 619"/>
                <a:gd name="T92" fmla="*/ 170 w 1331"/>
                <a:gd name="T93" fmla="*/ 441 h 619"/>
                <a:gd name="T94" fmla="*/ 154 w 1331"/>
                <a:gd name="T95" fmla="*/ 492 h 619"/>
                <a:gd name="T96" fmla="*/ 110 w 1331"/>
                <a:gd name="T97" fmla="*/ 465 h 619"/>
                <a:gd name="T98" fmla="*/ 57 w 1331"/>
                <a:gd name="T99" fmla="*/ 471 h 619"/>
                <a:gd name="T100" fmla="*/ 50 w 1331"/>
                <a:gd name="T101" fmla="*/ 514 h 619"/>
                <a:gd name="T102" fmla="*/ 66 w 1331"/>
                <a:gd name="T103" fmla="*/ 520 h 619"/>
                <a:gd name="T104" fmla="*/ 54 w 1331"/>
                <a:gd name="T105" fmla="*/ 592 h 619"/>
                <a:gd name="T106" fmla="*/ 34 w 1331"/>
                <a:gd name="T107" fmla="*/ 595 h 619"/>
                <a:gd name="T108" fmla="*/ 0 w 1331"/>
                <a:gd name="T109" fmla="*/ 619 h 61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331"/>
                <a:gd name="T166" fmla="*/ 0 h 619"/>
                <a:gd name="T167" fmla="*/ 1331 w 1331"/>
                <a:gd name="T168" fmla="*/ 619 h 61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331" h="619">
                  <a:moveTo>
                    <a:pt x="0" y="619"/>
                  </a:moveTo>
                  <a:lnTo>
                    <a:pt x="267" y="601"/>
                  </a:lnTo>
                  <a:lnTo>
                    <a:pt x="267" y="580"/>
                  </a:lnTo>
                  <a:lnTo>
                    <a:pt x="260" y="568"/>
                  </a:lnTo>
                  <a:lnTo>
                    <a:pt x="291" y="565"/>
                  </a:lnTo>
                  <a:lnTo>
                    <a:pt x="300" y="571"/>
                  </a:lnTo>
                  <a:lnTo>
                    <a:pt x="1054" y="510"/>
                  </a:lnTo>
                  <a:lnTo>
                    <a:pt x="1068" y="499"/>
                  </a:lnTo>
                  <a:lnTo>
                    <a:pt x="1081" y="489"/>
                  </a:lnTo>
                  <a:lnTo>
                    <a:pt x="1144" y="462"/>
                  </a:lnTo>
                  <a:lnTo>
                    <a:pt x="1154" y="447"/>
                  </a:lnTo>
                  <a:lnTo>
                    <a:pt x="1188" y="423"/>
                  </a:lnTo>
                  <a:lnTo>
                    <a:pt x="1191" y="408"/>
                  </a:lnTo>
                  <a:lnTo>
                    <a:pt x="1195" y="402"/>
                  </a:lnTo>
                  <a:lnTo>
                    <a:pt x="1215" y="393"/>
                  </a:lnTo>
                  <a:lnTo>
                    <a:pt x="1215" y="375"/>
                  </a:lnTo>
                  <a:lnTo>
                    <a:pt x="1235" y="360"/>
                  </a:lnTo>
                  <a:lnTo>
                    <a:pt x="1325" y="287"/>
                  </a:lnTo>
                  <a:lnTo>
                    <a:pt x="1331" y="272"/>
                  </a:lnTo>
                  <a:lnTo>
                    <a:pt x="1318" y="272"/>
                  </a:lnTo>
                  <a:lnTo>
                    <a:pt x="1308" y="264"/>
                  </a:lnTo>
                  <a:lnTo>
                    <a:pt x="1301" y="260"/>
                  </a:lnTo>
                  <a:lnTo>
                    <a:pt x="1298" y="257"/>
                  </a:lnTo>
                  <a:lnTo>
                    <a:pt x="1277" y="248"/>
                  </a:lnTo>
                  <a:lnTo>
                    <a:pt x="1271" y="251"/>
                  </a:lnTo>
                  <a:lnTo>
                    <a:pt x="1264" y="245"/>
                  </a:lnTo>
                  <a:lnTo>
                    <a:pt x="1242" y="215"/>
                  </a:lnTo>
                  <a:lnTo>
                    <a:pt x="1205" y="172"/>
                  </a:lnTo>
                  <a:lnTo>
                    <a:pt x="1201" y="157"/>
                  </a:lnTo>
                  <a:lnTo>
                    <a:pt x="1201" y="145"/>
                  </a:lnTo>
                  <a:lnTo>
                    <a:pt x="1201" y="127"/>
                  </a:lnTo>
                  <a:lnTo>
                    <a:pt x="1198" y="100"/>
                  </a:lnTo>
                  <a:lnTo>
                    <a:pt x="1188" y="94"/>
                  </a:lnTo>
                  <a:lnTo>
                    <a:pt x="1172" y="81"/>
                  </a:lnTo>
                  <a:lnTo>
                    <a:pt x="1148" y="76"/>
                  </a:lnTo>
                  <a:lnTo>
                    <a:pt x="1131" y="52"/>
                  </a:lnTo>
                  <a:lnTo>
                    <a:pt x="1124" y="39"/>
                  </a:lnTo>
                  <a:lnTo>
                    <a:pt x="1102" y="55"/>
                  </a:lnTo>
                  <a:lnTo>
                    <a:pt x="1098" y="64"/>
                  </a:lnTo>
                  <a:lnTo>
                    <a:pt x="1081" y="70"/>
                  </a:lnTo>
                  <a:lnTo>
                    <a:pt x="1078" y="76"/>
                  </a:lnTo>
                  <a:lnTo>
                    <a:pt x="1051" y="79"/>
                  </a:lnTo>
                  <a:lnTo>
                    <a:pt x="1022" y="64"/>
                  </a:lnTo>
                  <a:lnTo>
                    <a:pt x="1008" y="70"/>
                  </a:lnTo>
                  <a:lnTo>
                    <a:pt x="994" y="85"/>
                  </a:lnTo>
                  <a:lnTo>
                    <a:pt x="955" y="60"/>
                  </a:lnTo>
                  <a:lnTo>
                    <a:pt x="920" y="64"/>
                  </a:lnTo>
                  <a:lnTo>
                    <a:pt x="894" y="55"/>
                  </a:lnTo>
                  <a:lnTo>
                    <a:pt x="878" y="24"/>
                  </a:lnTo>
                  <a:lnTo>
                    <a:pt x="841" y="0"/>
                  </a:lnTo>
                  <a:lnTo>
                    <a:pt x="824" y="13"/>
                  </a:lnTo>
                  <a:lnTo>
                    <a:pt x="815" y="13"/>
                  </a:lnTo>
                  <a:lnTo>
                    <a:pt x="798" y="3"/>
                  </a:lnTo>
                  <a:lnTo>
                    <a:pt x="782" y="3"/>
                  </a:lnTo>
                  <a:lnTo>
                    <a:pt x="774" y="18"/>
                  </a:lnTo>
                  <a:lnTo>
                    <a:pt x="774" y="31"/>
                  </a:lnTo>
                  <a:lnTo>
                    <a:pt x="785" y="64"/>
                  </a:lnTo>
                  <a:lnTo>
                    <a:pt x="778" y="79"/>
                  </a:lnTo>
                  <a:lnTo>
                    <a:pt x="758" y="81"/>
                  </a:lnTo>
                  <a:lnTo>
                    <a:pt x="734" y="100"/>
                  </a:lnTo>
                  <a:lnTo>
                    <a:pt x="704" y="97"/>
                  </a:lnTo>
                  <a:lnTo>
                    <a:pt x="688" y="103"/>
                  </a:lnTo>
                  <a:lnTo>
                    <a:pt x="688" y="133"/>
                  </a:lnTo>
                  <a:lnTo>
                    <a:pt x="614" y="221"/>
                  </a:lnTo>
                  <a:lnTo>
                    <a:pt x="604" y="257"/>
                  </a:lnTo>
                  <a:lnTo>
                    <a:pt x="561" y="257"/>
                  </a:lnTo>
                  <a:lnTo>
                    <a:pt x="541" y="236"/>
                  </a:lnTo>
                  <a:lnTo>
                    <a:pt x="527" y="236"/>
                  </a:lnTo>
                  <a:lnTo>
                    <a:pt x="514" y="248"/>
                  </a:lnTo>
                  <a:lnTo>
                    <a:pt x="501" y="290"/>
                  </a:lnTo>
                  <a:lnTo>
                    <a:pt x="487" y="302"/>
                  </a:lnTo>
                  <a:lnTo>
                    <a:pt x="467" y="290"/>
                  </a:lnTo>
                  <a:lnTo>
                    <a:pt x="458" y="275"/>
                  </a:lnTo>
                  <a:lnTo>
                    <a:pt x="428" y="287"/>
                  </a:lnTo>
                  <a:lnTo>
                    <a:pt x="417" y="317"/>
                  </a:lnTo>
                  <a:lnTo>
                    <a:pt x="404" y="320"/>
                  </a:lnTo>
                  <a:lnTo>
                    <a:pt x="401" y="314"/>
                  </a:lnTo>
                  <a:lnTo>
                    <a:pt x="347" y="293"/>
                  </a:lnTo>
                  <a:lnTo>
                    <a:pt x="303" y="308"/>
                  </a:lnTo>
                  <a:lnTo>
                    <a:pt x="271" y="305"/>
                  </a:lnTo>
                  <a:lnTo>
                    <a:pt x="264" y="323"/>
                  </a:lnTo>
                  <a:lnTo>
                    <a:pt x="267" y="327"/>
                  </a:lnTo>
                  <a:lnTo>
                    <a:pt x="250" y="332"/>
                  </a:lnTo>
                  <a:lnTo>
                    <a:pt x="238" y="330"/>
                  </a:lnTo>
                  <a:lnTo>
                    <a:pt x="240" y="332"/>
                  </a:lnTo>
                  <a:lnTo>
                    <a:pt x="234" y="342"/>
                  </a:lnTo>
                  <a:lnTo>
                    <a:pt x="227" y="360"/>
                  </a:lnTo>
                  <a:lnTo>
                    <a:pt x="223" y="363"/>
                  </a:lnTo>
                  <a:lnTo>
                    <a:pt x="223" y="372"/>
                  </a:lnTo>
                  <a:lnTo>
                    <a:pt x="240" y="389"/>
                  </a:lnTo>
                  <a:lnTo>
                    <a:pt x="238" y="396"/>
                  </a:lnTo>
                  <a:lnTo>
                    <a:pt x="184" y="410"/>
                  </a:lnTo>
                  <a:lnTo>
                    <a:pt x="167" y="417"/>
                  </a:lnTo>
                  <a:lnTo>
                    <a:pt x="170" y="441"/>
                  </a:lnTo>
                  <a:lnTo>
                    <a:pt x="180" y="481"/>
                  </a:lnTo>
                  <a:lnTo>
                    <a:pt x="154" y="492"/>
                  </a:lnTo>
                  <a:lnTo>
                    <a:pt x="133" y="477"/>
                  </a:lnTo>
                  <a:lnTo>
                    <a:pt x="110" y="465"/>
                  </a:lnTo>
                  <a:lnTo>
                    <a:pt x="80" y="462"/>
                  </a:lnTo>
                  <a:lnTo>
                    <a:pt x="57" y="471"/>
                  </a:lnTo>
                  <a:lnTo>
                    <a:pt x="47" y="507"/>
                  </a:lnTo>
                  <a:lnTo>
                    <a:pt x="50" y="514"/>
                  </a:lnTo>
                  <a:lnTo>
                    <a:pt x="57" y="514"/>
                  </a:lnTo>
                  <a:lnTo>
                    <a:pt x="66" y="520"/>
                  </a:lnTo>
                  <a:lnTo>
                    <a:pt x="73" y="540"/>
                  </a:lnTo>
                  <a:lnTo>
                    <a:pt x="54" y="592"/>
                  </a:lnTo>
                  <a:lnTo>
                    <a:pt x="44" y="598"/>
                  </a:lnTo>
                  <a:lnTo>
                    <a:pt x="34" y="595"/>
                  </a:lnTo>
                  <a:lnTo>
                    <a:pt x="10" y="601"/>
                  </a:lnTo>
                  <a:lnTo>
                    <a:pt x="0" y="61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49" name="Freeform 430"/>
            <p:cNvSpPr>
              <a:spLocks noChangeAspect="1"/>
            </p:cNvSpPr>
            <p:nvPr/>
          </p:nvSpPr>
          <p:spPr bwMode="auto">
            <a:xfrm>
              <a:off x="7553" y="4479"/>
              <a:ext cx="1331" cy="619"/>
            </a:xfrm>
            <a:custGeom>
              <a:avLst/>
              <a:gdLst>
                <a:gd name="T0" fmla="*/ 267 w 1331"/>
                <a:gd name="T1" fmla="*/ 601 h 619"/>
                <a:gd name="T2" fmla="*/ 260 w 1331"/>
                <a:gd name="T3" fmla="*/ 568 h 619"/>
                <a:gd name="T4" fmla="*/ 300 w 1331"/>
                <a:gd name="T5" fmla="*/ 571 h 619"/>
                <a:gd name="T6" fmla="*/ 1068 w 1331"/>
                <a:gd name="T7" fmla="*/ 499 h 619"/>
                <a:gd name="T8" fmla="*/ 1145 w 1331"/>
                <a:gd name="T9" fmla="*/ 462 h 619"/>
                <a:gd name="T10" fmla="*/ 1188 w 1331"/>
                <a:gd name="T11" fmla="*/ 423 h 619"/>
                <a:gd name="T12" fmla="*/ 1195 w 1331"/>
                <a:gd name="T13" fmla="*/ 402 h 619"/>
                <a:gd name="T14" fmla="*/ 1215 w 1331"/>
                <a:gd name="T15" fmla="*/ 375 h 619"/>
                <a:gd name="T16" fmla="*/ 1325 w 1331"/>
                <a:gd name="T17" fmla="*/ 287 h 619"/>
                <a:gd name="T18" fmla="*/ 1318 w 1331"/>
                <a:gd name="T19" fmla="*/ 272 h 619"/>
                <a:gd name="T20" fmla="*/ 1301 w 1331"/>
                <a:gd name="T21" fmla="*/ 260 h 619"/>
                <a:gd name="T22" fmla="*/ 1277 w 1331"/>
                <a:gd name="T23" fmla="*/ 248 h 619"/>
                <a:gd name="T24" fmla="*/ 1265 w 1331"/>
                <a:gd name="T25" fmla="*/ 245 h 619"/>
                <a:gd name="T26" fmla="*/ 1205 w 1331"/>
                <a:gd name="T27" fmla="*/ 172 h 619"/>
                <a:gd name="T28" fmla="*/ 1201 w 1331"/>
                <a:gd name="T29" fmla="*/ 145 h 619"/>
                <a:gd name="T30" fmla="*/ 1198 w 1331"/>
                <a:gd name="T31" fmla="*/ 100 h 619"/>
                <a:gd name="T32" fmla="*/ 1172 w 1331"/>
                <a:gd name="T33" fmla="*/ 81 h 619"/>
                <a:gd name="T34" fmla="*/ 1131 w 1331"/>
                <a:gd name="T35" fmla="*/ 51 h 619"/>
                <a:gd name="T36" fmla="*/ 1101 w 1331"/>
                <a:gd name="T37" fmla="*/ 55 h 619"/>
                <a:gd name="T38" fmla="*/ 1081 w 1331"/>
                <a:gd name="T39" fmla="*/ 70 h 619"/>
                <a:gd name="T40" fmla="*/ 1051 w 1331"/>
                <a:gd name="T41" fmla="*/ 78 h 619"/>
                <a:gd name="T42" fmla="*/ 1008 w 1331"/>
                <a:gd name="T43" fmla="*/ 70 h 619"/>
                <a:gd name="T44" fmla="*/ 955 w 1331"/>
                <a:gd name="T45" fmla="*/ 60 h 619"/>
                <a:gd name="T46" fmla="*/ 894 w 1331"/>
                <a:gd name="T47" fmla="*/ 55 h 619"/>
                <a:gd name="T48" fmla="*/ 841 w 1331"/>
                <a:gd name="T49" fmla="*/ 0 h 619"/>
                <a:gd name="T50" fmla="*/ 814 w 1331"/>
                <a:gd name="T51" fmla="*/ 12 h 619"/>
                <a:gd name="T52" fmla="*/ 781 w 1331"/>
                <a:gd name="T53" fmla="*/ 3 h 619"/>
                <a:gd name="T54" fmla="*/ 774 w 1331"/>
                <a:gd name="T55" fmla="*/ 30 h 619"/>
                <a:gd name="T56" fmla="*/ 777 w 1331"/>
                <a:gd name="T57" fmla="*/ 78 h 619"/>
                <a:gd name="T58" fmla="*/ 734 w 1331"/>
                <a:gd name="T59" fmla="*/ 100 h 619"/>
                <a:gd name="T60" fmla="*/ 688 w 1331"/>
                <a:gd name="T61" fmla="*/ 103 h 619"/>
                <a:gd name="T62" fmla="*/ 614 w 1331"/>
                <a:gd name="T63" fmla="*/ 221 h 619"/>
                <a:gd name="T64" fmla="*/ 560 w 1331"/>
                <a:gd name="T65" fmla="*/ 257 h 619"/>
                <a:gd name="T66" fmla="*/ 527 w 1331"/>
                <a:gd name="T67" fmla="*/ 235 h 619"/>
                <a:gd name="T68" fmla="*/ 501 w 1331"/>
                <a:gd name="T69" fmla="*/ 290 h 619"/>
                <a:gd name="T70" fmla="*/ 467 w 1331"/>
                <a:gd name="T71" fmla="*/ 290 h 619"/>
                <a:gd name="T72" fmla="*/ 428 w 1331"/>
                <a:gd name="T73" fmla="*/ 287 h 619"/>
                <a:gd name="T74" fmla="*/ 404 w 1331"/>
                <a:gd name="T75" fmla="*/ 320 h 619"/>
                <a:gd name="T76" fmla="*/ 347 w 1331"/>
                <a:gd name="T77" fmla="*/ 293 h 619"/>
                <a:gd name="T78" fmla="*/ 271 w 1331"/>
                <a:gd name="T79" fmla="*/ 305 h 619"/>
                <a:gd name="T80" fmla="*/ 267 w 1331"/>
                <a:gd name="T81" fmla="*/ 327 h 619"/>
                <a:gd name="T82" fmla="*/ 237 w 1331"/>
                <a:gd name="T83" fmla="*/ 330 h 619"/>
                <a:gd name="T84" fmla="*/ 234 w 1331"/>
                <a:gd name="T85" fmla="*/ 342 h 619"/>
                <a:gd name="T86" fmla="*/ 223 w 1331"/>
                <a:gd name="T87" fmla="*/ 363 h 619"/>
                <a:gd name="T88" fmla="*/ 240 w 1331"/>
                <a:gd name="T89" fmla="*/ 390 h 619"/>
                <a:gd name="T90" fmla="*/ 184 w 1331"/>
                <a:gd name="T91" fmla="*/ 410 h 619"/>
                <a:gd name="T92" fmla="*/ 170 w 1331"/>
                <a:gd name="T93" fmla="*/ 442 h 619"/>
                <a:gd name="T94" fmla="*/ 153 w 1331"/>
                <a:gd name="T95" fmla="*/ 492 h 619"/>
                <a:gd name="T96" fmla="*/ 110 w 1331"/>
                <a:gd name="T97" fmla="*/ 465 h 619"/>
                <a:gd name="T98" fmla="*/ 57 w 1331"/>
                <a:gd name="T99" fmla="*/ 471 h 619"/>
                <a:gd name="T100" fmla="*/ 50 w 1331"/>
                <a:gd name="T101" fmla="*/ 514 h 619"/>
                <a:gd name="T102" fmla="*/ 66 w 1331"/>
                <a:gd name="T103" fmla="*/ 520 h 619"/>
                <a:gd name="T104" fmla="*/ 53 w 1331"/>
                <a:gd name="T105" fmla="*/ 592 h 619"/>
                <a:gd name="T106" fmla="*/ 33 w 1331"/>
                <a:gd name="T107" fmla="*/ 595 h 619"/>
                <a:gd name="T108" fmla="*/ 0 w 1331"/>
                <a:gd name="T109" fmla="*/ 619 h 61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331"/>
                <a:gd name="T166" fmla="*/ 0 h 619"/>
                <a:gd name="T167" fmla="*/ 1331 w 1331"/>
                <a:gd name="T168" fmla="*/ 619 h 61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331" h="619">
                  <a:moveTo>
                    <a:pt x="0" y="619"/>
                  </a:moveTo>
                  <a:lnTo>
                    <a:pt x="267" y="601"/>
                  </a:lnTo>
                  <a:lnTo>
                    <a:pt x="267" y="580"/>
                  </a:lnTo>
                  <a:lnTo>
                    <a:pt x="260" y="568"/>
                  </a:lnTo>
                  <a:lnTo>
                    <a:pt x="290" y="566"/>
                  </a:lnTo>
                  <a:lnTo>
                    <a:pt x="300" y="571"/>
                  </a:lnTo>
                  <a:lnTo>
                    <a:pt x="1054" y="510"/>
                  </a:lnTo>
                  <a:lnTo>
                    <a:pt x="1068" y="499"/>
                  </a:lnTo>
                  <a:lnTo>
                    <a:pt x="1081" y="490"/>
                  </a:lnTo>
                  <a:lnTo>
                    <a:pt x="1145" y="462"/>
                  </a:lnTo>
                  <a:lnTo>
                    <a:pt x="1155" y="447"/>
                  </a:lnTo>
                  <a:lnTo>
                    <a:pt x="1188" y="423"/>
                  </a:lnTo>
                  <a:lnTo>
                    <a:pt x="1192" y="408"/>
                  </a:lnTo>
                  <a:lnTo>
                    <a:pt x="1195" y="402"/>
                  </a:lnTo>
                  <a:lnTo>
                    <a:pt x="1215" y="393"/>
                  </a:lnTo>
                  <a:lnTo>
                    <a:pt x="1215" y="375"/>
                  </a:lnTo>
                  <a:lnTo>
                    <a:pt x="1235" y="359"/>
                  </a:lnTo>
                  <a:lnTo>
                    <a:pt x="1325" y="287"/>
                  </a:lnTo>
                  <a:lnTo>
                    <a:pt x="1331" y="272"/>
                  </a:lnTo>
                  <a:lnTo>
                    <a:pt x="1318" y="272"/>
                  </a:lnTo>
                  <a:lnTo>
                    <a:pt x="1309" y="263"/>
                  </a:lnTo>
                  <a:lnTo>
                    <a:pt x="1301" y="260"/>
                  </a:lnTo>
                  <a:lnTo>
                    <a:pt x="1298" y="257"/>
                  </a:lnTo>
                  <a:lnTo>
                    <a:pt x="1277" y="248"/>
                  </a:lnTo>
                  <a:lnTo>
                    <a:pt x="1272" y="251"/>
                  </a:lnTo>
                  <a:lnTo>
                    <a:pt x="1265" y="245"/>
                  </a:lnTo>
                  <a:lnTo>
                    <a:pt x="1242" y="215"/>
                  </a:lnTo>
                  <a:lnTo>
                    <a:pt x="1205" y="172"/>
                  </a:lnTo>
                  <a:lnTo>
                    <a:pt x="1201" y="157"/>
                  </a:lnTo>
                  <a:lnTo>
                    <a:pt x="1201" y="145"/>
                  </a:lnTo>
                  <a:lnTo>
                    <a:pt x="1201" y="126"/>
                  </a:lnTo>
                  <a:lnTo>
                    <a:pt x="1198" y="100"/>
                  </a:lnTo>
                  <a:lnTo>
                    <a:pt x="1188" y="94"/>
                  </a:lnTo>
                  <a:lnTo>
                    <a:pt x="1172" y="81"/>
                  </a:lnTo>
                  <a:lnTo>
                    <a:pt x="1148" y="76"/>
                  </a:lnTo>
                  <a:lnTo>
                    <a:pt x="1131" y="51"/>
                  </a:lnTo>
                  <a:lnTo>
                    <a:pt x="1125" y="39"/>
                  </a:lnTo>
                  <a:lnTo>
                    <a:pt x="1101" y="55"/>
                  </a:lnTo>
                  <a:lnTo>
                    <a:pt x="1099" y="63"/>
                  </a:lnTo>
                  <a:lnTo>
                    <a:pt x="1081" y="70"/>
                  </a:lnTo>
                  <a:lnTo>
                    <a:pt x="1078" y="76"/>
                  </a:lnTo>
                  <a:lnTo>
                    <a:pt x="1051" y="78"/>
                  </a:lnTo>
                  <a:lnTo>
                    <a:pt x="1021" y="63"/>
                  </a:lnTo>
                  <a:lnTo>
                    <a:pt x="1008" y="70"/>
                  </a:lnTo>
                  <a:lnTo>
                    <a:pt x="995" y="84"/>
                  </a:lnTo>
                  <a:lnTo>
                    <a:pt x="955" y="60"/>
                  </a:lnTo>
                  <a:lnTo>
                    <a:pt x="921" y="63"/>
                  </a:lnTo>
                  <a:lnTo>
                    <a:pt x="894" y="55"/>
                  </a:lnTo>
                  <a:lnTo>
                    <a:pt x="878" y="24"/>
                  </a:lnTo>
                  <a:lnTo>
                    <a:pt x="841" y="0"/>
                  </a:lnTo>
                  <a:lnTo>
                    <a:pt x="824" y="12"/>
                  </a:lnTo>
                  <a:lnTo>
                    <a:pt x="814" y="12"/>
                  </a:lnTo>
                  <a:lnTo>
                    <a:pt x="797" y="3"/>
                  </a:lnTo>
                  <a:lnTo>
                    <a:pt x="781" y="3"/>
                  </a:lnTo>
                  <a:lnTo>
                    <a:pt x="774" y="18"/>
                  </a:lnTo>
                  <a:lnTo>
                    <a:pt x="774" y="30"/>
                  </a:lnTo>
                  <a:lnTo>
                    <a:pt x="785" y="63"/>
                  </a:lnTo>
                  <a:lnTo>
                    <a:pt x="777" y="78"/>
                  </a:lnTo>
                  <a:lnTo>
                    <a:pt x="758" y="81"/>
                  </a:lnTo>
                  <a:lnTo>
                    <a:pt x="734" y="100"/>
                  </a:lnTo>
                  <a:lnTo>
                    <a:pt x="704" y="97"/>
                  </a:lnTo>
                  <a:lnTo>
                    <a:pt x="688" y="103"/>
                  </a:lnTo>
                  <a:lnTo>
                    <a:pt x="688" y="133"/>
                  </a:lnTo>
                  <a:lnTo>
                    <a:pt x="614" y="221"/>
                  </a:lnTo>
                  <a:lnTo>
                    <a:pt x="604" y="257"/>
                  </a:lnTo>
                  <a:lnTo>
                    <a:pt x="560" y="257"/>
                  </a:lnTo>
                  <a:lnTo>
                    <a:pt x="540" y="235"/>
                  </a:lnTo>
                  <a:lnTo>
                    <a:pt x="527" y="235"/>
                  </a:lnTo>
                  <a:lnTo>
                    <a:pt x="514" y="248"/>
                  </a:lnTo>
                  <a:lnTo>
                    <a:pt x="501" y="290"/>
                  </a:lnTo>
                  <a:lnTo>
                    <a:pt x="487" y="302"/>
                  </a:lnTo>
                  <a:lnTo>
                    <a:pt x="467" y="290"/>
                  </a:lnTo>
                  <a:lnTo>
                    <a:pt x="457" y="275"/>
                  </a:lnTo>
                  <a:lnTo>
                    <a:pt x="428" y="287"/>
                  </a:lnTo>
                  <a:lnTo>
                    <a:pt x="417" y="317"/>
                  </a:lnTo>
                  <a:lnTo>
                    <a:pt x="404" y="320"/>
                  </a:lnTo>
                  <a:lnTo>
                    <a:pt x="401" y="315"/>
                  </a:lnTo>
                  <a:lnTo>
                    <a:pt x="347" y="293"/>
                  </a:lnTo>
                  <a:lnTo>
                    <a:pt x="303" y="309"/>
                  </a:lnTo>
                  <a:lnTo>
                    <a:pt x="271" y="305"/>
                  </a:lnTo>
                  <a:lnTo>
                    <a:pt x="264" y="323"/>
                  </a:lnTo>
                  <a:lnTo>
                    <a:pt x="267" y="327"/>
                  </a:lnTo>
                  <a:lnTo>
                    <a:pt x="251" y="333"/>
                  </a:lnTo>
                  <a:lnTo>
                    <a:pt x="237" y="330"/>
                  </a:lnTo>
                  <a:lnTo>
                    <a:pt x="240" y="333"/>
                  </a:lnTo>
                  <a:lnTo>
                    <a:pt x="234" y="342"/>
                  </a:lnTo>
                  <a:lnTo>
                    <a:pt x="227" y="359"/>
                  </a:lnTo>
                  <a:lnTo>
                    <a:pt x="223" y="363"/>
                  </a:lnTo>
                  <a:lnTo>
                    <a:pt x="223" y="372"/>
                  </a:lnTo>
                  <a:lnTo>
                    <a:pt x="240" y="390"/>
                  </a:lnTo>
                  <a:lnTo>
                    <a:pt x="237" y="396"/>
                  </a:lnTo>
                  <a:lnTo>
                    <a:pt x="184" y="410"/>
                  </a:lnTo>
                  <a:lnTo>
                    <a:pt x="167" y="417"/>
                  </a:lnTo>
                  <a:lnTo>
                    <a:pt x="170" y="442"/>
                  </a:lnTo>
                  <a:lnTo>
                    <a:pt x="180" y="481"/>
                  </a:lnTo>
                  <a:lnTo>
                    <a:pt x="153" y="492"/>
                  </a:lnTo>
                  <a:lnTo>
                    <a:pt x="133" y="477"/>
                  </a:lnTo>
                  <a:lnTo>
                    <a:pt x="110" y="465"/>
                  </a:lnTo>
                  <a:lnTo>
                    <a:pt x="80" y="462"/>
                  </a:lnTo>
                  <a:lnTo>
                    <a:pt x="57" y="471"/>
                  </a:lnTo>
                  <a:lnTo>
                    <a:pt x="47" y="507"/>
                  </a:lnTo>
                  <a:lnTo>
                    <a:pt x="50" y="514"/>
                  </a:lnTo>
                  <a:lnTo>
                    <a:pt x="57" y="514"/>
                  </a:lnTo>
                  <a:lnTo>
                    <a:pt x="66" y="520"/>
                  </a:lnTo>
                  <a:lnTo>
                    <a:pt x="73" y="541"/>
                  </a:lnTo>
                  <a:lnTo>
                    <a:pt x="53" y="592"/>
                  </a:lnTo>
                  <a:lnTo>
                    <a:pt x="44" y="598"/>
                  </a:lnTo>
                  <a:lnTo>
                    <a:pt x="33" y="595"/>
                  </a:lnTo>
                  <a:lnTo>
                    <a:pt x="10" y="601"/>
                  </a:lnTo>
                  <a:lnTo>
                    <a:pt x="0" y="61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50" name="Freeform 431"/>
            <p:cNvSpPr>
              <a:spLocks noChangeAspect="1"/>
            </p:cNvSpPr>
            <p:nvPr/>
          </p:nvSpPr>
          <p:spPr bwMode="auto">
            <a:xfrm>
              <a:off x="7553" y="4479"/>
              <a:ext cx="1331" cy="619"/>
            </a:xfrm>
            <a:custGeom>
              <a:avLst/>
              <a:gdLst>
                <a:gd name="T0" fmla="*/ 267 w 1331"/>
                <a:gd name="T1" fmla="*/ 601 h 619"/>
                <a:gd name="T2" fmla="*/ 260 w 1331"/>
                <a:gd name="T3" fmla="*/ 568 h 619"/>
                <a:gd name="T4" fmla="*/ 300 w 1331"/>
                <a:gd name="T5" fmla="*/ 571 h 619"/>
                <a:gd name="T6" fmla="*/ 1068 w 1331"/>
                <a:gd name="T7" fmla="*/ 499 h 619"/>
                <a:gd name="T8" fmla="*/ 1145 w 1331"/>
                <a:gd name="T9" fmla="*/ 462 h 619"/>
                <a:gd name="T10" fmla="*/ 1188 w 1331"/>
                <a:gd name="T11" fmla="*/ 423 h 619"/>
                <a:gd name="T12" fmla="*/ 1195 w 1331"/>
                <a:gd name="T13" fmla="*/ 402 h 619"/>
                <a:gd name="T14" fmla="*/ 1215 w 1331"/>
                <a:gd name="T15" fmla="*/ 375 h 619"/>
                <a:gd name="T16" fmla="*/ 1325 w 1331"/>
                <a:gd name="T17" fmla="*/ 287 h 619"/>
                <a:gd name="T18" fmla="*/ 1318 w 1331"/>
                <a:gd name="T19" fmla="*/ 272 h 619"/>
                <a:gd name="T20" fmla="*/ 1301 w 1331"/>
                <a:gd name="T21" fmla="*/ 260 h 619"/>
                <a:gd name="T22" fmla="*/ 1277 w 1331"/>
                <a:gd name="T23" fmla="*/ 248 h 619"/>
                <a:gd name="T24" fmla="*/ 1265 w 1331"/>
                <a:gd name="T25" fmla="*/ 245 h 619"/>
                <a:gd name="T26" fmla="*/ 1205 w 1331"/>
                <a:gd name="T27" fmla="*/ 172 h 619"/>
                <a:gd name="T28" fmla="*/ 1201 w 1331"/>
                <a:gd name="T29" fmla="*/ 145 h 619"/>
                <a:gd name="T30" fmla="*/ 1198 w 1331"/>
                <a:gd name="T31" fmla="*/ 100 h 619"/>
                <a:gd name="T32" fmla="*/ 1172 w 1331"/>
                <a:gd name="T33" fmla="*/ 81 h 619"/>
                <a:gd name="T34" fmla="*/ 1131 w 1331"/>
                <a:gd name="T35" fmla="*/ 51 h 619"/>
                <a:gd name="T36" fmla="*/ 1101 w 1331"/>
                <a:gd name="T37" fmla="*/ 55 h 619"/>
                <a:gd name="T38" fmla="*/ 1081 w 1331"/>
                <a:gd name="T39" fmla="*/ 70 h 619"/>
                <a:gd name="T40" fmla="*/ 1051 w 1331"/>
                <a:gd name="T41" fmla="*/ 78 h 619"/>
                <a:gd name="T42" fmla="*/ 1008 w 1331"/>
                <a:gd name="T43" fmla="*/ 70 h 619"/>
                <a:gd name="T44" fmla="*/ 955 w 1331"/>
                <a:gd name="T45" fmla="*/ 60 h 619"/>
                <a:gd name="T46" fmla="*/ 894 w 1331"/>
                <a:gd name="T47" fmla="*/ 55 h 619"/>
                <a:gd name="T48" fmla="*/ 841 w 1331"/>
                <a:gd name="T49" fmla="*/ 0 h 619"/>
                <a:gd name="T50" fmla="*/ 814 w 1331"/>
                <a:gd name="T51" fmla="*/ 12 h 619"/>
                <a:gd name="T52" fmla="*/ 781 w 1331"/>
                <a:gd name="T53" fmla="*/ 3 h 619"/>
                <a:gd name="T54" fmla="*/ 774 w 1331"/>
                <a:gd name="T55" fmla="*/ 30 h 619"/>
                <a:gd name="T56" fmla="*/ 777 w 1331"/>
                <a:gd name="T57" fmla="*/ 78 h 619"/>
                <a:gd name="T58" fmla="*/ 734 w 1331"/>
                <a:gd name="T59" fmla="*/ 100 h 619"/>
                <a:gd name="T60" fmla="*/ 688 w 1331"/>
                <a:gd name="T61" fmla="*/ 103 h 619"/>
                <a:gd name="T62" fmla="*/ 614 w 1331"/>
                <a:gd name="T63" fmla="*/ 221 h 619"/>
                <a:gd name="T64" fmla="*/ 560 w 1331"/>
                <a:gd name="T65" fmla="*/ 257 h 619"/>
                <a:gd name="T66" fmla="*/ 527 w 1331"/>
                <a:gd name="T67" fmla="*/ 235 h 619"/>
                <a:gd name="T68" fmla="*/ 501 w 1331"/>
                <a:gd name="T69" fmla="*/ 290 h 619"/>
                <a:gd name="T70" fmla="*/ 467 w 1331"/>
                <a:gd name="T71" fmla="*/ 290 h 619"/>
                <a:gd name="T72" fmla="*/ 428 w 1331"/>
                <a:gd name="T73" fmla="*/ 287 h 619"/>
                <a:gd name="T74" fmla="*/ 404 w 1331"/>
                <a:gd name="T75" fmla="*/ 320 h 619"/>
                <a:gd name="T76" fmla="*/ 347 w 1331"/>
                <a:gd name="T77" fmla="*/ 293 h 619"/>
                <a:gd name="T78" fmla="*/ 271 w 1331"/>
                <a:gd name="T79" fmla="*/ 305 h 619"/>
                <a:gd name="T80" fmla="*/ 267 w 1331"/>
                <a:gd name="T81" fmla="*/ 327 h 619"/>
                <a:gd name="T82" fmla="*/ 237 w 1331"/>
                <a:gd name="T83" fmla="*/ 330 h 619"/>
                <a:gd name="T84" fmla="*/ 234 w 1331"/>
                <a:gd name="T85" fmla="*/ 342 h 619"/>
                <a:gd name="T86" fmla="*/ 223 w 1331"/>
                <a:gd name="T87" fmla="*/ 363 h 619"/>
                <a:gd name="T88" fmla="*/ 240 w 1331"/>
                <a:gd name="T89" fmla="*/ 390 h 619"/>
                <a:gd name="T90" fmla="*/ 184 w 1331"/>
                <a:gd name="T91" fmla="*/ 410 h 619"/>
                <a:gd name="T92" fmla="*/ 170 w 1331"/>
                <a:gd name="T93" fmla="*/ 442 h 619"/>
                <a:gd name="T94" fmla="*/ 153 w 1331"/>
                <a:gd name="T95" fmla="*/ 492 h 619"/>
                <a:gd name="T96" fmla="*/ 110 w 1331"/>
                <a:gd name="T97" fmla="*/ 465 h 619"/>
                <a:gd name="T98" fmla="*/ 57 w 1331"/>
                <a:gd name="T99" fmla="*/ 471 h 619"/>
                <a:gd name="T100" fmla="*/ 50 w 1331"/>
                <a:gd name="T101" fmla="*/ 514 h 619"/>
                <a:gd name="T102" fmla="*/ 66 w 1331"/>
                <a:gd name="T103" fmla="*/ 520 h 619"/>
                <a:gd name="T104" fmla="*/ 53 w 1331"/>
                <a:gd name="T105" fmla="*/ 592 h 619"/>
                <a:gd name="T106" fmla="*/ 33 w 1331"/>
                <a:gd name="T107" fmla="*/ 595 h 619"/>
                <a:gd name="T108" fmla="*/ 0 w 1331"/>
                <a:gd name="T109" fmla="*/ 619 h 61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331"/>
                <a:gd name="T166" fmla="*/ 0 h 619"/>
                <a:gd name="T167" fmla="*/ 1331 w 1331"/>
                <a:gd name="T168" fmla="*/ 619 h 61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331" h="619">
                  <a:moveTo>
                    <a:pt x="0" y="619"/>
                  </a:moveTo>
                  <a:lnTo>
                    <a:pt x="267" y="601"/>
                  </a:lnTo>
                  <a:lnTo>
                    <a:pt x="267" y="580"/>
                  </a:lnTo>
                  <a:lnTo>
                    <a:pt x="260" y="568"/>
                  </a:lnTo>
                  <a:lnTo>
                    <a:pt x="290" y="566"/>
                  </a:lnTo>
                  <a:lnTo>
                    <a:pt x="300" y="571"/>
                  </a:lnTo>
                  <a:lnTo>
                    <a:pt x="1054" y="510"/>
                  </a:lnTo>
                  <a:lnTo>
                    <a:pt x="1068" y="499"/>
                  </a:lnTo>
                  <a:lnTo>
                    <a:pt x="1081" y="490"/>
                  </a:lnTo>
                  <a:lnTo>
                    <a:pt x="1145" y="462"/>
                  </a:lnTo>
                  <a:lnTo>
                    <a:pt x="1155" y="447"/>
                  </a:lnTo>
                  <a:lnTo>
                    <a:pt x="1188" y="423"/>
                  </a:lnTo>
                  <a:lnTo>
                    <a:pt x="1192" y="408"/>
                  </a:lnTo>
                  <a:lnTo>
                    <a:pt x="1195" y="402"/>
                  </a:lnTo>
                  <a:lnTo>
                    <a:pt x="1215" y="393"/>
                  </a:lnTo>
                  <a:lnTo>
                    <a:pt x="1215" y="375"/>
                  </a:lnTo>
                  <a:lnTo>
                    <a:pt x="1235" y="359"/>
                  </a:lnTo>
                  <a:lnTo>
                    <a:pt x="1325" y="287"/>
                  </a:lnTo>
                  <a:lnTo>
                    <a:pt x="1331" y="272"/>
                  </a:lnTo>
                  <a:lnTo>
                    <a:pt x="1318" y="272"/>
                  </a:lnTo>
                  <a:lnTo>
                    <a:pt x="1309" y="263"/>
                  </a:lnTo>
                  <a:lnTo>
                    <a:pt x="1301" y="260"/>
                  </a:lnTo>
                  <a:lnTo>
                    <a:pt x="1298" y="257"/>
                  </a:lnTo>
                  <a:lnTo>
                    <a:pt x="1277" y="248"/>
                  </a:lnTo>
                  <a:lnTo>
                    <a:pt x="1272" y="251"/>
                  </a:lnTo>
                  <a:lnTo>
                    <a:pt x="1265" y="245"/>
                  </a:lnTo>
                  <a:lnTo>
                    <a:pt x="1242" y="215"/>
                  </a:lnTo>
                  <a:lnTo>
                    <a:pt x="1205" y="172"/>
                  </a:lnTo>
                  <a:lnTo>
                    <a:pt x="1201" y="157"/>
                  </a:lnTo>
                  <a:lnTo>
                    <a:pt x="1201" y="145"/>
                  </a:lnTo>
                  <a:lnTo>
                    <a:pt x="1201" y="126"/>
                  </a:lnTo>
                  <a:lnTo>
                    <a:pt x="1198" y="100"/>
                  </a:lnTo>
                  <a:lnTo>
                    <a:pt x="1188" y="94"/>
                  </a:lnTo>
                  <a:lnTo>
                    <a:pt x="1172" y="81"/>
                  </a:lnTo>
                  <a:lnTo>
                    <a:pt x="1148" y="76"/>
                  </a:lnTo>
                  <a:lnTo>
                    <a:pt x="1131" y="51"/>
                  </a:lnTo>
                  <a:lnTo>
                    <a:pt x="1125" y="39"/>
                  </a:lnTo>
                  <a:lnTo>
                    <a:pt x="1101" y="55"/>
                  </a:lnTo>
                  <a:lnTo>
                    <a:pt x="1099" y="63"/>
                  </a:lnTo>
                  <a:lnTo>
                    <a:pt x="1081" y="70"/>
                  </a:lnTo>
                  <a:lnTo>
                    <a:pt x="1078" y="76"/>
                  </a:lnTo>
                  <a:lnTo>
                    <a:pt x="1051" y="78"/>
                  </a:lnTo>
                  <a:lnTo>
                    <a:pt x="1021" y="63"/>
                  </a:lnTo>
                  <a:lnTo>
                    <a:pt x="1008" y="70"/>
                  </a:lnTo>
                  <a:lnTo>
                    <a:pt x="995" y="84"/>
                  </a:lnTo>
                  <a:lnTo>
                    <a:pt x="955" y="60"/>
                  </a:lnTo>
                  <a:lnTo>
                    <a:pt x="921" y="63"/>
                  </a:lnTo>
                  <a:lnTo>
                    <a:pt x="894" y="55"/>
                  </a:lnTo>
                  <a:lnTo>
                    <a:pt x="878" y="24"/>
                  </a:lnTo>
                  <a:lnTo>
                    <a:pt x="841" y="0"/>
                  </a:lnTo>
                  <a:lnTo>
                    <a:pt x="824" y="12"/>
                  </a:lnTo>
                  <a:lnTo>
                    <a:pt x="814" y="12"/>
                  </a:lnTo>
                  <a:lnTo>
                    <a:pt x="797" y="3"/>
                  </a:lnTo>
                  <a:lnTo>
                    <a:pt x="781" y="3"/>
                  </a:lnTo>
                  <a:lnTo>
                    <a:pt x="774" y="18"/>
                  </a:lnTo>
                  <a:lnTo>
                    <a:pt x="774" y="30"/>
                  </a:lnTo>
                  <a:lnTo>
                    <a:pt x="785" y="63"/>
                  </a:lnTo>
                  <a:lnTo>
                    <a:pt x="777" y="78"/>
                  </a:lnTo>
                  <a:lnTo>
                    <a:pt x="758" y="81"/>
                  </a:lnTo>
                  <a:lnTo>
                    <a:pt x="734" y="100"/>
                  </a:lnTo>
                  <a:lnTo>
                    <a:pt x="704" y="97"/>
                  </a:lnTo>
                  <a:lnTo>
                    <a:pt x="688" y="103"/>
                  </a:lnTo>
                  <a:lnTo>
                    <a:pt x="688" y="133"/>
                  </a:lnTo>
                  <a:lnTo>
                    <a:pt x="614" y="221"/>
                  </a:lnTo>
                  <a:lnTo>
                    <a:pt x="604" y="257"/>
                  </a:lnTo>
                  <a:lnTo>
                    <a:pt x="560" y="257"/>
                  </a:lnTo>
                  <a:lnTo>
                    <a:pt x="540" y="235"/>
                  </a:lnTo>
                  <a:lnTo>
                    <a:pt x="527" y="235"/>
                  </a:lnTo>
                  <a:lnTo>
                    <a:pt x="514" y="248"/>
                  </a:lnTo>
                  <a:lnTo>
                    <a:pt x="501" y="290"/>
                  </a:lnTo>
                  <a:lnTo>
                    <a:pt x="487" y="302"/>
                  </a:lnTo>
                  <a:lnTo>
                    <a:pt x="467" y="290"/>
                  </a:lnTo>
                  <a:lnTo>
                    <a:pt x="457" y="275"/>
                  </a:lnTo>
                  <a:lnTo>
                    <a:pt x="428" y="287"/>
                  </a:lnTo>
                  <a:lnTo>
                    <a:pt x="417" y="317"/>
                  </a:lnTo>
                  <a:lnTo>
                    <a:pt x="404" y="320"/>
                  </a:lnTo>
                  <a:lnTo>
                    <a:pt x="401" y="315"/>
                  </a:lnTo>
                  <a:lnTo>
                    <a:pt x="347" y="293"/>
                  </a:lnTo>
                  <a:lnTo>
                    <a:pt x="303" y="309"/>
                  </a:lnTo>
                  <a:lnTo>
                    <a:pt x="271" y="305"/>
                  </a:lnTo>
                  <a:lnTo>
                    <a:pt x="264" y="323"/>
                  </a:lnTo>
                  <a:lnTo>
                    <a:pt x="267" y="327"/>
                  </a:lnTo>
                  <a:lnTo>
                    <a:pt x="251" y="333"/>
                  </a:lnTo>
                  <a:lnTo>
                    <a:pt x="237" y="330"/>
                  </a:lnTo>
                  <a:lnTo>
                    <a:pt x="240" y="333"/>
                  </a:lnTo>
                  <a:lnTo>
                    <a:pt x="234" y="342"/>
                  </a:lnTo>
                  <a:lnTo>
                    <a:pt x="227" y="359"/>
                  </a:lnTo>
                  <a:lnTo>
                    <a:pt x="223" y="363"/>
                  </a:lnTo>
                  <a:lnTo>
                    <a:pt x="223" y="372"/>
                  </a:lnTo>
                  <a:lnTo>
                    <a:pt x="240" y="390"/>
                  </a:lnTo>
                  <a:lnTo>
                    <a:pt x="237" y="396"/>
                  </a:lnTo>
                  <a:lnTo>
                    <a:pt x="184" y="410"/>
                  </a:lnTo>
                  <a:lnTo>
                    <a:pt x="167" y="417"/>
                  </a:lnTo>
                  <a:lnTo>
                    <a:pt x="170" y="442"/>
                  </a:lnTo>
                  <a:lnTo>
                    <a:pt x="180" y="481"/>
                  </a:lnTo>
                  <a:lnTo>
                    <a:pt x="153" y="492"/>
                  </a:lnTo>
                  <a:lnTo>
                    <a:pt x="133" y="477"/>
                  </a:lnTo>
                  <a:lnTo>
                    <a:pt x="110" y="465"/>
                  </a:lnTo>
                  <a:lnTo>
                    <a:pt x="80" y="462"/>
                  </a:lnTo>
                  <a:lnTo>
                    <a:pt x="57" y="471"/>
                  </a:lnTo>
                  <a:lnTo>
                    <a:pt x="47" y="507"/>
                  </a:lnTo>
                  <a:lnTo>
                    <a:pt x="50" y="514"/>
                  </a:lnTo>
                  <a:lnTo>
                    <a:pt x="57" y="514"/>
                  </a:lnTo>
                  <a:lnTo>
                    <a:pt x="66" y="520"/>
                  </a:lnTo>
                  <a:lnTo>
                    <a:pt x="73" y="541"/>
                  </a:lnTo>
                  <a:lnTo>
                    <a:pt x="53" y="592"/>
                  </a:lnTo>
                  <a:lnTo>
                    <a:pt x="44" y="598"/>
                  </a:lnTo>
                  <a:lnTo>
                    <a:pt x="33" y="595"/>
                  </a:lnTo>
                  <a:lnTo>
                    <a:pt x="10" y="601"/>
                  </a:lnTo>
                  <a:lnTo>
                    <a:pt x="0" y="619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51" name="Freeform 432"/>
            <p:cNvSpPr>
              <a:spLocks noChangeAspect="1"/>
            </p:cNvSpPr>
            <p:nvPr/>
          </p:nvSpPr>
          <p:spPr bwMode="auto">
            <a:xfrm>
              <a:off x="7432" y="4946"/>
              <a:ext cx="1489" cy="468"/>
            </a:xfrm>
            <a:custGeom>
              <a:avLst/>
              <a:gdLst>
                <a:gd name="T0" fmla="*/ 1489 w 1489"/>
                <a:gd name="T1" fmla="*/ 0 h 468"/>
                <a:gd name="T2" fmla="*/ 1187 w 1489"/>
                <a:gd name="T3" fmla="*/ 33 h 468"/>
                <a:gd name="T4" fmla="*/ 1173 w 1489"/>
                <a:gd name="T5" fmla="*/ 45 h 468"/>
                <a:gd name="T6" fmla="*/ 420 w 1489"/>
                <a:gd name="T7" fmla="*/ 105 h 468"/>
                <a:gd name="T8" fmla="*/ 410 w 1489"/>
                <a:gd name="T9" fmla="*/ 99 h 468"/>
                <a:gd name="T10" fmla="*/ 380 w 1489"/>
                <a:gd name="T11" fmla="*/ 102 h 468"/>
                <a:gd name="T12" fmla="*/ 387 w 1489"/>
                <a:gd name="T13" fmla="*/ 114 h 468"/>
                <a:gd name="T14" fmla="*/ 387 w 1489"/>
                <a:gd name="T15" fmla="*/ 135 h 468"/>
                <a:gd name="T16" fmla="*/ 120 w 1489"/>
                <a:gd name="T17" fmla="*/ 152 h 468"/>
                <a:gd name="T18" fmla="*/ 107 w 1489"/>
                <a:gd name="T19" fmla="*/ 183 h 468"/>
                <a:gd name="T20" fmla="*/ 97 w 1489"/>
                <a:gd name="T21" fmla="*/ 215 h 468"/>
                <a:gd name="T22" fmla="*/ 100 w 1489"/>
                <a:gd name="T23" fmla="*/ 228 h 468"/>
                <a:gd name="T24" fmla="*/ 90 w 1489"/>
                <a:gd name="T25" fmla="*/ 258 h 468"/>
                <a:gd name="T26" fmla="*/ 87 w 1489"/>
                <a:gd name="T27" fmla="*/ 267 h 468"/>
                <a:gd name="T28" fmla="*/ 90 w 1489"/>
                <a:gd name="T29" fmla="*/ 279 h 468"/>
                <a:gd name="T30" fmla="*/ 80 w 1489"/>
                <a:gd name="T31" fmla="*/ 296 h 468"/>
                <a:gd name="T32" fmla="*/ 57 w 1489"/>
                <a:gd name="T33" fmla="*/ 318 h 468"/>
                <a:gd name="T34" fmla="*/ 50 w 1489"/>
                <a:gd name="T35" fmla="*/ 360 h 468"/>
                <a:gd name="T36" fmla="*/ 24 w 1489"/>
                <a:gd name="T37" fmla="*/ 387 h 468"/>
                <a:gd name="T38" fmla="*/ 30 w 1489"/>
                <a:gd name="T39" fmla="*/ 411 h 468"/>
                <a:gd name="T40" fmla="*/ 30 w 1489"/>
                <a:gd name="T41" fmla="*/ 450 h 468"/>
                <a:gd name="T42" fmla="*/ 24 w 1489"/>
                <a:gd name="T43" fmla="*/ 450 h 468"/>
                <a:gd name="T44" fmla="*/ 0 w 1489"/>
                <a:gd name="T45" fmla="*/ 468 h 468"/>
                <a:gd name="T46" fmla="*/ 387 w 1489"/>
                <a:gd name="T47" fmla="*/ 444 h 468"/>
                <a:gd name="T48" fmla="*/ 863 w 1489"/>
                <a:gd name="T49" fmla="*/ 408 h 468"/>
                <a:gd name="T50" fmla="*/ 1049 w 1489"/>
                <a:gd name="T51" fmla="*/ 390 h 468"/>
                <a:gd name="T52" fmla="*/ 1053 w 1489"/>
                <a:gd name="T53" fmla="*/ 339 h 468"/>
                <a:gd name="T54" fmla="*/ 1070 w 1489"/>
                <a:gd name="T55" fmla="*/ 342 h 468"/>
                <a:gd name="T56" fmla="*/ 1079 w 1489"/>
                <a:gd name="T57" fmla="*/ 339 h 468"/>
                <a:gd name="T58" fmla="*/ 1093 w 1489"/>
                <a:gd name="T59" fmla="*/ 327 h 468"/>
                <a:gd name="T60" fmla="*/ 1093 w 1489"/>
                <a:gd name="T61" fmla="*/ 315 h 468"/>
                <a:gd name="T62" fmla="*/ 1093 w 1489"/>
                <a:gd name="T63" fmla="*/ 303 h 468"/>
                <a:gd name="T64" fmla="*/ 1097 w 1489"/>
                <a:gd name="T65" fmla="*/ 291 h 468"/>
                <a:gd name="T66" fmla="*/ 1113 w 1489"/>
                <a:gd name="T67" fmla="*/ 276 h 468"/>
                <a:gd name="T68" fmla="*/ 1150 w 1489"/>
                <a:gd name="T69" fmla="*/ 263 h 468"/>
                <a:gd name="T70" fmla="*/ 1193 w 1489"/>
                <a:gd name="T71" fmla="*/ 252 h 468"/>
                <a:gd name="T72" fmla="*/ 1237 w 1489"/>
                <a:gd name="T73" fmla="*/ 219 h 468"/>
                <a:gd name="T74" fmla="*/ 1253 w 1489"/>
                <a:gd name="T75" fmla="*/ 213 h 468"/>
                <a:gd name="T76" fmla="*/ 1279 w 1489"/>
                <a:gd name="T77" fmla="*/ 192 h 468"/>
                <a:gd name="T78" fmla="*/ 1283 w 1489"/>
                <a:gd name="T79" fmla="*/ 171 h 468"/>
                <a:gd name="T80" fmla="*/ 1290 w 1489"/>
                <a:gd name="T81" fmla="*/ 171 h 468"/>
                <a:gd name="T82" fmla="*/ 1299 w 1489"/>
                <a:gd name="T83" fmla="*/ 171 h 468"/>
                <a:gd name="T84" fmla="*/ 1307 w 1489"/>
                <a:gd name="T85" fmla="*/ 162 h 468"/>
                <a:gd name="T86" fmla="*/ 1309 w 1489"/>
                <a:gd name="T87" fmla="*/ 156 h 468"/>
                <a:gd name="T88" fmla="*/ 1325 w 1489"/>
                <a:gd name="T89" fmla="*/ 144 h 468"/>
                <a:gd name="T90" fmla="*/ 1330 w 1489"/>
                <a:gd name="T91" fmla="*/ 144 h 468"/>
                <a:gd name="T92" fmla="*/ 1343 w 1489"/>
                <a:gd name="T93" fmla="*/ 152 h 468"/>
                <a:gd name="T94" fmla="*/ 1356 w 1489"/>
                <a:gd name="T95" fmla="*/ 144 h 468"/>
                <a:gd name="T96" fmla="*/ 1360 w 1489"/>
                <a:gd name="T97" fmla="*/ 137 h 468"/>
                <a:gd name="T98" fmla="*/ 1380 w 1489"/>
                <a:gd name="T99" fmla="*/ 123 h 468"/>
                <a:gd name="T100" fmla="*/ 1396 w 1489"/>
                <a:gd name="T101" fmla="*/ 117 h 468"/>
                <a:gd name="T102" fmla="*/ 1426 w 1489"/>
                <a:gd name="T103" fmla="*/ 114 h 468"/>
                <a:gd name="T104" fmla="*/ 1456 w 1489"/>
                <a:gd name="T105" fmla="*/ 69 h 468"/>
                <a:gd name="T106" fmla="*/ 1483 w 1489"/>
                <a:gd name="T107" fmla="*/ 55 h 468"/>
                <a:gd name="T108" fmla="*/ 1483 w 1489"/>
                <a:gd name="T109" fmla="*/ 41 h 468"/>
                <a:gd name="T110" fmla="*/ 1489 w 1489"/>
                <a:gd name="T111" fmla="*/ 30 h 468"/>
                <a:gd name="T112" fmla="*/ 1483 w 1489"/>
                <a:gd name="T113" fmla="*/ 15 h 468"/>
                <a:gd name="T114" fmla="*/ 1489 w 1489"/>
                <a:gd name="T115" fmla="*/ 0 h 4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9"/>
                <a:gd name="T175" fmla="*/ 0 h 468"/>
                <a:gd name="T176" fmla="*/ 1489 w 1489"/>
                <a:gd name="T177" fmla="*/ 468 h 4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9" h="468">
                  <a:moveTo>
                    <a:pt x="1489" y="0"/>
                  </a:moveTo>
                  <a:lnTo>
                    <a:pt x="1187" y="33"/>
                  </a:lnTo>
                  <a:lnTo>
                    <a:pt x="1173" y="45"/>
                  </a:lnTo>
                  <a:lnTo>
                    <a:pt x="420" y="105"/>
                  </a:lnTo>
                  <a:lnTo>
                    <a:pt x="410" y="99"/>
                  </a:lnTo>
                  <a:lnTo>
                    <a:pt x="380" y="102"/>
                  </a:lnTo>
                  <a:lnTo>
                    <a:pt x="387" y="114"/>
                  </a:lnTo>
                  <a:lnTo>
                    <a:pt x="387" y="135"/>
                  </a:lnTo>
                  <a:lnTo>
                    <a:pt x="120" y="152"/>
                  </a:lnTo>
                  <a:lnTo>
                    <a:pt x="107" y="183"/>
                  </a:lnTo>
                  <a:lnTo>
                    <a:pt x="97" y="215"/>
                  </a:lnTo>
                  <a:lnTo>
                    <a:pt x="100" y="228"/>
                  </a:lnTo>
                  <a:lnTo>
                    <a:pt x="90" y="258"/>
                  </a:lnTo>
                  <a:lnTo>
                    <a:pt x="87" y="267"/>
                  </a:lnTo>
                  <a:lnTo>
                    <a:pt x="90" y="279"/>
                  </a:lnTo>
                  <a:lnTo>
                    <a:pt x="80" y="296"/>
                  </a:lnTo>
                  <a:lnTo>
                    <a:pt x="57" y="318"/>
                  </a:lnTo>
                  <a:lnTo>
                    <a:pt x="50" y="360"/>
                  </a:lnTo>
                  <a:lnTo>
                    <a:pt x="24" y="387"/>
                  </a:lnTo>
                  <a:lnTo>
                    <a:pt x="30" y="411"/>
                  </a:lnTo>
                  <a:lnTo>
                    <a:pt x="30" y="450"/>
                  </a:lnTo>
                  <a:lnTo>
                    <a:pt x="24" y="450"/>
                  </a:lnTo>
                  <a:lnTo>
                    <a:pt x="0" y="468"/>
                  </a:lnTo>
                  <a:lnTo>
                    <a:pt x="387" y="444"/>
                  </a:lnTo>
                  <a:lnTo>
                    <a:pt x="863" y="408"/>
                  </a:lnTo>
                  <a:lnTo>
                    <a:pt x="1049" y="390"/>
                  </a:lnTo>
                  <a:lnTo>
                    <a:pt x="1053" y="339"/>
                  </a:lnTo>
                  <a:lnTo>
                    <a:pt x="1070" y="342"/>
                  </a:lnTo>
                  <a:lnTo>
                    <a:pt x="1079" y="339"/>
                  </a:lnTo>
                  <a:lnTo>
                    <a:pt x="1093" y="327"/>
                  </a:lnTo>
                  <a:lnTo>
                    <a:pt x="1093" y="315"/>
                  </a:lnTo>
                  <a:lnTo>
                    <a:pt x="1093" y="303"/>
                  </a:lnTo>
                  <a:lnTo>
                    <a:pt x="1097" y="291"/>
                  </a:lnTo>
                  <a:lnTo>
                    <a:pt x="1113" y="276"/>
                  </a:lnTo>
                  <a:lnTo>
                    <a:pt x="1150" y="263"/>
                  </a:lnTo>
                  <a:lnTo>
                    <a:pt x="1193" y="252"/>
                  </a:lnTo>
                  <a:lnTo>
                    <a:pt x="1237" y="219"/>
                  </a:lnTo>
                  <a:lnTo>
                    <a:pt x="1253" y="213"/>
                  </a:lnTo>
                  <a:lnTo>
                    <a:pt x="1279" y="192"/>
                  </a:lnTo>
                  <a:lnTo>
                    <a:pt x="1283" y="171"/>
                  </a:lnTo>
                  <a:lnTo>
                    <a:pt x="1290" y="171"/>
                  </a:lnTo>
                  <a:lnTo>
                    <a:pt x="1299" y="171"/>
                  </a:lnTo>
                  <a:lnTo>
                    <a:pt x="1307" y="162"/>
                  </a:lnTo>
                  <a:lnTo>
                    <a:pt x="1309" y="156"/>
                  </a:lnTo>
                  <a:lnTo>
                    <a:pt x="1325" y="144"/>
                  </a:lnTo>
                  <a:lnTo>
                    <a:pt x="1330" y="144"/>
                  </a:lnTo>
                  <a:lnTo>
                    <a:pt x="1343" y="152"/>
                  </a:lnTo>
                  <a:lnTo>
                    <a:pt x="1356" y="144"/>
                  </a:lnTo>
                  <a:lnTo>
                    <a:pt x="1360" y="137"/>
                  </a:lnTo>
                  <a:lnTo>
                    <a:pt x="1380" y="123"/>
                  </a:lnTo>
                  <a:lnTo>
                    <a:pt x="1396" y="117"/>
                  </a:lnTo>
                  <a:lnTo>
                    <a:pt x="1426" y="114"/>
                  </a:lnTo>
                  <a:lnTo>
                    <a:pt x="1456" y="69"/>
                  </a:lnTo>
                  <a:lnTo>
                    <a:pt x="1483" y="55"/>
                  </a:lnTo>
                  <a:lnTo>
                    <a:pt x="1483" y="41"/>
                  </a:lnTo>
                  <a:lnTo>
                    <a:pt x="1489" y="30"/>
                  </a:lnTo>
                  <a:lnTo>
                    <a:pt x="1483" y="15"/>
                  </a:lnTo>
                  <a:lnTo>
                    <a:pt x="1489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52" name="Freeform 433"/>
            <p:cNvSpPr>
              <a:spLocks noChangeAspect="1"/>
            </p:cNvSpPr>
            <p:nvPr/>
          </p:nvSpPr>
          <p:spPr bwMode="auto">
            <a:xfrm>
              <a:off x="7432" y="4948"/>
              <a:ext cx="1489" cy="466"/>
            </a:xfrm>
            <a:custGeom>
              <a:avLst/>
              <a:gdLst>
                <a:gd name="T0" fmla="*/ 1489 w 1489"/>
                <a:gd name="T1" fmla="*/ 0 h 466"/>
                <a:gd name="T2" fmla="*/ 1187 w 1489"/>
                <a:gd name="T3" fmla="*/ 33 h 466"/>
                <a:gd name="T4" fmla="*/ 1173 w 1489"/>
                <a:gd name="T5" fmla="*/ 44 h 466"/>
                <a:gd name="T6" fmla="*/ 419 w 1489"/>
                <a:gd name="T7" fmla="*/ 104 h 466"/>
                <a:gd name="T8" fmla="*/ 410 w 1489"/>
                <a:gd name="T9" fmla="*/ 98 h 466"/>
                <a:gd name="T10" fmla="*/ 380 w 1489"/>
                <a:gd name="T11" fmla="*/ 101 h 466"/>
                <a:gd name="T12" fmla="*/ 387 w 1489"/>
                <a:gd name="T13" fmla="*/ 113 h 466"/>
                <a:gd name="T14" fmla="*/ 387 w 1489"/>
                <a:gd name="T15" fmla="*/ 134 h 466"/>
                <a:gd name="T16" fmla="*/ 120 w 1489"/>
                <a:gd name="T17" fmla="*/ 151 h 466"/>
                <a:gd name="T18" fmla="*/ 106 w 1489"/>
                <a:gd name="T19" fmla="*/ 183 h 466"/>
                <a:gd name="T20" fmla="*/ 97 w 1489"/>
                <a:gd name="T21" fmla="*/ 215 h 466"/>
                <a:gd name="T22" fmla="*/ 100 w 1489"/>
                <a:gd name="T23" fmla="*/ 227 h 466"/>
                <a:gd name="T24" fmla="*/ 89 w 1489"/>
                <a:gd name="T25" fmla="*/ 257 h 466"/>
                <a:gd name="T26" fmla="*/ 87 w 1489"/>
                <a:gd name="T27" fmla="*/ 266 h 466"/>
                <a:gd name="T28" fmla="*/ 89 w 1489"/>
                <a:gd name="T29" fmla="*/ 278 h 466"/>
                <a:gd name="T30" fmla="*/ 79 w 1489"/>
                <a:gd name="T31" fmla="*/ 296 h 466"/>
                <a:gd name="T32" fmla="*/ 57 w 1489"/>
                <a:gd name="T33" fmla="*/ 316 h 466"/>
                <a:gd name="T34" fmla="*/ 50 w 1489"/>
                <a:gd name="T35" fmla="*/ 358 h 466"/>
                <a:gd name="T36" fmla="*/ 23 w 1489"/>
                <a:gd name="T37" fmla="*/ 386 h 466"/>
                <a:gd name="T38" fmla="*/ 30 w 1489"/>
                <a:gd name="T39" fmla="*/ 409 h 466"/>
                <a:gd name="T40" fmla="*/ 30 w 1489"/>
                <a:gd name="T41" fmla="*/ 448 h 466"/>
                <a:gd name="T42" fmla="*/ 23 w 1489"/>
                <a:gd name="T43" fmla="*/ 448 h 466"/>
                <a:gd name="T44" fmla="*/ 0 w 1489"/>
                <a:gd name="T45" fmla="*/ 466 h 466"/>
                <a:gd name="T46" fmla="*/ 387 w 1489"/>
                <a:gd name="T47" fmla="*/ 442 h 466"/>
                <a:gd name="T48" fmla="*/ 863 w 1489"/>
                <a:gd name="T49" fmla="*/ 406 h 466"/>
                <a:gd name="T50" fmla="*/ 1050 w 1489"/>
                <a:gd name="T51" fmla="*/ 388 h 466"/>
                <a:gd name="T52" fmla="*/ 1053 w 1489"/>
                <a:gd name="T53" fmla="*/ 338 h 466"/>
                <a:gd name="T54" fmla="*/ 1070 w 1489"/>
                <a:gd name="T55" fmla="*/ 341 h 466"/>
                <a:gd name="T56" fmla="*/ 1080 w 1489"/>
                <a:gd name="T57" fmla="*/ 338 h 466"/>
                <a:gd name="T58" fmla="*/ 1093 w 1489"/>
                <a:gd name="T59" fmla="*/ 325 h 466"/>
                <a:gd name="T60" fmla="*/ 1093 w 1489"/>
                <a:gd name="T61" fmla="*/ 314 h 466"/>
                <a:gd name="T62" fmla="*/ 1093 w 1489"/>
                <a:gd name="T63" fmla="*/ 301 h 466"/>
                <a:gd name="T64" fmla="*/ 1097 w 1489"/>
                <a:gd name="T65" fmla="*/ 290 h 466"/>
                <a:gd name="T66" fmla="*/ 1114 w 1489"/>
                <a:gd name="T67" fmla="*/ 275 h 466"/>
                <a:gd name="T68" fmla="*/ 1150 w 1489"/>
                <a:gd name="T69" fmla="*/ 263 h 466"/>
                <a:gd name="T70" fmla="*/ 1193 w 1489"/>
                <a:gd name="T71" fmla="*/ 251 h 466"/>
                <a:gd name="T72" fmla="*/ 1236 w 1489"/>
                <a:gd name="T73" fmla="*/ 218 h 466"/>
                <a:gd name="T74" fmla="*/ 1253 w 1489"/>
                <a:gd name="T75" fmla="*/ 212 h 466"/>
                <a:gd name="T76" fmla="*/ 1280 w 1489"/>
                <a:gd name="T77" fmla="*/ 191 h 466"/>
                <a:gd name="T78" fmla="*/ 1283 w 1489"/>
                <a:gd name="T79" fmla="*/ 170 h 466"/>
                <a:gd name="T80" fmla="*/ 1290 w 1489"/>
                <a:gd name="T81" fmla="*/ 170 h 466"/>
                <a:gd name="T82" fmla="*/ 1300 w 1489"/>
                <a:gd name="T83" fmla="*/ 170 h 466"/>
                <a:gd name="T84" fmla="*/ 1307 w 1489"/>
                <a:gd name="T85" fmla="*/ 161 h 466"/>
                <a:gd name="T86" fmla="*/ 1310 w 1489"/>
                <a:gd name="T87" fmla="*/ 155 h 466"/>
                <a:gd name="T88" fmla="*/ 1326 w 1489"/>
                <a:gd name="T89" fmla="*/ 143 h 466"/>
                <a:gd name="T90" fmla="*/ 1330 w 1489"/>
                <a:gd name="T91" fmla="*/ 143 h 466"/>
                <a:gd name="T92" fmla="*/ 1343 w 1489"/>
                <a:gd name="T93" fmla="*/ 151 h 466"/>
                <a:gd name="T94" fmla="*/ 1356 w 1489"/>
                <a:gd name="T95" fmla="*/ 143 h 466"/>
                <a:gd name="T96" fmla="*/ 1360 w 1489"/>
                <a:gd name="T97" fmla="*/ 136 h 466"/>
                <a:gd name="T98" fmla="*/ 1380 w 1489"/>
                <a:gd name="T99" fmla="*/ 122 h 466"/>
                <a:gd name="T100" fmla="*/ 1396 w 1489"/>
                <a:gd name="T101" fmla="*/ 117 h 466"/>
                <a:gd name="T102" fmla="*/ 1427 w 1489"/>
                <a:gd name="T103" fmla="*/ 113 h 466"/>
                <a:gd name="T104" fmla="*/ 1457 w 1489"/>
                <a:gd name="T105" fmla="*/ 68 h 466"/>
                <a:gd name="T106" fmla="*/ 1484 w 1489"/>
                <a:gd name="T107" fmla="*/ 53 h 466"/>
                <a:gd name="T108" fmla="*/ 1484 w 1489"/>
                <a:gd name="T109" fmla="*/ 41 h 466"/>
                <a:gd name="T110" fmla="*/ 1489 w 1489"/>
                <a:gd name="T111" fmla="*/ 29 h 466"/>
                <a:gd name="T112" fmla="*/ 1484 w 1489"/>
                <a:gd name="T113" fmla="*/ 15 h 466"/>
                <a:gd name="T114" fmla="*/ 1489 w 1489"/>
                <a:gd name="T115" fmla="*/ 0 h 46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9"/>
                <a:gd name="T175" fmla="*/ 0 h 466"/>
                <a:gd name="T176" fmla="*/ 1489 w 1489"/>
                <a:gd name="T177" fmla="*/ 466 h 46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9" h="466">
                  <a:moveTo>
                    <a:pt x="1489" y="0"/>
                  </a:moveTo>
                  <a:lnTo>
                    <a:pt x="1187" y="33"/>
                  </a:lnTo>
                  <a:lnTo>
                    <a:pt x="1173" y="44"/>
                  </a:lnTo>
                  <a:lnTo>
                    <a:pt x="419" y="104"/>
                  </a:lnTo>
                  <a:lnTo>
                    <a:pt x="410" y="98"/>
                  </a:lnTo>
                  <a:lnTo>
                    <a:pt x="380" y="101"/>
                  </a:lnTo>
                  <a:lnTo>
                    <a:pt x="387" y="113"/>
                  </a:lnTo>
                  <a:lnTo>
                    <a:pt x="387" y="134"/>
                  </a:lnTo>
                  <a:lnTo>
                    <a:pt x="120" y="151"/>
                  </a:lnTo>
                  <a:lnTo>
                    <a:pt x="106" y="183"/>
                  </a:lnTo>
                  <a:lnTo>
                    <a:pt x="97" y="215"/>
                  </a:lnTo>
                  <a:lnTo>
                    <a:pt x="100" y="227"/>
                  </a:lnTo>
                  <a:lnTo>
                    <a:pt x="89" y="257"/>
                  </a:lnTo>
                  <a:lnTo>
                    <a:pt x="87" y="266"/>
                  </a:lnTo>
                  <a:lnTo>
                    <a:pt x="89" y="278"/>
                  </a:lnTo>
                  <a:lnTo>
                    <a:pt x="79" y="296"/>
                  </a:lnTo>
                  <a:lnTo>
                    <a:pt x="57" y="316"/>
                  </a:lnTo>
                  <a:lnTo>
                    <a:pt x="50" y="358"/>
                  </a:lnTo>
                  <a:lnTo>
                    <a:pt x="23" y="386"/>
                  </a:lnTo>
                  <a:lnTo>
                    <a:pt x="30" y="409"/>
                  </a:lnTo>
                  <a:lnTo>
                    <a:pt x="30" y="448"/>
                  </a:lnTo>
                  <a:lnTo>
                    <a:pt x="23" y="448"/>
                  </a:lnTo>
                  <a:lnTo>
                    <a:pt x="0" y="466"/>
                  </a:lnTo>
                  <a:lnTo>
                    <a:pt x="387" y="442"/>
                  </a:lnTo>
                  <a:lnTo>
                    <a:pt x="863" y="406"/>
                  </a:lnTo>
                  <a:lnTo>
                    <a:pt x="1050" y="388"/>
                  </a:lnTo>
                  <a:lnTo>
                    <a:pt x="1053" y="338"/>
                  </a:lnTo>
                  <a:lnTo>
                    <a:pt x="1070" y="341"/>
                  </a:lnTo>
                  <a:lnTo>
                    <a:pt x="1080" y="338"/>
                  </a:lnTo>
                  <a:lnTo>
                    <a:pt x="1093" y="325"/>
                  </a:lnTo>
                  <a:lnTo>
                    <a:pt x="1093" y="314"/>
                  </a:lnTo>
                  <a:lnTo>
                    <a:pt x="1093" y="301"/>
                  </a:lnTo>
                  <a:lnTo>
                    <a:pt x="1097" y="290"/>
                  </a:lnTo>
                  <a:lnTo>
                    <a:pt x="1114" y="275"/>
                  </a:lnTo>
                  <a:lnTo>
                    <a:pt x="1150" y="263"/>
                  </a:lnTo>
                  <a:lnTo>
                    <a:pt x="1193" y="251"/>
                  </a:lnTo>
                  <a:lnTo>
                    <a:pt x="1236" y="218"/>
                  </a:lnTo>
                  <a:lnTo>
                    <a:pt x="1253" y="212"/>
                  </a:lnTo>
                  <a:lnTo>
                    <a:pt x="1280" y="191"/>
                  </a:lnTo>
                  <a:lnTo>
                    <a:pt x="1283" y="170"/>
                  </a:lnTo>
                  <a:lnTo>
                    <a:pt x="1290" y="170"/>
                  </a:lnTo>
                  <a:lnTo>
                    <a:pt x="1300" y="170"/>
                  </a:lnTo>
                  <a:lnTo>
                    <a:pt x="1307" y="161"/>
                  </a:lnTo>
                  <a:lnTo>
                    <a:pt x="1310" y="155"/>
                  </a:lnTo>
                  <a:lnTo>
                    <a:pt x="1326" y="143"/>
                  </a:lnTo>
                  <a:lnTo>
                    <a:pt x="1330" y="143"/>
                  </a:lnTo>
                  <a:lnTo>
                    <a:pt x="1343" y="151"/>
                  </a:lnTo>
                  <a:lnTo>
                    <a:pt x="1356" y="143"/>
                  </a:lnTo>
                  <a:lnTo>
                    <a:pt x="1360" y="136"/>
                  </a:lnTo>
                  <a:lnTo>
                    <a:pt x="1380" y="122"/>
                  </a:lnTo>
                  <a:lnTo>
                    <a:pt x="1396" y="117"/>
                  </a:lnTo>
                  <a:lnTo>
                    <a:pt x="1427" y="113"/>
                  </a:lnTo>
                  <a:lnTo>
                    <a:pt x="1457" y="68"/>
                  </a:lnTo>
                  <a:lnTo>
                    <a:pt x="1484" y="53"/>
                  </a:lnTo>
                  <a:lnTo>
                    <a:pt x="1484" y="41"/>
                  </a:lnTo>
                  <a:lnTo>
                    <a:pt x="1489" y="29"/>
                  </a:lnTo>
                  <a:lnTo>
                    <a:pt x="1484" y="15"/>
                  </a:lnTo>
                  <a:lnTo>
                    <a:pt x="1489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53" name="Freeform 434"/>
            <p:cNvSpPr>
              <a:spLocks noChangeAspect="1"/>
            </p:cNvSpPr>
            <p:nvPr/>
          </p:nvSpPr>
          <p:spPr bwMode="auto">
            <a:xfrm>
              <a:off x="7432" y="4948"/>
              <a:ext cx="1489" cy="466"/>
            </a:xfrm>
            <a:custGeom>
              <a:avLst/>
              <a:gdLst>
                <a:gd name="T0" fmla="*/ 1489 w 1489"/>
                <a:gd name="T1" fmla="*/ 0 h 466"/>
                <a:gd name="T2" fmla="*/ 1187 w 1489"/>
                <a:gd name="T3" fmla="*/ 33 h 466"/>
                <a:gd name="T4" fmla="*/ 1173 w 1489"/>
                <a:gd name="T5" fmla="*/ 44 h 466"/>
                <a:gd name="T6" fmla="*/ 419 w 1489"/>
                <a:gd name="T7" fmla="*/ 104 h 466"/>
                <a:gd name="T8" fmla="*/ 410 w 1489"/>
                <a:gd name="T9" fmla="*/ 98 h 466"/>
                <a:gd name="T10" fmla="*/ 380 w 1489"/>
                <a:gd name="T11" fmla="*/ 101 h 466"/>
                <a:gd name="T12" fmla="*/ 387 w 1489"/>
                <a:gd name="T13" fmla="*/ 113 h 466"/>
                <a:gd name="T14" fmla="*/ 387 w 1489"/>
                <a:gd name="T15" fmla="*/ 134 h 466"/>
                <a:gd name="T16" fmla="*/ 120 w 1489"/>
                <a:gd name="T17" fmla="*/ 151 h 466"/>
                <a:gd name="T18" fmla="*/ 106 w 1489"/>
                <a:gd name="T19" fmla="*/ 183 h 466"/>
                <a:gd name="T20" fmla="*/ 97 w 1489"/>
                <a:gd name="T21" fmla="*/ 215 h 466"/>
                <a:gd name="T22" fmla="*/ 100 w 1489"/>
                <a:gd name="T23" fmla="*/ 227 h 466"/>
                <a:gd name="T24" fmla="*/ 89 w 1489"/>
                <a:gd name="T25" fmla="*/ 257 h 466"/>
                <a:gd name="T26" fmla="*/ 87 w 1489"/>
                <a:gd name="T27" fmla="*/ 266 h 466"/>
                <a:gd name="T28" fmla="*/ 89 w 1489"/>
                <a:gd name="T29" fmla="*/ 278 h 466"/>
                <a:gd name="T30" fmla="*/ 79 w 1489"/>
                <a:gd name="T31" fmla="*/ 296 h 466"/>
                <a:gd name="T32" fmla="*/ 57 w 1489"/>
                <a:gd name="T33" fmla="*/ 316 h 466"/>
                <a:gd name="T34" fmla="*/ 50 w 1489"/>
                <a:gd name="T35" fmla="*/ 358 h 466"/>
                <a:gd name="T36" fmla="*/ 23 w 1489"/>
                <a:gd name="T37" fmla="*/ 386 h 466"/>
                <a:gd name="T38" fmla="*/ 30 w 1489"/>
                <a:gd name="T39" fmla="*/ 409 h 466"/>
                <a:gd name="T40" fmla="*/ 30 w 1489"/>
                <a:gd name="T41" fmla="*/ 448 h 466"/>
                <a:gd name="T42" fmla="*/ 23 w 1489"/>
                <a:gd name="T43" fmla="*/ 448 h 466"/>
                <a:gd name="T44" fmla="*/ 0 w 1489"/>
                <a:gd name="T45" fmla="*/ 466 h 466"/>
                <a:gd name="T46" fmla="*/ 387 w 1489"/>
                <a:gd name="T47" fmla="*/ 442 h 466"/>
                <a:gd name="T48" fmla="*/ 863 w 1489"/>
                <a:gd name="T49" fmla="*/ 406 h 466"/>
                <a:gd name="T50" fmla="*/ 1050 w 1489"/>
                <a:gd name="T51" fmla="*/ 388 h 466"/>
                <a:gd name="T52" fmla="*/ 1053 w 1489"/>
                <a:gd name="T53" fmla="*/ 338 h 466"/>
                <a:gd name="T54" fmla="*/ 1070 w 1489"/>
                <a:gd name="T55" fmla="*/ 341 h 466"/>
                <a:gd name="T56" fmla="*/ 1080 w 1489"/>
                <a:gd name="T57" fmla="*/ 338 h 466"/>
                <a:gd name="T58" fmla="*/ 1093 w 1489"/>
                <a:gd name="T59" fmla="*/ 325 h 466"/>
                <a:gd name="T60" fmla="*/ 1093 w 1489"/>
                <a:gd name="T61" fmla="*/ 314 h 466"/>
                <a:gd name="T62" fmla="*/ 1093 w 1489"/>
                <a:gd name="T63" fmla="*/ 301 h 466"/>
                <a:gd name="T64" fmla="*/ 1097 w 1489"/>
                <a:gd name="T65" fmla="*/ 290 h 466"/>
                <a:gd name="T66" fmla="*/ 1114 w 1489"/>
                <a:gd name="T67" fmla="*/ 275 h 466"/>
                <a:gd name="T68" fmla="*/ 1150 w 1489"/>
                <a:gd name="T69" fmla="*/ 263 h 466"/>
                <a:gd name="T70" fmla="*/ 1193 w 1489"/>
                <a:gd name="T71" fmla="*/ 251 h 466"/>
                <a:gd name="T72" fmla="*/ 1236 w 1489"/>
                <a:gd name="T73" fmla="*/ 218 h 466"/>
                <a:gd name="T74" fmla="*/ 1253 w 1489"/>
                <a:gd name="T75" fmla="*/ 212 h 466"/>
                <a:gd name="T76" fmla="*/ 1280 w 1489"/>
                <a:gd name="T77" fmla="*/ 191 h 466"/>
                <a:gd name="T78" fmla="*/ 1283 w 1489"/>
                <a:gd name="T79" fmla="*/ 170 h 466"/>
                <a:gd name="T80" fmla="*/ 1290 w 1489"/>
                <a:gd name="T81" fmla="*/ 170 h 466"/>
                <a:gd name="T82" fmla="*/ 1300 w 1489"/>
                <a:gd name="T83" fmla="*/ 170 h 466"/>
                <a:gd name="T84" fmla="*/ 1307 w 1489"/>
                <a:gd name="T85" fmla="*/ 161 h 466"/>
                <a:gd name="T86" fmla="*/ 1310 w 1489"/>
                <a:gd name="T87" fmla="*/ 155 h 466"/>
                <a:gd name="T88" fmla="*/ 1326 w 1489"/>
                <a:gd name="T89" fmla="*/ 143 h 466"/>
                <a:gd name="T90" fmla="*/ 1330 w 1489"/>
                <a:gd name="T91" fmla="*/ 143 h 466"/>
                <a:gd name="T92" fmla="*/ 1343 w 1489"/>
                <a:gd name="T93" fmla="*/ 151 h 466"/>
                <a:gd name="T94" fmla="*/ 1356 w 1489"/>
                <a:gd name="T95" fmla="*/ 143 h 466"/>
                <a:gd name="T96" fmla="*/ 1360 w 1489"/>
                <a:gd name="T97" fmla="*/ 136 h 466"/>
                <a:gd name="T98" fmla="*/ 1380 w 1489"/>
                <a:gd name="T99" fmla="*/ 122 h 466"/>
                <a:gd name="T100" fmla="*/ 1396 w 1489"/>
                <a:gd name="T101" fmla="*/ 117 h 466"/>
                <a:gd name="T102" fmla="*/ 1427 w 1489"/>
                <a:gd name="T103" fmla="*/ 113 h 466"/>
                <a:gd name="T104" fmla="*/ 1457 w 1489"/>
                <a:gd name="T105" fmla="*/ 68 h 466"/>
                <a:gd name="T106" fmla="*/ 1484 w 1489"/>
                <a:gd name="T107" fmla="*/ 53 h 466"/>
                <a:gd name="T108" fmla="*/ 1484 w 1489"/>
                <a:gd name="T109" fmla="*/ 41 h 466"/>
                <a:gd name="T110" fmla="*/ 1489 w 1489"/>
                <a:gd name="T111" fmla="*/ 29 h 466"/>
                <a:gd name="T112" fmla="*/ 1484 w 1489"/>
                <a:gd name="T113" fmla="*/ 15 h 466"/>
                <a:gd name="T114" fmla="*/ 1489 w 1489"/>
                <a:gd name="T115" fmla="*/ 0 h 46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9"/>
                <a:gd name="T175" fmla="*/ 0 h 466"/>
                <a:gd name="T176" fmla="*/ 1489 w 1489"/>
                <a:gd name="T177" fmla="*/ 466 h 46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9" h="466">
                  <a:moveTo>
                    <a:pt x="1489" y="0"/>
                  </a:moveTo>
                  <a:lnTo>
                    <a:pt x="1187" y="33"/>
                  </a:lnTo>
                  <a:lnTo>
                    <a:pt x="1173" y="44"/>
                  </a:lnTo>
                  <a:lnTo>
                    <a:pt x="419" y="104"/>
                  </a:lnTo>
                  <a:lnTo>
                    <a:pt x="410" y="98"/>
                  </a:lnTo>
                  <a:lnTo>
                    <a:pt x="380" y="101"/>
                  </a:lnTo>
                  <a:lnTo>
                    <a:pt x="387" y="113"/>
                  </a:lnTo>
                  <a:lnTo>
                    <a:pt x="387" y="134"/>
                  </a:lnTo>
                  <a:lnTo>
                    <a:pt x="120" y="151"/>
                  </a:lnTo>
                  <a:lnTo>
                    <a:pt x="106" y="183"/>
                  </a:lnTo>
                  <a:lnTo>
                    <a:pt x="97" y="215"/>
                  </a:lnTo>
                  <a:lnTo>
                    <a:pt x="100" y="227"/>
                  </a:lnTo>
                  <a:lnTo>
                    <a:pt x="89" y="257"/>
                  </a:lnTo>
                  <a:lnTo>
                    <a:pt x="87" y="266"/>
                  </a:lnTo>
                  <a:lnTo>
                    <a:pt x="89" y="278"/>
                  </a:lnTo>
                  <a:lnTo>
                    <a:pt x="79" y="296"/>
                  </a:lnTo>
                  <a:lnTo>
                    <a:pt x="57" y="316"/>
                  </a:lnTo>
                  <a:lnTo>
                    <a:pt x="50" y="358"/>
                  </a:lnTo>
                  <a:lnTo>
                    <a:pt x="23" y="386"/>
                  </a:lnTo>
                  <a:lnTo>
                    <a:pt x="30" y="409"/>
                  </a:lnTo>
                  <a:lnTo>
                    <a:pt x="30" y="448"/>
                  </a:lnTo>
                  <a:lnTo>
                    <a:pt x="23" y="448"/>
                  </a:lnTo>
                  <a:lnTo>
                    <a:pt x="0" y="466"/>
                  </a:lnTo>
                  <a:lnTo>
                    <a:pt x="387" y="442"/>
                  </a:lnTo>
                  <a:lnTo>
                    <a:pt x="863" y="406"/>
                  </a:lnTo>
                  <a:lnTo>
                    <a:pt x="1050" y="388"/>
                  </a:lnTo>
                  <a:lnTo>
                    <a:pt x="1053" y="338"/>
                  </a:lnTo>
                  <a:lnTo>
                    <a:pt x="1070" y="341"/>
                  </a:lnTo>
                  <a:lnTo>
                    <a:pt x="1080" y="338"/>
                  </a:lnTo>
                  <a:lnTo>
                    <a:pt x="1093" y="325"/>
                  </a:lnTo>
                  <a:lnTo>
                    <a:pt x="1093" y="314"/>
                  </a:lnTo>
                  <a:lnTo>
                    <a:pt x="1093" y="301"/>
                  </a:lnTo>
                  <a:lnTo>
                    <a:pt x="1097" y="290"/>
                  </a:lnTo>
                  <a:lnTo>
                    <a:pt x="1114" y="275"/>
                  </a:lnTo>
                  <a:lnTo>
                    <a:pt x="1150" y="263"/>
                  </a:lnTo>
                  <a:lnTo>
                    <a:pt x="1193" y="251"/>
                  </a:lnTo>
                  <a:lnTo>
                    <a:pt x="1236" y="218"/>
                  </a:lnTo>
                  <a:lnTo>
                    <a:pt x="1253" y="212"/>
                  </a:lnTo>
                  <a:lnTo>
                    <a:pt x="1280" y="191"/>
                  </a:lnTo>
                  <a:lnTo>
                    <a:pt x="1283" y="170"/>
                  </a:lnTo>
                  <a:lnTo>
                    <a:pt x="1290" y="170"/>
                  </a:lnTo>
                  <a:lnTo>
                    <a:pt x="1300" y="170"/>
                  </a:lnTo>
                  <a:lnTo>
                    <a:pt x="1307" y="161"/>
                  </a:lnTo>
                  <a:lnTo>
                    <a:pt x="1310" y="155"/>
                  </a:lnTo>
                  <a:lnTo>
                    <a:pt x="1326" y="143"/>
                  </a:lnTo>
                  <a:lnTo>
                    <a:pt x="1330" y="143"/>
                  </a:lnTo>
                  <a:lnTo>
                    <a:pt x="1343" y="151"/>
                  </a:lnTo>
                  <a:lnTo>
                    <a:pt x="1356" y="143"/>
                  </a:lnTo>
                  <a:lnTo>
                    <a:pt x="1360" y="136"/>
                  </a:lnTo>
                  <a:lnTo>
                    <a:pt x="1380" y="122"/>
                  </a:lnTo>
                  <a:lnTo>
                    <a:pt x="1396" y="117"/>
                  </a:lnTo>
                  <a:lnTo>
                    <a:pt x="1427" y="113"/>
                  </a:lnTo>
                  <a:lnTo>
                    <a:pt x="1457" y="68"/>
                  </a:lnTo>
                  <a:lnTo>
                    <a:pt x="1484" y="53"/>
                  </a:lnTo>
                  <a:lnTo>
                    <a:pt x="1484" y="41"/>
                  </a:lnTo>
                  <a:lnTo>
                    <a:pt x="1489" y="29"/>
                  </a:lnTo>
                  <a:lnTo>
                    <a:pt x="1484" y="15"/>
                  </a:lnTo>
                  <a:lnTo>
                    <a:pt x="1489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54" name="Freeform 435"/>
            <p:cNvSpPr>
              <a:spLocks noChangeAspect="1"/>
            </p:cNvSpPr>
            <p:nvPr/>
          </p:nvSpPr>
          <p:spPr bwMode="auto">
            <a:xfrm>
              <a:off x="7231" y="5393"/>
              <a:ext cx="634" cy="1008"/>
            </a:xfrm>
            <a:custGeom>
              <a:avLst/>
              <a:gdLst>
                <a:gd name="T0" fmla="*/ 588 w 634"/>
                <a:gd name="T1" fmla="*/ 0 h 1008"/>
                <a:gd name="T2" fmla="*/ 203 w 634"/>
                <a:gd name="T3" fmla="*/ 24 h 1008"/>
                <a:gd name="T4" fmla="*/ 203 w 634"/>
                <a:gd name="T5" fmla="*/ 36 h 1008"/>
                <a:gd name="T6" fmla="*/ 166 w 634"/>
                <a:gd name="T7" fmla="*/ 63 h 1008"/>
                <a:gd name="T8" fmla="*/ 153 w 634"/>
                <a:gd name="T9" fmla="*/ 96 h 1008"/>
                <a:gd name="T10" fmla="*/ 156 w 634"/>
                <a:gd name="T11" fmla="*/ 126 h 1008"/>
                <a:gd name="T12" fmla="*/ 153 w 634"/>
                <a:gd name="T13" fmla="*/ 148 h 1008"/>
                <a:gd name="T14" fmla="*/ 119 w 634"/>
                <a:gd name="T15" fmla="*/ 166 h 1008"/>
                <a:gd name="T16" fmla="*/ 97 w 634"/>
                <a:gd name="T17" fmla="*/ 196 h 1008"/>
                <a:gd name="T18" fmla="*/ 86 w 634"/>
                <a:gd name="T19" fmla="*/ 205 h 1008"/>
                <a:gd name="T20" fmla="*/ 86 w 634"/>
                <a:gd name="T21" fmla="*/ 232 h 1008"/>
                <a:gd name="T22" fmla="*/ 69 w 634"/>
                <a:gd name="T23" fmla="*/ 250 h 1008"/>
                <a:gd name="T24" fmla="*/ 69 w 634"/>
                <a:gd name="T25" fmla="*/ 271 h 1008"/>
                <a:gd name="T26" fmla="*/ 56 w 634"/>
                <a:gd name="T27" fmla="*/ 298 h 1008"/>
                <a:gd name="T28" fmla="*/ 40 w 634"/>
                <a:gd name="T29" fmla="*/ 328 h 1008"/>
                <a:gd name="T30" fmla="*/ 46 w 634"/>
                <a:gd name="T31" fmla="*/ 359 h 1008"/>
                <a:gd name="T32" fmla="*/ 64 w 634"/>
                <a:gd name="T33" fmla="*/ 374 h 1008"/>
                <a:gd name="T34" fmla="*/ 67 w 634"/>
                <a:gd name="T35" fmla="*/ 394 h 1008"/>
                <a:gd name="T36" fmla="*/ 73 w 634"/>
                <a:gd name="T37" fmla="*/ 401 h 1008"/>
                <a:gd name="T38" fmla="*/ 73 w 634"/>
                <a:gd name="T39" fmla="*/ 409 h 1008"/>
                <a:gd name="T40" fmla="*/ 64 w 634"/>
                <a:gd name="T41" fmla="*/ 416 h 1008"/>
                <a:gd name="T42" fmla="*/ 56 w 634"/>
                <a:gd name="T43" fmla="*/ 434 h 1008"/>
                <a:gd name="T44" fmla="*/ 60 w 634"/>
                <a:gd name="T45" fmla="*/ 446 h 1008"/>
                <a:gd name="T46" fmla="*/ 56 w 634"/>
                <a:gd name="T47" fmla="*/ 464 h 1008"/>
                <a:gd name="T48" fmla="*/ 83 w 634"/>
                <a:gd name="T49" fmla="*/ 503 h 1008"/>
                <a:gd name="T50" fmla="*/ 86 w 634"/>
                <a:gd name="T51" fmla="*/ 542 h 1008"/>
                <a:gd name="T52" fmla="*/ 97 w 634"/>
                <a:gd name="T53" fmla="*/ 566 h 1008"/>
                <a:gd name="T54" fmla="*/ 110 w 634"/>
                <a:gd name="T55" fmla="*/ 576 h 1008"/>
                <a:gd name="T56" fmla="*/ 113 w 634"/>
                <a:gd name="T57" fmla="*/ 594 h 1008"/>
                <a:gd name="T58" fmla="*/ 86 w 634"/>
                <a:gd name="T59" fmla="*/ 609 h 1008"/>
                <a:gd name="T60" fmla="*/ 80 w 634"/>
                <a:gd name="T61" fmla="*/ 615 h 1008"/>
                <a:gd name="T62" fmla="*/ 67 w 634"/>
                <a:gd name="T63" fmla="*/ 661 h 1008"/>
                <a:gd name="T64" fmla="*/ 33 w 634"/>
                <a:gd name="T65" fmla="*/ 708 h 1008"/>
                <a:gd name="T66" fmla="*/ 0 w 634"/>
                <a:gd name="T67" fmla="*/ 796 h 1008"/>
                <a:gd name="T68" fmla="*/ 0 w 634"/>
                <a:gd name="T69" fmla="*/ 859 h 1008"/>
                <a:gd name="T70" fmla="*/ 356 w 634"/>
                <a:gd name="T71" fmla="*/ 847 h 1008"/>
                <a:gd name="T72" fmla="*/ 362 w 634"/>
                <a:gd name="T73" fmla="*/ 857 h 1008"/>
                <a:gd name="T74" fmla="*/ 352 w 634"/>
                <a:gd name="T75" fmla="*/ 886 h 1008"/>
                <a:gd name="T76" fmla="*/ 356 w 634"/>
                <a:gd name="T77" fmla="*/ 934 h 1008"/>
                <a:gd name="T78" fmla="*/ 393 w 634"/>
                <a:gd name="T79" fmla="*/ 968 h 1008"/>
                <a:gd name="T80" fmla="*/ 402 w 634"/>
                <a:gd name="T81" fmla="*/ 1008 h 1008"/>
                <a:gd name="T82" fmla="*/ 425 w 634"/>
                <a:gd name="T83" fmla="*/ 1008 h 1008"/>
                <a:gd name="T84" fmla="*/ 466 w 634"/>
                <a:gd name="T85" fmla="*/ 980 h 1008"/>
                <a:gd name="T86" fmla="*/ 551 w 634"/>
                <a:gd name="T87" fmla="*/ 956 h 1008"/>
                <a:gd name="T88" fmla="*/ 572 w 634"/>
                <a:gd name="T89" fmla="*/ 962 h 1008"/>
                <a:gd name="T90" fmla="*/ 605 w 634"/>
                <a:gd name="T91" fmla="*/ 953 h 1008"/>
                <a:gd name="T92" fmla="*/ 608 w 634"/>
                <a:gd name="T93" fmla="*/ 959 h 1008"/>
                <a:gd name="T94" fmla="*/ 628 w 634"/>
                <a:gd name="T95" fmla="*/ 965 h 1008"/>
                <a:gd name="T96" fmla="*/ 634 w 634"/>
                <a:gd name="T97" fmla="*/ 962 h 1008"/>
                <a:gd name="T98" fmla="*/ 595 w 634"/>
                <a:gd name="T99" fmla="*/ 654 h 1008"/>
                <a:gd name="T100" fmla="*/ 592 w 634"/>
                <a:gd name="T101" fmla="*/ 625 h 1008"/>
                <a:gd name="T102" fmla="*/ 605 w 634"/>
                <a:gd name="T103" fmla="*/ 18 h 1008"/>
                <a:gd name="T104" fmla="*/ 588 w 634"/>
                <a:gd name="T105" fmla="*/ 0 h 100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4"/>
                <a:gd name="T160" fmla="*/ 0 h 1008"/>
                <a:gd name="T161" fmla="*/ 634 w 634"/>
                <a:gd name="T162" fmla="*/ 1008 h 100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4" h="1008">
                  <a:moveTo>
                    <a:pt x="588" y="0"/>
                  </a:moveTo>
                  <a:lnTo>
                    <a:pt x="203" y="24"/>
                  </a:lnTo>
                  <a:lnTo>
                    <a:pt x="203" y="36"/>
                  </a:lnTo>
                  <a:lnTo>
                    <a:pt x="166" y="63"/>
                  </a:lnTo>
                  <a:lnTo>
                    <a:pt x="153" y="96"/>
                  </a:lnTo>
                  <a:lnTo>
                    <a:pt x="156" y="126"/>
                  </a:lnTo>
                  <a:lnTo>
                    <a:pt x="153" y="148"/>
                  </a:lnTo>
                  <a:lnTo>
                    <a:pt x="119" y="166"/>
                  </a:lnTo>
                  <a:lnTo>
                    <a:pt x="97" y="196"/>
                  </a:lnTo>
                  <a:lnTo>
                    <a:pt x="86" y="205"/>
                  </a:lnTo>
                  <a:lnTo>
                    <a:pt x="86" y="232"/>
                  </a:lnTo>
                  <a:lnTo>
                    <a:pt x="69" y="250"/>
                  </a:lnTo>
                  <a:lnTo>
                    <a:pt x="69" y="271"/>
                  </a:lnTo>
                  <a:lnTo>
                    <a:pt x="56" y="298"/>
                  </a:lnTo>
                  <a:lnTo>
                    <a:pt x="40" y="328"/>
                  </a:lnTo>
                  <a:lnTo>
                    <a:pt x="46" y="359"/>
                  </a:lnTo>
                  <a:lnTo>
                    <a:pt x="64" y="374"/>
                  </a:lnTo>
                  <a:lnTo>
                    <a:pt x="67" y="394"/>
                  </a:lnTo>
                  <a:lnTo>
                    <a:pt x="73" y="401"/>
                  </a:lnTo>
                  <a:lnTo>
                    <a:pt x="73" y="409"/>
                  </a:lnTo>
                  <a:lnTo>
                    <a:pt x="64" y="416"/>
                  </a:lnTo>
                  <a:lnTo>
                    <a:pt x="56" y="434"/>
                  </a:lnTo>
                  <a:lnTo>
                    <a:pt x="60" y="446"/>
                  </a:lnTo>
                  <a:lnTo>
                    <a:pt x="56" y="464"/>
                  </a:lnTo>
                  <a:lnTo>
                    <a:pt x="83" y="503"/>
                  </a:lnTo>
                  <a:lnTo>
                    <a:pt x="86" y="542"/>
                  </a:lnTo>
                  <a:lnTo>
                    <a:pt x="97" y="566"/>
                  </a:lnTo>
                  <a:lnTo>
                    <a:pt x="110" y="576"/>
                  </a:lnTo>
                  <a:lnTo>
                    <a:pt x="113" y="594"/>
                  </a:lnTo>
                  <a:lnTo>
                    <a:pt x="86" y="609"/>
                  </a:lnTo>
                  <a:lnTo>
                    <a:pt x="80" y="615"/>
                  </a:lnTo>
                  <a:lnTo>
                    <a:pt x="67" y="661"/>
                  </a:lnTo>
                  <a:lnTo>
                    <a:pt x="33" y="708"/>
                  </a:lnTo>
                  <a:lnTo>
                    <a:pt x="0" y="796"/>
                  </a:lnTo>
                  <a:lnTo>
                    <a:pt x="0" y="859"/>
                  </a:lnTo>
                  <a:lnTo>
                    <a:pt x="356" y="847"/>
                  </a:lnTo>
                  <a:lnTo>
                    <a:pt x="362" y="857"/>
                  </a:lnTo>
                  <a:lnTo>
                    <a:pt x="352" y="886"/>
                  </a:lnTo>
                  <a:lnTo>
                    <a:pt x="356" y="934"/>
                  </a:lnTo>
                  <a:lnTo>
                    <a:pt x="393" y="968"/>
                  </a:lnTo>
                  <a:lnTo>
                    <a:pt x="402" y="1008"/>
                  </a:lnTo>
                  <a:lnTo>
                    <a:pt x="425" y="1008"/>
                  </a:lnTo>
                  <a:lnTo>
                    <a:pt x="466" y="980"/>
                  </a:lnTo>
                  <a:lnTo>
                    <a:pt x="551" y="956"/>
                  </a:lnTo>
                  <a:lnTo>
                    <a:pt x="572" y="962"/>
                  </a:lnTo>
                  <a:lnTo>
                    <a:pt x="605" y="953"/>
                  </a:lnTo>
                  <a:lnTo>
                    <a:pt x="608" y="959"/>
                  </a:lnTo>
                  <a:lnTo>
                    <a:pt x="628" y="965"/>
                  </a:lnTo>
                  <a:lnTo>
                    <a:pt x="634" y="962"/>
                  </a:lnTo>
                  <a:lnTo>
                    <a:pt x="595" y="654"/>
                  </a:lnTo>
                  <a:lnTo>
                    <a:pt x="592" y="625"/>
                  </a:lnTo>
                  <a:lnTo>
                    <a:pt x="605" y="18"/>
                  </a:lnTo>
                  <a:lnTo>
                    <a:pt x="588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55" name="Freeform 436"/>
            <p:cNvSpPr>
              <a:spLocks noChangeAspect="1"/>
            </p:cNvSpPr>
            <p:nvPr/>
          </p:nvSpPr>
          <p:spPr bwMode="auto">
            <a:xfrm>
              <a:off x="7231" y="5393"/>
              <a:ext cx="636" cy="1008"/>
            </a:xfrm>
            <a:custGeom>
              <a:avLst/>
              <a:gdLst>
                <a:gd name="T0" fmla="*/ 590 w 636"/>
                <a:gd name="T1" fmla="*/ 0 h 1008"/>
                <a:gd name="T2" fmla="*/ 204 w 636"/>
                <a:gd name="T3" fmla="*/ 24 h 1008"/>
                <a:gd name="T4" fmla="*/ 204 w 636"/>
                <a:gd name="T5" fmla="*/ 36 h 1008"/>
                <a:gd name="T6" fmla="*/ 167 w 636"/>
                <a:gd name="T7" fmla="*/ 64 h 1008"/>
                <a:gd name="T8" fmla="*/ 154 w 636"/>
                <a:gd name="T9" fmla="*/ 96 h 1008"/>
                <a:gd name="T10" fmla="*/ 157 w 636"/>
                <a:gd name="T11" fmla="*/ 127 h 1008"/>
                <a:gd name="T12" fmla="*/ 154 w 636"/>
                <a:gd name="T13" fmla="*/ 148 h 1008"/>
                <a:gd name="T14" fmla="*/ 120 w 636"/>
                <a:gd name="T15" fmla="*/ 166 h 1008"/>
                <a:gd name="T16" fmla="*/ 97 w 636"/>
                <a:gd name="T17" fmla="*/ 196 h 1008"/>
                <a:gd name="T18" fmla="*/ 87 w 636"/>
                <a:gd name="T19" fmla="*/ 205 h 1008"/>
                <a:gd name="T20" fmla="*/ 87 w 636"/>
                <a:gd name="T21" fmla="*/ 232 h 1008"/>
                <a:gd name="T22" fmla="*/ 70 w 636"/>
                <a:gd name="T23" fmla="*/ 250 h 1008"/>
                <a:gd name="T24" fmla="*/ 70 w 636"/>
                <a:gd name="T25" fmla="*/ 272 h 1008"/>
                <a:gd name="T26" fmla="*/ 57 w 636"/>
                <a:gd name="T27" fmla="*/ 298 h 1008"/>
                <a:gd name="T28" fmla="*/ 40 w 636"/>
                <a:gd name="T29" fmla="*/ 328 h 1008"/>
                <a:gd name="T30" fmla="*/ 47 w 636"/>
                <a:gd name="T31" fmla="*/ 359 h 1008"/>
                <a:gd name="T32" fmla="*/ 64 w 636"/>
                <a:gd name="T33" fmla="*/ 374 h 1008"/>
                <a:gd name="T34" fmla="*/ 67 w 636"/>
                <a:gd name="T35" fmla="*/ 395 h 1008"/>
                <a:gd name="T36" fmla="*/ 73 w 636"/>
                <a:gd name="T37" fmla="*/ 401 h 1008"/>
                <a:gd name="T38" fmla="*/ 73 w 636"/>
                <a:gd name="T39" fmla="*/ 410 h 1008"/>
                <a:gd name="T40" fmla="*/ 64 w 636"/>
                <a:gd name="T41" fmla="*/ 416 h 1008"/>
                <a:gd name="T42" fmla="*/ 57 w 636"/>
                <a:gd name="T43" fmla="*/ 434 h 1008"/>
                <a:gd name="T44" fmla="*/ 61 w 636"/>
                <a:gd name="T45" fmla="*/ 447 h 1008"/>
                <a:gd name="T46" fmla="*/ 57 w 636"/>
                <a:gd name="T47" fmla="*/ 464 h 1008"/>
                <a:gd name="T48" fmla="*/ 84 w 636"/>
                <a:gd name="T49" fmla="*/ 504 h 1008"/>
                <a:gd name="T50" fmla="*/ 87 w 636"/>
                <a:gd name="T51" fmla="*/ 543 h 1008"/>
                <a:gd name="T52" fmla="*/ 97 w 636"/>
                <a:gd name="T53" fmla="*/ 566 h 1008"/>
                <a:gd name="T54" fmla="*/ 110 w 636"/>
                <a:gd name="T55" fmla="*/ 576 h 1008"/>
                <a:gd name="T56" fmla="*/ 114 w 636"/>
                <a:gd name="T57" fmla="*/ 595 h 1008"/>
                <a:gd name="T58" fmla="*/ 87 w 636"/>
                <a:gd name="T59" fmla="*/ 609 h 1008"/>
                <a:gd name="T60" fmla="*/ 80 w 636"/>
                <a:gd name="T61" fmla="*/ 615 h 1008"/>
                <a:gd name="T62" fmla="*/ 67 w 636"/>
                <a:gd name="T63" fmla="*/ 661 h 1008"/>
                <a:gd name="T64" fmla="*/ 33 w 636"/>
                <a:gd name="T65" fmla="*/ 709 h 1008"/>
                <a:gd name="T66" fmla="*/ 0 w 636"/>
                <a:gd name="T67" fmla="*/ 796 h 1008"/>
                <a:gd name="T68" fmla="*/ 0 w 636"/>
                <a:gd name="T69" fmla="*/ 860 h 1008"/>
                <a:gd name="T70" fmla="*/ 357 w 636"/>
                <a:gd name="T71" fmla="*/ 847 h 1008"/>
                <a:gd name="T72" fmla="*/ 364 w 636"/>
                <a:gd name="T73" fmla="*/ 857 h 1008"/>
                <a:gd name="T74" fmla="*/ 353 w 636"/>
                <a:gd name="T75" fmla="*/ 887 h 1008"/>
                <a:gd name="T76" fmla="*/ 357 w 636"/>
                <a:gd name="T77" fmla="*/ 935 h 1008"/>
                <a:gd name="T78" fmla="*/ 393 w 636"/>
                <a:gd name="T79" fmla="*/ 968 h 1008"/>
                <a:gd name="T80" fmla="*/ 403 w 636"/>
                <a:gd name="T81" fmla="*/ 1008 h 1008"/>
                <a:gd name="T82" fmla="*/ 427 w 636"/>
                <a:gd name="T83" fmla="*/ 1008 h 1008"/>
                <a:gd name="T84" fmla="*/ 467 w 636"/>
                <a:gd name="T85" fmla="*/ 980 h 1008"/>
                <a:gd name="T86" fmla="*/ 553 w 636"/>
                <a:gd name="T87" fmla="*/ 956 h 1008"/>
                <a:gd name="T88" fmla="*/ 573 w 636"/>
                <a:gd name="T89" fmla="*/ 962 h 1008"/>
                <a:gd name="T90" fmla="*/ 607 w 636"/>
                <a:gd name="T91" fmla="*/ 953 h 1008"/>
                <a:gd name="T92" fmla="*/ 610 w 636"/>
                <a:gd name="T93" fmla="*/ 960 h 1008"/>
                <a:gd name="T94" fmla="*/ 631 w 636"/>
                <a:gd name="T95" fmla="*/ 965 h 1008"/>
                <a:gd name="T96" fmla="*/ 636 w 636"/>
                <a:gd name="T97" fmla="*/ 962 h 1008"/>
                <a:gd name="T98" fmla="*/ 596 w 636"/>
                <a:gd name="T99" fmla="*/ 654 h 1008"/>
                <a:gd name="T100" fmla="*/ 594 w 636"/>
                <a:gd name="T101" fmla="*/ 625 h 1008"/>
                <a:gd name="T102" fmla="*/ 607 w 636"/>
                <a:gd name="T103" fmla="*/ 18 h 1008"/>
                <a:gd name="T104" fmla="*/ 590 w 636"/>
                <a:gd name="T105" fmla="*/ 0 h 100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6"/>
                <a:gd name="T160" fmla="*/ 0 h 1008"/>
                <a:gd name="T161" fmla="*/ 636 w 636"/>
                <a:gd name="T162" fmla="*/ 1008 h 100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6" h="1008">
                  <a:moveTo>
                    <a:pt x="590" y="0"/>
                  </a:moveTo>
                  <a:lnTo>
                    <a:pt x="204" y="24"/>
                  </a:lnTo>
                  <a:lnTo>
                    <a:pt x="204" y="36"/>
                  </a:lnTo>
                  <a:lnTo>
                    <a:pt x="167" y="64"/>
                  </a:lnTo>
                  <a:lnTo>
                    <a:pt x="154" y="96"/>
                  </a:lnTo>
                  <a:lnTo>
                    <a:pt x="157" y="127"/>
                  </a:lnTo>
                  <a:lnTo>
                    <a:pt x="154" y="148"/>
                  </a:lnTo>
                  <a:lnTo>
                    <a:pt x="120" y="166"/>
                  </a:lnTo>
                  <a:lnTo>
                    <a:pt x="97" y="196"/>
                  </a:lnTo>
                  <a:lnTo>
                    <a:pt x="87" y="205"/>
                  </a:lnTo>
                  <a:lnTo>
                    <a:pt x="87" y="232"/>
                  </a:lnTo>
                  <a:lnTo>
                    <a:pt x="70" y="250"/>
                  </a:lnTo>
                  <a:lnTo>
                    <a:pt x="70" y="272"/>
                  </a:lnTo>
                  <a:lnTo>
                    <a:pt x="57" y="298"/>
                  </a:lnTo>
                  <a:lnTo>
                    <a:pt x="40" y="328"/>
                  </a:lnTo>
                  <a:lnTo>
                    <a:pt x="47" y="359"/>
                  </a:lnTo>
                  <a:lnTo>
                    <a:pt x="64" y="374"/>
                  </a:lnTo>
                  <a:lnTo>
                    <a:pt x="67" y="395"/>
                  </a:lnTo>
                  <a:lnTo>
                    <a:pt x="73" y="401"/>
                  </a:lnTo>
                  <a:lnTo>
                    <a:pt x="73" y="410"/>
                  </a:lnTo>
                  <a:lnTo>
                    <a:pt x="64" y="416"/>
                  </a:lnTo>
                  <a:lnTo>
                    <a:pt x="57" y="434"/>
                  </a:lnTo>
                  <a:lnTo>
                    <a:pt x="61" y="447"/>
                  </a:lnTo>
                  <a:lnTo>
                    <a:pt x="57" y="464"/>
                  </a:lnTo>
                  <a:lnTo>
                    <a:pt x="84" y="504"/>
                  </a:lnTo>
                  <a:lnTo>
                    <a:pt x="87" y="543"/>
                  </a:lnTo>
                  <a:lnTo>
                    <a:pt x="97" y="566"/>
                  </a:lnTo>
                  <a:lnTo>
                    <a:pt x="110" y="576"/>
                  </a:lnTo>
                  <a:lnTo>
                    <a:pt x="114" y="595"/>
                  </a:lnTo>
                  <a:lnTo>
                    <a:pt x="87" y="609"/>
                  </a:lnTo>
                  <a:lnTo>
                    <a:pt x="80" y="615"/>
                  </a:lnTo>
                  <a:lnTo>
                    <a:pt x="67" y="661"/>
                  </a:lnTo>
                  <a:lnTo>
                    <a:pt x="33" y="709"/>
                  </a:lnTo>
                  <a:lnTo>
                    <a:pt x="0" y="796"/>
                  </a:lnTo>
                  <a:lnTo>
                    <a:pt x="0" y="860"/>
                  </a:lnTo>
                  <a:lnTo>
                    <a:pt x="357" y="847"/>
                  </a:lnTo>
                  <a:lnTo>
                    <a:pt x="364" y="857"/>
                  </a:lnTo>
                  <a:lnTo>
                    <a:pt x="353" y="887"/>
                  </a:lnTo>
                  <a:lnTo>
                    <a:pt x="357" y="935"/>
                  </a:lnTo>
                  <a:lnTo>
                    <a:pt x="393" y="968"/>
                  </a:lnTo>
                  <a:lnTo>
                    <a:pt x="403" y="1008"/>
                  </a:lnTo>
                  <a:lnTo>
                    <a:pt x="427" y="1008"/>
                  </a:lnTo>
                  <a:lnTo>
                    <a:pt x="467" y="980"/>
                  </a:lnTo>
                  <a:lnTo>
                    <a:pt x="553" y="956"/>
                  </a:lnTo>
                  <a:lnTo>
                    <a:pt x="573" y="962"/>
                  </a:lnTo>
                  <a:lnTo>
                    <a:pt x="607" y="953"/>
                  </a:lnTo>
                  <a:lnTo>
                    <a:pt x="610" y="960"/>
                  </a:lnTo>
                  <a:lnTo>
                    <a:pt x="631" y="965"/>
                  </a:lnTo>
                  <a:lnTo>
                    <a:pt x="636" y="962"/>
                  </a:lnTo>
                  <a:lnTo>
                    <a:pt x="596" y="654"/>
                  </a:lnTo>
                  <a:lnTo>
                    <a:pt x="594" y="625"/>
                  </a:lnTo>
                  <a:lnTo>
                    <a:pt x="607" y="18"/>
                  </a:lnTo>
                  <a:lnTo>
                    <a:pt x="590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56" name="Freeform 437"/>
            <p:cNvSpPr>
              <a:spLocks noChangeAspect="1"/>
            </p:cNvSpPr>
            <p:nvPr/>
          </p:nvSpPr>
          <p:spPr bwMode="auto">
            <a:xfrm>
              <a:off x="7231" y="5393"/>
              <a:ext cx="636" cy="1008"/>
            </a:xfrm>
            <a:custGeom>
              <a:avLst/>
              <a:gdLst>
                <a:gd name="T0" fmla="*/ 590 w 636"/>
                <a:gd name="T1" fmla="*/ 0 h 1008"/>
                <a:gd name="T2" fmla="*/ 204 w 636"/>
                <a:gd name="T3" fmla="*/ 24 h 1008"/>
                <a:gd name="T4" fmla="*/ 204 w 636"/>
                <a:gd name="T5" fmla="*/ 36 h 1008"/>
                <a:gd name="T6" fmla="*/ 167 w 636"/>
                <a:gd name="T7" fmla="*/ 64 h 1008"/>
                <a:gd name="T8" fmla="*/ 154 w 636"/>
                <a:gd name="T9" fmla="*/ 96 h 1008"/>
                <a:gd name="T10" fmla="*/ 157 w 636"/>
                <a:gd name="T11" fmla="*/ 127 h 1008"/>
                <a:gd name="T12" fmla="*/ 154 w 636"/>
                <a:gd name="T13" fmla="*/ 148 h 1008"/>
                <a:gd name="T14" fmla="*/ 120 w 636"/>
                <a:gd name="T15" fmla="*/ 166 h 1008"/>
                <a:gd name="T16" fmla="*/ 97 w 636"/>
                <a:gd name="T17" fmla="*/ 196 h 1008"/>
                <a:gd name="T18" fmla="*/ 87 w 636"/>
                <a:gd name="T19" fmla="*/ 205 h 1008"/>
                <a:gd name="T20" fmla="*/ 87 w 636"/>
                <a:gd name="T21" fmla="*/ 232 h 1008"/>
                <a:gd name="T22" fmla="*/ 70 w 636"/>
                <a:gd name="T23" fmla="*/ 250 h 1008"/>
                <a:gd name="T24" fmla="*/ 70 w 636"/>
                <a:gd name="T25" fmla="*/ 272 h 1008"/>
                <a:gd name="T26" fmla="*/ 57 w 636"/>
                <a:gd name="T27" fmla="*/ 298 h 1008"/>
                <a:gd name="T28" fmla="*/ 40 w 636"/>
                <a:gd name="T29" fmla="*/ 328 h 1008"/>
                <a:gd name="T30" fmla="*/ 47 w 636"/>
                <a:gd name="T31" fmla="*/ 359 h 1008"/>
                <a:gd name="T32" fmla="*/ 64 w 636"/>
                <a:gd name="T33" fmla="*/ 374 h 1008"/>
                <a:gd name="T34" fmla="*/ 67 w 636"/>
                <a:gd name="T35" fmla="*/ 395 h 1008"/>
                <a:gd name="T36" fmla="*/ 73 w 636"/>
                <a:gd name="T37" fmla="*/ 401 h 1008"/>
                <a:gd name="T38" fmla="*/ 73 w 636"/>
                <a:gd name="T39" fmla="*/ 410 h 1008"/>
                <a:gd name="T40" fmla="*/ 64 w 636"/>
                <a:gd name="T41" fmla="*/ 416 h 1008"/>
                <a:gd name="T42" fmla="*/ 57 w 636"/>
                <a:gd name="T43" fmla="*/ 434 h 1008"/>
                <a:gd name="T44" fmla="*/ 61 w 636"/>
                <a:gd name="T45" fmla="*/ 447 h 1008"/>
                <a:gd name="T46" fmla="*/ 57 w 636"/>
                <a:gd name="T47" fmla="*/ 464 h 1008"/>
                <a:gd name="T48" fmla="*/ 84 w 636"/>
                <a:gd name="T49" fmla="*/ 504 h 1008"/>
                <a:gd name="T50" fmla="*/ 87 w 636"/>
                <a:gd name="T51" fmla="*/ 543 h 1008"/>
                <a:gd name="T52" fmla="*/ 97 w 636"/>
                <a:gd name="T53" fmla="*/ 566 h 1008"/>
                <a:gd name="T54" fmla="*/ 110 w 636"/>
                <a:gd name="T55" fmla="*/ 576 h 1008"/>
                <a:gd name="T56" fmla="*/ 114 w 636"/>
                <a:gd name="T57" fmla="*/ 595 h 1008"/>
                <a:gd name="T58" fmla="*/ 87 w 636"/>
                <a:gd name="T59" fmla="*/ 609 h 1008"/>
                <a:gd name="T60" fmla="*/ 80 w 636"/>
                <a:gd name="T61" fmla="*/ 615 h 1008"/>
                <a:gd name="T62" fmla="*/ 67 w 636"/>
                <a:gd name="T63" fmla="*/ 661 h 1008"/>
                <a:gd name="T64" fmla="*/ 33 w 636"/>
                <a:gd name="T65" fmla="*/ 709 h 1008"/>
                <a:gd name="T66" fmla="*/ 0 w 636"/>
                <a:gd name="T67" fmla="*/ 796 h 1008"/>
                <a:gd name="T68" fmla="*/ 0 w 636"/>
                <a:gd name="T69" fmla="*/ 860 h 1008"/>
                <a:gd name="T70" fmla="*/ 357 w 636"/>
                <a:gd name="T71" fmla="*/ 847 h 1008"/>
                <a:gd name="T72" fmla="*/ 364 w 636"/>
                <a:gd name="T73" fmla="*/ 857 h 1008"/>
                <a:gd name="T74" fmla="*/ 353 w 636"/>
                <a:gd name="T75" fmla="*/ 887 h 1008"/>
                <a:gd name="T76" fmla="*/ 357 w 636"/>
                <a:gd name="T77" fmla="*/ 935 h 1008"/>
                <a:gd name="T78" fmla="*/ 393 w 636"/>
                <a:gd name="T79" fmla="*/ 968 h 1008"/>
                <a:gd name="T80" fmla="*/ 403 w 636"/>
                <a:gd name="T81" fmla="*/ 1008 h 1008"/>
                <a:gd name="T82" fmla="*/ 427 w 636"/>
                <a:gd name="T83" fmla="*/ 1008 h 1008"/>
                <a:gd name="T84" fmla="*/ 467 w 636"/>
                <a:gd name="T85" fmla="*/ 980 h 1008"/>
                <a:gd name="T86" fmla="*/ 553 w 636"/>
                <a:gd name="T87" fmla="*/ 956 h 1008"/>
                <a:gd name="T88" fmla="*/ 573 w 636"/>
                <a:gd name="T89" fmla="*/ 962 h 1008"/>
                <a:gd name="T90" fmla="*/ 607 w 636"/>
                <a:gd name="T91" fmla="*/ 953 h 1008"/>
                <a:gd name="T92" fmla="*/ 610 w 636"/>
                <a:gd name="T93" fmla="*/ 960 h 1008"/>
                <a:gd name="T94" fmla="*/ 631 w 636"/>
                <a:gd name="T95" fmla="*/ 965 h 1008"/>
                <a:gd name="T96" fmla="*/ 636 w 636"/>
                <a:gd name="T97" fmla="*/ 962 h 1008"/>
                <a:gd name="T98" fmla="*/ 596 w 636"/>
                <a:gd name="T99" fmla="*/ 654 h 1008"/>
                <a:gd name="T100" fmla="*/ 594 w 636"/>
                <a:gd name="T101" fmla="*/ 625 h 1008"/>
                <a:gd name="T102" fmla="*/ 607 w 636"/>
                <a:gd name="T103" fmla="*/ 18 h 1008"/>
                <a:gd name="T104" fmla="*/ 590 w 636"/>
                <a:gd name="T105" fmla="*/ 0 h 100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6"/>
                <a:gd name="T160" fmla="*/ 0 h 1008"/>
                <a:gd name="T161" fmla="*/ 636 w 636"/>
                <a:gd name="T162" fmla="*/ 1008 h 100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6" h="1008">
                  <a:moveTo>
                    <a:pt x="590" y="0"/>
                  </a:moveTo>
                  <a:lnTo>
                    <a:pt x="204" y="24"/>
                  </a:lnTo>
                  <a:lnTo>
                    <a:pt x="204" y="36"/>
                  </a:lnTo>
                  <a:lnTo>
                    <a:pt x="167" y="64"/>
                  </a:lnTo>
                  <a:lnTo>
                    <a:pt x="154" y="96"/>
                  </a:lnTo>
                  <a:lnTo>
                    <a:pt x="157" y="127"/>
                  </a:lnTo>
                  <a:lnTo>
                    <a:pt x="154" y="148"/>
                  </a:lnTo>
                  <a:lnTo>
                    <a:pt x="120" y="166"/>
                  </a:lnTo>
                  <a:lnTo>
                    <a:pt x="97" y="196"/>
                  </a:lnTo>
                  <a:lnTo>
                    <a:pt x="87" y="205"/>
                  </a:lnTo>
                  <a:lnTo>
                    <a:pt x="87" y="232"/>
                  </a:lnTo>
                  <a:lnTo>
                    <a:pt x="70" y="250"/>
                  </a:lnTo>
                  <a:lnTo>
                    <a:pt x="70" y="272"/>
                  </a:lnTo>
                  <a:lnTo>
                    <a:pt x="57" y="298"/>
                  </a:lnTo>
                  <a:lnTo>
                    <a:pt x="40" y="328"/>
                  </a:lnTo>
                  <a:lnTo>
                    <a:pt x="47" y="359"/>
                  </a:lnTo>
                  <a:lnTo>
                    <a:pt x="64" y="374"/>
                  </a:lnTo>
                  <a:lnTo>
                    <a:pt x="67" y="395"/>
                  </a:lnTo>
                  <a:lnTo>
                    <a:pt x="73" y="401"/>
                  </a:lnTo>
                  <a:lnTo>
                    <a:pt x="73" y="410"/>
                  </a:lnTo>
                  <a:lnTo>
                    <a:pt x="64" y="416"/>
                  </a:lnTo>
                  <a:lnTo>
                    <a:pt x="57" y="434"/>
                  </a:lnTo>
                  <a:lnTo>
                    <a:pt x="61" y="447"/>
                  </a:lnTo>
                  <a:lnTo>
                    <a:pt x="57" y="464"/>
                  </a:lnTo>
                  <a:lnTo>
                    <a:pt x="84" y="504"/>
                  </a:lnTo>
                  <a:lnTo>
                    <a:pt x="87" y="543"/>
                  </a:lnTo>
                  <a:lnTo>
                    <a:pt x="97" y="566"/>
                  </a:lnTo>
                  <a:lnTo>
                    <a:pt x="110" y="576"/>
                  </a:lnTo>
                  <a:lnTo>
                    <a:pt x="114" y="595"/>
                  </a:lnTo>
                  <a:lnTo>
                    <a:pt x="87" y="609"/>
                  </a:lnTo>
                  <a:lnTo>
                    <a:pt x="80" y="615"/>
                  </a:lnTo>
                  <a:lnTo>
                    <a:pt x="67" y="661"/>
                  </a:lnTo>
                  <a:lnTo>
                    <a:pt x="33" y="709"/>
                  </a:lnTo>
                  <a:lnTo>
                    <a:pt x="0" y="796"/>
                  </a:lnTo>
                  <a:lnTo>
                    <a:pt x="0" y="860"/>
                  </a:lnTo>
                  <a:lnTo>
                    <a:pt x="357" y="847"/>
                  </a:lnTo>
                  <a:lnTo>
                    <a:pt x="364" y="857"/>
                  </a:lnTo>
                  <a:lnTo>
                    <a:pt x="353" y="887"/>
                  </a:lnTo>
                  <a:lnTo>
                    <a:pt x="357" y="935"/>
                  </a:lnTo>
                  <a:lnTo>
                    <a:pt x="393" y="968"/>
                  </a:lnTo>
                  <a:lnTo>
                    <a:pt x="403" y="1008"/>
                  </a:lnTo>
                  <a:lnTo>
                    <a:pt x="427" y="1008"/>
                  </a:lnTo>
                  <a:lnTo>
                    <a:pt x="467" y="980"/>
                  </a:lnTo>
                  <a:lnTo>
                    <a:pt x="553" y="956"/>
                  </a:lnTo>
                  <a:lnTo>
                    <a:pt x="573" y="962"/>
                  </a:lnTo>
                  <a:lnTo>
                    <a:pt x="607" y="953"/>
                  </a:lnTo>
                  <a:lnTo>
                    <a:pt x="610" y="960"/>
                  </a:lnTo>
                  <a:lnTo>
                    <a:pt x="631" y="965"/>
                  </a:lnTo>
                  <a:lnTo>
                    <a:pt x="636" y="962"/>
                  </a:lnTo>
                  <a:lnTo>
                    <a:pt x="596" y="654"/>
                  </a:lnTo>
                  <a:lnTo>
                    <a:pt x="594" y="625"/>
                  </a:lnTo>
                  <a:lnTo>
                    <a:pt x="607" y="18"/>
                  </a:lnTo>
                  <a:lnTo>
                    <a:pt x="590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57" name="Freeform 438"/>
            <p:cNvSpPr>
              <a:spLocks noChangeAspect="1"/>
            </p:cNvSpPr>
            <p:nvPr/>
          </p:nvSpPr>
          <p:spPr bwMode="auto">
            <a:xfrm>
              <a:off x="7819" y="5354"/>
              <a:ext cx="694" cy="1003"/>
            </a:xfrm>
            <a:custGeom>
              <a:avLst/>
              <a:gdLst>
                <a:gd name="T0" fmla="*/ 0 w 694"/>
                <a:gd name="T1" fmla="*/ 36 h 1003"/>
                <a:gd name="T2" fmla="*/ 17 w 694"/>
                <a:gd name="T3" fmla="*/ 54 h 1003"/>
                <a:gd name="T4" fmla="*/ 3 w 694"/>
                <a:gd name="T5" fmla="*/ 662 h 1003"/>
                <a:gd name="T6" fmla="*/ 7 w 694"/>
                <a:gd name="T7" fmla="*/ 692 h 1003"/>
                <a:gd name="T8" fmla="*/ 46 w 694"/>
                <a:gd name="T9" fmla="*/ 1001 h 1003"/>
                <a:gd name="T10" fmla="*/ 56 w 694"/>
                <a:gd name="T11" fmla="*/ 994 h 1003"/>
                <a:gd name="T12" fmla="*/ 66 w 694"/>
                <a:gd name="T13" fmla="*/ 988 h 1003"/>
                <a:gd name="T14" fmla="*/ 96 w 694"/>
                <a:gd name="T15" fmla="*/ 998 h 1003"/>
                <a:gd name="T16" fmla="*/ 103 w 694"/>
                <a:gd name="T17" fmla="*/ 986 h 1003"/>
                <a:gd name="T18" fmla="*/ 110 w 694"/>
                <a:gd name="T19" fmla="*/ 940 h 1003"/>
                <a:gd name="T20" fmla="*/ 123 w 694"/>
                <a:gd name="T21" fmla="*/ 910 h 1003"/>
                <a:gd name="T22" fmla="*/ 140 w 694"/>
                <a:gd name="T23" fmla="*/ 940 h 1003"/>
                <a:gd name="T24" fmla="*/ 136 w 694"/>
                <a:gd name="T25" fmla="*/ 952 h 1003"/>
                <a:gd name="T26" fmla="*/ 149 w 694"/>
                <a:gd name="T27" fmla="*/ 977 h 1003"/>
                <a:gd name="T28" fmla="*/ 169 w 694"/>
                <a:gd name="T29" fmla="*/ 1003 h 1003"/>
                <a:gd name="T30" fmla="*/ 189 w 694"/>
                <a:gd name="T31" fmla="*/ 1003 h 1003"/>
                <a:gd name="T32" fmla="*/ 206 w 694"/>
                <a:gd name="T33" fmla="*/ 1003 h 1003"/>
                <a:gd name="T34" fmla="*/ 229 w 694"/>
                <a:gd name="T35" fmla="*/ 982 h 1003"/>
                <a:gd name="T36" fmla="*/ 233 w 694"/>
                <a:gd name="T37" fmla="*/ 980 h 1003"/>
                <a:gd name="T38" fmla="*/ 242 w 694"/>
                <a:gd name="T39" fmla="*/ 970 h 1003"/>
                <a:gd name="T40" fmla="*/ 242 w 694"/>
                <a:gd name="T41" fmla="*/ 967 h 1003"/>
                <a:gd name="T42" fmla="*/ 239 w 694"/>
                <a:gd name="T43" fmla="*/ 961 h 1003"/>
                <a:gd name="T44" fmla="*/ 229 w 694"/>
                <a:gd name="T45" fmla="*/ 958 h 1003"/>
                <a:gd name="T46" fmla="*/ 229 w 694"/>
                <a:gd name="T47" fmla="*/ 952 h 1003"/>
                <a:gd name="T48" fmla="*/ 239 w 694"/>
                <a:gd name="T49" fmla="*/ 934 h 1003"/>
                <a:gd name="T50" fmla="*/ 236 w 694"/>
                <a:gd name="T51" fmla="*/ 925 h 1003"/>
                <a:gd name="T52" fmla="*/ 222 w 694"/>
                <a:gd name="T53" fmla="*/ 916 h 1003"/>
                <a:gd name="T54" fmla="*/ 216 w 694"/>
                <a:gd name="T55" fmla="*/ 916 h 1003"/>
                <a:gd name="T56" fmla="*/ 206 w 694"/>
                <a:gd name="T57" fmla="*/ 906 h 1003"/>
                <a:gd name="T58" fmla="*/ 189 w 694"/>
                <a:gd name="T59" fmla="*/ 886 h 1003"/>
                <a:gd name="T60" fmla="*/ 189 w 694"/>
                <a:gd name="T61" fmla="*/ 871 h 1003"/>
                <a:gd name="T62" fmla="*/ 193 w 694"/>
                <a:gd name="T63" fmla="*/ 868 h 1003"/>
                <a:gd name="T64" fmla="*/ 193 w 694"/>
                <a:gd name="T65" fmla="*/ 861 h 1003"/>
                <a:gd name="T66" fmla="*/ 193 w 694"/>
                <a:gd name="T67" fmla="*/ 853 h 1003"/>
                <a:gd name="T68" fmla="*/ 694 w 694"/>
                <a:gd name="T69" fmla="*/ 807 h 1003"/>
                <a:gd name="T70" fmla="*/ 691 w 694"/>
                <a:gd name="T71" fmla="*/ 795 h 1003"/>
                <a:gd name="T72" fmla="*/ 669 w 694"/>
                <a:gd name="T73" fmla="*/ 762 h 1003"/>
                <a:gd name="T74" fmla="*/ 671 w 694"/>
                <a:gd name="T75" fmla="*/ 710 h 1003"/>
                <a:gd name="T76" fmla="*/ 651 w 694"/>
                <a:gd name="T77" fmla="*/ 665 h 1003"/>
                <a:gd name="T78" fmla="*/ 645 w 694"/>
                <a:gd name="T79" fmla="*/ 629 h 1003"/>
                <a:gd name="T80" fmla="*/ 658 w 694"/>
                <a:gd name="T81" fmla="*/ 602 h 1003"/>
                <a:gd name="T82" fmla="*/ 658 w 694"/>
                <a:gd name="T83" fmla="*/ 574 h 1003"/>
                <a:gd name="T84" fmla="*/ 674 w 694"/>
                <a:gd name="T85" fmla="*/ 553 h 1003"/>
                <a:gd name="T86" fmla="*/ 678 w 694"/>
                <a:gd name="T87" fmla="*/ 547 h 1003"/>
                <a:gd name="T88" fmla="*/ 661 w 694"/>
                <a:gd name="T89" fmla="*/ 529 h 1003"/>
                <a:gd name="T90" fmla="*/ 669 w 694"/>
                <a:gd name="T91" fmla="*/ 511 h 1003"/>
                <a:gd name="T92" fmla="*/ 658 w 694"/>
                <a:gd name="T93" fmla="*/ 499 h 1003"/>
                <a:gd name="T94" fmla="*/ 639 w 694"/>
                <a:gd name="T95" fmla="*/ 490 h 1003"/>
                <a:gd name="T96" fmla="*/ 632 w 694"/>
                <a:gd name="T97" fmla="*/ 475 h 1003"/>
                <a:gd name="T98" fmla="*/ 621 w 694"/>
                <a:gd name="T99" fmla="*/ 444 h 1003"/>
                <a:gd name="T100" fmla="*/ 608 w 694"/>
                <a:gd name="T101" fmla="*/ 432 h 1003"/>
                <a:gd name="T102" fmla="*/ 476 w 694"/>
                <a:gd name="T103" fmla="*/ 0 h 1003"/>
                <a:gd name="T104" fmla="*/ 0 w 694"/>
                <a:gd name="T105" fmla="*/ 36 h 100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4"/>
                <a:gd name="T160" fmla="*/ 0 h 1003"/>
                <a:gd name="T161" fmla="*/ 694 w 694"/>
                <a:gd name="T162" fmla="*/ 1003 h 100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4" h="1003">
                  <a:moveTo>
                    <a:pt x="0" y="36"/>
                  </a:moveTo>
                  <a:lnTo>
                    <a:pt x="17" y="54"/>
                  </a:lnTo>
                  <a:lnTo>
                    <a:pt x="3" y="662"/>
                  </a:lnTo>
                  <a:lnTo>
                    <a:pt x="7" y="692"/>
                  </a:lnTo>
                  <a:lnTo>
                    <a:pt x="46" y="1001"/>
                  </a:lnTo>
                  <a:lnTo>
                    <a:pt x="56" y="994"/>
                  </a:lnTo>
                  <a:lnTo>
                    <a:pt x="66" y="988"/>
                  </a:lnTo>
                  <a:lnTo>
                    <a:pt x="96" y="998"/>
                  </a:lnTo>
                  <a:lnTo>
                    <a:pt x="103" y="986"/>
                  </a:lnTo>
                  <a:lnTo>
                    <a:pt x="110" y="940"/>
                  </a:lnTo>
                  <a:lnTo>
                    <a:pt x="123" y="910"/>
                  </a:lnTo>
                  <a:lnTo>
                    <a:pt x="140" y="940"/>
                  </a:lnTo>
                  <a:lnTo>
                    <a:pt x="136" y="952"/>
                  </a:lnTo>
                  <a:lnTo>
                    <a:pt x="149" y="977"/>
                  </a:lnTo>
                  <a:lnTo>
                    <a:pt x="169" y="1003"/>
                  </a:lnTo>
                  <a:lnTo>
                    <a:pt x="189" y="1003"/>
                  </a:lnTo>
                  <a:lnTo>
                    <a:pt x="206" y="1003"/>
                  </a:lnTo>
                  <a:lnTo>
                    <a:pt x="229" y="982"/>
                  </a:lnTo>
                  <a:lnTo>
                    <a:pt x="233" y="980"/>
                  </a:lnTo>
                  <a:lnTo>
                    <a:pt x="242" y="970"/>
                  </a:lnTo>
                  <a:lnTo>
                    <a:pt x="242" y="967"/>
                  </a:lnTo>
                  <a:lnTo>
                    <a:pt x="239" y="961"/>
                  </a:lnTo>
                  <a:lnTo>
                    <a:pt x="229" y="958"/>
                  </a:lnTo>
                  <a:lnTo>
                    <a:pt x="229" y="952"/>
                  </a:lnTo>
                  <a:lnTo>
                    <a:pt x="239" y="934"/>
                  </a:lnTo>
                  <a:lnTo>
                    <a:pt x="236" y="925"/>
                  </a:lnTo>
                  <a:lnTo>
                    <a:pt x="222" y="916"/>
                  </a:lnTo>
                  <a:lnTo>
                    <a:pt x="216" y="916"/>
                  </a:lnTo>
                  <a:lnTo>
                    <a:pt x="206" y="906"/>
                  </a:lnTo>
                  <a:lnTo>
                    <a:pt x="189" y="886"/>
                  </a:lnTo>
                  <a:lnTo>
                    <a:pt x="189" y="871"/>
                  </a:lnTo>
                  <a:lnTo>
                    <a:pt x="193" y="868"/>
                  </a:lnTo>
                  <a:lnTo>
                    <a:pt x="193" y="861"/>
                  </a:lnTo>
                  <a:lnTo>
                    <a:pt x="193" y="853"/>
                  </a:lnTo>
                  <a:lnTo>
                    <a:pt x="694" y="807"/>
                  </a:lnTo>
                  <a:lnTo>
                    <a:pt x="691" y="795"/>
                  </a:lnTo>
                  <a:lnTo>
                    <a:pt x="669" y="762"/>
                  </a:lnTo>
                  <a:lnTo>
                    <a:pt x="671" y="710"/>
                  </a:lnTo>
                  <a:lnTo>
                    <a:pt x="651" y="665"/>
                  </a:lnTo>
                  <a:lnTo>
                    <a:pt x="645" y="629"/>
                  </a:lnTo>
                  <a:lnTo>
                    <a:pt x="658" y="602"/>
                  </a:lnTo>
                  <a:lnTo>
                    <a:pt x="658" y="574"/>
                  </a:lnTo>
                  <a:lnTo>
                    <a:pt x="674" y="553"/>
                  </a:lnTo>
                  <a:lnTo>
                    <a:pt x="678" y="547"/>
                  </a:lnTo>
                  <a:lnTo>
                    <a:pt x="661" y="529"/>
                  </a:lnTo>
                  <a:lnTo>
                    <a:pt x="669" y="511"/>
                  </a:lnTo>
                  <a:lnTo>
                    <a:pt x="658" y="499"/>
                  </a:lnTo>
                  <a:lnTo>
                    <a:pt x="639" y="490"/>
                  </a:lnTo>
                  <a:lnTo>
                    <a:pt x="632" y="475"/>
                  </a:lnTo>
                  <a:lnTo>
                    <a:pt x="621" y="444"/>
                  </a:lnTo>
                  <a:lnTo>
                    <a:pt x="608" y="432"/>
                  </a:lnTo>
                  <a:lnTo>
                    <a:pt x="476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58" name="Freeform 439"/>
            <p:cNvSpPr>
              <a:spLocks noChangeAspect="1"/>
            </p:cNvSpPr>
            <p:nvPr/>
          </p:nvSpPr>
          <p:spPr bwMode="auto">
            <a:xfrm>
              <a:off x="7819" y="5356"/>
              <a:ext cx="694" cy="1001"/>
            </a:xfrm>
            <a:custGeom>
              <a:avLst/>
              <a:gdLst>
                <a:gd name="T0" fmla="*/ 0 w 694"/>
                <a:gd name="T1" fmla="*/ 36 h 1001"/>
                <a:gd name="T2" fmla="*/ 16 w 694"/>
                <a:gd name="T3" fmla="*/ 54 h 1001"/>
                <a:gd name="T4" fmla="*/ 3 w 694"/>
                <a:gd name="T5" fmla="*/ 661 h 1001"/>
                <a:gd name="T6" fmla="*/ 6 w 694"/>
                <a:gd name="T7" fmla="*/ 691 h 1001"/>
                <a:gd name="T8" fmla="*/ 46 w 694"/>
                <a:gd name="T9" fmla="*/ 999 h 1001"/>
                <a:gd name="T10" fmla="*/ 56 w 694"/>
                <a:gd name="T11" fmla="*/ 992 h 1001"/>
                <a:gd name="T12" fmla="*/ 66 w 694"/>
                <a:gd name="T13" fmla="*/ 986 h 1001"/>
                <a:gd name="T14" fmla="*/ 96 w 694"/>
                <a:gd name="T15" fmla="*/ 996 h 1001"/>
                <a:gd name="T16" fmla="*/ 103 w 694"/>
                <a:gd name="T17" fmla="*/ 984 h 1001"/>
                <a:gd name="T18" fmla="*/ 110 w 694"/>
                <a:gd name="T19" fmla="*/ 939 h 1001"/>
                <a:gd name="T20" fmla="*/ 123 w 694"/>
                <a:gd name="T21" fmla="*/ 908 h 1001"/>
                <a:gd name="T22" fmla="*/ 140 w 694"/>
                <a:gd name="T23" fmla="*/ 939 h 1001"/>
                <a:gd name="T24" fmla="*/ 136 w 694"/>
                <a:gd name="T25" fmla="*/ 950 h 1001"/>
                <a:gd name="T26" fmla="*/ 149 w 694"/>
                <a:gd name="T27" fmla="*/ 975 h 1001"/>
                <a:gd name="T28" fmla="*/ 169 w 694"/>
                <a:gd name="T29" fmla="*/ 1001 h 1001"/>
                <a:gd name="T30" fmla="*/ 189 w 694"/>
                <a:gd name="T31" fmla="*/ 1001 h 1001"/>
                <a:gd name="T32" fmla="*/ 206 w 694"/>
                <a:gd name="T33" fmla="*/ 1001 h 1001"/>
                <a:gd name="T34" fmla="*/ 230 w 694"/>
                <a:gd name="T35" fmla="*/ 981 h 1001"/>
                <a:gd name="T36" fmla="*/ 232 w 694"/>
                <a:gd name="T37" fmla="*/ 978 h 1001"/>
                <a:gd name="T38" fmla="*/ 242 w 694"/>
                <a:gd name="T39" fmla="*/ 968 h 1001"/>
                <a:gd name="T40" fmla="*/ 242 w 694"/>
                <a:gd name="T41" fmla="*/ 965 h 1001"/>
                <a:gd name="T42" fmla="*/ 239 w 694"/>
                <a:gd name="T43" fmla="*/ 960 h 1001"/>
                <a:gd name="T44" fmla="*/ 230 w 694"/>
                <a:gd name="T45" fmla="*/ 957 h 1001"/>
                <a:gd name="T46" fmla="*/ 230 w 694"/>
                <a:gd name="T47" fmla="*/ 950 h 1001"/>
                <a:gd name="T48" fmla="*/ 239 w 694"/>
                <a:gd name="T49" fmla="*/ 932 h 1001"/>
                <a:gd name="T50" fmla="*/ 235 w 694"/>
                <a:gd name="T51" fmla="*/ 923 h 1001"/>
                <a:gd name="T52" fmla="*/ 223 w 694"/>
                <a:gd name="T53" fmla="*/ 915 h 1001"/>
                <a:gd name="T54" fmla="*/ 216 w 694"/>
                <a:gd name="T55" fmla="*/ 915 h 1001"/>
                <a:gd name="T56" fmla="*/ 206 w 694"/>
                <a:gd name="T57" fmla="*/ 905 h 1001"/>
                <a:gd name="T58" fmla="*/ 189 w 694"/>
                <a:gd name="T59" fmla="*/ 884 h 1001"/>
                <a:gd name="T60" fmla="*/ 189 w 694"/>
                <a:gd name="T61" fmla="*/ 869 h 1001"/>
                <a:gd name="T62" fmla="*/ 193 w 694"/>
                <a:gd name="T63" fmla="*/ 866 h 1001"/>
                <a:gd name="T64" fmla="*/ 193 w 694"/>
                <a:gd name="T65" fmla="*/ 859 h 1001"/>
                <a:gd name="T66" fmla="*/ 193 w 694"/>
                <a:gd name="T67" fmla="*/ 851 h 1001"/>
                <a:gd name="T68" fmla="*/ 694 w 694"/>
                <a:gd name="T69" fmla="*/ 806 h 1001"/>
                <a:gd name="T70" fmla="*/ 691 w 694"/>
                <a:gd name="T71" fmla="*/ 793 h 1001"/>
                <a:gd name="T72" fmla="*/ 669 w 694"/>
                <a:gd name="T73" fmla="*/ 761 h 1001"/>
                <a:gd name="T74" fmla="*/ 672 w 694"/>
                <a:gd name="T75" fmla="*/ 709 h 1001"/>
                <a:gd name="T76" fmla="*/ 652 w 694"/>
                <a:gd name="T77" fmla="*/ 664 h 1001"/>
                <a:gd name="T78" fmla="*/ 645 w 694"/>
                <a:gd name="T79" fmla="*/ 627 h 1001"/>
                <a:gd name="T80" fmla="*/ 658 w 694"/>
                <a:gd name="T81" fmla="*/ 600 h 1001"/>
                <a:gd name="T82" fmla="*/ 658 w 694"/>
                <a:gd name="T83" fmla="*/ 573 h 1001"/>
                <a:gd name="T84" fmla="*/ 674 w 694"/>
                <a:gd name="T85" fmla="*/ 552 h 1001"/>
                <a:gd name="T86" fmla="*/ 678 w 694"/>
                <a:gd name="T87" fmla="*/ 546 h 1001"/>
                <a:gd name="T88" fmla="*/ 662 w 694"/>
                <a:gd name="T89" fmla="*/ 528 h 1001"/>
                <a:gd name="T90" fmla="*/ 669 w 694"/>
                <a:gd name="T91" fmla="*/ 510 h 1001"/>
                <a:gd name="T92" fmla="*/ 658 w 694"/>
                <a:gd name="T93" fmla="*/ 498 h 1001"/>
                <a:gd name="T94" fmla="*/ 639 w 694"/>
                <a:gd name="T95" fmla="*/ 489 h 1001"/>
                <a:gd name="T96" fmla="*/ 632 w 694"/>
                <a:gd name="T97" fmla="*/ 474 h 1001"/>
                <a:gd name="T98" fmla="*/ 621 w 694"/>
                <a:gd name="T99" fmla="*/ 443 h 1001"/>
                <a:gd name="T100" fmla="*/ 609 w 694"/>
                <a:gd name="T101" fmla="*/ 431 h 1001"/>
                <a:gd name="T102" fmla="*/ 476 w 694"/>
                <a:gd name="T103" fmla="*/ 0 h 1001"/>
                <a:gd name="T104" fmla="*/ 0 w 694"/>
                <a:gd name="T105" fmla="*/ 36 h 100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4"/>
                <a:gd name="T160" fmla="*/ 0 h 1001"/>
                <a:gd name="T161" fmla="*/ 694 w 694"/>
                <a:gd name="T162" fmla="*/ 1001 h 100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4" h="1001">
                  <a:moveTo>
                    <a:pt x="0" y="36"/>
                  </a:moveTo>
                  <a:lnTo>
                    <a:pt x="16" y="54"/>
                  </a:lnTo>
                  <a:lnTo>
                    <a:pt x="3" y="661"/>
                  </a:lnTo>
                  <a:lnTo>
                    <a:pt x="6" y="691"/>
                  </a:lnTo>
                  <a:lnTo>
                    <a:pt x="46" y="999"/>
                  </a:lnTo>
                  <a:lnTo>
                    <a:pt x="56" y="992"/>
                  </a:lnTo>
                  <a:lnTo>
                    <a:pt x="66" y="986"/>
                  </a:lnTo>
                  <a:lnTo>
                    <a:pt x="96" y="996"/>
                  </a:lnTo>
                  <a:lnTo>
                    <a:pt x="103" y="984"/>
                  </a:lnTo>
                  <a:lnTo>
                    <a:pt x="110" y="939"/>
                  </a:lnTo>
                  <a:lnTo>
                    <a:pt x="123" y="908"/>
                  </a:lnTo>
                  <a:lnTo>
                    <a:pt x="140" y="939"/>
                  </a:lnTo>
                  <a:lnTo>
                    <a:pt x="136" y="950"/>
                  </a:lnTo>
                  <a:lnTo>
                    <a:pt x="149" y="975"/>
                  </a:lnTo>
                  <a:lnTo>
                    <a:pt x="169" y="1001"/>
                  </a:lnTo>
                  <a:lnTo>
                    <a:pt x="189" y="1001"/>
                  </a:lnTo>
                  <a:lnTo>
                    <a:pt x="206" y="1001"/>
                  </a:lnTo>
                  <a:lnTo>
                    <a:pt x="230" y="981"/>
                  </a:lnTo>
                  <a:lnTo>
                    <a:pt x="232" y="978"/>
                  </a:lnTo>
                  <a:lnTo>
                    <a:pt x="242" y="968"/>
                  </a:lnTo>
                  <a:lnTo>
                    <a:pt x="242" y="965"/>
                  </a:lnTo>
                  <a:lnTo>
                    <a:pt x="239" y="960"/>
                  </a:lnTo>
                  <a:lnTo>
                    <a:pt x="230" y="957"/>
                  </a:lnTo>
                  <a:lnTo>
                    <a:pt x="230" y="950"/>
                  </a:lnTo>
                  <a:lnTo>
                    <a:pt x="239" y="932"/>
                  </a:lnTo>
                  <a:lnTo>
                    <a:pt x="235" y="923"/>
                  </a:lnTo>
                  <a:lnTo>
                    <a:pt x="223" y="915"/>
                  </a:lnTo>
                  <a:lnTo>
                    <a:pt x="216" y="915"/>
                  </a:lnTo>
                  <a:lnTo>
                    <a:pt x="206" y="905"/>
                  </a:lnTo>
                  <a:lnTo>
                    <a:pt x="189" y="884"/>
                  </a:lnTo>
                  <a:lnTo>
                    <a:pt x="189" y="869"/>
                  </a:lnTo>
                  <a:lnTo>
                    <a:pt x="193" y="866"/>
                  </a:lnTo>
                  <a:lnTo>
                    <a:pt x="193" y="859"/>
                  </a:lnTo>
                  <a:lnTo>
                    <a:pt x="193" y="851"/>
                  </a:lnTo>
                  <a:lnTo>
                    <a:pt x="694" y="806"/>
                  </a:lnTo>
                  <a:lnTo>
                    <a:pt x="691" y="793"/>
                  </a:lnTo>
                  <a:lnTo>
                    <a:pt x="669" y="761"/>
                  </a:lnTo>
                  <a:lnTo>
                    <a:pt x="672" y="709"/>
                  </a:lnTo>
                  <a:lnTo>
                    <a:pt x="652" y="664"/>
                  </a:lnTo>
                  <a:lnTo>
                    <a:pt x="645" y="627"/>
                  </a:lnTo>
                  <a:lnTo>
                    <a:pt x="658" y="600"/>
                  </a:lnTo>
                  <a:lnTo>
                    <a:pt x="658" y="573"/>
                  </a:lnTo>
                  <a:lnTo>
                    <a:pt x="674" y="552"/>
                  </a:lnTo>
                  <a:lnTo>
                    <a:pt x="678" y="546"/>
                  </a:lnTo>
                  <a:lnTo>
                    <a:pt x="662" y="528"/>
                  </a:lnTo>
                  <a:lnTo>
                    <a:pt x="669" y="510"/>
                  </a:lnTo>
                  <a:lnTo>
                    <a:pt x="658" y="498"/>
                  </a:lnTo>
                  <a:lnTo>
                    <a:pt x="639" y="489"/>
                  </a:lnTo>
                  <a:lnTo>
                    <a:pt x="632" y="474"/>
                  </a:lnTo>
                  <a:lnTo>
                    <a:pt x="621" y="443"/>
                  </a:lnTo>
                  <a:lnTo>
                    <a:pt x="609" y="431"/>
                  </a:lnTo>
                  <a:lnTo>
                    <a:pt x="476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59" name="Freeform 440"/>
            <p:cNvSpPr>
              <a:spLocks noChangeAspect="1"/>
            </p:cNvSpPr>
            <p:nvPr/>
          </p:nvSpPr>
          <p:spPr bwMode="auto">
            <a:xfrm>
              <a:off x="7819" y="5356"/>
              <a:ext cx="694" cy="1001"/>
            </a:xfrm>
            <a:custGeom>
              <a:avLst/>
              <a:gdLst>
                <a:gd name="T0" fmla="*/ 0 w 694"/>
                <a:gd name="T1" fmla="*/ 36 h 1001"/>
                <a:gd name="T2" fmla="*/ 16 w 694"/>
                <a:gd name="T3" fmla="*/ 54 h 1001"/>
                <a:gd name="T4" fmla="*/ 3 w 694"/>
                <a:gd name="T5" fmla="*/ 661 h 1001"/>
                <a:gd name="T6" fmla="*/ 6 w 694"/>
                <a:gd name="T7" fmla="*/ 691 h 1001"/>
                <a:gd name="T8" fmla="*/ 46 w 694"/>
                <a:gd name="T9" fmla="*/ 999 h 1001"/>
                <a:gd name="T10" fmla="*/ 56 w 694"/>
                <a:gd name="T11" fmla="*/ 992 h 1001"/>
                <a:gd name="T12" fmla="*/ 66 w 694"/>
                <a:gd name="T13" fmla="*/ 986 h 1001"/>
                <a:gd name="T14" fmla="*/ 96 w 694"/>
                <a:gd name="T15" fmla="*/ 996 h 1001"/>
                <a:gd name="T16" fmla="*/ 103 w 694"/>
                <a:gd name="T17" fmla="*/ 984 h 1001"/>
                <a:gd name="T18" fmla="*/ 110 w 694"/>
                <a:gd name="T19" fmla="*/ 939 h 1001"/>
                <a:gd name="T20" fmla="*/ 123 w 694"/>
                <a:gd name="T21" fmla="*/ 908 h 1001"/>
                <a:gd name="T22" fmla="*/ 140 w 694"/>
                <a:gd name="T23" fmla="*/ 939 h 1001"/>
                <a:gd name="T24" fmla="*/ 136 w 694"/>
                <a:gd name="T25" fmla="*/ 950 h 1001"/>
                <a:gd name="T26" fmla="*/ 149 w 694"/>
                <a:gd name="T27" fmla="*/ 975 h 1001"/>
                <a:gd name="T28" fmla="*/ 169 w 694"/>
                <a:gd name="T29" fmla="*/ 1001 h 1001"/>
                <a:gd name="T30" fmla="*/ 189 w 694"/>
                <a:gd name="T31" fmla="*/ 1001 h 1001"/>
                <a:gd name="T32" fmla="*/ 206 w 694"/>
                <a:gd name="T33" fmla="*/ 1001 h 1001"/>
                <a:gd name="T34" fmla="*/ 230 w 694"/>
                <a:gd name="T35" fmla="*/ 981 h 1001"/>
                <a:gd name="T36" fmla="*/ 232 w 694"/>
                <a:gd name="T37" fmla="*/ 978 h 1001"/>
                <a:gd name="T38" fmla="*/ 242 w 694"/>
                <a:gd name="T39" fmla="*/ 968 h 1001"/>
                <a:gd name="T40" fmla="*/ 242 w 694"/>
                <a:gd name="T41" fmla="*/ 965 h 1001"/>
                <a:gd name="T42" fmla="*/ 239 w 694"/>
                <a:gd name="T43" fmla="*/ 960 h 1001"/>
                <a:gd name="T44" fmla="*/ 230 w 694"/>
                <a:gd name="T45" fmla="*/ 957 h 1001"/>
                <a:gd name="T46" fmla="*/ 230 w 694"/>
                <a:gd name="T47" fmla="*/ 950 h 1001"/>
                <a:gd name="T48" fmla="*/ 239 w 694"/>
                <a:gd name="T49" fmla="*/ 932 h 1001"/>
                <a:gd name="T50" fmla="*/ 235 w 694"/>
                <a:gd name="T51" fmla="*/ 923 h 1001"/>
                <a:gd name="T52" fmla="*/ 223 w 694"/>
                <a:gd name="T53" fmla="*/ 915 h 1001"/>
                <a:gd name="T54" fmla="*/ 216 w 694"/>
                <a:gd name="T55" fmla="*/ 915 h 1001"/>
                <a:gd name="T56" fmla="*/ 206 w 694"/>
                <a:gd name="T57" fmla="*/ 905 h 1001"/>
                <a:gd name="T58" fmla="*/ 189 w 694"/>
                <a:gd name="T59" fmla="*/ 884 h 1001"/>
                <a:gd name="T60" fmla="*/ 189 w 694"/>
                <a:gd name="T61" fmla="*/ 869 h 1001"/>
                <a:gd name="T62" fmla="*/ 193 w 694"/>
                <a:gd name="T63" fmla="*/ 866 h 1001"/>
                <a:gd name="T64" fmla="*/ 193 w 694"/>
                <a:gd name="T65" fmla="*/ 859 h 1001"/>
                <a:gd name="T66" fmla="*/ 193 w 694"/>
                <a:gd name="T67" fmla="*/ 851 h 1001"/>
                <a:gd name="T68" fmla="*/ 694 w 694"/>
                <a:gd name="T69" fmla="*/ 806 h 1001"/>
                <a:gd name="T70" fmla="*/ 691 w 694"/>
                <a:gd name="T71" fmla="*/ 793 h 1001"/>
                <a:gd name="T72" fmla="*/ 669 w 694"/>
                <a:gd name="T73" fmla="*/ 761 h 1001"/>
                <a:gd name="T74" fmla="*/ 672 w 694"/>
                <a:gd name="T75" fmla="*/ 709 h 1001"/>
                <a:gd name="T76" fmla="*/ 652 w 694"/>
                <a:gd name="T77" fmla="*/ 664 h 1001"/>
                <a:gd name="T78" fmla="*/ 645 w 694"/>
                <a:gd name="T79" fmla="*/ 627 h 1001"/>
                <a:gd name="T80" fmla="*/ 658 w 694"/>
                <a:gd name="T81" fmla="*/ 600 h 1001"/>
                <a:gd name="T82" fmla="*/ 658 w 694"/>
                <a:gd name="T83" fmla="*/ 573 h 1001"/>
                <a:gd name="T84" fmla="*/ 674 w 694"/>
                <a:gd name="T85" fmla="*/ 552 h 1001"/>
                <a:gd name="T86" fmla="*/ 678 w 694"/>
                <a:gd name="T87" fmla="*/ 546 h 1001"/>
                <a:gd name="T88" fmla="*/ 662 w 694"/>
                <a:gd name="T89" fmla="*/ 528 h 1001"/>
                <a:gd name="T90" fmla="*/ 669 w 694"/>
                <a:gd name="T91" fmla="*/ 510 h 1001"/>
                <a:gd name="T92" fmla="*/ 658 w 694"/>
                <a:gd name="T93" fmla="*/ 498 h 1001"/>
                <a:gd name="T94" fmla="*/ 639 w 694"/>
                <a:gd name="T95" fmla="*/ 489 h 1001"/>
                <a:gd name="T96" fmla="*/ 632 w 694"/>
                <a:gd name="T97" fmla="*/ 474 h 1001"/>
                <a:gd name="T98" fmla="*/ 621 w 694"/>
                <a:gd name="T99" fmla="*/ 443 h 1001"/>
                <a:gd name="T100" fmla="*/ 609 w 694"/>
                <a:gd name="T101" fmla="*/ 431 h 1001"/>
                <a:gd name="T102" fmla="*/ 476 w 694"/>
                <a:gd name="T103" fmla="*/ 0 h 1001"/>
                <a:gd name="T104" fmla="*/ 0 w 694"/>
                <a:gd name="T105" fmla="*/ 36 h 100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4"/>
                <a:gd name="T160" fmla="*/ 0 h 1001"/>
                <a:gd name="T161" fmla="*/ 694 w 694"/>
                <a:gd name="T162" fmla="*/ 1001 h 100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4" h="1001">
                  <a:moveTo>
                    <a:pt x="0" y="36"/>
                  </a:moveTo>
                  <a:lnTo>
                    <a:pt x="16" y="54"/>
                  </a:lnTo>
                  <a:lnTo>
                    <a:pt x="3" y="661"/>
                  </a:lnTo>
                  <a:lnTo>
                    <a:pt x="6" y="691"/>
                  </a:lnTo>
                  <a:lnTo>
                    <a:pt x="46" y="999"/>
                  </a:lnTo>
                  <a:lnTo>
                    <a:pt x="56" y="992"/>
                  </a:lnTo>
                  <a:lnTo>
                    <a:pt x="66" y="986"/>
                  </a:lnTo>
                  <a:lnTo>
                    <a:pt x="96" y="996"/>
                  </a:lnTo>
                  <a:lnTo>
                    <a:pt x="103" y="984"/>
                  </a:lnTo>
                  <a:lnTo>
                    <a:pt x="110" y="939"/>
                  </a:lnTo>
                  <a:lnTo>
                    <a:pt x="123" y="908"/>
                  </a:lnTo>
                  <a:lnTo>
                    <a:pt x="140" y="939"/>
                  </a:lnTo>
                  <a:lnTo>
                    <a:pt x="136" y="950"/>
                  </a:lnTo>
                  <a:lnTo>
                    <a:pt x="149" y="975"/>
                  </a:lnTo>
                  <a:lnTo>
                    <a:pt x="169" y="1001"/>
                  </a:lnTo>
                  <a:lnTo>
                    <a:pt x="189" y="1001"/>
                  </a:lnTo>
                  <a:lnTo>
                    <a:pt x="206" y="1001"/>
                  </a:lnTo>
                  <a:lnTo>
                    <a:pt x="230" y="981"/>
                  </a:lnTo>
                  <a:lnTo>
                    <a:pt x="232" y="978"/>
                  </a:lnTo>
                  <a:lnTo>
                    <a:pt x="242" y="968"/>
                  </a:lnTo>
                  <a:lnTo>
                    <a:pt x="242" y="965"/>
                  </a:lnTo>
                  <a:lnTo>
                    <a:pt x="239" y="960"/>
                  </a:lnTo>
                  <a:lnTo>
                    <a:pt x="230" y="957"/>
                  </a:lnTo>
                  <a:lnTo>
                    <a:pt x="230" y="950"/>
                  </a:lnTo>
                  <a:lnTo>
                    <a:pt x="239" y="932"/>
                  </a:lnTo>
                  <a:lnTo>
                    <a:pt x="235" y="923"/>
                  </a:lnTo>
                  <a:lnTo>
                    <a:pt x="223" y="915"/>
                  </a:lnTo>
                  <a:lnTo>
                    <a:pt x="216" y="915"/>
                  </a:lnTo>
                  <a:lnTo>
                    <a:pt x="206" y="905"/>
                  </a:lnTo>
                  <a:lnTo>
                    <a:pt x="189" y="884"/>
                  </a:lnTo>
                  <a:lnTo>
                    <a:pt x="189" y="869"/>
                  </a:lnTo>
                  <a:lnTo>
                    <a:pt x="193" y="866"/>
                  </a:lnTo>
                  <a:lnTo>
                    <a:pt x="193" y="859"/>
                  </a:lnTo>
                  <a:lnTo>
                    <a:pt x="193" y="851"/>
                  </a:lnTo>
                  <a:lnTo>
                    <a:pt x="694" y="806"/>
                  </a:lnTo>
                  <a:lnTo>
                    <a:pt x="691" y="793"/>
                  </a:lnTo>
                  <a:lnTo>
                    <a:pt x="669" y="761"/>
                  </a:lnTo>
                  <a:lnTo>
                    <a:pt x="672" y="709"/>
                  </a:lnTo>
                  <a:lnTo>
                    <a:pt x="652" y="664"/>
                  </a:lnTo>
                  <a:lnTo>
                    <a:pt x="645" y="627"/>
                  </a:lnTo>
                  <a:lnTo>
                    <a:pt x="658" y="600"/>
                  </a:lnTo>
                  <a:lnTo>
                    <a:pt x="658" y="573"/>
                  </a:lnTo>
                  <a:lnTo>
                    <a:pt x="674" y="552"/>
                  </a:lnTo>
                  <a:lnTo>
                    <a:pt x="678" y="546"/>
                  </a:lnTo>
                  <a:lnTo>
                    <a:pt x="662" y="528"/>
                  </a:lnTo>
                  <a:lnTo>
                    <a:pt x="669" y="510"/>
                  </a:lnTo>
                  <a:lnTo>
                    <a:pt x="658" y="498"/>
                  </a:lnTo>
                  <a:lnTo>
                    <a:pt x="639" y="489"/>
                  </a:lnTo>
                  <a:lnTo>
                    <a:pt x="632" y="474"/>
                  </a:lnTo>
                  <a:lnTo>
                    <a:pt x="621" y="443"/>
                  </a:lnTo>
                  <a:lnTo>
                    <a:pt x="609" y="431"/>
                  </a:lnTo>
                  <a:lnTo>
                    <a:pt x="476" y="0"/>
                  </a:lnTo>
                  <a:lnTo>
                    <a:pt x="0" y="3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60" name="Freeform 441"/>
            <p:cNvSpPr>
              <a:spLocks noChangeAspect="1"/>
            </p:cNvSpPr>
            <p:nvPr/>
          </p:nvSpPr>
          <p:spPr bwMode="auto">
            <a:xfrm>
              <a:off x="8264" y="3809"/>
              <a:ext cx="757" cy="767"/>
            </a:xfrm>
            <a:custGeom>
              <a:avLst/>
              <a:gdLst>
                <a:gd name="T0" fmla="*/ 67 w 757"/>
                <a:gd name="T1" fmla="*/ 671 h 767"/>
                <a:gd name="T2" fmla="*/ 100 w 757"/>
                <a:gd name="T3" fmla="*/ 680 h 767"/>
                <a:gd name="T4" fmla="*/ 126 w 757"/>
                <a:gd name="T5" fmla="*/ 668 h 767"/>
                <a:gd name="T6" fmla="*/ 179 w 757"/>
                <a:gd name="T7" fmla="*/ 723 h 767"/>
                <a:gd name="T8" fmla="*/ 240 w 757"/>
                <a:gd name="T9" fmla="*/ 728 h 767"/>
                <a:gd name="T10" fmla="*/ 293 w 757"/>
                <a:gd name="T11" fmla="*/ 738 h 767"/>
                <a:gd name="T12" fmla="*/ 336 w 757"/>
                <a:gd name="T13" fmla="*/ 747 h 767"/>
                <a:gd name="T14" fmla="*/ 367 w 757"/>
                <a:gd name="T15" fmla="*/ 738 h 767"/>
                <a:gd name="T16" fmla="*/ 387 w 757"/>
                <a:gd name="T17" fmla="*/ 723 h 767"/>
                <a:gd name="T18" fmla="*/ 417 w 757"/>
                <a:gd name="T19" fmla="*/ 720 h 767"/>
                <a:gd name="T20" fmla="*/ 457 w 757"/>
                <a:gd name="T21" fmla="*/ 749 h 767"/>
                <a:gd name="T22" fmla="*/ 483 w 757"/>
                <a:gd name="T23" fmla="*/ 767 h 767"/>
                <a:gd name="T24" fmla="*/ 524 w 757"/>
                <a:gd name="T25" fmla="*/ 738 h 767"/>
                <a:gd name="T26" fmla="*/ 537 w 757"/>
                <a:gd name="T27" fmla="*/ 707 h 767"/>
                <a:gd name="T28" fmla="*/ 553 w 757"/>
                <a:gd name="T29" fmla="*/ 635 h 767"/>
                <a:gd name="T30" fmla="*/ 583 w 757"/>
                <a:gd name="T31" fmla="*/ 659 h 767"/>
                <a:gd name="T32" fmla="*/ 597 w 757"/>
                <a:gd name="T33" fmla="*/ 615 h 767"/>
                <a:gd name="T34" fmla="*/ 630 w 757"/>
                <a:gd name="T35" fmla="*/ 566 h 767"/>
                <a:gd name="T36" fmla="*/ 644 w 757"/>
                <a:gd name="T37" fmla="*/ 541 h 767"/>
                <a:gd name="T38" fmla="*/ 680 w 757"/>
                <a:gd name="T39" fmla="*/ 539 h 767"/>
                <a:gd name="T40" fmla="*/ 717 w 757"/>
                <a:gd name="T41" fmla="*/ 496 h 767"/>
                <a:gd name="T42" fmla="*/ 744 w 757"/>
                <a:gd name="T43" fmla="*/ 478 h 767"/>
                <a:gd name="T44" fmla="*/ 737 w 757"/>
                <a:gd name="T45" fmla="*/ 442 h 767"/>
                <a:gd name="T46" fmla="*/ 747 w 757"/>
                <a:gd name="T47" fmla="*/ 409 h 767"/>
                <a:gd name="T48" fmla="*/ 723 w 757"/>
                <a:gd name="T49" fmla="*/ 319 h 767"/>
                <a:gd name="T50" fmla="*/ 740 w 757"/>
                <a:gd name="T51" fmla="*/ 280 h 767"/>
                <a:gd name="T52" fmla="*/ 757 w 757"/>
                <a:gd name="T53" fmla="*/ 271 h 767"/>
                <a:gd name="T54" fmla="*/ 620 w 757"/>
                <a:gd name="T55" fmla="*/ 39 h 767"/>
                <a:gd name="T56" fmla="*/ 566 w 757"/>
                <a:gd name="T57" fmla="*/ 72 h 767"/>
                <a:gd name="T58" fmla="*/ 500 w 757"/>
                <a:gd name="T59" fmla="*/ 126 h 767"/>
                <a:gd name="T60" fmla="*/ 460 w 757"/>
                <a:gd name="T61" fmla="*/ 126 h 767"/>
                <a:gd name="T62" fmla="*/ 404 w 757"/>
                <a:gd name="T63" fmla="*/ 159 h 767"/>
                <a:gd name="T64" fmla="*/ 354 w 757"/>
                <a:gd name="T65" fmla="*/ 148 h 767"/>
                <a:gd name="T66" fmla="*/ 334 w 757"/>
                <a:gd name="T67" fmla="*/ 151 h 767"/>
                <a:gd name="T68" fmla="*/ 334 w 757"/>
                <a:gd name="T69" fmla="*/ 135 h 767"/>
                <a:gd name="T70" fmla="*/ 257 w 757"/>
                <a:gd name="T71" fmla="*/ 117 h 767"/>
                <a:gd name="T72" fmla="*/ 220 w 757"/>
                <a:gd name="T73" fmla="*/ 117 h 767"/>
                <a:gd name="T74" fmla="*/ 0 w 757"/>
                <a:gd name="T75" fmla="*/ 135 h 76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57"/>
                <a:gd name="T115" fmla="*/ 0 h 767"/>
                <a:gd name="T116" fmla="*/ 757 w 757"/>
                <a:gd name="T117" fmla="*/ 767 h 76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57" h="767">
                  <a:moveTo>
                    <a:pt x="0" y="135"/>
                  </a:moveTo>
                  <a:lnTo>
                    <a:pt x="67" y="671"/>
                  </a:lnTo>
                  <a:lnTo>
                    <a:pt x="83" y="671"/>
                  </a:lnTo>
                  <a:lnTo>
                    <a:pt x="100" y="680"/>
                  </a:lnTo>
                  <a:lnTo>
                    <a:pt x="110" y="680"/>
                  </a:lnTo>
                  <a:lnTo>
                    <a:pt x="126" y="668"/>
                  </a:lnTo>
                  <a:lnTo>
                    <a:pt x="163" y="692"/>
                  </a:lnTo>
                  <a:lnTo>
                    <a:pt x="179" y="723"/>
                  </a:lnTo>
                  <a:lnTo>
                    <a:pt x="206" y="731"/>
                  </a:lnTo>
                  <a:lnTo>
                    <a:pt x="240" y="728"/>
                  </a:lnTo>
                  <a:lnTo>
                    <a:pt x="280" y="752"/>
                  </a:lnTo>
                  <a:lnTo>
                    <a:pt x="293" y="738"/>
                  </a:lnTo>
                  <a:lnTo>
                    <a:pt x="307" y="731"/>
                  </a:lnTo>
                  <a:lnTo>
                    <a:pt x="336" y="747"/>
                  </a:lnTo>
                  <a:lnTo>
                    <a:pt x="363" y="744"/>
                  </a:lnTo>
                  <a:lnTo>
                    <a:pt x="367" y="738"/>
                  </a:lnTo>
                  <a:lnTo>
                    <a:pt x="383" y="731"/>
                  </a:lnTo>
                  <a:lnTo>
                    <a:pt x="387" y="723"/>
                  </a:lnTo>
                  <a:lnTo>
                    <a:pt x="410" y="707"/>
                  </a:lnTo>
                  <a:lnTo>
                    <a:pt x="417" y="720"/>
                  </a:lnTo>
                  <a:lnTo>
                    <a:pt x="433" y="744"/>
                  </a:lnTo>
                  <a:lnTo>
                    <a:pt x="457" y="749"/>
                  </a:lnTo>
                  <a:lnTo>
                    <a:pt x="474" y="762"/>
                  </a:lnTo>
                  <a:lnTo>
                    <a:pt x="483" y="767"/>
                  </a:lnTo>
                  <a:lnTo>
                    <a:pt x="507" y="767"/>
                  </a:lnTo>
                  <a:lnTo>
                    <a:pt x="524" y="738"/>
                  </a:lnTo>
                  <a:lnTo>
                    <a:pt x="537" y="731"/>
                  </a:lnTo>
                  <a:lnTo>
                    <a:pt x="537" y="707"/>
                  </a:lnTo>
                  <a:lnTo>
                    <a:pt x="537" y="683"/>
                  </a:lnTo>
                  <a:lnTo>
                    <a:pt x="553" y="635"/>
                  </a:lnTo>
                  <a:lnTo>
                    <a:pt x="566" y="635"/>
                  </a:lnTo>
                  <a:lnTo>
                    <a:pt x="583" y="659"/>
                  </a:lnTo>
                  <a:lnTo>
                    <a:pt x="603" y="638"/>
                  </a:lnTo>
                  <a:lnTo>
                    <a:pt x="597" y="615"/>
                  </a:lnTo>
                  <a:lnTo>
                    <a:pt x="614" y="578"/>
                  </a:lnTo>
                  <a:lnTo>
                    <a:pt x="630" y="566"/>
                  </a:lnTo>
                  <a:lnTo>
                    <a:pt x="630" y="557"/>
                  </a:lnTo>
                  <a:lnTo>
                    <a:pt x="644" y="541"/>
                  </a:lnTo>
                  <a:lnTo>
                    <a:pt x="660" y="545"/>
                  </a:lnTo>
                  <a:lnTo>
                    <a:pt x="680" y="539"/>
                  </a:lnTo>
                  <a:lnTo>
                    <a:pt x="684" y="533"/>
                  </a:lnTo>
                  <a:lnTo>
                    <a:pt x="717" y="496"/>
                  </a:lnTo>
                  <a:lnTo>
                    <a:pt x="723" y="494"/>
                  </a:lnTo>
                  <a:lnTo>
                    <a:pt x="744" y="478"/>
                  </a:lnTo>
                  <a:lnTo>
                    <a:pt x="740" y="455"/>
                  </a:lnTo>
                  <a:lnTo>
                    <a:pt x="737" y="442"/>
                  </a:lnTo>
                  <a:lnTo>
                    <a:pt x="737" y="427"/>
                  </a:lnTo>
                  <a:lnTo>
                    <a:pt x="747" y="409"/>
                  </a:lnTo>
                  <a:lnTo>
                    <a:pt x="757" y="334"/>
                  </a:lnTo>
                  <a:lnTo>
                    <a:pt x="723" y="319"/>
                  </a:lnTo>
                  <a:lnTo>
                    <a:pt x="750" y="301"/>
                  </a:lnTo>
                  <a:lnTo>
                    <a:pt x="740" y="280"/>
                  </a:lnTo>
                  <a:lnTo>
                    <a:pt x="753" y="271"/>
                  </a:lnTo>
                  <a:lnTo>
                    <a:pt x="757" y="271"/>
                  </a:lnTo>
                  <a:lnTo>
                    <a:pt x="707" y="0"/>
                  </a:lnTo>
                  <a:lnTo>
                    <a:pt x="620" y="39"/>
                  </a:lnTo>
                  <a:lnTo>
                    <a:pt x="583" y="61"/>
                  </a:lnTo>
                  <a:lnTo>
                    <a:pt x="566" y="72"/>
                  </a:lnTo>
                  <a:lnTo>
                    <a:pt x="516" y="121"/>
                  </a:lnTo>
                  <a:lnTo>
                    <a:pt x="500" y="126"/>
                  </a:lnTo>
                  <a:lnTo>
                    <a:pt x="487" y="126"/>
                  </a:lnTo>
                  <a:lnTo>
                    <a:pt x="460" y="126"/>
                  </a:lnTo>
                  <a:lnTo>
                    <a:pt x="443" y="129"/>
                  </a:lnTo>
                  <a:lnTo>
                    <a:pt x="404" y="159"/>
                  </a:lnTo>
                  <a:lnTo>
                    <a:pt x="387" y="159"/>
                  </a:lnTo>
                  <a:lnTo>
                    <a:pt x="354" y="148"/>
                  </a:lnTo>
                  <a:lnTo>
                    <a:pt x="343" y="153"/>
                  </a:lnTo>
                  <a:lnTo>
                    <a:pt x="334" y="151"/>
                  </a:lnTo>
                  <a:lnTo>
                    <a:pt x="343" y="139"/>
                  </a:lnTo>
                  <a:lnTo>
                    <a:pt x="334" y="135"/>
                  </a:lnTo>
                  <a:lnTo>
                    <a:pt x="310" y="133"/>
                  </a:lnTo>
                  <a:lnTo>
                    <a:pt x="257" y="117"/>
                  </a:lnTo>
                  <a:lnTo>
                    <a:pt x="246" y="111"/>
                  </a:lnTo>
                  <a:lnTo>
                    <a:pt x="220" y="117"/>
                  </a:lnTo>
                  <a:lnTo>
                    <a:pt x="220" y="108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61" name="Freeform 442"/>
            <p:cNvSpPr>
              <a:spLocks noChangeAspect="1"/>
            </p:cNvSpPr>
            <p:nvPr/>
          </p:nvSpPr>
          <p:spPr bwMode="auto">
            <a:xfrm>
              <a:off x="8264" y="3809"/>
              <a:ext cx="757" cy="767"/>
            </a:xfrm>
            <a:custGeom>
              <a:avLst/>
              <a:gdLst>
                <a:gd name="T0" fmla="*/ 67 w 757"/>
                <a:gd name="T1" fmla="*/ 671 h 767"/>
                <a:gd name="T2" fmla="*/ 100 w 757"/>
                <a:gd name="T3" fmla="*/ 680 h 767"/>
                <a:gd name="T4" fmla="*/ 127 w 757"/>
                <a:gd name="T5" fmla="*/ 668 h 767"/>
                <a:gd name="T6" fmla="*/ 180 w 757"/>
                <a:gd name="T7" fmla="*/ 722 h 767"/>
                <a:gd name="T8" fmla="*/ 240 w 757"/>
                <a:gd name="T9" fmla="*/ 728 h 767"/>
                <a:gd name="T10" fmla="*/ 293 w 757"/>
                <a:gd name="T11" fmla="*/ 737 h 767"/>
                <a:gd name="T12" fmla="*/ 337 w 757"/>
                <a:gd name="T13" fmla="*/ 746 h 767"/>
                <a:gd name="T14" fmla="*/ 367 w 757"/>
                <a:gd name="T15" fmla="*/ 737 h 767"/>
                <a:gd name="T16" fmla="*/ 387 w 757"/>
                <a:gd name="T17" fmla="*/ 722 h 767"/>
                <a:gd name="T18" fmla="*/ 417 w 757"/>
                <a:gd name="T19" fmla="*/ 719 h 767"/>
                <a:gd name="T20" fmla="*/ 457 w 757"/>
                <a:gd name="T21" fmla="*/ 749 h 767"/>
                <a:gd name="T22" fmla="*/ 484 w 757"/>
                <a:gd name="T23" fmla="*/ 767 h 767"/>
                <a:gd name="T24" fmla="*/ 524 w 757"/>
                <a:gd name="T25" fmla="*/ 737 h 767"/>
                <a:gd name="T26" fmla="*/ 537 w 757"/>
                <a:gd name="T27" fmla="*/ 707 h 767"/>
                <a:gd name="T28" fmla="*/ 553 w 757"/>
                <a:gd name="T29" fmla="*/ 635 h 767"/>
                <a:gd name="T30" fmla="*/ 583 w 757"/>
                <a:gd name="T31" fmla="*/ 660 h 767"/>
                <a:gd name="T32" fmla="*/ 597 w 757"/>
                <a:gd name="T33" fmla="*/ 614 h 767"/>
                <a:gd name="T34" fmla="*/ 631 w 757"/>
                <a:gd name="T35" fmla="*/ 566 h 767"/>
                <a:gd name="T36" fmla="*/ 644 w 757"/>
                <a:gd name="T37" fmla="*/ 541 h 767"/>
                <a:gd name="T38" fmla="*/ 680 w 757"/>
                <a:gd name="T39" fmla="*/ 538 h 767"/>
                <a:gd name="T40" fmla="*/ 717 w 757"/>
                <a:gd name="T41" fmla="*/ 496 h 767"/>
                <a:gd name="T42" fmla="*/ 744 w 757"/>
                <a:gd name="T43" fmla="*/ 478 h 767"/>
                <a:gd name="T44" fmla="*/ 737 w 757"/>
                <a:gd name="T45" fmla="*/ 443 h 767"/>
                <a:gd name="T46" fmla="*/ 747 w 757"/>
                <a:gd name="T47" fmla="*/ 410 h 767"/>
                <a:gd name="T48" fmla="*/ 723 w 757"/>
                <a:gd name="T49" fmla="*/ 319 h 767"/>
                <a:gd name="T50" fmla="*/ 740 w 757"/>
                <a:gd name="T51" fmla="*/ 280 h 767"/>
                <a:gd name="T52" fmla="*/ 757 w 757"/>
                <a:gd name="T53" fmla="*/ 271 h 767"/>
                <a:gd name="T54" fmla="*/ 620 w 757"/>
                <a:gd name="T55" fmla="*/ 39 h 767"/>
                <a:gd name="T56" fmla="*/ 567 w 757"/>
                <a:gd name="T57" fmla="*/ 72 h 767"/>
                <a:gd name="T58" fmla="*/ 500 w 757"/>
                <a:gd name="T59" fmla="*/ 127 h 767"/>
                <a:gd name="T60" fmla="*/ 460 w 757"/>
                <a:gd name="T61" fmla="*/ 127 h 767"/>
                <a:gd name="T62" fmla="*/ 404 w 757"/>
                <a:gd name="T63" fmla="*/ 160 h 767"/>
                <a:gd name="T64" fmla="*/ 354 w 757"/>
                <a:gd name="T65" fmla="*/ 148 h 767"/>
                <a:gd name="T66" fmla="*/ 334 w 757"/>
                <a:gd name="T67" fmla="*/ 151 h 767"/>
                <a:gd name="T68" fmla="*/ 334 w 757"/>
                <a:gd name="T69" fmla="*/ 136 h 767"/>
                <a:gd name="T70" fmla="*/ 257 w 757"/>
                <a:gd name="T71" fmla="*/ 118 h 767"/>
                <a:gd name="T72" fmla="*/ 220 w 757"/>
                <a:gd name="T73" fmla="*/ 118 h 767"/>
                <a:gd name="T74" fmla="*/ 0 w 757"/>
                <a:gd name="T75" fmla="*/ 136 h 76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57"/>
                <a:gd name="T115" fmla="*/ 0 h 767"/>
                <a:gd name="T116" fmla="*/ 757 w 757"/>
                <a:gd name="T117" fmla="*/ 767 h 76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57" h="767">
                  <a:moveTo>
                    <a:pt x="0" y="136"/>
                  </a:moveTo>
                  <a:lnTo>
                    <a:pt x="67" y="671"/>
                  </a:lnTo>
                  <a:lnTo>
                    <a:pt x="83" y="671"/>
                  </a:lnTo>
                  <a:lnTo>
                    <a:pt x="100" y="680"/>
                  </a:lnTo>
                  <a:lnTo>
                    <a:pt x="110" y="680"/>
                  </a:lnTo>
                  <a:lnTo>
                    <a:pt x="127" y="668"/>
                  </a:lnTo>
                  <a:lnTo>
                    <a:pt x="164" y="692"/>
                  </a:lnTo>
                  <a:lnTo>
                    <a:pt x="180" y="722"/>
                  </a:lnTo>
                  <a:lnTo>
                    <a:pt x="207" y="731"/>
                  </a:lnTo>
                  <a:lnTo>
                    <a:pt x="240" y="728"/>
                  </a:lnTo>
                  <a:lnTo>
                    <a:pt x="281" y="752"/>
                  </a:lnTo>
                  <a:lnTo>
                    <a:pt x="293" y="737"/>
                  </a:lnTo>
                  <a:lnTo>
                    <a:pt x="307" y="731"/>
                  </a:lnTo>
                  <a:lnTo>
                    <a:pt x="337" y="746"/>
                  </a:lnTo>
                  <a:lnTo>
                    <a:pt x="364" y="743"/>
                  </a:lnTo>
                  <a:lnTo>
                    <a:pt x="367" y="737"/>
                  </a:lnTo>
                  <a:lnTo>
                    <a:pt x="384" y="731"/>
                  </a:lnTo>
                  <a:lnTo>
                    <a:pt x="387" y="722"/>
                  </a:lnTo>
                  <a:lnTo>
                    <a:pt x="410" y="707"/>
                  </a:lnTo>
                  <a:lnTo>
                    <a:pt x="417" y="719"/>
                  </a:lnTo>
                  <a:lnTo>
                    <a:pt x="433" y="743"/>
                  </a:lnTo>
                  <a:lnTo>
                    <a:pt x="457" y="749"/>
                  </a:lnTo>
                  <a:lnTo>
                    <a:pt x="474" y="761"/>
                  </a:lnTo>
                  <a:lnTo>
                    <a:pt x="484" y="767"/>
                  </a:lnTo>
                  <a:lnTo>
                    <a:pt x="507" y="767"/>
                  </a:lnTo>
                  <a:lnTo>
                    <a:pt x="524" y="737"/>
                  </a:lnTo>
                  <a:lnTo>
                    <a:pt x="537" y="731"/>
                  </a:lnTo>
                  <a:lnTo>
                    <a:pt x="537" y="707"/>
                  </a:lnTo>
                  <a:lnTo>
                    <a:pt x="537" y="683"/>
                  </a:lnTo>
                  <a:lnTo>
                    <a:pt x="553" y="635"/>
                  </a:lnTo>
                  <a:lnTo>
                    <a:pt x="567" y="635"/>
                  </a:lnTo>
                  <a:lnTo>
                    <a:pt x="583" y="660"/>
                  </a:lnTo>
                  <a:lnTo>
                    <a:pt x="603" y="638"/>
                  </a:lnTo>
                  <a:lnTo>
                    <a:pt x="597" y="614"/>
                  </a:lnTo>
                  <a:lnTo>
                    <a:pt x="614" y="578"/>
                  </a:lnTo>
                  <a:lnTo>
                    <a:pt x="631" y="566"/>
                  </a:lnTo>
                  <a:lnTo>
                    <a:pt x="631" y="556"/>
                  </a:lnTo>
                  <a:lnTo>
                    <a:pt x="644" y="541"/>
                  </a:lnTo>
                  <a:lnTo>
                    <a:pt x="661" y="545"/>
                  </a:lnTo>
                  <a:lnTo>
                    <a:pt x="680" y="538"/>
                  </a:lnTo>
                  <a:lnTo>
                    <a:pt x="684" y="533"/>
                  </a:lnTo>
                  <a:lnTo>
                    <a:pt x="717" y="496"/>
                  </a:lnTo>
                  <a:lnTo>
                    <a:pt x="723" y="494"/>
                  </a:lnTo>
                  <a:lnTo>
                    <a:pt x="744" y="478"/>
                  </a:lnTo>
                  <a:lnTo>
                    <a:pt x="740" y="454"/>
                  </a:lnTo>
                  <a:lnTo>
                    <a:pt x="737" y="443"/>
                  </a:lnTo>
                  <a:lnTo>
                    <a:pt x="737" y="428"/>
                  </a:lnTo>
                  <a:lnTo>
                    <a:pt x="747" y="410"/>
                  </a:lnTo>
                  <a:lnTo>
                    <a:pt x="757" y="334"/>
                  </a:lnTo>
                  <a:lnTo>
                    <a:pt x="723" y="319"/>
                  </a:lnTo>
                  <a:lnTo>
                    <a:pt x="751" y="301"/>
                  </a:lnTo>
                  <a:lnTo>
                    <a:pt x="740" y="280"/>
                  </a:lnTo>
                  <a:lnTo>
                    <a:pt x="753" y="271"/>
                  </a:lnTo>
                  <a:lnTo>
                    <a:pt x="757" y="271"/>
                  </a:lnTo>
                  <a:lnTo>
                    <a:pt x="707" y="0"/>
                  </a:lnTo>
                  <a:lnTo>
                    <a:pt x="620" y="39"/>
                  </a:lnTo>
                  <a:lnTo>
                    <a:pt x="583" y="61"/>
                  </a:lnTo>
                  <a:lnTo>
                    <a:pt x="567" y="72"/>
                  </a:lnTo>
                  <a:lnTo>
                    <a:pt x="516" y="121"/>
                  </a:lnTo>
                  <a:lnTo>
                    <a:pt x="500" y="127"/>
                  </a:lnTo>
                  <a:lnTo>
                    <a:pt x="487" y="127"/>
                  </a:lnTo>
                  <a:lnTo>
                    <a:pt x="460" y="127"/>
                  </a:lnTo>
                  <a:lnTo>
                    <a:pt x="443" y="130"/>
                  </a:lnTo>
                  <a:lnTo>
                    <a:pt x="404" y="160"/>
                  </a:lnTo>
                  <a:lnTo>
                    <a:pt x="387" y="160"/>
                  </a:lnTo>
                  <a:lnTo>
                    <a:pt x="354" y="148"/>
                  </a:lnTo>
                  <a:lnTo>
                    <a:pt x="343" y="154"/>
                  </a:lnTo>
                  <a:lnTo>
                    <a:pt x="334" y="151"/>
                  </a:lnTo>
                  <a:lnTo>
                    <a:pt x="343" y="139"/>
                  </a:lnTo>
                  <a:lnTo>
                    <a:pt x="334" y="136"/>
                  </a:lnTo>
                  <a:lnTo>
                    <a:pt x="311" y="132"/>
                  </a:lnTo>
                  <a:lnTo>
                    <a:pt x="257" y="118"/>
                  </a:lnTo>
                  <a:lnTo>
                    <a:pt x="247" y="112"/>
                  </a:lnTo>
                  <a:lnTo>
                    <a:pt x="220" y="118"/>
                  </a:lnTo>
                  <a:lnTo>
                    <a:pt x="220" y="108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62" name="Freeform 443"/>
            <p:cNvSpPr>
              <a:spLocks noChangeAspect="1"/>
            </p:cNvSpPr>
            <p:nvPr/>
          </p:nvSpPr>
          <p:spPr bwMode="auto">
            <a:xfrm>
              <a:off x="8264" y="3809"/>
              <a:ext cx="757" cy="767"/>
            </a:xfrm>
            <a:custGeom>
              <a:avLst/>
              <a:gdLst>
                <a:gd name="T0" fmla="*/ 67 w 757"/>
                <a:gd name="T1" fmla="*/ 671 h 767"/>
                <a:gd name="T2" fmla="*/ 100 w 757"/>
                <a:gd name="T3" fmla="*/ 680 h 767"/>
                <a:gd name="T4" fmla="*/ 127 w 757"/>
                <a:gd name="T5" fmla="*/ 668 h 767"/>
                <a:gd name="T6" fmla="*/ 180 w 757"/>
                <a:gd name="T7" fmla="*/ 722 h 767"/>
                <a:gd name="T8" fmla="*/ 240 w 757"/>
                <a:gd name="T9" fmla="*/ 728 h 767"/>
                <a:gd name="T10" fmla="*/ 293 w 757"/>
                <a:gd name="T11" fmla="*/ 737 h 767"/>
                <a:gd name="T12" fmla="*/ 337 w 757"/>
                <a:gd name="T13" fmla="*/ 746 h 767"/>
                <a:gd name="T14" fmla="*/ 367 w 757"/>
                <a:gd name="T15" fmla="*/ 737 h 767"/>
                <a:gd name="T16" fmla="*/ 387 w 757"/>
                <a:gd name="T17" fmla="*/ 722 h 767"/>
                <a:gd name="T18" fmla="*/ 417 w 757"/>
                <a:gd name="T19" fmla="*/ 719 h 767"/>
                <a:gd name="T20" fmla="*/ 457 w 757"/>
                <a:gd name="T21" fmla="*/ 749 h 767"/>
                <a:gd name="T22" fmla="*/ 484 w 757"/>
                <a:gd name="T23" fmla="*/ 767 h 767"/>
                <a:gd name="T24" fmla="*/ 524 w 757"/>
                <a:gd name="T25" fmla="*/ 737 h 767"/>
                <a:gd name="T26" fmla="*/ 537 w 757"/>
                <a:gd name="T27" fmla="*/ 707 h 767"/>
                <a:gd name="T28" fmla="*/ 553 w 757"/>
                <a:gd name="T29" fmla="*/ 635 h 767"/>
                <a:gd name="T30" fmla="*/ 583 w 757"/>
                <a:gd name="T31" fmla="*/ 660 h 767"/>
                <a:gd name="T32" fmla="*/ 597 w 757"/>
                <a:gd name="T33" fmla="*/ 614 h 767"/>
                <a:gd name="T34" fmla="*/ 631 w 757"/>
                <a:gd name="T35" fmla="*/ 566 h 767"/>
                <a:gd name="T36" fmla="*/ 644 w 757"/>
                <a:gd name="T37" fmla="*/ 541 h 767"/>
                <a:gd name="T38" fmla="*/ 680 w 757"/>
                <a:gd name="T39" fmla="*/ 538 h 767"/>
                <a:gd name="T40" fmla="*/ 717 w 757"/>
                <a:gd name="T41" fmla="*/ 496 h 767"/>
                <a:gd name="T42" fmla="*/ 744 w 757"/>
                <a:gd name="T43" fmla="*/ 478 h 767"/>
                <a:gd name="T44" fmla="*/ 737 w 757"/>
                <a:gd name="T45" fmla="*/ 443 h 767"/>
                <a:gd name="T46" fmla="*/ 747 w 757"/>
                <a:gd name="T47" fmla="*/ 410 h 767"/>
                <a:gd name="T48" fmla="*/ 723 w 757"/>
                <a:gd name="T49" fmla="*/ 319 h 767"/>
                <a:gd name="T50" fmla="*/ 740 w 757"/>
                <a:gd name="T51" fmla="*/ 280 h 767"/>
                <a:gd name="T52" fmla="*/ 757 w 757"/>
                <a:gd name="T53" fmla="*/ 271 h 767"/>
                <a:gd name="T54" fmla="*/ 620 w 757"/>
                <a:gd name="T55" fmla="*/ 39 h 767"/>
                <a:gd name="T56" fmla="*/ 567 w 757"/>
                <a:gd name="T57" fmla="*/ 72 h 767"/>
                <a:gd name="T58" fmla="*/ 500 w 757"/>
                <a:gd name="T59" fmla="*/ 127 h 767"/>
                <a:gd name="T60" fmla="*/ 460 w 757"/>
                <a:gd name="T61" fmla="*/ 127 h 767"/>
                <a:gd name="T62" fmla="*/ 404 w 757"/>
                <a:gd name="T63" fmla="*/ 160 h 767"/>
                <a:gd name="T64" fmla="*/ 354 w 757"/>
                <a:gd name="T65" fmla="*/ 148 h 767"/>
                <a:gd name="T66" fmla="*/ 334 w 757"/>
                <a:gd name="T67" fmla="*/ 151 h 767"/>
                <a:gd name="T68" fmla="*/ 334 w 757"/>
                <a:gd name="T69" fmla="*/ 136 h 767"/>
                <a:gd name="T70" fmla="*/ 257 w 757"/>
                <a:gd name="T71" fmla="*/ 118 h 767"/>
                <a:gd name="T72" fmla="*/ 220 w 757"/>
                <a:gd name="T73" fmla="*/ 118 h 767"/>
                <a:gd name="T74" fmla="*/ 0 w 757"/>
                <a:gd name="T75" fmla="*/ 136 h 76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57"/>
                <a:gd name="T115" fmla="*/ 0 h 767"/>
                <a:gd name="T116" fmla="*/ 757 w 757"/>
                <a:gd name="T117" fmla="*/ 767 h 76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57" h="767">
                  <a:moveTo>
                    <a:pt x="0" y="136"/>
                  </a:moveTo>
                  <a:lnTo>
                    <a:pt x="67" y="671"/>
                  </a:lnTo>
                  <a:lnTo>
                    <a:pt x="83" y="671"/>
                  </a:lnTo>
                  <a:lnTo>
                    <a:pt x="100" y="680"/>
                  </a:lnTo>
                  <a:lnTo>
                    <a:pt x="110" y="680"/>
                  </a:lnTo>
                  <a:lnTo>
                    <a:pt x="127" y="668"/>
                  </a:lnTo>
                  <a:lnTo>
                    <a:pt x="164" y="692"/>
                  </a:lnTo>
                  <a:lnTo>
                    <a:pt x="180" y="722"/>
                  </a:lnTo>
                  <a:lnTo>
                    <a:pt x="207" y="731"/>
                  </a:lnTo>
                  <a:lnTo>
                    <a:pt x="240" y="728"/>
                  </a:lnTo>
                  <a:lnTo>
                    <a:pt x="281" y="752"/>
                  </a:lnTo>
                  <a:lnTo>
                    <a:pt x="293" y="737"/>
                  </a:lnTo>
                  <a:lnTo>
                    <a:pt x="307" y="731"/>
                  </a:lnTo>
                  <a:lnTo>
                    <a:pt x="337" y="746"/>
                  </a:lnTo>
                  <a:lnTo>
                    <a:pt x="364" y="743"/>
                  </a:lnTo>
                  <a:lnTo>
                    <a:pt x="367" y="737"/>
                  </a:lnTo>
                  <a:lnTo>
                    <a:pt x="384" y="731"/>
                  </a:lnTo>
                  <a:lnTo>
                    <a:pt x="387" y="722"/>
                  </a:lnTo>
                  <a:lnTo>
                    <a:pt x="410" y="707"/>
                  </a:lnTo>
                  <a:lnTo>
                    <a:pt x="417" y="719"/>
                  </a:lnTo>
                  <a:lnTo>
                    <a:pt x="433" y="743"/>
                  </a:lnTo>
                  <a:lnTo>
                    <a:pt x="457" y="749"/>
                  </a:lnTo>
                  <a:lnTo>
                    <a:pt x="474" y="761"/>
                  </a:lnTo>
                  <a:lnTo>
                    <a:pt x="484" y="767"/>
                  </a:lnTo>
                  <a:lnTo>
                    <a:pt x="507" y="767"/>
                  </a:lnTo>
                  <a:lnTo>
                    <a:pt x="524" y="737"/>
                  </a:lnTo>
                  <a:lnTo>
                    <a:pt x="537" y="731"/>
                  </a:lnTo>
                  <a:lnTo>
                    <a:pt x="537" y="707"/>
                  </a:lnTo>
                  <a:lnTo>
                    <a:pt x="537" y="683"/>
                  </a:lnTo>
                  <a:lnTo>
                    <a:pt x="553" y="635"/>
                  </a:lnTo>
                  <a:lnTo>
                    <a:pt x="567" y="635"/>
                  </a:lnTo>
                  <a:lnTo>
                    <a:pt x="583" y="660"/>
                  </a:lnTo>
                  <a:lnTo>
                    <a:pt x="603" y="638"/>
                  </a:lnTo>
                  <a:lnTo>
                    <a:pt x="597" y="614"/>
                  </a:lnTo>
                  <a:lnTo>
                    <a:pt x="614" y="578"/>
                  </a:lnTo>
                  <a:lnTo>
                    <a:pt x="631" y="566"/>
                  </a:lnTo>
                  <a:lnTo>
                    <a:pt x="631" y="556"/>
                  </a:lnTo>
                  <a:lnTo>
                    <a:pt x="644" y="541"/>
                  </a:lnTo>
                  <a:lnTo>
                    <a:pt x="661" y="545"/>
                  </a:lnTo>
                  <a:lnTo>
                    <a:pt x="680" y="538"/>
                  </a:lnTo>
                  <a:lnTo>
                    <a:pt x="684" y="533"/>
                  </a:lnTo>
                  <a:lnTo>
                    <a:pt x="717" y="496"/>
                  </a:lnTo>
                  <a:lnTo>
                    <a:pt x="723" y="494"/>
                  </a:lnTo>
                  <a:lnTo>
                    <a:pt x="744" y="478"/>
                  </a:lnTo>
                  <a:lnTo>
                    <a:pt x="740" y="454"/>
                  </a:lnTo>
                  <a:lnTo>
                    <a:pt x="737" y="443"/>
                  </a:lnTo>
                  <a:lnTo>
                    <a:pt x="737" y="428"/>
                  </a:lnTo>
                  <a:lnTo>
                    <a:pt x="747" y="410"/>
                  </a:lnTo>
                  <a:lnTo>
                    <a:pt x="757" y="334"/>
                  </a:lnTo>
                  <a:lnTo>
                    <a:pt x="723" y="319"/>
                  </a:lnTo>
                  <a:lnTo>
                    <a:pt x="751" y="301"/>
                  </a:lnTo>
                  <a:lnTo>
                    <a:pt x="740" y="280"/>
                  </a:lnTo>
                  <a:lnTo>
                    <a:pt x="753" y="271"/>
                  </a:lnTo>
                  <a:lnTo>
                    <a:pt x="757" y="271"/>
                  </a:lnTo>
                  <a:lnTo>
                    <a:pt x="707" y="0"/>
                  </a:lnTo>
                  <a:lnTo>
                    <a:pt x="620" y="39"/>
                  </a:lnTo>
                  <a:lnTo>
                    <a:pt x="583" y="61"/>
                  </a:lnTo>
                  <a:lnTo>
                    <a:pt x="567" y="72"/>
                  </a:lnTo>
                  <a:lnTo>
                    <a:pt x="516" y="121"/>
                  </a:lnTo>
                  <a:lnTo>
                    <a:pt x="500" y="127"/>
                  </a:lnTo>
                  <a:lnTo>
                    <a:pt x="487" y="127"/>
                  </a:lnTo>
                  <a:lnTo>
                    <a:pt x="460" y="127"/>
                  </a:lnTo>
                  <a:lnTo>
                    <a:pt x="443" y="130"/>
                  </a:lnTo>
                  <a:lnTo>
                    <a:pt x="404" y="160"/>
                  </a:lnTo>
                  <a:lnTo>
                    <a:pt x="387" y="160"/>
                  </a:lnTo>
                  <a:lnTo>
                    <a:pt x="354" y="148"/>
                  </a:lnTo>
                  <a:lnTo>
                    <a:pt x="343" y="154"/>
                  </a:lnTo>
                  <a:lnTo>
                    <a:pt x="334" y="151"/>
                  </a:lnTo>
                  <a:lnTo>
                    <a:pt x="343" y="139"/>
                  </a:lnTo>
                  <a:lnTo>
                    <a:pt x="334" y="136"/>
                  </a:lnTo>
                  <a:lnTo>
                    <a:pt x="311" y="132"/>
                  </a:lnTo>
                  <a:lnTo>
                    <a:pt x="257" y="118"/>
                  </a:lnTo>
                  <a:lnTo>
                    <a:pt x="247" y="112"/>
                  </a:lnTo>
                  <a:lnTo>
                    <a:pt x="220" y="118"/>
                  </a:lnTo>
                  <a:lnTo>
                    <a:pt x="220" y="108"/>
                  </a:lnTo>
                  <a:lnTo>
                    <a:pt x="0" y="13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63" name="Freeform 444"/>
            <p:cNvSpPr>
              <a:spLocks noChangeAspect="1"/>
            </p:cNvSpPr>
            <p:nvPr/>
          </p:nvSpPr>
          <p:spPr bwMode="auto">
            <a:xfrm>
              <a:off x="9085" y="2975"/>
              <a:ext cx="1367" cy="948"/>
            </a:xfrm>
            <a:custGeom>
              <a:avLst/>
              <a:gdLst>
                <a:gd name="T0" fmla="*/ 1044 w 1367"/>
                <a:gd name="T1" fmla="*/ 851 h 948"/>
                <a:gd name="T2" fmla="*/ 1024 w 1367"/>
                <a:gd name="T3" fmla="*/ 884 h 948"/>
                <a:gd name="T4" fmla="*/ 1007 w 1367"/>
                <a:gd name="T5" fmla="*/ 912 h 948"/>
                <a:gd name="T6" fmla="*/ 1000 w 1367"/>
                <a:gd name="T7" fmla="*/ 948 h 948"/>
                <a:gd name="T8" fmla="*/ 1033 w 1367"/>
                <a:gd name="T9" fmla="*/ 918 h 948"/>
                <a:gd name="T10" fmla="*/ 1090 w 1367"/>
                <a:gd name="T11" fmla="*/ 912 h 948"/>
                <a:gd name="T12" fmla="*/ 1164 w 1367"/>
                <a:gd name="T13" fmla="*/ 887 h 948"/>
                <a:gd name="T14" fmla="*/ 1287 w 1367"/>
                <a:gd name="T15" fmla="*/ 806 h 948"/>
                <a:gd name="T16" fmla="*/ 1330 w 1367"/>
                <a:gd name="T17" fmla="*/ 778 h 948"/>
                <a:gd name="T18" fmla="*/ 1364 w 1367"/>
                <a:gd name="T19" fmla="*/ 743 h 948"/>
                <a:gd name="T20" fmla="*/ 1347 w 1367"/>
                <a:gd name="T21" fmla="*/ 749 h 948"/>
                <a:gd name="T22" fmla="*/ 1293 w 1367"/>
                <a:gd name="T23" fmla="*/ 772 h 948"/>
                <a:gd name="T24" fmla="*/ 1263 w 1367"/>
                <a:gd name="T25" fmla="*/ 788 h 948"/>
                <a:gd name="T26" fmla="*/ 1300 w 1367"/>
                <a:gd name="T27" fmla="*/ 736 h 948"/>
                <a:gd name="T28" fmla="*/ 1274 w 1367"/>
                <a:gd name="T29" fmla="*/ 757 h 948"/>
                <a:gd name="T30" fmla="*/ 1153 w 1367"/>
                <a:gd name="T31" fmla="*/ 818 h 948"/>
                <a:gd name="T32" fmla="*/ 1067 w 1367"/>
                <a:gd name="T33" fmla="*/ 872 h 948"/>
                <a:gd name="T34" fmla="*/ 1063 w 1367"/>
                <a:gd name="T35" fmla="*/ 830 h 948"/>
                <a:gd name="T36" fmla="*/ 1087 w 1367"/>
                <a:gd name="T37" fmla="*/ 776 h 948"/>
                <a:gd name="T38" fmla="*/ 1057 w 1367"/>
                <a:gd name="T39" fmla="*/ 601 h 948"/>
                <a:gd name="T40" fmla="*/ 1033 w 1367"/>
                <a:gd name="T41" fmla="*/ 420 h 948"/>
                <a:gd name="T42" fmla="*/ 1010 w 1367"/>
                <a:gd name="T43" fmla="*/ 305 h 948"/>
                <a:gd name="T44" fmla="*/ 984 w 1367"/>
                <a:gd name="T45" fmla="*/ 287 h 948"/>
                <a:gd name="T46" fmla="*/ 977 w 1367"/>
                <a:gd name="T47" fmla="*/ 251 h 948"/>
                <a:gd name="T48" fmla="*/ 958 w 1367"/>
                <a:gd name="T49" fmla="*/ 148 h 948"/>
                <a:gd name="T50" fmla="*/ 921 w 1367"/>
                <a:gd name="T51" fmla="*/ 39 h 948"/>
                <a:gd name="T52" fmla="*/ 906 w 1367"/>
                <a:gd name="T53" fmla="*/ 0 h 948"/>
                <a:gd name="T54" fmla="*/ 681 w 1367"/>
                <a:gd name="T55" fmla="*/ 46 h 948"/>
                <a:gd name="T56" fmla="*/ 557 w 1367"/>
                <a:gd name="T57" fmla="*/ 166 h 948"/>
                <a:gd name="T58" fmla="*/ 547 w 1367"/>
                <a:gd name="T59" fmla="*/ 214 h 948"/>
                <a:gd name="T60" fmla="*/ 477 w 1367"/>
                <a:gd name="T61" fmla="*/ 281 h 948"/>
                <a:gd name="T62" fmla="*/ 500 w 1367"/>
                <a:gd name="T63" fmla="*/ 302 h 948"/>
                <a:gd name="T64" fmla="*/ 507 w 1367"/>
                <a:gd name="T65" fmla="*/ 328 h 948"/>
                <a:gd name="T66" fmla="*/ 520 w 1367"/>
                <a:gd name="T67" fmla="*/ 392 h 948"/>
                <a:gd name="T68" fmla="*/ 397 w 1367"/>
                <a:gd name="T69" fmla="*/ 468 h 948"/>
                <a:gd name="T70" fmla="*/ 257 w 1367"/>
                <a:gd name="T71" fmla="*/ 477 h 948"/>
                <a:gd name="T72" fmla="*/ 113 w 1367"/>
                <a:gd name="T73" fmla="*/ 507 h 948"/>
                <a:gd name="T74" fmla="*/ 84 w 1367"/>
                <a:gd name="T75" fmla="*/ 561 h 948"/>
                <a:gd name="T76" fmla="*/ 120 w 1367"/>
                <a:gd name="T77" fmla="*/ 631 h 948"/>
                <a:gd name="T78" fmla="*/ 24 w 1367"/>
                <a:gd name="T79" fmla="*/ 730 h 948"/>
                <a:gd name="T80" fmla="*/ 744 w 1367"/>
                <a:gd name="T81" fmla="*/ 670 h 948"/>
                <a:gd name="T82" fmla="*/ 766 w 1367"/>
                <a:gd name="T83" fmla="*/ 697 h 948"/>
                <a:gd name="T84" fmla="*/ 794 w 1367"/>
                <a:gd name="T85" fmla="*/ 703 h 948"/>
                <a:gd name="T86" fmla="*/ 827 w 1367"/>
                <a:gd name="T87" fmla="*/ 764 h 948"/>
                <a:gd name="T88" fmla="*/ 887 w 1367"/>
                <a:gd name="T89" fmla="*/ 782 h 94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67"/>
                <a:gd name="T136" fmla="*/ 0 h 948"/>
                <a:gd name="T137" fmla="*/ 1367 w 1367"/>
                <a:gd name="T138" fmla="*/ 948 h 94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67" h="948">
                  <a:moveTo>
                    <a:pt x="887" y="782"/>
                  </a:moveTo>
                  <a:lnTo>
                    <a:pt x="1033" y="830"/>
                  </a:lnTo>
                  <a:lnTo>
                    <a:pt x="1044" y="851"/>
                  </a:lnTo>
                  <a:lnTo>
                    <a:pt x="1033" y="860"/>
                  </a:lnTo>
                  <a:lnTo>
                    <a:pt x="1027" y="870"/>
                  </a:lnTo>
                  <a:lnTo>
                    <a:pt x="1024" y="884"/>
                  </a:lnTo>
                  <a:lnTo>
                    <a:pt x="1024" y="905"/>
                  </a:lnTo>
                  <a:lnTo>
                    <a:pt x="1017" y="909"/>
                  </a:lnTo>
                  <a:lnTo>
                    <a:pt x="1007" y="912"/>
                  </a:lnTo>
                  <a:lnTo>
                    <a:pt x="994" y="939"/>
                  </a:lnTo>
                  <a:lnTo>
                    <a:pt x="994" y="948"/>
                  </a:lnTo>
                  <a:lnTo>
                    <a:pt x="1000" y="948"/>
                  </a:lnTo>
                  <a:lnTo>
                    <a:pt x="1007" y="945"/>
                  </a:lnTo>
                  <a:lnTo>
                    <a:pt x="1010" y="939"/>
                  </a:lnTo>
                  <a:lnTo>
                    <a:pt x="1033" y="918"/>
                  </a:lnTo>
                  <a:lnTo>
                    <a:pt x="1046" y="920"/>
                  </a:lnTo>
                  <a:lnTo>
                    <a:pt x="1081" y="920"/>
                  </a:lnTo>
                  <a:lnTo>
                    <a:pt x="1090" y="912"/>
                  </a:lnTo>
                  <a:lnTo>
                    <a:pt x="1120" y="905"/>
                  </a:lnTo>
                  <a:lnTo>
                    <a:pt x="1147" y="896"/>
                  </a:lnTo>
                  <a:lnTo>
                    <a:pt x="1164" y="887"/>
                  </a:lnTo>
                  <a:lnTo>
                    <a:pt x="1180" y="870"/>
                  </a:lnTo>
                  <a:lnTo>
                    <a:pt x="1263" y="818"/>
                  </a:lnTo>
                  <a:lnTo>
                    <a:pt x="1287" y="806"/>
                  </a:lnTo>
                  <a:lnTo>
                    <a:pt x="1304" y="791"/>
                  </a:lnTo>
                  <a:lnTo>
                    <a:pt x="1317" y="788"/>
                  </a:lnTo>
                  <a:lnTo>
                    <a:pt x="1330" y="778"/>
                  </a:lnTo>
                  <a:lnTo>
                    <a:pt x="1347" y="770"/>
                  </a:lnTo>
                  <a:lnTo>
                    <a:pt x="1357" y="761"/>
                  </a:lnTo>
                  <a:lnTo>
                    <a:pt x="1364" y="743"/>
                  </a:lnTo>
                  <a:lnTo>
                    <a:pt x="1367" y="736"/>
                  </a:lnTo>
                  <a:lnTo>
                    <a:pt x="1364" y="733"/>
                  </a:lnTo>
                  <a:lnTo>
                    <a:pt x="1347" y="749"/>
                  </a:lnTo>
                  <a:lnTo>
                    <a:pt x="1327" y="754"/>
                  </a:lnTo>
                  <a:lnTo>
                    <a:pt x="1304" y="764"/>
                  </a:lnTo>
                  <a:lnTo>
                    <a:pt x="1293" y="772"/>
                  </a:lnTo>
                  <a:lnTo>
                    <a:pt x="1287" y="785"/>
                  </a:lnTo>
                  <a:lnTo>
                    <a:pt x="1267" y="794"/>
                  </a:lnTo>
                  <a:lnTo>
                    <a:pt x="1263" y="788"/>
                  </a:lnTo>
                  <a:lnTo>
                    <a:pt x="1271" y="776"/>
                  </a:lnTo>
                  <a:lnTo>
                    <a:pt x="1284" y="761"/>
                  </a:lnTo>
                  <a:lnTo>
                    <a:pt x="1300" y="736"/>
                  </a:lnTo>
                  <a:lnTo>
                    <a:pt x="1293" y="733"/>
                  </a:lnTo>
                  <a:lnTo>
                    <a:pt x="1280" y="746"/>
                  </a:lnTo>
                  <a:lnTo>
                    <a:pt x="1274" y="757"/>
                  </a:lnTo>
                  <a:lnTo>
                    <a:pt x="1260" y="770"/>
                  </a:lnTo>
                  <a:lnTo>
                    <a:pt x="1214" y="794"/>
                  </a:lnTo>
                  <a:lnTo>
                    <a:pt x="1153" y="818"/>
                  </a:lnTo>
                  <a:lnTo>
                    <a:pt x="1107" y="842"/>
                  </a:lnTo>
                  <a:lnTo>
                    <a:pt x="1087" y="851"/>
                  </a:lnTo>
                  <a:lnTo>
                    <a:pt x="1067" y="872"/>
                  </a:lnTo>
                  <a:lnTo>
                    <a:pt x="1057" y="866"/>
                  </a:lnTo>
                  <a:lnTo>
                    <a:pt x="1057" y="849"/>
                  </a:lnTo>
                  <a:lnTo>
                    <a:pt x="1063" y="830"/>
                  </a:lnTo>
                  <a:lnTo>
                    <a:pt x="1081" y="818"/>
                  </a:lnTo>
                  <a:lnTo>
                    <a:pt x="1061" y="800"/>
                  </a:lnTo>
                  <a:lnTo>
                    <a:pt x="1087" y="776"/>
                  </a:lnTo>
                  <a:lnTo>
                    <a:pt x="1090" y="767"/>
                  </a:lnTo>
                  <a:lnTo>
                    <a:pt x="1078" y="754"/>
                  </a:lnTo>
                  <a:lnTo>
                    <a:pt x="1057" y="601"/>
                  </a:lnTo>
                  <a:lnTo>
                    <a:pt x="1050" y="595"/>
                  </a:lnTo>
                  <a:lnTo>
                    <a:pt x="1050" y="453"/>
                  </a:lnTo>
                  <a:lnTo>
                    <a:pt x="1033" y="420"/>
                  </a:lnTo>
                  <a:lnTo>
                    <a:pt x="1020" y="384"/>
                  </a:lnTo>
                  <a:lnTo>
                    <a:pt x="1020" y="356"/>
                  </a:lnTo>
                  <a:lnTo>
                    <a:pt x="1010" y="305"/>
                  </a:lnTo>
                  <a:lnTo>
                    <a:pt x="994" y="278"/>
                  </a:lnTo>
                  <a:lnTo>
                    <a:pt x="984" y="281"/>
                  </a:lnTo>
                  <a:lnTo>
                    <a:pt x="984" y="287"/>
                  </a:lnTo>
                  <a:lnTo>
                    <a:pt x="980" y="287"/>
                  </a:lnTo>
                  <a:lnTo>
                    <a:pt x="974" y="278"/>
                  </a:lnTo>
                  <a:lnTo>
                    <a:pt x="977" y="251"/>
                  </a:lnTo>
                  <a:lnTo>
                    <a:pt x="950" y="193"/>
                  </a:lnTo>
                  <a:lnTo>
                    <a:pt x="947" y="172"/>
                  </a:lnTo>
                  <a:lnTo>
                    <a:pt x="958" y="148"/>
                  </a:lnTo>
                  <a:lnTo>
                    <a:pt x="950" y="105"/>
                  </a:lnTo>
                  <a:lnTo>
                    <a:pt x="923" y="46"/>
                  </a:lnTo>
                  <a:lnTo>
                    <a:pt x="921" y="39"/>
                  </a:lnTo>
                  <a:lnTo>
                    <a:pt x="913" y="30"/>
                  </a:lnTo>
                  <a:lnTo>
                    <a:pt x="917" y="21"/>
                  </a:lnTo>
                  <a:lnTo>
                    <a:pt x="906" y="0"/>
                  </a:lnTo>
                  <a:lnTo>
                    <a:pt x="690" y="48"/>
                  </a:lnTo>
                  <a:lnTo>
                    <a:pt x="687" y="46"/>
                  </a:lnTo>
                  <a:lnTo>
                    <a:pt x="681" y="46"/>
                  </a:lnTo>
                  <a:lnTo>
                    <a:pt x="660" y="55"/>
                  </a:lnTo>
                  <a:lnTo>
                    <a:pt x="610" y="103"/>
                  </a:lnTo>
                  <a:lnTo>
                    <a:pt x="557" y="166"/>
                  </a:lnTo>
                  <a:lnTo>
                    <a:pt x="550" y="178"/>
                  </a:lnTo>
                  <a:lnTo>
                    <a:pt x="554" y="190"/>
                  </a:lnTo>
                  <a:lnTo>
                    <a:pt x="547" y="214"/>
                  </a:lnTo>
                  <a:lnTo>
                    <a:pt x="534" y="224"/>
                  </a:lnTo>
                  <a:lnTo>
                    <a:pt x="480" y="272"/>
                  </a:lnTo>
                  <a:lnTo>
                    <a:pt x="477" y="281"/>
                  </a:lnTo>
                  <a:lnTo>
                    <a:pt x="484" y="302"/>
                  </a:lnTo>
                  <a:lnTo>
                    <a:pt x="490" y="305"/>
                  </a:lnTo>
                  <a:lnTo>
                    <a:pt x="500" y="302"/>
                  </a:lnTo>
                  <a:lnTo>
                    <a:pt x="514" y="311"/>
                  </a:lnTo>
                  <a:lnTo>
                    <a:pt x="517" y="320"/>
                  </a:lnTo>
                  <a:lnTo>
                    <a:pt x="507" y="328"/>
                  </a:lnTo>
                  <a:lnTo>
                    <a:pt x="511" y="347"/>
                  </a:lnTo>
                  <a:lnTo>
                    <a:pt x="524" y="365"/>
                  </a:lnTo>
                  <a:lnTo>
                    <a:pt x="520" y="392"/>
                  </a:lnTo>
                  <a:lnTo>
                    <a:pt x="487" y="408"/>
                  </a:lnTo>
                  <a:lnTo>
                    <a:pt x="437" y="455"/>
                  </a:lnTo>
                  <a:lnTo>
                    <a:pt x="397" y="468"/>
                  </a:lnTo>
                  <a:lnTo>
                    <a:pt x="314" y="489"/>
                  </a:lnTo>
                  <a:lnTo>
                    <a:pt x="284" y="480"/>
                  </a:lnTo>
                  <a:lnTo>
                    <a:pt x="257" y="477"/>
                  </a:lnTo>
                  <a:lnTo>
                    <a:pt x="213" y="480"/>
                  </a:lnTo>
                  <a:lnTo>
                    <a:pt x="167" y="489"/>
                  </a:lnTo>
                  <a:lnTo>
                    <a:pt x="113" y="507"/>
                  </a:lnTo>
                  <a:lnTo>
                    <a:pt x="91" y="519"/>
                  </a:lnTo>
                  <a:lnTo>
                    <a:pt x="84" y="546"/>
                  </a:lnTo>
                  <a:lnTo>
                    <a:pt x="84" y="561"/>
                  </a:lnTo>
                  <a:lnTo>
                    <a:pt x="124" y="601"/>
                  </a:lnTo>
                  <a:lnTo>
                    <a:pt x="127" y="619"/>
                  </a:lnTo>
                  <a:lnTo>
                    <a:pt x="120" y="631"/>
                  </a:lnTo>
                  <a:lnTo>
                    <a:pt x="107" y="637"/>
                  </a:lnTo>
                  <a:lnTo>
                    <a:pt x="96" y="670"/>
                  </a:lnTo>
                  <a:lnTo>
                    <a:pt x="24" y="730"/>
                  </a:lnTo>
                  <a:lnTo>
                    <a:pt x="0" y="749"/>
                  </a:lnTo>
                  <a:lnTo>
                    <a:pt x="13" y="803"/>
                  </a:lnTo>
                  <a:lnTo>
                    <a:pt x="744" y="670"/>
                  </a:lnTo>
                  <a:lnTo>
                    <a:pt x="757" y="679"/>
                  </a:lnTo>
                  <a:lnTo>
                    <a:pt x="760" y="691"/>
                  </a:lnTo>
                  <a:lnTo>
                    <a:pt x="766" y="697"/>
                  </a:lnTo>
                  <a:lnTo>
                    <a:pt x="774" y="694"/>
                  </a:lnTo>
                  <a:lnTo>
                    <a:pt x="781" y="701"/>
                  </a:lnTo>
                  <a:lnTo>
                    <a:pt x="794" y="703"/>
                  </a:lnTo>
                  <a:lnTo>
                    <a:pt x="814" y="743"/>
                  </a:lnTo>
                  <a:lnTo>
                    <a:pt x="817" y="757"/>
                  </a:lnTo>
                  <a:lnTo>
                    <a:pt x="827" y="764"/>
                  </a:lnTo>
                  <a:lnTo>
                    <a:pt x="827" y="770"/>
                  </a:lnTo>
                  <a:lnTo>
                    <a:pt x="870" y="772"/>
                  </a:lnTo>
                  <a:lnTo>
                    <a:pt x="887" y="78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64" name="Freeform 445"/>
            <p:cNvSpPr>
              <a:spLocks noChangeAspect="1"/>
            </p:cNvSpPr>
            <p:nvPr/>
          </p:nvSpPr>
          <p:spPr bwMode="auto">
            <a:xfrm>
              <a:off x="9085" y="2975"/>
              <a:ext cx="1367" cy="948"/>
            </a:xfrm>
            <a:custGeom>
              <a:avLst/>
              <a:gdLst>
                <a:gd name="T0" fmla="*/ 1044 w 1367"/>
                <a:gd name="T1" fmla="*/ 851 h 948"/>
                <a:gd name="T2" fmla="*/ 1024 w 1367"/>
                <a:gd name="T3" fmla="*/ 884 h 948"/>
                <a:gd name="T4" fmla="*/ 1008 w 1367"/>
                <a:gd name="T5" fmla="*/ 912 h 948"/>
                <a:gd name="T6" fmla="*/ 1000 w 1367"/>
                <a:gd name="T7" fmla="*/ 948 h 948"/>
                <a:gd name="T8" fmla="*/ 1034 w 1367"/>
                <a:gd name="T9" fmla="*/ 917 h 948"/>
                <a:gd name="T10" fmla="*/ 1091 w 1367"/>
                <a:gd name="T11" fmla="*/ 912 h 948"/>
                <a:gd name="T12" fmla="*/ 1164 w 1367"/>
                <a:gd name="T13" fmla="*/ 887 h 948"/>
                <a:gd name="T14" fmla="*/ 1286 w 1367"/>
                <a:gd name="T15" fmla="*/ 806 h 948"/>
                <a:gd name="T16" fmla="*/ 1330 w 1367"/>
                <a:gd name="T17" fmla="*/ 778 h 948"/>
                <a:gd name="T18" fmla="*/ 1363 w 1367"/>
                <a:gd name="T19" fmla="*/ 742 h 948"/>
                <a:gd name="T20" fmla="*/ 1347 w 1367"/>
                <a:gd name="T21" fmla="*/ 749 h 948"/>
                <a:gd name="T22" fmla="*/ 1293 w 1367"/>
                <a:gd name="T23" fmla="*/ 773 h 948"/>
                <a:gd name="T24" fmla="*/ 1263 w 1367"/>
                <a:gd name="T25" fmla="*/ 788 h 948"/>
                <a:gd name="T26" fmla="*/ 1300 w 1367"/>
                <a:gd name="T27" fmla="*/ 736 h 948"/>
                <a:gd name="T28" fmla="*/ 1274 w 1367"/>
                <a:gd name="T29" fmla="*/ 757 h 948"/>
                <a:gd name="T30" fmla="*/ 1153 w 1367"/>
                <a:gd name="T31" fmla="*/ 817 h 948"/>
                <a:gd name="T32" fmla="*/ 1067 w 1367"/>
                <a:gd name="T33" fmla="*/ 873 h 948"/>
                <a:gd name="T34" fmla="*/ 1063 w 1367"/>
                <a:gd name="T35" fmla="*/ 830 h 948"/>
                <a:gd name="T36" fmla="*/ 1087 w 1367"/>
                <a:gd name="T37" fmla="*/ 775 h 948"/>
                <a:gd name="T38" fmla="*/ 1057 w 1367"/>
                <a:gd name="T39" fmla="*/ 600 h 948"/>
                <a:gd name="T40" fmla="*/ 1034 w 1367"/>
                <a:gd name="T41" fmla="*/ 419 h 948"/>
                <a:gd name="T42" fmla="*/ 1010 w 1367"/>
                <a:gd name="T43" fmla="*/ 305 h 948"/>
                <a:gd name="T44" fmla="*/ 984 w 1367"/>
                <a:gd name="T45" fmla="*/ 287 h 948"/>
                <a:gd name="T46" fmla="*/ 976 w 1367"/>
                <a:gd name="T47" fmla="*/ 251 h 948"/>
                <a:gd name="T48" fmla="*/ 957 w 1367"/>
                <a:gd name="T49" fmla="*/ 148 h 948"/>
                <a:gd name="T50" fmla="*/ 920 w 1367"/>
                <a:gd name="T51" fmla="*/ 40 h 948"/>
                <a:gd name="T52" fmla="*/ 907 w 1367"/>
                <a:gd name="T53" fmla="*/ 0 h 948"/>
                <a:gd name="T54" fmla="*/ 680 w 1367"/>
                <a:gd name="T55" fmla="*/ 46 h 948"/>
                <a:gd name="T56" fmla="*/ 557 w 1367"/>
                <a:gd name="T57" fmla="*/ 166 h 948"/>
                <a:gd name="T58" fmla="*/ 547 w 1367"/>
                <a:gd name="T59" fmla="*/ 215 h 948"/>
                <a:gd name="T60" fmla="*/ 477 w 1367"/>
                <a:gd name="T61" fmla="*/ 281 h 948"/>
                <a:gd name="T62" fmla="*/ 500 w 1367"/>
                <a:gd name="T63" fmla="*/ 302 h 948"/>
                <a:gd name="T64" fmla="*/ 507 w 1367"/>
                <a:gd name="T65" fmla="*/ 329 h 948"/>
                <a:gd name="T66" fmla="*/ 520 w 1367"/>
                <a:gd name="T67" fmla="*/ 392 h 948"/>
                <a:gd name="T68" fmla="*/ 397 w 1367"/>
                <a:gd name="T69" fmla="*/ 468 h 948"/>
                <a:gd name="T70" fmla="*/ 257 w 1367"/>
                <a:gd name="T71" fmla="*/ 477 h 948"/>
                <a:gd name="T72" fmla="*/ 114 w 1367"/>
                <a:gd name="T73" fmla="*/ 507 h 948"/>
                <a:gd name="T74" fmla="*/ 84 w 1367"/>
                <a:gd name="T75" fmla="*/ 561 h 948"/>
                <a:gd name="T76" fmla="*/ 120 w 1367"/>
                <a:gd name="T77" fmla="*/ 631 h 948"/>
                <a:gd name="T78" fmla="*/ 24 w 1367"/>
                <a:gd name="T79" fmla="*/ 731 h 948"/>
                <a:gd name="T80" fmla="*/ 744 w 1367"/>
                <a:gd name="T81" fmla="*/ 670 h 948"/>
                <a:gd name="T82" fmla="*/ 767 w 1367"/>
                <a:gd name="T83" fmla="*/ 698 h 948"/>
                <a:gd name="T84" fmla="*/ 794 w 1367"/>
                <a:gd name="T85" fmla="*/ 703 h 948"/>
                <a:gd name="T86" fmla="*/ 827 w 1367"/>
                <a:gd name="T87" fmla="*/ 764 h 948"/>
                <a:gd name="T88" fmla="*/ 887 w 1367"/>
                <a:gd name="T89" fmla="*/ 782 h 94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67"/>
                <a:gd name="T136" fmla="*/ 0 h 948"/>
                <a:gd name="T137" fmla="*/ 1367 w 1367"/>
                <a:gd name="T138" fmla="*/ 948 h 94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67" h="948">
                  <a:moveTo>
                    <a:pt x="887" y="782"/>
                  </a:moveTo>
                  <a:lnTo>
                    <a:pt x="1034" y="830"/>
                  </a:lnTo>
                  <a:lnTo>
                    <a:pt x="1044" y="851"/>
                  </a:lnTo>
                  <a:lnTo>
                    <a:pt x="1034" y="860"/>
                  </a:lnTo>
                  <a:lnTo>
                    <a:pt x="1026" y="869"/>
                  </a:lnTo>
                  <a:lnTo>
                    <a:pt x="1024" y="884"/>
                  </a:lnTo>
                  <a:lnTo>
                    <a:pt x="1024" y="905"/>
                  </a:lnTo>
                  <a:lnTo>
                    <a:pt x="1017" y="908"/>
                  </a:lnTo>
                  <a:lnTo>
                    <a:pt x="1008" y="912"/>
                  </a:lnTo>
                  <a:lnTo>
                    <a:pt x="993" y="939"/>
                  </a:lnTo>
                  <a:lnTo>
                    <a:pt x="993" y="948"/>
                  </a:lnTo>
                  <a:lnTo>
                    <a:pt x="1000" y="948"/>
                  </a:lnTo>
                  <a:lnTo>
                    <a:pt x="1008" y="944"/>
                  </a:lnTo>
                  <a:lnTo>
                    <a:pt x="1010" y="939"/>
                  </a:lnTo>
                  <a:lnTo>
                    <a:pt x="1034" y="917"/>
                  </a:lnTo>
                  <a:lnTo>
                    <a:pt x="1046" y="920"/>
                  </a:lnTo>
                  <a:lnTo>
                    <a:pt x="1081" y="920"/>
                  </a:lnTo>
                  <a:lnTo>
                    <a:pt x="1091" y="912"/>
                  </a:lnTo>
                  <a:lnTo>
                    <a:pt x="1120" y="905"/>
                  </a:lnTo>
                  <a:lnTo>
                    <a:pt x="1147" y="896"/>
                  </a:lnTo>
                  <a:lnTo>
                    <a:pt x="1164" y="887"/>
                  </a:lnTo>
                  <a:lnTo>
                    <a:pt x="1180" y="869"/>
                  </a:lnTo>
                  <a:lnTo>
                    <a:pt x="1263" y="817"/>
                  </a:lnTo>
                  <a:lnTo>
                    <a:pt x="1286" y="806"/>
                  </a:lnTo>
                  <a:lnTo>
                    <a:pt x="1303" y="791"/>
                  </a:lnTo>
                  <a:lnTo>
                    <a:pt x="1317" y="788"/>
                  </a:lnTo>
                  <a:lnTo>
                    <a:pt x="1330" y="778"/>
                  </a:lnTo>
                  <a:lnTo>
                    <a:pt x="1347" y="769"/>
                  </a:lnTo>
                  <a:lnTo>
                    <a:pt x="1357" y="761"/>
                  </a:lnTo>
                  <a:lnTo>
                    <a:pt x="1363" y="742"/>
                  </a:lnTo>
                  <a:lnTo>
                    <a:pt x="1367" y="736"/>
                  </a:lnTo>
                  <a:lnTo>
                    <a:pt x="1363" y="733"/>
                  </a:lnTo>
                  <a:lnTo>
                    <a:pt x="1347" y="749"/>
                  </a:lnTo>
                  <a:lnTo>
                    <a:pt x="1326" y="754"/>
                  </a:lnTo>
                  <a:lnTo>
                    <a:pt x="1303" y="764"/>
                  </a:lnTo>
                  <a:lnTo>
                    <a:pt x="1293" y="773"/>
                  </a:lnTo>
                  <a:lnTo>
                    <a:pt x="1286" y="785"/>
                  </a:lnTo>
                  <a:lnTo>
                    <a:pt x="1267" y="793"/>
                  </a:lnTo>
                  <a:lnTo>
                    <a:pt x="1263" y="788"/>
                  </a:lnTo>
                  <a:lnTo>
                    <a:pt x="1270" y="775"/>
                  </a:lnTo>
                  <a:lnTo>
                    <a:pt x="1284" y="761"/>
                  </a:lnTo>
                  <a:lnTo>
                    <a:pt x="1300" y="736"/>
                  </a:lnTo>
                  <a:lnTo>
                    <a:pt x="1293" y="733"/>
                  </a:lnTo>
                  <a:lnTo>
                    <a:pt x="1280" y="746"/>
                  </a:lnTo>
                  <a:lnTo>
                    <a:pt x="1274" y="757"/>
                  </a:lnTo>
                  <a:lnTo>
                    <a:pt x="1260" y="769"/>
                  </a:lnTo>
                  <a:lnTo>
                    <a:pt x="1213" y="793"/>
                  </a:lnTo>
                  <a:lnTo>
                    <a:pt x="1153" y="817"/>
                  </a:lnTo>
                  <a:lnTo>
                    <a:pt x="1107" y="842"/>
                  </a:lnTo>
                  <a:lnTo>
                    <a:pt x="1087" y="851"/>
                  </a:lnTo>
                  <a:lnTo>
                    <a:pt x="1067" y="873"/>
                  </a:lnTo>
                  <a:lnTo>
                    <a:pt x="1057" y="866"/>
                  </a:lnTo>
                  <a:lnTo>
                    <a:pt x="1057" y="849"/>
                  </a:lnTo>
                  <a:lnTo>
                    <a:pt x="1063" y="830"/>
                  </a:lnTo>
                  <a:lnTo>
                    <a:pt x="1081" y="817"/>
                  </a:lnTo>
                  <a:lnTo>
                    <a:pt x="1061" y="799"/>
                  </a:lnTo>
                  <a:lnTo>
                    <a:pt x="1087" y="775"/>
                  </a:lnTo>
                  <a:lnTo>
                    <a:pt x="1091" y="767"/>
                  </a:lnTo>
                  <a:lnTo>
                    <a:pt x="1077" y="754"/>
                  </a:lnTo>
                  <a:lnTo>
                    <a:pt x="1057" y="600"/>
                  </a:lnTo>
                  <a:lnTo>
                    <a:pt x="1050" y="595"/>
                  </a:lnTo>
                  <a:lnTo>
                    <a:pt x="1050" y="453"/>
                  </a:lnTo>
                  <a:lnTo>
                    <a:pt x="1034" y="419"/>
                  </a:lnTo>
                  <a:lnTo>
                    <a:pt x="1020" y="383"/>
                  </a:lnTo>
                  <a:lnTo>
                    <a:pt x="1020" y="357"/>
                  </a:lnTo>
                  <a:lnTo>
                    <a:pt x="1010" y="305"/>
                  </a:lnTo>
                  <a:lnTo>
                    <a:pt x="993" y="278"/>
                  </a:lnTo>
                  <a:lnTo>
                    <a:pt x="984" y="281"/>
                  </a:lnTo>
                  <a:lnTo>
                    <a:pt x="984" y="287"/>
                  </a:lnTo>
                  <a:lnTo>
                    <a:pt x="980" y="287"/>
                  </a:lnTo>
                  <a:lnTo>
                    <a:pt x="973" y="278"/>
                  </a:lnTo>
                  <a:lnTo>
                    <a:pt x="976" y="251"/>
                  </a:lnTo>
                  <a:lnTo>
                    <a:pt x="950" y="193"/>
                  </a:lnTo>
                  <a:lnTo>
                    <a:pt x="947" y="172"/>
                  </a:lnTo>
                  <a:lnTo>
                    <a:pt x="957" y="148"/>
                  </a:lnTo>
                  <a:lnTo>
                    <a:pt x="950" y="106"/>
                  </a:lnTo>
                  <a:lnTo>
                    <a:pt x="923" y="46"/>
                  </a:lnTo>
                  <a:lnTo>
                    <a:pt x="920" y="40"/>
                  </a:lnTo>
                  <a:lnTo>
                    <a:pt x="914" y="31"/>
                  </a:lnTo>
                  <a:lnTo>
                    <a:pt x="917" y="21"/>
                  </a:lnTo>
                  <a:lnTo>
                    <a:pt x="907" y="0"/>
                  </a:lnTo>
                  <a:lnTo>
                    <a:pt x="690" y="49"/>
                  </a:lnTo>
                  <a:lnTo>
                    <a:pt x="687" y="46"/>
                  </a:lnTo>
                  <a:lnTo>
                    <a:pt x="680" y="46"/>
                  </a:lnTo>
                  <a:lnTo>
                    <a:pt x="660" y="55"/>
                  </a:lnTo>
                  <a:lnTo>
                    <a:pt x="610" y="103"/>
                  </a:lnTo>
                  <a:lnTo>
                    <a:pt x="557" y="166"/>
                  </a:lnTo>
                  <a:lnTo>
                    <a:pt x="550" y="178"/>
                  </a:lnTo>
                  <a:lnTo>
                    <a:pt x="554" y="191"/>
                  </a:lnTo>
                  <a:lnTo>
                    <a:pt x="547" y="215"/>
                  </a:lnTo>
                  <a:lnTo>
                    <a:pt x="534" y="224"/>
                  </a:lnTo>
                  <a:lnTo>
                    <a:pt x="481" y="272"/>
                  </a:lnTo>
                  <a:lnTo>
                    <a:pt x="477" y="281"/>
                  </a:lnTo>
                  <a:lnTo>
                    <a:pt x="484" y="302"/>
                  </a:lnTo>
                  <a:lnTo>
                    <a:pt x="490" y="305"/>
                  </a:lnTo>
                  <a:lnTo>
                    <a:pt x="500" y="302"/>
                  </a:lnTo>
                  <a:lnTo>
                    <a:pt x="514" y="311"/>
                  </a:lnTo>
                  <a:lnTo>
                    <a:pt x="518" y="320"/>
                  </a:lnTo>
                  <a:lnTo>
                    <a:pt x="507" y="329"/>
                  </a:lnTo>
                  <a:lnTo>
                    <a:pt x="511" y="347"/>
                  </a:lnTo>
                  <a:lnTo>
                    <a:pt x="523" y="365"/>
                  </a:lnTo>
                  <a:lnTo>
                    <a:pt x="520" y="392"/>
                  </a:lnTo>
                  <a:lnTo>
                    <a:pt x="487" y="408"/>
                  </a:lnTo>
                  <a:lnTo>
                    <a:pt x="437" y="456"/>
                  </a:lnTo>
                  <a:lnTo>
                    <a:pt x="397" y="468"/>
                  </a:lnTo>
                  <a:lnTo>
                    <a:pt x="313" y="489"/>
                  </a:lnTo>
                  <a:lnTo>
                    <a:pt x="284" y="481"/>
                  </a:lnTo>
                  <a:lnTo>
                    <a:pt x="257" y="477"/>
                  </a:lnTo>
                  <a:lnTo>
                    <a:pt x="214" y="481"/>
                  </a:lnTo>
                  <a:lnTo>
                    <a:pt x="167" y="489"/>
                  </a:lnTo>
                  <a:lnTo>
                    <a:pt x="114" y="507"/>
                  </a:lnTo>
                  <a:lnTo>
                    <a:pt x="90" y="519"/>
                  </a:lnTo>
                  <a:lnTo>
                    <a:pt x="84" y="546"/>
                  </a:lnTo>
                  <a:lnTo>
                    <a:pt x="84" y="561"/>
                  </a:lnTo>
                  <a:lnTo>
                    <a:pt x="124" y="600"/>
                  </a:lnTo>
                  <a:lnTo>
                    <a:pt x="127" y="619"/>
                  </a:lnTo>
                  <a:lnTo>
                    <a:pt x="120" y="631"/>
                  </a:lnTo>
                  <a:lnTo>
                    <a:pt x="108" y="637"/>
                  </a:lnTo>
                  <a:lnTo>
                    <a:pt x="97" y="670"/>
                  </a:lnTo>
                  <a:lnTo>
                    <a:pt x="24" y="731"/>
                  </a:lnTo>
                  <a:lnTo>
                    <a:pt x="0" y="749"/>
                  </a:lnTo>
                  <a:lnTo>
                    <a:pt x="14" y="803"/>
                  </a:lnTo>
                  <a:lnTo>
                    <a:pt x="744" y="670"/>
                  </a:lnTo>
                  <a:lnTo>
                    <a:pt x="757" y="679"/>
                  </a:lnTo>
                  <a:lnTo>
                    <a:pt x="761" y="691"/>
                  </a:lnTo>
                  <a:lnTo>
                    <a:pt x="767" y="698"/>
                  </a:lnTo>
                  <a:lnTo>
                    <a:pt x="774" y="694"/>
                  </a:lnTo>
                  <a:lnTo>
                    <a:pt x="780" y="700"/>
                  </a:lnTo>
                  <a:lnTo>
                    <a:pt x="794" y="703"/>
                  </a:lnTo>
                  <a:lnTo>
                    <a:pt x="814" y="742"/>
                  </a:lnTo>
                  <a:lnTo>
                    <a:pt x="817" y="757"/>
                  </a:lnTo>
                  <a:lnTo>
                    <a:pt x="827" y="764"/>
                  </a:lnTo>
                  <a:lnTo>
                    <a:pt x="827" y="769"/>
                  </a:lnTo>
                  <a:lnTo>
                    <a:pt x="870" y="773"/>
                  </a:lnTo>
                  <a:lnTo>
                    <a:pt x="887" y="78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65" name="Freeform 446"/>
            <p:cNvSpPr>
              <a:spLocks noChangeAspect="1"/>
            </p:cNvSpPr>
            <p:nvPr/>
          </p:nvSpPr>
          <p:spPr bwMode="auto">
            <a:xfrm>
              <a:off x="9085" y="2975"/>
              <a:ext cx="1367" cy="948"/>
            </a:xfrm>
            <a:custGeom>
              <a:avLst/>
              <a:gdLst>
                <a:gd name="T0" fmla="*/ 1044 w 1367"/>
                <a:gd name="T1" fmla="*/ 851 h 948"/>
                <a:gd name="T2" fmla="*/ 1024 w 1367"/>
                <a:gd name="T3" fmla="*/ 884 h 948"/>
                <a:gd name="T4" fmla="*/ 1008 w 1367"/>
                <a:gd name="T5" fmla="*/ 912 h 948"/>
                <a:gd name="T6" fmla="*/ 1000 w 1367"/>
                <a:gd name="T7" fmla="*/ 948 h 948"/>
                <a:gd name="T8" fmla="*/ 1034 w 1367"/>
                <a:gd name="T9" fmla="*/ 917 h 948"/>
                <a:gd name="T10" fmla="*/ 1091 w 1367"/>
                <a:gd name="T11" fmla="*/ 912 h 948"/>
                <a:gd name="T12" fmla="*/ 1164 w 1367"/>
                <a:gd name="T13" fmla="*/ 887 h 948"/>
                <a:gd name="T14" fmla="*/ 1286 w 1367"/>
                <a:gd name="T15" fmla="*/ 806 h 948"/>
                <a:gd name="T16" fmla="*/ 1330 w 1367"/>
                <a:gd name="T17" fmla="*/ 778 h 948"/>
                <a:gd name="T18" fmla="*/ 1363 w 1367"/>
                <a:gd name="T19" fmla="*/ 742 h 948"/>
                <a:gd name="T20" fmla="*/ 1347 w 1367"/>
                <a:gd name="T21" fmla="*/ 749 h 948"/>
                <a:gd name="T22" fmla="*/ 1293 w 1367"/>
                <a:gd name="T23" fmla="*/ 773 h 948"/>
                <a:gd name="T24" fmla="*/ 1263 w 1367"/>
                <a:gd name="T25" fmla="*/ 788 h 948"/>
                <a:gd name="T26" fmla="*/ 1300 w 1367"/>
                <a:gd name="T27" fmla="*/ 736 h 948"/>
                <a:gd name="T28" fmla="*/ 1274 w 1367"/>
                <a:gd name="T29" fmla="*/ 757 h 948"/>
                <a:gd name="T30" fmla="*/ 1153 w 1367"/>
                <a:gd name="T31" fmla="*/ 817 h 948"/>
                <a:gd name="T32" fmla="*/ 1067 w 1367"/>
                <a:gd name="T33" fmla="*/ 873 h 948"/>
                <a:gd name="T34" fmla="*/ 1063 w 1367"/>
                <a:gd name="T35" fmla="*/ 830 h 948"/>
                <a:gd name="T36" fmla="*/ 1087 w 1367"/>
                <a:gd name="T37" fmla="*/ 775 h 948"/>
                <a:gd name="T38" fmla="*/ 1057 w 1367"/>
                <a:gd name="T39" fmla="*/ 600 h 948"/>
                <a:gd name="T40" fmla="*/ 1034 w 1367"/>
                <a:gd name="T41" fmla="*/ 419 h 948"/>
                <a:gd name="T42" fmla="*/ 1010 w 1367"/>
                <a:gd name="T43" fmla="*/ 305 h 948"/>
                <a:gd name="T44" fmla="*/ 984 w 1367"/>
                <a:gd name="T45" fmla="*/ 287 h 948"/>
                <a:gd name="T46" fmla="*/ 976 w 1367"/>
                <a:gd name="T47" fmla="*/ 251 h 948"/>
                <a:gd name="T48" fmla="*/ 957 w 1367"/>
                <a:gd name="T49" fmla="*/ 148 h 948"/>
                <a:gd name="T50" fmla="*/ 920 w 1367"/>
                <a:gd name="T51" fmla="*/ 40 h 948"/>
                <a:gd name="T52" fmla="*/ 907 w 1367"/>
                <a:gd name="T53" fmla="*/ 0 h 948"/>
                <a:gd name="T54" fmla="*/ 680 w 1367"/>
                <a:gd name="T55" fmla="*/ 46 h 948"/>
                <a:gd name="T56" fmla="*/ 557 w 1367"/>
                <a:gd name="T57" fmla="*/ 166 h 948"/>
                <a:gd name="T58" fmla="*/ 547 w 1367"/>
                <a:gd name="T59" fmla="*/ 215 h 948"/>
                <a:gd name="T60" fmla="*/ 477 w 1367"/>
                <a:gd name="T61" fmla="*/ 281 h 948"/>
                <a:gd name="T62" fmla="*/ 500 w 1367"/>
                <a:gd name="T63" fmla="*/ 302 h 948"/>
                <a:gd name="T64" fmla="*/ 507 w 1367"/>
                <a:gd name="T65" fmla="*/ 329 h 948"/>
                <a:gd name="T66" fmla="*/ 520 w 1367"/>
                <a:gd name="T67" fmla="*/ 392 h 948"/>
                <a:gd name="T68" fmla="*/ 397 w 1367"/>
                <a:gd name="T69" fmla="*/ 468 h 948"/>
                <a:gd name="T70" fmla="*/ 257 w 1367"/>
                <a:gd name="T71" fmla="*/ 477 h 948"/>
                <a:gd name="T72" fmla="*/ 114 w 1367"/>
                <a:gd name="T73" fmla="*/ 507 h 948"/>
                <a:gd name="T74" fmla="*/ 84 w 1367"/>
                <a:gd name="T75" fmla="*/ 561 h 948"/>
                <a:gd name="T76" fmla="*/ 120 w 1367"/>
                <a:gd name="T77" fmla="*/ 631 h 948"/>
                <a:gd name="T78" fmla="*/ 24 w 1367"/>
                <a:gd name="T79" fmla="*/ 731 h 948"/>
                <a:gd name="T80" fmla="*/ 744 w 1367"/>
                <a:gd name="T81" fmla="*/ 670 h 948"/>
                <a:gd name="T82" fmla="*/ 767 w 1367"/>
                <a:gd name="T83" fmla="*/ 698 h 948"/>
                <a:gd name="T84" fmla="*/ 794 w 1367"/>
                <a:gd name="T85" fmla="*/ 703 h 948"/>
                <a:gd name="T86" fmla="*/ 827 w 1367"/>
                <a:gd name="T87" fmla="*/ 764 h 948"/>
                <a:gd name="T88" fmla="*/ 887 w 1367"/>
                <a:gd name="T89" fmla="*/ 782 h 94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67"/>
                <a:gd name="T136" fmla="*/ 0 h 948"/>
                <a:gd name="T137" fmla="*/ 1367 w 1367"/>
                <a:gd name="T138" fmla="*/ 948 h 94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67" h="948">
                  <a:moveTo>
                    <a:pt x="887" y="782"/>
                  </a:moveTo>
                  <a:lnTo>
                    <a:pt x="1034" y="830"/>
                  </a:lnTo>
                  <a:lnTo>
                    <a:pt x="1044" y="851"/>
                  </a:lnTo>
                  <a:lnTo>
                    <a:pt x="1034" y="860"/>
                  </a:lnTo>
                  <a:lnTo>
                    <a:pt x="1026" y="869"/>
                  </a:lnTo>
                  <a:lnTo>
                    <a:pt x="1024" y="884"/>
                  </a:lnTo>
                  <a:lnTo>
                    <a:pt x="1024" y="905"/>
                  </a:lnTo>
                  <a:lnTo>
                    <a:pt x="1017" y="908"/>
                  </a:lnTo>
                  <a:lnTo>
                    <a:pt x="1008" y="912"/>
                  </a:lnTo>
                  <a:lnTo>
                    <a:pt x="993" y="939"/>
                  </a:lnTo>
                  <a:lnTo>
                    <a:pt x="993" y="948"/>
                  </a:lnTo>
                  <a:lnTo>
                    <a:pt x="1000" y="948"/>
                  </a:lnTo>
                  <a:lnTo>
                    <a:pt x="1008" y="944"/>
                  </a:lnTo>
                  <a:lnTo>
                    <a:pt x="1010" y="939"/>
                  </a:lnTo>
                  <a:lnTo>
                    <a:pt x="1034" y="917"/>
                  </a:lnTo>
                  <a:lnTo>
                    <a:pt x="1046" y="920"/>
                  </a:lnTo>
                  <a:lnTo>
                    <a:pt x="1081" y="920"/>
                  </a:lnTo>
                  <a:lnTo>
                    <a:pt x="1091" y="912"/>
                  </a:lnTo>
                  <a:lnTo>
                    <a:pt x="1120" y="905"/>
                  </a:lnTo>
                  <a:lnTo>
                    <a:pt x="1147" y="896"/>
                  </a:lnTo>
                  <a:lnTo>
                    <a:pt x="1164" y="887"/>
                  </a:lnTo>
                  <a:lnTo>
                    <a:pt x="1180" y="869"/>
                  </a:lnTo>
                  <a:lnTo>
                    <a:pt x="1263" y="817"/>
                  </a:lnTo>
                  <a:lnTo>
                    <a:pt x="1286" y="806"/>
                  </a:lnTo>
                  <a:lnTo>
                    <a:pt x="1303" y="791"/>
                  </a:lnTo>
                  <a:lnTo>
                    <a:pt x="1317" y="788"/>
                  </a:lnTo>
                  <a:lnTo>
                    <a:pt x="1330" y="778"/>
                  </a:lnTo>
                  <a:lnTo>
                    <a:pt x="1347" y="769"/>
                  </a:lnTo>
                  <a:lnTo>
                    <a:pt x="1357" y="761"/>
                  </a:lnTo>
                  <a:lnTo>
                    <a:pt x="1363" y="742"/>
                  </a:lnTo>
                  <a:lnTo>
                    <a:pt x="1367" y="736"/>
                  </a:lnTo>
                  <a:lnTo>
                    <a:pt x="1363" y="733"/>
                  </a:lnTo>
                  <a:lnTo>
                    <a:pt x="1347" y="749"/>
                  </a:lnTo>
                  <a:lnTo>
                    <a:pt x="1326" y="754"/>
                  </a:lnTo>
                  <a:lnTo>
                    <a:pt x="1303" y="764"/>
                  </a:lnTo>
                  <a:lnTo>
                    <a:pt x="1293" y="773"/>
                  </a:lnTo>
                  <a:lnTo>
                    <a:pt x="1286" y="785"/>
                  </a:lnTo>
                  <a:lnTo>
                    <a:pt x="1267" y="793"/>
                  </a:lnTo>
                  <a:lnTo>
                    <a:pt x="1263" y="788"/>
                  </a:lnTo>
                  <a:lnTo>
                    <a:pt x="1270" y="775"/>
                  </a:lnTo>
                  <a:lnTo>
                    <a:pt x="1284" y="761"/>
                  </a:lnTo>
                  <a:lnTo>
                    <a:pt x="1300" y="736"/>
                  </a:lnTo>
                  <a:lnTo>
                    <a:pt x="1293" y="733"/>
                  </a:lnTo>
                  <a:lnTo>
                    <a:pt x="1280" y="746"/>
                  </a:lnTo>
                  <a:lnTo>
                    <a:pt x="1274" y="757"/>
                  </a:lnTo>
                  <a:lnTo>
                    <a:pt x="1260" y="769"/>
                  </a:lnTo>
                  <a:lnTo>
                    <a:pt x="1213" y="793"/>
                  </a:lnTo>
                  <a:lnTo>
                    <a:pt x="1153" y="817"/>
                  </a:lnTo>
                  <a:lnTo>
                    <a:pt x="1107" y="842"/>
                  </a:lnTo>
                  <a:lnTo>
                    <a:pt x="1087" y="851"/>
                  </a:lnTo>
                  <a:lnTo>
                    <a:pt x="1067" y="873"/>
                  </a:lnTo>
                  <a:lnTo>
                    <a:pt x="1057" y="866"/>
                  </a:lnTo>
                  <a:lnTo>
                    <a:pt x="1057" y="849"/>
                  </a:lnTo>
                  <a:lnTo>
                    <a:pt x="1063" y="830"/>
                  </a:lnTo>
                  <a:lnTo>
                    <a:pt x="1081" y="817"/>
                  </a:lnTo>
                  <a:lnTo>
                    <a:pt x="1061" y="799"/>
                  </a:lnTo>
                  <a:lnTo>
                    <a:pt x="1087" y="775"/>
                  </a:lnTo>
                  <a:lnTo>
                    <a:pt x="1091" y="767"/>
                  </a:lnTo>
                  <a:lnTo>
                    <a:pt x="1077" y="754"/>
                  </a:lnTo>
                  <a:lnTo>
                    <a:pt x="1057" y="600"/>
                  </a:lnTo>
                  <a:lnTo>
                    <a:pt x="1050" y="595"/>
                  </a:lnTo>
                  <a:lnTo>
                    <a:pt x="1050" y="453"/>
                  </a:lnTo>
                  <a:lnTo>
                    <a:pt x="1034" y="419"/>
                  </a:lnTo>
                  <a:lnTo>
                    <a:pt x="1020" y="383"/>
                  </a:lnTo>
                  <a:lnTo>
                    <a:pt x="1020" y="357"/>
                  </a:lnTo>
                  <a:lnTo>
                    <a:pt x="1010" y="305"/>
                  </a:lnTo>
                  <a:lnTo>
                    <a:pt x="993" y="278"/>
                  </a:lnTo>
                  <a:lnTo>
                    <a:pt x="984" y="281"/>
                  </a:lnTo>
                  <a:lnTo>
                    <a:pt x="984" y="287"/>
                  </a:lnTo>
                  <a:lnTo>
                    <a:pt x="980" y="287"/>
                  </a:lnTo>
                  <a:lnTo>
                    <a:pt x="973" y="278"/>
                  </a:lnTo>
                  <a:lnTo>
                    <a:pt x="976" y="251"/>
                  </a:lnTo>
                  <a:lnTo>
                    <a:pt x="950" y="193"/>
                  </a:lnTo>
                  <a:lnTo>
                    <a:pt x="947" y="172"/>
                  </a:lnTo>
                  <a:lnTo>
                    <a:pt x="957" y="148"/>
                  </a:lnTo>
                  <a:lnTo>
                    <a:pt x="950" y="106"/>
                  </a:lnTo>
                  <a:lnTo>
                    <a:pt x="923" y="46"/>
                  </a:lnTo>
                  <a:lnTo>
                    <a:pt x="920" y="40"/>
                  </a:lnTo>
                  <a:lnTo>
                    <a:pt x="914" y="31"/>
                  </a:lnTo>
                  <a:lnTo>
                    <a:pt x="917" y="21"/>
                  </a:lnTo>
                  <a:lnTo>
                    <a:pt x="907" y="0"/>
                  </a:lnTo>
                  <a:lnTo>
                    <a:pt x="690" y="49"/>
                  </a:lnTo>
                  <a:lnTo>
                    <a:pt x="687" y="46"/>
                  </a:lnTo>
                  <a:lnTo>
                    <a:pt x="680" y="46"/>
                  </a:lnTo>
                  <a:lnTo>
                    <a:pt x="660" y="55"/>
                  </a:lnTo>
                  <a:lnTo>
                    <a:pt x="610" y="103"/>
                  </a:lnTo>
                  <a:lnTo>
                    <a:pt x="557" y="166"/>
                  </a:lnTo>
                  <a:lnTo>
                    <a:pt x="550" y="178"/>
                  </a:lnTo>
                  <a:lnTo>
                    <a:pt x="554" y="191"/>
                  </a:lnTo>
                  <a:lnTo>
                    <a:pt x="547" y="215"/>
                  </a:lnTo>
                  <a:lnTo>
                    <a:pt x="534" y="224"/>
                  </a:lnTo>
                  <a:lnTo>
                    <a:pt x="481" y="272"/>
                  </a:lnTo>
                  <a:lnTo>
                    <a:pt x="477" y="281"/>
                  </a:lnTo>
                  <a:lnTo>
                    <a:pt x="484" y="302"/>
                  </a:lnTo>
                  <a:lnTo>
                    <a:pt x="490" y="305"/>
                  </a:lnTo>
                  <a:lnTo>
                    <a:pt x="500" y="302"/>
                  </a:lnTo>
                  <a:lnTo>
                    <a:pt x="514" y="311"/>
                  </a:lnTo>
                  <a:lnTo>
                    <a:pt x="518" y="320"/>
                  </a:lnTo>
                  <a:lnTo>
                    <a:pt x="507" y="329"/>
                  </a:lnTo>
                  <a:lnTo>
                    <a:pt x="511" y="347"/>
                  </a:lnTo>
                  <a:lnTo>
                    <a:pt x="523" y="365"/>
                  </a:lnTo>
                  <a:lnTo>
                    <a:pt x="520" y="392"/>
                  </a:lnTo>
                  <a:lnTo>
                    <a:pt x="487" y="408"/>
                  </a:lnTo>
                  <a:lnTo>
                    <a:pt x="437" y="456"/>
                  </a:lnTo>
                  <a:lnTo>
                    <a:pt x="397" y="468"/>
                  </a:lnTo>
                  <a:lnTo>
                    <a:pt x="313" y="489"/>
                  </a:lnTo>
                  <a:lnTo>
                    <a:pt x="284" y="481"/>
                  </a:lnTo>
                  <a:lnTo>
                    <a:pt x="257" y="477"/>
                  </a:lnTo>
                  <a:lnTo>
                    <a:pt x="214" y="481"/>
                  </a:lnTo>
                  <a:lnTo>
                    <a:pt x="167" y="489"/>
                  </a:lnTo>
                  <a:lnTo>
                    <a:pt x="114" y="507"/>
                  </a:lnTo>
                  <a:lnTo>
                    <a:pt x="90" y="519"/>
                  </a:lnTo>
                  <a:lnTo>
                    <a:pt x="84" y="546"/>
                  </a:lnTo>
                  <a:lnTo>
                    <a:pt x="84" y="561"/>
                  </a:lnTo>
                  <a:lnTo>
                    <a:pt x="124" y="600"/>
                  </a:lnTo>
                  <a:lnTo>
                    <a:pt x="127" y="619"/>
                  </a:lnTo>
                  <a:lnTo>
                    <a:pt x="120" y="631"/>
                  </a:lnTo>
                  <a:lnTo>
                    <a:pt x="108" y="637"/>
                  </a:lnTo>
                  <a:lnTo>
                    <a:pt x="97" y="670"/>
                  </a:lnTo>
                  <a:lnTo>
                    <a:pt x="24" y="731"/>
                  </a:lnTo>
                  <a:lnTo>
                    <a:pt x="0" y="749"/>
                  </a:lnTo>
                  <a:lnTo>
                    <a:pt x="14" y="803"/>
                  </a:lnTo>
                  <a:lnTo>
                    <a:pt x="744" y="670"/>
                  </a:lnTo>
                  <a:lnTo>
                    <a:pt x="757" y="679"/>
                  </a:lnTo>
                  <a:lnTo>
                    <a:pt x="761" y="691"/>
                  </a:lnTo>
                  <a:lnTo>
                    <a:pt x="767" y="698"/>
                  </a:lnTo>
                  <a:lnTo>
                    <a:pt x="774" y="694"/>
                  </a:lnTo>
                  <a:lnTo>
                    <a:pt x="780" y="700"/>
                  </a:lnTo>
                  <a:lnTo>
                    <a:pt x="794" y="703"/>
                  </a:lnTo>
                  <a:lnTo>
                    <a:pt x="814" y="742"/>
                  </a:lnTo>
                  <a:lnTo>
                    <a:pt x="817" y="757"/>
                  </a:lnTo>
                  <a:lnTo>
                    <a:pt x="827" y="764"/>
                  </a:lnTo>
                  <a:lnTo>
                    <a:pt x="827" y="769"/>
                  </a:lnTo>
                  <a:lnTo>
                    <a:pt x="870" y="773"/>
                  </a:lnTo>
                  <a:lnTo>
                    <a:pt x="887" y="78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66" name="Freeform 447"/>
            <p:cNvSpPr>
              <a:spLocks noChangeAspect="1"/>
            </p:cNvSpPr>
            <p:nvPr/>
          </p:nvSpPr>
          <p:spPr bwMode="auto">
            <a:xfrm>
              <a:off x="8968" y="3645"/>
              <a:ext cx="1062" cy="619"/>
            </a:xfrm>
            <a:custGeom>
              <a:avLst/>
              <a:gdLst>
                <a:gd name="T0" fmla="*/ 264 w 1062"/>
                <a:gd name="T1" fmla="*/ 586 h 619"/>
                <a:gd name="T2" fmla="*/ 742 w 1062"/>
                <a:gd name="T3" fmla="*/ 502 h 619"/>
                <a:gd name="T4" fmla="*/ 896 w 1062"/>
                <a:gd name="T5" fmla="*/ 478 h 619"/>
                <a:gd name="T6" fmla="*/ 899 w 1062"/>
                <a:gd name="T7" fmla="*/ 478 h 619"/>
                <a:gd name="T8" fmla="*/ 902 w 1062"/>
                <a:gd name="T9" fmla="*/ 475 h 619"/>
                <a:gd name="T10" fmla="*/ 905 w 1062"/>
                <a:gd name="T11" fmla="*/ 463 h 619"/>
                <a:gd name="T12" fmla="*/ 922 w 1062"/>
                <a:gd name="T13" fmla="*/ 448 h 619"/>
                <a:gd name="T14" fmla="*/ 939 w 1062"/>
                <a:gd name="T15" fmla="*/ 445 h 619"/>
                <a:gd name="T16" fmla="*/ 955 w 1062"/>
                <a:gd name="T17" fmla="*/ 448 h 619"/>
                <a:gd name="T18" fmla="*/ 999 w 1062"/>
                <a:gd name="T19" fmla="*/ 421 h 619"/>
                <a:gd name="T20" fmla="*/ 1006 w 1062"/>
                <a:gd name="T21" fmla="*/ 400 h 619"/>
                <a:gd name="T22" fmla="*/ 1032 w 1062"/>
                <a:gd name="T23" fmla="*/ 376 h 619"/>
                <a:gd name="T24" fmla="*/ 1059 w 1062"/>
                <a:gd name="T25" fmla="*/ 361 h 619"/>
                <a:gd name="T26" fmla="*/ 1062 w 1062"/>
                <a:gd name="T27" fmla="*/ 355 h 619"/>
                <a:gd name="T28" fmla="*/ 1036 w 1062"/>
                <a:gd name="T29" fmla="*/ 337 h 619"/>
                <a:gd name="T30" fmla="*/ 1026 w 1062"/>
                <a:gd name="T31" fmla="*/ 328 h 619"/>
                <a:gd name="T32" fmla="*/ 1016 w 1062"/>
                <a:gd name="T33" fmla="*/ 324 h 619"/>
                <a:gd name="T34" fmla="*/ 1009 w 1062"/>
                <a:gd name="T35" fmla="*/ 316 h 619"/>
                <a:gd name="T36" fmla="*/ 989 w 1062"/>
                <a:gd name="T37" fmla="*/ 313 h 619"/>
                <a:gd name="T38" fmla="*/ 982 w 1062"/>
                <a:gd name="T39" fmla="*/ 289 h 619"/>
                <a:gd name="T40" fmla="*/ 959 w 1062"/>
                <a:gd name="T41" fmla="*/ 283 h 619"/>
                <a:gd name="T42" fmla="*/ 955 w 1062"/>
                <a:gd name="T43" fmla="*/ 283 h 619"/>
                <a:gd name="T44" fmla="*/ 952 w 1062"/>
                <a:gd name="T45" fmla="*/ 243 h 619"/>
                <a:gd name="T46" fmla="*/ 965 w 1062"/>
                <a:gd name="T47" fmla="*/ 238 h 619"/>
                <a:gd name="T48" fmla="*/ 963 w 1062"/>
                <a:gd name="T49" fmla="*/ 216 h 619"/>
                <a:gd name="T50" fmla="*/ 949 w 1062"/>
                <a:gd name="T51" fmla="*/ 205 h 619"/>
                <a:gd name="T52" fmla="*/ 949 w 1062"/>
                <a:gd name="T53" fmla="*/ 199 h 619"/>
                <a:gd name="T54" fmla="*/ 952 w 1062"/>
                <a:gd name="T55" fmla="*/ 192 h 619"/>
                <a:gd name="T56" fmla="*/ 972 w 1062"/>
                <a:gd name="T57" fmla="*/ 174 h 619"/>
                <a:gd name="T58" fmla="*/ 979 w 1062"/>
                <a:gd name="T59" fmla="*/ 144 h 619"/>
                <a:gd name="T60" fmla="*/ 979 w 1062"/>
                <a:gd name="T61" fmla="*/ 136 h 619"/>
                <a:gd name="T62" fmla="*/ 992 w 1062"/>
                <a:gd name="T63" fmla="*/ 117 h 619"/>
                <a:gd name="T64" fmla="*/ 1002 w 1062"/>
                <a:gd name="T65" fmla="*/ 112 h 619"/>
                <a:gd name="T66" fmla="*/ 985 w 1062"/>
                <a:gd name="T67" fmla="*/ 102 h 619"/>
                <a:gd name="T68" fmla="*/ 942 w 1062"/>
                <a:gd name="T69" fmla="*/ 99 h 619"/>
                <a:gd name="T70" fmla="*/ 942 w 1062"/>
                <a:gd name="T71" fmla="*/ 93 h 619"/>
                <a:gd name="T72" fmla="*/ 932 w 1062"/>
                <a:gd name="T73" fmla="*/ 87 h 619"/>
                <a:gd name="T74" fmla="*/ 928 w 1062"/>
                <a:gd name="T75" fmla="*/ 73 h 619"/>
                <a:gd name="T76" fmla="*/ 909 w 1062"/>
                <a:gd name="T77" fmla="*/ 33 h 619"/>
                <a:gd name="T78" fmla="*/ 896 w 1062"/>
                <a:gd name="T79" fmla="*/ 31 h 619"/>
                <a:gd name="T80" fmla="*/ 889 w 1062"/>
                <a:gd name="T81" fmla="*/ 24 h 619"/>
                <a:gd name="T82" fmla="*/ 881 w 1062"/>
                <a:gd name="T83" fmla="*/ 27 h 619"/>
                <a:gd name="T84" fmla="*/ 875 w 1062"/>
                <a:gd name="T85" fmla="*/ 21 h 619"/>
                <a:gd name="T86" fmla="*/ 872 w 1062"/>
                <a:gd name="T87" fmla="*/ 9 h 619"/>
                <a:gd name="T88" fmla="*/ 859 w 1062"/>
                <a:gd name="T89" fmla="*/ 0 h 619"/>
                <a:gd name="T90" fmla="*/ 128 w 1062"/>
                <a:gd name="T91" fmla="*/ 133 h 619"/>
                <a:gd name="T92" fmla="*/ 115 w 1062"/>
                <a:gd name="T93" fmla="*/ 78 h 619"/>
                <a:gd name="T94" fmla="*/ 74 w 1062"/>
                <a:gd name="T95" fmla="*/ 115 h 619"/>
                <a:gd name="T96" fmla="*/ 68 w 1062"/>
                <a:gd name="T97" fmla="*/ 117 h 619"/>
                <a:gd name="T98" fmla="*/ 61 w 1062"/>
                <a:gd name="T99" fmla="*/ 112 h 619"/>
                <a:gd name="T100" fmla="*/ 58 w 1062"/>
                <a:gd name="T101" fmla="*/ 112 h 619"/>
                <a:gd name="T102" fmla="*/ 48 w 1062"/>
                <a:gd name="T103" fmla="*/ 133 h 619"/>
                <a:gd name="T104" fmla="*/ 11 w 1062"/>
                <a:gd name="T105" fmla="*/ 157 h 619"/>
                <a:gd name="T106" fmla="*/ 0 w 1062"/>
                <a:gd name="T107" fmla="*/ 166 h 619"/>
                <a:gd name="T108" fmla="*/ 51 w 1062"/>
                <a:gd name="T109" fmla="*/ 436 h 619"/>
                <a:gd name="T110" fmla="*/ 87 w 1062"/>
                <a:gd name="T111" fmla="*/ 619 h 619"/>
                <a:gd name="T112" fmla="*/ 264 w 1062"/>
                <a:gd name="T113" fmla="*/ 586 h 6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62"/>
                <a:gd name="T172" fmla="*/ 0 h 619"/>
                <a:gd name="T173" fmla="*/ 1062 w 1062"/>
                <a:gd name="T174" fmla="*/ 619 h 6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62" h="619">
                  <a:moveTo>
                    <a:pt x="264" y="586"/>
                  </a:moveTo>
                  <a:lnTo>
                    <a:pt x="742" y="502"/>
                  </a:lnTo>
                  <a:lnTo>
                    <a:pt x="896" y="478"/>
                  </a:lnTo>
                  <a:lnTo>
                    <a:pt x="899" y="478"/>
                  </a:lnTo>
                  <a:lnTo>
                    <a:pt x="902" y="475"/>
                  </a:lnTo>
                  <a:lnTo>
                    <a:pt x="905" y="463"/>
                  </a:lnTo>
                  <a:lnTo>
                    <a:pt x="922" y="448"/>
                  </a:lnTo>
                  <a:lnTo>
                    <a:pt x="939" y="445"/>
                  </a:lnTo>
                  <a:lnTo>
                    <a:pt x="955" y="448"/>
                  </a:lnTo>
                  <a:lnTo>
                    <a:pt x="999" y="421"/>
                  </a:lnTo>
                  <a:lnTo>
                    <a:pt x="1006" y="400"/>
                  </a:lnTo>
                  <a:lnTo>
                    <a:pt x="1032" y="376"/>
                  </a:lnTo>
                  <a:lnTo>
                    <a:pt x="1059" y="361"/>
                  </a:lnTo>
                  <a:lnTo>
                    <a:pt x="1062" y="355"/>
                  </a:lnTo>
                  <a:lnTo>
                    <a:pt x="1036" y="337"/>
                  </a:lnTo>
                  <a:lnTo>
                    <a:pt x="1026" y="328"/>
                  </a:lnTo>
                  <a:lnTo>
                    <a:pt x="1016" y="324"/>
                  </a:lnTo>
                  <a:lnTo>
                    <a:pt x="1009" y="316"/>
                  </a:lnTo>
                  <a:lnTo>
                    <a:pt x="989" y="313"/>
                  </a:lnTo>
                  <a:lnTo>
                    <a:pt x="982" y="289"/>
                  </a:lnTo>
                  <a:lnTo>
                    <a:pt x="959" y="283"/>
                  </a:lnTo>
                  <a:lnTo>
                    <a:pt x="955" y="283"/>
                  </a:lnTo>
                  <a:lnTo>
                    <a:pt x="952" y="243"/>
                  </a:lnTo>
                  <a:lnTo>
                    <a:pt x="965" y="238"/>
                  </a:lnTo>
                  <a:lnTo>
                    <a:pt x="963" y="216"/>
                  </a:lnTo>
                  <a:lnTo>
                    <a:pt x="949" y="205"/>
                  </a:lnTo>
                  <a:lnTo>
                    <a:pt x="949" y="199"/>
                  </a:lnTo>
                  <a:lnTo>
                    <a:pt x="952" y="192"/>
                  </a:lnTo>
                  <a:lnTo>
                    <a:pt x="972" y="174"/>
                  </a:lnTo>
                  <a:lnTo>
                    <a:pt x="979" y="144"/>
                  </a:lnTo>
                  <a:lnTo>
                    <a:pt x="979" y="136"/>
                  </a:lnTo>
                  <a:lnTo>
                    <a:pt x="992" y="117"/>
                  </a:lnTo>
                  <a:lnTo>
                    <a:pt x="1002" y="112"/>
                  </a:lnTo>
                  <a:lnTo>
                    <a:pt x="985" y="102"/>
                  </a:lnTo>
                  <a:lnTo>
                    <a:pt x="942" y="99"/>
                  </a:lnTo>
                  <a:lnTo>
                    <a:pt x="942" y="93"/>
                  </a:lnTo>
                  <a:lnTo>
                    <a:pt x="932" y="87"/>
                  </a:lnTo>
                  <a:lnTo>
                    <a:pt x="928" y="73"/>
                  </a:lnTo>
                  <a:lnTo>
                    <a:pt x="909" y="33"/>
                  </a:lnTo>
                  <a:lnTo>
                    <a:pt x="896" y="31"/>
                  </a:lnTo>
                  <a:lnTo>
                    <a:pt x="889" y="24"/>
                  </a:lnTo>
                  <a:lnTo>
                    <a:pt x="881" y="27"/>
                  </a:lnTo>
                  <a:lnTo>
                    <a:pt x="875" y="21"/>
                  </a:lnTo>
                  <a:lnTo>
                    <a:pt x="872" y="9"/>
                  </a:lnTo>
                  <a:lnTo>
                    <a:pt x="859" y="0"/>
                  </a:lnTo>
                  <a:lnTo>
                    <a:pt x="128" y="133"/>
                  </a:lnTo>
                  <a:lnTo>
                    <a:pt x="115" y="78"/>
                  </a:lnTo>
                  <a:lnTo>
                    <a:pt x="74" y="115"/>
                  </a:lnTo>
                  <a:lnTo>
                    <a:pt x="68" y="117"/>
                  </a:lnTo>
                  <a:lnTo>
                    <a:pt x="61" y="112"/>
                  </a:lnTo>
                  <a:lnTo>
                    <a:pt x="58" y="112"/>
                  </a:lnTo>
                  <a:lnTo>
                    <a:pt x="48" y="133"/>
                  </a:lnTo>
                  <a:lnTo>
                    <a:pt x="11" y="157"/>
                  </a:lnTo>
                  <a:lnTo>
                    <a:pt x="0" y="166"/>
                  </a:lnTo>
                  <a:lnTo>
                    <a:pt x="51" y="436"/>
                  </a:lnTo>
                  <a:lnTo>
                    <a:pt x="87" y="619"/>
                  </a:lnTo>
                  <a:lnTo>
                    <a:pt x="264" y="58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67" name="Freeform 448"/>
            <p:cNvSpPr>
              <a:spLocks noChangeAspect="1"/>
            </p:cNvSpPr>
            <p:nvPr/>
          </p:nvSpPr>
          <p:spPr bwMode="auto">
            <a:xfrm>
              <a:off x="8970" y="3645"/>
              <a:ext cx="1060" cy="619"/>
            </a:xfrm>
            <a:custGeom>
              <a:avLst/>
              <a:gdLst>
                <a:gd name="T0" fmla="*/ 264 w 1060"/>
                <a:gd name="T1" fmla="*/ 586 h 619"/>
                <a:gd name="T2" fmla="*/ 741 w 1060"/>
                <a:gd name="T3" fmla="*/ 503 h 619"/>
                <a:gd name="T4" fmla="*/ 894 w 1060"/>
                <a:gd name="T5" fmla="*/ 478 h 619"/>
                <a:gd name="T6" fmla="*/ 897 w 1060"/>
                <a:gd name="T7" fmla="*/ 478 h 619"/>
                <a:gd name="T8" fmla="*/ 901 w 1060"/>
                <a:gd name="T9" fmla="*/ 475 h 619"/>
                <a:gd name="T10" fmla="*/ 903 w 1060"/>
                <a:gd name="T11" fmla="*/ 463 h 619"/>
                <a:gd name="T12" fmla="*/ 921 w 1060"/>
                <a:gd name="T13" fmla="*/ 448 h 619"/>
                <a:gd name="T14" fmla="*/ 938 w 1060"/>
                <a:gd name="T15" fmla="*/ 445 h 619"/>
                <a:gd name="T16" fmla="*/ 954 w 1060"/>
                <a:gd name="T17" fmla="*/ 448 h 619"/>
                <a:gd name="T18" fmla="*/ 997 w 1060"/>
                <a:gd name="T19" fmla="*/ 420 h 619"/>
                <a:gd name="T20" fmla="*/ 1004 w 1060"/>
                <a:gd name="T21" fmla="*/ 400 h 619"/>
                <a:gd name="T22" fmla="*/ 1030 w 1060"/>
                <a:gd name="T23" fmla="*/ 376 h 619"/>
                <a:gd name="T24" fmla="*/ 1057 w 1060"/>
                <a:gd name="T25" fmla="*/ 361 h 619"/>
                <a:gd name="T26" fmla="*/ 1060 w 1060"/>
                <a:gd name="T27" fmla="*/ 354 h 619"/>
                <a:gd name="T28" fmla="*/ 1034 w 1060"/>
                <a:gd name="T29" fmla="*/ 337 h 619"/>
                <a:gd name="T30" fmla="*/ 1024 w 1060"/>
                <a:gd name="T31" fmla="*/ 328 h 619"/>
                <a:gd name="T32" fmla="*/ 1014 w 1060"/>
                <a:gd name="T33" fmla="*/ 325 h 619"/>
                <a:gd name="T34" fmla="*/ 1007 w 1060"/>
                <a:gd name="T35" fmla="*/ 316 h 619"/>
                <a:gd name="T36" fmla="*/ 987 w 1060"/>
                <a:gd name="T37" fmla="*/ 313 h 619"/>
                <a:gd name="T38" fmla="*/ 981 w 1060"/>
                <a:gd name="T39" fmla="*/ 289 h 619"/>
                <a:gd name="T40" fmla="*/ 958 w 1060"/>
                <a:gd name="T41" fmla="*/ 283 h 619"/>
                <a:gd name="T42" fmla="*/ 954 w 1060"/>
                <a:gd name="T43" fmla="*/ 283 h 619"/>
                <a:gd name="T44" fmla="*/ 950 w 1060"/>
                <a:gd name="T45" fmla="*/ 244 h 619"/>
                <a:gd name="T46" fmla="*/ 964 w 1060"/>
                <a:gd name="T47" fmla="*/ 237 h 619"/>
                <a:gd name="T48" fmla="*/ 961 w 1060"/>
                <a:gd name="T49" fmla="*/ 216 h 619"/>
                <a:gd name="T50" fmla="*/ 947 w 1060"/>
                <a:gd name="T51" fmla="*/ 204 h 619"/>
                <a:gd name="T52" fmla="*/ 947 w 1060"/>
                <a:gd name="T53" fmla="*/ 198 h 619"/>
                <a:gd name="T54" fmla="*/ 950 w 1060"/>
                <a:gd name="T55" fmla="*/ 193 h 619"/>
                <a:gd name="T56" fmla="*/ 970 w 1060"/>
                <a:gd name="T57" fmla="*/ 175 h 619"/>
                <a:gd name="T58" fmla="*/ 977 w 1060"/>
                <a:gd name="T59" fmla="*/ 145 h 619"/>
                <a:gd name="T60" fmla="*/ 977 w 1060"/>
                <a:gd name="T61" fmla="*/ 136 h 619"/>
                <a:gd name="T62" fmla="*/ 990 w 1060"/>
                <a:gd name="T63" fmla="*/ 117 h 619"/>
                <a:gd name="T64" fmla="*/ 1001 w 1060"/>
                <a:gd name="T65" fmla="*/ 112 h 619"/>
                <a:gd name="T66" fmla="*/ 984 w 1060"/>
                <a:gd name="T67" fmla="*/ 102 h 619"/>
                <a:gd name="T68" fmla="*/ 940 w 1060"/>
                <a:gd name="T69" fmla="*/ 99 h 619"/>
                <a:gd name="T70" fmla="*/ 940 w 1060"/>
                <a:gd name="T71" fmla="*/ 94 h 619"/>
                <a:gd name="T72" fmla="*/ 931 w 1060"/>
                <a:gd name="T73" fmla="*/ 87 h 619"/>
                <a:gd name="T74" fmla="*/ 928 w 1060"/>
                <a:gd name="T75" fmla="*/ 72 h 619"/>
                <a:gd name="T76" fmla="*/ 908 w 1060"/>
                <a:gd name="T77" fmla="*/ 33 h 619"/>
                <a:gd name="T78" fmla="*/ 894 w 1060"/>
                <a:gd name="T79" fmla="*/ 30 h 619"/>
                <a:gd name="T80" fmla="*/ 887 w 1060"/>
                <a:gd name="T81" fmla="*/ 24 h 619"/>
                <a:gd name="T82" fmla="*/ 881 w 1060"/>
                <a:gd name="T83" fmla="*/ 27 h 619"/>
                <a:gd name="T84" fmla="*/ 874 w 1060"/>
                <a:gd name="T85" fmla="*/ 21 h 619"/>
                <a:gd name="T86" fmla="*/ 871 w 1060"/>
                <a:gd name="T87" fmla="*/ 9 h 619"/>
                <a:gd name="T88" fmla="*/ 857 w 1060"/>
                <a:gd name="T89" fmla="*/ 0 h 619"/>
                <a:gd name="T90" fmla="*/ 128 w 1060"/>
                <a:gd name="T91" fmla="*/ 132 h 619"/>
                <a:gd name="T92" fmla="*/ 113 w 1060"/>
                <a:gd name="T93" fmla="*/ 79 h 619"/>
                <a:gd name="T94" fmla="*/ 74 w 1060"/>
                <a:gd name="T95" fmla="*/ 114 h 619"/>
                <a:gd name="T96" fmla="*/ 67 w 1060"/>
                <a:gd name="T97" fmla="*/ 117 h 619"/>
                <a:gd name="T98" fmla="*/ 61 w 1060"/>
                <a:gd name="T99" fmla="*/ 112 h 619"/>
                <a:gd name="T100" fmla="*/ 57 w 1060"/>
                <a:gd name="T101" fmla="*/ 112 h 619"/>
                <a:gd name="T102" fmla="*/ 47 w 1060"/>
                <a:gd name="T103" fmla="*/ 132 h 619"/>
                <a:gd name="T104" fmla="*/ 10 w 1060"/>
                <a:gd name="T105" fmla="*/ 157 h 619"/>
                <a:gd name="T106" fmla="*/ 0 w 1060"/>
                <a:gd name="T107" fmla="*/ 165 h 619"/>
                <a:gd name="T108" fmla="*/ 50 w 1060"/>
                <a:gd name="T109" fmla="*/ 436 h 619"/>
                <a:gd name="T110" fmla="*/ 87 w 1060"/>
                <a:gd name="T111" fmla="*/ 619 h 619"/>
                <a:gd name="T112" fmla="*/ 264 w 1060"/>
                <a:gd name="T113" fmla="*/ 586 h 6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60"/>
                <a:gd name="T172" fmla="*/ 0 h 619"/>
                <a:gd name="T173" fmla="*/ 1060 w 1060"/>
                <a:gd name="T174" fmla="*/ 619 h 6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60" h="619">
                  <a:moveTo>
                    <a:pt x="264" y="586"/>
                  </a:moveTo>
                  <a:lnTo>
                    <a:pt x="741" y="503"/>
                  </a:lnTo>
                  <a:lnTo>
                    <a:pt x="894" y="478"/>
                  </a:lnTo>
                  <a:lnTo>
                    <a:pt x="897" y="478"/>
                  </a:lnTo>
                  <a:lnTo>
                    <a:pt x="901" y="475"/>
                  </a:lnTo>
                  <a:lnTo>
                    <a:pt x="903" y="463"/>
                  </a:lnTo>
                  <a:lnTo>
                    <a:pt x="921" y="448"/>
                  </a:lnTo>
                  <a:lnTo>
                    <a:pt x="938" y="445"/>
                  </a:lnTo>
                  <a:lnTo>
                    <a:pt x="954" y="448"/>
                  </a:lnTo>
                  <a:lnTo>
                    <a:pt x="997" y="420"/>
                  </a:lnTo>
                  <a:lnTo>
                    <a:pt x="1004" y="400"/>
                  </a:lnTo>
                  <a:lnTo>
                    <a:pt x="1030" y="376"/>
                  </a:lnTo>
                  <a:lnTo>
                    <a:pt x="1057" y="361"/>
                  </a:lnTo>
                  <a:lnTo>
                    <a:pt x="1060" y="354"/>
                  </a:lnTo>
                  <a:lnTo>
                    <a:pt x="1034" y="337"/>
                  </a:lnTo>
                  <a:lnTo>
                    <a:pt x="1024" y="328"/>
                  </a:lnTo>
                  <a:lnTo>
                    <a:pt x="1014" y="325"/>
                  </a:lnTo>
                  <a:lnTo>
                    <a:pt x="1007" y="316"/>
                  </a:lnTo>
                  <a:lnTo>
                    <a:pt x="987" y="313"/>
                  </a:lnTo>
                  <a:lnTo>
                    <a:pt x="981" y="289"/>
                  </a:lnTo>
                  <a:lnTo>
                    <a:pt x="958" y="283"/>
                  </a:lnTo>
                  <a:lnTo>
                    <a:pt x="954" y="283"/>
                  </a:lnTo>
                  <a:lnTo>
                    <a:pt x="950" y="244"/>
                  </a:lnTo>
                  <a:lnTo>
                    <a:pt x="964" y="237"/>
                  </a:lnTo>
                  <a:lnTo>
                    <a:pt x="961" y="216"/>
                  </a:lnTo>
                  <a:lnTo>
                    <a:pt x="947" y="204"/>
                  </a:lnTo>
                  <a:lnTo>
                    <a:pt x="947" y="198"/>
                  </a:lnTo>
                  <a:lnTo>
                    <a:pt x="950" y="193"/>
                  </a:lnTo>
                  <a:lnTo>
                    <a:pt x="970" y="175"/>
                  </a:lnTo>
                  <a:lnTo>
                    <a:pt x="977" y="145"/>
                  </a:lnTo>
                  <a:lnTo>
                    <a:pt x="977" y="136"/>
                  </a:lnTo>
                  <a:lnTo>
                    <a:pt x="990" y="117"/>
                  </a:lnTo>
                  <a:lnTo>
                    <a:pt x="1001" y="112"/>
                  </a:lnTo>
                  <a:lnTo>
                    <a:pt x="984" y="102"/>
                  </a:lnTo>
                  <a:lnTo>
                    <a:pt x="940" y="99"/>
                  </a:lnTo>
                  <a:lnTo>
                    <a:pt x="940" y="94"/>
                  </a:lnTo>
                  <a:lnTo>
                    <a:pt x="931" y="87"/>
                  </a:lnTo>
                  <a:lnTo>
                    <a:pt x="928" y="72"/>
                  </a:lnTo>
                  <a:lnTo>
                    <a:pt x="908" y="33"/>
                  </a:lnTo>
                  <a:lnTo>
                    <a:pt x="894" y="30"/>
                  </a:lnTo>
                  <a:lnTo>
                    <a:pt x="887" y="24"/>
                  </a:lnTo>
                  <a:lnTo>
                    <a:pt x="881" y="27"/>
                  </a:lnTo>
                  <a:lnTo>
                    <a:pt x="874" y="21"/>
                  </a:lnTo>
                  <a:lnTo>
                    <a:pt x="871" y="9"/>
                  </a:lnTo>
                  <a:lnTo>
                    <a:pt x="857" y="0"/>
                  </a:lnTo>
                  <a:lnTo>
                    <a:pt x="128" y="132"/>
                  </a:lnTo>
                  <a:lnTo>
                    <a:pt x="113" y="79"/>
                  </a:lnTo>
                  <a:lnTo>
                    <a:pt x="74" y="114"/>
                  </a:lnTo>
                  <a:lnTo>
                    <a:pt x="67" y="117"/>
                  </a:lnTo>
                  <a:lnTo>
                    <a:pt x="61" y="112"/>
                  </a:lnTo>
                  <a:lnTo>
                    <a:pt x="57" y="112"/>
                  </a:lnTo>
                  <a:lnTo>
                    <a:pt x="47" y="132"/>
                  </a:lnTo>
                  <a:lnTo>
                    <a:pt x="10" y="157"/>
                  </a:lnTo>
                  <a:lnTo>
                    <a:pt x="0" y="165"/>
                  </a:lnTo>
                  <a:lnTo>
                    <a:pt x="50" y="436"/>
                  </a:lnTo>
                  <a:lnTo>
                    <a:pt x="87" y="619"/>
                  </a:lnTo>
                  <a:lnTo>
                    <a:pt x="264" y="58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68" name="Freeform 449"/>
            <p:cNvSpPr>
              <a:spLocks noChangeAspect="1"/>
            </p:cNvSpPr>
            <p:nvPr/>
          </p:nvSpPr>
          <p:spPr bwMode="auto">
            <a:xfrm>
              <a:off x="8970" y="3645"/>
              <a:ext cx="1060" cy="619"/>
            </a:xfrm>
            <a:custGeom>
              <a:avLst/>
              <a:gdLst>
                <a:gd name="T0" fmla="*/ 264 w 1060"/>
                <a:gd name="T1" fmla="*/ 586 h 619"/>
                <a:gd name="T2" fmla="*/ 741 w 1060"/>
                <a:gd name="T3" fmla="*/ 503 h 619"/>
                <a:gd name="T4" fmla="*/ 894 w 1060"/>
                <a:gd name="T5" fmla="*/ 478 h 619"/>
                <a:gd name="T6" fmla="*/ 897 w 1060"/>
                <a:gd name="T7" fmla="*/ 478 h 619"/>
                <a:gd name="T8" fmla="*/ 901 w 1060"/>
                <a:gd name="T9" fmla="*/ 475 h 619"/>
                <a:gd name="T10" fmla="*/ 903 w 1060"/>
                <a:gd name="T11" fmla="*/ 463 h 619"/>
                <a:gd name="T12" fmla="*/ 921 w 1060"/>
                <a:gd name="T13" fmla="*/ 448 h 619"/>
                <a:gd name="T14" fmla="*/ 938 w 1060"/>
                <a:gd name="T15" fmla="*/ 445 h 619"/>
                <a:gd name="T16" fmla="*/ 954 w 1060"/>
                <a:gd name="T17" fmla="*/ 448 h 619"/>
                <a:gd name="T18" fmla="*/ 997 w 1060"/>
                <a:gd name="T19" fmla="*/ 420 h 619"/>
                <a:gd name="T20" fmla="*/ 1004 w 1060"/>
                <a:gd name="T21" fmla="*/ 400 h 619"/>
                <a:gd name="T22" fmla="*/ 1030 w 1060"/>
                <a:gd name="T23" fmla="*/ 376 h 619"/>
                <a:gd name="T24" fmla="*/ 1057 w 1060"/>
                <a:gd name="T25" fmla="*/ 361 h 619"/>
                <a:gd name="T26" fmla="*/ 1060 w 1060"/>
                <a:gd name="T27" fmla="*/ 354 h 619"/>
                <a:gd name="T28" fmla="*/ 1034 w 1060"/>
                <a:gd name="T29" fmla="*/ 337 h 619"/>
                <a:gd name="T30" fmla="*/ 1024 w 1060"/>
                <a:gd name="T31" fmla="*/ 328 h 619"/>
                <a:gd name="T32" fmla="*/ 1014 w 1060"/>
                <a:gd name="T33" fmla="*/ 325 h 619"/>
                <a:gd name="T34" fmla="*/ 1007 w 1060"/>
                <a:gd name="T35" fmla="*/ 316 h 619"/>
                <a:gd name="T36" fmla="*/ 987 w 1060"/>
                <a:gd name="T37" fmla="*/ 313 h 619"/>
                <a:gd name="T38" fmla="*/ 981 w 1060"/>
                <a:gd name="T39" fmla="*/ 289 h 619"/>
                <a:gd name="T40" fmla="*/ 958 w 1060"/>
                <a:gd name="T41" fmla="*/ 283 h 619"/>
                <a:gd name="T42" fmla="*/ 954 w 1060"/>
                <a:gd name="T43" fmla="*/ 283 h 619"/>
                <a:gd name="T44" fmla="*/ 950 w 1060"/>
                <a:gd name="T45" fmla="*/ 244 h 619"/>
                <a:gd name="T46" fmla="*/ 964 w 1060"/>
                <a:gd name="T47" fmla="*/ 237 h 619"/>
                <a:gd name="T48" fmla="*/ 961 w 1060"/>
                <a:gd name="T49" fmla="*/ 216 h 619"/>
                <a:gd name="T50" fmla="*/ 947 w 1060"/>
                <a:gd name="T51" fmla="*/ 204 h 619"/>
                <a:gd name="T52" fmla="*/ 947 w 1060"/>
                <a:gd name="T53" fmla="*/ 198 h 619"/>
                <a:gd name="T54" fmla="*/ 950 w 1060"/>
                <a:gd name="T55" fmla="*/ 193 h 619"/>
                <a:gd name="T56" fmla="*/ 970 w 1060"/>
                <a:gd name="T57" fmla="*/ 175 h 619"/>
                <a:gd name="T58" fmla="*/ 977 w 1060"/>
                <a:gd name="T59" fmla="*/ 145 h 619"/>
                <a:gd name="T60" fmla="*/ 977 w 1060"/>
                <a:gd name="T61" fmla="*/ 136 h 619"/>
                <a:gd name="T62" fmla="*/ 990 w 1060"/>
                <a:gd name="T63" fmla="*/ 117 h 619"/>
                <a:gd name="T64" fmla="*/ 1001 w 1060"/>
                <a:gd name="T65" fmla="*/ 112 h 619"/>
                <a:gd name="T66" fmla="*/ 984 w 1060"/>
                <a:gd name="T67" fmla="*/ 102 h 619"/>
                <a:gd name="T68" fmla="*/ 940 w 1060"/>
                <a:gd name="T69" fmla="*/ 99 h 619"/>
                <a:gd name="T70" fmla="*/ 940 w 1060"/>
                <a:gd name="T71" fmla="*/ 94 h 619"/>
                <a:gd name="T72" fmla="*/ 931 w 1060"/>
                <a:gd name="T73" fmla="*/ 87 h 619"/>
                <a:gd name="T74" fmla="*/ 928 w 1060"/>
                <a:gd name="T75" fmla="*/ 72 h 619"/>
                <a:gd name="T76" fmla="*/ 908 w 1060"/>
                <a:gd name="T77" fmla="*/ 33 h 619"/>
                <a:gd name="T78" fmla="*/ 894 w 1060"/>
                <a:gd name="T79" fmla="*/ 30 h 619"/>
                <a:gd name="T80" fmla="*/ 887 w 1060"/>
                <a:gd name="T81" fmla="*/ 24 h 619"/>
                <a:gd name="T82" fmla="*/ 881 w 1060"/>
                <a:gd name="T83" fmla="*/ 27 h 619"/>
                <a:gd name="T84" fmla="*/ 874 w 1060"/>
                <a:gd name="T85" fmla="*/ 21 h 619"/>
                <a:gd name="T86" fmla="*/ 871 w 1060"/>
                <a:gd name="T87" fmla="*/ 9 h 619"/>
                <a:gd name="T88" fmla="*/ 857 w 1060"/>
                <a:gd name="T89" fmla="*/ 0 h 619"/>
                <a:gd name="T90" fmla="*/ 128 w 1060"/>
                <a:gd name="T91" fmla="*/ 132 h 619"/>
                <a:gd name="T92" fmla="*/ 113 w 1060"/>
                <a:gd name="T93" fmla="*/ 79 h 619"/>
                <a:gd name="T94" fmla="*/ 74 w 1060"/>
                <a:gd name="T95" fmla="*/ 114 h 619"/>
                <a:gd name="T96" fmla="*/ 67 w 1060"/>
                <a:gd name="T97" fmla="*/ 117 h 619"/>
                <a:gd name="T98" fmla="*/ 61 w 1060"/>
                <a:gd name="T99" fmla="*/ 112 h 619"/>
                <a:gd name="T100" fmla="*/ 57 w 1060"/>
                <a:gd name="T101" fmla="*/ 112 h 619"/>
                <a:gd name="T102" fmla="*/ 47 w 1060"/>
                <a:gd name="T103" fmla="*/ 132 h 619"/>
                <a:gd name="T104" fmla="*/ 10 w 1060"/>
                <a:gd name="T105" fmla="*/ 157 h 619"/>
                <a:gd name="T106" fmla="*/ 0 w 1060"/>
                <a:gd name="T107" fmla="*/ 165 h 619"/>
                <a:gd name="T108" fmla="*/ 50 w 1060"/>
                <a:gd name="T109" fmla="*/ 436 h 619"/>
                <a:gd name="T110" fmla="*/ 87 w 1060"/>
                <a:gd name="T111" fmla="*/ 619 h 619"/>
                <a:gd name="T112" fmla="*/ 264 w 1060"/>
                <a:gd name="T113" fmla="*/ 586 h 6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60"/>
                <a:gd name="T172" fmla="*/ 0 h 619"/>
                <a:gd name="T173" fmla="*/ 1060 w 1060"/>
                <a:gd name="T174" fmla="*/ 619 h 6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60" h="619">
                  <a:moveTo>
                    <a:pt x="264" y="586"/>
                  </a:moveTo>
                  <a:lnTo>
                    <a:pt x="741" y="503"/>
                  </a:lnTo>
                  <a:lnTo>
                    <a:pt x="894" y="478"/>
                  </a:lnTo>
                  <a:lnTo>
                    <a:pt x="897" y="478"/>
                  </a:lnTo>
                  <a:lnTo>
                    <a:pt x="901" y="475"/>
                  </a:lnTo>
                  <a:lnTo>
                    <a:pt x="903" y="463"/>
                  </a:lnTo>
                  <a:lnTo>
                    <a:pt x="921" y="448"/>
                  </a:lnTo>
                  <a:lnTo>
                    <a:pt x="938" y="445"/>
                  </a:lnTo>
                  <a:lnTo>
                    <a:pt x="954" y="448"/>
                  </a:lnTo>
                  <a:lnTo>
                    <a:pt x="997" y="420"/>
                  </a:lnTo>
                  <a:lnTo>
                    <a:pt x="1004" y="400"/>
                  </a:lnTo>
                  <a:lnTo>
                    <a:pt x="1030" y="376"/>
                  </a:lnTo>
                  <a:lnTo>
                    <a:pt x="1057" y="361"/>
                  </a:lnTo>
                  <a:lnTo>
                    <a:pt x="1060" y="354"/>
                  </a:lnTo>
                  <a:lnTo>
                    <a:pt x="1034" y="337"/>
                  </a:lnTo>
                  <a:lnTo>
                    <a:pt x="1024" y="328"/>
                  </a:lnTo>
                  <a:lnTo>
                    <a:pt x="1014" y="325"/>
                  </a:lnTo>
                  <a:lnTo>
                    <a:pt x="1007" y="316"/>
                  </a:lnTo>
                  <a:lnTo>
                    <a:pt x="987" y="313"/>
                  </a:lnTo>
                  <a:lnTo>
                    <a:pt x="981" y="289"/>
                  </a:lnTo>
                  <a:lnTo>
                    <a:pt x="958" y="283"/>
                  </a:lnTo>
                  <a:lnTo>
                    <a:pt x="954" y="283"/>
                  </a:lnTo>
                  <a:lnTo>
                    <a:pt x="950" y="244"/>
                  </a:lnTo>
                  <a:lnTo>
                    <a:pt x="964" y="237"/>
                  </a:lnTo>
                  <a:lnTo>
                    <a:pt x="961" y="216"/>
                  </a:lnTo>
                  <a:lnTo>
                    <a:pt x="947" y="204"/>
                  </a:lnTo>
                  <a:lnTo>
                    <a:pt x="947" y="198"/>
                  </a:lnTo>
                  <a:lnTo>
                    <a:pt x="950" y="193"/>
                  </a:lnTo>
                  <a:lnTo>
                    <a:pt x="970" y="175"/>
                  </a:lnTo>
                  <a:lnTo>
                    <a:pt x="977" y="145"/>
                  </a:lnTo>
                  <a:lnTo>
                    <a:pt x="977" y="136"/>
                  </a:lnTo>
                  <a:lnTo>
                    <a:pt x="990" y="117"/>
                  </a:lnTo>
                  <a:lnTo>
                    <a:pt x="1001" y="112"/>
                  </a:lnTo>
                  <a:lnTo>
                    <a:pt x="984" y="102"/>
                  </a:lnTo>
                  <a:lnTo>
                    <a:pt x="940" y="99"/>
                  </a:lnTo>
                  <a:lnTo>
                    <a:pt x="940" y="94"/>
                  </a:lnTo>
                  <a:lnTo>
                    <a:pt x="931" y="87"/>
                  </a:lnTo>
                  <a:lnTo>
                    <a:pt x="928" y="72"/>
                  </a:lnTo>
                  <a:lnTo>
                    <a:pt x="908" y="33"/>
                  </a:lnTo>
                  <a:lnTo>
                    <a:pt x="894" y="30"/>
                  </a:lnTo>
                  <a:lnTo>
                    <a:pt x="887" y="24"/>
                  </a:lnTo>
                  <a:lnTo>
                    <a:pt x="881" y="27"/>
                  </a:lnTo>
                  <a:lnTo>
                    <a:pt x="874" y="21"/>
                  </a:lnTo>
                  <a:lnTo>
                    <a:pt x="871" y="9"/>
                  </a:lnTo>
                  <a:lnTo>
                    <a:pt x="857" y="0"/>
                  </a:lnTo>
                  <a:lnTo>
                    <a:pt x="128" y="132"/>
                  </a:lnTo>
                  <a:lnTo>
                    <a:pt x="113" y="79"/>
                  </a:lnTo>
                  <a:lnTo>
                    <a:pt x="74" y="114"/>
                  </a:lnTo>
                  <a:lnTo>
                    <a:pt x="67" y="117"/>
                  </a:lnTo>
                  <a:lnTo>
                    <a:pt x="61" y="112"/>
                  </a:lnTo>
                  <a:lnTo>
                    <a:pt x="57" y="112"/>
                  </a:lnTo>
                  <a:lnTo>
                    <a:pt x="47" y="132"/>
                  </a:lnTo>
                  <a:lnTo>
                    <a:pt x="10" y="157"/>
                  </a:lnTo>
                  <a:lnTo>
                    <a:pt x="0" y="165"/>
                  </a:lnTo>
                  <a:lnTo>
                    <a:pt x="50" y="436"/>
                  </a:lnTo>
                  <a:lnTo>
                    <a:pt x="87" y="619"/>
                  </a:lnTo>
                  <a:lnTo>
                    <a:pt x="264" y="58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69" name="Freeform 450"/>
            <p:cNvSpPr>
              <a:spLocks noChangeAspect="1"/>
            </p:cNvSpPr>
            <p:nvPr/>
          </p:nvSpPr>
          <p:spPr bwMode="auto">
            <a:xfrm>
              <a:off x="8482" y="4785"/>
              <a:ext cx="1595" cy="618"/>
            </a:xfrm>
            <a:custGeom>
              <a:avLst/>
              <a:gdLst>
                <a:gd name="T0" fmla="*/ 21 w 1595"/>
                <a:gd name="T1" fmla="*/ 503 h 618"/>
                <a:gd name="T2" fmla="*/ 44 w 1595"/>
                <a:gd name="T3" fmla="*/ 477 h 618"/>
                <a:gd name="T4" fmla="*/ 64 w 1595"/>
                <a:gd name="T5" fmla="*/ 437 h 618"/>
                <a:gd name="T6" fmla="*/ 187 w 1595"/>
                <a:gd name="T7" fmla="*/ 380 h 618"/>
                <a:gd name="T8" fmla="*/ 233 w 1595"/>
                <a:gd name="T9" fmla="*/ 331 h 618"/>
                <a:gd name="T10" fmla="*/ 257 w 1595"/>
                <a:gd name="T11" fmla="*/ 323 h 618"/>
                <a:gd name="T12" fmla="*/ 280 w 1595"/>
                <a:gd name="T13" fmla="*/ 305 h 618"/>
                <a:gd name="T14" fmla="*/ 310 w 1595"/>
                <a:gd name="T15" fmla="*/ 298 h 618"/>
                <a:gd name="T16" fmla="*/ 377 w 1595"/>
                <a:gd name="T17" fmla="*/ 274 h 618"/>
                <a:gd name="T18" fmla="*/ 434 w 1595"/>
                <a:gd name="T19" fmla="*/ 202 h 618"/>
                <a:gd name="T20" fmla="*/ 439 w 1595"/>
                <a:gd name="T21" fmla="*/ 160 h 618"/>
                <a:gd name="T22" fmla="*/ 487 w 1595"/>
                <a:gd name="T23" fmla="*/ 157 h 618"/>
                <a:gd name="T24" fmla="*/ 566 w 1595"/>
                <a:gd name="T25" fmla="*/ 151 h 618"/>
                <a:gd name="T26" fmla="*/ 1506 w 1595"/>
                <a:gd name="T27" fmla="*/ 6 h 618"/>
                <a:gd name="T28" fmla="*/ 1528 w 1595"/>
                <a:gd name="T29" fmla="*/ 25 h 618"/>
                <a:gd name="T30" fmla="*/ 1555 w 1595"/>
                <a:gd name="T31" fmla="*/ 60 h 618"/>
                <a:gd name="T32" fmla="*/ 1542 w 1595"/>
                <a:gd name="T33" fmla="*/ 60 h 618"/>
                <a:gd name="T34" fmla="*/ 1512 w 1595"/>
                <a:gd name="T35" fmla="*/ 60 h 618"/>
                <a:gd name="T36" fmla="*/ 1509 w 1595"/>
                <a:gd name="T37" fmla="*/ 75 h 618"/>
                <a:gd name="T38" fmla="*/ 1438 w 1595"/>
                <a:gd name="T39" fmla="*/ 115 h 618"/>
                <a:gd name="T40" fmla="*/ 1405 w 1595"/>
                <a:gd name="T41" fmla="*/ 142 h 618"/>
                <a:gd name="T42" fmla="*/ 1449 w 1595"/>
                <a:gd name="T43" fmla="*/ 126 h 618"/>
                <a:gd name="T44" fmla="*/ 1523 w 1595"/>
                <a:gd name="T45" fmla="*/ 112 h 618"/>
                <a:gd name="T46" fmla="*/ 1525 w 1595"/>
                <a:gd name="T47" fmla="*/ 136 h 618"/>
                <a:gd name="T48" fmla="*/ 1545 w 1595"/>
                <a:gd name="T49" fmla="*/ 130 h 618"/>
                <a:gd name="T50" fmla="*/ 1586 w 1595"/>
                <a:gd name="T51" fmla="*/ 130 h 618"/>
                <a:gd name="T52" fmla="*/ 1592 w 1595"/>
                <a:gd name="T53" fmla="*/ 181 h 618"/>
                <a:gd name="T54" fmla="*/ 1562 w 1595"/>
                <a:gd name="T55" fmla="*/ 217 h 618"/>
                <a:gd name="T56" fmla="*/ 1516 w 1595"/>
                <a:gd name="T57" fmla="*/ 245 h 618"/>
                <a:gd name="T58" fmla="*/ 1472 w 1595"/>
                <a:gd name="T59" fmla="*/ 241 h 618"/>
                <a:gd name="T60" fmla="*/ 1462 w 1595"/>
                <a:gd name="T61" fmla="*/ 223 h 618"/>
                <a:gd name="T62" fmla="*/ 1446 w 1595"/>
                <a:gd name="T63" fmla="*/ 220 h 618"/>
                <a:gd name="T64" fmla="*/ 1442 w 1595"/>
                <a:gd name="T65" fmla="*/ 250 h 618"/>
                <a:gd name="T66" fmla="*/ 1475 w 1595"/>
                <a:gd name="T67" fmla="*/ 274 h 618"/>
                <a:gd name="T68" fmla="*/ 1438 w 1595"/>
                <a:gd name="T69" fmla="*/ 335 h 618"/>
                <a:gd name="T70" fmla="*/ 1396 w 1595"/>
                <a:gd name="T71" fmla="*/ 335 h 618"/>
                <a:gd name="T72" fmla="*/ 1442 w 1595"/>
                <a:gd name="T73" fmla="*/ 344 h 618"/>
                <a:gd name="T74" fmla="*/ 1502 w 1595"/>
                <a:gd name="T75" fmla="*/ 313 h 618"/>
                <a:gd name="T76" fmla="*/ 1512 w 1595"/>
                <a:gd name="T77" fmla="*/ 350 h 618"/>
                <a:gd name="T78" fmla="*/ 1438 w 1595"/>
                <a:gd name="T79" fmla="*/ 392 h 618"/>
                <a:gd name="T80" fmla="*/ 1359 w 1595"/>
                <a:gd name="T81" fmla="*/ 443 h 618"/>
                <a:gd name="T82" fmla="*/ 1323 w 1595"/>
                <a:gd name="T83" fmla="*/ 473 h 618"/>
                <a:gd name="T84" fmla="*/ 1272 w 1595"/>
                <a:gd name="T85" fmla="*/ 582 h 618"/>
                <a:gd name="T86" fmla="*/ 1172 w 1595"/>
                <a:gd name="T87" fmla="*/ 612 h 618"/>
                <a:gd name="T88" fmla="*/ 713 w 1595"/>
                <a:gd name="T89" fmla="*/ 495 h 618"/>
                <a:gd name="T90" fmla="*/ 653 w 1595"/>
                <a:gd name="T91" fmla="*/ 449 h 618"/>
                <a:gd name="T92" fmla="*/ 649 w 1595"/>
                <a:gd name="T93" fmla="*/ 431 h 618"/>
                <a:gd name="T94" fmla="*/ 397 w 1595"/>
                <a:gd name="T95" fmla="*/ 461 h 618"/>
                <a:gd name="T96" fmla="*/ 330 w 1595"/>
                <a:gd name="T97" fmla="*/ 491 h 6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595"/>
                <a:gd name="T148" fmla="*/ 0 h 618"/>
                <a:gd name="T149" fmla="*/ 1595 w 1595"/>
                <a:gd name="T150" fmla="*/ 618 h 6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595" h="618">
                  <a:moveTo>
                    <a:pt x="0" y="552"/>
                  </a:moveTo>
                  <a:lnTo>
                    <a:pt x="3" y="500"/>
                  </a:lnTo>
                  <a:lnTo>
                    <a:pt x="21" y="503"/>
                  </a:lnTo>
                  <a:lnTo>
                    <a:pt x="30" y="500"/>
                  </a:lnTo>
                  <a:lnTo>
                    <a:pt x="44" y="488"/>
                  </a:lnTo>
                  <a:lnTo>
                    <a:pt x="44" y="477"/>
                  </a:lnTo>
                  <a:lnTo>
                    <a:pt x="44" y="464"/>
                  </a:lnTo>
                  <a:lnTo>
                    <a:pt x="47" y="453"/>
                  </a:lnTo>
                  <a:lnTo>
                    <a:pt x="64" y="437"/>
                  </a:lnTo>
                  <a:lnTo>
                    <a:pt x="100" y="425"/>
                  </a:lnTo>
                  <a:lnTo>
                    <a:pt x="143" y="413"/>
                  </a:lnTo>
                  <a:lnTo>
                    <a:pt x="187" y="380"/>
                  </a:lnTo>
                  <a:lnTo>
                    <a:pt x="204" y="374"/>
                  </a:lnTo>
                  <a:lnTo>
                    <a:pt x="230" y="353"/>
                  </a:lnTo>
                  <a:lnTo>
                    <a:pt x="233" y="331"/>
                  </a:lnTo>
                  <a:lnTo>
                    <a:pt x="240" y="331"/>
                  </a:lnTo>
                  <a:lnTo>
                    <a:pt x="250" y="331"/>
                  </a:lnTo>
                  <a:lnTo>
                    <a:pt x="257" y="323"/>
                  </a:lnTo>
                  <a:lnTo>
                    <a:pt x="260" y="316"/>
                  </a:lnTo>
                  <a:lnTo>
                    <a:pt x="276" y="305"/>
                  </a:lnTo>
                  <a:lnTo>
                    <a:pt x="280" y="305"/>
                  </a:lnTo>
                  <a:lnTo>
                    <a:pt x="294" y="313"/>
                  </a:lnTo>
                  <a:lnTo>
                    <a:pt x="307" y="305"/>
                  </a:lnTo>
                  <a:lnTo>
                    <a:pt x="310" y="298"/>
                  </a:lnTo>
                  <a:lnTo>
                    <a:pt x="330" y="283"/>
                  </a:lnTo>
                  <a:lnTo>
                    <a:pt x="346" y="278"/>
                  </a:lnTo>
                  <a:lnTo>
                    <a:pt x="377" y="274"/>
                  </a:lnTo>
                  <a:lnTo>
                    <a:pt x="407" y="229"/>
                  </a:lnTo>
                  <a:lnTo>
                    <a:pt x="434" y="215"/>
                  </a:lnTo>
                  <a:lnTo>
                    <a:pt x="434" y="202"/>
                  </a:lnTo>
                  <a:lnTo>
                    <a:pt x="439" y="190"/>
                  </a:lnTo>
                  <a:lnTo>
                    <a:pt x="434" y="175"/>
                  </a:lnTo>
                  <a:lnTo>
                    <a:pt x="439" y="160"/>
                  </a:lnTo>
                  <a:lnTo>
                    <a:pt x="439" y="157"/>
                  </a:lnTo>
                  <a:lnTo>
                    <a:pt x="489" y="148"/>
                  </a:lnTo>
                  <a:lnTo>
                    <a:pt x="487" y="157"/>
                  </a:lnTo>
                  <a:lnTo>
                    <a:pt x="536" y="151"/>
                  </a:lnTo>
                  <a:lnTo>
                    <a:pt x="556" y="148"/>
                  </a:lnTo>
                  <a:lnTo>
                    <a:pt x="566" y="151"/>
                  </a:lnTo>
                  <a:lnTo>
                    <a:pt x="1043" y="79"/>
                  </a:lnTo>
                  <a:lnTo>
                    <a:pt x="1499" y="0"/>
                  </a:lnTo>
                  <a:lnTo>
                    <a:pt x="1506" y="6"/>
                  </a:lnTo>
                  <a:lnTo>
                    <a:pt x="1509" y="13"/>
                  </a:lnTo>
                  <a:lnTo>
                    <a:pt x="1523" y="21"/>
                  </a:lnTo>
                  <a:lnTo>
                    <a:pt x="1528" y="25"/>
                  </a:lnTo>
                  <a:lnTo>
                    <a:pt x="1539" y="33"/>
                  </a:lnTo>
                  <a:lnTo>
                    <a:pt x="1545" y="39"/>
                  </a:lnTo>
                  <a:lnTo>
                    <a:pt x="1555" y="60"/>
                  </a:lnTo>
                  <a:lnTo>
                    <a:pt x="1552" y="67"/>
                  </a:lnTo>
                  <a:lnTo>
                    <a:pt x="1545" y="67"/>
                  </a:lnTo>
                  <a:lnTo>
                    <a:pt x="1542" y="60"/>
                  </a:lnTo>
                  <a:lnTo>
                    <a:pt x="1528" y="63"/>
                  </a:lnTo>
                  <a:lnTo>
                    <a:pt x="1519" y="63"/>
                  </a:lnTo>
                  <a:lnTo>
                    <a:pt x="1512" y="60"/>
                  </a:lnTo>
                  <a:lnTo>
                    <a:pt x="1506" y="63"/>
                  </a:lnTo>
                  <a:lnTo>
                    <a:pt x="1509" y="70"/>
                  </a:lnTo>
                  <a:lnTo>
                    <a:pt x="1509" y="75"/>
                  </a:lnTo>
                  <a:lnTo>
                    <a:pt x="1466" y="94"/>
                  </a:lnTo>
                  <a:lnTo>
                    <a:pt x="1456" y="103"/>
                  </a:lnTo>
                  <a:lnTo>
                    <a:pt x="1438" y="115"/>
                  </a:lnTo>
                  <a:lnTo>
                    <a:pt x="1412" y="121"/>
                  </a:lnTo>
                  <a:lnTo>
                    <a:pt x="1405" y="136"/>
                  </a:lnTo>
                  <a:lnTo>
                    <a:pt x="1405" y="142"/>
                  </a:lnTo>
                  <a:lnTo>
                    <a:pt x="1412" y="142"/>
                  </a:lnTo>
                  <a:lnTo>
                    <a:pt x="1422" y="139"/>
                  </a:lnTo>
                  <a:lnTo>
                    <a:pt x="1449" y="126"/>
                  </a:lnTo>
                  <a:lnTo>
                    <a:pt x="1479" y="121"/>
                  </a:lnTo>
                  <a:lnTo>
                    <a:pt x="1496" y="112"/>
                  </a:lnTo>
                  <a:lnTo>
                    <a:pt x="1523" y="112"/>
                  </a:lnTo>
                  <a:lnTo>
                    <a:pt x="1525" y="115"/>
                  </a:lnTo>
                  <a:lnTo>
                    <a:pt x="1523" y="130"/>
                  </a:lnTo>
                  <a:lnTo>
                    <a:pt x="1525" y="136"/>
                  </a:lnTo>
                  <a:lnTo>
                    <a:pt x="1532" y="142"/>
                  </a:lnTo>
                  <a:lnTo>
                    <a:pt x="1542" y="139"/>
                  </a:lnTo>
                  <a:lnTo>
                    <a:pt x="1545" y="130"/>
                  </a:lnTo>
                  <a:lnTo>
                    <a:pt x="1562" y="112"/>
                  </a:lnTo>
                  <a:lnTo>
                    <a:pt x="1575" y="112"/>
                  </a:lnTo>
                  <a:lnTo>
                    <a:pt x="1586" y="130"/>
                  </a:lnTo>
                  <a:lnTo>
                    <a:pt x="1589" y="166"/>
                  </a:lnTo>
                  <a:lnTo>
                    <a:pt x="1595" y="175"/>
                  </a:lnTo>
                  <a:lnTo>
                    <a:pt x="1592" y="181"/>
                  </a:lnTo>
                  <a:lnTo>
                    <a:pt x="1569" y="196"/>
                  </a:lnTo>
                  <a:lnTo>
                    <a:pt x="1562" y="208"/>
                  </a:lnTo>
                  <a:lnTo>
                    <a:pt x="1562" y="217"/>
                  </a:lnTo>
                  <a:lnTo>
                    <a:pt x="1542" y="232"/>
                  </a:lnTo>
                  <a:lnTo>
                    <a:pt x="1528" y="236"/>
                  </a:lnTo>
                  <a:lnTo>
                    <a:pt x="1516" y="245"/>
                  </a:lnTo>
                  <a:lnTo>
                    <a:pt x="1486" y="241"/>
                  </a:lnTo>
                  <a:lnTo>
                    <a:pt x="1475" y="238"/>
                  </a:lnTo>
                  <a:lnTo>
                    <a:pt x="1472" y="241"/>
                  </a:lnTo>
                  <a:lnTo>
                    <a:pt x="1470" y="241"/>
                  </a:lnTo>
                  <a:lnTo>
                    <a:pt x="1462" y="229"/>
                  </a:lnTo>
                  <a:lnTo>
                    <a:pt x="1462" y="223"/>
                  </a:lnTo>
                  <a:lnTo>
                    <a:pt x="1459" y="217"/>
                  </a:lnTo>
                  <a:lnTo>
                    <a:pt x="1449" y="217"/>
                  </a:lnTo>
                  <a:lnTo>
                    <a:pt x="1446" y="220"/>
                  </a:lnTo>
                  <a:lnTo>
                    <a:pt x="1449" y="247"/>
                  </a:lnTo>
                  <a:lnTo>
                    <a:pt x="1446" y="253"/>
                  </a:lnTo>
                  <a:lnTo>
                    <a:pt x="1442" y="250"/>
                  </a:lnTo>
                  <a:lnTo>
                    <a:pt x="1449" y="262"/>
                  </a:lnTo>
                  <a:lnTo>
                    <a:pt x="1462" y="262"/>
                  </a:lnTo>
                  <a:lnTo>
                    <a:pt x="1475" y="274"/>
                  </a:lnTo>
                  <a:lnTo>
                    <a:pt x="1466" y="290"/>
                  </a:lnTo>
                  <a:lnTo>
                    <a:pt x="1472" y="295"/>
                  </a:lnTo>
                  <a:lnTo>
                    <a:pt x="1438" y="335"/>
                  </a:lnTo>
                  <a:lnTo>
                    <a:pt x="1426" y="337"/>
                  </a:lnTo>
                  <a:lnTo>
                    <a:pt x="1409" y="335"/>
                  </a:lnTo>
                  <a:lnTo>
                    <a:pt x="1396" y="335"/>
                  </a:lnTo>
                  <a:lnTo>
                    <a:pt x="1392" y="337"/>
                  </a:lnTo>
                  <a:lnTo>
                    <a:pt x="1402" y="347"/>
                  </a:lnTo>
                  <a:lnTo>
                    <a:pt x="1442" y="344"/>
                  </a:lnTo>
                  <a:lnTo>
                    <a:pt x="1466" y="337"/>
                  </a:lnTo>
                  <a:lnTo>
                    <a:pt x="1499" y="323"/>
                  </a:lnTo>
                  <a:lnTo>
                    <a:pt x="1502" y="313"/>
                  </a:lnTo>
                  <a:lnTo>
                    <a:pt x="1512" y="313"/>
                  </a:lnTo>
                  <a:lnTo>
                    <a:pt x="1523" y="326"/>
                  </a:lnTo>
                  <a:lnTo>
                    <a:pt x="1512" y="350"/>
                  </a:lnTo>
                  <a:lnTo>
                    <a:pt x="1483" y="380"/>
                  </a:lnTo>
                  <a:lnTo>
                    <a:pt x="1453" y="387"/>
                  </a:lnTo>
                  <a:lnTo>
                    <a:pt x="1438" y="392"/>
                  </a:lnTo>
                  <a:lnTo>
                    <a:pt x="1402" y="395"/>
                  </a:lnTo>
                  <a:lnTo>
                    <a:pt x="1373" y="440"/>
                  </a:lnTo>
                  <a:lnTo>
                    <a:pt x="1359" y="443"/>
                  </a:lnTo>
                  <a:lnTo>
                    <a:pt x="1359" y="449"/>
                  </a:lnTo>
                  <a:lnTo>
                    <a:pt x="1359" y="453"/>
                  </a:lnTo>
                  <a:lnTo>
                    <a:pt x="1323" y="473"/>
                  </a:lnTo>
                  <a:lnTo>
                    <a:pt x="1302" y="495"/>
                  </a:lnTo>
                  <a:lnTo>
                    <a:pt x="1286" y="537"/>
                  </a:lnTo>
                  <a:lnTo>
                    <a:pt x="1272" y="582"/>
                  </a:lnTo>
                  <a:lnTo>
                    <a:pt x="1265" y="594"/>
                  </a:lnTo>
                  <a:lnTo>
                    <a:pt x="1245" y="600"/>
                  </a:lnTo>
                  <a:lnTo>
                    <a:pt x="1172" y="612"/>
                  </a:lnTo>
                  <a:lnTo>
                    <a:pt x="1166" y="618"/>
                  </a:lnTo>
                  <a:lnTo>
                    <a:pt x="920" y="470"/>
                  </a:lnTo>
                  <a:lnTo>
                    <a:pt x="713" y="495"/>
                  </a:lnTo>
                  <a:lnTo>
                    <a:pt x="710" y="467"/>
                  </a:lnTo>
                  <a:lnTo>
                    <a:pt x="673" y="440"/>
                  </a:lnTo>
                  <a:lnTo>
                    <a:pt x="653" y="449"/>
                  </a:lnTo>
                  <a:lnTo>
                    <a:pt x="646" y="443"/>
                  </a:lnTo>
                  <a:lnTo>
                    <a:pt x="649" y="434"/>
                  </a:lnTo>
                  <a:lnTo>
                    <a:pt x="649" y="431"/>
                  </a:lnTo>
                  <a:lnTo>
                    <a:pt x="407" y="455"/>
                  </a:lnTo>
                  <a:lnTo>
                    <a:pt x="400" y="453"/>
                  </a:lnTo>
                  <a:lnTo>
                    <a:pt x="397" y="461"/>
                  </a:lnTo>
                  <a:lnTo>
                    <a:pt x="346" y="482"/>
                  </a:lnTo>
                  <a:lnTo>
                    <a:pt x="346" y="491"/>
                  </a:lnTo>
                  <a:lnTo>
                    <a:pt x="330" y="491"/>
                  </a:lnTo>
                  <a:lnTo>
                    <a:pt x="273" y="516"/>
                  </a:lnTo>
                  <a:lnTo>
                    <a:pt x="0" y="55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70" name="Freeform 451"/>
            <p:cNvSpPr>
              <a:spLocks noChangeAspect="1"/>
            </p:cNvSpPr>
            <p:nvPr/>
          </p:nvSpPr>
          <p:spPr bwMode="auto">
            <a:xfrm>
              <a:off x="8720" y="5215"/>
              <a:ext cx="926" cy="633"/>
            </a:xfrm>
            <a:custGeom>
              <a:avLst/>
              <a:gdLst>
                <a:gd name="T0" fmla="*/ 548 w 926"/>
                <a:gd name="T1" fmla="*/ 633 h 633"/>
                <a:gd name="T2" fmla="*/ 511 w 926"/>
                <a:gd name="T3" fmla="*/ 624 h 633"/>
                <a:gd name="T4" fmla="*/ 495 w 926"/>
                <a:gd name="T5" fmla="*/ 572 h 633"/>
                <a:gd name="T6" fmla="*/ 445 w 926"/>
                <a:gd name="T7" fmla="*/ 533 h 633"/>
                <a:gd name="T8" fmla="*/ 411 w 926"/>
                <a:gd name="T9" fmla="*/ 473 h 633"/>
                <a:gd name="T10" fmla="*/ 385 w 926"/>
                <a:gd name="T11" fmla="*/ 442 h 633"/>
                <a:gd name="T12" fmla="*/ 332 w 926"/>
                <a:gd name="T13" fmla="*/ 406 h 633"/>
                <a:gd name="T14" fmla="*/ 311 w 926"/>
                <a:gd name="T15" fmla="*/ 381 h 633"/>
                <a:gd name="T16" fmla="*/ 292 w 926"/>
                <a:gd name="T17" fmla="*/ 354 h 633"/>
                <a:gd name="T18" fmla="*/ 202 w 926"/>
                <a:gd name="T19" fmla="*/ 296 h 633"/>
                <a:gd name="T20" fmla="*/ 169 w 926"/>
                <a:gd name="T21" fmla="*/ 272 h 633"/>
                <a:gd name="T22" fmla="*/ 129 w 926"/>
                <a:gd name="T23" fmla="*/ 218 h 633"/>
                <a:gd name="T24" fmla="*/ 103 w 926"/>
                <a:gd name="T25" fmla="*/ 191 h 633"/>
                <a:gd name="T26" fmla="*/ 13 w 926"/>
                <a:gd name="T27" fmla="*/ 160 h 633"/>
                <a:gd name="T28" fmla="*/ 17 w 926"/>
                <a:gd name="T29" fmla="*/ 115 h 633"/>
                <a:gd name="T30" fmla="*/ 39 w 926"/>
                <a:gd name="T31" fmla="*/ 93 h 633"/>
                <a:gd name="T32" fmla="*/ 36 w 926"/>
                <a:gd name="T33" fmla="*/ 85 h 633"/>
                <a:gd name="T34" fmla="*/ 109 w 926"/>
                <a:gd name="T35" fmla="*/ 60 h 633"/>
                <a:gd name="T36" fmla="*/ 160 w 926"/>
                <a:gd name="T37" fmla="*/ 30 h 633"/>
                <a:gd name="T38" fmla="*/ 169 w 926"/>
                <a:gd name="T39" fmla="*/ 25 h 633"/>
                <a:gd name="T40" fmla="*/ 411 w 926"/>
                <a:gd name="T41" fmla="*/ 3 h 633"/>
                <a:gd name="T42" fmla="*/ 415 w 926"/>
                <a:gd name="T43" fmla="*/ 18 h 633"/>
                <a:gd name="T44" fmla="*/ 471 w 926"/>
                <a:gd name="T45" fmla="*/ 36 h 633"/>
                <a:gd name="T46" fmla="*/ 681 w 926"/>
                <a:gd name="T47" fmla="*/ 39 h 633"/>
                <a:gd name="T48" fmla="*/ 916 w 926"/>
                <a:gd name="T49" fmla="*/ 194 h 633"/>
                <a:gd name="T50" fmla="*/ 879 w 926"/>
                <a:gd name="T51" fmla="*/ 227 h 633"/>
                <a:gd name="T52" fmla="*/ 839 w 926"/>
                <a:gd name="T53" fmla="*/ 285 h 633"/>
                <a:gd name="T54" fmla="*/ 833 w 926"/>
                <a:gd name="T55" fmla="*/ 330 h 633"/>
                <a:gd name="T56" fmla="*/ 826 w 926"/>
                <a:gd name="T57" fmla="*/ 357 h 633"/>
                <a:gd name="T58" fmla="*/ 806 w 926"/>
                <a:gd name="T59" fmla="*/ 370 h 633"/>
                <a:gd name="T60" fmla="*/ 783 w 926"/>
                <a:gd name="T61" fmla="*/ 391 h 633"/>
                <a:gd name="T62" fmla="*/ 760 w 926"/>
                <a:gd name="T63" fmla="*/ 423 h 633"/>
                <a:gd name="T64" fmla="*/ 714 w 926"/>
                <a:gd name="T65" fmla="*/ 467 h 633"/>
                <a:gd name="T66" fmla="*/ 677 w 926"/>
                <a:gd name="T67" fmla="*/ 494 h 633"/>
                <a:gd name="T68" fmla="*/ 650 w 926"/>
                <a:gd name="T69" fmla="*/ 515 h 633"/>
                <a:gd name="T70" fmla="*/ 621 w 926"/>
                <a:gd name="T71" fmla="*/ 527 h 633"/>
                <a:gd name="T72" fmla="*/ 617 w 926"/>
                <a:gd name="T73" fmla="*/ 542 h 633"/>
                <a:gd name="T74" fmla="*/ 607 w 926"/>
                <a:gd name="T75" fmla="*/ 561 h 633"/>
                <a:gd name="T76" fmla="*/ 577 w 926"/>
                <a:gd name="T77" fmla="*/ 572 h 633"/>
                <a:gd name="T78" fmla="*/ 574 w 926"/>
                <a:gd name="T79" fmla="*/ 579 h 633"/>
                <a:gd name="T80" fmla="*/ 581 w 926"/>
                <a:gd name="T81" fmla="*/ 587 h 633"/>
                <a:gd name="T82" fmla="*/ 584 w 926"/>
                <a:gd name="T83" fmla="*/ 596 h 633"/>
                <a:gd name="T84" fmla="*/ 561 w 926"/>
                <a:gd name="T85" fmla="*/ 618 h 633"/>
                <a:gd name="T86" fmla="*/ 554 w 926"/>
                <a:gd name="T87" fmla="*/ 633 h 63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926"/>
                <a:gd name="T133" fmla="*/ 0 h 633"/>
                <a:gd name="T134" fmla="*/ 926 w 926"/>
                <a:gd name="T135" fmla="*/ 633 h 63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926" h="633">
                  <a:moveTo>
                    <a:pt x="554" y="633"/>
                  </a:moveTo>
                  <a:lnTo>
                    <a:pt x="548" y="633"/>
                  </a:lnTo>
                  <a:lnTo>
                    <a:pt x="521" y="630"/>
                  </a:lnTo>
                  <a:lnTo>
                    <a:pt x="511" y="624"/>
                  </a:lnTo>
                  <a:lnTo>
                    <a:pt x="508" y="615"/>
                  </a:lnTo>
                  <a:lnTo>
                    <a:pt x="495" y="572"/>
                  </a:lnTo>
                  <a:lnTo>
                    <a:pt x="471" y="545"/>
                  </a:lnTo>
                  <a:lnTo>
                    <a:pt x="445" y="533"/>
                  </a:lnTo>
                  <a:lnTo>
                    <a:pt x="428" y="490"/>
                  </a:lnTo>
                  <a:lnTo>
                    <a:pt x="411" y="473"/>
                  </a:lnTo>
                  <a:lnTo>
                    <a:pt x="402" y="448"/>
                  </a:lnTo>
                  <a:lnTo>
                    <a:pt x="385" y="442"/>
                  </a:lnTo>
                  <a:lnTo>
                    <a:pt x="355" y="430"/>
                  </a:lnTo>
                  <a:lnTo>
                    <a:pt x="332" y="406"/>
                  </a:lnTo>
                  <a:lnTo>
                    <a:pt x="311" y="394"/>
                  </a:lnTo>
                  <a:lnTo>
                    <a:pt x="311" y="381"/>
                  </a:lnTo>
                  <a:lnTo>
                    <a:pt x="302" y="363"/>
                  </a:lnTo>
                  <a:lnTo>
                    <a:pt x="292" y="354"/>
                  </a:lnTo>
                  <a:lnTo>
                    <a:pt x="262" y="345"/>
                  </a:lnTo>
                  <a:lnTo>
                    <a:pt x="202" y="296"/>
                  </a:lnTo>
                  <a:lnTo>
                    <a:pt x="176" y="287"/>
                  </a:lnTo>
                  <a:lnTo>
                    <a:pt x="169" y="272"/>
                  </a:lnTo>
                  <a:lnTo>
                    <a:pt x="146" y="251"/>
                  </a:lnTo>
                  <a:lnTo>
                    <a:pt x="129" y="218"/>
                  </a:lnTo>
                  <a:lnTo>
                    <a:pt x="109" y="200"/>
                  </a:lnTo>
                  <a:lnTo>
                    <a:pt x="103" y="191"/>
                  </a:lnTo>
                  <a:lnTo>
                    <a:pt x="66" y="184"/>
                  </a:lnTo>
                  <a:lnTo>
                    <a:pt x="13" y="160"/>
                  </a:lnTo>
                  <a:lnTo>
                    <a:pt x="0" y="149"/>
                  </a:lnTo>
                  <a:lnTo>
                    <a:pt x="17" y="115"/>
                  </a:lnTo>
                  <a:lnTo>
                    <a:pt x="29" y="106"/>
                  </a:lnTo>
                  <a:lnTo>
                    <a:pt x="39" y="93"/>
                  </a:lnTo>
                  <a:lnTo>
                    <a:pt x="39" y="88"/>
                  </a:lnTo>
                  <a:lnTo>
                    <a:pt x="36" y="85"/>
                  </a:lnTo>
                  <a:lnTo>
                    <a:pt x="93" y="60"/>
                  </a:lnTo>
                  <a:lnTo>
                    <a:pt x="109" y="60"/>
                  </a:lnTo>
                  <a:lnTo>
                    <a:pt x="109" y="51"/>
                  </a:lnTo>
                  <a:lnTo>
                    <a:pt x="160" y="30"/>
                  </a:lnTo>
                  <a:lnTo>
                    <a:pt x="162" y="21"/>
                  </a:lnTo>
                  <a:lnTo>
                    <a:pt x="169" y="25"/>
                  </a:lnTo>
                  <a:lnTo>
                    <a:pt x="411" y="0"/>
                  </a:lnTo>
                  <a:lnTo>
                    <a:pt x="411" y="3"/>
                  </a:lnTo>
                  <a:lnTo>
                    <a:pt x="408" y="11"/>
                  </a:lnTo>
                  <a:lnTo>
                    <a:pt x="415" y="18"/>
                  </a:lnTo>
                  <a:lnTo>
                    <a:pt x="435" y="9"/>
                  </a:lnTo>
                  <a:lnTo>
                    <a:pt x="471" y="36"/>
                  </a:lnTo>
                  <a:lnTo>
                    <a:pt x="475" y="63"/>
                  </a:lnTo>
                  <a:lnTo>
                    <a:pt x="681" y="39"/>
                  </a:lnTo>
                  <a:lnTo>
                    <a:pt x="926" y="187"/>
                  </a:lnTo>
                  <a:lnTo>
                    <a:pt x="916" y="194"/>
                  </a:lnTo>
                  <a:lnTo>
                    <a:pt x="897" y="205"/>
                  </a:lnTo>
                  <a:lnTo>
                    <a:pt x="879" y="227"/>
                  </a:lnTo>
                  <a:lnTo>
                    <a:pt x="850" y="269"/>
                  </a:lnTo>
                  <a:lnTo>
                    <a:pt x="839" y="285"/>
                  </a:lnTo>
                  <a:lnTo>
                    <a:pt x="830" y="309"/>
                  </a:lnTo>
                  <a:lnTo>
                    <a:pt x="833" y="330"/>
                  </a:lnTo>
                  <a:lnTo>
                    <a:pt x="833" y="352"/>
                  </a:lnTo>
                  <a:lnTo>
                    <a:pt x="826" y="357"/>
                  </a:lnTo>
                  <a:lnTo>
                    <a:pt x="819" y="367"/>
                  </a:lnTo>
                  <a:lnTo>
                    <a:pt x="806" y="370"/>
                  </a:lnTo>
                  <a:lnTo>
                    <a:pt x="796" y="378"/>
                  </a:lnTo>
                  <a:lnTo>
                    <a:pt x="783" y="391"/>
                  </a:lnTo>
                  <a:lnTo>
                    <a:pt x="770" y="409"/>
                  </a:lnTo>
                  <a:lnTo>
                    <a:pt x="760" y="423"/>
                  </a:lnTo>
                  <a:lnTo>
                    <a:pt x="730" y="442"/>
                  </a:lnTo>
                  <a:lnTo>
                    <a:pt x="714" y="467"/>
                  </a:lnTo>
                  <a:lnTo>
                    <a:pt x="697" y="482"/>
                  </a:lnTo>
                  <a:lnTo>
                    <a:pt x="677" y="494"/>
                  </a:lnTo>
                  <a:lnTo>
                    <a:pt x="664" y="505"/>
                  </a:lnTo>
                  <a:lnTo>
                    <a:pt x="650" y="515"/>
                  </a:lnTo>
                  <a:lnTo>
                    <a:pt x="634" y="524"/>
                  </a:lnTo>
                  <a:lnTo>
                    <a:pt x="621" y="527"/>
                  </a:lnTo>
                  <a:lnTo>
                    <a:pt x="617" y="536"/>
                  </a:lnTo>
                  <a:lnTo>
                    <a:pt x="617" y="542"/>
                  </a:lnTo>
                  <a:lnTo>
                    <a:pt x="614" y="545"/>
                  </a:lnTo>
                  <a:lnTo>
                    <a:pt x="607" y="561"/>
                  </a:lnTo>
                  <a:lnTo>
                    <a:pt x="591" y="572"/>
                  </a:lnTo>
                  <a:lnTo>
                    <a:pt x="577" y="572"/>
                  </a:lnTo>
                  <a:lnTo>
                    <a:pt x="574" y="575"/>
                  </a:lnTo>
                  <a:lnTo>
                    <a:pt x="574" y="579"/>
                  </a:lnTo>
                  <a:lnTo>
                    <a:pt x="577" y="585"/>
                  </a:lnTo>
                  <a:lnTo>
                    <a:pt x="581" y="587"/>
                  </a:lnTo>
                  <a:lnTo>
                    <a:pt x="587" y="587"/>
                  </a:lnTo>
                  <a:lnTo>
                    <a:pt x="584" y="596"/>
                  </a:lnTo>
                  <a:lnTo>
                    <a:pt x="577" y="603"/>
                  </a:lnTo>
                  <a:lnTo>
                    <a:pt x="561" y="618"/>
                  </a:lnTo>
                  <a:lnTo>
                    <a:pt x="554" y="627"/>
                  </a:lnTo>
                  <a:lnTo>
                    <a:pt x="554" y="63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71" name="Freeform 452"/>
            <p:cNvSpPr>
              <a:spLocks noChangeAspect="1"/>
            </p:cNvSpPr>
            <p:nvPr/>
          </p:nvSpPr>
          <p:spPr bwMode="auto">
            <a:xfrm>
              <a:off x="8720" y="5215"/>
              <a:ext cx="926" cy="633"/>
            </a:xfrm>
            <a:custGeom>
              <a:avLst/>
              <a:gdLst>
                <a:gd name="T0" fmla="*/ 547 w 926"/>
                <a:gd name="T1" fmla="*/ 633 h 633"/>
                <a:gd name="T2" fmla="*/ 511 w 926"/>
                <a:gd name="T3" fmla="*/ 624 h 633"/>
                <a:gd name="T4" fmla="*/ 495 w 926"/>
                <a:gd name="T5" fmla="*/ 572 h 633"/>
                <a:gd name="T6" fmla="*/ 445 w 926"/>
                <a:gd name="T7" fmla="*/ 533 h 633"/>
                <a:gd name="T8" fmla="*/ 411 w 926"/>
                <a:gd name="T9" fmla="*/ 473 h 633"/>
                <a:gd name="T10" fmla="*/ 385 w 926"/>
                <a:gd name="T11" fmla="*/ 442 h 633"/>
                <a:gd name="T12" fmla="*/ 332 w 926"/>
                <a:gd name="T13" fmla="*/ 407 h 633"/>
                <a:gd name="T14" fmla="*/ 312 w 926"/>
                <a:gd name="T15" fmla="*/ 382 h 633"/>
                <a:gd name="T16" fmla="*/ 292 w 926"/>
                <a:gd name="T17" fmla="*/ 355 h 633"/>
                <a:gd name="T18" fmla="*/ 202 w 926"/>
                <a:gd name="T19" fmla="*/ 296 h 633"/>
                <a:gd name="T20" fmla="*/ 169 w 926"/>
                <a:gd name="T21" fmla="*/ 272 h 633"/>
                <a:gd name="T22" fmla="*/ 129 w 926"/>
                <a:gd name="T23" fmla="*/ 218 h 633"/>
                <a:gd name="T24" fmla="*/ 103 w 926"/>
                <a:gd name="T25" fmla="*/ 191 h 633"/>
                <a:gd name="T26" fmla="*/ 13 w 926"/>
                <a:gd name="T27" fmla="*/ 160 h 633"/>
                <a:gd name="T28" fmla="*/ 17 w 926"/>
                <a:gd name="T29" fmla="*/ 115 h 633"/>
                <a:gd name="T30" fmla="*/ 40 w 926"/>
                <a:gd name="T31" fmla="*/ 94 h 633"/>
                <a:gd name="T32" fmla="*/ 36 w 926"/>
                <a:gd name="T33" fmla="*/ 85 h 633"/>
                <a:gd name="T34" fmla="*/ 109 w 926"/>
                <a:gd name="T35" fmla="*/ 60 h 633"/>
                <a:gd name="T36" fmla="*/ 160 w 926"/>
                <a:gd name="T37" fmla="*/ 31 h 633"/>
                <a:gd name="T38" fmla="*/ 169 w 926"/>
                <a:gd name="T39" fmla="*/ 25 h 633"/>
                <a:gd name="T40" fmla="*/ 411 w 926"/>
                <a:gd name="T41" fmla="*/ 3 h 633"/>
                <a:gd name="T42" fmla="*/ 415 w 926"/>
                <a:gd name="T43" fmla="*/ 18 h 633"/>
                <a:gd name="T44" fmla="*/ 472 w 926"/>
                <a:gd name="T45" fmla="*/ 36 h 633"/>
                <a:gd name="T46" fmla="*/ 681 w 926"/>
                <a:gd name="T47" fmla="*/ 39 h 633"/>
                <a:gd name="T48" fmla="*/ 916 w 926"/>
                <a:gd name="T49" fmla="*/ 194 h 633"/>
                <a:gd name="T50" fmla="*/ 879 w 926"/>
                <a:gd name="T51" fmla="*/ 227 h 633"/>
                <a:gd name="T52" fmla="*/ 839 w 926"/>
                <a:gd name="T53" fmla="*/ 285 h 633"/>
                <a:gd name="T54" fmla="*/ 832 w 926"/>
                <a:gd name="T55" fmla="*/ 330 h 633"/>
                <a:gd name="T56" fmla="*/ 827 w 926"/>
                <a:gd name="T57" fmla="*/ 357 h 633"/>
                <a:gd name="T58" fmla="*/ 807 w 926"/>
                <a:gd name="T59" fmla="*/ 370 h 633"/>
                <a:gd name="T60" fmla="*/ 783 w 926"/>
                <a:gd name="T61" fmla="*/ 391 h 633"/>
                <a:gd name="T62" fmla="*/ 759 w 926"/>
                <a:gd name="T63" fmla="*/ 424 h 633"/>
                <a:gd name="T64" fmla="*/ 713 w 926"/>
                <a:gd name="T65" fmla="*/ 466 h 633"/>
                <a:gd name="T66" fmla="*/ 676 w 926"/>
                <a:gd name="T67" fmla="*/ 494 h 633"/>
                <a:gd name="T68" fmla="*/ 650 w 926"/>
                <a:gd name="T69" fmla="*/ 515 h 633"/>
                <a:gd name="T70" fmla="*/ 620 w 926"/>
                <a:gd name="T71" fmla="*/ 527 h 633"/>
                <a:gd name="T72" fmla="*/ 617 w 926"/>
                <a:gd name="T73" fmla="*/ 542 h 633"/>
                <a:gd name="T74" fmla="*/ 607 w 926"/>
                <a:gd name="T75" fmla="*/ 560 h 633"/>
                <a:gd name="T76" fmla="*/ 578 w 926"/>
                <a:gd name="T77" fmla="*/ 572 h 633"/>
                <a:gd name="T78" fmla="*/ 574 w 926"/>
                <a:gd name="T79" fmla="*/ 579 h 633"/>
                <a:gd name="T80" fmla="*/ 581 w 926"/>
                <a:gd name="T81" fmla="*/ 587 h 633"/>
                <a:gd name="T82" fmla="*/ 583 w 926"/>
                <a:gd name="T83" fmla="*/ 597 h 633"/>
                <a:gd name="T84" fmla="*/ 561 w 926"/>
                <a:gd name="T85" fmla="*/ 617 h 633"/>
                <a:gd name="T86" fmla="*/ 554 w 926"/>
                <a:gd name="T87" fmla="*/ 633 h 63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926"/>
                <a:gd name="T133" fmla="*/ 0 h 633"/>
                <a:gd name="T134" fmla="*/ 926 w 926"/>
                <a:gd name="T135" fmla="*/ 633 h 63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926" h="633">
                  <a:moveTo>
                    <a:pt x="554" y="633"/>
                  </a:moveTo>
                  <a:lnTo>
                    <a:pt x="547" y="633"/>
                  </a:lnTo>
                  <a:lnTo>
                    <a:pt x="521" y="630"/>
                  </a:lnTo>
                  <a:lnTo>
                    <a:pt x="511" y="624"/>
                  </a:lnTo>
                  <a:lnTo>
                    <a:pt x="508" y="615"/>
                  </a:lnTo>
                  <a:lnTo>
                    <a:pt x="495" y="572"/>
                  </a:lnTo>
                  <a:lnTo>
                    <a:pt x="472" y="545"/>
                  </a:lnTo>
                  <a:lnTo>
                    <a:pt x="445" y="533"/>
                  </a:lnTo>
                  <a:lnTo>
                    <a:pt x="428" y="490"/>
                  </a:lnTo>
                  <a:lnTo>
                    <a:pt x="411" y="473"/>
                  </a:lnTo>
                  <a:lnTo>
                    <a:pt x="402" y="449"/>
                  </a:lnTo>
                  <a:lnTo>
                    <a:pt x="385" y="442"/>
                  </a:lnTo>
                  <a:lnTo>
                    <a:pt x="355" y="430"/>
                  </a:lnTo>
                  <a:lnTo>
                    <a:pt x="332" y="407"/>
                  </a:lnTo>
                  <a:lnTo>
                    <a:pt x="312" y="393"/>
                  </a:lnTo>
                  <a:lnTo>
                    <a:pt x="312" y="382"/>
                  </a:lnTo>
                  <a:lnTo>
                    <a:pt x="302" y="364"/>
                  </a:lnTo>
                  <a:lnTo>
                    <a:pt x="292" y="355"/>
                  </a:lnTo>
                  <a:lnTo>
                    <a:pt x="262" y="345"/>
                  </a:lnTo>
                  <a:lnTo>
                    <a:pt x="202" y="296"/>
                  </a:lnTo>
                  <a:lnTo>
                    <a:pt x="176" y="288"/>
                  </a:lnTo>
                  <a:lnTo>
                    <a:pt x="169" y="272"/>
                  </a:lnTo>
                  <a:lnTo>
                    <a:pt x="146" y="251"/>
                  </a:lnTo>
                  <a:lnTo>
                    <a:pt x="129" y="218"/>
                  </a:lnTo>
                  <a:lnTo>
                    <a:pt x="109" y="200"/>
                  </a:lnTo>
                  <a:lnTo>
                    <a:pt x="103" y="191"/>
                  </a:lnTo>
                  <a:lnTo>
                    <a:pt x="67" y="184"/>
                  </a:lnTo>
                  <a:lnTo>
                    <a:pt x="13" y="160"/>
                  </a:lnTo>
                  <a:lnTo>
                    <a:pt x="0" y="149"/>
                  </a:lnTo>
                  <a:lnTo>
                    <a:pt x="17" y="115"/>
                  </a:lnTo>
                  <a:lnTo>
                    <a:pt x="30" y="107"/>
                  </a:lnTo>
                  <a:lnTo>
                    <a:pt x="40" y="94"/>
                  </a:lnTo>
                  <a:lnTo>
                    <a:pt x="40" y="88"/>
                  </a:lnTo>
                  <a:lnTo>
                    <a:pt x="36" y="85"/>
                  </a:lnTo>
                  <a:lnTo>
                    <a:pt x="93" y="60"/>
                  </a:lnTo>
                  <a:lnTo>
                    <a:pt x="109" y="60"/>
                  </a:lnTo>
                  <a:lnTo>
                    <a:pt x="109" y="52"/>
                  </a:lnTo>
                  <a:lnTo>
                    <a:pt x="160" y="31"/>
                  </a:lnTo>
                  <a:lnTo>
                    <a:pt x="162" y="22"/>
                  </a:lnTo>
                  <a:lnTo>
                    <a:pt x="169" y="25"/>
                  </a:lnTo>
                  <a:lnTo>
                    <a:pt x="411" y="0"/>
                  </a:lnTo>
                  <a:lnTo>
                    <a:pt x="411" y="3"/>
                  </a:lnTo>
                  <a:lnTo>
                    <a:pt x="408" y="12"/>
                  </a:lnTo>
                  <a:lnTo>
                    <a:pt x="415" y="18"/>
                  </a:lnTo>
                  <a:lnTo>
                    <a:pt x="435" y="9"/>
                  </a:lnTo>
                  <a:lnTo>
                    <a:pt x="472" y="36"/>
                  </a:lnTo>
                  <a:lnTo>
                    <a:pt x="474" y="64"/>
                  </a:lnTo>
                  <a:lnTo>
                    <a:pt x="681" y="39"/>
                  </a:lnTo>
                  <a:lnTo>
                    <a:pt x="926" y="188"/>
                  </a:lnTo>
                  <a:lnTo>
                    <a:pt x="916" y="194"/>
                  </a:lnTo>
                  <a:lnTo>
                    <a:pt x="896" y="206"/>
                  </a:lnTo>
                  <a:lnTo>
                    <a:pt x="879" y="227"/>
                  </a:lnTo>
                  <a:lnTo>
                    <a:pt x="849" y="269"/>
                  </a:lnTo>
                  <a:lnTo>
                    <a:pt x="839" y="285"/>
                  </a:lnTo>
                  <a:lnTo>
                    <a:pt x="830" y="309"/>
                  </a:lnTo>
                  <a:lnTo>
                    <a:pt x="832" y="330"/>
                  </a:lnTo>
                  <a:lnTo>
                    <a:pt x="832" y="351"/>
                  </a:lnTo>
                  <a:lnTo>
                    <a:pt x="827" y="357"/>
                  </a:lnTo>
                  <a:lnTo>
                    <a:pt x="819" y="366"/>
                  </a:lnTo>
                  <a:lnTo>
                    <a:pt x="807" y="370"/>
                  </a:lnTo>
                  <a:lnTo>
                    <a:pt x="796" y="378"/>
                  </a:lnTo>
                  <a:lnTo>
                    <a:pt x="783" y="391"/>
                  </a:lnTo>
                  <a:lnTo>
                    <a:pt x="770" y="408"/>
                  </a:lnTo>
                  <a:lnTo>
                    <a:pt x="759" y="424"/>
                  </a:lnTo>
                  <a:lnTo>
                    <a:pt x="730" y="442"/>
                  </a:lnTo>
                  <a:lnTo>
                    <a:pt x="713" y="466"/>
                  </a:lnTo>
                  <a:lnTo>
                    <a:pt x="697" y="482"/>
                  </a:lnTo>
                  <a:lnTo>
                    <a:pt x="676" y="494"/>
                  </a:lnTo>
                  <a:lnTo>
                    <a:pt x="664" y="505"/>
                  </a:lnTo>
                  <a:lnTo>
                    <a:pt x="650" y="515"/>
                  </a:lnTo>
                  <a:lnTo>
                    <a:pt x="634" y="524"/>
                  </a:lnTo>
                  <a:lnTo>
                    <a:pt x="620" y="527"/>
                  </a:lnTo>
                  <a:lnTo>
                    <a:pt x="617" y="536"/>
                  </a:lnTo>
                  <a:lnTo>
                    <a:pt x="617" y="542"/>
                  </a:lnTo>
                  <a:lnTo>
                    <a:pt x="614" y="545"/>
                  </a:lnTo>
                  <a:lnTo>
                    <a:pt x="607" y="560"/>
                  </a:lnTo>
                  <a:lnTo>
                    <a:pt x="591" y="572"/>
                  </a:lnTo>
                  <a:lnTo>
                    <a:pt x="578" y="572"/>
                  </a:lnTo>
                  <a:lnTo>
                    <a:pt x="574" y="575"/>
                  </a:lnTo>
                  <a:lnTo>
                    <a:pt x="574" y="579"/>
                  </a:lnTo>
                  <a:lnTo>
                    <a:pt x="578" y="584"/>
                  </a:lnTo>
                  <a:lnTo>
                    <a:pt x="581" y="587"/>
                  </a:lnTo>
                  <a:lnTo>
                    <a:pt x="587" y="587"/>
                  </a:lnTo>
                  <a:lnTo>
                    <a:pt x="583" y="597"/>
                  </a:lnTo>
                  <a:lnTo>
                    <a:pt x="578" y="602"/>
                  </a:lnTo>
                  <a:lnTo>
                    <a:pt x="561" y="617"/>
                  </a:lnTo>
                  <a:lnTo>
                    <a:pt x="554" y="627"/>
                  </a:lnTo>
                  <a:lnTo>
                    <a:pt x="554" y="63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72" name="Freeform 453"/>
            <p:cNvSpPr>
              <a:spLocks noChangeAspect="1"/>
            </p:cNvSpPr>
            <p:nvPr/>
          </p:nvSpPr>
          <p:spPr bwMode="auto">
            <a:xfrm>
              <a:off x="8720" y="5215"/>
              <a:ext cx="926" cy="633"/>
            </a:xfrm>
            <a:custGeom>
              <a:avLst/>
              <a:gdLst>
                <a:gd name="T0" fmla="*/ 547 w 926"/>
                <a:gd name="T1" fmla="*/ 633 h 633"/>
                <a:gd name="T2" fmla="*/ 511 w 926"/>
                <a:gd name="T3" fmla="*/ 624 h 633"/>
                <a:gd name="T4" fmla="*/ 495 w 926"/>
                <a:gd name="T5" fmla="*/ 572 h 633"/>
                <a:gd name="T6" fmla="*/ 445 w 926"/>
                <a:gd name="T7" fmla="*/ 533 h 633"/>
                <a:gd name="T8" fmla="*/ 411 w 926"/>
                <a:gd name="T9" fmla="*/ 473 h 633"/>
                <a:gd name="T10" fmla="*/ 385 w 926"/>
                <a:gd name="T11" fmla="*/ 442 h 633"/>
                <a:gd name="T12" fmla="*/ 332 w 926"/>
                <a:gd name="T13" fmla="*/ 407 h 633"/>
                <a:gd name="T14" fmla="*/ 312 w 926"/>
                <a:gd name="T15" fmla="*/ 382 h 633"/>
                <a:gd name="T16" fmla="*/ 292 w 926"/>
                <a:gd name="T17" fmla="*/ 355 h 633"/>
                <a:gd name="T18" fmla="*/ 202 w 926"/>
                <a:gd name="T19" fmla="*/ 296 h 633"/>
                <a:gd name="T20" fmla="*/ 169 w 926"/>
                <a:gd name="T21" fmla="*/ 272 h 633"/>
                <a:gd name="T22" fmla="*/ 129 w 926"/>
                <a:gd name="T23" fmla="*/ 218 h 633"/>
                <a:gd name="T24" fmla="*/ 103 w 926"/>
                <a:gd name="T25" fmla="*/ 191 h 633"/>
                <a:gd name="T26" fmla="*/ 13 w 926"/>
                <a:gd name="T27" fmla="*/ 160 h 633"/>
                <a:gd name="T28" fmla="*/ 17 w 926"/>
                <a:gd name="T29" fmla="*/ 115 h 633"/>
                <a:gd name="T30" fmla="*/ 40 w 926"/>
                <a:gd name="T31" fmla="*/ 94 h 633"/>
                <a:gd name="T32" fmla="*/ 36 w 926"/>
                <a:gd name="T33" fmla="*/ 85 h 633"/>
                <a:gd name="T34" fmla="*/ 109 w 926"/>
                <a:gd name="T35" fmla="*/ 60 h 633"/>
                <a:gd name="T36" fmla="*/ 160 w 926"/>
                <a:gd name="T37" fmla="*/ 31 h 633"/>
                <a:gd name="T38" fmla="*/ 169 w 926"/>
                <a:gd name="T39" fmla="*/ 25 h 633"/>
                <a:gd name="T40" fmla="*/ 411 w 926"/>
                <a:gd name="T41" fmla="*/ 3 h 633"/>
                <a:gd name="T42" fmla="*/ 415 w 926"/>
                <a:gd name="T43" fmla="*/ 18 h 633"/>
                <a:gd name="T44" fmla="*/ 472 w 926"/>
                <a:gd name="T45" fmla="*/ 36 h 633"/>
                <a:gd name="T46" fmla="*/ 681 w 926"/>
                <a:gd name="T47" fmla="*/ 39 h 633"/>
                <a:gd name="T48" fmla="*/ 916 w 926"/>
                <a:gd name="T49" fmla="*/ 194 h 633"/>
                <a:gd name="T50" fmla="*/ 879 w 926"/>
                <a:gd name="T51" fmla="*/ 227 h 633"/>
                <a:gd name="T52" fmla="*/ 839 w 926"/>
                <a:gd name="T53" fmla="*/ 285 h 633"/>
                <a:gd name="T54" fmla="*/ 832 w 926"/>
                <a:gd name="T55" fmla="*/ 330 h 633"/>
                <a:gd name="T56" fmla="*/ 827 w 926"/>
                <a:gd name="T57" fmla="*/ 357 h 633"/>
                <a:gd name="T58" fmla="*/ 807 w 926"/>
                <a:gd name="T59" fmla="*/ 370 h 633"/>
                <a:gd name="T60" fmla="*/ 783 w 926"/>
                <a:gd name="T61" fmla="*/ 391 h 633"/>
                <a:gd name="T62" fmla="*/ 759 w 926"/>
                <a:gd name="T63" fmla="*/ 424 h 633"/>
                <a:gd name="T64" fmla="*/ 713 w 926"/>
                <a:gd name="T65" fmla="*/ 466 h 633"/>
                <a:gd name="T66" fmla="*/ 676 w 926"/>
                <a:gd name="T67" fmla="*/ 494 h 633"/>
                <a:gd name="T68" fmla="*/ 650 w 926"/>
                <a:gd name="T69" fmla="*/ 515 h 633"/>
                <a:gd name="T70" fmla="*/ 620 w 926"/>
                <a:gd name="T71" fmla="*/ 527 h 633"/>
                <a:gd name="T72" fmla="*/ 617 w 926"/>
                <a:gd name="T73" fmla="*/ 542 h 633"/>
                <a:gd name="T74" fmla="*/ 607 w 926"/>
                <a:gd name="T75" fmla="*/ 560 h 633"/>
                <a:gd name="T76" fmla="*/ 578 w 926"/>
                <a:gd name="T77" fmla="*/ 572 h 633"/>
                <a:gd name="T78" fmla="*/ 574 w 926"/>
                <a:gd name="T79" fmla="*/ 579 h 633"/>
                <a:gd name="T80" fmla="*/ 581 w 926"/>
                <a:gd name="T81" fmla="*/ 587 h 633"/>
                <a:gd name="T82" fmla="*/ 583 w 926"/>
                <a:gd name="T83" fmla="*/ 597 h 633"/>
                <a:gd name="T84" fmla="*/ 561 w 926"/>
                <a:gd name="T85" fmla="*/ 617 h 633"/>
                <a:gd name="T86" fmla="*/ 554 w 926"/>
                <a:gd name="T87" fmla="*/ 633 h 63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926"/>
                <a:gd name="T133" fmla="*/ 0 h 633"/>
                <a:gd name="T134" fmla="*/ 926 w 926"/>
                <a:gd name="T135" fmla="*/ 633 h 63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926" h="633">
                  <a:moveTo>
                    <a:pt x="554" y="633"/>
                  </a:moveTo>
                  <a:lnTo>
                    <a:pt x="547" y="633"/>
                  </a:lnTo>
                  <a:lnTo>
                    <a:pt x="521" y="630"/>
                  </a:lnTo>
                  <a:lnTo>
                    <a:pt x="511" y="624"/>
                  </a:lnTo>
                  <a:lnTo>
                    <a:pt x="508" y="615"/>
                  </a:lnTo>
                  <a:lnTo>
                    <a:pt x="495" y="572"/>
                  </a:lnTo>
                  <a:lnTo>
                    <a:pt x="472" y="545"/>
                  </a:lnTo>
                  <a:lnTo>
                    <a:pt x="445" y="533"/>
                  </a:lnTo>
                  <a:lnTo>
                    <a:pt x="428" y="490"/>
                  </a:lnTo>
                  <a:lnTo>
                    <a:pt x="411" y="473"/>
                  </a:lnTo>
                  <a:lnTo>
                    <a:pt x="402" y="449"/>
                  </a:lnTo>
                  <a:lnTo>
                    <a:pt x="385" y="442"/>
                  </a:lnTo>
                  <a:lnTo>
                    <a:pt x="355" y="430"/>
                  </a:lnTo>
                  <a:lnTo>
                    <a:pt x="332" y="407"/>
                  </a:lnTo>
                  <a:lnTo>
                    <a:pt x="312" y="393"/>
                  </a:lnTo>
                  <a:lnTo>
                    <a:pt x="312" y="382"/>
                  </a:lnTo>
                  <a:lnTo>
                    <a:pt x="302" y="364"/>
                  </a:lnTo>
                  <a:lnTo>
                    <a:pt x="292" y="355"/>
                  </a:lnTo>
                  <a:lnTo>
                    <a:pt x="262" y="345"/>
                  </a:lnTo>
                  <a:lnTo>
                    <a:pt x="202" y="296"/>
                  </a:lnTo>
                  <a:lnTo>
                    <a:pt x="176" y="288"/>
                  </a:lnTo>
                  <a:lnTo>
                    <a:pt x="169" y="272"/>
                  </a:lnTo>
                  <a:lnTo>
                    <a:pt x="146" y="251"/>
                  </a:lnTo>
                  <a:lnTo>
                    <a:pt x="129" y="218"/>
                  </a:lnTo>
                  <a:lnTo>
                    <a:pt x="109" y="200"/>
                  </a:lnTo>
                  <a:lnTo>
                    <a:pt x="103" y="191"/>
                  </a:lnTo>
                  <a:lnTo>
                    <a:pt x="67" y="184"/>
                  </a:lnTo>
                  <a:lnTo>
                    <a:pt x="13" y="160"/>
                  </a:lnTo>
                  <a:lnTo>
                    <a:pt x="0" y="149"/>
                  </a:lnTo>
                  <a:lnTo>
                    <a:pt x="17" y="115"/>
                  </a:lnTo>
                  <a:lnTo>
                    <a:pt x="30" y="107"/>
                  </a:lnTo>
                  <a:lnTo>
                    <a:pt x="40" y="94"/>
                  </a:lnTo>
                  <a:lnTo>
                    <a:pt x="40" y="88"/>
                  </a:lnTo>
                  <a:lnTo>
                    <a:pt x="36" y="85"/>
                  </a:lnTo>
                  <a:lnTo>
                    <a:pt x="93" y="60"/>
                  </a:lnTo>
                  <a:lnTo>
                    <a:pt x="109" y="60"/>
                  </a:lnTo>
                  <a:lnTo>
                    <a:pt x="109" y="52"/>
                  </a:lnTo>
                  <a:lnTo>
                    <a:pt x="160" y="31"/>
                  </a:lnTo>
                  <a:lnTo>
                    <a:pt x="162" y="22"/>
                  </a:lnTo>
                  <a:lnTo>
                    <a:pt x="169" y="25"/>
                  </a:lnTo>
                  <a:lnTo>
                    <a:pt x="411" y="0"/>
                  </a:lnTo>
                  <a:lnTo>
                    <a:pt x="411" y="3"/>
                  </a:lnTo>
                  <a:lnTo>
                    <a:pt x="408" y="12"/>
                  </a:lnTo>
                  <a:lnTo>
                    <a:pt x="415" y="18"/>
                  </a:lnTo>
                  <a:lnTo>
                    <a:pt x="435" y="9"/>
                  </a:lnTo>
                  <a:lnTo>
                    <a:pt x="472" y="36"/>
                  </a:lnTo>
                  <a:lnTo>
                    <a:pt x="474" y="64"/>
                  </a:lnTo>
                  <a:lnTo>
                    <a:pt x="681" y="39"/>
                  </a:lnTo>
                  <a:lnTo>
                    <a:pt x="926" y="188"/>
                  </a:lnTo>
                  <a:lnTo>
                    <a:pt x="916" y="194"/>
                  </a:lnTo>
                  <a:lnTo>
                    <a:pt x="896" y="206"/>
                  </a:lnTo>
                  <a:lnTo>
                    <a:pt x="879" y="227"/>
                  </a:lnTo>
                  <a:lnTo>
                    <a:pt x="849" y="269"/>
                  </a:lnTo>
                  <a:lnTo>
                    <a:pt x="839" y="285"/>
                  </a:lnTo>
                  <a:lnTo>
                    <a:pt x="830" y="309"/>
                  </a:lnTo>
                  <a:lnTo>
                    <a:pt x="832" y="330"/>
                  </a:lnTo>
                  <a:lnTo>
                    <a:pt x="832" y="351"/>
                  </a:lnTo>
                  <a:lnTo>
                    <a:pt x="827" y="357"/>
                  </a:lnTo>
                  <a:lnTo>
                    <a:pt x="819" y="366"/>
                  </a:lnTo>
                  <a:lnTo>
                    <a:pt x="807" y="370"/>
                  </a:lnTo>
                  <a:lnTo>
                    <a:pt x="796" y="378"/>
                  </a:lnTo>
                  <a:lnTo>
                    <a:pt x="783" y="391"/>
                  </a:lnTo>
                  <a:lnTo>
                    <a:pt x="770" y="408"/>
                  </a:lnTo>
                  <a:lnTo>
                    <a:pt x="759" y="424"/>
                  </a:lnTo>
                  <a:lnTo>
                    <a:pt x="730" y="442"/>
                  </a:lnTo>
                  <a:lnTo>
                    <a:pt x="713" y="466"/>
                  </a:lnTo>
                  <a:lnTo>
                    <a:pt x="697" y="482"/>
                  </a:lnTo>
                  <a:lnTo>
                    <a:pt x="676" y="494"/>
                  </a:lnTo>
                  <a:lnTo>
                    <a:pt x="664" y="505"/>
                  </a:lnTo>
                  <a:lnTo>
                    <a:pt x="650" y="515"/>
                  </a:lnTo>
                  <a:lnTo>
                    <a:pt x="634" y="524"/>
                  </a:lnTo>
                  <a:lnTo>
                    <a:pt x="620" y="527"/>
                  </a:lnTo>
                  <a:lnTo>
                    <a:pt x="617" y="536"/>
                  </a:lnTo>
                  <a:lnTo>
                    <a:pt x="617" y="542"/>
                  </a:lnTo>
                  <a:lnTo>
                    <a:pt x="614" y="545"/>
                  </a:lnTo>
                  <a:lnTo>
                    <a:pt x="607" y="560"/>
                  </a:lnTo>
                  <a:lnTo>
                    <a:pt x="591" y="572"/>
                  </a:lnTo>
                  <a:lnTo>
                    <a:pt x="578" y="572"/>
                  </a:lnTo>
                  <a:lnTo>
                    <a:pt x="574" y="575"/>
                  </a:lnTo>
                  <a:lnTo>
                    <a:pt x="574" y="579"/>
                  </a:lnTo>
                  <a:lnTo>
                    <a:pt x="578" y="584"/>
                  </a:lnTo>
                  <a:lnTo>
                    <a:pt x="581" y="587"/>
                  </a:lnTo>
                  <a:lnTo>
                    <a:pt x="587" y="587"/>
                  </a:lnTo>
                  <a:lnTo>
                    <a:pt x="583" y="597"/>
                  </a:lnTo>
                  <a:lnTo>
                    <a:pt x="578" y="602"/>
                  </a:lnTo>
                  <a:lnTo>
                    <a:pt x="561" y="617"/>
                  </a:lnTo>
                  <a:lnTo>
                    <a:pt x="554" y="627"/>
                  </a:lnTo>
                  <a:lnTo>
                    <a:pt x="554" y="63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73" name="Freeform 454"/>
            <p:cNvSpPr>
              <a:spLocks noChangeAspect="1"/>
            </p:cNvSpPr>
            <p:nvPr/>
          </p:nvSpPr>
          <p:spPr bwMode="auto">
            <a:xfrm>
              <a:off x="8297" y="5299"/>
              <a:ext cx="989" cy="924"/>
            </a:xfrm>
            <a:custGeom>
              <a:avLst/>
              <a:gdLst>
                <a:gd name="T0" fmla="*/ 132 w 989"/>
                <a:gd name="T1" fmla="*/ 486 h 924"/>
                <a:gd name="T2" fmla="*/ 156 w 989"/>
                <a:gd name="T3" fmla="*/ 528 h 924"/>
                <a:gd name="T4" fmla="*/ 182 w 989"/>
                <a:gd name="T5" fmla="*/ 552 h 924"/>
                <a:gd name="T6" fmla="*/ 185 w 989"/>
                <a:gd name="T7" fmla="*/ 583 h 924"/>
                <a:gd name="T8" fmla="*/ 198 w 989"/>
                <a:gd name="T9" fmla="*/ 607 h 924"/>
                <a:gd name="T10" fmla="*/ 182 w 989"/>
                <a:gd name="T11" fmla="*/ 655 h 924"/>
                <a:gd name="T12" fmla="*/ 175 w 989"/>
                <a:gd name="T13" fmla="*/ 718 h 924"/>
                <a:gd name="T14" fmla="*/ 192 w 989"/>
                <a:gd name="T15" fmla="*/ 815 h 924"/>
                <a:gd name="T16" fmla="*/ 219 w 989"/>
                <a:gd name="T17" fmla="*/ 860 h 924"/>
                <a:gd name="T18" fmla="*/ 239 w 989"/>
                <a:gd name="T19" fmla="*/ 887 h 924"/>
                <a:gd name="T20" fmla="*/ 248 w 989"/>
                <a:gd name="T21" fmla="*/ 917 h 924"/>
                <a:gd name="T22" fmla="*/ 777 w 989"/>
                <a:gd name="T23" fmla="*/ 911 h 924"/>
                <a:gd name="T24" fmla="*/ 810 w 989"/>
                <a:gd name="T25" fmla="*/ 924 h 924"/>
                <a:gd name="T26" fmla="*/ 800 w 989"/>
                <a:gd name="T27" fmla="*/ 854 h 924"/>
                <a:gd name="T28" fmla="*/ 810 w 989"/>
                <a:gd name="T29" fmla="*/ 830 h 924"/>
                <a:gd name="T30" fmla="*/ 860 w 989"/>
                <a:gd name="T31" fmla="*/ 836 h 924"/>
                <a:gd name="T32" fmla="*/ 909 w 989"/>
                <a:gd name="T33" fmla="*/ 832 h 924"/>
                <a:gd name="T34" fmla="*/ 899 w 989"/>
                <a:gd name="T35" fmla="*/ 782 h 924"/>
                <a:gd name="T36" fmla="*/ 903 w 989"/>
                <a:gd name="T37" fmla="*/ 742 h 924"/>
                <a:gd name="T38" fmla="*/ 933 w 989"/>
                <a:gd name="T39" fmla="*/ 640 h 924"/>
                <a:gd name="T40" fmla="*/ 963 w 989"/>
                <a:gd name="T41" fmla="*/ 579 h 924"/>
                <a:gd name="T42" fmla="*/ 987 w 989"/>
                <a:gd name="T43" fmla="*/ 561 h 924"/>
                <a:gd name="T44" fmla="*/ 979 w 989"/>
                <a:gd name="T45" fmla="*/ 549 h 924"/>
                <a:gd name="T46" fmla="*/ 969 w 989"/>
                <a:gd name="T47" fmla="*/ 546 h 924"/>
                <a:gd name="T48" fmla="*/ 933 w 989"/>
                <a:gd name="T49" fmla="*/ 537 h 924"/>
                <a:gd name="T50" fmla="*/ 916 w 989"/>
                <a:gd name="T51" fmla="*/ 486 h 924"/>
                <a:gd name="T52" fmla="*/ 867 w 989"/>
                <a:gd name="T53" fmla="*/ 447 h 924"/>
                <a:gd name="T54" fmla="*/ 833 w 989"/>
                <a:gd name="T55" fmla="*/ 386 h 924"/>
                <a:gd name="T56" fmla="*/ 807 w 989"/>
                <a:gd name="T57" fmla="*/ 356 h 924"/>
                <a:gd name="T58" fmla="*/ 754 w 989"/>
                <a:gd name="T59" fmla="*/ 320 h 924"/>
                <a:gd name="T60" fmla="*/ 734 w 989"/>
                <a:gd name="T61" fmla="*/ 295 h 924"/>
                <a:gd name="T62" fmla="*/ 714 w 989"/>
                <a:gd name="T63" fmla="*/ 269 h 924"/>
                <a:gd name="T64" fmla="*/ 624 w 989"/>
                <a:gd name="T65" fmla="*/ 211 h 924"/>
                <a:gd name="T66" fmla="*/ 591 w 989"/>
                <a:gd name="T67" fmla="*/ 187 h 924"/>
                <a:gd name="T68" fmla="*/ 551 w 989"/>
                <a:gd name="T69" fmla="*/ 133 h 924"/>
                <a:gd name="T70" fmla="*/ 524 w 989"/>
                <a:gd name="T71" fmla="*/ 106 h 924"/>
                <a:gd name="T72" fmla="*/ 434 w 989"/>
                <a:gd name="T73" fmla="*/ 75 h 924"/>
                <a:gd name="T74" fmla="*/ 438 w 989"/>
                <a:gd name="T75" fmla="*/ 31 h 924"/>
                <a:gd name="T76" fmla="*/ 460 w 989"/>
                <a:gd name="T77" fmla="*/ 9 h 924"/>
                <a:gd name="T78" fmla="*/ 458 w 989"/>
                <a:gd name="T79" fmla="*/ 0 h 924"/>
                <a:gd name="T80" fmla="*/ 0 w 989"/>
                <a:gd name="T81" fmla="*/ 54 h 9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89"/>
                <a:gd name="T124" fmla="*/ 0 h 924"/>
                <a:gd name="T125" fmla="*/ 989 w 989"/>
                <a:gd name="T126" fmla="*/ 924 h 9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89" h="924">
                  <a:moveTo>
                    <a:pt x="0" y="54"/>
                  </a:moveTo>
                  <a:lnTo>
                    <a:pt x="132" y="486"/>
                  </a:lnTo>
                  <a:lnTo>
                    <a:pt x="146" y="498"/>
                  </a:lnTo>
                  <a:lnTo>
                    <a:pt x="156" y="528"/>
                  </a:lnTo>
                  <a:lnTo>
                    <a:pt x="163" y="543"/>
                  </a:lnTo>
                  <a:lnTo>
                    <a:pt x="182" y="552"/>
                  </a:lnTo>
                  <a:lnTo>
                    <a:pt x="192" y="564"/>
                  </a:lnTo>
                  <a:lnTo>
                    <a:pt x="185" y="583"/>
                  </a:lnTo>
                  <a:lnTo>
                    <a:pt x="203" y="600"/>
                  </a:lnTo>
                  <a:lnTo>
                    <a:pt x="198" y="607"/>
                  </a:lnTo>
                  <a:lnTo>
                    <a:pt x="182" y="628"/>
                  </a:lnTo>
                  <a:lnTo>
                    <a:pt x="182" y="655"/>
                  </a:lnTo>
                  <a:lnTo>
                    <a:pt x="169" y="682"/>
                  </a:lnTo>
                  <a:lnTo>
                    <a:pt x="175" y="718"/>
                  </a:lnTo>
                  <a:lnTo>
                    <a:pt x="195" y="764"/>
                  </a:lnTo>
                  <a:lnTo>
                    <a:pt x="192" y="815"/>
                  </a:lnTo>
                  <a:lnTo>
                    <a:pt x="215" y="848"/>
                  </a:lnTo>
                  <a:lnTo>
                    <a:pt x="219" y="860"/>
                  </a:lnTo>
                  <a:lnTo>
                    <a:pt x="221" y="872"/>
                  </a:lnTo>
                  <a:lnTo>
                    <a:pt x="239" y="887"/>
                  </a:lnTo>
                  <a:lnTo>
                    <a:pt x="239" y="902"/>
                  </a:lnTo>
                  <a:lnTo>
                    <a:pt x="248" y="917"/>
                  </a:lnTo>
                  <a:lnTo>
                    <a:pt x="770" y="887"/>
                  </a:lnTo>
                  <a:lnTo>
                    <a:pt x="777" y="911"/>
                  </a:lnTo>
                  <a:lnTo>
                    <a:pt x="787" y="921"/>
                  </a:lnTo>
                  <a:lnTo>
                    <a:pt x="810" y="924"/>
                  </a:lnTo>
                  <a:lnTo>
                    <a:pt x="816" y="899"/>
                  </a:lnTo>
                  <a:lnTo>
                    <a:pt x="800" y="854"/>
                  </a:lnTo>
                  <a:lnTo>
                    <a:pt x="803" y="839"/>
                  </a:lnTo>
                  <a:lnTo>
                    <a:pt x="810" y="830"/>
                  </a:lnTo>
                  <a:lnTo>
                    <a:pt x="823" y="821"/>
                  </a:lnTo>
                  <a:lnTo>
                    <a:pt x="860" y="836"/>
                  </a:lnTo>
                  <a:lnTo>
                    <a:pt x="893" y="836"/>
                  </a:lnTo>
                  <a:lnTo>
                    <a:pt x="909" y="832"/>
                  </a:lnTo>
                  <a:lnTo>
                    <a:pt x="906" y="800"/>
                  </a:lnTo>
                  <a:lnTo>
                    <a:pt x="899" y="782"/>
                  </a:lnTo>
                  <a:lnTo>
                    <a:pt x="899" y="757"/>
                  </a:lnTo>
                  <a:lnTo>
                    <a:pt x="903" y="742"/>
                  </a:lnTo>
                  <a:lnTo>
                    <a:pt x="929" y="670"/>
                  </a:lnTo>
                  <a:lnTo>
                    <a:pt x="933" y="640"/>
                  </a:lnTo>
                  <a:lnTo>
                    <a:pt x="946" y="609"/>
                  </a:lnTo>
                  <a:lnTo>
                    <a:pt x="963" y="579"/>
                  </a:lnTo>
                  <a:lnTo>
                    <a:pt x="979" y="567"/>
                  </a:lnTo>
                  <a:lnTo>
                    <a:pt x="987" y="561"/>
                  </a:lnTo>
                  <a:lnTo>
                    <a:pt x="989" y="552"/>
                  </a:lnTo>
                  <a:lnTo>
                    <a:pt x="979" y="549"/>
                  </a:lnTo>
                  <a:lnTo>
                    <a:pt x="976" y="546"/>
                  </a:lnTo>
                  <a:lnTo>
                    <a:pt x="969" y="546"/>
                  </a:lnTo>
                  <a:lnTo>
                    <a:pt x="943" y="543"/>
                  </a:lnTo>
                  <a:lnTo>
                    <a:pt x="933" y="537"/>
                  </a:lnTo>
                  <a:lnTo>
                    <a:pt x="929" y="528"/>
                  </a:lnTo>
                  <a:lnTo>
                    <a:pt x="916" y="486"/>
                  </a:lnTo>
                  <a:lnTo>
                    <a:pt x="893" y="458"/>
                  </a:lnTo>
                  <a:lnTo>
                    <a:pt x="867" y="447"/>
                  </a:lnTo>
                  <a:lnTo>
                    <a:pt x="850" y="404"/>
                  </a:lnTo>
                  <a:lnTo>
                    <a:pt x="833" y="386"/>
                  </a:lnTo>
                  <a:lnTo>
                    <a:pt x="823" y="362"/>
                  </a:lnTo>
                  <a:lnTo>
                    <a:pt x="807" y="356"/>
                  </a:lnTo>
                  <a:lnTo>
                    <a:pt x="777" y="344"/>
                  </a:lnTo>
                  <a:lnTo>
                    <a:pt x="754" y="320"/>
                  </a:lnTo>
                  <a:lnTo>
                    <a:pt x="734" y="308"/>
                  </a:lnTo>
                  <a:lnTo>
                    <a:pt x="734" y="295"/>
                  </a:lnTo>
                  <a:lnTo>
                    <a:pt x="724" y="278"/>
                  </a:lnTo>
                  <a:lnTo>
                    <a:pt x="714" y="269"/>
                  </a:lnTo>
                  <a:lnTo>
                    <a:pt x="684" y="259"/>
                  </a:lnTo>
                  <a:lnTo>
                    <a:pt x="624" y="211"/>
                  </a:lnTo>
                  <a:lnTo>
                    <a:pt x="597" y="202"/>
                  </a:lnTo>
                  <a:lnTo>
                    <a:pt x="591" y="187"/>
                  </a:lnTo>
                  <a:lnTo>
                    <a:pt x="568" y="166"/>
                  </a:lnTo>
                  <a:lnTo>
                    <a:pt x="551" y="133"/>
                  </a:lnTo>
                  <a:lnTo>
                    <a:pt x="531" y="115"/>
                  </a:lnTo>
                  <a:lnTo>
                    <a:pt x="524" y="106"/>
                  </a:lnTo>
                  <a:lnTo>
                    <a:pt x="488" y="99"/>
                  </a:lnTo>
                  <a:lnTo>
                    <a:pt x="434" y="75"/>
                  </a:lnTo>
                  <a:lnTo>
                    <a:pt x="422" y="64"/>
                  </a:lnTo>
                  <a:lnTo>
                    <a:pt x="438" y="31"/>
                  </a:lnTo>
                  <a:lnTo>
                    <a:pt x="451" y="21"/>
                  </a:lnTo>
                  <a:lnTo>
                    <a:pt x="460" y="9"/>
                  </a:lnTo>
                  <a:lnTo>
                    <a:pt x="460" y="3"/>
                  </a:lnTo>
                  <a:lnTo>
                    <a:pt x="458" y="0"/>
                  </a:lnTo>
                  <a:lnTo>
                    <a:pt x="185" y="36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74" name="Freeform 455"/>
            <p:cNvSpPr>
              <a:spLocks noChangeAspect="1"/>
            </p:cNvSpPr>
            <p:nvPr/>
          </p:nvSpPr>
          <p:spPr bwMode="auto">
            <a:xfrm>
              <a:off x="8297" y="5299"/>
              <a:ext cx="989" cy="924"/>
            </a:xfrm>
            <a:custGeom>
              <a:avLst/>
              <a:gdLst>
                <a:gd name="T0" fmla="*/ 133 w 989"/>
                <a:gd name="T1" fmla="*/ 486 h 924"/>
                <a:gd name="T2" fmla="*/ 156 w 989"/>
                <a:gd name="T3" fmla="*/ 528 h 924"/>
                <a:gd name="T4" fmla="*/ 182 w 989"/>
                <a:gd name="T5" fmla="*/ 552 h 924"/>
                <a:gd name="T6" fmla="*/ 186 w 989"/>
                <a:gd name="T7" fmla="*/ 583 h 924"/>
                <a:gd name="T8" fmla="*/ 198 w 989"/>
                <a:gd name="T9" fmla="*/ 607 h 924"/>
                <a:gd name="T10" fmla="*/ 182 w 989"/>
                <a:gd name="T11" fmla="*/ 655 h 924"/>
                <a:gd name="T12" fmla="*/ 176 w 989"/>
                <a:gd name="T13" fmla="*/ 719 h 924"/>
                <a:gd name="T14" fmla="*/ 192 w 989"/>
                <a:gd name="T15" fmla="*/ 815 h 924"/>
                <a:gd name="T16" fmla="*/ 219 w 989"/>
                <a:gd name="T17" fmla="*/ 861 h 924"/>
                <a:gd name="T18" fmla="*/ 239 w 989"/>
                <a:gd name="T19" fmla="*/ 887 h 924"/>
                <a:gd name="T20" fmla="*/ 250 w 989"/>
                <a:gd name="T21" fmla="*/ 917 h 924"/>
                <a:gd name="T22" fmla="*/ 777 w 989"/>
                <a:gd name="T23" fmla="*/ 911 h 924"/>
                <a:gd name="T24" fmla="*/ 811 w 989"/>
                <a:gd name="T25" fmla="*/ 924 h 924"/>
                <a:gd name="T26" fmla="*/ 801 w 989"/>
                <a:gd name="T27" fmla="*/ 854 h 924"/>
                <a:gd name="T28" fmla="*/ 811 w 989"/>
                <a:gd name="T29" fmla="*/ 830 h 924"/>
                <a:gd name="T30" fmla="*/ 860 w 989"/>
                <a:gd name="T31" fmla="*/ 836 h 924"/>
                <a:gd name="T32" fmla="*/ 910 w 989"/>
                <a:gd name="T33" fmla="*/ 832 h 924"/>
                <a:gd name="T34" fmla="*/ 900 w 989"/>
                <a:gd name="T35" fmla="*/ 782 h 924"/>
                <a:gd name="T36" fmla="*/ 903 w 989"/>
                <a:gd name="T37" fmla="*/ 742 h 924"/>
                <a:gd name="T38" fmla="*/ 933 w 989"/>
                <a:gd name="T39" fmla="*/ 640 h 924"/>
                <a:gd name="T40" fmla="*/ 964 w 989"/>
                <a:gd name="T41" fmla="*/ 580 h 924"/>
                <a:gd name="T42" fmla="*/ 987 w 989"/>
                <a:gd name="T43" fmla="*/ 562 h 924"/>
                <a:gd name="T44" fmla="*/ 979 w 989"/>
                <a:gd name="T45" fmla="*/ 549 h 924"/>
                <a:gd name="T46" fmla="*/ 969 w 989"/>
                <a:gd name="T47" fmla="*/ 546 h 924"/>
                <a:gd name="T48" fmla="*/ 933 w 989"/>
                <a:gd name="T49" fmla="*/ 538 h 924"/>
                <a:gd name="T50" fmla="*/ 917 w 989"/>
                <a:gd name="T51" fmla="*/ 486 h 924"/>
                <a:gd name="T52" fmla="*/ 867 w 989"/>
                <a:gd name="T53" fmla="*/ 446 h 924"/>
                <a:gd name="T54" fmla="*/ 833 w 989"/>
                <a:gd name="T55" fmla="*/ 386 h 924"/>
                <a:gd name="T56" fmla="*/ 807 w 989"/>
                <a:gd name="T57" fmla="*/ 356 h 924"/>
                <a:gd name="T58" fmla="*/ 754 w 989"/>
                <a:gd name="T59" fmla="*/ 321 h 924"/>
                <a:gd name="T60" fmla="*/ 734 w 989"/>
                <a:gd name="T61" fmla="*/ 296 h 924"/>
                <a:gd name="T62" fmla="*/ 714 w 989"/>
                <a:gd name="T63" fmla="*/ 269 h 924"/>
                <a:gd name="T64" fmla="*/ 624 w 989"/>
                <a:gd name="T65" fmla="*/ 211 h 924"/>
                <a:gd name="T66" fmla="*/ 591 w 989"/>
                <a:gd name="T67" fmla="*/ 187 h 924"/>
                <a:gd name="T68" fmla="*/ 551 w 989"/>
                <a:gd name="T69" fmla="*/ 133 h 924"/>
                <a:gd name="T70" fmla="*/ 525 w 989"/>
                <a:gd name="T71" fmla="*/ 106 h 924"/>
                <a:gd name="T72" fmla="*/ 435 w 989"/>
                <a:gd name="T73" fmla="*/ 75 h 924"/>
                <a:gd name="T74" fmla="*/ 438 w 989"/>
                <a:gd name="T75" fmla="*/ 30 h 924"/>
                <a:gd name="T76" fmla="*/ 461 w 989"/>
                <a:gd name="T77" fmla="*/ 9 h 924"/>
                <a:gd name="T78" fmla="*/ 458 w 989"/>
                <a:gd name="T79" fmla="*/ 0 h 924"/>
                <a:gd name="T80" fmla="*/ 0 w 989"/>
                <a:gd name="T81" fmla="*/ 54 h 9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89"/>
                <a:gd name="T124" fmla="*/ 0 h 924"/>
                <a:gd name="T125" fmla="*/ 989 w 989"/>
                <a:gd name="T126" fmla="*/ 924 h 9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89" h="924">
                  <a:moveTo>
                    <a:pt x="0" y="54"/>
                  </a:moveTo>
                  <a:lnTo>
                    <a:pt x="133" y="486"/>
                  </a:lnTo>
                  <a:lnTo>
                    <a:pt x="146" y="498"/>
                  </a:lnTo>
                  <a:lnTo>
                    <a:pt x="156" y="528"/>
                  </a:lnTo>
                  <a:lnTo>
                    <a:pt x="163" y="544"/>
                  </a:lnTo>
                  <a:lnTo>
                    <a:pt x="182" y="552"/>
                  </a:lnTo>
                  <a:lnTo>
                    <a:pt x="192" y="564"/>
                  </a:lnTo>
                  <a:lnTo>
                    <a:pt x="186" y="583"/>
                  </a:lnTo>
                  <a:lnTo>
                    <a:pt x="203" y="601"/>
                  </a:lnTo>
                  <a:lnTo>
                    <a:pt x="198" y="607"/>
                  </a:lnTo>
                  <a:lnTo>
                    <a:pt x="182" y="628"/>
                  </a:lnTo>
                  <a:lnTo>
                    <a:pt x="182" y="655"/>
                  </a:lnTo>
                  <a:lnTo>
                    <a:pt x="169" y="682"/>
                  </a:lnTo>
                  <a:lnTo>
                    <a:pt x="176" y="719"/>
                  </a:lnTo>
                  <a:lnTo>
                    <a:pt x="196" y="764"/>
                  </a:lnTo>
                  <a:lnTo>
                    <a:pt x="192" y="815"/>
                  </a:lnTo>
                  <a:lnTo>
                    <a:pt x="216" y="847"/>
                  </a:lnTo>
                  <a:lnTo>
                    <a:pt x="219" y="861"/>
                  </a:lnTo>
                  <a:lnTo>
                    <a:pt x="222" y="872"/>
                  </a:lnTo>
                  <a:lnTo>
                    <a:pt x="239" y="887"/>
                  </a:lnTo>
                  <a:lnTo>
                    <a:pt x="239" y="903"/>
                  </a:lnTo>
                  <a:lnTo>
                    <a:pt x="250" y="917"/>
                  </a:lnTo>
                  <a:lnTo>
                    <a:pt x="771" y="887"/>
                  </a:lnTo>
                  <a:lnTo>
                    <a:pt x="777" y="911"/>
                  </a:lnTo>
                  <a:lnTo>
                    <a:pt x="787" y="921"/>
                  </a:lnTo>
                  <a:lnTo>
                    <a:pt x="811" y="924"/>
                  </a:lnTo>
                  <a:lnTo>
                    <a:pt x="817" y="899"/>
                  </a:lnTo>
                  <a:lnTo>
                    <a:pt x="801" y="854"/>
                  </a:lnTo>
                  <a:lnTo>
                    <a:pt x="803" y="839"/>
                  </a:lnTo>
                  <a:lnTo>
                    <a:pt x="811" y="830"/>
                  </a:lnTo>
                  <a:lnTo>
                    <a:pt x="823" y="821"/>
                  </a:lnTo>
                  <a:lnTo>
                    <a:pt x="860" y="836"/>
                  </a:lnTo>
                  <a:lnTo>
                    <a:pt x="894" y="836"/>
                  </a:lnTo>
                  <a:lnTo>
                    <a:pt x="910" y="832"/>
                  </a:lnTo>
                  <a:lnTo>
                    <a:pt x="906" y="800"/>
                  </a:lnTo>
                  <a:lnTo>
                    <a:pt x="900" y="782"/>
                  </a:lnTo>
                  <a:lnTo>
                    <a:pt x="900" y="757"/>
                  </a:lnTo>
                  <a:lnTo>
                    <a:pt x="903" y="742"/>
                  </a:lnTo>
                  <a:lnTo>
                    <a:pt x="930" y="670"/>
                  </a:lnTo>
                  <a:lnTo>
                    <a:pt x="933" y="640"/>
                  </a:lnTo>
                  <a:lnTo>
                    <a:pt x="947" y="609"/>
                  </a:lnTo>
                  <a:lnTo>
                    <a:pt x="964" y="580"/>
                  </a:lnTo>
                  <a:lnTo>
                    <a:pt x="979" y="567"/>
                  </a:lnTo>
                  <a:lnTo>
                    <a:pt x="987" y="562"/>
                  </a:lnTo>
                  <a:lnTo>
                    <a:pt x="989" y="552"/>
                  </a:lnTo>
                  <a:lnTo>
                    <a:pt x="979" y="549"/>
                  </a:lnTo>
                  <a:lnTo>
                    <a:pt x="977" y="546"/>
                  </a:lnTo>
                  <a:lnTo>
                    <a:pt x="969" y="546"/>
                  </a:lnTo>
                  <a:lnTo>
                    <a:pt x="943" y="544"/>
                  </a:lnTo>
                  <a:lnTo>
                    <a:pt x="933" y="538"/>
                  </a:lnTo>
                  <a:lnTo>
                    <a:pt x="930" y="528"/>
                  </a:lnTo>
                  <a:lnTo>
                    <a:pt x="917" y="486"/>
                  </a:lnTo>
                  <a:lnTo>
                    <a:pt x="894" y="459"/>
                  </a:lnTo>
                  <a:lnTo>
                    <a:pt x="867" y="446"/>
                  </a:lnTo>
                  <a:lnTo>
                    <a:pt x="850" y="404"/>
                  </a:lnTo>
                  <a:lnTo>
                    <a:pt x="833" y="386"/>
                  </a:lnTo>
                  <a:lnTo>
                    <a:pt x="823" y="362"/>
                  </a:lnTo>
                  <a:lnTo>
                    <a:pt x="807" y="356"/>
                  </a:lnTo>
                  <a:lnTo>
                    <a:pt x="777" y="344"/>
                  </a:lnTo>
                  <a:lnTo>
                    <a:pt x="754" y="321"/>
                  </a:lnTo>
                  <a:lnTo>
                    <a:pt x="734" y="308"/>
                  </a:lnTo>
                  <a:lnTo>
                    <a:pt x="734" y="296"/>
                  </a:lnTo>
                  <a:lnTo>
                    <a:pt x="724" y="278"/>
                  </a:lnTo>
                  <a:lnTo>
                    <a:pt x="714" y="269"/>
                  </a:lnTo>
                  <a:lnTo>
                    <a:pt x="684" y="259"/>
                  </a:lnTo>
                  <a:lnTo>
                    <a:pt x="624" y="211"/>
                  </a:lnTo>
                  <a:lnTo>
                    <a:pt x="598" y="202"/>
                  </a:lnTo>
                  <a:lnTo>
                    <a:pt x="591" y="187"/>
                  </a:lnTo>
                  <a:lnTo>
                    <a:pt x="568" y="166"/>
                  </a:lnTo>
                  <a:lnTo>
                    <a:pt x="551" y="133"/>
                  </a:lnTo>
                  <a:lnTo>
                    <a:pt x="531" y="114"/>
                  </a:lnTo>
                  <a:lnTo>
                    <a:pt x="525" y="106"/>
                  </a:lnTo>
                  <a:lnTo>
                    <a:pt x="488" y="99"/>
                  </a:lnTo>
                  <a:lnTo>
                    <a:pt x="435" y="75"/>
                  </a:lnTo>
                  <a:lnTo>
                    <a:pt x="422" y="63"/>
                  </a:lnTo>
                  <a:lnTo>
                    <a:pt x="438" y="30"/>
                  </a:lnTo>
                  <a:lnTo>
                    <a:pt x="451" y="21"/>
                  </a:lnTo>
                  <a:lnTo>
                    <a:pt x="461" y="9"/>
                  </a:lnTo>
                  <a:lnTo>
                    <a:pt x="461" y="3"/>
                  </a:lnTo>
                  <a:lnTo>
                    <a:pt x="458" y="0"/>
                  </a:lnTo>
                  <a:lnTo>
                    <a:pt x="186" y="36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75" name="Freeform 456"/>
            <p:cNvSpPr>
              <a:spLocks noChangeAspect="1"/>
            </p:cNvSpPr>
            <p:nvPr/>
          </p:nvSpPr>
          <p:spPr bwMode="auto">
            <a:xfrm>
              <a:off x="8297" y="5299"/>
              <a:ext cx="989" cy="924"/>
            </a:xfrm>
            <a:custGeom>
              <a:avLst/>
              <a:gdLst>
                <a:gd name="T0" fmla="*/ 133 w 989"/>
                <a:gd name="T1" fmla="*/ 486 h 924"/>
                <a:gd name="T2" fmla="*/ 156 w 989"/>
                <a:gd name="T3" fmla="*/ 528 h 924"/>
                <a:gd name="T4" fmla="*/ 182 w 989"/>
                <a:gd name="T5" fmla="*/ 552 h 924"/>
                <a:gd name="T6" fmla="*/ 186 w 989"/>
                <a:gd name="T7" fmla="*/ 583 h 924"/>
                <a:gd name="T8" fmla="*/ 198 w 989"/>
                <a:gd name="T9" fmla="*/ 607 h 924"/>
                <a:gd name="T10" fmla="*/ 182 w 989"/>
                <a:gd name="T11" fmla="*/ 655 h 924"/>
                <a:gd name="T12" fmla="*/ 176 w 989"/>
                <a:gd name="T13" fmla="*/ 719 h 924"/>
                <a:gd name="T14" fmla="*/ 192 w 989"/>
                <a:gd name="T15" fmla="*/ 815 h 924"/>
                <a:gd name="T16" fmla="*/ 219 w 989"/>
                <a:gd name="T17" fmla="*/ 861 h 924"/>
                <a:gd name="T18" fmla="*/ 239 w 989"/>
                <a:gd name="T19" fmla="*/ 887 h 924"/>
                <a:gd name="T20" fmla="*/ 250 w 989"/>
                <a:gd name="T21" fmla="*/ 917 h 924"/>
                <a:gd name="T22" fmla="*/ 777 w 989"/>
                <a:gd name="T23" fmla="*/ 911 h 924"/>
                <a:gd name="T24" fmla="*/ 811 w 989"/>
                <a:gd name="T25" fmla="*/ 924 h 924"/>
                <a:gd name="T26" fmla="*/ 801 w 989"/>
                <a:gd name="T27" fmla="*/ 854 h 924"/>
                <a:gd name="T28" fmla="*/ 811 w 989"/>
                <a:gd name="T29" fmla="*/ 830 h 924"/>
                <a:gd name="T30" fmla="*/ 860 w 989"/>
                <a:gd name="T31" fmla="*/ 836 h 924"/>
                <a:gd name="T32" fmla="*/ 910 w 989"/>
                <a:gd name="T33" fmla="*/ 832 h 924"/>
                <a:gd name="T34" fmla="*/ 900 w 989"/>
                <a:gd name="T35" fmla="*/ 782 h 924"/>
                <a:gd name="T36" fmla="*/ 903 w 989"/>
                <a:gd name="T37" fmla="*/ 742 h 924"/>
                <a:gd name="T38" fmla="*/ 933 w 989"/>
                <a:gd name="T39" fmla="*/ 640 h 924"/>
                <a:gd name="T40" fmla="*/ 964 w 989"/>
                <a:gd name="T41" fmla="*/ 580 h 924"/>
                <a:gd name="T42" fmla="*/ 987 w 989"/>
                <a:gd name="T43" fmla="*/ 562 h 924"/>
                <a:gd name="T44" fmla="*/ 979 w 989"/>
                <a:gd name="T45" fmla="*/ 549 h 924"/>
                <a:gd name="T46" fmla="*/ 969 w 989"/>
                <a:gd name="T47" fmla="*/ 546 h 924"/>
                <a:gd name="T48" fmla="*/ 933 w 989"/>
                <a:gd name="T49" fmla="*/ 538 h 924"/>
                <a:gd name="T50" fmla="*/ 917 w 989"/>
                <a:gd name="T51" fmla="*/ 486 h 924"/>
                <a:gd name="T52" fmla="*/ 867 w 989"/>
                <a:gd name="T53" fmla="*/ 446 h 924"/>
                <a:gd name="T54" fmla="*/ 833 w 989"/>
                <a:gd name="T55" fmla="*/ 386 h 924"/>
                <a:gd name="T56" fmla="*/ 807 w 989"/>
                <a:gd name="T57" fmla="*/ 356 h 924"/>
                <a:gd name="T58" fmla="*/ 754 w 989"/>
                <a:gd name="T59" fmla="*/ 321 h 924"/>
                <a:gd name="T60" fmla="*/ 734 w 989"/>
                <a:gd name="T61" fmla="*/ 296 h 924"/>
                <a:gd name="T62" fmla="*/ 714 w 989"/>
                <a:gd name="T63" fmla="*/ 269 h 924"/>
                <a:gd name="T64" fmla="*/ 624 w 989"/>
                <a:gd name="T65" fmla="*/ 211 h 924"/>
                <a:gd name="T66" fmla="*/ 591 w 989"/>
                <a:gd name="T67" fmla="*/ 187 h 924"/>
                <a:gd name="T68" fmla="*/ 551 w 989"/>
                <a:gd name="T69" fmla="*/ 133 h 924"/>
                <a:gd name="T70" fmla="*/ 525 w 989"/>
                <a:gd name="T71" fmla="*/ 106 h 924"/>
                <a:gd name="T72" fmla="*/ 435 w 989"/>
                <a:gd name="T73" fmla="*/ 75 h 924"/>
                <a:gd name="T74" fmla="*/ 438 w 989"/>
                <a:gd name="T75" fmla="*/ 30 h 924"/>
                <a:gd name="T76" fmla="*/ 461 w 989"/>
                <a:gd name="T77" fmla="*/ 9 h 924"/>
                <a:gd name="T78" fmla="*/ 458 w 989"/>
                <a:gd name="T79" fmla="*/ 0 h 924"/>
                <a:gd name="T80" fmla="*/ 0 w 989"/>
                <a:gd name="T81" fmla="*/ 54 h 9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89"/>
                <a:gd name="T124" fmla="*/ 0 h 924"/>
                <a:gd name="T125" fmla="*/ 989 w 989"/>
                <a:gd name="T126" fmla="*/ 924 h 9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89" h="924">
                  <a:moveTo>
                    <a:pt x="0" y="54"/>
                  </a:moveTo>
                  <a:lnTo>
                    <a:pt x="133" y="486"/>
                  </a:lnTo>
                  <a:lnTo>
                    <a:pt x="146" y="498"/>
                  </a:lnTo>
                  <a:lnTo>
                    <a:pt x="156" y="528"/>
                  </a:lnTo>
                  <a:lnTo>
                    <a:pt x="163" y="544"/>
                  </a:lnTo>
                  <a:lnTo>
                    <a:pt x="182" y="552"/>
                  </a:lnTo>
                  <a:lnTo>
                    <a:pt x="192" y="564"/>
                  </a:lnTo>
                  <a:lnTo>
                    <a:pt x="186" y="583"/>
                  </a:lnTo>
                  <a:lnTo>
                    <a:pt x="203" y="601"/>
                  </a:lnTo>
                  <a:lnTo>
                    <a:pt x="198" y="607"/>
                  </a:lnTo>
                  <a:lnTo>
                    <a:pt x="182" y="628"/>
                  </a:lnTo>
                  <a:lnTo>
                    <a:pt x="182" y="655"/>
                  </a:lnTo>
                  <a:lnTo>
                    <a:pt x="169" y="682"/>
                  </a:lnTo>
                  <a:lnTo>
                    <a:pt x="176" y="719"/>
                  </a:lnTo>
                  <a:lnTo>
                    <a:pt x="196" y="764"/>
                  </a:lnTo>
                  <a:lnTo>
                    <a:pt x="192" y="815"/>
                  </a:lnTo>
                  <a:lnTo>
                    <a:pt x="216" y="847"/>
                  </a:lnTo>
                  <a:lnTo>
                    <a:pt x="219" y="861"/>
                  </a:lnTo>
                  <a:lnTo>
                    <a:pt x="222" y="872"/>
                  </a:lnTo>
                  <a:lnTo>
                    <a:pt x="239" y="887"/>
                  </a:lnTo>
                  <a:lnTo>
                    <a:pt x="239" y="903"/>
                  </a:lnTo>
                  <a:lnTo>
                    <a:pt x="250" y="917"/>
                  </a:lnTo>
                  <a:lnTo>
                    <a:pt x="771" y="887"/>
                  </a:lnTo>
                  <a:lnTo>
                    <a:pt x="777" y="911"/>
                  </a:lnTo>
                  <a:lnTo>
                    <a:pt x="787" y="921"/>
                  </a:lnTo>
                  <a:lnTo>
                    <a:pt x="811" y="924"/>
                  </a:lnTo>
                  <a:lnTo>
                    <a:pt x="817" y="899"/>
                  </a:lnTo>
                  <a:lnTo>
                    <a:pt x="801" y="854"/>
                  </a:lnTo>
                  <a:lnTo>
                    <a:pt x="803" y="839"/>
                  </a:lnTo>
                  <a:lnTo>
                    <a:pt x="811" y="830"/>
                  </a:lnTo>
                  <a:lnTo>
                    <a:pt x="823" y="821"/>
                  </a:lnTo>
                  <a:lnTo>
                    <a:pt x="860" y="836"/>
                  </a:lnTo>
                  <a:lnTo>
                    <a:pt x="894" y="836"/>
                  </a:lnTo>
                  <a:lnTo>
                    <a:pt x="910" y="832"/>
                  </a:lnTo>
                  <a:lnTo>
                    <a:pt x="906" y="800"/>
                  </a:lnTo>
                  <a:lnTo>
                    <a:pt x="900" y="782"/>
                  </a:lnTo>
                  <a:lnTo>
                    <a:pt x="900" y="757"/>
                  </a:lnTo>
                  <a:lnTo>
                    <a:pt x="903" y="742"/>
                  </a:lnTo>
                  <a:lnTo>
                    <a:pt x="930" y="670"/>
                  </a:lnTo>
                  <a:lnTo>
                    <a:pt x="933" y="640"/>
                  </a:lnTo>
                  <a:lnTo>
                    <a:pt x="947" y="609"/>
                  </a:lnTo>
                  <a:lnTo>
                    <a:pt x="964" y="580"/>
                  </a:lnTo>
                  <a:lnTo>
                    <a:pt x="979" y="567"/>
                  </a:lnTo>
                  <a:lnTo>
                    <a:pt x="987" y="562"/>
                  </a:lnTo>
                  <a:lnTo>
                    <a:pt x="989" y="552"/>
                  </a:lnTo>
                  <a:lnTo>
                    <a:pt x="979" y="549"/>
                  </a:lnTo>
                  <a:lnTo>
                    <a:pt x="977" y="546"/>
                  </a:lnTo>
                  <a:lnTo>
                    <a:pt x="969" y="546"/>
                  </a:lnTo>
                  <a:lnTo>
                    <a:pt x="943" y="544"/>
                  </a:lnTo>
                  <a:lnTo>
                    <a:pt x="933" y="538"/>
                  </a:lnTo>
                  <a:lnTo>
                    <a:pt x="930" y="528"/>
                  </a:lnTo>
                  <a:lnTo>
                    <a:pt x="917" y="486"/>
                  </a:lnTo>
                  <a:lnTo>
                    <a:pt x="894" y="459"/>
                  </a:lnTo>
                  <a:lnTo>
                    <a:pt x="867" y="446"/>
                  </a:lnTo>
                  <a:lnTo>
                    <a:pt x="850" y="404"/>
                  </a:lnTo>
                  <a:lnTo>
                    <a:pt x="833" y="386"/>
                  </a:lnTo>
                  <a:lnTo>
                    <a:pt x="823" y="362"/>
                  </a:lnTo>
                  <a:lnTo>
                    <a:pt x="807" y="356"/>
                  </a:lnTo>
                  <a:lnTo>
                    <a:pt x="777" y="344"/>
                  </a:lnTo>
                  <a:lnTo>
                    <a:pt x="754" y="321"/>
                  </a:lnTo>
                  <a:lnTo>
                    <a:pt x="734" y="308"/>
                  </a:lnTo>
                  <a:lnTo>
                    <a:pt x="734" y="296"/>
                  </a:lnTo>
                  <a:lnTo>
                    <a:pt x="724" y="278"/>
                  </a:lnTo>
                  <a:lnTo>
                    <a:pt x="714" y="269"/>
                  </a:lnTo>
                  <a:lnTo>
                    <a:pt x="684" y="259"/>
                  </a:lnTo>
                  <a:lnTo>
                    <a:pt x="624" y="211"/>
                  </a:lnTo>
                  <a:lnTo>
                    <a:pt x="598" y="202"/>
                  </a:lnTo>
                  <a:lnTo>
                    <a:pt x="591" y="187"/>
                  </a:lnTo>
                  <a:lnTo>
                    <a:pt x="568" y="166"/>
                  </a:lnTo>
                  <a:lnTo>
                    <a:pt x="551" y="133"/>
                  </a:lnTo>
                  <a:lnTo>
                    <a:pt x="531" y="114"/>
                  </a:lnTo>
                  <a:lnTo>
                    <a:pt x="525" y="106"/>
                  </a:lnTo>
                  <a:lnTo>
                    <a:pt x="488" y="99"/>
                  </a:lnTo>
                  <a:lnTo>
                    <a:pt x="435" y="75"/>
                  </a:lnTo>
                  <a:lnTo>
                    <a:pt x="422" y="63"/>
                  </a:lnTo>
                  <a:lnTo>
                    <a:pt x="438" y="30"/>
                  </a:lnTo>
                  <a:lnTo>
                    <a:pt x="451" y="21"/>
                  </a:lnTo>
                  <a:lnTo>
                    <a:pt x="461" y="9"/>
                  </a:lnTo>
                  <a:lnTo>
                    <a:pt x="461" y="3"/>
                  </a:lnTo>
                  <a:lnTo>
                    <a:pt x="458" y="0"/>
                  </a:lnTo>
                  <a:lnTo>
                    <a:pt x="186" y="36"/>
                  </a:lnTo>
                  <a:lnTo>
                    <a:pt x="0" y="5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76" name="Freeform 457"/>
            <p:cNvSpPr>
              <a:spLocks noChangeAspect="1"/>
            </p:cNvSpPr>
            <p:nvPr/>
          </p:nvSpPr>
          <p:spPr bwMode="auto">
            <a:xfrm>
              <a:off x="8008" y="6119"/>
              <a:ext cx="1653" cy="1135"/>
            </a:xfrm>
            <a:custGeom>
              <a:avLst/>
              <a:gdLst>
                <a:gd name="T0" fmla="*/ 3 w 1653"/>
                <a:gd name="T1" fmla="*/ 94 h 1135"/>
                <a:gd name="T2" fmla="*/ 0 w 1653"/>
                <a:gd name="T3" fmla="*/ 118 h 1135"/>
                <a:gd name="T4" fmla="*/ 33 w 1653"/>
                <a:gd name="T5" fmla="*/ 149 h 1135"/>
                <a:gd name="T6" fmla="*/ 40 w 1653"/>
                <a:gd name="T7" fmla="*/ 185 h 1135"/>
                <a:gd name="T8" fmla="*/ 53 w 1653"/>
                <a:gd name="T9" fmla="*/ 200 h 1135"/>
                <a:gd name="T10" fmla="*/ 43 w 1653"/>
                <a:gd name="T11" fmla="*/ 224 h 1135"/>
                <a:gd name="T12" fmla="*/ 90 w 1653"/>
                <a:gd name="T13" fmla="*/ 215 h 1135"/>
                <a:gd name="T14" fmla="*/ 113 w 1653"/>
                <a:gd name="T15" fmla="*/ 185 h 1135"/>
                <a:gd name="T16" fmla="*/ 140 w 1653"/>
                <a:gd name="T17" fmla="*/ 182 h 1135"/>
                <a:gd name="T18" fmla="*/ 120 w 1653"/>
                <a:gd name="T19" fmla="*/ 206 h 1135"/>
                <a:gd name="T20" fmla="*/ 250 w 1653"/>
                <a:gd name="T21" fmla="*/ 172 h 1135"/>
                <a:gd name="T22" fmla="*/ 246 w 1653"/>
                <a:gd name="T23" fmla="*/ 191 h 1135"/>
                <a:gd name="T24" fmla="*/ 333 w 1653"/>
                <a:gd name="T25" fmla="*/ 209 h 1135"/>
                <a:gd name="T26" fmla="*/ 383 w 1653"/>
                <a:gd name="T27" fmla="*/ 221 h 1135"/>
                <a:gd name="T28" fmla="*/ 423 w 1653"/>
                <a:gd name="T29" fmla="*/ 230 h 1135"/>
                <a:gd name="T30" fmla="*/ 420 w 1653"/>
                <a:gd name="T31" fmla="*/ 242 h 1135"/>
                <a:gd name="T32" fmla="*/ 480 w 1653"/>
                <a:gd name="T33" fmla="*/ 294 h 1135"/>
                <a:gd name="T34" fmla="*/ 467 w 1653"/>
                <a:gd name="T35" fmla="*/ 309 h 1135"/>
                <a:gd name="T36" fmla="*/ 463 w 1653"/>
                <a:gd name="T37" fmla="*/ 318 h 1135"/>
                <a:gd name="T38" fmla="*/ 547 w 1653"/>
                <a:gd name="T39" fmla="*/ 294 h 1135"/>
                <a:gd name="T40" fmla="*/ 666 w 1653"/>
                <a:gd name="T41" fmla="*/ 252 h 1135"/>
                <a:gd name="T42" fmla="*/ 670 w 1653"/>
                <a:gd name="T43" fmla="*/ 213 h 1135"/>
                <a:gd name="T44" fmla="*/ 823 w 1653"/>
                <a:gd name="T45" fmla="*/ 258 h 1135"/>
                <a:gd name="T46" fmla="*/ 923 w 1653"/>
                <a:gd name="T47" fmla="*/ 339 h 1135"/>
                <a:gd name="T48" fmla="*/ 990 w 1653"/>
                <a:gd name="T49" fmla="*/ 366 h 1135"/>
                <a:gd name="T50" fmla="*/ 1030 w 1653"/>
                <a:gd name="T51" fmla="*/ 433 h 1135"/>
                <a:gd name="T52" fmla="*/ 1023 w 1653"/>
                <a:gd name="T53" fmla="*/ 581 h 1135"/>
                <a:gd name="T54" fmla="*/ 1067 w 1653"/>
                <a:gd name="T55" fmla="*/ 660 h 1135"/>
                <a:gd name="T56" fmla="*/ 1056 w 1653"/>
                <a:gd name="T57" fmla="*/ 608 h 1135"/>
                <a:gd name="T58" fmla="*/ 1093 w 1653"/>
                <a:gd name="T59" fmla="*/ 626 h 1135"/>
                <a:gd name="T60" fmla="*/ 1110 w 1653"/>
                <a:gd name="T61" fmla="*/ 608 h 1135"/>
                <a:gd name="T62" fmla="*/ 1110 w 1653"/>
                <a:gd name="T63" fmla="*/ 642 h 1135"/>
                <a:gd name="T64" fmla="*/ 1076 w 1653"/>
                <a:gd name="T65" fmla="*/ 693 h 1135"/>
                <a:gd name="T66" fmla="*/ 1110 w 1653"/>
                <a:gd name="T67" fmla="*/ 739 h 1135"/>
                <a:gd name="T68" fmla="*/ 1193 w 1653"/>
                <a:gd name="T69" fmla="*/ 829 h 1135"/>
                <a:gd name="T70" fmla="*/ 1220 w 1653"/>
                <a:gd name="T71" fmla="*/ 838 h 1135"/>
                <a:gd name="T72" fmla="*/ 1260 w 1653"/>
                <a:gd name="T73" fmla="*/ 896 h 1135"/>
                <a:gd name="T74" fmla="*/ 1327 w 1653"/>
                <a:gd name="T75" fmla="*/ 996 h 1135"/>
                <a:gd name="T76" fmla="*/ 1447 w 1653"/>
                <a:gd name="T77" fmla="*/ 1075 h 1135"/>
                <a:gd name="T78" fmla="*/ 1490 w 1653"/>
                <a:gd name="T79" fmla="*/ 1096 h 1135"/>
                <a:gd name="T80" fmla="*/ 1476 w 1653"/>
                <a:gd name="T81" fmla="*/ 1107 h 1135"/>
                <a:gd name="T82" fmla="*/ 1464 w 1653"/>
                <a:gd name="T83" fmla="*/ 1120 h 1135"/>
                <a:gd name="T84" fmla="*/ 1510 w 1653"/>
                <a:gd name="T85" fmla="*/ 1126 h 1135"/>
                <a:gd name="T86" fmla="*/ 1626 w 1653"/>
                <a:gd name="T87" fmla="*/ 1068 h 1135"/>
                <a:gd name="T88" fmla="*/ 1620 w 1653"/>
                <a:gd name="T89" fmla="*/ 1001 h 1135"/>
                <a:gd name="T90" fmla="*/ 1633 w 1653"/>
                <a:gd name="T91" fmla="*/ 902 h 1135"/>
                <a:gd name="T92" fmla="*/ 1620 w 1653"/>
                <a:gd name="T93" fmla="*/ 745 h 1135"/>
                <a:gd name="T94" fmla="*/ 1520 w 1653"/>
                <a:gd name="T95" fmla="*/ 587 h 1135"/>
                <a:gd name="T96" fmla="*/ 1473 w 1653"/>
                <a:gd name="T97" fmla="*/ 518 h 1135"/>
                <a:gd name="T98" fmla="*/ 1473 w 1653"/>
                <a:gd name="T99" fmla="*/ 457 h 1135"/>
                <a:gd name="T100" fmla="*/ 1386 w 1653"/>
                <a:gd name="T101" fmla="*/ 351 h 1135"/>
                <a:gd name="T102" fmla="*/ 1323 w 1653"/>
                <a:gd name="T103" fmla="*/ 288 h 1135"/>
                <a:gd name="T104" fmla="*/ 1233 w 1653"/>
                <a:gd name="T105" fmla="*/ 97 h 1135"/>
                <a:gd name="T106" fmla="*/ 1213 w 1653"/>
                <a:gd name="T107" fmla="*/ 76 h 1135"/>
                <a:gd name="T108" fmla="*/ 1183 w 1653"/>
                <a:gd name="T109" fmla="*/ 15 h 1135"/>
                <a:gd name="T110" fmla="*/ 1100 w 1653"/>
                <a:gd name="T111" fmla="*/ 10 h 1135"/>
                <a:gd name="T112" fmla="*/ 1106 w 1653"/>
                <a:gd name="T113" fmla="*/ 79 h 1135"/>
                <a:gd name="T114" fmla="*/ 1067 w 1653"/>
                <a:gd name="T115" fmla="*/ 91 h 1135"/>
                <a:gd name="T116" fmla="*/ 526 w 1653"/>
                <a:gd name="T117" fmla="*/ 82 h 1135"/>
                <a:gd name="T118" fmla="*/ 506 w 1653"/>
                <a:gd name="T119" fmla="*/ 40 h 113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653"/>
                <a:gd name="T181" fmla="*/ 0 h 1135"/>
                <a:gd name="T182" fmla="*/ 1653 w 1653"/>
                <a:gd name="T183" fmla="*/ 1135 h 113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653" h="1135">
                  <a:moveTo>
                    <a:pt x="506" y="40"/>
                  </a:moveTo>
                  <a:lnTo>
                    <a:pt x="3" y="85"/>
                  </a:lnTo>
                  <a:lnTo>
                    <a:pt x="3" y="94"/>
                  </a:lnTo>
                  <a:lnTo>
                    <a:pt x="3" y="101"/>
                  </a:lnTo>
                  <a:lnTo>
                    <a:pt x="0" y="104"/>
                  </a:lnTo>
                  <a:lnTo>
                    <a:pt x="0" y="118"/>
                  </a:lnTo>
                  <a:lnTo>
                    <a:pt x="17" y="139"/>
                  </a:lnTo>
                  <a:lnTo>
                    <a:pt x="27" y="149"/>
                  </a:lnTo>
                  <a:lnTo>
                    <a:pt x="33" y="149"/>
                  </a:lnTo>
                  <a:lnTo>
                    <a:pt x="47" y="157"/>
                  </a:lnTo>
                  <a:lnTo>
                    <a:pt x="49" y="167"/>
                  </a:lnTo>
                  <a:lnTo>
                    <a:pt x="40" y="185"/>
                  </a:lnTo>
                  <a:lnTo>
                    <a:pt x="40" y="191"/>
                  </a:lnTo>
                  <a:lnTo>
                    <a:pt x="49" y="194"/>
                  </a:lnTo>
                  <a:lnTo>
                    <a:pt x="53" y="200"/>
                  </a:lnTo>
                  <a:lnTo>
                    <a:pt x="53" y="203"/>
                  </a:lnTo>
                  <a:lnTo>
                    <a:pt x="43" y="213"/>
                  </a:lnTo>
                  <a:lnTo>
                    <a:pt x="43" y="224"/>
                  </a:lnTo>
                  <a:lnTo>
                    <a:pt x="49" y="227"/>
                  </a:lnTo>
                  <a:lnTo>
                    <a:pt x="76" y="221"/>
                  </a:lnTo>
                  <a:lnTo>
                    <a:pt x="90" y="215"/>
                  </a:lnTo>
                  <a:lnTo>
                    <a:pt x="97" y="188"/>
                  </a:lnTo>
                  <a:lnTo>
                    <a:pt x="103" y="182"/>
                  </a:lnTo>
                  <a:lnTo>
                    <a:pt x="113" y="185"/>
                  </a:lnTo>
                  <a:lnTo>
                    <a:pt x="123" y="185"/>
                  </a:lnTo>
                  <a:lnTo>
                    <a:pt x="130" y="182"/>
                  </a:lnTo>
                  <a:lnTo>
                    <a:pt x="140" y="182"/>
                  </a:lnTo>
                  <a:lnTo>
                    <a:pt x="137" y="191"/>
                  </a:lnTo>
                  <a:lnTo>
                    <a:pt x="116" y="206"/>
                  </a:lnTo>
                  <a:lnTo>
                    <a:pt x="120" y="206"/>
                  </a:lnTo>
                  <a:lnTo>
                    <a:pt x="137" y="200"/>
                  </a:lnTo>
                  <a:lnTo>
                    <a:pt x="163" y="200"/>
                  </a:lnTo>
                  <a:lnTo>
                    <a:pt x="250" y="172"/>
                  </a:lnTo>
                  <a:lnTo>
                    <a:pt x="263" y="172"/>
                  </a:lnTo>
                  <a:lnTo>
                    <a:pt x="263" y="179"/>
                  </a:lnTo>
                  <a:lnTo>
                    <a:pt x="246" y="191"/>
                  </a:lnTo>
                  <a:lnTo>
                    <a:pt x="257" y="194"/>
                  </a:lnTo>
                  <a:lnTo>
                    <a:pt x="293" y="197"/>
                  </a:lnTo>
                  <a:lnTo>
                    <a:pt x="333" y="209"/>
                  </a:lnTo>
                  <a:lnTo>
                    <a:pt x="373" y="227"/>
                  </a:lnTo>
                  <a:lnTo>
                    <a:pt x="383" y="234"/>
                  </a:lnTo>
                  <a:lnTo>
                    <a:pt x="383" y="221"/>
                  </a:lnTo>
                  <a:lnTo>
                    <a:pt x="390" y="215"/>
                  </a:lnTo>
                  <a:lnTo>
                    <a:pt x="399" y="224"/>
                  </a:lnTo>
                  <a:lnTo>
                    <a:pt x="423" y="230"/>
                  </a:lnTo>
                  <a:lnTo>
                    <a:pt x="430" y="234"/>
                  </a:lnTo>
                  <a:lnTo>
                    <a:pt x="430" y="237"/>
                  </a:lnTo>
                  <a:lnTo>
                    <a:pt x="420" y="242"/>
                  </a:lnTo>
                  <a:lnTo>
                    <a:pt x="423" y="248"/>
                  </a:lnTo>
                  <a:lnTo>
                    <a:pt x="477" y="282"/>
                  </a:lnTo>
                  <a:lnTo>
                    <a:pt x="480" y="294"/>
                  </a:lnTo>
                  <a:lnTo>
                    <a:pt x="477" y="306"/>
                  </a:lnTo>
                  <a:lnTo>
                    <a:pt x="473" y="312"/>
                  </a:lnTo>
                  <a:lnTo>
                    <a:pt x="467" y="309"/>
                  </a:lnTo>
                  <a:lnTo>
                    <a:pt x="463" y="297"/>
                  </a:lnTo>
                  <a:lnTo>
                    <a:pt x="456" y="309"/>
                  </a:lnTo>
                  <a:lnTo>
                    <a:pt x="463" y="318"/>
                  </a:lnTo>
                  <a:lnTo>
                    <a:pt x="470" y="321"/>
                  </a:lnTo>
                  <a:lnTo>
                    <a:pt x="543" y="303"/>
                  </a:lnTo>
                  <a:lnTo>
                    <a:pt x="547" y="294"/>
                  </a:lnTo>
                  <a:lnTo>
                    <a:pt x="570" y="294"/>
                  </a:lnTo>
                  <a:lnTo>
                    <a:pt x="626" y="252"/>
                  </a:lnTo>
                  <a:lnTo>
                    <a:pt x="666" y="252"/>
                  </a:lnTo>
                  <a:lnTo>
                    <a:pt x="666" y="242"/>
                  </a:lnTo>
                  <a:lnTo>
                    <a:pt x="660" y="234"/>
                  </a:lnTo>
                  <a:lnTo>
                    <a:pt x="670" y="213"/>
                  </a:lnTo>
                  <a:lnTo>
                    <a:pt x="730" y="206"/>
                  </a:lnTo>
                  <a:lnTo>
                    <a:pt x="820" y="245"/>
                  </a:lnTo>
                  <a:lnTo>
                    <a:pt x="823" y="258"/>
                  </a:lnTo>
                  <a:lnTo>
                    <a:pt x="847" y="276"/>
                  </a:lnTo>
                  <a:lnTo>
                    <a:pt x="867" y="303"/>
                  </a:lnTo>
                  <a:lnTo>
                    <a:pt x="923" y="339"/>
                  </a:lnTo>
                  <a:lnTo>
                    <a:pt x="930" y="354"/>
                  </a:lnTo>
                  <a:lnTo>
                    <a:pt x="947" y="366"/>
                  </a:lnTo>
                  <a:lnTo>
                    <a:pt x="990" y="366"/>
                  </a:lnTo>
                  <a:lnTo>
                    <a:pt x="1023" y="412"/>
                  </a:lnTo>
                  <a:lnTo>
                    <a:pt x="1032" y="418"/>
                  </a:lnTo>
                  <a:lnTo>
                    <a:pt x="1030" y="433"/>
                  </a:lnTo>
                  <a:lnTo>
                    <a:pt x="1043" y="478"/>
                  </a:lnTo>
                  <a:lnTo>
                    <a:pt x="1037" y="527"/>
                  </a:lnTo>
                  <a:lnTo>
                    <a:pt x="1023" y="581"/>
                  </a:lnTo>
                  <a:lnTo>
                    <a:pt x="1026" y="626"/>
                  </a:lnTo>
                  <a:lnTo>
                    <a:pt x="1032" y="642"/>
                  </a:lnTo>
                  <a:lnTo>
                    <a:pt x="1067" y="660"/>
                  </a:lnTo>
                  <a:lnTo>
                    <a:pt x="1076" y="642"/>
                  </a:lnTo>
                  <a:lnTo>
                    <a:pt x="1067" y="635"/>
                  </a:lnTo>
                  <a:lnTo>
                    <a:pt x="1056" y="608"/>
                  </a:lnTo>
                  <a:lnTo>
                    <a:pt x="1060" y="602"/>
                  </a:lnTo>
                  <a:lnTo>
                    <a:pt x="1080" y="597"/>
                  </a:lnTo>
                  <a:lnTo>
                    <a:pt x="1093" y="626"/>
                  </a:lnTo>
                  <a:lnTo>
                    <a:pt x="1100" y="624"/>
                  </a:lnTo>
                  <a:lnTo>
                    <a:pt x="1106" y="611"/>
                  </a:lnTo>
                  <a:lnTo>
                    <a:pt x="1110" y="608"/>
                  </a:lnTo>
                  <a:lnTo>
                    <a:pt x="1119" y="614"/>
                  </a:lnTo>
                  <a:lnTo>
                    <a:pt x="1119" y="626"/>
                  </a:lnTo>
                  <a:lnTo>
                    <a:pt x="1110" y="642"/>
                  </a:lnTo>
                  <a:lnTo>
                    <a:pt x="1100" y="654"/>
                  </a:lnTo>
                  <a:lnTo>
                    <a:pt x="1087" y="690"/>
                  </a:lnTo>
                  <a:lnTo>
                    <a:pt x="1076" y="693"/>
                  </a:lnTo>
                  <a:lnTo>
                    <a:pt x="1076" y="712"/>
                  </a:lnTo>
                  <a:lnTo>
                    <a:pt x="1090" y="723"/>
                  </a:lnTo>
                  <a:lnTo>
                    <a:pt x="1110" y="739"/>
                  </a:lnTo>
                  <a:lnTo>
                    <a:pt x="1140" y="802"/>
                  </a:lnTo>
                  <a:lnTo>
                    <a:pt x="1187" y="829"/>
                  </a:lnTo>
                  <a:lnTo>
                    <a:pt x="1193" y="829"/>
                  </a:lnTo>
                  <a:lnTo>
                    <a:pt x="1196" y="814"/>
                  </a:lnTo>
                  <a:lnTo>
                    <a:pt x="1209" y="814"/>
                  </a:lnTo>
                  <a:lnTo>
                    <a:pt x="1220" y="838"/>
                  </a:lnTo>
                  <a:lnTo>
                    <a:pt x="1224" y="854"/>
                  </a:lnTo>
                  <a:lnTo>
                    <a:pt x="1240" y="887"/>
                  </a:lnTo>
                  <a:lnTo>
                    <a:pt x="1260" y="896"/>
                  </a:lnTo>
                  <a:lnTo>
                    <a:pt x="1280" y="902"/>
                  </a:lnTo>
                  <a:lnTo>
                    <a:pt x="1316" y="989"/>
                  </a:lnTo>
                  <a:lnTo>
                    <a:pt x="1327" y="996"/>
                  </a:lnTo>
                  <a:lnTo>
                    <a:pt x="1373" y="1005"/>
                  </a:lnTo>
                  <a:lnTo>
                    <a:pt x="1393" y="1014"/>
                  </a:lnTo>
                  <a:lnTo>
                    <a:pt x="1447" y="1075"/>
                  </a:lnTo>
                  <a:lnTo>
                    <a:pt x="1470" y="1090"/>
                  </a:lnTo>
                  <a:lnTo>
                    <a:pt x="1480" y="1093"/>
                  </a:lnTo>
                  <a:lnTo>
                    <a:pt x="1490" y="1096"/>
                  </a:lnTo>
                  <a:lnTo>
                    <a:pt x="1497" y="1111"/>
                  </a:lnTo>
                  <a:lnTo>
                    <a:pt x="1487" y="1111"/>
                  </a:lnTo>
                  <a:lnTo>
                    <a:pt x="1476" y="1107"/>
                  </a:lnTo>
                  <a:lnTo>
                    <a:pt x="1470" y="1107"/>
                  </a:lnTo>
                  <a:lnTo>
                    <a:pt x="1464" y="1111"/>
                  </a:lnTo>
                  <a:lnTo>
                    <a:pt x="1464" y="1120"/>
                  </a:lnTo>
                  <a:lnTo>
                    <a:pt x="1470" y="1129"/>
                  </a:lnTo>
                  <a:lnTo>
                    <a:pt x="1497" y="1135"/>
                  </a:lnTo>
                  <a:lnTo>
                    <a:pt x="1510" y="1126"/>
                  </a:lnTo>
                  <a:lnTo>
                    <a:pt x="1529" y="1122"/>
                  </a:lnTo>
                  <a:lnTo>
                    <a:pt x="1610" y="1096"/>
                  </a:lnTo>
                  <a:lnTo>
                    <a:pt x="1626" y="1068"/>
                  </a:lnTo>
                  <a:lnTo>
                    <a:pt x="1630" y="1059"/>
                  </a:lnTo>
                  <a:lnTo>
                    <a:pt x="1620" y="1022"/>
                  </a:lnTo>
                  <a:lnTo>
                    <a:pt x="1620" y="1001"/>
                  </a:lnTo>
                  <a:lnTo>
                    <a:pt x="1637" y="969"/>
                  </a:lnTo>
                  <a:lnTo>
                    <a:pt x="1653" y="971"/>
                  </a:lnTo>
                  <a:lnTo>
                    <a:pt x="1633" y="902"/>
                  </a:lnTo>
                  <a:lnTo>
                    <a:pt x="1640" y="865"/>
                  </a:lnTo>
                  <a:lnTo>
                    <a:pt x="1633" y="799"/>
                  </a:lnTo>
                  <a:lnTo>
                    <a:pt x="1620" y="745"/>
                  </a:lnTo>
                  <a:lnTo>
                    <a:pt x="1607" y="727"/>
                  </a:lnTo>
                  <a:lnTo>
                    <a:pt x="1553" y="660"/>
                  </a:lnTo>
                  <a:lnTo>
                    <a:pt x="1520" y="587"/>
                  </a:lnTo>
                  <a:lnTo>
                    <a:pt x="1476" y="536"/>
                  </a:lnTo>
                  <a:lnTo>
                    <a:pt x="1476" y="527"/>
                  </a:lnTo>
                  <a:lnTo>
                    <a:pt x="1473" y="518"/>
                  </a:lnTo>
                  <a:lnTo>
                    <a:pt x="1460" y="488"/>
                  </a:lnTo>
                  <a:lnTo>
                    <a:pt x="1460" y="475"/>
                  </a:lnTo>
                  <a:lnTo>
                    <a:pt x="1473" y="457"/>
                  </a:lnTo>
                  <a:lnTo>
                    <a:pt x="1473" y="448"/>
                  </a:lnTo>
                  <a:lnTo>
                    <a:pt x="1417" y="381"/>
                  </a:lnTo>
                  <a:lnTo>
                    <a:pt x="1386" y="351"/>
                  </a:lnTo>
                  <a:lnTo>
                    <a:pt x="1366" y="339"/>
                  </a:lnTo>
                  <a:lnTo>
                    <a:pt x="1360" y="330"/>
                  </a:lnTo>
                  <a:lnTo>
                    <a:pt x="1323" y="288"/>
                  </a:lnTo>
                  <a:lnTo>
                    <a:pt x="1277" y="209"/>
                  </a:lnTo>
                  <a:lnTo>
                    <a:pt x="1263" y="163"/>
                  </a:lnTo>
                  <a:lnTo>
                    <a:pt x="1233" y="97"/>
                  </a:lnTo>
                  <a:lnTo>
                    <a:pt x="1233" y="88"/>
                  </a:lnTo>
                  <a:lnTo>
                    <a:pt x="1220" y="79"/>
                  </a:lnTo>
                  <a:lnTo>
                    <a:pt x="1213" y="76"/>
                  </a:lnTo>
                  <a:lnTo>
                    <a:pt x="1207" y="27"/>
                  </a:lnTo>
                  <a:lnTo>
                    <a:pt x="1200" y="12"/>
                  </a:lnTo>
                  <a:lnTo>
                    <a:pt x="1183" y="15"/>
                  </a:lnTo>
                  <a:lnTo>
                    <a:pt x="1150" y="15"/>
                  </a:lnTo>
                  <a:lnTo>
                    <a:pt x="1113" y="0"/>
                  </a:lnTo>
                  <a:lnTo>
                    <a:pt x="1100" y="10"/>
                  </a:lnTo>
                  <a:lnTo>
                    <a:pt x="1093" y="19"/>
                  </a:lnTo>
                  <a:lnTo>
                    <a:pt x="1090" y="34"/>
                  </a:lnTo>
                  <a:lnTo>
                    <a:pt x="1106" y="79"/>
                  </a:lnTo>
                  <a:lnTo>
                    <a:pt x="1100" y="104"/>
                  </a:lnTo>
                  <a:lnTo>
                    <a:pt x="1076" y="101"/>
                  </a:lnTo>
                  <a:lnTo>
                    <a:pt x="1067" y="91"/>
                  </a:lnTo>
                  <a:lnTo>
                    <a:pt x="1060" y="67"/>
                  </a:lnTo>
                  <a:lnTo>
                    <a:pt x="536" y="97"/>
                  </a:lnTo>
                  <a:lnTo>
                    <a:pt x="526" y="82"/>
                  </a:lnTo>
                  <a:lnTo>
                    <a:pt x="526" y="67"/>
                  </a:lnTo>
                  <a:lnTo>
                    <a:pt x="510" y="52"/>
                  </a:lnTo>
                  <a:lnTo>
                    <a:pt x="506" y="4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77" name="Freeform 458"/>
            <p:cNvSpPr>
              <a:spLocks noChangeAspect="1"/>
            </p:cNvSpPr>
            <p:nvPr/>
          </p:nvSpPr>
          <p:spPr bwMode="auto">
            <a:xfrm>
              <a:off x="8008" y="6119"/>
              <a:ext cx="1653" cy="1135"/>
            </a:xfrm>
            <a:custGeom>
              <a:avLst/>
              <a:gdLst>
                <a:gd name="T0" fmla="*/ 4 w 1653"/>
                <a:gd name="T1" fmla="*/ 94 h 1135"/>
                <a:gd name="T2" fmla="*/ 0 w 1653"/>
                <a:gd name="T3" fmla="*/ 118 h 1135"/>
                <a:gd name="T4" fmla="*/ 34 w 1653"/>
                <a:gd name="T5" fmla="*/ 149 h 1135"/>
                <a:gd name="T6" fmla="*/ 41 w 1653"/>
                <a:gd name="T7" fmla="*/ 185 h 1135"/>
                <a:gd name="T8" fmla="*/ 53 w 1653"/>
                <a:gd name="T9" fmla="*/ 200 h 1135"/>
                <a:gd name="T10" fmla="*/ 43 w 1653"/>
                <a:gd name="T11" fmla="*/ 224 h 1135"/>
                <a:gd name="T12" fmla="*/ 90 w 1653"/>
                <a:gd name="T13" fmla="*/ 216 h 1135"/>
                <a:gd name="T14" fmla="*/ 114 w 1653"/>
                <a:gd name="T15" fmla="*/ 185 h 1135"/>
                <a:gd name="T16" fmla="*/ 140 w 1653"/>
                <a:gd name="T17" fmla="*/ 182 h 1135"/>
                <a:gd name="T18" fmla="*/ 120 w 1653"/>
                <a:gd name="T19" fmla="*/ 206 h 1135"/>
                <a:gd name="T20" fmla="*/ 250 w 1653"/>
                <a:gd name="T21" fmla="*/ 173 h 1135"/>
                <a:gd name="T22" fmla="*/ 246 w 1653"/>
                <a:gd name="T23" fmla="*/ 192 h 1135"/>
                <a:gd name="T24" fmla="*/ 333 w 1653"/>
                <a:gd name="T25" fmla="*/ 209 h 1135"/>
                <a:gd name="T26" fmla="*/ 383 w 1653"/>
                <a:gd name="T27" fmla="*/ 221 h 1135"/>
                <a:gd name="T28" fmla="*/ 423 w 1653"/>
                <a:gd name="T29" fmla="*/ 231 h 1135"/>
                <a:gd name="T30" fmla="*/ 420 w 1653"/>
                <a:gd name="T31" fmla="*/ 242 h 1135"/>
                <a:gd name="T32" fmla="*/ 480 w 1653"/>
                <a:gd name="T33" fmla="*/ 294 h 1135"/>
                <a:gd name="T34" fmla="*/ 467 w 1653"/>
                <a:gd name="T35" fmla="*/ 309 h 1135"/>
                <a:gd name="T36" fmla="*/ 463 w 1653"/>
                <a:gd name="T37" fmla="*/ 318 h 1135"/>
                <a:gd name="T38" fmla="*/ 547 w 1653"/>
                <a:gd name="T39" fmla="*/ 294 h 1135"/>
                <a:gd name="T40" fmla="*/ 666 w 1653"/>
                <a:gd name="T41" fmla="*/ 252 h 1135"/>
                <a:gd name="T42" fmla="*/ 670 w 1653"/>
                <a:gd name="T43" fmla="*/ 213 h 1135"/>
                <a:gd name="T44" fmla="*/ 823 w 1653"/>
                <a:gd name="T45" fmla="*/ 258 h 1135"/>
                <a:gd name="T46" fmla="*/ 924 w 1653"/>
                <a:gd name="T47" fmla="*/ 340 h 1135"/>
                <a:gd name="T48" fmla="*/ 990 w 1653"/>
                <a:gd name="T49" fmla="*/ 367 h 1135"/>
                <a:gd name="T50" fmla="*/ 1030 w 1653"/>
                <a:gd name="T51" fmla="*/ 433 h 1135"/>
                <a:gd name="T52" fmla="*/ 1023 w 1653"/>
                <a:gd name="T53" fmla="*/ 581 h 1135"/>
                <a:gd name="T54" fmla="*/ 1066 w 1653"/>
                <a:gd name="T55" fmla="*/ 660 h 1135"/>
                <a:gd name="T56" fmla="*/ 1056 w 1653"/>
                <a:gd name="T57" fmla="*/ 609 h 1135"/>
                <a:gd name="T58" fmla="*/ 1093 w 1653"/>
                <a:gd name="T59" fmla="*/ 626 h 1135"/>
                <a:gd name="T60" fmla="*/ 1110 w 1653"/>
                <a:gd name="T61" fmla="*/ 609 h 1135"/>
                <a:gd name="T62" fmla="*/ 1110 w 1653"/>
                <a:gd name="T63" fmla="*/ 642 h 1135"/>
                <a:gd name="T64" fmla="*/ 1076 w 1653"/>
                <a:gd name="T65" fmla="*/ 693 h 1135"/>
                <a:gd name="T66" fmla="*/ 1110 w 1653"/>
                <a:gd name="T67" fmla="*/ 738 h 1135"/>
                <a:gd name="T68" fmla="*/ 1193 w 1653"/>
                <a:gd name="T69" fmla="*/ 829 h 1135"/>
                <a:gd name="T70" fmla="*/ 1220 w 1653"/>
                <a:gd name="T71" fmla="*/ 838 h 1135"/>
                <a:gd name="T72" fmla="*/ 1259 w 1653"/>
                <a:gd name="T73" fmla="*/ 896 h 1135"/>
                <a:gd name="T74" fmla="*/ 1327 w 1653"/>
                <a:gd name="T75" fmla="*/ 995 h 1135"/>
                <a:gd name="T76" fmla="*/ 1447 w 1653"/>
                <a:gd name="T77" fmla="*/ 1075 h 1135"/>
                <a:gd name="T78" fmla="*/ 1489 w 1653"/>
                <a:gd name="T79" fmla="*/ 1096 h 1135"/>
                <a:gd name="T80" fmla="*/ 1476 w 1653"/>
                <a:gd name="T81" fmla="*/ 1107 h 1135"/>
                <a:gd name="T82" fmla="*/ 1463 w 1653"/>
                <a:gd name="T83" fmla="*/ 1119 h 1135"/>
                <a:gd name="T84" fmla="*/ 1509 w 1653"/>
                <a:gd name="T85" fmla="*/ 1126 h 1135"/>
                <a:gd name="T86" fmla="*/ 1626 w 1653"/>
                <a:gd name="T87" fmla="*/ 1068 h 1135"/>
                <a:gd name="T88" fmla="*/ 1619 w 1653"/>
                <a:gd name="T89" fmla="*/ 1001 h 1135"/>
                <a:gd name="T90" fmla="*/ 1633 w 1653"/>
                <a:gd name="T91" fmla="*/ 902 h 1135"/>
                <a:gd name="T92" fmla="*/ 1619 w 1653"/>
                <a:gd name="T93" fmla="*/ 744 h 1135"/>
                <a:gd name="T94" fmla="*/ 1520 w 1653"/>
                <a:gd name="T95" fmla="*/ 587 h 1135"/>
                <a:gd name="T96" fmla="*/ 1473 w 1653"/>
                <a:gd name="T97" fmla="*/ 518 h 1135"/>
                <a:gd name="T98" fmla="*/ 1473 w 1653"/>
                <a:gd name="T99" fmla="*/ 458 h 1135"/>
                <a:gd name="T100" fmla="*/ 1386 w 1653"/>
                <a:gd name="T101" fmla="*/ 351 h 1135"/>
                <a:gd name="T102" fmla="*/ 1323 w 1653"/>
                <a:gd name="T103" fmla="*/ 288 h 1135"/>
                <a:gd name="T104" fmla="*/ 1233 w 1653"/>
                <a:gd name="T105" fmla="*/ 97 h 1135"/>
                <a:gd name="T106" fmla="*/ 1213 w 1653"/>
                <a:gd name="T107" fmla="*/ 76 h 1135"/>
                <a:gd name="T108" fmla="*/ 1184 w 1653"/>
                <a:gd name="T109" fmla="*/ 16 h 1135"/>
                <a:gd name="T110" fmla="*/ 1100 w 1653"/>
                <a:gd name="T111" fmla="*/ 10 h 1135"/>
                <a:gd name="T112" fmla="*/ 1106 w 1653"/>
                <a:gd name="T113" fmla="*/ 79 h 1135"/>
                <a:gd name="T114" fmla="*/ 1066 w 1653"/>
                <a:gd name="T115" fmla="*/ 91 h 1135"/>
                <a:gd name="T116" fmla="*/ 526 w 1653"/>
                <a:gd name="T117" fmla="*/ 83 h 1135"/>
                <a:gd name="T118" fmla="*/ 506 w 1653"/>
                <a:gd name="T119" fmla="*/ 41 h 113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653"/>
                <a:gd name="T181" fmla="*/ 0 h 1135"/>
                <a:gd name="T182" fmla="*/ 1653 w 1653"/>
                <a:gd name="T183" fmla="*/ 1135 h 113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653" h="1135">
                  <a:moveTo>
                    <a:pt x="506" y="41"/>
                  </a:moveTo>
                  <a:lnTo>
                    <a:pt x="4" y="85"/>
                  </a:lnTo>
                  <a:lnTo>
                    <a:pt x="4" y="94"/>
                  </a:lnTo>
                  <a:lnTo>
                    <a:pt x="4" y="101"/>
                  </a:lnTo>
                  <a:lnTo>
                    <a:pt x="0" y="104"/>
                  </a:lnTo>
                  <a:lnTo>
                    <a:pt x="0" y="118"/>
                  </a:lnTo>
                  <a:lnTo>
                    <a:pt x="17" y="139"/>
                  </a:lnTo>
                  <a:lnTo>
                    <a:pt x="27" y="149"/>
                  </a:lnTo>
                  <a:lnTo>
                    <a:pt x="34" y="149"/>
                  </a:lnTo>
                  <a:lnTo>
                    <a:pt x="47" y="158"/>
                  </a:lnTo>
                  <a:lnTo>
                    <a:pt x="50" y="167"/>
                  </a:lnTo>
                  <a:lnTo>
                    <a:pt x="41" y="185"/>
                  </a:lnTo>
                  <a:lnTo>
                    <a:pt x="41" y="192"/>
                  </a:lnTo>
                  <a:lnTo>
                    <a:pt x="50" y="194"/>
                  </a:lnTo>
                  <a:lnTo>
                    <a:pt x="53" y="200"/>
                  </a:lnTo>
                  <a:lnTo>
                    <a:pt x="53" y="203"/>
                  </a:lnTo>
                  <a:lnTo>
                    <a:pt x="43" y="213"/>
                  </a:lnTo>
                  <a:lnTo>
                    <a:pt x="43" y="224"/>
                  </a:lnTo>
                  <a:lnTo>
                    <a:pt x="50" y="227"/>
                  </a:lnTo>
                  <a:lnTo>
                    <a:pt x="77" y="221"/>
                  </a:lnTo>
                  <a:lnTo>
                    <a:pt x="90" y="216"/>
                  </a:lnTo>
                  <a:lnTo>
                    <a:pt x="97" y="188"/>
                  </a:lnTo>
                  <a:lnTo>
                    <a:pt x="103" y="182"/>
                  </a:lnTo>
                  <a:lnTo>
                    <a:pt x="114" y="185"/>
                  </a:lnTo>
                  <a:lnTo>
                    <a:pt x="123" y="185"/>
                  </a:lnTo>
                  <a:lnTo>
                    <a:pt x="130" y="182"/>
                  </a:lnTo>
                  <a:lnTo>
                    <a:pt x="140" y="182"/>
                  </a:lnTo>
                  <a:lnTo>
                    <a:pt x="137" y="192"/>
                  </a:lnTo>
                  <a:lnTo>
                    <a:pt x="117" y="206"/>
                  </a:lnTo>
                  <a:lnTo>
                    <a:pt x="120" y="206"/>
                  </a:lnTo>
                  <a:lnTo>
                    <a:pt x="137" y="200"/>
                  </a:lnTo>
                  <a:lnTo>
                    <a:pt x="163" y="200"/>
                  </a:lnTo>
                  <a:lnTo>
                    <a:pt x="250" y="173"/>
                  </a:lnTo>
                  <a:lnTo>
                    <a:pt x="264" y="173"/>
                  </a:lnTo>
                  <a:lnTo>
                    <a:pt x="264" y="179"/>
                  </a:lnTo>
                  <a:lnTo>
                    <a:pt x="246" y="192"/>
                  </a:lnTo>
                  <a:lnTo>
                    <a:pt x="257" y="194"/>
                  </a:lnTo>
                  <a:lnTo>
                    <a:pt x="293" y="197"/>
                  </a:lnTo>
                  <a:lnTo>
                    <a:pt x="333" y="209"/>
                  </a:lnTo>
                  <a:lnTo>
                    <a:pt x="374" y="227"/>
                  </a:lnTo>
                  <a:lnTo>
                    <a:pt x="383" y="234"/>
                  </a:lnTo>
                  <a:lnTo>
                    <a:pt x="383" y="221"/>
                  </a:lnTo>
                  <a:lnTo>
                    <a:pt x="390" y="216"/>
                  </a:lnTo>
                  <a:lnTo>
                    <a:pt x="400" y="224"/>
                  </a:lnTo>
                  <a:lnTo>
                    <a:pt x="423" y="231"/>
                  </a:lnTo>
                  <a:lnTo>
                    <a:pt x="430" y="234"/>
                  </a:lnTo>
                  <a:lnTo>
                    <a:pt x="430" y="236"/>
                  </a:lnTo>
                  <a:lnTo>
                    <a:pt x="420" y="242"/>
                  </a:lnTo>
                  <a:lnTo>
                    <a:pt x="423" y="249"/>
                  </a:lnTo>
                  <a:lnTo>
                    <a:pt x="476" y="282"/>
                  </a:lnTo>
                  <a:lnTo>
                    <a:pt x="480" y="294"/>
                  </a:lnTo>
                  <a:lnTo>
                    <a:pt x="476" y="306"/>
                  </a:lnTo>
                  <a:lnTo>
                    <a:pt x="473" y="312"/>
                  </a:lnTo>
                  <a:lnTo>
                    <a:pt x="467" y="309"/>
                  </a:lnTo>
                  <a:lnTo>
                    <a:pt x="463" y="297"/>
                  </a:lnTo>
                  <a:lnTo>
                    <a:pt x="457" y="309"/>
                  </a:lnTo>
                  <a:lnTo>
                    <a:pt x="463" y="318"/>
                  </a:lnTo>
                  <a:lnTo>
                    <a:pt x="470" y="321"/>
                  </a:lnTo>
                  <a:lnTo>
                    <a:pt x="543" y="303"/>
                  </a:lnTo>
                  <a:lnTo>
                    <a:pt x="547" y="294"/>
                  </a:lnTo>
                  <a:lnTo>
                    <a:pt x="570" y="294"/>
                  </a:lnTo>
                  <a:lnTo>
                    <a:pt x="626" y="252"/>
                  </a:lnTo>
                  <a:lnTo>
                    <a:pt x="666" y="252"/>
                  </a:lnTo>
                  <a:lnTo>
                    <a:pt x="666" y="242"/>
                  </a:lnTo>
                  <a:lnTo>
                    <a:pt x="660" y="234"/>
                  </a:lnTo>
                  <a:lnTo>
                    <a:pt x="670" y="213"/>
                  </a:lnTo>
                  <a:lnTo>
                    <a:pt x="730" y="206"/>
                  </a:lnTo>
                  <a:lnTo>
                    <a:pt x="819" y="245"/>
                  </a:lnTo>
                  <a:lnTo>
                    <a:pt x="823" y="258"/>
                  </a:lnTo>
                  <a:lnTo>
                    <a:pt x="847" y="276"/>
                  </a:lnTo>
                  <a:lnTo>
                    <a:pt x="867" y="303"/>
                  </a:lnTo>
                  <a:lnTo>
                    <a:pt x="924" y="340"/>
                  </a:lnTo>
                  <a:lnTo>
                    <a:pt x="929" y="354"/>
                  </a:lnTo>
                  <a:lnTo>
                    <a:pt x="946" y="367"/>
                  </a:lnTo>
                  <a:lnTo>
                    <a:pt x="990" y="367"/>
                  </a:lnTo>
                  <a:lnTo>
                    <a:pt x="1023" y="412"/>
                  </a:lnTo>
                  <a:lnTo>
                    <a:pt x="1033" y="417"/>
                  </a:lnTo>
                  <a:lnTo>
                    <a:pt x="1030" y="433"/>
                  </a:lnTo>
                  <a:lnTo>
                    <a:pt x="1044" y="478"/>
                  </a:lnTo>
                  <a:lnTo>
                    <a:pt x="1037" y="526"/>
                  </a:lnTo>
                  <a:lnTo>
                    <a:pt x="1023" y="581"/>
                  </a:lnTo>
                  <a:lnTo>
                    <a:pt x="1027" y="626"/>
                  </a:lnTo>
                  <a:lnTo>
                    <a:pt x="1033" y="642"/>
                  </a:lnTo>
                  <a:lnTo>
                    <a:pt x="1066" y="660"/>
                  </a:lnTo>
                  <a:lnTo>
                    <a:pt x="1076" y="642"/>
                  </a:lnTo>
                  <a:lnTo>
                    <a:pt x="1066" y="635"/>
                  </a:lnTo>
                  <a:lnTo>
                    <a:pt x="1056" y="609"/>
                  </a:lnTo>
                  <a:lnTo>
                    <a:pt x="1060" y="602"/>
                  </a:lnTo>
                  <a:lnTo>
                    <a:pt x="1080" y="596"/>
                  </a:lnTo>
                  <a:lnTo>
                    <a:pt x="1093" y="626"/>
                  </a:lnTo>
                  <a:lnTo>
                    <a:pt x="1100" y="624"/>
                  </a:lnTo>
                  <a:lnTo>
                    <a:pt x="1106" y="611"/>
                  </a:lnTo>
                  <a:lnTo>
                    <a:pt x="1110" y="609"/>
                  </a:lnTo>
                  <a:lnTo>
                    <a:pt x="1119" y="614"/>
                  </a:lnTo>
                  <a:lnTo>
                    <a:pt x="1119" y="626"/>
                  </a:lnTo>
                  <a:lnTo>
                    <a:pt x="1110" y="642"/>
                  </a:lnTo>
                  <a:lnTo>
                    <a:pt x="1100" y="654"/>
                  </a:lnTo>
                  <a:lnTo>
                    <a:pt x="1086" y="690"/>
                  </a:lnTo>
                  <a:lnTo>
                    <a:pt x="1076" y="693"/>
                  </a:lnTo>
                  <a:lnTo>
                    <a:pt x="1076" y="711"/>
                  </a:lnTo>
                  <a:lnTo>
                    <a:pt x="1090" y="724"/>
                  </a:lnTo>
                  <a:lnTo>
                    <a:pt x="1110" y="738"/>
                  </a:lnTo>
                  <a:lnTo>
                    <a:pt x="1139" y="802"/>
                  </a:lnTo>
                  <a:lnTo>
                    <a:pt x="1186" y="829"/>
                  </a:lnTo>
                  <a:lnTo>
                    <a:pt x="1193" y="829"/>
                  </a:lnTo>
                  <a:lnTo>
                    <a:pt x="1196" y="814"/>
                  </a:lnTo>
                  <a:lnTo>
                    <a:pt x="1210" y="814"/>
                  </a:lnTo>
                  <a:lnTo>
                    <a:pt x="1220" y="838"/>
                  </a:lnTo>
                  <a:lnTo>
                    <a:pt x="1223" y="854"/>
                  </a:lnTo>
                  <a:lnTo>
                    <a:pt x="1239" y="887"/>
                  </a:lnTo>
                  <a:lnTo>
                    <a:pt x="1259" y="896"/>
                  </a:lnTo>
                  <a:lnTo>
                    <a:pt x="1279" y="902"/>
                  </a:lnTo>
                  <a:lnTo>
                    <a:pt x="1316" y="989"/>
                  </a:lnTo>
                  <a:lnTo>
                    <a:pt x="1327" y="995"/>
                  </a:lnTo>
                  <a:lnTo>
                    <a:pt x="1373" y="1005"/>
                  </a:lnTo>
                  <a:lnTo>
                    <a:pt x="1394" y="1014"/>
                  </a:lnTo>
                  <a:lnTo>
                    <a:pt x="1447" y="1075"/>
                  </a:lnTo>
                  <a:lnTo>
                    <a:pt x="1469" y="1090"/>
                  </a:lnTo>
                  <a:lnTo>
                    <a:pt x="1479" y="1093"/>
                  </a:lnTo>
                  <a:lnTo>
                    <a:pt x="1489" y="1096"/>
                  </a:lnTo>
                  <a:lnTo>
                    <a:pt x="1497" y="1111"/>
                  </a:lnTo>
                  <a:lnTo>
                    <a:pt x="1487" y="1111"/>
                  </a:lnTo>
                  <a:lnTo>
                    <a:pt x="1476" y="1107"/>
                  </a:lnTo>
                  <a:lnTo>
                    <a:pt x="1469" y="1107"/>
                  </a:lnTo>
                  <a:lnTo>
                    <a:pt x="1463" y="1111"/>
                  </a:lnTo>
                  <a:lnTo>
                    <a:pt x="1463" y="1119"/>
                  </a:lnTo>
                  <a:lnTo>
                    <a:pt x="1469" y="1128"/>
                  </a:lnTo>
                  <a:lnTo>
                    <a:pt x="1497" y="1135"/>
                  </a:lnTo>
                  <a:lnTo>
                    <a:pt x="1509" y="1126"/>
                  </a:lnTo>
                  <a:lnTo>
                    <a:pt x="1529" y="1122"/>
                  </a:lnTo>
                  <a:lnTo>
                    <a:pt x="1610" y="1096"/>
                  </a:lnTo>
                  <a:lnTo>
                    <a:pt x="1626" y="1068"/>
                  </a:lnTo>
                  <a:lnTo>
                    <a:pt x="1630" y="1059"/>
                  </a:lnTo>
                  <a:lnTo>
                    <a:pt x="1619" y="1022"/>
                  </a:lnTo>
                  <a:lnTo>
                    <a:pt x="1619" y="1001"/>
                  </a:lnTo>
                  <a:lnTo>
                    <a:pt x="1636" y="968"/>
                  </a:lnTo>
                  <a:lnTo>
                    <a:pt x="1653" y="971"/>
                  </a:lnTo>
                  <a:lnTo>
                    <a:pt x="1633" y="902"/>
                  </a:lnTo>
                  <a:lnTo>
                    <a:pt x="1640" y="865"/>
                  </a:lnTo>
                  <a:lnTo>
                    <a:pt x="1633" y="799"/>
                  </a:lnTo>
                  <a:lnTo>
                    <a:pt x="1619" y="744"/>
                  </a:lnTo>
                  <a:lnTo>
                    <a:pt x="1607" y="726"/>
                  </a:lnTo>
                  <a:lnTo>
                    <a:pt x="1552" y="660"/>
                  </a:lnTo>
                  <a:lnTo>
                    <a:pt x="1520" y="587"/>
                  </a:lnTo>
                  <a:lnTo>
                    <a:pt x="1476" y="536"/>
                  </a:lnTo>
                  <a:lnTo>
                    <a:pt x="1476" y="526"/>
                  </a:lnTo>
                  <a:lnTo>
                    <a:pt x="1473" y="518"/>
                  </a:lnTo>
                  <a:lnTo>
                    <a:pt x="1460" y="488"/>
                  </a:lnTo>
                  <a:lnTo>
                    <a:pt x="1460" y="476"/>
                  </a:lnTo>
                  <a:lnTo>
                    <a:pt x="1473" y="458"/>
                  </a:lnTo>
                  <a:lnTo>
                    <a:pt x="1473" y="448"/>
                  </a:lnTo>
                  <a:lnTo>
                    <a:pt x="1417" y="382"/>
                  </a:lnTo>
                  <a:lnTo>
                    <a:pt x="1386" y="351"/>
                  </a:lnTo>
                  <a:lnTo>
                    <a:pt x="1366" y="340"/>
                  </a:lnTo>
                  <a:lnTo>
                    <a:pt x="1359" y="330"/>
                  </a:lnTo>
                  <a:lnTo>
                    <a:pt x="1323" y="288"/>
                  </a:lnTo>
                  <a:lnTo>
                    <a:pt x="1276" y="209"/>
                  </a:lnTo>
                  <a:lnTo>
                    <a:pt x="1263" y="164"/>
                  </a:lnTo>
                  <a:lnTo>
                    <a:pt x="1233" y="97"/>
                  </a:lnTo>
                  <a:lnTo>
                    <a:pt x="1233" y="88"/>
                  </a:lnTo>
                  <a:lnTo>
                    <a:pt x="1220" y="79"/>
                  </a:lnTo>
                  <a:lnTo>
                    <a:pt x="1213" y="76"/>
                  </a:lnTo>
                  <a:lnTo>
                    <a:pt x="1207" y="27"/>
                  </a:lnTo>
                  <a:lnTo>
                    <a:pt x="1200" y="12"/>
                  </a:lnTo>
                  <a:lnTo>
                    <a:pt x="1184" y="16"/>
                  </a:lnTo>
                  <a:lnTo>
                    <a:pt x="1149" y="16"/>
                  </a:lnTo>
                  <a:lnTo>
                    <a:pt x="1113" y="0"/>
                  </a:lnTo>
                  <a:lnTo>
                    <a:pt x="1100" y="10"/>
                  </a:lnTo>
                  <a:lnTo>
                    <a:pt x="1093" y="19"/>
                  </a:lnTo>
                  <a:lnTo>
                    <a:pt x="1090" y="34"/>
                  </a:lnTo>
                  <a:lnTo>
                    <a:pt x="1106" y="79"/>
                  </a:lnTo>
                  <a:lnTo>
                    <a:pt x="1100" y="104"/>
                  </a:lnTo>
                  <a:lnTo>
                    <a:pt x="1076" y="101"/>
                  </a:lnTo>
                  <a:lnTo>
                    <a:pt x="1066" y="91"/>
                  </a:lnTo>
                  <a:lnTo>
                    <a:pt x="1060" y="67"/>
                  </a:lnTo>
                  <a:lnTo>
                    <a:pt x="537" y="97"/>
                  </a:lnTo>
                  <a:lnTo>
                    <a:pt x="526" y="83"/>
                  </a:lnTo>
                  <a:lnTo>
                    <a:pt x="526" y="67"/>
                  </a:lnTo>
                  <a:lnTo>
                    <a:pt x="510" y="52"/>
                  </a:lnTo>
                  <a:lnTo>
                    <a:pt x="506" y="4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78" name="Freeform 459"/>
            <p:cNvSpPr>
              <a:spLocks noChangeAspect="1"/>
            </p:cNvSpPr>
            <p:nvPr/>
          </p:nvSpPr>
          <p:spPr bwMode="auto">
            <a:xfrm>
              <a:off x="8008" y="6119"/>
              <a:ext cx="1653" cy="1135"/>
            </a:xfrm>
            <a:custGeom>
              <a:avLst/>
              <a:gdLst>
                <a:gd name="T0" fmla="*/ 4 w 1653"/>
                <a:gd name="T1" fmla="*/ 94 h 1135"/>
                <a:gd name="T2" fmla="*/ 0 w 1653"/>
                <a:gd name="T3" fmla="*/ 118 h 1135"/>
                <a:gd name="T4" fmla="*/ 34 w 1653"/>
                <a:gd name="T5" fmla="*/ 149 h 1135"/>
                <a:gd name="T6" fmla="*/ 41 w 1653"/>
                <a:gd name="T7" fmla="*/ 185 h 1135"/>
                <a:gd name="T8" fmla="*/ 53 w 1653"/>
                <a:gd name="T9" fmla="*/ 200 h 1135"/>
                <a:gd name="T10" fmla="*/ 43 w 1653"/>
                <a:gd name="T11" fmla="*/ 224 h 1135"/>
                <a:gd name="T12" fmla="*/ 90 w 1653"/>
                <a:gd name="T13" fmla="*/ 216 h 1135"/>
                <a:gd name="T14" fmla="*/ 114 w 1653"/>
                <a:gd name="T15" fmla="*/ 185 h 1135"/>
                <a:gd name="T16" fmla="*/ 140 w 1653"/>
                <a:gd name="T17" fmla="*/ 182 h 1135"/>
                <a:gd name="T18" fmla="*/ 120 w 1653"/>
                <a:gd name="T19" fmla="*/ 206 h 1135"/>
                <a:gd name="T20" fmla="*/ 250 w 1653"/>
                <a:gd name="T21" fmla="*/ 173 h 1135"/>
                <a:gd name="T22" fmla="*/ 246 w 1653"/>
                <a:gd name="T23" fmla="*/ 192 h 1135"/>
                <a:gd name="T24" fmla="*/ 333 w 1653"/>
                <a:gd name="T25" fmla="*/ 209 h 1135"/>
                <a:gd name="T26" fmla="*/ 383 w 1653"/>
                <a:gd name="T27" fmla="*/ 221 h 1135"/>
                <a:gd name="T28" fmla="*/ 423 w 1653"/>
                <a:gd name="T29" fmla="*/ 231 h 1135"/>
                <a:gd name="T30" fmla="*/ 420 w 1653"/>
                <a:gd name="T31" fmla="*/ 242 h 1135"/>
                <a:gd name="T32" fmla="*/ 480 w 1653"/>
                <a:gd name="T33" fmla="*/ 294 h 1135"/>
                <a:gd name="T34" fmla="*/ 467 w 1653"/>
                <a:gd name="T35" fmla="*/ 309 h 1135"/>
                <a:gd name="T36" fmla="*/ 463 w 1653"/>
                <a:gd name="T37" fmla="*/ 318 h 1135"/>
                <a:gd name="T38" fmla="*/ 547 w 1653"/>
                <a:gd name="T39" fmla="*/ 294 h 1135"/>
                <a:gd name="T40" fmla="*/ 666 w 1653"/>
                <a:gd name="T41" fmla="*/ 252 h 1135"/>
                <a:gd name="T42" fmla="*/ 670 w 1653"/>
                <a:gd name="T43" fmla="*/ 213 h 1135"/>
                <a:gd name="T44" fmla="*/ 823 w 1653"/>
                <a:gd name="T45" fmla="*/ 258 h 1135"/>
                <a:gd name="T46" fmla="*/ 924 w 1653"/>
                <a:gd name="T47" fmla="*/ 340 h 1135"/>
                <a:gd name="T48" fmla="*/ 990 w 1653"/>
                <a:gd name="T49" fmla="*/ 367 h 1135"/>
                <a:gd name="T50" fmla="*/ 1030 w 1653"/>
                <a:gd name="T51" fmla="*/ 433 h 1135"/>
                <a:gd name="T52" fmla="*/ 1023 w 1653"/>
                <a:gd name="T53" fmla="*/ 581 h 1135"/>
                <a:gd name="T54" fmla="*/ 1066 w 1653"/>
                <a:gd name="T55" fmla="*/ 660 h 1135"/>
                <a:gd name="T56" fmla="*/ 1056 w 1653"/>
                <a:gd name="T57" fmla="*/ 609 h 1135"/>
                <a:gd name="T58" fmla="*/ 1093 w 1653"/>
                <a:gd name="T59" fmla="*/ 626 h 1135"/>
                <a:gd name="T60" fmla="*/ 1110 w 1653"/>
                <a:gd name="T61" fmla="*/ 609 h 1135"/>
                <a:gd name="T62" fmla="*/ 1110 w 1653"/>
                <a:gd name="T63" fmla="*/ 642 h 1135"/>
                <a:gd name="T64" fmla="*/ 1076 w 1653"/>
                <a:gd name="T65" fmla="*/ 693 h 1135"/>
                <a:gd name="T66" fmla="*/ 1110 w 1653"/>
                <a:gd name="T67" fmla="*/ 738 h 1135"/>
                <a:gd name="T68" fmla="*/ 1193 w 1653"/>
                <a:gd name="T69" fmla="*/ 829 h 1135"/>
                <a:gd name="T70" fmla="*/ 1220 w 1653"/>
                <a:gd name="T71" fmla="*/ 838 h 1135"/>
                <a:gd name="T72" fmla="*/ 1259 w 1653"/>
                <a:gd name="T73" fmla="*/ 896 h 1135"/>
                <a:gd name="T74" fmla="*/ 1327 w 1653"/>
                <a:gd name="T75" fmla="*/ 995 h 1135"/>
                <a:gd name="T76" fmla="*/ 1447 w 1653"/>
                <a:gd name="T77" fmla="*/ 1075 h 1135"/>
                <a:gd name="T78" fmla="*/ 1489 w 1653"/>
                <a:gd name="T79" fmla="*/ 1096 h 1135"/>
                <a:gd name="T80" fmla="*/ 1476 w 1653"/>
                <a:gd name="T81" fmla="*/ 1107 h 1135"/>
                <a:gd name="T82" fmla="*/ 1463 w 1653"/>
                <a:gd name="T83" fmla="*/ 1119 h 1135"/>
                <a:gd name="T84" fmla="*/ 1509 w 1653"/>
                <a:gd name="T85" fmla="*/ 1126 h 1135"/>
                <a:gd name="T86" fmla="*/ 1626 w 1653"/>
                <a:gd name="T87" fmla="*/ 1068 h 1135"/>
                <a:gd name="T88" fmla="*/ 1619 w 1653"/>
                <a:gd name="T89" fmla="*/ 1001 h 1135"/>
                <a:gd name="T90" fmla="*/ 1633 w 1653"/>
                <a:gd name="T91" fmla="*/ 902 h 1135"/>
                <a:gd name="T92" fmla="*/ 1619 w 1653"/>
                <a:gd name="T93" fmla="*/ 744 h 1135"/>
                <a:gd name="T94" fmla="*/ 1520 w 1653"/>
                <a:gd name="T95" fmla="*/ 587 h 1135"/>
                <a:gd name="T96" fmla="*/ 1473 w 1653"/>
                <a:gd name="T97" fmla="*/ 518 h 1135"/>
                <a:gd name="T98" fmla="*/ 1473 w 1653"/>
                <a:gd name="T99" fmla="*/ 458 h 1135"/>
                <a:gd name="T100" fmla="*/ 1386 w 1653"/>
                <a:gd name="T101" fmla="*/ 351 h 1135"/>
                <a:gd name="T102" fmla="*/ 1323 w 1653"/>
                <a:gd name="T103" fmla="*/ 288 h 1135"/>
                <a:gd name="T104" fmla="*/ 1233 w 1653"/>
                <a:gd name="T105" fmla="*/ 97 h 1135"/>
                <a:gd name="T106" fmla="*/ 1213 w 1653"/>
                <a:gd name="T107" fmla="*/ 76 h 1135"/>
                <a:gd name="T108" fmla="*/ 1184 w 1653"/>
                <a:gd name="T109" fmla="*/ 16 h 1135"/>
                <a:gd name="T110" fmla="*/ 1100 w 1653"/>
                <a:gd name="T111" fmla="*/ 10 h 1135"/>
                <a:gd name="T112" fmla="*/ 1106 w 1653"/>
                <a:gd name="T113" fmla="*/ 79 h 1135"/>
                <a:gd name="T114" fmla="*/ 1066 w 1653"/>
                <a:gd name="T115" fmla="*/ 91 h 1135"/>
                <a:gd name="T116" fmla="*/ 526 w 1653"/>
                <a:gd name="T117" fmla="*/ 83 h 1135"/>
                <a:gd name="T118" fmla="*/ 506 w 1653"/>
                <a:gd name="T119" fmla="*/ 41 h 113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653"/>
                <a:gd name="T181" fmla="*/ 0 h 1135"/>
                <a:gd name="T182" fmla="*/ 1653 w 1653"/>
                <a:gd name="T183" fmla="*/ 1135 h 113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653" h="1135">
                  <a:moveTo>
                    <a:pt x="506" y="41"/>
                  </a:moveTo>
                  <a:lnTo>
                    <a:pt x="4" y="85"/>
                  </a:lnTo>
                  <a:lnTo>
                    <a:pt x="4" y="94"/>
                  </a:lnTo>
                  <a:lnTo>
                    <a:pt x="4" y="101"/>
                  </a:lnTo>
                  <a:lnTo>
                    <a:pt x="0" y="104"/>
                  </a:lnTo>
                  <a:lnTo>
                    <a:pt x="0" y="118"/>
                  </a:lnTo>
                  <a:lnTo>
                    <a:pt x="17" y="139"/>
                  </a:lnTo>
                  <a:lnTo>
                    <a:pt x="27" y="149"/>
                  </a:lnTo>
                  <a:lnTo>
                    <a:pt x="34" y="149"/>
                  </a:lnTo>
                  <a:lnTo>
                    <a:pt x="47" y="158"/>
                  </a:lnTo>
                  <a:lnTo>
                    <a:pt x="50" y="167"/>
                  </a:lnTo>
                  <a:lnTo>
                    <a:pt x="41" y="185"/>
                  </a:lnTo>
                  <a:lnTo>
                    <a:pt x="41" y="192"/>
                  </a:lnTo>
                  <a:lnTo>
                    <a:pt x="50" y="194"/>
                  </a:lnTo>
                  <a:lnTo>
                    <a:pt x="53" y="200"/>
                  </a:lnTo>
                  <a:lnTo>
                    <a:pt x="53" y="203"/>
                  </a:lnTo>
                  <a:lnTo>
                    <a:pt x="43" y="213"/>
                  </a:lnTo>
                  <a:lnTo>
                    <a:pt x="43" y="224"/>
                  </a:lnTo>
                  <a:lnTo>
                    <a:pt x="50" y="227"/>
                  </a:lnTo>
                  <a:lnTo>
                    <a:pt x="77" y="221"/>
                  </a:lnTo>
                  <a:lnTo>
                    <a:pt x="90" y="216"/>
                  </a:lnTo>
                  <a:lnTo>
                    <a:pt x="97" y="188"/>
                  </a:lnTo>
                  <a:lnTo>
                    <a:pt x="103" y="182"/>
                  </a:lnTo>
                  <a:lnTo>
                    <a:pt x="114" y="185"/>
                  </a:lnTo>
                  <a:lnTo>
                    <a:pt x="123" y="185"/>
                  </a:lnTo>
                  <a:lnTo>
                    <a:pt x="130" y="182"/>
                  </a:lnTo>
                  <a:lnTo>
                    <a:pt x="140" y="182"/>
                  </a:lnTo>
                  <a:lnTo>
                    <a:pt x="137" y="192"/>
                  </a:lnTo>
                  <a:lnTo>
                    <a:pt x="117" y="206"/>
                  </a:lnTo>
                  <a:lnTo>
                    <a:pt x="120" y="206"/>
                  </a:lnTo>
                  <a:lnTo>
                    <a:pt x="137" y="200"/>
                  </a:lnTo>
                  <a:lnTo>
                    <a:pt x="163" y="200"/>
                  </a:lnTo>
                  <a:lnTo>
                    <a:pt x="250" y="173"/>
                  </a:lnTo>
                  <a:lnTo>
                    <a:pt x="264" y="173"/>
                  </a:lnTo>
                  <a:lnTo>
                    <a:pt x="264" y="179"/>
                  </a:lnTo>
                  <a:lnTo>
                    <a:pt x="246" y="192"/>
                  </a:lnTo>
                  <a:lnTo>
                    <a:pt x="257" y="194"/>
                  </a:lnTo>
                  <a:lnTo>
                    <a:pt x="293" y="197"/>
                  </a:lnTo>
                  <a:lnTo>
                    <a:pt x="333" y="209"/>
                  </a:lnTo>
                  <a:lnTo>
                    <a:pt x="374" y="227"/>
                  </a:lnTo>
                  <a:lnTo>
                    <a:pt x="383" y="234"/>
                  </a:lnTo>
                  <a:lnTo>
                    <a:pt x="383" y="221"/>
                  </a:lnTo>
                  <a:lnTo>
                    <a:pt x="390" y="216"/>
                  </a:lnTo>
                  <a:lnTo>
                    <a:pt x="400" y="224"/>
                  </a:lnTo>
                  <a:lnTo>
                    <a:pt x="423" y="231"/>
                  </a:lnTo>
                  <a:lnTo>
                    <a:pt x="430" y="234"/>
                  </a:lnTo>
                  <a:lnTo>
                    <a:pt x="430" y="236"/>
                  </a:lnTo>
                  <a:lnTo>
                    <a:pt x="420" y="242"/>
                  </a:lnTo>
                  <a:lnTo>
                    <a:pt x="423" y="249"/>
                  </a:lnTo>
                  <a:lnTo>
                    <a:pt x="476" y="282"/>
                  </a:lnTo>
                  <a:lnTo>
                    <a:pt x="480" y="294"/>
                  </a:lnTo>
                  <a:lnTo>
                    <a:pt x="476" y="306"/>
                  </a:lnTo>
                  <a:lnTo>
                    <a:pt x="473" y="312"/>
                  </a:lnTo>
                  <a:lnTo>
                    <a:pt x="467" y="309"/>
                  </a:lnTo>
                  <a:lnTo>
                    <a:pt x="463" y="297"/>
                  </a:lnTo>
                  <a:lnTo>
                    <a:pt x="457" y="309"/>
                  </a:lnTo>
                  <a:lnTo>
                    <a:pt x="463" y="318"/>
                  </a:lnTo>
                  <a:lnTo>
                    <a:pt x="470" y="321"/>
                  </a:lnTo>
                  <a:lnTo>
                    <a:pt x="543" y="303"/>
                  </a:lnTo>
                  <a:lnTo>
                    <a:pt x="547" y="294"/>
                  </a:lnTo>
                  <a:lnTo>
                    <a:pt x="570" y="294"/>
                  </a:lnTo>
                  <a:lnTo>
                    <a:pt x="626" y="252"/>
                  </a:lnTo>
                  <a:lnTo>
                    <a:pt x="666" y="252"/>
                  </a:lnTo>
                  <a:lnTo>
                    <a:pt x="666" y="242"/>
                  </a:lnTo>
                  <a:lnTo>
                    <a:pt x="660" y="234"/>
                  </a:lnTo>
                  <a:lnTo>
                    <a:pt x="670" y="213"/>
                  </a:lnTo>
                  <a:lnTo>
                    <a:pt x="730" y="206"/>
                  </a:lnTo>
                  <a:lnTo>
                    <a:pt x="819" y="245"/>
                  </a:lnTo>
                  <a:lnTo>
                    <a:pt x="823" y="258"/>
                  </a:lnTo>
                  <a:lnTo>
                    <a:pt x="847" y="276"/>
                  </a:lnTo>
                  <a:lnTo>
                    <a:pt x="867" y="303"/>
                  </a:lnTo>
                  <a:lnTo>
                    <a:pt x="924" y="340"/>
                  </a:lnTo>
                  <a:lnTo>
                    <a:pt x="929" y="354"/>
                  </a:lnTo>
                  <a:lnTo>
                    <a:pt x="946" y="367"/>
                  </a:lnTo>
                  <a:lnTo>
                    <a:pt x="990" y="367"/>
                  </a:lnTo>
                  <a:lnTo>
                    <a:pt x="1023" y="412"/>
                  </a:lnTo>
                  <a:lnTo>
                    <a:pt x="1033" y="417"/>
                  </a:lnTo>
                  <a:lnTo>
                    <a:pt x="1030" y="433"/>
                  </a:lnTo>
                  <a:lnTo>
                    <a:pt x="1044" y="478"/>
                  </a:lnTo>
                  <a:lnTo>
                    <a:pt x="1037" y="526"/>
                  </a:lnTo>
                  <a:lnTo>
                    <a:pt x="1023" y="581"/>
                  </a:lnTo>
                  <a:lnTo>
                    <a:pt x="1027" y="626"/>
                  </a:lnTo>
                  <a:lnTo>
                    <a:pt x="1033" y="642"/>
                  </a:lnTo>
                  <a:lnTo>
                    <a:pt x="1066" y="660"/>
                  </a:lnTo>
                  <a:lnTo>
                    <a:pt x="1076" y="642"/>
                  </a:lnTo>
                  <a:lnTo>
                    <a:pt x="1066" y="635"/>
                  </a:lnTo>
                  <a:lnTo>
                    <a:pt x="1056" y="609"/>
                  </a:lnTo>
                  <a:lnTo>
                    <a:pt x="1060" y="602"/>
                  </a:lnTo>
                  <a:lnTo>
                    <a:pt x="1080" y="596"/>
                  </a:lnTo>
                  <a:lnTo>
                    <a:pt x="1093" y="626"/>
                  </a:lnTo>
                  <a:lnTo>
                    <a:pt x="1100" y="624"/>
                  </a:lnTo>
                  <a:lnTo>
                    <a:pt x="1106" y="611"/>
                  </a:lnTo>
                  <a:lnTo>
                    <a:pt x="1110" y="609"/>
                  </a:lnTo>
                  <a:lnTo>
                    <a:pt x="1119" y="614"/>
                  </a:lnTo>
                  <a:lnTo>
                    <a:pt x="1119" y="626"/>
                  </a:lnTo>
                  <a:lnTo>
                    <a:pt x="1110" y="642"/>
                  </a:lnTo>
                  <a:lnTo>
                    <a:pt x="1100" y="654"/>
                  </a:lnTo>
                  <a:lnTo>
                    <a:pt x="1086" y="690"/>
                  </a:lnTo>
                  <a:lnTo>
                    <a:pt x="1076" y="693"/>
                  </a:lnTo>
                  <a:lnTo>
                    <a:pt x="1076" y="711"/>
                  </a:lnTo>
                  <a:lnTo>
                    <a:pt x="1090" y="724"/>
                  </a:lnTo>
                  <a:lnTo>
                    <a:pt x="1110" y="738"/>
                  </a:lnTo>
                  <a:lnTo>
                    <a:pt x="1139" y="802"/>
                  </a:lnTo>
                  <a:lnTo>
                    <a:pt x="1186" y="829"/>
                  </a:lnTo>
                  <a:lnTo>
                    <a:pt x="1193" y="829"/>
                  </a:lnTo>
                  <a:lnTo>
                    <a:pt x="1196" y="814"/>
                  </a:lnTo>
                  <a:lnTo>
                    <a:pt x="1210" y="814"/>
                  </a:lnTo>
                  <a:lnTo>
                    <a:pt x="1220" y="838"/>
                  </a:lnTo>
                  <a:lnTo>
                    <a:pt x="1223" y="854"/>
                  </a:lnTo>
                  <a:lnTo>
                    <a:pt x="1239" y="887"/>
                  </a:lnTo>
                  <a:lnTo>
                    <a:pt x="1259" y="896"/>
                  </a:lnTo>
                  <a:lnTo>
                    <a:pt x="1279" y="902"/>
                  </a:lnTo>
                  <a:lnTo>
                    <a:pt x="1316" y="989"/>
                  </a:lnTo>
                  <a:lnTo>
                    <a:pt x="1327" y="995"/>
                  </a:lnTo>
                  <a:lnTo>
                    <a:pt x="1373" y="1005"/>
                  </a:lnTo>
                  <a:lnTo>
                    <a:pt x="1394" y="1014"/>
                  </a:lnTo>
                  <a:lnTo>
                    <a:pt x="1447" y="1075"/>
                  </a:lnTo>
                  <a:lnTo>
                    <a:pt x="1469" y="1090"/>
                  </a:lnTo>
                  <a:lnTo>
                    <a:pt x="1479" y="1093"/>
                  </a:lnTo>
                  <a:lnTo>
                    <a:pt x="1489" y="1096"/>
                  </a:lnTo>
                  <a:lnTo>
                    <a:pt x="1497" y="1111"/>
                  </a:lnTo>
                  <a:lnTo>
                    <a:pt x="1487" y="1111"/>
                  </a:lnTo>
                  <a:lnTo>
                    <a:pt x="1476" y="1107"/>
                  </a:lnTo>
                  <a:lnTo>
                    <a:pt x="1469" y="1107"/>
                  </a:lnTo>
                  <a:lnTo>
                    <a:pt x="1463" y="1111"/>
                  </a:lnTo>
                  <a:lnTo>
                    <a:pt x="1463" y="1119"/>
                  </a:lnTo>
                  <a:lnTo>
                    <a:pt x="1469" y="1128"/>
                  </a:lnTo>
                  <a:lnTo>
                    <a:pt x="1497" y="1135"/>
                  </a:lnTo>
                  <a:lnTo>
                    <a:pt x="1509" y="1126"/>
                  </a:lnTo>
                  <a:lnTo>
                    <a:pt x="1529" y="1122"/>
                  </a:lnTo>
                  <a:lnTo>
                    <a:pt x="1610" y="1096"/>
                  </a:lnTo>
                  <a:lnTo>
                    <a:pt x="1626" y="1068"/>
                  </a:lnTo>
                  <a:lnTo>
                    <a:pt x="1630" y="1059"/>
                  </a:lnTo>
                  <a:lnTo>
                    <a:pt x="1619" y="1022"/>
                  </a:lnTo>
                  <a:lnTo>
                    <a:pt x="1619" y="1001"/>
                  </a:lnTo>
                  <a:lnTo>
                    <a:pt x="1636" y="968"/>
                  </a:lnTo>
                  <a:lnTo>
                    <a:pt x="1653" y="971"/>
                  </a:lnTo>
                  <a:lnTo>
                    <a:pt x="1633" y="902"/>
                  </a:lnTo>
                  <a:lnTo>
                    <a:pt x="1640" y="865"/>
                  </a:lnTo>
                  <a:lnTo>
                    <a:pt x="1633" y="799"/>
                  </a:lnTo>
                  <a:lnTo>
                    <a:pt x="1619" y="744"/>
                  </a:lnTo>
                  <a:lnTo>
                    <a:pt x="1607" y="726"/>
                  </a:lnTo>
                  <a:lnTo>
                    <a:pt x="1552" y="660"/>
                  </a:lnTo>
                  <a:lnTo>
                    <a:pt x="1520" y="587"/>
                  </a:lnTo>
                  <a:lnTo>
                    <a:pt x="1476" y="536"/>
                  </a:lnTo>
                  <a:lnTo>
                    <a:pt x="1476" y="526"/>
                  </a:lnTo>
                  <a:lnTo>
                    <a:pt x="1473" y="518"/>
                  </a:lnTo>
                  <a:lnTo>
                    <a:pt x="1460" y="488"/>
                  </a:lnTo>
                  <a:lnTo>
                    <a:pt x="1460" y="476"/>
                  </a:lnTo>
                  <a:lnTo>
                    <a:pt x="1473" y="458"/>
                  </a:lnTo>
                  <a:lnTo>
                    <a:pt x="1473" y="448"/>
                  </a:lnTo>
                  <a:lnTo>
                    <a:pt x="1417" y="382"/>
                  </a:lnTo>
                  <a:lnTo>
                    <a:pt x="1386" y="351"/>
                  </a:lnTo>
                  <a:lnTo>
                    <a:pt x="1366" y="340"/>
                  </a:lnTo>
                  <a:lnTo>
                    <a:pt x="1359" y="330"/>
                  </a:lnTo>
                  <a:lnTo>
                    <a:pt x="1323" y="288"/>
                  </a:lnTo>
                  <a:lnTo>
                    <a:pt x="1276" y="209"/>
                  </a:lnTo>
                  <a:lnTo>
                    <a:pt x="1263" y="164"/>
                  </a:lnTo>
                  <a:lnTo>
                    <a:pt x="1233" y="97"/>
                  </a:lnTo>
                  <a:lnTo>
                    <a:pt x="1233" y="88"/>
                  </a:lnTo>
                  <a:lnTo>
                    <a:pt x="1220" y="79"/>
                  </a:lnTo>
                  <a:lnTo>
                    <a:pt x="1213" y="76"/>
                  </a:lnTo>
                  <a:lnTo>
                    <a:pt x="1207" y="27"/>
                  </a:lnTo>
                  <a:lnTo>
                    <a:pt x="1200" y="12"/>
                  </a:lnTo>
                  <a:lnTo>
                    <a:pt x="1184" y="16"/>
                  </a:lnTo>
                  <a:lnTo>
                    <a:pt x="1149" y="16"/>
                  </a:lnTo>
                  <a:lnTo>
                    <a:pt x="1113" y="0"/>
                  </a:lnTo>
                  <a:lnTo>
                    <a:pt x="1100" y="10"/>
                  </a:lnTo>
                  <a:lnTo>
                    <a:pt x="1093" y="19"/>
                  </a:lnTo>
                  <a:lnTo>
                    <a:pt x="1090" y="34"/>
                  </a:lnTo>
                  <a:lnTo>
                    <a:pt x="1106" y="79"/>
                  </a:lnTo>
                  <a:lnTo>
                    <a:pt x="1100" y="104"/>
                  </a:lnTo>
                  <a:lnTo>
                    <a:pt x="1076" y="101"/>
                  </a:lnTo>
                  <a:lnTo>
                    <a:pt x="1066" y="91"/>
                  </a:lnTo>
                  <a:lnTo>
                    <a:pt x="1060" y="67"/>
                  </a:lnTo>
                  <a:lnTo>
                    <a:pt x="537" y="97"/>
                  </a:lnTo>
                  <a:lnTo>
                    <a:pt x="526" y="83"/>
                  </a:lnTo>
                  <a:lnTo>
                    <a:pt x="526" y="67"/>
                  </a:lnTo>
                  <a:lnTo>
                    <a:pt x="510" y="52"/>
                  </a:lnTo>
                  <a:lnTo>
                    <a:pt x="506" y="41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79" name="Freeform 460"/>
            <p:cNvSpPr>
              <a:spLocks noChangeAspect="1"/>
            </p:cNvSpPr>
            <p:nvPr/>
          </p:nvSpPr>
          <p:spPr bwMode="auto">
            <a:xfrm>
              <a:off x="9236" y="4124"/>
              <a:ext cx="831" cy="361"/>
            </a:xfrm>
            <a:custGeom>
              <a:avLst/>
              <a:gdLst>
                <a:gd name="T0" fmla="*/ 476 w 831"/>
                <a:gd name="T1" fmla="*/ 23 h 361"/>
                <a:gd name="T2" fmla="*/ 26 w 831"/>
                <a:gd name="T3" fmla="*/ 213 h 361"/>
                <a:gd name="T4" fmla="*/ 43 w 831"/>
                <a:gd name="T5" fmla="*/ 195 h 361"/>
                <a:gd name="T6" fmla="*/ 97 w 831"/>
                <a:gd name="T7" fmla="*/ 156 h 361"/>
                <a:gd name="T8" fmla="*/ 123 w 831"/>
                <a:gd name="T9" fmla="*/ 132 h 361"/>
                <a:gd name="T10" fmla="*/ 143 w 831"/>
                <a:gd name="T11" fmla="*/ 122 h 361"/>
                <a:gd name="T12" fmla="*/ 186 w 831"/>
                <a:gd name="T13" fmla="*/ 116 h 361"/>
                <a:gd name="T14" fmla="*/ 249 w 831"/>
                <a:gd name="T15" fmla="*/ 86 h 361"/>
                <a:gd name="T16" fmla="*/ 276 w 831"/>
                <a:gd name="T17" fmla="*/ 96 h 361"/>
                <a:gd name="T18" fmla="*/ 299 w 831"/>
                <a:gd name="T19" fmla="*/ 105 h 361"/>
                <a:gd name="T20" fmla="*/ 326 w 831"/>
                <a:gd name="T21" fmla="*/ 147 h 361"/>
                <a:gd name="T22" fmla="*/ 356 w 831"/>
                <a:gd name="T23" fmla="*/ 150 h 361"/>
                <a:gd name="T24" fmla="*/ 359 w 831"/>
                <a:gd name="T25" fmla="*/ 171 h 361"/>
                <a:gd name="T26" fmla="*/ 416 w 831"/>
                <a:gd name="T27" fmla="*/ 189 h 361"/>
                <a:gd name="T28" fmla="*/ 452 w 831"/>
                <a:gd name="T29" fmla="*/ 213 h 361"/>
                <a:gd name="T30" fmla="*/ 465 w 831"/>
                <a:gd name="T31" fmla="*/ 240 h 361"/>
                <a:gd name="T32" fmla="*/ 429 w 831"/>
                <a:gd name="T33" fmla="*/ 306 h 361"/>
                <a:gd name="T34" fmla="*/ 458 w 831"/>
                <a:gd name="T35" fmla="*/ 331 h 361"/>
                <a:gd name="T36" fmla="*/ 502 w 831"/>
                <a:gd name="T37" fmla="*/ 336 h 361"/>
                <a:gd name="T38" fmla="*/ 512 w 831"/>
                <a:gd name="T39" fmla="*/ 336 h 361"/>
                <a:gd name="T40" fmla="*/ 561 w 831"/>
                <a:gd name="T41" fmla="*/ 334 h 361"/>
                <a:gd name="T42" fmla="*/ 614 w 831"/>
                <a:gd name="T43" fmla="*/ 352 h 361"/>
                <a:gd name="T44" fmla="*/ 625 w 831"/>
                <a:gd name="T45" fmla="*/ 346 h 361"/>
                <a:gd name="T46" fmla="*/ 598 w 831"/>
                <a:gd name="T47" fmla="*/ 312 h 361"/>
                <a:gd name="T48" fmla="*/ 582 w 831"/>
                <a:gd name="T49" fmla="*/ 306 h 361"/>
                <a:gd name="T50" fmla="*/ 592 w 831"/>
                <a:gd name="T51" fmla="*/ 298 h 361"/>
                <a:gd name="T52" fmla="*/ 578 w 831"/>
                <a:gd name="T53" fmla="*/ 286 h 361"/>
                <a:gd name="T54" fmla="*/ 549 w 831"/>
                <a:gd name="T55" fmla="*/ 227 h 361"/>
                <a:gd name="T56" fmla="*/ 541 w 831"/>
                <a:gd name="T57" fmla="*/ 195 h 361"/>
                <a:gd name="T58" fmla="*/ 549 w 831"/>
                <a:gd name="T59" fmla="*/ 147 h 361"/>
                <a:gd name="T60" fmla="*/ 538 w 831"/>
                <a:gd name="T61" fmla="*/ 129 h 361"/>
                <a:gd name="T62" fmla="*/ 549 w 831"/>
                <a:gd name="T63" fmla="*/ 114 h 361"/>
                <a:gd name="T64" fmla="*/ 585 w 831"/>
                <a:gd name="T65" fmla="*/ 80 h 361"/>
                <a:gd name="T66" fmla="*/ 598 w 831"/>
                <a:gd name="T67" fmla="*/ 44 h 361"/>
                <a:gd name="T68" fmla="*/ 625 w 831"/>
                <a:gd name="T69" fmla="*/ 56 h 361"/>
                <a:gd name="T70" fmla="*/ 598 w 831"/>
                <a:gd name="T71" fmla="*/ 96 h 361"/>
                <a:gd name="T72" fmla="*/ 578 w 831"/>
                <a:gd name="T73" fmla="*/ 126 h 361"/>
                <a:gd name="T74" fmla="*/ 605 w 831"/>
                <a:gd name="T75" fmla="*/ 150 h 361"/>
                <a:gd name="T76" fmla="*/ 612 w 831"/>
                <a:gd name="T77" fmla="*/ 195 h 361"/>
                <a:gd name="T78" fmla="*/ 592 w 831"/>
                <a:gd name="T79" fmla="*/ 216 h 361"/>
                <a:gd name="T80" fmla="*/ 614 w 831"/>
                <a:gd name="T81" fmla="*/ 232 h 361"/>
                <a:gd name="T82" fmla="*/ 614 w 831"/>
                <a:gd name="T83" fmla="*/ 256 h 361"/>
                <a:gd name="T84" fmla="*/ 625 w 831"/>
                <a:gd name="T85" fmla="*/ 291 h 361"/>
                <a:gd name="T86" fmla="*/ 661 w 831"/>
                <a:gd name="T87" fmla="*/ 306 h 361"/>
                <a:gd name="T88" fmla="*/ 685 w 831"/>
                <a:gd name="T89" fmla="*/ 301 h 361"/>
                <a:gd name="T90" fmla="*/ 688 w 831"/>
                <a:gd name="T91" fmla="*/ 316 h 361"/>
                <a:gd name="T92" fmla="*/ 705 w 831"/>
                <a:gd name="T93" fmla="*/ 346 h 361"/>
                <a:gd name="T94" fmla="*/ 734 w 831"/>
                <a:gd name="T95" fmla="*/ 358 h 361"/>
                <a:gd name="T96" fmla="*/ 751 w 831"/>
                <a:gd name="T97" fmla="*/ 346 h 361"/>
                <a:gd name="T98" fmla="*/ 807 w 831"/>
                <a:gd name="T99" fmla="*/ 319 h 361"/>
                <a:gd name="T100" fmla="*/ 831 w 831"/>
                <a:gd name="T101" fmla="*/ 237 h 361"/>
                <a:gd name="T102" fmla="*/ 712 w 831"/>
                <a:gd name="T103" fmla="*/ 252 h 36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31"/>
                <a:gd name="T157" fmla="*/ 0 h 361"/>
                <a:gd name="T158" fmla="*/ 831 w 831"/>
                <a:gd name="T159" fmla="*/ 361 h 36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31" h="361">
                  <a:moveTo>
                    <a:pt x="628" y="0"/>
                  </a:moveTo>
                  <a:lnTo>
                    <a:pt x="476" y="23"/>
                  </a:lnTo>
                  <a:lnTo>
                    <a:pt x="0" y="108"/>
                  </a:lnTo>
                  <a:lnTo>
                    <a:pt x="26" y="213"/>
                  </a:lnTo>
                  <a:lnTo>
                    <a:pt x="33" y="201"/>
                  </a:lnTo>
                  <a:lnTo>
                    <a:pt x="43" y="195"/>
                  </a:lnTo>
                  <a:lnTo>
                    <a:pt x="80" y="159"/>
                  </a:lnTo>
                  <a:lnTo>
                    <a:pt x="97" y="156"/>
                  </a:lnTo>
                  <a:lnTo>
                    <a:pt x="109" y="137"/>
                  </a:lnTo>
                  <a:lnTo>
                    <a:pt x="123" y="132"/>
                  </a:lnTo>
                  <a:lnTo>
                    <a:pt x="133" y="111"/>
                  </a:lnTo>
                  <a:lnTo>
                    <a:pt x="143" y="122"/>
                  </a:lnTo>
                  <a:lnTo>
                    <a:pt x="163" y="126"/>
                  </a:lnTo>
                  <a:lnTo>
                    <a:pt x="186" y="116"/>
                  </a:lnTo>
                  <a:lnTo>
                    <a:pt x="190" y="105"/>
                  </a:lnTo>
                  <a:lnTo>
                    <a:pt x="249" y="86"/>
                  </a:lnTo>
                  <a:lnTo>
                    <a:pt x="263" y="93"/>
                  </a:lnTo>
                  <a:lnTo>
                    <a:pt x="276" y="96"/>
                  </a:lnTo>
                  <a:lnTo>
                    <a:pt x="293" y="90"/>
                  </a:lnTo>
                  <a:lnTo>
                    <a:pt x="299" y="105"/>
                  </a:lnTo>
                  <a:lnTo>
                    <a:pt x="306" y="108"/>
                  </a:lnTo>
                  <a:lnTo>
                    <a:pt x="326" y="147"/>
                  </a:lnTo>
                  <a:lnTo>
                    <a:pt x="339" y="144"/>
                  </a:lnTo>
                  <a:lnTo>
                    <a:pt x="356" y="150"/>
                  </a:lnTo>
                  <a:lnTo>
                    <a:pt x="372" y="156"/>
                  </a:lnTo>
                  <a:lnTo>
                    <a:pt x="359" y="171"/>
                  </a:lnTo>
                  <a:lnTo>
                    <a:pt x="379" y="189"/>
                  </a:lnTo>
                  <a:lnTo>
                    <a:pt x="416" y="189"/>
                  </a:lnTo>
                  <a:lnTo>
                    <a:pt x="429" y="204"/>
                  </a:lnTo>
                  <a:lnTo>
                    <a:pt x="452" y="213"/>
                  </a:lnTo>
                  <a:lnTo>
                    <a:pt x="469" y="232"/>
                  </a:lnTo>
                  <a:lnTo>
                    <a:pt x="465" y="240"/>
                  </a:lnTo>
                  <a:lnTo>
                    <a:pt x="442" y="277"/>
                  </a:lnTo>
                  <a:lnTo>
                    <a:pt x="429" y="306"/>
                  </a:lnTo>
                  <a:lnTo>
                    <a:pt x="432" y="331"/>
                  </a:lnTo>
                  <a:lnTo>
                    <a:pt x="458" y="331"/>
                  </a:lnTo>
                  <a:lnTo>
                    <a:pt x="482" y="319"/>
                  </a:lnTo>
                  <a:lnTo>
                    <a:pt x="502" y="336"/>
                  </a:lnTo>
                  <a:lnTo>
                    <a:pt x="512" y="343"/>
                  </a:lnTo>
                  <a:lnTo>
                    <a:pt x="512" y="336"/>
                  </a:lnTo>
                  <a:lnTo>
                    <a:pt x="531" y="334"/>
                  </a:lnTo>
                  <a:lnTo>
                    <a:pt x="561" y="334"/>
                  </a:lnTo>
                  <a:lnTo>
                    <a:pt x="598" y="346"/>
                  </a:lnTo>
                  <a:lnTo>
                    <a:pt x="614" y="352"/>
                  </a:lnTo>
                  <a:lnTo>
                    <a:pt x="625" y="352"/>
                  </a:lnTo>
                  <a:lnTo>
                    <a:pt x="625" y="346"/>
                  </a:lnTo>
                  <a:lnTo>
                    <a:pt x="614" y="336"/>
                  </a:lnTo>
                  <a:lnTo>
                    <a:pt x="598" y="312"/>
                  </a:lnTo>
                  <a:lnTo>
                    <a:pt x="585" y="309"/>
                  </a:lnTo>
                  <a:lnTo>
                    <a:pt x="582" y="306"/>
                  </a:lnTo>
                  <a:lnTo>
                    <a:pt x="585" y="298"/>
                  </a:lnTo>
                  <a:lnTo>
                    <a:pt x="592" y="298"/>
                  </a:lnTo>
                  <a:lnTo>
                    <a:pt x="595" y="291"/>
                  </a:lnTo>
                  <a:lnTo>
                    <a:pt x="578" y="286"/>
                  </a:lnTo>
                  <a:lnTo>
                    <a:pt x="565" y="264"/>
                  </a:lnTo>
                  <a:lnTo>
                    <a:pt x="549" y="227"/>
                  </a:lnTo>
                  <a:lnTo>
                    <a:pt x="545" y="213"/>
                  </a:lnTo>
                  <a:lnTo>
                    <a:pt x="541" y="195"/>
                  </a:lnTo>
                  <a:lnTo>
                    <a:pt x="549" y="156"/>
                  </a:lnTo>
                  <a:lnTo>
                    <a:pt x="549" y="147"/>
                  </a:lnTo>
                  <a:lnTo>
                    <a:pt x="541" y="141"/>
                  </a:lnTo>
                  <a:lnTo>
                    <a:pt x="538" y="129"/>
                  </a:lnTo>
                  <a:lnTo>
                    <a:pt x="541" y="122"/>
                  </a:lnTo>
                  <a:lnTo>
                    <a:pt x="549" y="114"/>
                  </a:lnTo>
                  <a:lnTo>
                    <a:pt x="552" y="102"/>
                  </a:lnTo>
                  <a:lnTo>
                    <a:pt x="585" y="80"/>
                  </a:lnTo>
                  <a:lnTo>
                    <a:pt x="592" y="75"/>
                  </a:lnTo>
                  <a:lnTo>
                    <a:pt x="598" y="44"/>
                  </a:lnTo>
                  <a:lnTo>
                    <a:pt x="614" y="47"/>
                  </a:lnTo>
                  <a:lnTo>
                    <a:pt x="625" y="56"/>
                  </a:lnTo>
                  <a:lnTo>
                    <a:pt x="608" y="80"/>
                  </a:lnTo>
                  <a:lnTo>
                    <a:pt x="598" y="96"/>
                  </a:lnTo>
                  <a:lnTo>
                    <a:pt x="588" y="108"/>
                  </a:lnTo>
                  <a:lnTo>
                    <a:pt x="578" y="126"/>
                  </a:lnTo>
                  <a:lnTo>
                    <a:pt x="588" y="147"/>
                  </a:lnTo>
                  <a:lnTo>
                    <a:pt x="605" y="150"/>
                  </a:lnTo>
                  <a:lnTo>
                    <a:pt x="614" y="189"/>
                  </a:lnTo>
                  <a:lnTo>
                    <a:pt x="612" y="195"/>
                  </a:lnTo>
                  <a:lnTo>
                    <a:pt x="588" y="207"/>
                  </a:lnTo>
                  <a:lnTo>
                    <a:pt x="592" y="216"/>
                  </a:lnTo>
                  <a:lnTo>
                    <a:pt x="612" y="222"/>
                  </a:lnTo>
                  <a:lnTo>
                    <a:pt x="614" y="232"/>
                  </a:lnTo>
                  <a:lnTo>
                    <a:pt x="612" y="246"/>
                  </a:lnTo>
                  <a:lnTo>
                    <a:pt x="614" y="256"/>
                  </a:lnTo>
                  <a:lnTo>
                    <a:pt x="614" y="268"/>
                  </a:lnTo>
                  <a:lnTo>
                    <a:pt x="625" y="291"/>
                  </a:lnTo>
                  <a:lnTo>
                    <a:pt x="648" y="306"/>
                  </a:lnTo>
                  <a:lnTo>
                    <a:pt x="661" y="306"/>
                  </a:lnTo>
                  <a:lnTo>
                    <a:pt x="672" y="298"/>
                  </a:lnTo>
                  <a:lnTo>
                    <a:pt x="685" y="301"/>
                  </a:lnTo>
                  <a:lnTo>
                    <a:pt x="692" y="303"/>
                  </a:lnTo>
                  <a:lnTo>
                    <a:pt x="688" y="316"/>
                  </a:lnTo>
                  <a:lnTo>
                    <a:pt x="701" y="336"/>
                  </a:lnTo>
                  <a:lnTo>
                    <a:pt x="705" y="346"/>
                  </a:lnTo>
                  <a:lnTo>
                    <a:pt x="712" y="358"/>
                  </a:lnTo>
                  <a:lnTo>
                    <a:pt x="734" y="358"/>
                  </a:lnTo>
                  <a:lnTo>
                    <a:pt x="734" y="361"/>
                  </a:lnTo>
                  <a:lnTo>
                    <a:pt x="751" y="346"/>
                  </a:lnTo>
                  <a:lnTo>
                    <a:pt x="807" y="327"/>
                  </a:lnTo>
                  <a:lnTo>
                    <a:pt x="807" y="319"/>
                  </a:lnTo>
                  <a:lnTo>
                    <a:pt x="815" y="306"/>
                  </a:lnTo>
                  <a:lnTo>
                    <a:pt x="831" y="237"/>
                  </a:lnTo>
                  <a:lnTo>
                    <a:pt x="827" y="232"/>
                  </a:lnTo>
                  <a:lnTo>
                    <a:pt x="712" y="252"/>
                  </a:lnTo>
                  <a:lnTo>
                    <a:pt x="628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80" name="Freeform 461"/>
            <p:cNvSpPr>
              <a:spLocks noChangeAspect="1"/>
            </p:cNvSpPr>
            <p:nvPr/>
          </p:nvSpPr>
          <p:spPr bwMode="auto">
            <a:xfrm>
              <a:off x="9864" y="4090"/>
              <a:ext cx="201" cy="290"/>
            </a:xfrm>
            <a:custGeom>
              <a:avLst/>
              <a:gdLst>
                <a:gd name="T0" fmla="*/ 201 w 201"/>
                <a:gd name="T1" fmla="*/ 268 h 290"/>
                <a:gd name="T2" fmla="*/ 199 w 201"/>
                <a:gd name="T3" fmla="*/ 250 h 290"/>
                <a:gd name="T4" fmla="*/ 185 w 201"/>
                <a:gd name="T5" fmla="*/ 219 h 290"/>
                <a:gd name="T6" fmla="*/ 162 w 201"/>
                <a:gd name="T7" fmla="*/ 200 h 290"/>
                <a:gd name="T8" fmla="*/ 132 w 201"/>
                <a:gd name="T9" fmla="*/ 179 h 290"/>
                <a:gd name="T10" fmla="*/ 118 w 201"/>
                <a:gd name="T11" fmla="*/ 167 h 290"/>
                <a:gd name="T12" fmla="*/ 111 w 201"/>
                <a:gd name="T13" fmla="*/ 152 h 290"/>
                <a:gd name="T14" fmla="*/ 88 w 201"/>
                <a:gd name="T15" fmla="*/ 116 h 290"/>
                <a:gd name="T16" fmla="*/ 77 w 201"/>
                <a:gd name="T17" fmla="*/ 98 h 290"/>
                <a:gd name="T18" fmla="*/ 57 w 201"/>
                <a:gd name="T19" fmla="*/ 77 h 290"/>
                <a:gd name="T20" fmla="*/ 50 w 201"/>
                <a:gd name="T21" fmla="*/ 64 h 290"/>
                <a:gd name="T22" fmla="*/ 47 w 201"/>
                <a:gd name="T23" fmla="*/ 52 h 290"/>
                <a:gd name="T24" fmla="*/ 47 w 201"/>
                <a:gd name="T25" fmla="*/ 49 h 290"/>
                <a:gd name="T26" fmla="*/ 47 w 201"/>
                <a:gd name="T27" fmla="*/ 43 h 290"/>
                <a:gd name="T28" fmla="*/ 60 w 201"/>
                <a:gd name="T29" fmla="*/ 3 h 290"/>
                <a:gd name="T30" fmla="*/ 44 w 201"/>
                <a:gd name="T31" fmla="*/ 0 h 290"/>
                <a:gd name="T32" fmla="*/ 27 w 201"/>
                <a:gd name="T33" fmla="*/ 3 h 290"/>
                <a:gd name="T34" fmla="*/ 10 w 201"/>
                <a:gd name="T35" fmla="*/ 19 h 290"/>
                <a:gd name="T36" fmla="*/ 7 w 201"/>
                <a:gd name="T37" fmla="*/ 31 h 290"/>
                <a:gd name="T38" fmla="*/ 3 w 201"/>
                <a:gd name="T39" fmla="*/ 34 h 290"/>
                <a:gd name="T40" fmla="*/ 0 w 201"/>
                <a:gd name="T41" fmla="*/ 34 h 290"/>
                <a:gd name="T42" fmla="*/ 85 w 201"/>
                <a:gd name="T43" fmla="*/ 290 h 290"/>
                <a:gd name="T44" fmla="*/ 201 w 201"/>
                <a:gd name="T45" fmla="*/ 268 h 29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1"/>
                <a:gd name="T70" fmla="*/ 0 h 290"/>
                <a:gd name="T71" fmla="*/ 201 w 201"/>
                <a:gd name="T72" fmla="*/ 290 h 29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1" h="290">
                  <a:moveTo>
                    <a:pt x="201" y="268"/>
                  </a:moveTo>
                  <a:lnTo>
                    <a:pt x="199" y="250"/>
                  </a:lnTo>
                  <a:lnTo>
                    <a:pt x="185" y="219"/>
                  </a:lnTo>
                  <a:lnTo>
                    <a:pt x="162" y="200"/>
                  </a:lnTo>
                  <a:lnTo>
                    <a:pt x="132" y="179"/>
                  </a:lnTo>
                  <a:lnTo>
                    <a:pt x="118" y="167"/>
                  </a:lnTo>
                  <a:lnTo>
                    <a:pt x="111" y="152"/>
                  </a:lnTo>
                  <a:lnTo>
                    <a:pt x="88" y="116"/>
                  </a:lnTo>
                  <a:lnTo>
                    <a:pt x="77" y="98"/>
                  </a:lnTo>
                  <a:lnTo>
                    <a:pt x="57" y="77"/>
                  </a:lnTo>
                  <a:lnTo>
                    <a:pt x="50" y="64"/>
                  </a:lnTo>
                  <a:lnTo>
                    <a:pt x="47" y="52"/>
                  </a:lnTo>
                  <a:lnTo>
                    <a:pt x="47" y="49"/>
                  </a:lnTo>
                  <a:lnTo>
                    <a:pt x="47" y="43"/>
                  </a:lnTo>
                  <a:lnTo>
                    <a:pt x="60" y="3"/>
                  </a:lnTo>
                  <a:lnTo>
                    <a:pt x="44" y="0"/>
                  </a:lnTo>
                  <a:lnTo>
                    <a:pt x="27" y="3"/>
                  </a:lnTo>
                  <a:lnTo>
                    <a:pt x="10" y="19"/>
                  </a:lnTo>
                  <a:lnTo>
                    <a:pt x="7" y="31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85" y="290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81" name="Freeform 462"/>
            <p:cNvSpPr>
              <a:spLocks noChangeAspect="1"/>
            </p:cNvSpPr>
            <p:nvPr/>
          </p:nvSpPr>
          <p:spPr bwMode="auto">
            <a:xfrm>
              <a:off x="9864" y="4090"/>
              <a:ext cx="201" cy="290"/>
            </a:xfrm>
            <a:custGeom>
              <a:avLst/>
              <a:gdLst>
                <a:gd name="T0" fmla="*/ 201 w 201"/>
                <a:gd name="T1" fmla="*/ 267 h 290"/>
                <a:gd name="T2" fmla="*/ 197 w 201"/>
                <a:gd name="T3" fmla="*/ 250 h 290"/>
                <a:gd name="T4" fmla="*/ 184 w 201"/>
                <a:gd name="T5" fmla="*/ 219 h 290"/>
                <a:gd name="T6" fmla="*/ 161 w 201"/>
                <a:gd name="T7" fmla="*/ 200 h 290"/>
                <a:gd name="T8" fmla="*/ 131 w 201"/>
                <a:gd name="T9" fmla="*/ 179 h 290"/>
                <a:gd name="T10" fmla="*/ 118 w 201"/>
                <a:gd name="T11" fmla="*/ 167 h 290"/>
                <a:gd name="T12" fmla="*/ 111 w 201"/>
                <a:gd name="T13" fmla="*/ 152 h 290"/>
                <a:gd name="T14" fmla="*/ 88 w 201"/>
                <a:gd name="T15" fmla="*/ 116 h 290"/>
                <a:gd name="T16" fmla="*/ 77 w 201"/>
                <a:gd name="T17" fmla="*/ 98 h 290"/>
                <a:gd name="T18" fmla="*/ 57 w 201"/>
                <a:gd name="T19" fmla="*/ 76 h 290"/>
                <a:gd name="T20" fmla="*/ 51 w 201"/>
                <a:gd name="T21" fmla="*/ 65 h 290"/>
                <a:gd name="T22" fmla="*/ 47 w 201"/>
                <a:gd name="T23" fmla="*/ 52 h 290"/>
                <a:gd name="T24" fmla="*/ 47 w 201"/>
                <a:gd name="T25" fmla="*/ 49 h 290"/>
                <a:gd name="T26" fmla="*/ 47 w 201"/>
                <a:gd name="T27" fmla="*/ 43 h 290"/>
                <a:gd name="T28" fmla="*/ 61 w 201"/>
                <a:gd name="T29" fmla="*/ 4 h 290"/>
                <a:gd name="T30" fmla="*/ 44 w 201"/>
                <a:gd name="T31" fmla="*/ 0 h 290"/>
                <a:gd name="T32" fmla="*/ 27 w 201"/>
                <a:gd name="T33" fmla="*/ 4 h 290"/>
                <a:gd name="T34" fmla="*/ 10 w 201"/>
                <a:gd name="T35" fmla="*/ 19 h 290"/>
                <a:gd name="T36" fmla="*/ 7 w 201"/>
                <a:gd name="T37" fmla="*/ 31 h 290"/>
                <a:gd name="T38" fmla="*/ 3 w 201"/>
                <a:gd name="T39" fmla="*/ 34 h 290"/>
                <a:gd name="T40" fmla="*/ 0 w 201"/>
                <a:gd name="T41" fmla="*/ 34 h 290"/>
                <a:gd name="T42" fmla="*/ 84 w 201"/>
                <a:gd name="T43" fmla="*/ 290 h 290"/>
                <a:gd name="T44" fmla="*/ 201 w 201"/>
                <a:gd name="T45" fmla="*/ 267 h 29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1"/>
                <a:gd name="T70" fmla="*/ 0 h 290"/>
                <a:gd name="T71" fmla="*/ 201 w 201"/>
                <a:gd name="T72" fmla="*/ 290 h 29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1" h="290">
                  <a:moveTo>
                    <a:pt x="201" y="267"/>
                  </a:moveTo>
                  <a:lnTo>
                    <a:pt x="197" y="250"/>
                  </a:lnTo>
                  <a:lnTo>
                    <a:pt x="184" y="219"/>
                  </a:lnTo>
                  <a:lnTo>
                    <a:pt x="161" y="200"/>
                  </a:lnTo>
                  <a:lnTo>
                    <a:pt x="131" y="179"/>
                  </a:lnTo>
                  <a:lnTo>
                    <a:pt x="118" y="167"/>
                  </a:lnTo>
                  <a:lnTo>
                    <a:pt x="111" y="152"/>
                  </a:lnTo>
                  <a:lnTo>
                    <a:pt x="88" y="116"/>
                  </a:lnTo>
                  <a:lnTo>
                    <a:pt x="77" y="98"/>
                  </a:lnTo>
                  <a:lnTo>
                    <a:pt x="57" y="76"/>
                  </a:lnTo>
                  <a:lnTo>
                    <a:pt x="51" y="65"/>
                  </a:lnTo>
                  <a:lnTo>
                    <a:pt x="47" y="52"/>
                  </a:lnTo>
                  <a:lnTo>
                    <a:pt x="47" y="49"/>
                  </a:lnTo>
                  <a:lnTo>
                    <a:pt x="47" y="43"/>
                  </a:lnTo>
                  <a:lnTo>
                    <a:pt x="61" y="4"/>
                  </a:lnTo>
                  <a:lnTo>
                    <a:pt x="44" y="0"/>
                  </a:lnTo>
                  <a:lnTo>
                    <a:pt x="27" y="4"/>
                  </a:lnTo>
                  <a:lnTo>
                    <a:pt x="10" y="19"/>
                  </a:lnTo>
                  <a:lnTo>
                    <a:pt x="7" y="31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84" y="290"/>
                  </a:lnTo>
                  <a:lnTo>
                    <a:pt x="201" y="26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82" name="Freeform 463"/>
            <p:cNvSpPr>
              <a:spLocks noChangeAspect="1"/>
            </p:cNvSpPr>
            <p:nvPr/>
          </p:nvSpPr>
          <p:spPr bwMode="auto">
            <a:xfrm>
              <a:off x="9864" y="4090"/>
              <a:ext cx="201" cy="290"/>
            </a:xfrm>
            <a:custGeom>
              <a:avLst/>
              <a:gdLst>
                <a:gd name="T0" fmla="*/ 201 w 201"/>
                <a:gd name="T1" fmla="*/ 267 h 290"/>
                <a:gd name="T2" fmla="*/ 197 w 201"/>
                <a:gd name="T3" fmla="*/ 250 h 290"/>
                <a:gd name="T4" fmla="*/ 184 w 201"/>
                <a:gd name="T5" fmla="*/ 219 h 290"/>
                <a:gd name="T6" fmla="*/ 161 w 201"/>
                <a:gd name="T7" fmla="*/ 200 h 290"/>
                <a:gd name="T8" fmla="*/ 131 w 201"/>
                <a:gd name="T9" fmla="*/ 179 h 290"/>
                <a:gd name="T10" fmla="*/ 118 w 201"/>
                <a:gd name="T11" fmla="*/ 167 h 290"/>
                <a:gd name="T12" fmla="*/ 111 w 201"/>
                <a:gd name="T13" fmla="*/ 152 h 290"/>
                <a:gd name="T14" fmla="*/ 88 w 201"/>
                <a:gd name="T15" fmla="*/ 116 h 290"/>
                <a:gd name="T16" fmla="*/ 77 w 201"/>
                <a:gd name="T17" fmla="*/ 98 h 290"/>
                <a:gd name="T18" fmla="*/ 57 w 201"/>
                <a:gd name="T19" fmla="*/ 76 h 290"/>
                <a:gd name="T20" fmla="*/ 51 w 201"/>
                <a:gd name="T21" fmla="*/ 65 h 290"/>
                <a:gd name="T22" fmla="*/ 47 w 201"/>
                <a:gd name="T23" fmla="*/ 52 h 290"/>
                <a:gd name="T24" fmla="*/ 47 w 201"/>
                <a:gd name="T25" fmla="*/ 49 h 290"/>
                <a:gd name="T26" fmla="*/ 47 w 201"/>
                <a:gd name="T27" fmla="*/ 43 h 290"/>
                <a:gd name="T28" fmla="*/ 61 w 201"/>
                <a:gd name="T29" fmla="*/ 4 h 290"/>
                <a:gd name="T30" fmla="*/ 44 w 201"/>
                <a:gd name="T31" fmla="*/ 0 h 290"/>
                <a:gd name="T32" fmla="*/ 27 w 201"/>
                <a:gd name="T33" fmla="*/ 4 h 290"/>
                <a:gd name="T34" fmla="*/ 10 w 201"/>
                <a:gd name="T35" fmla="*/ 19 h 290"/>
                <a:gd name="T36" fmla="*/ 7 w 201"/>
                <a:gd name="T37" fmla="*/ 31 h 290"/>
                <a:gd name="T38" fmla="*/ 3 w 201"/>
                <a:gd name="T39" fmla="*/ 34 h 290"/>
                <a:gd name="T40" fmla="*/ 0 w 201"/>
                <a:gd name="T41" fmla="*/ 34 h 290"/>
                <a:gd name="T42" fmla="*/ 84 w 201"/>
                <a:gd name="T43" fmla="*/ 290 h 290"/>
                <a:gd name="T44" fmla="*/ 201 w 201"/>
                <a:gd name="T45" fmla="*/ 267 h 29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1"/>
                <a:gd name="T70" fmla="*/ 0 h 290"/>
                <a:gd name="T71" fmla="*/ 201 w 201"/>
                <a:gd name="T72" fmla="*/ 290 h 29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1" h="290">
                  <a:moveTo>
                    <a:pt x="201" y="267"/>
                  </a:moveTo>
                  <a:lnTo>
                    <a:pt x="197" y="250"/>
                  </a:lnTo>
                  <a:lnTo>
                    <a:pt x="184" y="219"/>
                  </a:lnTo>
                  <a:lnTo>
                    <a:pt x="161" y="200"/>
                  </a:lnTo>
                  <a:lnTo>
                    <a:pt x="131" y="179"/>
                  </a:lnTo>
                  <a:lnTo>
                    <a:pt x="118" y="167"/>
                  </a:lnTo>
                  <a:lnTo>
                    <a:pt x="111" y="152"/>
                  </a:lnTo>
                  <a:lnTo>
                    <a:pt x="88" y="116"/>
                  </a:lnTo>
                  <a:lnTo>
                    <a:pt x="77" y="98"/>
                  </a:lnTo>
                  <a:lnTo>
                    <a:pt x="57" y="76"/>
                  </a:lnTo>
                  <a:lnTo>
                    <a:pt x="51" y="65"/>
                  </a:lnTo>
                  <a:lnTo>
                    <a:pt x="47" y="52"/>
                  </a:lnTo>
                  <a:lnTo>
                    <a:pt x="47" y="49"/>
                  </a:lnTo>
                  <a:lnTo>
                    <a:pt x="47" y="43"/>
                  </a:lnTo>
                  <a:lnTo>
                    <a:pt x="61" y="4"/>
                  </a:lnTo>
                  <a:lnTo>
                    <a:pt x="44" y="0"/>
                  </a:lnTo>
                  <a:lnTo>
                    <a:pt x="27" y="4"/>
                  </a:lnTo>
                  <a:lnTo>
                    <a:pt x="10" y="19"/>
                  </a:lnTo>
                  <a:lnTo>
                    <a:pt x="7" y="31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84" y="290"/>
                  </a:lnTo>
                  <a:lnTo>
                    <a:pt x="201" y="267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83" name="Freeform 464"/>
            <p:cNvSpPr>
              <a:spLocks noChangeAspect="1"/>
            </p:cNvSpPr>
            <p:nvPr/>
          </p:nvSpPr>
          <p:spPr bwMode="auto">
            <a:xfrm>
              <a:off x="9913" y="3759"/>
              <a:ext cx="248" cy="499"/>
            </a:xfrm>
            <a:custGeom>
              <a:avLst/>
              <a:gdLst>
                <a:gd name="T0" fmla="*/ 0 w 248"/>
                <a:gd name="T1" fmla="*/ 374 h 499"/>
                <a:gd name="T2" fmla="*/ 10 w 248"/>
                <a:gd name="T3" fmla="*/ 376 h 499"/>
                <a:gd name="T4" fmla="*/ 32 w 248"/>
                <a:gd name="T5" fmla="*/ 409 h 499"/>
                <a:gd name="T6" fmla="*/ 86 w 248"/>
                <a:gd name="T7" fmla="*/ 439 h 499"/>
                <a:gd name="T8" fmla="*/ 129 w 248"/>
                <a:gd name="T9" fmla="*/ 449 h 499"/>
                <a:gd name="T10" fmla="*/ 139 w 248"/>
                <a:gd name="T11" fmla="*/ 475 h 499"/>
                <a:gd name="T12" fmla="*/ 148 w 248"/>
                <a:gd name="T13" fmla="*/ 499 h 499"/>
                <a:gd name="T14" fmla="*/ 171 w 248"/>
                <a:gd name="T15" fmla="*/ 463 h 499"/>
                <a:gd name="T16" fmla="*/ 191 w 248"/>
                <a:gd name="T17" fmla="*/ 412 h 499"/>
                <a:gd name="T18" fmla="*/ 228 w 248"/>
                <a:gd name="T19" fmla="*/ 359 h 499"/>
                <a:gd name="T20" fmla="*/ 248 w 248"/>
                <a:gd name="T21" fmla="*/ 307 h 499"/>
                <a:gd name="T22" fmla="*/ 241 w 248"/>
                <a:gd name="T23" fmla="*/ 226 h 499"/>
                <a:gd name="T24" fmla="*/ 225 w 248"/>
                <a:gd name="T25" fmla="*/ 155 h 499"/>
                <a:gd name="T26" fmla="*/ 188 w 248"/>
                <a:gd name="T27" fmla="*/ 166 h 499"/>
                <a:gd name="T28" fmla="*/ 178 w 248"/>
                <a:gd name="T29" fmla="*/ 161 h 499"/>
                <a:gd name="T30" fmla="*/ 165 w 248"/>
                <a:gd name="T31" fmla="*/ 163 h 499"/>
                <a:gd name="T32" fmla="*/ 178 w 248"/>
                <a:gd name="T33" fmla="*/ 128 h 499"/>
                <a:gd name="T34" fmla="*/ 194 w 248"/>
                <a:gd name="T35" fmla="*/ 121 h 499"/>
                <a:gd name="T36" fmla="*/ 198 w 248"/>
                <a:gd name="T37" fmla="*/ 86 h 499"/>
                <a:gd name="T38" fmla="*/ 214 w 248"/>
                <a:gd name="T39" fmla="*/ 68 h 499"/>
                <a:gd name="T40" fmla="*/ 59 w 248"/>
                <a:gd name="T41" fmla="*/ 0 h 499"/>
                <a:gd name="T42" fmla="*/ 37 w 248"/>
                <a:gd name="T43" fmla="*/ 23 h 499"/>
                <a:gd name="T44" fmla="*/ 30 w 248"/>
                <a:gd name="T45" fmla="*/ 61 h 499"/>
                <a:gd name="T46" fmla="*/ 7 w 248"/>
                <a:gd name="T47" fmla="*/ 86 h 499"/>
                <a:gd name="T48" fmla="*/ 20 w 248"/>
                <a:gd name="T49" fmla="*/ 103 h 499"/>
                <a:gd name="T50" fmla="*/ 10 w 248"/>
                <a:gd name="T51" fmla="*/ 131 h 499"/>
                <a:gd name="T52" fmla="*/ 17 w 248"/>
                <a:gd name="T53" fmla="*/ 170 h 499"/>
                <a:gd name="T54" fmla="*/ 46 w 248"/>
                <a:gd name="T55" fmla="*/ 200 h 499"/>
                <a:gd name="T56" fmla="*/ 73 w 248"/>
                <a:gd name="T57" fmla="*/ 211 h 499"/>
                <a:gd name="T58" fmla="*/ 93 w 248"/>
                <a:gd name="T59" fmla="*/ 224 h 499"/>
                <a:gd name="T60" fmla="*/ 115 w 248"/>
                <a:gd name="T61" fmla="*/ 247 h 499"/>
                <a:gd name="T62" fmla="*/ 63 w 248"/>
                <a:gd name="T63" fmla="*/ 286 h 499"/>
                <a:gd name="T64" fmla="*/ 13 w 248"/>
                <a:gd name="T65" fmla="*/ 334 h 4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8"/>
                <a:gd name="T100" fmla="*/ 0 h 499"/>
                <a:gd name="T101" fmla="*/ 248 w 248"/>
                <a:gd name="T102" fmla="*/ 499 h 4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8" h="499">
                  <a:moveTo>
                    <a:pt x="13" y="334"/>
                  </a:moveTo>
                  <a:lnTo>
                    <a:pt x="0" y="374"/>
                  </a:lnTo>
                  <a:lnTo>
                    <a:pt x="0" y="379"/>
                  </a:lnTo>
                  <a:lnTo>
                    <a:pt x="10" y="376"/>
                  </a:lnTo>
                  <a:lnTo>
                    <a:pt x="20" y="394"/>
                  </a:lnTo>
                  <a:lnTo>
                    <a:pt x="32" y="409"/>
                  </a:lnTo>
                  <a:lnTo>
                    <a:pt x="46" y="421"/>
                  </a:lnTo>
                  <a:lnTo>
                    <a:pt x="86" y="439"/>
                  </a:lnTo>
                  <a:lnTo>
                    <a:pt x="99" y="445"/>
                  </a:lnTo>
                  <a:lnTo>
                    <a:pt x="129" y="449"/>
                  </a:lnTo>
                  <a:lnTo>
                    <a:pt x="139" y="451"/>
                  </a:lnTo>
                  <a:lnTo>
                    <a:pt x="139" y="475"/>
                  </a:lnTo>
                  <a:lnTo>
                    <a:pt x="139" y="491"/>
                  </a:lnTo>
                  <a:lnTo>
                    <a:pt x="148" y="499"/>
                  </a:lnTo>
                  <a:lnTo>
                    <a:pt x="159" y="487"/>
                  </a:lnTo>
                  <a:lnTo>
                    <a:pt x="171" y="463"/>
                  </a:lnTo>
                  <a:lnTo>
                    <a:pt x="171" y="442"/>
                  </a:lnTo>
                  <a:lnTo>
                    <a:pt x="191" y="412"/>
                  </a:lnTo>
                  <a:lnTo>
                    <a:pt x="202" y="389"/>
                  </a:lnTo>
                  <a:lnTo>
                    <a:pt x="228" y="359"/>
                  </a:lnTo>
                  <a:lnTo>
                    <a:pt x="237" y="331"/>
                  </a:lnTo>
                  <a:lnTo>
                    <a:pt x="248" y="307"/>
                  </a:lnTo>
                  <a:lnTo>
                    <a:pt x="248" y="292"/>
                  </a:lnTo>
                  <a:lnTo>
                    <a:pt x="241" y="226"/>
                  </a:lnTo>
                  <a:lnTo>
                    <a:pt x="234" y="173"/>
                  </a:lnTo>
                  <a:lnTo>
                    <a:pt x="225" y="155"/>
                  </a:lnTo>
                  <a:lnTo>
                    <a:pt x="198" y="161"/>
                  </a:lnTo>
                  <a:lnTo>
                    <a:pt x="188" y="166"/>
                  </a:lnTo>
                  <a:lnTo>
                    <a:pt x="181" y="163"/>
                  </a:lnTo>
                  <a:lnTo>
                    <a:pt x="178" y="161"/>
                  </a:lnTo>
                  <a:lnTo>
                    <a:pt x="171" y="163"/>
                  </a:lnTo>
                  <a:lnTo>
                    <a:pt x="165" y="163"/>
                  </a:lnTo>
                  <a:lnTo>
                    <a:pt x="165" y="155"/>
                  </a:lnTo>
                  <a:lnTo>
                    <a:pt x="178" y="128"/>
                  </a:lnTo>
                  <a:lnTo>
                    <a:pt x="188" y="125"/>
                  </a:lnTo>
                  <a:lnTo>
                    <a:pt x="194" y="121"/>
                  </a:lnTo>
                  <a:lnTo>
                    <a:pt x="194" y="101"/>
                  </a:lnTo>
                  <a:lnTo>
                    <a:pt x="198" y="86"/>
                  </a:lnTo>
                  <a:lnTo>
                    <a:pt x="204" y="77"/>
                  </a:lnTo>
                  <a:lnTo>
                    <a:pt x="214" y="68"/>
                  </a:lnTo>
                  <a:lnTo>
                    <a:pt x="204" y="47"/>
                  </a:lnTo>
                  <a:lnTo>
                    <a:pt x="59" y="0"/>
                  </a:lnTo>
                  <a:lnTo>
                    <a:pt x="49" y="5"/>
                  </a:lnTo>
                  <a:lnTo>
                    <a:pt x="37" y="23"/>
                  </a:lnTo>
                  <a:lnTo>
                    <a:pt x="37" y="32"/>
                  </a:lnTo>
                  <a:lnTo>
                    <a:pt x="30" y="61"/>
                  </a:lnTo>
                  <a:lnTo>
                    <a:pt x="10" y="80"/>
                  </a:lnTo>
                  <a:lnTo>
                    <a:pt x="7" y="86"/>
                  </a:lnTo>
                  <a:lnTo>
                    <a:pt x="7" y="92"/>
                  </a:lnTo>
                  <a:lnTo>
                    <a:pt x="20" y="103"/>
                  </a:lnTo>
                  <a:lnTo>
                    <a:pt x="23" y="125"/>
                  </a:lnTo>
                  <a:lnTo>
                    <a:pt x="10" y="131"/>
                  </a:lnTo>
                  <a:lnTo>
                    <a:pt x="13" y="170"/>
                  </a:lnTo>
                  <a:lnTo>
                    <a:pt x="17" y="170"/>
                  </a:lnTo>
                  <a:lnTo>
                    <a:pt x="40" y="176"/>
                  </a:lnTo>
                  <a:lnTo>
                    <a:pt x="46" y="200"/>
                  </a:lnTo>
                  <a:lnTo>
                    <a:pt x="66" y="202"/>
                  </a:lnTo>
                  <a:lnTo>
                    <a:pt x="73" y="211"/>
                  </a:lnTo>
                  <a:lnTo>
                    <a:pt x="83" y="215"/>
                  </a:lnTo>
                  <a:lnTo>
                    <a:pt x="93" y="224"/>
                  </a:lnTo>
                  <a:lnTo>
                    <a:pt x="119" y="241"/>
                  </a:lnTo>
                  <a:lnTo>
                    <a:pt x="115" y="247"/>
                  </a:lnTo>
                  <a:lnTo>
                    <a:pt x="89" y="262"/>
                  </a:lnTo>
                  <a:lnTo>
                    <a:pt x="63" y="286"/>
                  </a:lnTo>
                  <a:lnTo>
                    <a:pt x="56" y="307"/>
                  </a:lnTo>
                  <a:lnTo>
                    <a:pt x="13" y="33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84" name="Freeform 465"/>
            <p:cNvSpPr>
              <a:spLocks noChangeAspect="1"/>
            </p:cNvSpPr>
            <p:nvPr/>
          </p:nvSpPr>
          <p:spPr bwMode="auto">
            <a:xfrm>
              <a:off x="9913" y="3759"/>
              <a:ext cx="248" cy="499"/>
            </a:xfrm>
            <a:custGeom>
              <a:avLst/>
              <a:gdLst>
                <a:gd name="T0" fmla="*/ 0 w 248"/>
                <a:gd name="T1" fmla="*/ 373 h 499"/>
                <a:gd name="T2" fmla="*/ 10 w 248"/>
                <a:gd name="T3" fmla="*/ 376 h 499"/>
                <a:gd name="T4" fmla="*/ 33 w 248"/>
                <a:gd name="T5" fmla="*/ 410 h 499"/>
                <a:gd name="T6" fmla="*/ 86 w 248"/>
                <a:gd name="T7" fmla="*/ 439 h 499"/>
                <a:gd name="T8" fmla="*/ 129 w 248"/>
                <a:gd name="T9" fmla="*/ 449 h 499"/>
                <a:gd name="T10" fmla="*/ 139 w 248"/>
                <a:gd name="T11" fmla="*/ 476 h 499"/>
                <a:gd name="T12" fmla="*/ 148 w 248"/>
                <a:gd name="T13" fmla="*/ 499 h 499"/>
                <a:gd name="T14" fmla="*/ 171 w 248"/>
                <a:gd name="T15" fmla="*/ 463 h 499"/>
                <a:gd name="T16" fmla="*/ 191 w 248"/>
                <a:gd name="T17" fmla="*/ 413 h 499"/>
                <a:gd name="T18" fmla="*/ 228 w 248"/>
                <a:gd name="T19" fmla="*/ 358 h 499"/>
                <a:gd name="T20" fmla="*/ 248 w 248"/>
                <a:gd name="T21" fmla="*/ 307 h 499"/>
                <a:gd name="T22" fmla="*/ 241 w 248"/>
                <a:gd name="T23" fmla="*/ 226 h 499"/>
                <a:gd name="T24" fmla="*/ 225 w 248"/>
                <a:gd name="T25" fmla="*/ 155 h 499"/>
                <a:gd name="T26" fmla="*/ 189 w 248"/>
                <a:gd name="T27" fmla="*/ 166 h 499"/>
                <a:gd name="T28" fmla="*/ 179 w 248"/>
                <a:gd name="T29" fmla="*/ 160 h 499"/>
                <a:gd name="T30" fmla="*/ 165 w 248"/>
                <a:gd name="T31" fmla="*/ 164 h 499"/>
                <a:gd name="T32" fmla="*/ 179 w 248"/>
                <a:gd name="T33" fmla="*/ 128 h 499"/>
                <a:gd name="T34" fmla="*/ 195 w 248"/>
                <a:gd name="T35" fmla="*/ 122 h 499"/>
                <a:gd name="T36" fmla="*/ 198 w 248"/>
                <a:gd name="T37" fmla="*/ 86 h 499"/>
                <a:gd name="T38" fmla="*/ 215 w 248"/>
                <a:gd name="T39" fmla="*/ 67 h 499"/>
                <a:gd name="T40" fmla="*/ 60 w 248"/>
                <a:gd name="T41" fmla="*/ 0 h 499"/>
                <a:gd name="T42" fmla="*/ 37 w 248"/>
                <a:gd name="T43" fmla="*/ 23 h 499"/>
                <a:gd name="T44" fmla="*/ 30 w 248"/>
                <a:gd name="T45" fmla="*/ 62 h 499"/>
                <a:gd name="T46" fmla="*/ 7 w 248"/>
                <a:gd name="T47" fmla="*/ 86 h 499"/>
                <a:gd name="T48" fmla="*/ 20 w 248"/>
                <a:gd name="T49" fmla="*/ 104 h 499"/>
                <a:gd name="T50" fmla="*/ 10 w 248"/>
                <a:gd name="T51" fmla="*/ 131 h 499"/>
                <a:gd name="T52" fmla="*/ 18 w 248"/>
                <a:gd name="T53" fmla="*/ 170 h 499"/>
                <a:gd name="T54" fmla="*/ 46 w 248"/>
                <a:gd name="T55" fmla="*/ 200 h 499"/>
                <a:gd name="T56" fmla="*/ 73 w 248"/>
                <a:gd name="T57" fmla="*/ 212 h 499"/>
                <a:gd name="T58" fmla="*/ 93 w 248"/>
                <a:gd name="T59" fmla="*/ 224 h 499"/>
                <a:gd name="T60" fmla="*/ 116 w 248"/>
                <a:gd name="T61" fmla="*/ 248 h 499"/>
                <a:gd name="T62" fmla="*/ 63 w 248"/>
                <a:gd name="T63" fmla="*/ 287 h 499"/>
                <a:gd name="T64" fmla="*/ 14 w 248"/>
                <a:gd name="T65" fmla="*/ 335 h 4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8"/>
                <a:gd name="T100" fmla="*/ 0 h 499"/>
                <a:gd name="T101" fmla="*/ 248 w 248"/>
                <a:gd name="T102" fmla="*/ 499 h 4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8" h="499">
                  <a:moveTo>
                    <a:pt x="14" y="335"/>
                  </a:moveTo>
                  <a:lnTo>
                    <a:pt x="0" y="373"/>
                  </a:lnTo>
                  <a:lnTo>
                    <a:pt x="0" y="380"/>
                  </a:lnTo>
                  <a:lnTo>
                    <a:pt x="10" y="376"/>
                  </a:lnTo>
                  <a:lnTo>
                    <a:pt x="20" y="395"/>
                  </a:lnTo>
                  <a:lnTo>
                    <a:pt x="33" y="410"/>
                  </a:lnTo>
                  <a:lnTo>
                    <a:pt x="46" y="421"/>
                  </a:lnTo>
                  <a:lnTo>
                    <a:pt x="86" y="439"/>
                  </a:lnTo>
                  <a:lnTo>
                    <a:pt x="99" y="446"/>
                  </a:lnTo>
                  <a:lnTo>
                    <a:pt x="129" y="449"/>
                  </a:lnTo>
                  <a:lnTo>
                    <a:pt x="139" y="451"/>
                  </a:lnTo>
                  <a:lnTo>
                    <a:pt x="139" y="476"/>
                  </a:lnTo>
                  <a:lnTo>
                    <a:pt x="139" y="491"/>
                  </a:lnTo>
                  <a:lnTo>
                    <a:pt x="148" y="499"/>
                  </a:lnTo>
                  <a:lnTo>
                    <a:pt x="159" y="487"/>
                  </a:lnTo>
                  <a:lnTo>
                    <a:pt x="171" y="463"/>
                  </a:lnTo>
                  <a:lnTo>
                    <a:pt x="171" y="442"/>
                  </a:lnTo>
                  <a:lnTo>
                    <a:pt x="191" y="413"/>
                  </a:lnTo>
                  <a:lnTo>
                    <a:pt x="202" y="389"/>
                  </a:lnTo>
                  <a:lnTo>
                    <a:pt x="228" y="358"/>
                  </a:lnTo>
                  <a:lnTo>
                    <a:pt x="237" y="331"/>
                  </a:lnTo>
                  <a:lnTo>
                    <a:pt x="248" y="307"/>
                  </a:lnTo>
                  <a:lnTo>
                    <a:pt x="248" y="292"/>
                  </a:lnTo>
                  <a:lnTo>
                    <a:pt x="241" y="226"/>
                  </a:lnTo>
                  <a:lnTo>
                    <a:pt x="234" y="173"/>
                  </a:lnTo>
                  <a:lnTo>
                    <a:pt x="225" y="155"/>
                  </a:lnTo>
                  <a:lnTo>
                    <a:pt x="198" y="160"/>
                  </a:lnTo>
                  <a:lnTo>
                    <a:pt x="189" y="166"/>
                  </a:lnTo>
                  <a:lnTo>
                    <a:pt x="181" y="164"/>
                  </a:lnTo>
                  <a:lnTo>
                    <a:pt x="179" y="160"/>
                  </a:lnTo>
                  <a:lnTo>
                    <a:pt x="171" y="164"/>
                  </a:lnTo>
                  <a:lnTo>
                    <a:pt x="165" y="164"/>
                  </a:lnTo>
                  <a:lnTo>
                    <a:pt x="165" y="155"/>
                  </a:lnTo>
                  <a:lnTo>
                    <a:pt x="179" y="128"/>
                  </a:lnTo>
                  <a:lnTo>
                    <a:pt x="189" y="124"/>
                  </a:lnTo>
                  <a:lnTo>
                    <a:pt x="195" y="122"/>
                  </a:lnTo>
                  <a:lnTo>
                    <a:pt x="195" y="100"/>
                  </a:lnTo>
                  <a:lnTo>
                    <a:pt x="198" y="86"/>
                  </a:lnTo>
                  <a:lnTo>
                    <a:pt x="205" y="76"/>
                  </a:lnTo>
                  <a:lnTo>
                    <a:pt x="215" y="67"/>
                  </a:lnTo>
                  <a:lnTo>
                    <a:pt x="205" y="47"/>
                  </a:lnTo>
                  <a:lnTo>
                    <a:pt x="60" y="0"/>
                  </a:lnTo>
                  <a:lnTo>
                    <a:pt x="50" y="5"/>
                  </a:lnTo>
                  <a:lnTo>
                    <a:pt x="37" y="23"/>
                  </a:lnTo>
                  <a:lnTo>
                    <a:pt x="37" y="32"/>
                  </a:lnTo>
                  <a:lnTo>
                    <a:pt x="30" y="62"/>
                  </a:lnTo>
                  <a:lnTo>
                    <a:pt x="10" y="80"/>
                  </a:lnTo>
                  <a:lnTo>
                    <a:pt x="7" y="86"/>
                  </a:lnTo>
                  <a:lnTo>
                    <a:pt x="7" y="91"/>
                  </a:lnTo>
                  <a:lnTo>
                    <a:pt x="20" y="104"/>
                  </a:lnTo>
                  <a:lnTo>
                    <a:pt x="24" y="124"/>
                  </a:lnTo>
                  <a:lnTo>
                    <a:pt x="10" y="131"/>
                  </a:lnTo>
                  <a:lnTo>
                    <a:pt x="14" y="170"/>
                  </a:lnTo>
                  <a:lnTo>
                    <a:pt x="18" y="170"/>
                  </a:lnTo>
                  <a:lnTo>
                    <a:pt x="40" y="176"/>
                  </a:lnTo>
                  <a:lnTo>
                    <a:pt x="46" y="200"/>
                  </a:lnTo>
                  <a:lnTo>
                    <a:pt x="66" y="202"/>
                  </a:lnTo>
                  <a:lnTo>
                    <a:pt x="73" y="212"/>
                  </a:lnTo>
                  <a:lnTo>
                    <a:pt x="83" y="215"/>
                  </a:lnTo>
                  <a:lnTo>
                    <a:pt x="93" y="224"/>
                  </a:lnTo>
                  <a:lnTo>
                    <a:pt x="119" y="241"/>
                  </a:lnTo>
                  <a:lnTo>
                    <a:pt x="116" y="248"/>
                  </a:lnTo>
                  <a:lnTo>
                    <a:pt x="89" y="263"/>
                  </a:lnTo>
                  <a:lnTo>
                    <a:pt x="63" y="287"/>
                  </a:lnTo>
                  <a:lnTo>
                    <a:pt x="56" y="307"/>
                  </a:lnTo>
                  <a:lnTo>
                    <a:pt x="14" y="33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85" name="Freeform 466"/>
            <p:cNvSpPr>
              <a:spLocks noChangeAspect="1"/>
            </p:cNvSpPr>
            <p:nvPr/>
          </p:nvSpPr>
          <p:spPr bwMode="auto">
            <a:xfrm>
              <a:off x="9913" y="3759"/>
              <a:ext cx="248" cy="499"/>
            </a:xfrm>
            <a:custGeom>
              <a:avLst/>
              <a:gdLst>
                <a:gd name="T0" fmla="*/ 0 w 248"/>
                <a:gd name="T1" fmla="*/ 373 h 499"/>
                <a:gd name="T2" fmla="*/ 10 w 248"/>
                <a:gd name="T3" fmla="*/ 376 h 499"/>
                <a:gd name="T4" fmla="*/ 33 w 248"/>
                <a:gd name="T5" fmla="*/ 410 h 499"/>
                <a:gd name="T6" fmla="*/ 86 w 248"/>
                <a:gd name="T7" fmla="*/ 439 h 499"/>
                <a:gd name="T8" fmla="*/ 129 w 248"/>
                <a:gd name="T9" fmla="*/ 449 h 499"/>
                <a:gd name="T10" fmla="*/ 139 w 248"/>
                <a:gd name="T11" fmla="*/ 476 h 499"/>
                <a:gd name="T12" fmla="*/ 148 w 248"/>
                <a:gd name="T13" fmla="*/ 499 h 499"/>
                <a:gd name="T14" fmla="*/ 171 w 248"/>
                <a:gd name="T15" fmla="*/ 463 h 499"/>
                <a:gd name="T16" fmla="*/ 191 w 248"/>
                <a:gd name="T17" fmla="*/ 413 h 499"/>
                <a:gd name="T18" fmla="*/ 228 w 248"/>
                <a:gd name="T19" fmla="*/ 358 h 499"/>
                <a:gd name="T20" fmla="*/ 248 w 248"/>
                <a:gd name="T21" fmla="*/ 307 h 499"/>
                <a:gd name="T22" fmla="*/ 241 w 248"/>
                <a:gd name="T23" fmla="*/ 226 h 499"/>
                <a:gd name="T24" fmla="*/ 225 w 248"/>
                <a:gd name="T25" fmla="*/ 155 h 499"/>
                <a:gd name="T26" fmla="*/ 189 w 248"/>
                <a:gd name="T27" fmla="*/ 166 h 499"/>
                <a:gd name="T28" fmla="*/ 179 w 248"/>
                <a:gd name="T29" fmla="*/ 160 h 499"/>
                <a:gd name="T30" fmla="*/ 165 w 248"/>
                <a:gd name="T31" fmla="*/ 164 h 499"/>
                <a:gd name="T32" fmla="*/ 179 w 248"/>
                <a:gd name="T33" fmla="*/ 128 h 499"/>
                <a:gd name="T34" fmla="*/ 195 w 248"/>
                <a:gd name="T35" fmla="*/ 122 h 499"/>
                <a:gd name="T36" fmla="*/ 198 w 248"/>
                <a:gd name="T37" fmla="*/ 86 h 499"/>
                <a:gd name="T38" fmla="*/ 215 w 248"/>
                <a:gd name="T39" fmla="*/ 67 h 499"/>
                <a:gd name="T40" fmla="*/ 60 w 248"/>
                <a:gd name="T41" fmla="*/ 0 h 499"/>
                <a:gd name="T42" fmla="*/ 37 w 248"/>
                <a:gd name="T43" fmla="*/ 23 h 499"/>
                <a:gd name="T44" fmla="*/ 30 w 248"/>
                <a:gd name="T45" fmla="*/ 62 h 499"/>
                <a:gd name="T46" fmla="*/ 7 w 248"/>
                <a:gd name="T47" fmla="*/ 86 h 499"/>
                <a:gd name="T48" fmla="*/ 20 w 248"/>
                <a:gd name="T49" fmla="*/ 104 h 499"/>
                <a:gd name="T50" fmla="*/ 10 w 248"/>
                <a:gd name="T51" fmla="*/ 131 h 499"/>
                <a:gd name="T52" fmla="*/ 18 w 248"/>
                <a:gd name="T53" fmla="*/ 170 h 499"/>
                <a:gd name="T54" fmla="*/ 46 w 248"/>
                <a:gd name="T55" fmla="*/ 200 h 499"/>
                <a:gd name="T56" fmla="*/ 73 w 248"/>
                <a:gd name="T57" fmla="*/ 212 h 499"/>
                <a:gd name="T58" fmla="*/ 93 w 248"/>
                <a:gd name="T59" fmla="*/ 224 h 499"/>
                <a:gd name="T60" fmla="*/ 116 w 248"/>
                <a:gd name="T61" fmla="*/ 248 h 499"/>
                <a:gd name="T62" fmla="*/ 63 w 248"/>
                <a:gd name="T63" fmla="*/ 287 h 499"/>
                <a:gd name="T64" fmla="*/ 14 w 248"/>
                <a:gd name="T65" fmla="*/ 335 h 4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8"/>
                <a:gd name="T100" fmla="*/ 0 h 499"/>
                <a:gd name="T101" fmla="*/ 248 w 248"/>
                <a:gd name="T102" fmla="*/ 499 h 4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8" h="499">
                  <a:moveTo>
                    <a:pt x="14" y="335"/>
                  </a:moveTo>
                  <a:lnTo>
                    <a:pt x="0" y="373"/>
                  </a:lnTo>
                  <a:lnTo>
                    <a:pt x="0" y="380"/>
                  </a:lnTo>
                  <a:lnTo>
                    <a:pt x="10" y="376"/>
                  </a:lnTo>
                  <a:lnTo>
                    <a:pt x="20" y="395"/>
                  </a:lnTo>
                  <a:lnTo>
                    <a:pt x="33" y="410"/>
                  </a:lnTo>
                  <a:lnTo>
                    <a:pt x="46" y="421"/>
                  </a:lnTo>
                  <a:lnTo>
                    <a:pt x="86" y="439"/>
                  </a:lnTo>
                  <a:lnTo>
                    <a:pt x="99" y="446"/>
                  </a:lnTo>
                  <a:lnTo>
                    <a:pt x="129" y="449"/>
                  </a:lnTo>
                  <a:lnTo>
                    <a:pt x="139" y="451"/>
                  </a:lnTo>
                  <a:lnTo>
                    <a:pt x="139" y="476"/>
                  </a:lnTo>
                  <a:lnTo>
                    <a:pt x="139" y="491"/>
                  </a:lnTo>
                  <a:lnTo>
                    <a:pt x="148" y="499"/>
                  </a:lnTo>
                  <a:lnTo>
                    <a:pt x="159" y="487"/>
                  </a:lnTo>
                  <a:lnTo>
                    <a:pt x="171" y="463"/>
                  </a:lnTo>
                  <a:lnTo>
                    <a:pt x="171" y="442"/>
                  </a:lnTo>
                  <a:lnTo>
                    <a:pt x="191" y="413"/>
                  </a:lnTo>
                  <a:lnTo>
                    <a:pt x="202" y="389"/>
                  </a:lnTo>
                  <a:lnTo>
                    <a:pt x="228" y="358"/>
                  </a:lnTo>
                  <a:lnTo>
                    <a:pt x="237" y="331"/>
                  </a:lnTo>
                  <a:lnTo>
                    <a:pt x="248" y="307"/>
                  </a:lnTo>
                  <a:lnTo>
                    <a:pt x="248" y="292"/>
                  </a:lnTo>
                  <a:lnTo>
                    <a:pt x="241" y="226"/>
                  </a:lnTo>
                  <a:lnTo>
                    <a:pt x="234" y="173"/>
                  </a:lnTo>
                  <a:lnTo>
                    <a:pt x="225" y="155"/>
                  </a:lnTo>
                  <a:lnTo>
                    <a:pt x="198" y="160"/>
                  </a:lnTo>
                  <a:lnTo>
                    <a:pt x="189" y="166"/>
                  </a:lnTo>
                  <a:lnTo>
                    <a:pt x="181" y="164"/>
                  </a:lnTo>
                  <a:lnTo>
                    <a:pt x="179" y="160"/>
                  </a:lnTo>
                  <a:lnTo>
                    <a:pt x="171" y="164"/>
                  </a:lnTo>
                  <a:lnTo>
                    <a:pt x="165" y="164"/>
                  </a:lnTo>
                  <a:lnTo>
                    <a:pt x="165" y="155"/>
                  </a:lnTo>
                  <a:lnTo>
                    <a:pt x="179" y="128"/>
                  </a:lnTo>
                  <a:lnTo>
                    <a:pt x="189" y="124"/>
                  </a:lnTo>
                  <a:lnTo>
                    <a:pt x="195" y="122"/>
                  </a:lnTo>
                  <a:lnTo>
                    <a:pt x="195" y="100"/>
                  </a:lnTo>
                  <a:lnTo>
                    <a:pt x="198" y="86"/>
                  </a:lnTo>
                  <a:lnTo>
                    <a:pt x="205" y="76"/>
                  </a:lnTo>
                  <a:lnTo>
                    <a:pt x="215" y="67"/>
                  </a:lnTo>
                  <a:lnTo>
                    <a:pt x="205" y="47"/>
                  </a:lnTo>
                  <a:lnTo>
                    <a:pt x="60" y="0"/>
                  </a:lnTo>
                  <a:lnTo>
                    <a:pt x="50" y="5"/>
                  </a:lnTo>
                  <a:lnTo>
                    <a:pt x="37" y="23"/>
                  </a:lnTo>
                  <a:lnTo>
                    <a:pt x="37" y="32"/>
                  </a:lnTo>
                  <a:lnTo>
                    <a:pt x="30" y="62"/>
                  </a:lnTo>
                  <a:lnTo>
                    <a:pt x="10" y="80"/>
                  </a:lnTo>
                  <a:lnTo>
                    <a:pt x="7" y="86"/>
                  </a:lnTo>
                  <a:lnTo>
                    <a:pt x="7" y="91"/>
                  </a:lnTo>
                  <a:lnTo>
                    <a:pt x="20" y="104"/>
                  </a:lnTo>
                  <a:lnTo>
                    <a:pt x="24" y="124"/>
                  </a:lnTo>
                  <a:lnTo>
                    <a:pt x="10" y="131"/>
                  </a:lnTo>
                  <a:lnTo>
                    <a:pt x="14" y="170"/>
                  </a:lnTo>
                  <a:lnTo>
                    <a:pt x="18" y="170"/>
                  </a:lnTo>
                  <a:lnTo>
                    <a:pt x="40" y="176"/>
                  </a:lnTo>
                  <a:lnTo>
                    <a:pt x="46" y="200"/>
                  </a:lnTo>
                  <a:lnTo>
                    <a:pt x="66" y="202"/>
                  </a:lnTo>
                  <a:lnTo>
                    <a:pt x="73" y="212"/>
                  </a:lnTo>
                  <a:lnTo>
                    <a:pt x="83" y="215"/>
                  </a:lnTo>
                  <a:lnTo>
                    <a:pt x="93" y="224"/>
                  </a:lnTo>
                  <a:lnTo>
                    <a:pt x="119" y="241"/>
                  </a:lnTo>
                  <a:lnTo>
                    <a:pt x="116" y="248"/>
                  </a:lnTo>
                  <a:lnTo>
                    <a:pt x="89" y="263"/>
                  </a:lnTo>
                  <a:lnTo>
                    <a:pt x="63" y="287"/>
                  </a:lnTo>
                  <a:lnTo>
                    <a:pt x="56" y="307"/>
                  </a:lnTo>
                  <a:lnTo>
                    <a:pt x="14" y="335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86" name="Freeform 467"/>
            <p:cNvSpPr>
              <a:spLocks noChangeAspect="1"/>
            </p:cNvSpPr>
            <p:nvPr/>
          </p:nvSpPr>
          <p:spPr bwMode="auto">
            <a:xfrm>
              <a:off x="10141" y="3514"/>
              <a:ext cx="311" cy="280"/>
            </a:xfrm>
            <a:custGeom>
              <a:avLst/>
              <a:gdLst>
                <a:gd name="T0" fmla="*/ 0 w 311"/>
                <a:gd name="T1" fmla="*/ 61 h 280"/>
                <a:gd name="T2" fmla="*/ 104 w 311"/>
                <a:gd name="T3" fmla="*/ 37 h 280"/>
                <a:gd name="T4" fmla="*/ 114 w 311"/>
                <a:gd name="T5" fmla="*/ 49 h 280"/>
                <a:gd name="T6" fmla="*/ 117 w 311"/>
                <a:gd name="T7" fmla="*/ 46 h 280"/>
                <a:gd name="T8" fmla="*/ 121 w 311"/>
                <a:gd name="T9" fmla="*/ 39 h 280"/>
                <a:gd name="T10" fmla="*/ 274 w 311"/>
                <a:gd name="T11" fmla="*/ 0 h 280"/>
                <a:gd name="T12" fmla="*/ 311 w 311"/>
                <a:gd name="T13" fmla="*/ 116 h 280"/>
                <a:gd name="T14" fmla="*/ 305 w 311"/>
                <a:gd name="T15" fmla="*/ 128 h 280"/>
                <a:gd name="T16" fmla="*/ 301 w 311"/>
                <a:gd name="T17" fmla="*/ 134 h 280"/>
                <a:gd name="T18" fmla="*/ 305 w 311"/>
                <a:gd name="T19" fmla="*/ 140 h 280"/>
                <a:gd name="T20" fmla="*/ 305 w 311"/>
                <a:gd name="T21" fmla="*/ 147 h 280"/>
                <a:gd name="T22" fmla="*/ 285 w 311"/>
                <a:gd name="T23" fmla="*/ 147 h 280"/>
                <a:gd name="T24" fmla="*/ 235 w 311"/>
                <a:gd name="T25" fmla="*/ 167 h 280"/>
                <a:gd name="T26" fmla="*/ 218 w 311"/>
                <a:gd name="T27" fmla="*/ 164 h 280"/>
                <a:gd name="T28" fmla="*/ 214 w 311"/>
                <a:gd name="T29" fmla="*/ 170 h 280"/>
                <a:gd name="T30" fmla="*/ 214 w 311"/>
                <a:gd name="T31" fmla="*/ 180 h 280"/>
                <a:gd name="T32" fmla="*/ 211 w 311"/>
                <a:gd name="T33" fmla="*/ 183 h 280"/>
                <a:gd name="T34" fmla="*/ 181 w 311"/>
                <a:gd name="T35" fmla="*/ 185 h 280"/>
                <a:gd name="T36" fmla="*/ 137 w 311"/>
                <a:gd name="T37" fmla="*/ 204 h 280"/>
                <a:gd name="T38" fmla="*/ 130 w 311"/>
                <a:gd name="T39" fmla="*/ 198 h 280"/>
                <a:gd name="T40" fmla="*/ 104 w 311"/>
                <a:gd name="T41" fmla="*/ 222 h 280"/>
                <a:gd name="T42" fmla="*/ 47 w 311"/>
                <a:gd name="T43" fmla="*/ 267 h 280"/>
                <a:gd name="T44" fmla="*/ 24 w 311"/>
                <a:gd name="T45" fmla="*/ 280 h 280"/>
                <a:gd name="T46" fmla="*/ 4 w 311"/>
                <a:gd name="T47" fmla="*/ 261 h 280"/>
                <a:gd name="T48" fmla="*/ 30 w 311"/>
                <a:gd name="T49" fmla="*/ 237 h 280"/>
                <a:gd name="T50" fmla="*/ 34 w 311"/>
                <a:gd name="T51" fmla="*/ 229 h 280"/>
                <a:gd name="T52" fmla="*/ 21 w 311"/>
                <a:gd name="T53" fmla="*/ 215 h 280"/>
                <a:gd name="T54" fmla="*/ 0 w 311"/>
                <a:gd name="T55" fmla="*/ 61 h 2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11"/>
                <a:gd name="T85" fmla="*/ 0 h 280"/>
                <a:gd name="T86" fmla="*/ 311 w 311"/>
                <a:gd name="T87" fmla="*/ 280 h 2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11" h="280">
                  <a:moveTo>
                    <a:pt x="0" y="61"/>
                  </a:moveTo>
                  <a:lnTo>
                    <a:pt x="104" y="37"/>
                  </a:lnTo>
                  <a:lnTo>
                    <a:pt x="114" y="49"/>
                  </a:lnTo>
                  <a:lnTo>
                    <a:pt x="117" y="46"/>
                  </a:lnTo>
                  <a:lnTo>
                    <a:pt x="121" y="39"/>
                  </a:lnTo>
                  <a:lnTo>
                    <a:pt x="274" y="0"/>
                  </a:lnTo>
                  <a:lnTo>
                    <a:pt x="311" y="116"/>
                  </a:lnTo>
                  <a:lnTo>
                    <a:pt x="305" y="128"/>
                  </a:lnTo>
                  <a:lnTo>
                    <a:pt x="301" y="134"/>
                  </a:lnTo>
                  <a:lnTo>
                    <a:pt x="305" y="140"/>
                  </a:lnTo>
                  <a:lnTo>
                    <a:pt x="305" y="147"/>
                  </a:lnTo>
                  <a:lnTo>
                    <a:pt x="285" y="147"/>
                  </a:lnTo>
                  <a:lnTo>
                    <a:pt x="235" y="167"/>
                  </a:lnTo>
                  <a:lnTo>
                    <a:pt x="218" y="164"/>
                  </a:lnTo>
                  <a:lnTo>
                    <a:pt x="214" y="170"/>
                  </a:lnTo>
                  <a:lnTo>
                    <a:pt x="214" y="180"/>
                  </a:lnTo>
                  <a:lnTo>
                    <a:pt x="211" y="183"/>
                  </a:lnTo>
                  <a:lnTo>
                    <a:pt x="181" y="185"/>
                  </a:lnTo>
                  <a:lnTo>
                    <a:pt x="137" y="204"/>
                  </a:lnTo>
                  <a:lnTo>
                    <a:pt x="130" y="198"/>
                  </a:lnTo>
                  <a:lnTo>
                    <a:pt x="104" y="222"/>
                  </a:lnTo>
                  <a:lnTo>
                    <a:pt x="47" y="267"/>
                  </a:lnTo>
                  <a:lnTo>
                    <a:pt x="24" y="280"/>
                  </a:lnTo>
                  <a:lnTo>
                    <a:pt x="4" y="261"/>
                  </a:lnTo>
                  <a:lnTo>
                    <a:pt x="30" y="237"/>
                  </a:lnTo>
                  <a:lnTo>
                    <a:pt x="34" y="229"/>
                  </a:lnTo>
                  <a:lnTo>
                    <a:pt x="21" y="215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87" name="Freeform 468"/>
            <p:cNvSpPr>
              <a:spLocks noChangeAspect="1"/>
            </p:cNvSpPr>
            <p:nvPr/>
          </p:nvSpPr>
          <p:spPr bwMode="auto">
            <a:xfrm>
              <a:off x="10141" y="3514"/>
              <a:ext cx="311" cy="280"/>
            </a:xfrm>
            <a:custGeom>
              <a:avLst/>
              <a:gdLst>
                <a:gd name="T0" fmla="*/ 0 w 311"/>
                <a:gd name="T1" fmla="*/ 61 h 280"/>
                <a:gd name="T2" fmla="*/ 104 w 311"/>
                <a:gd name="T3" fmla="*/ 37 h 280"/>
                <a:gd name="T4" fmla="*/ 113 w 311"/>
                <a:gd name="T5" fmla="*/ 49 h 280"/>
                <a:gd name="T6" fmla="*/ 117 w 311"/>
                <a:gd name="T7" fmla="*/ 45 h 280"/>
                <a:gd name="T8" fmla="*/ 121 w 311"/>
                <a:gd name="T9" fmla="*/ 39 h 280"/>
                <a:gd name="T10" fmla="*/ 274 w 311"/>
                <a:gd name="T11" fmla="*/ 0 h 280"/>
                <a:gd name="T12" fmla="*/ 311 w 311"/>
                <a:gd name="T13" fmla="*/ 116 h 280"/>
                <a:gd name="T14" fmla="*/ 304 w 311"/>
                <a:gd name="T15" fmla="*/ 128 h 280"/>
                <a:gd name="T16" fmla="*/ 301 w 311"/>
                <a:gd name="T17" fmla="*/ 135 h 280"/>
                <a:gd name="T18" fmla="*/ 304 w 311"/>
                <a:gd name="T19" fmla="*/ 140 h 280"/>
                <a:gd name="T20" fmla="*/ 304 w 311"/>
                <a:gd name="T21" fmla="*/ 146 h 280"/>
                <a:gd name="T22" fmla="*/ 284 w 311"/>
                <a:gd name="T23" fmla="*/ 146 h 280"/>
                <a:gd name="T24" fmla="*/ 235 w 311"/>
                <a:gd name="T25" fmla="*/ 167 h 280"/>
                <a:gd name="T26" fmla="*/ 218 w 311"/>
                <a:gd name="T27" fmla="*/ 165 h 280"/>
                <a:gd name="T28" fmla="*/ 214 w 311"/>
                <a:gd name="T29" fmla="*/ 170 h 280"/>
                <a:gd name="T30" fmla="*/ 214 w 311"/>
                <a:gd name="T31" fmla="*/ 180 h 280"/>
                <a:gd name="T32" fmla="*/ 211 w 311"/>
                <a:gd name="T33" fmla="*/ 183 h 280"/>
                <a:gd name="T34" fmla="*/ 181 w 311"/>
                <a:gd name="T35" fmla="*/ 186 h 280"/>
                <a:gd name="T36" fmla="*/ 137 w 311"/>
                <a:gd name="T37" fmla="*/ 204 h 280"/>
                <a:gd name="T38" fmla="*/ 130 w 311"/>
                <a:gd name="T39" fmla="*/ 198 h 280"/>
                <a:gd name="T40" fmla="*/ 104 w 311"/>
                <a:gd name="T41" fmla="*/ 222 h 280"/>
                <a:gd name="T42" fmla="*/ 47 w 311"/>
                <a:gd name="T43" fmla="*/ 268 h 280"/>
                <a:gd name="T44" fmla="*/ 24 w 311"/>
                <a:gd name="T45" fmla="*/ 280 h 280"/>
                <a:gd name="T46" fmla="*/ 4 w 311"/>
                <a:gd name="T47" fmla="*/ 261 h 280"/>
                <a:gd name="T48" fmla="*/ 30 w 311"/>
                <a:gd name="T49" fmla="*/ 237 h 280"/>
                <a:gd name="T50" fmla="*/ 34 w 311"/>
                <a:gd name="T51" fmla="*/ 228 h 280"/>
                <a:gd name="T52" fmla="*/ 21 w 311"/>
                <a:gd name="T53" fmla="*/ 216 h 280"/>
                <a:gd name="T54" fmla="*/ 0 w 311"/>
                <a:gd name="T55" fmla="*/ 61 h 2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11"/>
                <a:gd name="T85" fmla="*/ 0 h 280"/>
                <a:gd name="T86" fmla="*/ 311 w 311"/>
                <a:gd name="T87" fmla="*/ 280 h 2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11" h="280">
                  <a:moveTo>
                    <a:pt x="0" y="61"/>
                  </a:moveTo>
                  <a:lnTo>
                    <a:pt x="104" y="37"/>
                  </a:lnTo>
                  <a:lnTo>
                    <a:pt x="113" y="49"/>
                  </a:lnTo>
                  <a:lnTo>
                    <a:pt x="117" y="45"/>
                  </a:lnTo>
                  <a:lnTo>
                    <a:pt x="121" y="39"/>
                  </a:lnTo>
                  <a:lnTo>
                    <a:pt x="274" y="0"/>
                  </a:lnTo>
                  <a:lnTo>
                    <a:pt x="311" y="116"/>
                  </a:lnTo>
                  <a:lnTo>
                    <a:pt x="304" y="128"/>
                  </a:lnTo>
                  <a:lnTo>
                    <a:pt x="301" y="135"/>
                  </a:lnTo>
                  <a:lnTo>
                    <a:pt x="304" y="140"/>
                  </a:lnTo>
                  <a:lnTo>
                    <a:pt x="304" y="146"/>
                  </a:lnTo>
                  <a:lnTo>
                    <a:pt x="284" y="146"/>
                  </a:lnTo>
                  <a:lnTo>
                    <a:pt x="235" y="167"/>
                  </a:lnTo>
                  <a:lnTo>
                    <a:pt x="218" y="165"/>
                  </a:lnTo>
                  <a:lnTo>
                    <a:pt x="214" y="170"/>
                  </a:lnTo>
                  <a:lnTo>
                    <a:pt x="214" y="180"/>
                  </a:lnTo>
                  <a:lnTo>
                    <a:pt x="211" y="183"/>
                  </a:lnTo>
                  <a:lnTo>
                    <a:pt x="181" y="186"/>
                  </a:lnTo>
                  <a:lnTo>
                    <a:pt x="137" y="204"/>
                  </a:lnTo>
                  <a:lnTo>
                    <a:pt x="130" y="198"/>
                  </a:lnTo>
                  <a:lnTo>
                    <a:pt x="104" y="222"/>
                  </a:lnTo>
                  <a:lnTo>
                    <a:pt x="47" y="268"/>
                  </a:lnTo>
                  <a:lnTo>
                    <a:pt x="24" y="280"/>
                  </a:lnTo>
                  <a:lnTo>
                    <a:pt x="4" y="261"/>
                  </a:lnTo>
                  <a:lnTo>
                    <a:pt x="30" y="237"/>
                  </a:lnTo>
                  <a:lnTo>
                    <a:pt x="34" y="228"/>
                  </a:lnTo>
                  <a:lnTo>
                    <a:pt x="21" y="216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88" name="Freeform 469"/>
            <p:cNvSpPr>
              <a:spLocks noChangeAspect="1"/>
            </p:cNvSpPr>
            <p:nvPr/>
          </p:nvSpPr>
          <p:spPr bwMode="auto">
            <a:xfrm>
              <a:off x="10141" y="3514"/>
              <a:ext cx="311" cy="280"/>
            </a:xfrm>
            <a:custGeom>
              <a:avLst/>
              <a:gdLst>
                <a:gd name="T0" fmla="*/ 0 w 311"/>
                <a:gd name="T1" fmla="*/ 61 h 280"/>
                <a:gd name="T2" fmla="*/ 104 w 311"/>
                <a:gd name="T3" fmla="*/ 37 h 280"/>
                <a:gd name="T4" fmla="*/ 113 w 311"/>
                <a:gd name="T5" fmla="*/ 49 h 280"/>
                <a:gd name="T6" fmla="*/ 117 w 311"/>
                <a:gd name="T7" fmla="*/ 45 h 280"/>
                <a:gd name="T8" fmla="*/ 121 w 311"/>
                <a:gd name="T9" fmla="*/ 39 h 280"/>
                <a:gd name="T10" fmla="*/ 274 w 311"/>
                <a:gd name="T11" fmla="*/ 0 h 280"/>
                <a:gd name="T12" fmla="*/ 311 w 311"/>
                <a:gd name="T13" fmla="*/ 116 h 280"/>
                <a:gd name="T14" fmla="*/ 304 w 311"/>
                <a:gd name="T15" fmla="*/ 128 h 280"/>
                <a:gd name="T16" fmla="*/ 301 w 311"/>
                <a:gd name="T17" fmla="*/ 135 h 280"/>
                <a:gd name="T18" fmla="*/ 304 w 311"/>
                <a:gd name="T19" fmla="*/ 140 h 280"/>
                <a:gd name="T20" fmla="*/ 304 w 311"/>
                <a:gd name="T21" fmla="*/ 146 h 280"/>
                <a:gd name="T22" fmla="*/ 284 w 311"/>
                <a:gd name="T23" fmla="*/ 146 h 280"/>
                <a:gd name="T24" fmla="*/ 235 w 311"/>
                <a:gd name="T25" fmla="*/ 167 h 280"/>
                <a:gd name="T26" fmla="*/ 218 w 311"/>
                <a:gd name="T27" fmla="*/ 165 h 280"/>
                <a:gd name="T28" fmla="*/ 214 w 311"/>
                <a:gd name="T29" fmla="*/ 170 h 280"/>
                <a:gd name="T30" fmla="*/ 214 w 311"/>
                <a:gd name="T31" fmla="*/ 180 h 280"/>
                <a:gd name="T32" fmla="*/ 211 w 311"/>
                <a:gd name="T33" fmla="*/ 183 h 280"/>
                <a:gd name="T34" fmla="*/ 181 w 311"/>
                <a:gd name="T35" fmla="*/ 186 h 280"/>
                <a:gd name="T36" fmla="*/ 137 w 311"/>
                <a:gd name="T37" fmla="*/ 204 h 280"/>
                <a:gd name="T38" fmla="*/ 130 w 311"/>
                <a:gd name="T39" fmla="*/ 198 h 280"/>
                <a:gd name="T40" fmla="*/ 104 w 311"/>
                <a:gd name="T41" fmla="*/ 222 h 280"/>
                <a:gd name="T42" fmla="*/ 47 w 311"/>
                <a:gd name="T43" fmla="*/ 268 h 280"/>
                <a:gd name="T44" fmla="*/ 24 w 311"/>
                <a:gd name="T45" fmla="*/ 280 h 280"/>
                <a:gd name="T46" fmla="*/ 4 w 311"/>
                <a:gd name="T47" fmla="*/ 261 h 280"/>
                <a:gd name="T48" fmla="*/ 30 w 311"/>
                <a:gd name="T49" fmla="*/ 237 h 280"/>
                <a:gd name="T50" fmla="*/ 34 w 311"/>
                <a:gd name="T51" fmla="*/ 228 h 280"/>
                <a:gd name="T52" fmla="*/ 21 w 311"/>
                <a:gd name="T53" fmla="*/ 216 h 280"/>
                <a:gd name="T54" fmla="*/ 0 w 311"/>
                <a:gd name="T55" fmla="*/ 61 h 2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11"/>
                <a:gd name="T85" fmla="*/ 0 h 280"/>
                <a:gd name="T86" fmla="*/ 311 w 311"/>
                <a:gd name="T87" fmla="*/ 280 h 2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11" h="280">
                  <a:moveTo>
                    <a:pt x="0" y="61"/>
                  </a:moveTo>
                  <a:lnTo>
                    <a:pt x="104" y="37"/>
                  </a:lnTo>
                  <a:lnTo>
                    <a:pt x="113" y="49"/>
                  </a:lnTo>
                  <a:lnTo>
                    <a:pt x="117" y="45"/>
                  </a:lnTo>
                  <a:lnTo>
                    <a:pt x="121" y="39"/>
                  </a:lnTo>
                  <a:lnTo>
                    <a:pt x="274" y="0"/>
                  </a:lnTo>
                  <a:lnTo>
                    <a:pt x="311" y="116"/>
                  </a:lnTo>
                  <a:lnTo>
                    <a:pt x="304" y="128"/>
                  </a:lnTo>
                  <a:lnTo>
                    <a:pt x="301" y="135"/>
                  </a:lnTo>
                  <a:lnTo>
                    <a:pt x="304" y="140"/>
                  </a:lnTo>
                  <a:lnTo>
                    <a:pt x="304" y="146"/>
                  </a:lnTo>
                  <a:lnTo>
                    <a:pt x="284" y="146"/>
                  </a:lnTo>
                  <a:lnTo>
                    <a:pt x="235" y="167"/>
                  </a:lnTo>
                  <a:lnTo>
                    <a:pt x="218" y="165"/>
                  </a:lnTo>
                  <a:lnTo>
                    <a:pt x="214" y="170"/>
                  </a:lnTo>
                  <a:lnTo>
                    <a:pt x="214" y="180"/>
                  </a:lnTo>
                  <a:lnTo>
                    <a:pt x="211" y="183"/>
                  </a:lnTo>
                  <a:lnTo>
                    <a:pt x="181" y="186"/>
                  </a:lnTo>
                  <a:lnTo>
                    <a:pt x="137" y="204"/>
                  </a:lnTo>
                  <a:lnTo>
                    <a:pt x="130" y="198"/>
                  </a:lnTo>
                  <a:lnTo>
                    <a:pt x="104" y="222"/>
                  </a:lnTo>
                  <a:lnTo>
                    <a:pt x="47" y="268"/>
                  </a:lnTo>
                  <a:lnTo>
                    <a:pt x="24" y="280"/>
                  </a:lnTo>
                  <a:lnTo>
                    <a:pt x="4" y="261"/>
                  </a:lnTo>
                  <a:lnTo>
                    <a:pt x="30" y="237"/>
                  </a:lnTo>
                  <a:lnTo>
                    <a:pt x="34" y="228"/>
                  </a:lnTo>
                  <a:lnTo>
                    <a:pt x="21" y="216"/>
                  </a:lnTo>
                  <a:lnTo>
                    <a:pt x="0" y="61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89" name="Freeform 470"/>
            <p:cNvSpPr>
              <a:spLocks noChangeAspect="1"/>
            </p:cNvSpPr>
            <p:nvPr/>
          </p:nvSpPr>
          <p:spPr bwMode="auto">
            <a:xfrm>
              <a:off x="10134" y="3311"/>
              <a:ext cx="599" cy="277"/>
            </a:xfrm>
            <a:custGeom>
              <a:avLst/>
              <a:gdLst>
                <a:gd name="T0" fmla="*/ 123 w 599"/>
                <a:gd name="T1" fmla="*/ 89 h 277"/>
                <a:gd name="T2" fmla="*/ 320 w 599"/>
                <a:gd name="T3" fmla="*/ 44 h 277"/>
                <a:gd name="T4" fmla="*/ 329 w 599"/>
                <a:gd name="T5" fmla="*/ 44 h 277"/>
                <a:gd name="T6" fmla="*/ 329 w 599"/>
                <a:gd name="T7" fmla="*/ 26 h 277"/>
                <a:gd name="T8" fmla="*/ 360 w 599"/>
                <a:gd name="T9" fmla="*/ 3 h 277"/>
                <a:gd name="T10" fmla="*/ 383 w 599"/>
                <a:gd name="T11" fmla="*/ 6 h 277"/>
                <a:gd name="T12" fmla="*/ 413 w 599"/>
                <a:gd name="T13" fmla="*/ 44 h 277"/>
                <a:gd name="T14" fmla="*/ 416 w 599"/>
                <a:gd name="T15" fmla="*/ 59 h 277"/>
                <a:gd name="T16" fmla="*/ 396 w 599"/>
                <a:gd name="T17" fmla="*/ 83 h 277"/>
                <a:gd name="T18" fmla="*/ 389 w 599"/>
                <a:gd name="T19" fmla="*/ 119 h 277"/>
                <a:gd name="T20" fmla="*/ 436 w 599"/>
                <a:gd name="T21" fmla="*/ 128 h 277"/>
                <a:gd name="T22" fmla="*/ 483 w 599"/>
                <a:gd name="T23" fmla="*/ 178 h 277"/>
                <a:gd name="T24" fmla="*/ 540 w 599"/>
                <a:gd name="T25" fmla="*/ 200 h 277"/>
                <a:gd name="T26" fmla="*/ 576 w 599"/>
                <a:gd name="T27" fmla="*/ 167 h 277"/>
                <a:gd name="T28" fmla="*/ 553 w 599"/>
                <a:gd name="T29" fmla="*/ 149 h 277"/>
                <a:gd name="T30" fmla="*/ 533 w 599"/>
                <a:gd name="T31" fmla="*/ 128 h 277"/>
                <a:gd name="T32" fmla="*/ 556 w 599"/>
                <a:gd name="T33" fmla="*/ 131 h 277"/>
                <a:gd name="T34" fmla="*/ 599 w 599"/>
                <a:gd name="T35" fmla="*/ 200 h 277"/>
                <a:gd name="T36" fmla="*/ 582 w 599"/>
                <a:gd name="T37" fmla="*/ 206 h 277"/>
                <a:gd name="T38" fmla="*/ 536 w 599"/>
                <a:gd name="T39" fmla="*/ 230 h 277"/>
                <a:gd name="T40" fmla="*/ 492 w 599"/>
                <a:gd name="T41" fmla="*/ 254 h 277"/>
                <a:gd name="T42" fmla="*/ 492 w 599"/>
                <a:gd name="T43" fmla="*/ 241 h 277"/>
                <a:gd name="T44" fmla="*/ 479 w 599"/>
                <a:gd name="T45" fmla="*/ 223 h 277"/>
                <a:gd name="T46" fmla="*/ 443 w 599"/>
                <a:gd name="T47" fmla="*/ 272 h 277"/>
                <a:gd name="T48" fmla="*/ 426 w 599"/>
                <a:gd name="T49" fmla="*/ 262 h 277"/>
                <a:gd name="T50" fmla="*/ 416 w 599"/>
                <a:gd name="T51" fmla="*/ 257 h 277"/>
                <a:gd name="T52" fmla="*/ 399 w 599"/>
                <a:gd name="T53" fmla="*/ 244 h 277"/>
                <a:gd name="T54" fmla="*/ 369 w 599"/>
                <a:gd name="T55" fmla="*/ 232 h 277"/>
                <a:gd name="T56" fmla="*/ 349 w 599"/>
                <a:gd name="T57" fmla="*/ 208 h 277"/>
                <a:gd name="T58" fmla="*/ 279 w 599"/>
                <a:gd name="T59" fmla="*/ 203 h 277"/>
                <a:gd name="T60" fmla="*/ 123 w 599"/>
                <a:gd name="T61" fmla="*/ 247 h 277"/>
                <a:gd name="T62" fmla="*/ 110 w 599"/>
                <a:gd name="T63" fmla="*/ 239 h 277"/>
                <a:gd name="T64" fmla="*/ 0 w 599"/>
                <a:gd name="T65" fmla="*/ 257 h 27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99"/>
                <a:gd name="T100" fmla="*/ 0 h 277"/>
                <a:gd name="T101" fmla="*/ 599 w 599"/>
                <a:gd name="T102" fmla="*/ 277 h 27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99" h="277">
                  <a:moveTo>
                    <a:pt x="0" y="116"/>
                  </a:moveTo>
                  <a:lnTo>
                    <a:pt x="123" y="89"/>
                  </a:lnTo>
                  <a:lnTo>
                    <a:pt x="316" y="51"/>
                  </a:lnTo>
                  <a:lnTo>
                    <a:pt x="320" y="44"/>
                  </a:lnTo>
                  <a:lnTo>
                    <a:pt x="326" y="42"/>
                  </a:lnTo>
                  <a:lnTo>
                    <a:pt x="329" y="44"/>
                  </a:lnTo>
                  <a:lnTo>
                    <a:pt x="332" y="42"/>
                  </a:lnTo>
                  <a:lnTo>
                    <a:pt x="329" y="26"/>
                  </a:lnTo>
                  <a:lnTo>
                    <a:pt x="347" y="24"/>
                  </a:lnTo>
                  <a:lnTo>
                    <a:pt x="360" y="3"/>
                  </a:lnTo>
                  <a:lnTo>
                    <a:pt x="373" y="0"/>
                  </a:lnTo>
                  <a:lnTo>
                    <a:pt x="383" y="6"/>
                  </a:lnTo>
                  <a:lnTo>
                    <a:pt x="393" y="29"/>
                  </a:lnTo>
                  <a:lnTo>
                    <a:pt x="413" y="44"/>
                  </a:lnTo>
                  <a:lnTo>
                    <a:pt x="419" y="53"/>
                  </a:lnTo>
                  <a:lnTo>
                    <a:pt x="416" y="59"/>
                  </a:lnTo>
                  <a:lnTo>
                    <a:pt x="406" y="66"/>
                  </a:lnTo>
                  <a:lnTo>
                    <a:pt x="396" y="83"/>
                  </a:lnTo>
                  <a:lnTo>
                    <a:pt x="386" y="108"/>
                  </a:lnTo>
                  <a:lnTo>
                    <a:pt x="389" y="119"/>
                  </a:lnTo>
                  <a:lnTo>
                    <a:pt x="413" y="119"/>
                  </a:lnTo>
                  <a:lnTo>
                    <a:pt x="436" y="128"/>
                  </a:lnTo>
                  <a:lnTo>
                    <a:pt x="469" y="161"/>
                  </a:lnTo>
                  <a:lnTo>
                    <a:pt x="483" y="178"/>
                  </a:lnTo>
                  <a:lnTo>
                    <a:pt x="499" y="200"/>
                  </a:lnTo>
                  <a:lnTo>
                    <a:pt x="540" y="200"/>
                  </a:lnTo>
                  <a:lnTo>
                    <a:pt x="562" y="191"/>
                  </a:lnTo>
                  <a:lnTo>
                    <a:pt x="576" y="167"/>
                  </a:lnTo>
                  <a:lnTo>
                    <a:pt x="569" y="161"/>
                  </a:lnTo>
                  <a:lnTo>
                    <a:pt x="553" y="149"/>
                  </a:lnTo>
                  <a:lnTo>
                    <a:pt x="533" y="140"/>
                  </a:lnTo>
                  <a:lnTo>
                    <a:pt x="533" y="128"/>
                  </a:lnTo>
                  <a:lnTo>
                    <a:pt x="549" y="131"/>
                  </a:lnTo>
                  <a:lnTo>
                    <a:pt x="556" y="131"/>
                  </a:lnTo>
                  <a:lnTo>
                    <a:pt x="586" y="167"/>
                  </a:lnTo>
                  <a:lnTo>
                    <a:pt x="599" y="200"/>
                  </a:lnTo>
                  <a:lnTo>
                    <a:pt x="599" y="217"/>
                  </a:lnTo>
                  <a:lnTo>
                    <a:pt x="582" y="206"/>
                  </a:lnTo>
                  <a:lnTo>
                    <a:pt x="562" y="221"/>
                  </a:lnTo>
                  <a:lnTo>
                    <a:pt x="536" y="230"/>
                  </a:lnTo>
                  <a:lnTo>
                    <a:pt x="506" y="254"/>
                  </a:lnTo>
                  <a:lnTo>
                    <a:pt x="492" y="254"/>
                  </a:lnTo>
                  <a:lnTo>
                    <a:pt x="489" y="251"/>
                  </a:lnTo>
                  <a:lnTo>
                    <a:pt x="492" y="241"/>
                  </a:lnTo>
                  <a:lnTo>
                    <a:pt x="487" y="223"/>
                  </a:lnTo>
                  <a:lnTo>
                    <a:pt x="479" y="223"/>
                  </a:lnTo>
                  <a:lnTo>
                    <a:pt x="463" y="247"/>
                  </a:lnTo>
                  <a:lnTo>
                    <a:pt x="443" y="272"/>
                  </a:lnTo>
                  <a:lnTo>
                    <a:pt x="436" y="277"/>
                  </a:lnTo>
                  <a:lnTo>
                    <a:pt x="426" y="262"/>
                  </a:lnTo>
                  <a:lnTo>
                    <a:pt x="423" y="259"/>
                  </a:lnTo>
                  <a:lnTo>
                    <a:pt x="416" y="257"/>
                  </a:lnTo>
                  <a:lnTo>
                    <a:pt x="413" y="254"/>
                  </a:lnTo>
                  <a:lnTo>
                    <a:pt x="399" y="244"/>
                  </a:lnTo>
                  <a:lnTo>
                    <a:pt x="399" y="241"/>
                  </a:lnTo>
                  <a:lnTo>
                    <a:pt x="369" y="232"/>
                  </a:lnTo>
                  <a:lnTo>
                    <a:pt x="360" y="212"/>
                  </a:lnTo>
                  <a:lnTo>
                    <a:pt x="349" y="208"/>
                  </a:lnTo>
                  <a:lnTo>
                    <a:pt x="343" y="191"/>
                  </a:lnTo>
                  <a:lnTo>
                    <a:pt x="279" y="203"/>
                  </a:lnTo>
                  <a:lnTo>
                    <a:pt x="127" y="241"/>
                  </a:lnTo>
                  <a:lnTo>
                    <a:pt x="123" y="247"/>
                  </a:lnTo>
                  <a:lnTo>
                    <a:pt x="119" y="251"/>
                  </a:lnTo>
                  <a:lnTo>
                    <a:pt x="110" y="239"/>
                  </a:lnTo>
                  <a:lnTo>
                    <a:pt x="7" y="262"/>
                  </a:lnTo>
                  <a:lnTo>
                    <a:pt x="0" y="257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90" name="Freeform 471"/>
            <p:cNvSpPr>
              <a:spLocks noChangeAspect="1"/>
            </p:cNvSpPr>
            <p:nvPr/>
          </p:nvSpPr>
          <p:spPr bwMode="auto">
            <a:xfrm>
              <a:off x="10134" y="3311"/>
              <a:ext cx="601" cy="277"/>
            </a:xfrm>
            <a:custGeom>
              <a:avLst/>
              <a:gdLst>
                <a:gd name="T0" fmla="*/ 124 w 601"/>
                <a:gd name="T1" fmla="*/ 89 h 277"/>
                <a:gd name="T2" fmla="*/ 320 w 601"/>
                <a:gd name="T3" fmla="*/ 45 h 277"/>
                <a:gd name="T4" fmla="*/ 330 w 601"/>
                <a:gd name="T5" fmla="*/ 45 h 277"/>
                <a:gd name="T6" fmla="*/ 330 w 601"/>
                <a:gd name="T7" fmla="*/ 27 h 277"/>
                <a:gd name="T8" fmla="*/ 361 w 601"/>
                <a:gd name="T9" fmla="*/ 3 h 277"/>
                <a:gd name="T10" fmla="*/ 384 w 601"/>
                <a:gd name="T11" fmla="*/ 6 h 277"/>
                <a:gd name="T12" fmla="*/ 414 w 601"/>
                <a:gd name="T13" fmla="*/ 45 h 277"/>
                <a:gd name="T14" fmla="*/ 418 w 601"/>
                <a:gd name="T15" fmla="*/ 60 h 277"/>
                <a:gd name="T16" fmla="*/ 398 w 601"/>
                <a:gd name="T17" fmla="*/ 83 h 277"/>
                <a:gd name="T18" fmla="*/ 391 w 601"/>
                <a:gd name="T19" fmla="*/ 119 h 277"/>
                <a:gd name="T20" fmla="*/ 437 w 601"/>
                <a:gd name="T21" fmla="*/ 129 h 277"/>
                <a:gd name="T22" fmla="*/ 484 w 601"/>
                <a:gd name="T23" fmla="*/ 179 h 277"/>
                <a:gd name="T24" fmla="*/ 540 w 601"/>
                <a:gd name="T25" fmla="*/ 200 h 277"/>
                <a:gd name="T26" fmla="*/ 577 w 601"/>
                <a:gd name="T27" fmla="*/ 167 h 277"/>
                <a:gd name="T28" fmla="*/ 555 w 601"/>
                <a:gd name="T29" fmla="*/ 149 h 277"/>
                <a:gd name="T30" fmla="*/ 534 w 601"/>
                <a:gd name="T31" fmla="*/ 129 h 277"/>
                <a:gd name="T32" fmla="*/ 557 w 601"/>
                <a:gd name="T33" fmla="*/ 131 h 277"/>
                <a:gd name="T34" fmla="*/ 601 w 601"/>
                <a:gd name="T35" fmla="*/ 200 h 277"/>
                <a:gd name="T36" fmla="*/ 584 w 601"/>
                <a:gd name="T37" fmla="*/ 206 h 277"/>
                <a:gd name="T38" fmla="*/ 538 w 601"/>
                <a:gd name="T39" fmla="*/ 230 h 277"/>
                <a:gd name="T40" fmla="*/ 494 w 601"/>
                <a:gd name="T41" fmla="*/ 253 h 277"/>
                <a:gd name="T42" fmla="*/ 494 w 601"/>
                <a:gd name="T43" fmla="*/ 241 h 277"/>
                <a:gd name="T44" fmla="*/ 481 w 601"/>
                <a:gd name="T45" fmla="*/ 223 h 277"/>
                <a:gd name="T46" fmla="*/ 444 w 601"/>
                <a:gd name="T47" fmla="*/ 272 h 277"/>
                <a:gd name="T48" fmla="*/ 427 w 601"/>
                <a:gd name="T49" fmla="*/ 262 h 277"/>
                <a:gd name="T50" fmla="*/ 418 w 601"/>
                <a:gd name="T51" fmla="*/ 256 h 277"/>
                <a:gd name="T52" fmla="*/ 400 w 601"/>
                <a:gd name="T53" fmla="*/ 245 h 277"/>
                <a:gd name="T54" fmla="*/ 370 w 601"/>
                <a:gd name="T55" fmla="*/ 233 h 277"/>
                <a:gd name="T56" fmla="*/ 350 w 601"/>
                <a:gd name="T57" fmla="*/ 208 h 277"/>
                <a:gd name="T58" fmla="*/ 280 w 601"/>
                <a:gd name="T59" fmla="*/ 203 h 277"/>
                <a:gd name="T60" fmla="*/ 124 w 601"/>
                <a:gd name="T61" fmla="*/ 247 h 277"/>
                <a:gd name="T62" fmla="*/ 110 w 601"/>
                <a:gd name="T63" fmla="*/ 238 h 277"/>
                <a:gd name="T64" fmla="*/ 0 w 601"/>
                <a:gd name="T65" fmla="*/ 256 h 27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1"/>
                <a:gd name="T100" fmla="*/ 0 h 277"/>
                <a:gd name="T101" fmla="*/ 601 w 601"/>
                <a:gd name="T102" fmla="*/ 277 h 27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1" h="277">
                  <a:moveTo>
                    <a:pt x="0" y="116"/>
                  </a:moveTo>
                  <a:lnTo>
                    <a:pt x="124" y="89"/>
                  </a:lnTo>
                  <a:lnTo>
                    <a:pt x="317" y="51"/>
                  </a:lnTo>
                  <a:lnTo>
                    <a:pt x="320" y="45"/>
                  </a:lnTo>
                  <a:lnTo>
                    <a:pt x="327" y="42"/>
                  </a:lnTo>
                  <a:lnTo>
                    <a:pt x="330" y="45"/>
                  </a:lnTo>
                  <a:lnTo>
                    <a:pt x="333" y="42"/>
                  </a:lnTo>
                  <a:lnTo>
                    <a:pt x="330" y="27"/>
                  </a:lnTo>
                  <a:lnTo>
                    <a:pt x="347" y="24"/>
                  </a:lnTo>
                  <a:lnTo>
                    <a:pt x="361" y="3"/>
                  </a:lnTo>
                  <a:lnTo>
                    <a:pt x="374" y="0"/>
                  </a:lnTo>
                  <a:lnTo>
                    <a:pt x="384" y="6"/>
                  </a:lnTo>
                  <a:lnTo>
                    <a:pt x="394" y="30"/>
                  </a:lnTo>
                  <a:lnTo>
                    <a:pt x="414" y="45"/>
                  </a:lnTo>
                  <a:lnTo>
                    <a:pt x="420" y="53"/>
                  </a:lnTo>
                  <a:lnTo>
                    <a:pt x="418" y="60"/>
                  </a:lnTo>
                  <a:lnTo>
                    <a:pt x="407" y="66"/>
                  </a:lnTo>
                  <a:lnTo>
                    <a:pt x="398" y="83"/>
                  </a:lnTo>
                  <a:lnTo>
                    <a:pt x="387" y="107"/>
                  </a:lnTo>
                  <a:lnTo>
                    <a:pt x="391" y="119"/>
                  </a:lnTo>
                  <a:lnTo>
                    <a:pt x="414" y="119"/>
                  </a:lnTo>
                  <a:lnTo>
                    <a:pt x="437" y="129"/>
                  </a:lnTo>
                  <a:lnTo>
                    <a:pt x="470" y="161"/>
                  </a:lnTo>
                  <a:lnTo>
                    <a:pt x="484" y="179"/>
                  </a:lnTo>
                  <a:lnTo>
                    <a:pt x="501" y="200"/>
                  </a:lnTo>
                  <a:lnTo>
                    <a:pt x="540" y="200"/>
                  </a:lnTo>
                  <a:lnTo>
                    <a:pt x="564" y="191"/>
                  </a:lnTo>
                  <a:lnTo>
                    <a:pt x="577" y="167"/>
                  </a:lnTo>
                  <a:lnTo>
                    <a:pt x="570" y="161"/>
                  </a:lnTo>
                  <a:lnTo>
                    <a:pt x="555" y="149"/>
                  </a:lnTo>
                  <a:lnTo>
                    <a:pt x="534" y="140"/>
                  </a:lnTo>
                  <a:lnTo>
                    <a:pt x="534" y="129"/>
                  </a:lnTo>
                  <a:lnTo>
                    <a:pt x="551" y="131"/>
                  </a:lnTo>
                  <a:lnTo>
                    <a:pt x="557" y="131"/>
                  </a:lnTo>
                  <a:lnTo>
                    <a:pt x="587" y="167"/>
                  </a:lnTo>
                  <a:lnTo>
                    <a:pt x="601" y="200"/>
                  </a:lnTo>
                  <a:lnTo>
                    <a:pt x="601" y="218"/>
                  </a:lnTo>
                  <a:lnTo>
                    <a:pt x="584" y="206"/>
                  </a:lnTo>
                  <a:lnTo>
                    <a:pt x="564" y="220"/>
                  </a:lnTo>
                  <a:lnTo>
                    <a:pt x="538" y="230"/>
                  </a:lnTo>
                  <a:lnTo>
                    <a:pt x="507" y="253"/>
                  </a:lnTo>
                  <a:lnTo>
                    <a:pt x="494" y="253"/>
                  </a:lnTo>
                  <a:lnTo>
                    <a:pt x="490" y="251"/>
                  </a:lnTo>
                  <a:lnTo>
                    <a:pt x="494" y="241"/>
                  </a:lnTo>
                  <a:lnTo>
                    <a:pt x="488" y="223"/>
                  </a:lnTo>
                  <a:lnTo>
                    <a:pt x="481" y="223"/>
                  </a:lnTo>
                  <a:lnTo>
                    <a:pt x="464" y="247"/>
                  </a:lnTo>
                  <a:lnTo>
                    <a:pt x="444" y="272"/>
                  </a:lnTo>
                  <a:lnTo>
                    <a:pt x="437" y="277"/>
                  </a:lnTo>
                  <a:lnTo>
                    <a:pt x="427" y="262"/>
                  </a:lnTo>
                  <a:lnTo>
                    <a:pt x="424" y="259"/>
                  </a:lnTo>
                  <a:lnTo>
                    <a:pt x="418" y="256"/>
                  </a:lnTo>
                  <a:lnTo>
                    <a:pt x="414" y="253"/>
                  </a:lnTo>
                  <a:lnTo>
                    <a:pt x="400" y="245"/>
                  </a:lnTo>
                  <a:lnTo>
                    <a:pt x="400" y="241"/>
                  </a:lnTo>
                  <a:lnTo>
                    <a:pt x="370" y="233"/>
                  </a:lnTo>
                  <a:lnTo>
                    <a:pt x="361" y="212"/>
                  </a:lnTo>
                  <a:lnTo>
                    <a:pt x="350" y="208"/>
                  </a:lnTo>
                  <a:lnTo>
                    <a:pt x="344" y="191"/>
                  </a:lnTo>
                  <a:lnTo>
                    <a:pt x="280" y="203"/>
                  </a:lnTo>
                  <a:lnTo>
                    <a:pt x="127" y="241"/>
                  </a:lnTo>
                  <a:lnTo>
                    <a:pt x="124" y="247"/>
                  </a:lnTo>
                  <a:lnTo>
                    <a:pt x="120" y="251"/>
                  </a:lnTo>
                  <a:lnTo>
                    <a:pt x="110" y="238"/>
                  </a:lnTo>
                  <a:lnTo>
                    <a:pt x="7" y="262"/>
                  </a:lnTo>
                  <a:lnTo>
                    <a:pt x="0" y="256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91" name="Freeform 472"/>
            <p:cNvSpPr>
              <a:spLocks noChangeAspect="1"/>
            </p:cNvSpPr>
            <p:nvPr/>
          </p:nvSpPr>
          <p:spPr bwMode="auto">
            <a:xfrm>
              <a:off x="10134" y="3311"/>
              <a:ext cx="601" cy="277"/>
            </a:xfrm>
            <a:custGeom>
              <a:avLst/>
              <a:gdLst>
                <a:gd name="T0" fmla="*/ 124 w 601"/>
                <a:gd name="T1" fmla="*/ 89 h 277"/>
                <a:gd name="T2" fmla="*/ 320 w 601"/>
                <a:gd name="T3" fmla="*/ 45 h 277"/>
                <a:gd name="T4" fmla="*/ 330 w 601"/>
                <a:gd name="T5" fmla="*/ 45 h 277"/>
                <a:gd name="T6" fmla="*/ 330 w 601"/>
                <a:gd name="T7" fmla="*/ 27 h 277"/>
                <a:gd name="T8" fmla="*/ 361 w 601"/>
                <a:gd name="T9" fmla="*/ 3 h 277"/>
                <a:gd name="T10" fmla="*/ 384 w 601"/>
                <a:gd name="T11" fmla="*/ 6 h 277"/>
                <a:gd name="T12" fmla="*/ 414 w 601"/>
                <a:gd name="T13" fmla="*/ 45 h 277"/>
                <a:gd name="T14" fmla="*/ 418 w 601"/>
                <a:gd name="T15" fmla="*/ 60 h 277"/>
                <a:gd name="T16" fmla="*/ 398 w 601"/>
                <a:gd name="T17" fmla="*/ 83 h 277"/>
                <a:gd name="T18" fmla="*/ 391 w 601"/>
                <a:gd name="T19" fmla="*/ 119 h 277"/>
                <a:gd name="T20" fmla="*/ 437 w 601"/>
                <a:gd name="T21" fmla="*/ 129 h 277"/>
                <a:gd name="T22" fmla="*/ 484 w 601"/>
                <a:gd name="T23" fmla="*/ 179 h 277"/>
                <a:gd name="T24" fmla="*/ 540 w 601"/>
                <a:gd name="T25" fmla="*/ 200 h 277"/>
                <a:gd name="T26" fmla="*/ 577 w 601"/>
                <a:gd name="T27" fmla="*/ 167 h 277"/>
                <a:gd name="T28" fmla="*/ 555 w 601"/>
                <a:gd name="T29" fmla="*/ 149 h 277"/>
                <a:gd name="T30" fmla="*/ 534 w 601"/>
                <a:gd name="T31" fmla="*/ 129 h 277"/>
                <a:gd name="T32" fmla="*/ 557 w 601"/>
                <a:gd name="T33" fmla="*/ 131 h 277"/>
                <a:gd name="T34" fmla="*/ 601 w 601"/>
                <a:gd name="T35" fmla="*/ 200 h 277"/>
                <a:gd name="T36" fmla="*/ 584 w 601"/>
                <a:gd name="T37" fmla="*/ 206 h 277"/>
                <a:gd name="T38" fmla="*/ 538 w 601"/>
                <a:gd name="T39" fmla="*/ 230 h 277"/>
                <a:gd name="T40" fmla="*/ 494 w 601"/>
                <a:gd name="T41" fmla="*/ 253 h 277"/>
                <a:gd name="T42" fmla="*/ 494 w 601"/>
                <a:gd name="T43" fmla="*/ 241 h 277"/>
                <a:gd name="T44" fmla="*/ 481 w 601"/>
                <a:gd name="T45" fmla="*/ 223 h 277"/>
                <a:gd name="T46" fmla="*/ 444 w 601"/>
                <a:gd name="T47" fmla="*/ 272 h 277"/>
                <a:gd name="T48" fmla="*/ 427 w 601"/>
                <a:gd name="T49" fmla="*/ 262 h 277"/>
                <a:gd name="T50" fmla="*/ 418 w 601"/>
                <a:gd name="T51" fmla="*/ 256 h 277"/>
                <a:gd name="T52" fmla="*/ 400 w 601"/>
                <a:gd name="T53" fmla="*/ 245 h 277"/>
                <a:gd name="T54" fmla="*/ 370 w 601"/>
                <a:gd name="T55" fmla="*/ 233 h 277"/>
                <a:gd name="T56" fmla="*/ 350 w 601"/>
                <a:gd name="T57" fmla="*/ 208 h 277"/>
                <a:gd name="T58" fmla="*/ 280 w 601"/>
                <a:gd name="T59" fmla="*/ 203 h 277"/>
                <a:gd name="T60" fmla="*/ 124 w 601"/>
                <a:gd name="T61" fmla="*/ 247 h 277"/>
                <a:gd name="T62" fmla="*/ 110 w 601"/>
                <a:gd name="T63" fmla="*/ 238 h 277"/>
                <a:gd name="T64" fmla="*/ 0 w 601"/>
                <a:gd name="T65" fmla="*/ 256 h 27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1"/>
                <a:gd name="T100" fmla="*/ 0 h 277"/>
                <a:gd name="T101" fmla="*/ 601 w 601"/>
                <a:gd name="T102" fmla="*/ 277 h 27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1" h="277">
                  <a:moveTo>
                    <a:pt x="0" y="116"/>
                  </a:moveTo>
                  <a:lnTo>
                    <a:pt x="124" y="89"/>
                  </a:lnTo>
                  <a:lnTo>
                    <a:pt x="317" y="51"/>
                  </a:lnTo>
                  <a:lnTo>
                    <a:pt x="320" y="45"/>
                  </a:lnTo>
                  <a:lnTo>
                    <a:pt x="327" y="42"/>
                  </a:lnTo>
                  <a:lnTo>
                    <a:pt x="330" y="45"/>
                  </a:lnTo>
                  <a:lnTo>
                    <a:pt x="333" y="42"/>
                  </a:lnTo>
                  <a:lnTo>
                    <a:pt x="330" y="27"/>
                  </a:lnTo>
                  <a:lnTo>
                    <a:pt x="347" y="24"/>
                  </a:lnTo>
                  <a:lnTo>
                    <a:pt x="361" y="3"/>
                  </a:lnTo>
                  <a:lnTo>
                    <a:pt x="374" y="0"/>
                  </a:lnTo>
                  <a:lnTo>
                    <a:pt x="384" y="6"/>
                  </a:lnTo>
                  <a:lnTo>
                    <a:pt x="394" y="30"/>
                  </a:lnTo>
                  <a:lnTo>
                    <a:pt x="414" y="45"/>
                  </a:lnTo>
                  <a:lnTo>
                    <a:pt x="420" y="53"/>
                  </a:lnTo>
                  <a:lnTo>
                    <a:pt x="418" y="60"/>
                  </a:lnTo>
                  <a:lnTo>
                    <a:pt x="407" y="66"/>
                  </a:lnTo>
                  <a:lnTo>
                    <a:pt x="398" y="83"/>
                  </a:lnTo>
                  <a:lnTo>
                    <a:pt x="387" y="107"/>
                  </a:lnTo>
                  <a:lnTo>
                    <a:pt x="391" y="119"/>
                  </a:lnTo>
                  <a:lnTo>
                    <a:pt x="414" y="119"/>
                  </a:lnTo>
                  <a:lnTo>
                    <a:pt x="437" y="129"/>
                  </a:lnTo>
                  <a:lnTo>
                    <a:pt x="470" y="161"/>
                  </a:lnTo>
                  <a:lnTo>
                    <a:pt x="484" y="179"/>
                  </a:lnTo>
                  <a:lnTo>
                    <a:pt x="501" y="200"/>
                  </a:lnTo>
                  <a:lnTo>
                    <a:pt x="540" y="200"/>
                  </a:lnTo>
                  <a:lnTo>
                    <a:pt x="564" y="191"/>
                  </a:lnTo>
                  <a:lnTo>
                    <a:pt x="577" y="167"/>
                  </a:lnTo>
                  <a:lnTo>
                    <a:pt x="570" y="161"/>
                  </a:lnTo>
                  <a:lnTo>
                    <a:pt x="555" y="149"/>
                  </a:lnTo>
                  <a:lnTo>
                    <a:pt x="534" y="140"/>
                  </a:lnTo>
                  <a:lnTo>
                    <a:pt x="534" y="129"/>
                  </a:lnTo>
                  <a:lnTo>
                    <a:pt x="551" y="131"/>
                  </a:lnTo>
                  <a:lnTo>
                    <a:pt x="557" y="131"/>
                  </a:lnTo>
                  <a:lnTo>
                    <a:pt x="587" y="167"/>
                  </a:lnTo>
                  <a:lnTo>
                    <a:pt x="601" y="200"/>
                  </a:lnTo>
                  <a:lnTo>
                    <a:pt x="601" y="218"/>
                  </a:lnTo>
                  <a:lnTo>
                    <a:pt x="584" y="206"/>
                  </a:lnTo>
                  <a:lnTo>
                    <a:pt x="564" y="220"/>
                  </a:lnTo>
                  <a:lnTo>
                    <a:pt x="538" y="230"/>
                  </a:lnTo>
                  <a:lnTo>
                    <a:pt x="507" y="253"/>
                  </a:lnTo>
                  <a:lnTo>
                    <a:pt x="494" y="253"/>
                  </a:lnTo>
                  <a:lnTo>
                    <a:pt x="490" y="251"/>
                  </a:lnTo>
                  <a:lnTo>
                    <a:pt x="494" y="241"/>
                  </a:lnTo>
                  <a:lnTo>
                    <a:pt x="488" y="223"/>
                  </a:lnTo>
                  <a:lnTo>
                    <a:pt x="481" y="223"/>
                  </a:lnTo>
                  <a:lnTo>
                    <a:pt x="464" y="247"/>
                  </a:lnTo>
                  <a:lnTo>
                    <a:pt x="444" y="272"/>
                  </a:lnTo>
                  <a:lnTo>
                    <a:pt x="437" y="277"/>
                  </a:lnTo>
                  <a:lnTo>
                    <a:pt x="427" y="262"/>
                  </a:lnTo>
                  <a:lnTo>
                    <a:pt x="424" y="259"/>
                  </a:lnTo>
                  <a:lnTo>
                    <a:pt x="418" y="256"/>
                  </a:lnTo>
                  <a:lnTo>
                    <a:pt x="414" y="253"/>
                  </a:lnTo>
                  <a:lnTo>
                    <a:pt x="400" y="245"/>
                  </a:lnTo>
                  <a:lnTo>
                    <a:pt x="400" y="241"/>
                  </a:lnTo>
                  <a:lnTo>
                    <a:pt x="370" y="233"/>
                  </a:lnTo>
                  <a:lnTo>
                    <a:pt x="361" y="212"/>
                  </a:lnTo>
                  <a:lnTo>
                    <a:pt x="350" y="208"/>
                  </a:lnTo>
                  <a:lnTo>
                    <a:pt x="344" y="191"/>
                  </a:lnTo>
                  <a:lnTo>
                    <a:pt x="280" y="203"/>
                  </a:lnTo>
                  <a:lnTo>
                    <a:pt x="127" y="241"/>
                  </a:lnTo>
                  <a:lnTo>
                    <a:pt x="124" y="247"/>
                  </a:lnTo>
                  <a:lnTo>
                    <a:pt x="120" y="251"/>
                  </a:lnTo>
                  <a:lnTo>
                    <a:pt x="110" y="238"/>
                  </a:lnTo>
                  <a:lnTo>
                    <a:pt x="7" y="262"/>
                  </a:lnTo>
                  <a:lnTo>
                    <a:pt x="0" y="256"/>
                  </a:lnTo>
                  <a:lnTo>
                    <a:pt x="0" y="11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92" name="Freeform 473"/>
            <p:cNvSpPr>
              <a:spLocks noChangeAspect="1"/>
            </p:cNvSpPr>
            <p:nvPr/>
          </p:nvSpPr>
          <p:spPr bwMode="auto">
            <a:xfrm>
              <a:off x="10413" y="3501"/>
              <a:ext cx="156" cy="160"/>
            </a:xfrm>
            <a:custGeom>
              <a:avLst/>
              <a:gdLst>
                <a:gd name="T0" fmla="*/ 0 w 156"/>
                <a:gd name="T1" fmla="*/ 11 h 160"/>
                <a:gd name="T2" fmla="*/ 37 w 156"/>
                <a:gd name="T3" fmla="*/ 129 h 160"/>
                <a:gd name="T4" fmla="*/ 31 w 156"/>
                <a:gd name="T5" fmla="*/ 141 h 160"/>
                <a:gd name="T6" fmla="*/ 27 w 156"/>
                <a:gd name="T7" fmla="*/ 147 h 160"/>
                <a:gd name="T8" fmla="*/ 31 w 156"/>
                <a:gd name="T9" fmla="*/ 153 h 160"/>
                <a:gd name="T10" fmla="*/ 31 w 156"/>
                <a:gd name="T11" fmla="*/ 160 h 160"/>
                <a:gd name="T12" fmla="*/ 40 w 156"/>
                <a:gd name="T13" fmla="*/ 160 h 160"/>
                <a:gd name="T14" fmla="*/ 73 w 156"/>
                <a:gd name="T15" fmla="*/ 141 h 160"/>
                <a:gd name="T16" fmla="*/ 90 w 156"/>
                <a:gd name="T17" fmla="*/ 126 h 160"/>
                <a:gd name="T18" fmla="*/ 90 w 156"/>
                <a:gd name="T19" fmla="*/ 110 h 160"/>
                <a:gd name="T20" fmla="*/ 87 w 156"/>
                <a:gd name="T21" fmla="*/ 101 h 160"/>
                <a:gd name="T22" fmla="*/ 87 w 156"/>
                <a:gd name="T23" fmla="*/ 83 h 160"/>
                <a:gd name="T24" fmla="*/ 100 w 156"/>
                <a:gd name="T25" fmla="*/ 70 h 160"/>
                <a:gd name="T26" fmla="*/ 107 w 156"/>
                <a:gd name="T27" fmla="*/ 73 h 160"/>
                <a:gd name="T28" fmla="*/ 107 w 156"/>
                <a:gd name="T29" fmla="*/ 85 h 160"/>
                <a:gd name="T30" fmla="*/ 107 w 156"/>
                <a:gd name="T31" fmla="*/ 110 h 160"/>
                <a:gd name="T32" fmla="*/ 113 w 156"/>
                <a:gd name="T33" fmla="*/ 119 h 160"/>
                <a:gd name="T34" fmla="*/ 123 w 156"/>
                <a:gd name="T35" fmla="*/ 116 h 160"/>
                <a:gd name="T36" fmla="*/ 123 w 156"/>
                <a:gd name="T37" fmla="*/ 101 h 160"/>
                <a:gd name="T38" fmla="*/ 130 w 156"/>
                <a:gd name="T39" fmla="*/ 101 h 160"/>
                <a:gd name="T40" fmla="*/ 139 w 156"/>
                <a:gd name="T41" fmla="*/ 92 h 160"/>
                <a:gd name="T42" fmla="*/ 156 w 156"/>
                <a:gd name="T43" fmla="*/ 92 h 160"/>
                <a:gd name="T44" fmla="*/ 156 w 156"/>
                <a:gd name="T45" fmla="*/ 89 h 160"/>
                <a:gd name="T46" fmla="*/ 146 w 156"/>
                <a:gd name="T47" fmla="*/ 73 h 160"/>
                <a:gd name="T48" fmla="*/ 143 w 156"/>
                <a:gd name="T49" fmla="*/ 70 h 160"/>
                <a:gd name="T50" fmla="*/ 136 w 156"/>
                <a:gd name="T51" fmla="*/ 67 h 160"/>
                <a:gd name="T52" fmla="*/ 134 w 156"/>
                <a:gd name="T53" fmla="*/ 64 h 160"/>
                <a:gd name="T54" fmla="*/ 119 w 156"/>
                <a:gd name="T55" fmla="*/ 55 h 160"/>
                <a:gd name="T56" fmla="*/ 119 w 156"/>
                <a:gd name="T57" fmla="*/ 51 h 160"/>
                <a:gd name="T58" fmla="*/ 90 w 156"/>
                <a:gd name="T59" fmla="*/ 42 h 160"/>
                <a:gd name="T60" fmla="*/ 80 w 156"/>
                <a:gd name="T61" fmla="*/ 21 h 160"/>
                <a:gd name="T62" fmla="*/ 70 w 156"/>
                <a:gd name="T63" fmla="*/ 18 h 160"/>
                <a:gd name="T64" fmla="*/ 63 w 156"/>
                <a:gd name="T65" fmla="*/ 0 h 160"/>
                <a:gd name="T66" fmla="*/ 0 w 156"/>
                <a:gd name="T67" fmla="*/ 11 h 16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6"/>
                <a:gd name="T103" fmla="*/ 0 h 160"/>
                <a:gd name="T104" fmla="*/ 156 w 156"/>
                <a:gd name="T105" fmla="*/ 160 h 16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6" h="160">
                  <a:moveTo>
                    <a:pt x="0" y="11"/>
                  </a:moveTo>
                  <a:lnTo>
                    <a:pt x="37" y="129"/>
                  </a:lnTo>
                  <a:lnTo>
                    <a:pt x="31" y="141"/>
                  </a:lnTo>
                  <a:lnTo>
                    <a:pt x="27" y="147"/>
                  </a:lnTo>
                  <a:lnTo>
                    <a:pt x="31" y="153"/>
                  </a:lnTo>
                  <a:lnTo>
                    <a:pt x="31" y="160"/>
                  </a:lnTo>
                  <a:lnTo>
                    <a:pt x="40" y="160"/>
                  </a:lnTo>
                  <a:lnTo>
                    <a:pt x="73" y="141"/>
                  </a:lnTo>
                  <a:lnTo>
                    <a:pt x="90" y="126"/>
                  </a:lnTo>
                  <a:lnTo>
                    <a:pt x="90" y="110"/>
                  </a:lnTo>
                  <a:lnTo>
                    <a:pt x="87" y="101"/>
                  </a:lnTo>
                  <a:lnTo>
                    <a:pt x="87" y="83"/>
                  </a:lnTo>
                  <a:lnTo>
                    <a:pt x="100" y="70"/>
                  </a:lnTo>
                  <a:lnTo>
                    <a:pt x="107" y="73"/>
                  </a:lnTo>
                  <a:lnTo>
                    <a:pt x="107" y="85"/>
                  </a:lnTo>
                  <a:lnTo>
                    <a:pt x="107" y="110"/>
                  </a:lnTo>
                  <a:lnTo>
                    <a:pt x="113" y="119"/>
                  </a:lnTo>
                  <a:lnTo>
                    <a:pt x="123" y="116"/>
                  </a:lnTo>
                  <a:lnTo>
                    <a:pt x="123" y="101"/>
                  </a:lnTo>
                  <a:lnTo>
                    <a:pt x="130" y="101"/>
                  </a:lnTo>
                  <a:lnTo>
                    <a:pt x="139" y="92"/>
                  </a:lnTo>
                  <a:lnTo>
                    <a:pt x="156" y="92"/>
                  </a:lnTo>
                  <a:lnTo>
                    <a:pt x="156" y="89"/>
                  </a:lnTo>
                  <a:lnTo>
                    <a:pt x="146" y="73"/>
                  </a:lnTo>
                  <a:lnTo>
                    <a:pt x="143" y="70"/>
                  </a:lnTo>
                  <a:lnTo>
                    <a:pt x="136" y="67"/>
                  </a:lnTo>
                  <a:lnTo>
                    <a:pt x="134" y="64"/>
                  </a:lnTo>
                  <a:lnTo>
                    <a:pt x="119" y="55"/>
                  </a:lnTo>
                  <a:lnTo>
                    <a:pt x="119" y="51"/>
                  </a:lnTo>
                  <a:lnTo>
                    <a:pt x="90" y="42"/>
                  </a:lnTo>
                  <a:lnTo>
                    <a:pt x="80" y="21"/>
                  </a:lnTo>
                  <a:lnTo>
                    <a:pt x="70" y="18"/>
                  </a:lnTo>
                  <a:lnTo>
                    <a:pt x="63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93" name="Freeform 474"/>
            <p:cNvSpPr>
              <a:spLocks noChangeAspect="1"/>
            </p:cNvSpPr>
            <p:nvPr/>
          </p:nvSpPr>
          <p:spPr bwMode="auto">
            <a:xfrm>
              <a:off x="10417" y="3504"/>
              <a:ext cx="152" cy="157"/>
            </a:xfrm>
            <a:custGeom>
              <a:avLst/>
              <a:gdLst>
                <a:gd name="T0" fmla="*/ 0 w 152"/>
                <a:gd name="T1" fmla="*/ 12 h 157"/>
                <a:gd name="T2" fmla="*/ 36 w 152"/>
                <a:gd name="T3" fmla="*/ 127 h 157"/>
                <a:gd name="T4" fmla="*/ 29 w 152"/>
                <a:gd name="T5" fmla="*/ 138 h 157"/>
                <a:gd name="T6" fmla="*/ 26 w 152"/>
                <a:gd name="T7" fmla="*/ 145 h 157"/>
                <a:gd name="T8" fmla="*/ 29 w 152"/>
                <a:gd name="T9" fmla="*/ 151 h 157"/>
                <a:gd name="T10" fmla="*/ 29 w 152"/>
                <a:gd name="T11" fmla="*/ 157 h 157"/>
                <a:gd name="T12" fmla="*/ 39 w 152"/>
                <a:gd name="T13" fmla="*/ 157 h 157"/>
                <a:gd name="T14" fmla="*/ 71 w 152"/>
                <a:gd name="T15" fmla="*/ 138 h 157"/>
                <a:gd name="T16" fmla="*/ 87 w 152"/>
                <a:gd name="T17" fmla="*/ 124 h 157"/>
                <a:gd name="T18" fmla="*/ 87 w 152"/>
                <a:gd name="T19" fmla="*/ 109 h 157"/>
                <a:gd name="T20" fmla="*/ 84 w 152"/>
                <a:gd name="T21" fmla="*/ 99 h 157"/>
                <a:gd name="T22" fmla="*/ 84 w 152"/>
                <a:gd name="T23" fmla="*/ 82 h 157"/>
                <a:gd name="T24" fmla="*/ 97 w 152"/>
                <a:gd name="T25" fmla="*/ 69 h 157"/>
                <a:gd name="T26" fmla="*/ 103 w 152"/>
                <a:gd name="T27" fmla="*/ 72 h 157"/>
                <a:gd name="T28" fmla="*/ 103 w 152"/>
                <a:gd name="T29" fmla="*/ 84 h 157"/>
                <a:gd name="T30" fmla="*/ 103 w 152"/>
                <a:gd name="T31" fmla="*/ 109 h 157"/>
                <a:gd name="T32" fmla="*/ 110 w 152"/>
                <a:gd name="T33" fmla="*/ 117 h 157"/>
                <a:gd name="T34" fmla="*/ 119 w 152"/>
                <a:gd name="T35" fmla="*/ 114 h 157"/>
                <a:gd name="T36" fmla="*/ 119 w 152"/>
                <a:gd name="T37" fmla="*/ 99 h 157"/>
                <a:gd name="T38" fmla="*/ 126 w 152"/>
                <a:gd name="T39" fmla="*/ 99 h 157"/>
                <a:gd name="T40" fmla="*/ 135 w 152"/>
                <a:gd name="T41" fmla="*/ 90 h 157"/>
                <a:gd name="T42" fmla="*/ 152 w 152"/>
                <a:gd name="T43" fmla="*/ 90 h 157"/>
                <a:gd name="T44" fmla="*/ 152 w 152"/>
                <a:gd name="T45" fmla="*/ 88 h 157"/>
                <a:gd name="T46" fmla="*/ 142 w 152"/>
                <a:gd name="T47" fmla="*/ 72 h 157"/>
                <a:gd name="T48" fmla="*/ 139 w 152"/>
                <a:gd name="T49" fmla="*/ 69 h 157"/>
                <a:gd name="T50" fmla="*/ 133 w 152"/>
                <a:gd name="T51" fmla="*/ 66 h 157"/>
                <a:gd name="T52" fmla="*/ 130 w 152"/>
                <a:gd name="T53" fmla="*/ 63 h 157"/>
                <a:gd name="T54" fmla="*/ 116 w 152"/>
                <a:gd name="T55" fmla="*/ 54 h 157"/>
                <a:gd name="T56" fmla="*/ 116 w 152"/>
                <a:gd name="T57" fmla="*/ 51 h 157"/>
                <a:gd name="T58" fmla="*/ 87 w 152"/>
                <a:gd name="T59" fmla="*/ 43 h 157"/>
                <a:gd name="T60" fmla="*/ 78 w 152"/>
                <a:gd name="T61" fmla="*/ 22 h 157"/>
                <a:gd name="T62" fmla="*/ 68 w 152"/>
                <a:gd name="T63" fmla="*/ 18 h 157"/>
                <a:gd name="T64" fmla="*/ 62 w 152"/>
                <a:gd name="T65" fmla="*/ 0 h 157"/>
                <a:gd name="T66" fmla="*/ 0 w 152"/>
                <a:gd name="T67" fmla="*/ 12 h 15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57"/>
                <a:gd name="T104" fmla="*/ 152 w 152"/>
                <a:gd name="T105" fmla="*/ 157 h 15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57">
                  <a:moveTo>
                    <a:pt x="0" y="12"/>
                  </a:moveTo>
                  <a:lnTo>
                    <a:pt x="36" y="127"/>
                  </a:lnTo>
                  <a:lnTo>
                    <a:pt x="29" y="138"/>
                  </a:lnTo>
                  <a:lnTo>
                    <a:pt x="26" y="145"/>
                  </a:lnTo>
                  <a:lnTo>
                    <a:pt x="29" y="151"/>
                  </a:lnTo>
                  <a:lnTo>
                    <a:pt x="29" y="157"/>
                  </a:lnTo>
                  <a:lnTo>
                    <a:pt x="39" y="157"/>
                  </a:lnTo>
                  <a:lnTo>
                    <a:pt x="71" y="138"/>
                  </a:lnTo>
                  <a:lnTo>
                    <a:pt x="87" y="124"/>
                  </a:lnTo>
                  <a:lnTo>
                    <a:pt x="87" y="109"/>
                  </a:lnTo>
                  <a:lnTo>
                    <a:pt x="84" y="99"/>
                  </a:lnTo>
                  <a:lnTo>
                    <a:pt x="84" y="82"/>
                  </a:lnTo>
                  <a:lnTo>
                    <a:pt x="97" y="69"/>
                  </a:lnTo>
                  <a:lnTo>
                    <a:pt x="103" y="72"/>
                  </a:lnTo>
                  <a:lnTo>
                    <a:pt x="103" y="84"/>
                  </a:lnTo>
                  <a:lnTo>
                    <a:pt x="103" y="109"/>
                  </a:lnTo>
                  <a:lnTo>
                    <a:pt x="110" y="117"/>
                  </a:lnTo>
                  <a:lnTo>
                    <a:pt x="119" y="114"/>
                  </a:lnTo>
                  <a:lnTo>
                    <a:pt x="119" y="99"/>
                  </a:lnTo>
                  <a:lnTo>
                    <a:pt x="126" y="99"/>
                  </a:lnTo>
                  <a:lnTo>
                    <a:pt x="135" y="90"/>
                  </a:lnTo>
                  <a:lnTo>
                    <a:pt x="152" y="90"/>
                  </a:lnTo>
                  <a:lnTo>
                    <a:pt x="152" y="88"/>
                  </a:lnTo>
                  <a:lnTo>
                    <a:pt x="142" y="72"/>
                  </a:lnTo>
                  <a:lnTo>
                    <a:pt x="139" y="69"/>
                  </a:lnTo>
                  <a:lnTo>
                    <a:pt x="133" y="66"/>
                  </a:lnTo>
                  <a:lnTo>
                    <a:pt x="130" y="63"/>
                  </a:lnTo>
                  <a:lnTo>
                    <a:pt x="116" y="54"/>
                  </a:lnTo>
                  <a:lnTo>
                    <a:pt x="116" y="51"/>
                  </a:lnTo>
                  <a:lnTo>
                    <a:pt x="87" y="43"/>
                  </a:lnTo>
                  <a:lnTo>
                    <a:pt x="78" y="22"/>
                  </a:lnTo>
                  <a:lnTo>
                    <a:pt x="68" y="18"/>
                  </a:lnTo>
                  <a:lnTo>
                    <a:pt x="62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94" name="Freeform 475"/>
            <p:cNvSpPr>
              <a:spLocks noChangeAspect="1"/>
            </p:cNvSpPr>
            <p:nvPr/>
          </p:nvSpPr>
          <p:spPr bwMode="auto">
            <a:xfrm>
              <a:off x="10417" y="3504"/>
              <a:ext cx="152" cy="157"/>
            </a:xfrm>
            <a:custGeom>
              <a:avLst/>
              <a:gdLst>
                <a:gd name="T0" fmla="*/ 0 w 152"/>
                <a:gd name="T1" fmla="*/ 12 h 157"/>
                <a:gd name="T2" fmla="*/ 36 w 152"/>
                <a:gd name="T3" fmla="*/ 127 h 157"/>
                <a:gd name="T4" fmla="*/ 29 w 152"/>
                <a:gd name="T5" fmla="*/ 138 h 157"/>
                <a:gd name="T6" fmla="*/ 26 w 152"/>
                <a:gd name="T7" fmla="*/ 145 h 157"/>
                <a:gd name="T8" fmla="*/ 29 w 152"/>
                <a:gd name="T9" fmla="*/ 151 h 157"/>
                <a:gd name="T10" fmla="*/ 29 w 152"/>
                <a:gd name="T11" fmla="*/ 157 h 157"/>
                <a:gd name="T12" fmla="*/ 39 w 152"/>
                <a:gd name="T13" fmla="*/ 157 h 157"/>
                <a:gd name="T14" fmla="*/ 71 w 152"/>
                <a:gd name="T15" fmla="*/ 138 h 157"/>
                <a:gd name="T16" fmla="*/ 87 w 152"/>
                <a:gd name="T17" fmla="*/ 124 h 157"/>
                <a:gd name="T18" fmla="*/ 87 w 152"/>
                <a:gd name="T19" fmla="*/ 109 h 157"/>
                <a:gd name="T20" fmla="*/ 84 w 152"/>
                <a:gd name="T21" fmla="*/ 99 h 157"/>
                <a:gd name="T22" fmla="*/ 84 w 152"/>
                <a:gd name="T23" fmla="*/ 82 h 157"/>
                <a:gd name="T24" fmla="*/ 97 w 152"/>
                <a:gd name="T25" fmla="*/ 69 h 157"/>
                <a:gd name="T26" fmla="*/ 103 w 152"/>
                <a:gd name="T27" fmla="*/ 72 h 157"/>
                <a:gd name="T28" fmla="*/ 103 w 152"/>
                <a:gd name="T29" fmla="*/ 84 h 157"/>
                <a:gd name="T30" fmla="*/ 103 w 152"/>
                <a:gd name="T31" fmla="*/ 109 h 157"/>
                <a:gd name="T32" fmla="*/ 110 w 152"/>
                <a:gd name="T33" fmla="*/ 117 h 157"/>
                <a:gd name="T34" fmla="*/ 119 w 152"/>
                <a:gd name="T35" fmla="*/ 114 h 157"/>
                <a:gd name="T36" fmla="*/ 119 w 152"/>
                <a:gd name="T37" fmla="*/ 99 h 157"/>
                <a:gd name="T38" fmla="*/ 126 w 152"/>
                <a:gd name="T39" fmla="*/ 99 h 157"/>
                <a:gd name="T40" fmla="*/ 135 w 152"/>
                <a:gd name="T41" fmla="*/ 90 h 157"/>
                <a:gd name="T42" fmla="*/ 152 w 152"/>
                <a:gd name="T43" fmla="*/ 90 h 157"/>
                <a:gd name="T44" fmla="*/ 152 w 152"/>
                <a:gd name="T45" fmla="*/ 88 h 157"/>
                <a:gd name="T46" fmla="*/ 142 w 152"/>
                <a:gd name="T47" fmla="*/ 72 h 157"/>
                <a:gd name="T48" fmla="*/ 139 w 152"/>
                <a:gd name="T49" fmla="*/ 69 h 157"/>
                <a:gd name="T50" fmla="*/ 133 w 152"/>
                <a:gd name="T51" fmla="*/ 66 h 157"/>
                <a:gd name="T52" fmla="*/ 130 w 152"/>
                <a:gd name="T53" fmla="*/ 63 h 157"/>
                <a:gd name="T54" fmla="*/ 116 w 152"/>
                <a:gd name="T55" fmla="*/ 54 h 157"/>
                <a:gd name="T56" fmla="*/ 116 w 152"/>
                <a:gd name="T57" fmla="*/ 51 h 157"/>
                <a:gd name="T58" fmla="*/ 87 w 152"/>
                <a:gd name="T59" fmla="*/ 43 h 157"/>
                <a:gd name="T60" fmla="*/ 78 w 152"/>
                <a:gd name="T61" fmla="*/ 22 h 157"/>
                <a:gd name="T62" fmla="*/ 68 w 152"/>
                <a:gd name="T63" fmla="*/ 18 h 157"/>
                <a:gd name="T64" fmla="*/ 62 w 152"/>
                <a:gd name="T65" fmla="*/ 0 h 157"/>
                <a:gd name="T66" fmla="*/ 0 w 152"/>
                <a:gd name="T67" fmla="*/ 12 h 15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57"/>
                <a:gd name="T104" fmla="*/ 152 w 152"/>
                <a:gd name="T105" fmla="*/ 157 h 15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57">
                  <a:moveTo>
                    <a:pt x="0" y="12"/>
                  </a:moveTo>
                  <a:lnTo>
                    <a:pt x="36" y="127"/>
                  </a:lnTo>
                  <a:lnTo>
                    <a:pt x="29" y="138"/>
                  </a:lnTo>
                  <a:lnTo>
                    <a:pt x="26" y="145"/>
                  </a:lnTo>
                  <a:lnTo>
                    <a:pt x="29" y="151"/>
                  </a:lnTo>
                  <a:lnTo>
                    <a:pt x="29" y="157"/>
                  </a:lnTo>
                  <a:lnTo>
                    <a:pt x="39" y="157"/>
                  </a:lnTo>
                  <a:lnTo>
                    <a:pt x="71" y="138"/>
                  </a:lnTo>
                  <a:lnTo>
                    <a:pt x="87" y="124"/>
                  </a:lnTo>
                  <a:lnTo>
                    <a:pt x="87" y="109"/>
                  </a:lnTo>
                  <a:lnTo>
                    <a:pt x="84" y="99"/>
                  </a:lnTo>
                  <a:lnTo>
                    <a:pt x="84" y="82"/>
                  </a:lnTo>
                  <a:lnTo>
                    <a:pt x="97" y="69"/>
                  </a:lnTo>
                  <a:lnTo>
                    <a:pt x="103" y="72"/>
                  </a:lnTo>
                  <a:lnTo>
                    <a:pt x="103" y="84"/>
                  </a:lnTo>
                  <a:lnTo>
                    <a:pt x="103" y="109"/>
                  </a:lnTo>
                  <a:lnTo>
                    <a:pt x="110" y="117"/>
                  </a:lnTo>
                  <a:lnTo>
                    <a:pt x="119" y="114"/>
                  </a:lnTo>
                  <a:lnTo>
                    <a:pt x="119" y="99"/>
                  </a:lnTo>
                  <a:lnTo>
                    <a:pt x="126" y="99"/>
                  </a:lnTo>
                  <a:lnTo>
                    <a:pt x="135" y="90"/>
                  </a:lnTo>
                  <a:lnTo>
                    <a:pt x="152" y="90"/>
                  </a:lnTo>
                  <a:lnTo>
                    <a:pt x="152" y="88"/>
                  </a:lnTo>
                  <a:lnTo>
                    <a:pt x="142" y="72"/>
                  </a:lnTo>
                  <a:lnTo>
                    <a:pt x="139" y="69"/>
                  </a:lnTo>
                  <a:lnTo>
                    <a:pt x="133" y="66"/>
                  </a:lnTo>
                  <a:lnTo>
                    <a:pt x="130" y="63"/>
                  </a:lnTo>
                  <a:lnTo>
                    <a:pt x="116" y="54"/>
                  </a:lnTo>
                  <a:lnTo>
                    <a:pt x="116" y="51"/>
                  </a:lnTo>
                  <a:lnTo>
                    <a:pt x="87" y="43"/>
                  </a:lnTo>
                  <a:lnTo>
                    <a:pt x="78" y="22"/>
                  </a:lnTo>
                  <a:lnTo>
                    <a:pt x="68" y="18"/>
                  </a:lnTo>
                  <a:lnTo>
                    <a:pt x="62" y="0"/>
                  </a:lnTo>
                  <a:lnTo>
                    <a:pt x="0" y="1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95" name="Freeform 476"/>
            <p:cNvSpPr>
              <a:spLocks noChangeAspect="1"/>
            </p:cNvSpPr>
            <p:nvPr/>
          </p:nvSpPr>
          <p:spPr bwMode="auto">
            <a:xfrm>
              <a:off x="9991" y="2907"/>
              <a:ext cx="312" cy="521"/>
            </a:xfrm>
            <a:custGeom>
              <a:avLst/>
              <a:gdLst>
                <a:gd name="T0" fmla="*/ 0 w 312"/>
                <a:gd name="T1" fmla="*/ 66 h 521"/>
                <a:gd name="T2" fmla="*/ 11 w 312"/>
                <a:gd name="T3" fmla="*/ 88 h 521"/>
                <a:gd name="T4" fmla="*/ 7 w 312"/>
                <a:gd name="T5" fmla="*/ 97 h 521"/>
                <a:gd name="T6" fmla="*/ 14 w 312"/>
                <a:gd name="T7" fmla="*/ 106 h 521"/>
                <a:gd name="T8" fmla="*/ 17 w 312"/>
                <a:gd name="T9" fmla="*/ 112 h 521"/>
                <a:gd name="T10" fmla="*/ 44 w 312"/>
                <a:gd name="T11" fmla="*/ 172 h 521"/>
                <a:gd name="T12" fmla="*/ 51 w 312"/>
                <a:gd name="T13" fmla="*/ 215 h 521"/>
                <a:gd name="T14" fmla="*/ 41 w 312"/>
                <a:gd name="T15" fmla="*/ 239 h 521"/>
                <a:gd name="T16" fmla="*/ 44 w 312"/>
                <a:gd name="T17" fmla="*/ 261 h 521"/>
                <a:gd name="T18" fmla="*/ 70 w 312"/>
                <a:gd name="T19" fmla="*/ 319 h 521"/>
                <a:gd name="T20" fmla="*/ 67 w 312"/>
                <a:gd name="T21" fmla="*/ 345 h 521"/>
                <a:gd name="T22" fmla="*/ 73 w 312"/>
                <a:gd name="T23" fmla="*/ 355 h 521"/>
                <a:gd name="T24" fmla="*/ 77 w 312"/>
                <a:gd name="T25" fmla="*/ 355 h 521"/>
                <a:gd name="T26" fmla="*/ 77 w 312"/>
                <a:gd name="T27" fmla="*/ 348 h 521"/>
                <a:gd name="T28" fmla="*/ 87 w 312"/>
                <a:gd name="T29" fmla="*/ 345 h 521"/>
                <a:gd name="T30" fmla="*/ 103 w 312"/>
                <a:gd name="T31" fmla="*/ 373 h 521"/>
                <a:gd name="T32" fmla="*/ 113 w 312"/>
                <a:gd name="T33" fmla="*/ 424 h 521"/>
                <a:gd name="T34" fmla="*/ 113 w 312"/>
                <a:gd name="T35" fmla="*/ 452 h 521"/>
                <a:gd name="T36" fmla="*/ 126 w 312"/>
                <a:gd name="T37" fmla="*/ 488 h 521"/>
                <a:gd name="T38" fmla="*/ 143 w 312"/>
                <a:gd name="T39" fmla="*/ 521 h 521"/>
                <a:gd name="T40" fmla="*/ 266 w 312"/>
                <a:gd name="T41" fmla="*/ 494 h 521"/>
                <a:gd name="T42" fmla="*/ 262 w 312"/>
                <a:gd name="T43" fmla="*/ 485 h 521"/>
                <a:gd name="T44" fmla="*/ 249 w 312"/>
                <a:gd name="T45" fmla="*/ 472 h 521"/>
                <a:gd name="T46" fmla="*/ 249 w 312"/>
                <a:gd name="T47" fmla="*/ 452 h 521"/>
                <a:gd name="T48" fmla="*/ 256 w 312"/>
                <a:gd name="T49" fmla="*/ 443 h 521"/>
                <a:gd name="T50" fmla="*/ 249 w 312"/>
                <a:gd name="T51" fmla="*/ 424 h 521"/>
                <a:gd name="T52" fmla="*/ 240 w 312"/>
                <a:gd name="T53" fmla="*/ 340 h 521"/>
                <a:gd name="T54" fmla="*/ 240 w 312"/>
                <a:gd name="T55" fmla="*/ 313 h 521"/>
                <a:gd name="T56" fmla="*/ 253 w 312"/>
                <a:gd name="T57" fmla="*/ 266 h 521"/>
                <a:gd name="T58" fmla="*/ 259 w 312"/>
                <a:gd name="T59" fmla="*/ 233 h 521"/>
                <a:gd name="T60" fmla="*/ 262 w 312"/>
                <a:gd name="T61" fmla="*/ 209 h 521"/>
                <a:gd name="T62" fmla="*/ 253 w 312"/>
                <a:gd name="T63" fmla="*/ 191 h 521"/>
                <a:gd name="T64" fmla="*/ 253 w 312"/>
                <a:gd name="T65" fmla="*/ 172 h 521"/>
                <a:gd name="T66" fmla="*/ 259 w 312"/>
                <a:gd name="T67" fmla="*/ 161 h 521"/>
                <a:gd name="T68" fmla="*/ 296 w 312"/>
                <a:gd name="T69" fmla="*/ 133 h 521"/>
                <a:gd name="T70" fmla="*/ 312 w 312"/>
                <a:gd name="T71" fmla="*/ 88 h 521"/>
                <a:gd name="T72" fmla="*/ 296 w 312"/>
                <a:gd name="T73" fmla="*/ 61 h 521"/>
                <a:gd name="T74" fmla="*/ 292 w 312"/>
                <a:gd name="T75" fmla="*/ 48 h 521"/>
                <a:gd name="T76" fmla="*/ 299 w 312"/>
                <a:gd name="T77" fmla="*/ 39 h 521"/>
                <a:gd name="T78" fmla="*/ 296 w 312"/>
                <a:gd name="T79" fmla="*/ 30 h 521"/>
                <a:gd name="T80" fmla="*/ 289 w 312"/>
                <a:gd name="T81" fmla="*/ 0 h 521"/>
                <a:gd name="T82" fmla="*/ 0 w 312"/>
                <a:gd name="T83" fmla="*/ 66 h 5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2"/>
                <a:gd name="T127" fmla="*/ 0 h 521"/>
                <a:gd name="T128" fmla="*/ 312 w 312"/>
                <a:gd name="T129" fmla="*/ 521 h 5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2" h="521">
                  <a:moveTo>
                    <a:pt x="0" y="66"/>
                  </a:moveTo>
                  <a:lnTo>
                    <a:pt x="11" y="88"/>
                  </a:lnTo>
                  <a:lnTo>
                    <a:pt x="7" y="97"/>
                  </a:lnTo>
                  <a:lnTo>
                    <a:pt x="14" y="106"/>
                  </a:lnTo>
                  <a:lnTo>
                    <a:pt x="17" y="112"/>
                  </a:lnTo>
                  <a:lnTo>
                    <a:pt x="44" y="172"/>
                  </a:lnTo>
                  <a:lnTo>
                    <a:pt x="51" y="215"/>
                  </a:lnTo>
                  <a:lnTo>
                    <a:pt x="41" y="239"/>
                  </a:lnTo>
                  <a:lnTo>
                    <a:pt x="44" y="261"/>
                  </a:lnTo>
                  <a:lnTo>
                    <a:pt x="70" y="319"/>
                  </a:lnTo>
                  <a:lnTo>
                    <a:pt x="67" y="345"/>
                  </a:lnTo>
                  <a:lnTo>
                    <a:pt x="73" y="355"/>
                  </a:lnTo>
                  <a:lnTo>
                    <a:pt x="77" y="355"/>
                  </a:lnTo>
                  <a:lnTo>
                    <a:pt x="77" y="348"/>
                  </a:lnTo>
                  <a:lnTo>
                    <a:pt x="87" y="345"/>
                  </a:lnTo>
                  <a:lnTo>
                    <a:pt x="103" y="373"/>
                  </a:lnTo>
                  <a:lnTo>
                    <a:pt x="113" y="424"/>
                  </a:lnTo>
                  <a:lnTo>
                    <a:pt x="113" y="452"/>
                  </a:lnTo>
                  <a:lnTo>
                    <a:pt x="126" y="488"/>
                  </a:lnTo>
                  <a:lnTo>
                    <a:pt x="143" y="521"/>
                  </a:lnTo>
                  <a:lnTo>
                    <a:pt x="266" y="494"/>
                  </a:lnTo>
                  <a:lnTo>
                    <a:pt x="262" y="485"/>
                  </a:lnTo>
                  <a:lnTo>
                    <a:pt x="249" y="472"/>
                  </a:lnTo>
                  <a:lnTo>
                    <a:pt x="249" y="452"/>
                  </a:lnTo>
                  <a:lnTo>
                    <a:pt x="256" y="443"/>
                  </a:lnTo>
                  <a:lnTo>
                    <a:pt x="249" y="424"/>
                  </a:lnTo>
                  <a:lnTo>
                    <a:pt x="240" y="340"/>
                  </a:lnTo>
                  <a:lnTo>
                    <a:pt x="240" y="313"/>
                  </a:lnTo>
                  <a:lnTo>
                    <a:pt x="253" y="266"/>
                  </a:lnTo>
                  <a:lnTo>
                    <a:pt x="259" y="233"/>
                  </a:lnTo>
                  <a:lnTo>
                    <a:pt x="262" y="209"/>
                  </a:lnTo>
                  <a:lnTo>
                    <a:pt x="253" y="191"/>
                  </a:lnTo>
                  <a:lnTo>
                    <a:pt x="253" y="172"/>
                  </a:lnTo>
                  <a:lnTo>
                    <a:pt x="259" y="161"/>
                  </a:lnTo>
                  <a:lnTo>
                    <a:pt x="296" y="133"/>
                  </a:lnTo>
                  <a:lnTo>
                    <a:pt x="312" y="88"/>
                  </a:lnTo>
                  <a:lnTo>
                    <a:pt x="296" y="61"/>
                  </a:lnTo>
                  <a:lnTo>
                    <a:pt x="292" y="48"/>
                  </a:lnTo>
                  <a:lnTo>
                    <a:pt x="299" y="39"/>
                  </a:lnTo>
                  <a:lnTo>
                    <a:pt x="296" y="30"/>
                  </a:lnTo>
                  <a:lnTo>
                    <a:pt x="289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96" name="Freeform 477"/>
            <p:cNvSpPr>
              <a:spLocks noChangeAspect="1"/>
            </p:cNvSpPr>
            <p:nvPr/>
          </p:nvSpPr>
          <p:spPr bwMode="auto">
            <a:xfrm>
              <a:off x="9991" y="2907"/>
              <a:ext cx="312" cy="521"/>
            </a:xfrm>
            <a:custGeom>
              <a:avLst/>
              <a:gdLst>
                <a:gd name="T0" fmla="*/ 0 w 312"/>
                <a:gd name="T1" fmla="*/ 66 h 521"/>
                <a:gd name="T2" fmla="*/ 10 w 312"/>
                <a:gd name="T3" fmla="*/ 88 h 521"/>
                <a:gd name="T4" fmla="*/ 7 w 312"/>
                <a:gd name="T5" fmla="*/ 97 h 521"/>
                <a:gd name="T6" fmla="*/ 14 w 312"/>
                <a:gd name="T7" fmla="*/ 106 h 521"/>
                <a:gd name="T8" fmla="*/ 17 w 312"/>
                <a:gd name="T9" fmla="*/ 112 h 521"/>
                <a:gd name="T10" fmla="*/ 44 w 312"/>
                <a:gd name="T11" fmla="*/ 173 h 521"/>
                <a:gd name="T12" fmla="*/ 51 w 312"/>
                <a:gd name="T13" fmla="*/ 216 h 521"/>
                <a:gd name="T14" fmla="*/ 40 w 312"/>
                <a:gd name="T15" fmla="*/ 240 h 521"/>
                <a:gd name="T16" fmla="*/ 44 w 312"/>
                <a:gd name="T17" fmla="*/ 261 h 521"/>
                <a:gd name="T18" fmla="*/ 70 w 312"/>
                <a:gd name="T19" fmla="*/ 319 h 521"/>
                <a:gd name="T20" fmla="*/ 67 w 312"/>
                <a:gd name="T21" fmla="*/ 345 h 521"/>
                <a:gd name="T22" fmla="*/ 74 w 312"/>
                <a:gd name="T23" fmla="*/ 355 h 521"/>
                <a:gd name="T24" fmla="*/ 77 w 312"/>
                <a:gd name="T25" fmla="*/ 355 h 521"/>
                <a:gd name="T26" fmla="*/ 77 w 312"/>
                <a:gd name="T27" fmla="*/ 349 h 521"/>
                <a:gd name="T28" fmla="*/ 86 w 312"/>
                <a:gd name="T29" fmla="*/ 345 h 521"/>
                <a:gd name="T30" fmla="*/ 103 w 312"/>
                <a:gd name="T31" fmla="*/ 373 h 521"/>
                <a:gd name="T32" fmla="*/ 113 w 312"/>
                <a:gd name="T33" fmla="*/ 425 h 521"/>
                <a:gd name="T34" fmla="*/ 113 w 312"/>
                <a:gd name="T35" fmla="*/ 452 h 521"/>
                <a:gd name="T36" fmla="*/ 127 w 312"/>
                <a:gd name="T37" fmla="*/ 488 h 521"/>
                <a:gd name="T38" fmla="*/ 143 w 312"/>
                <a:gd name="T39" fmla="*/ 521 h 521"/>
                <a:gd name="T40" fmla="*/ 266 w 312"/>
                <a:gd name="T41" fmla="*/ 494 h 521"/>
                <a:gd name="T42" fmla="*/ 262 w 312"/>
                <a:gd name="T43" fmla="*/ 485 h 521"/>
                <a:gd name="T44" fmla="*/ 249 w 312"/>
                <a:gd name="T45" fmla="*/ 473 h 521"/>
                <a:gd name="T46" fmla="*/ 249 w 312"/>
                <a:gd name="T47" fmla="*/ 452 h 521"/>
                <a:gd name="T48" fmla="*/ 256 w 312"/>
                <a:gd name="T49" fmla="*/ 443 h 521"/>
                <a:gd name="T50" fmla="*/ 249 w 312"/>
                <a:gd name="T51" fmla="*/ 425 h 521"/>
                <a:gd name="T52" fmla="*/ 239 w 312"/>
                <a:gd name="T53" fmla="*/ 340 h 521"/>
                <a:gd name="T54" fmla="*/ 239 w 312"/>
                <a:gd name="T55" fmla="*/ 313 h 521"/>
                <a:gd name="T56" fmla="*/ 252 w 312"/>
                <a:gd name="T57" fmla="*/ 267 h 521"/>
                <a:gd name="T58" fmla="*/ 259 w 312"/>
                <a:gd name="T59" fmla="*/ 234 h 521"/>
                <a:gd name="T60" fmla="*/ 262 w 312"/>
                <a:gd name="T61" fmla="*/ 209 h 521"/>
                <a:gd name="T62" fmla="*/ 252 w 312"/>
                <a:gd name="T63" fmla="*/ 192 h 521"/>
                <a:gd name="T64" fmla="*/ 252 w 312"/>
                <a:gd name="T65" fmla="*/ 173 h 521"/>
                <a:gd name="T66" fmla="*/ 259 w 312"/>
                <a:gd name="T67" fmla="*/ 161 h 521"/>
                <a:gd name="T68" fmla="*/ 296 w 312"/>
                <a:gd name="T69" fmla="*/ 133 h 521"/>
                <a:gd name="T70" fmla="*/ 312 w 312"/>
                <a:gd name="T71" fmla="*/ 88 h 521"/>
                <a:gd name="T72" fmla="*/ 296 w 312"/>
                <a:gd name="T73" fmla="*/ 61 h 521"/>
                <a:gd name="T74" fmla="*/ 293 w 312"/>
                <a:gd name="T75" fmla="*/ 49 h 521"/>
                <a:gd name="T76" fmla="*/ 299 w 312"/>
                <a:gd name="T77" fmla="*/ 39 h 521"/>
                <a:gd name="T78" fmla="*/ 296 w 312"/>
                <a:gd name="T79" fmla="*/ 30 h 521"/>
                <a:gd name="T80" fmla="*/ 289 w 312"/>
                <a:gd name="T81" fmla="*/ 0 h 521"/>
                <a:gd name="T82" fmla="*/ 0 w 312"/>
                <a:gd name="T83" fmla="*/ 66 h 5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2"/>
                <a:gd name="T127" fmla="*/ 0 h 521"/>
                <a:gd name="T128" fmla="*/ 312 w 312"/>
                <a:gd name="T129" fmla="*/ 521 h 5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2" h="521">
                  <a:moveTo>
                    <a:pt x="0" y="66"/>
                  </a:moveTo>
                  <a:lnTo>
                    <a:pt x="10" y="88"/>
                  </a:lnTo>
                  <a:lnTo>
                    <a:pt x="7" y="97"/>
                  </a:lnTo>
                  <a:lnTo>
                    <a:pt x="14" y="106"/>
                  </a:lnTo>
                  <a:lnTo>
                    <a:pt x="17" y="112"/>
                  </a:lnTo>
                  <a:lnTo>
                    <a:pt x="44" y="173"/>
                  </a:lnTo>
                  <a:lnTo>
                    <a:pt x="51" y="216"/>
                  </a:lnTo>
                  <a:lnTo>
                    <a:pt x="40" y="240"/>
                  </a:lnTo>
                  <a:lnTo>
                    <a:pt x="44" y="261"/>
                  </a:lnTo>
                  <a:lnTo>
                    <a:pt x="70" y="319"/>
                  </a:lnTo>
                  <a:lnTo>
                    <a:pt x="67" y="345"/>
                  </a:lnTo>
                  <a:lnTo>
                    <a:pt x="74" y="355"/>
                  </a:lnTo>
                  <a:lnTo>
                    <a:pt x="77" y="355"/>
                  </a:lnTo>
                  <a:lnTo>
                    <a:pt x="77" y="349"/>
                  </a:lnTo>
                  <a:lnTo>
                    <a:pt x="86" y="345"/>
                  </a:lnTo>
                  <a:lnTo>
                    <a:pt x="103" y="373"/>
                  </a:lnTo>
                  <a:lnTo>
                    <a:pt x="113" y="425"/>
                  </a:lnTo>
                  <a:lnTo>
                    <a:pt x="113" y="452"/>
                  </a:lnTo>
                  <a:lnTo>
                    <a:pt x="127" y="488"/>
                  </a:lnTo>
                  <a:lnTo>
                    <a:pt x="143" y="521"/>
                  </a:lnTo>
                  <a:lnTo>
                    <a:pt x="266" y="494"/>
                  </a:lnTo>
                  <a:lnTo>
                    <a:pt x="262" y="485"/>
                  </a:lnTo>
                  <a:lnTo>
                    <a:pt x="249" y="473"/>
                  </a:lnTo>
                  <a:lnTo>
                    <a:pt x="249" y="452"/>
                  </a:lnTo>
                  <a:lnTo>
                    <a:pt x="256" y="443"/>
                  </a:lnTo>
                  <a:lnTo>
                    <a:pt x="249" y="425"/>
                  </a:lnTo>
                  <a:lnTo>
                    <a:pt x="239" y="340"/>
                  </a:lnTo>
                  <a:lnTo>
                    <a:pt x="239" y="313"/>
                  </a:lnTo>
                  <a:lnTo>
                    <a:pt x="252" y="267"/>
                  </a:lnTo>
                  <a:lnTo>
                    <a:pt x="259" y="234"/>
                  </a:lnTo>
                  <a:lnTo>
                    <a:pt x="262" y="209"/>
                  </a:lnTo>
                  <a:lnTo>
                    <a:pt x="252" y="192"/>
                  </a:lnTo>
                  <a:lnTo>
                    <a:pt x="252" y="173"/>
                  </a:lnTo>
                  <a:lnTo>
                    <a:pt x="259" y="161"/>
                  </a:lnTo>
                  <a:lnTo>
                    <a:pt x="296" y="133"/>
                  </a:lnTo>
                  <a:lnTo>
                    <a:pt x="312" y="88"/>
                  </a:lnTo>
                  <a:lnTo>
                    <a:pt x="296" y="61"/>
                  </a:lnTo>
                  <a:lnTo>
                    <a:pt x="293" y="49"/>
                  </a:lnTo>
                  <a:lnTo>
                    <a:pt x="299" y="39"/>
                  </a:lnTo>
                  <a:lnTo>
                    <a:pt x="296" y="30"/>
                  </a:lnTo>
                  <a:lnTo>
                    <a:pt x="289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97" name="Freeform 478"/>
            <p:cNvSpPr>
              <a:spLocks noChangeAspect="1"/>
            </p:cNvSpPr>
            <p:nvPr/>
          </p:nvSpPr>
          <p:spPr bwMode="auto">
            <a:xfrm>
              <a:off x="9991" y="2907"/>
              <a:ext cx="312" cy="521"/>
            </a:xfrm>
            <a:custGeom>
              <a:avLst/>
              <a:gdLst>
                <a:gd name="T0" fmla="*/ 0 w 312"/>
                <a:gd name="T1" fmla="*/ 66 h 521"/>
                <a:gd name="T2" fmla="*/ 10 w 312"/>
                <a:gd name="T3" fmla="*/ 88 h 521"/>
                <a:gd name="T4" fmla="*/ 7 w 312"/>
                <a:gd name="T5" fmla="*/ 97 h 521"/>
                <a:gd name="T6" fmla="*/ 14 w 312"/>
                <a:gd name="T7" fmla="*/ 106 h 521"/>
                <a:gd name="T8" fmla="*/ 17 w 312"/>
                <a:gd name="T9" fmla="*/ 112 h 521"/>
                <a:gd name="T10" fmla="*/ 44 w 312"/>
                <a:gd name="T11" fmla="*/ 173 h 521"/>
                <a:gd name="T12" fmla="*/ 51 w 312"/>
                <a:gd name="T13" fmla="*/ 216 h 521"/>
                <a:gd name="T14" fmla="*/ 40 w 312"/>
                <a:gd name="T15" fmla="*/ 240 h 521"/>
                <a:gd name="T16" fmla="*/ 44 w 312"/>
                <a:gd name="T17" fmla="*/ 261 h 521"/>
                <a:gd name="T18" fmla="*/ 70 w 312"/>
                <a:gd name="T19" fmla="*/ 319 h 521"/>
                <a:gd name="T20" fmla="*/ 67 w 312"/>
                <a:gd name="T21" fmla="*/ 345 h 521"/>
                <a:gd name="T22" fmla="*/ 74 w 312"/>
                <a:gd name="T23" fmla="*/ 355 h 521"/>
                <a:gd name="T24" fmla="*/ 77 w 312"/>
                <a:gd name="T25" fmla="*/ 355 h 521"/>
                <a:gd name="T26" fmla="*/ 77 w 312"/>
                <a:gd name="T27" fmla="*/ 349 h 521"/>
                <a:gd name="T28" fmla="*/ 86 w 312"/>
                <a:gd name="T29" fmla="*/ 345 h 521"/>
                <a:gd name="T30" fmla="*/ 103 w 312"/>
                <a:gd name="T31" fmla="*/ 373 h 521"/>
                <a:gd name="T32" fmla="*/ 113 w 312"/>
                <a:gd name="T33" fmla="*/ 425 h 521"/>
                <a:gd name="T34" fmla="*/ 113 w 312"/>
                <a:gd name="T35" fmla="*/ 452 h 521"/>
                <a:gd name="T36" fmla="*/ 127 w 312"/>
                <a:gd name="T37" fmla="*/ 488 h 521"/>
                <a:gd name="T38" fmla="*/ 143 w 312"/>
                <a:gd name="T39" fmla="*/ 521 h 521"/>
                <a:gd name="T40" fmla="*/ 266 w 312"/>
                <a:gd name="T41" fmla="*/ 494 h 521"/>
                <a:gd name="T42" fmla="*/ 262 w 312"/>
                <a:gd name="T43" fmla="*/ 485 h 521"/>
                <a:gd name="T44" fmla="*/ 249 w 312"/>
                <a:gd name="T45" fmla="*/ 473 h 521"/>
                <a:gd name="T46" fmla="*/ 249 w 312"/>
                <a:gd name="T47" fmla="*/ 452 h 521"/>
                <a:gd name="T48" fmla="*/ 256 w 312"/>
                <a:gd name="T49" fmla="*/ 443 h 521"/>
                <a:gd name="T50" fmla="*/ 249 w 312"/>
                <a:gd name="T51" fmla="*/ 425 h 521"/>
                <a:gd name="T52" fmla="*/ 239 w 312"/>
                <a:gd name="T53" fmla="*/ 340 h 521"/>
                <a:gd name="T54" fmla="*/ 239 w 312"/>
                <a:gd name="T55" fmla="*/ 313 h 521"/>
                <a:gd name="T56" fmla="*/ 252 w 312"/>
                <a:gd name="T57" fmla="*/ 267 h 521"/>
                <a:gd name="T58" fmla="*/ 259 w 312"/>
                <a:gd name="T59" fmla="*/ 234 h 521"/>
                <a:gd name="T60" fmla="*/ 262 w 312"/>
                <a:gd name="T61" fmla="*/ 209 h 521"/>
                <a:gd name="T62" fmla="*/ 252 w 312"/>
                <a:gd name="T63" fmla="*/ 192 h 521"/>
                <a:gd name="T64" fmla="*/ 252 w 312"/>
                <a:gd name="T65" fmla="*/ 173 h 521"/>
                <a:gd name="T66" fmla="*/ 259 w 312"/>
                <a:gd name="T67" fmla="*/ 161 h 521"/>
                <a:gd name="T68" fmla="*/ 296 w 312"/>
                <a:gd name="T69" fmla="*/ 133 h 521"/>
                <a:gd name="T70" fmla="*/ 312 w 312"/>
                <a:gd name="T71" fmla="*/ 88 h 521"/>
                <a:gd name="T72" fmla="*/ 296 w 312"/>
                <a:gd name="T73" fmla="*/ 61 h 521"/>
                <a:gd name="T74" fmla="*/ 293 w 312"/>
                <a:gd name="T75" fmla="*/ 49 h 521"/>
                <a:gd name="T76" fmla="*/ 299 w 312"/>
                <a:gd name="T77" fmla="*/ 39 h 521"/>
                <a:gd name="T78" fmla="*/ 296 w 312"/>
                <a:gd name="T79" fmla="*/ 30 h 521"/>
                <a:gd name="T80" fmla="*/ 289 w 312"/>
                <a:gd name="T81" fmla="*/ 0 h 521"/>
                <a:gd name="T82" fmla="*/ 0 w 312"/>
                <a:gd name="T83" fmla="*/ 66 h 5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2"/>
                <a:gd name="T127" fmla="*/ 0 h 521"/>
                <a:gd name="T128" fmla="*/ 312 w 312"/>
                <a:gd name="T129" fmla="*/ 521 h 5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2" h="521">
                  <a:moveTo>
                    <a:pt x="0" y="66"/>
                  </a:moveTo>
                  <a:lnTo>
                    <a:pt x="10" y="88"/>
                  </a:lnTo>
                  <a:lnTo>
                    <a:pt x="7" y="97"/>
                  </a:lnTo>
                  <a:lnTo>
                    <a:pt x="14" y="106"/>
                  </a:lnTo>
                  <a:lnTo>
                    <a:pt x="17" y="112"/>
                  </a:lnTo>
                  <a:lnTo>
                    <a:pt x="44" y="173"/>
                  </a:lnTo>
                  <a:lnTo>
                    <a:pt x="51" y="216"/>
                  </a:lnTo>
                  <a:lnTo>
                    <a:pt x="40" y="240"/>
                  </a:lnTo>
                  <a:lnTo>
                    <a:pt x="44" y="261"/>
                  </a:lnTo>
                  <a:lnTo>
                    <a:pt x="70" y="319"/>
                  </a:lnTo>
                  <a:lnTo>
                    <a:pt x="67" y="345"/>
                  </a:lnTo>
                  <a:lnTo>
                    <a:pt x="74" y="355"/>
                  </a:lnTo>
                  <a:lnTo>
                    <a:pt x="77" y="355"/>
                  </a:lnTo>
                  <a:lnTo>
                    <a:pt x="77" y="349"/>
                  </a:lnTo>
                  <a:lnTo>
                    <a:pt x="86" y="345"/>
                  </a:lnTo>
                  <a:lnTo>
                    <a:pt x="103" y="373"/>
                  </a:lnTo>
                  <a:lnTo>
                    <a:pt x="113" y="425"/>
                  </a:lnTo>
                  <a:lnTo>
                    <a:pt x="113" y="452"/>
                  </a:lnTo>
                  <a:lnTo>
                    <a:pt x="127" y="488"/>
                  </a:lnTo>
                  <a:lnTo>
                    <a:pt x="143" y="521"/>
                  </a:lnTo>
                  <a:lnTo>
                    <a:pt x="266" y="494"/>
                  </a:lnTo>
                  <a:lnTo>
                    <a:pt x="262" y="485"/>
                  </a:lnTo>
                  <a:lnTo>
                    <a:pt x="249" y="473"/>
                  </a:lnTo>
                  <a:lnTo>
                    <a:pt x="249" y="452"/>
                  </a:lnTo>
                  <a:lnTo>
                    <a:pt x="256" y="443"/>
                  </a:lnTo>
                  <a:lnTo>
                    <a:pt x="249" y="425"/>
                  </a:lnTo>
                  <a:lnTo>
                    <a:pt x="239" y="340"/>
                  </a:lnTo>
                  <a:lnTo>
                    <a:pt x="239" y="313"/>
                  </a:lnTo>
                  <a:lnTo>
                    <a:pt x="252" y="267"/>
                  </a:lnTo>
                  <a:lnTo>
                    <a:pt x="259" y="234"/>
                  </a:lnTo>
                  <a:lnTo>
                    <a:pt x="262" y="209"/>
                  </a:lnTo>
                  <a:lnTo>
                    <a:pt x="252" y="192"/>
                  </a:lnTo>
                  <a:lnTo>
                    <a:pt x="252" y="173"/>
                  </a:lnTo>
                  <a:lnTo>
                    <a:pt x="259" y="161"/>
                  </a:lnTo>
                  <a:lnTo>
                    <a:pt x="296" y="133"/>
                  </a:lnTo>
                  <a:lnTo>
                    <a:pt x="312" y="88"/>
                  </a:lnTo>
                  <a:lnTo>
                    <a:pt x="296" y="61"/>
                  </a:lnTo>
                  <a:lnTo>
                    <a:pt x="293" y="49"/>
                  </a:lnTo>
                  <a:lnTo>
                    <a:pt x="299" y="39"/>
                  </a:lnTo>
                  <a:lnTo>
                    <a:pt x="296" y="30"/>
                  </a:lnTo>
                  <a:lnTo>
                    <a:pt x="289" y="0"/>
                  </a:lnTo>
                  <a:lnTo>
                    <a:pt x="0" y="6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98" name="Freeform 479"/>
            <p:cNvSpPr>
              <a:spLocks noChangeAspect="1"/>
            </p:cNvSpPr>
            <p:nvPr/>
          </p:nvSpPr>
          <p:spPr bwMode="auto">
            <a:xfrm>
              <a:off x="10233" y="2833"/>
              <a:ext cx="289" cy="566"/>
            </a:xfrm>
            <a:custGeom>
              <a:avLst/>
              <a:gdLst>
                <a:gd name="T0" fmla="*/ 285 w 289"/>
                <a:gd name="T1" fmla="*/ 481 h 566"/>
                <a:gd name="T2" fmla="*/ 276 w 289"/>
                <a:gd name="T3" fmla="*/ 476 h 566"/>
                <a:gd name="T4" fmla="*/ 263 w 289"/>
                <a:gd name="T5" fmla="*/ 479 h 566"/>
                <a:gd name="T6" fmla="*/ 249 w 289"/>
                <a:gd name="T7" fmla="*/ 499 h 566"/>
                <a:gd name="T8" fmla="*/ 232 w 289"/>
                <a:gd name="T9" fmla="*/ 502 h 566"/>
                <a:gd name="T10" fmla="*/ 235 w 289"/>
                <a:gd name="T11" fmla="*/ 518 h 566"/>
                <a:gd name="T12" fmla="*/ 232 w 289"/>
                <a:gd name="T13" fmla="*/ 521 h 566"/>
                <a:gd name="T14" fmla="*/ 229 w 289"/>
                <a:gd name="T15" fmla="*/ 518 h 566"/>
                <a:gd name="T16" fmla="*/ 223 w 289"/>
                <a:gd name="T17" fmla="*/ 521 h 566"/>
                <a:gd name="T18" fmla="*/ 219 w 289"/>
                <a:gd name="T19" fmla="*/ 527 h 566"/>
                <a:gd name="T20" fmla="*/ 26 w 289"/>
                <a:gd name="T21" fmla="*/ 566 h 566"/>
                <a:gd name="T22" fmla="*/ 23 w 289"/>
                <a:gd name="T23" fmla="*/ 558 h 566"/>
                <a:gd name="T24" fmla="*/ 10 w 289"/>
                <a:gd name="T25" fmla="*/ 544 h 566"/>
                <a:gd name="T26" fmla="*/ 10 w 289"/>
                <a:gd name="T27" fmla="*/ 524 h 566"/>
                <a:gd name="T28" fmla="*/ 17 w 289"/>
                <a:gd name="T29" fmla="*/ 515 h 566"/>
                <a:gd name="T30" fmla="*/ 10 w 289"/>
                <a:gd name="T31" fmla="*/ 497 h 566"/>
                <a:gd name="T32" fmla="*/ 0 w 289"/>
                <a:gd name="T33" fmla="*/ 412 h 566"/>
                <a:gd name="T34" fmla="*/ 0 w 289"/>
                <a:gd name="T35" fmla="*/ 385 h 566"/>
                <a:gd name="T36" fmla="*/ 13 w 289"/>
                <a:gd name="T37" fmla="*/ 340 h 566"/>
                <a:gd name="T38" fmla="*/ 20 w 289"/>
                <a:gd name="T39" fmla="*/ 306 h 566"/>
                <a:gd name="T40" fmla="*/ 23 w 289"/>
                <a:gd name="T41" fmla="*/ 283 h 566"/>
                <a:gd name="T42" fmla="*/ 13 w 289"/>
                <a:gd name="T43" fmla="*/ 265 h 566"/>
                <a:gd name="T44" fmla="*/ 13 w 289"/>
                <a:gd name="T45" fmla="*/ 246 h 566"/>
                <a:gd name="T46" fmla="*/ 20 w 289"/>
                <a:gd name="T47" fmla="*/ 234 h 566"/>
                <a:gd name="T48" fmla="*/ 56 w 289"/>
                <a:gd name="T49" fmla="*/ 207 h 566"/>
                <a:gd name="T50" fmla="*/ 73 w 289"/>
                <a:gd name="T51" fmla="*/ 162 h 566"/>
                <a:gd name="T52" fmla="*/ 56 w 289"/>
                <a:gd name="T53" fmla="*/ 135 h 566"/>
                <a:gd name="T54" fmla="*/ 53 w 289"/>
                <a:gd name="T55" fmla="*/ 123 h 566"/>
                <a:gd name="T56" fmla="*/ 60 w 289"/>
                <a:gd name="T57" fmla="*/ 113 h 566"/>
                <a:gd name="T58" fmla="*/ 56 w 289"/>
                <a:gd name="T59" fmla="*/ 104 h 566"/>
                <a:gd name="T60" fmla="*/ 50 w 289"/>
                <a:gd name="T61" fmla="*/ 75 h 566"/>
                <a:gd name="T62" fmla="*/ 56 w 289"/>
                <a:gd name="T63" fmla="*/ 38 h 566"/>
                <a:gd name="T64" fmla="*/ 46 w 289"/>
                <a:gd name="T65" fmla="*/ 23 h 566"/>
                <a:gd name="T66" fmla="*/ 50 w 289"/>
                <a:gd name="T67" fmla="*/ 20 h 566"/>
                <a:gd name="T68" fmla="*/ 63 w 289"/>
                <a:gd name="T69" fmla="*/ 20 h 566"/>
                <a:gd name="T70" fmla="*/ 69 w 289"/>
                <a:gd name="T71" fmla="*/ 5 h 566"/>
                <a:gd name="T72" fmla="*/ 79 w 289"/>
                <a:gd name="T73" fmla="*/ 12 h 566"/>
                <a:gd name="T74" fmla="*/ 90 w 289"/>
                <a:gd name="T75" fmla="*/ 8 h 566"/>
                <a:gd name="T76" fmla="*/ 99 w 289"/>
                <a:gd name="T77" fmla="*/ 0 h 566"/>
                <a:gd name="T78" fmla="*/ 225 w 289"/>
                <a:gd name="T79" fmla="*/ 349 h 566"/>
                <a:gd name="T80" fmla="*/ 229 w 289"/>
                <a:gd name="T81" fmla="*/ 355 h 566"/>
                <a:gd name="T82" fmla="*/ 229 w 289"/>
                <a:gd name="T83" fmla="*/ 370 h 566"/>
                <a:gd name="T84" fmla="*/ 229 w 289"/>
                <a:gd name="T85" fmla="*/ 376 h 566"/>
                <a:gd name="T86" fmla="*/ 263 w 289"/>
                <a:gd name="T87" fmla="*/ 400 h 566"/>
                <a:gd name="T88" fmla="*/ 269 w 289"/>
                <a:gd name="T89" fmla="*/ 400 h 566"/>
                <a:gd name="T90" fmla="*/ 272 w 289"/>
                <a:gd name="T91" fmla="*/ 412 h 566"/>
                <a:gd name="T92" fmla="*/ 272 w 289"/>
                <a:gd name="T93" fmla="*/ 418 h 566"/>
                <a:gd name="T94" fmla="*/ 289 w 289"/>
                <a:gd name="T95" fmla="*/ 448 h 566"/>
                <a:gd name="T96" fmla="*/ 289 w 289"/>
                <a:gd name="T97" fmla="*/ 454 h 566"/>
                <a:gd name="T98" fmla="*/ 285 w 289"/>
                <a:gd name="T99" fmla="*/ 466 h 566"/>
                <a:gd name="T100" fmla="*/ 285 w 289"/>
                <a:gd name="T101" fmla="*/ 481 h 56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89"/>
                <a:gd name="T154" fmla="*/ 0 h 566"/>
                <a:gd name="T155" fmla="*/ 289 w 289"/>
                <a:gd name="T156" fmla="*/ 566 h 56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89" h="566">
                  <a:moveTo>
                    <a:pt x="285" y="481"/>
                  </a:moveTo>
                  <a:lnTo>
                    <a:pt x="276" y="476"/>
                  </a:lnTo>
                  <a:lnTo>
                    <a:pt x="263" y="479"/>
                  </a:lnTo>
                  <a:lnTo>
                    <a:pt x="249" y="499"/>
                  </a:lnTo>
                  <a:lnTo>
                    <a:pt x="232" y="502"/>
                  </a:lnTo>
                  <a:lnTo>
                    <a:pt x="235" y="518"/>
                  </a:lnTo>
                  <a:lnTo>
                    <a:pt x="232" y="521"/>
                  </a:lnTo>
                  <a:lnTo>
                    <a:pt x="229" y="518"/>
                  </a:lnTo>
                  <a:lnTo>
                    <a:pt x="223" y="521"/>
                  </a:lnTo>
                  <a:lnTo>
                    <a:pt x="219" y="527"/>
                  </a:lnTo>
                  <a:lnTo>
                    <a:pt x="26" y="566"/>
                  </a:lnTo>
                  <a:lnTo>
                    <a:pt x="23" y="558"/>
                  </a:lnTo>
                  <a:lnTo>
                    <a:pt x="10" y="544"/>
                  </a:lnTo>
                  <a:lnTo>
                    <a:pt x="10" y="524"/>
                  </a:lnTo>
                  <a:lnTo>
                    <a:pt x="17" y="515"/>
                  </a:lnTo>
                  <a:lnTo>
                    <a:pt x="10" y="497"/>
                  </a:lnTo>
                  <a:lnTo>
                    <a:pt x="0" y="412"/>
                  </a:lnTo>
                  <a:lnTo>
                    <a:pt x="0" y="385"/>
                  </a:lnTo>
                  <a:lnTo>
                    <a:pt x="13" y="340"/>
                  </a:lnTo>
                  <a:lnTo>
                    <a:pt x="20" y="306"/>
                  </a:lnTo>
                  <a:lnTo>
                    <a:pt x="23" y="283"/>
                  </a:lnTo>
                  <a:lnTo>
                    <a:pt x="13" y="265"/>
                  </a:lnTo>
                  <a:lnTo>
                    <a:pt x="13" y="246"/>
                  </a:lnTo>
                  <a:lnTo>
                    <a:pt x="20" y="234"/>
                  </a:lnTo>
                  <a:lnTo>
                    <a:pt x="56" y="207"/>
                  </a:lnTo>
                  <a:lnTo>
                    <a:pt x="73" y="162"/>
                  </a:lnTo>
                  <a:lnTo>
                    <a:pt x="56" y="135"/>
                  </a:lnTo>
                  <a:lnTo>
                    <a:pt x="53" y="123"/>
                  </a:lnTo>
                  <a:lnTo>
                    <a:pt x="60" y="113"/>
                  </a:lnTo>
                  <a:lnTo>
                    <a:pt x="56" y="104"/>
                  </a:lnTo>
                  <a:lnTo>
                    <a:pt x="50" y="75"/>
                  </a:lnTo>
                  <a:lnTo>
                    <a:pt x="56" y="38"/>
                  </a:lnTo>
                  <a:lnTo>
                    <a:pt x="46" y="23"/>
                  </a:lnTo>
                  <a:lnTo>
                    <a:pt x="50" y="20"/>
                  </a:lnTo>
                  <a:lnTo>
                    <a:pt x="63" y="20"/>
                  </a:lnTo>
                  <a:lnTo>
                    <a:pt x="69" y="5"/>
                  </a:lnTo>
                  <a:lnTo>
                    <a:pt x="79" y="12"/>
                  </a:lnTo>
                  <a:lnTo>
                    <a:pt x="90" y="8"/>
                  </a:lnTo>
                  <a:lnTo>
                    <a:pt x="99" y="0"/>
                  </a:lnTo>
                  <a:lnTo>
                    <a:pt x="225" y="349"/>
                  </a:lnTo>
                  <a:lnTo>
                    <a:pt x="229" y="355"/>
                  </a:lnTo>
                  <a:lnTo>
                    <a:pt x="229" y="370"/>
                  </a:lnTo>
                  <a:lnTo>
                    <a:pt x="229" y="376"/>
                  </a:lnTo>
                  <a:lnTo>
                    <a:pt x="263" y="400"/>
                  </a:lnTo>
                  <a:lnTo>
                    <a:pt x="269" y="400"/>
                  </a:lnTo>
                  <a:lnTo>
                    <a:pt x="272" y="412"/>
                  </a:lnTo>
                  <a:lnTo>
                    <a:pt x="272" y="418"/>
                  </a:lnTo>
                  <a:lnTo>
                    <a:pt x="289" y="448"/>
                  </a:lnTo>
                  <a:lnTo>
                    <a:pt x="289" y="454"/>
                  </a:lnTo>
                  <a:lnTo>
                    <a:pt x="285" y="466"/>
                  </a:lnTo>
                  <a:lnTo>
                    <a:pt x="285" y="48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2999" name="Freeform 480"/>
            <p:cNvSpPr>
              <a:spLocks noChangeAspect="1"/>
            </p:cNvSpPr>
            <p:nvPr/>
          </p:nvSpPr>
          <p:spPr bwMode="auto">
            <a:xfrm>
              <a:off x="10233" y="2833"/>
              <a:ext cx="289" cy="566"/>
            </a:xfrm>
            <a:custGeom>
              <a:avLst/>
              <a:gdLst>
                <a:gd name="T0" fmla="*/ 285 w 289"/>
                <a:gd name="T1" fmla="*/ 482 h 566"/>
                <a:gd name="T2" fmla="*/ 276 w 289"/>
                <a:gd name="T3" fmla="*/ 476 h 566"/>
                <a:gd name="T4" fmla="*/ 263 w 289"/>
                <a:gd name="T5" fmla="*/ 479 h 566"/>
                <a:gd name="T6" fmla="*/ 249 w 289"/>
                <a:gd name="T7" fmla="*/ 499 h 566"/>
                <a:gd name="T8" fmla="*/ 232 w 289"/>
                <a:gd name="T9" fmla="*/ 503 h 566"/>
                <a:gd name="T10" fmla="*/ 236 w 289"/>
                <a:gd name="T11" fmla="*/ 518 h 566"/>
                <a:gd name="T12" fmla="*/ 232 w 289"/>
                <a:gd name="T13" fmla="*/ 521 h 566"/>
                <a:gd name="T14" fmla="*/ 229 w 289"/>
                <a:gd name="T15" fmla="*/ 518 h 566"/>
                <a:gd name="T16" fmla="*/ 223 w 289"/>
                <a:gd name="T17" fmla="*/ 521 h 566"/>
                <a:gd name="T18" fmla="*/ 220 w 289"/>
                <a:gd name="T19" fmla="*/ 527 h 566"/>
                <a:gd name="T20" fmla="*/ 27 w 289"/>
                <a:gd name="T21" fmla="*/ 566 h 566"/>
                <a:gd name="T22" fmla="*/ 23 w 289"/>
                <a:gd name="T23" fmla="*/ 558 h 566"/>
                <a:gd name="T24" fmla="*/ 10 w 289"/>
                <a:gd name="T25" fmla="*/ 545 h 566"/>
                <a:gd name="T26" fmla="*/ 10 w 289"/>
                <a:gd name="T27" fmla="*/ 524 h 566"/>
                <a:gd name="T28" fmla="*/ 17 w 289"/>
                <a:gd name="T29" fmla="*/ 515 h 566"/>
                <a:gd name="T30" fmla="*/ 10 w 289"/>
                <a:gd name="T31" fmla="*/ 497 h 566"/>
                <a:gd name="T32" fmla="*/ 0 w 289"/>
                <a:gd name="T33" fmla="*/ 413 h 566"/>
                <a:gd name="T34" fmla="*/ 0 w 289"/>
                <a:gd name="T35" fmla="*/ 385 h 566"/>
                <a:gd name="T36" fmla="*/ 13 w 289"/>
                <a:gd name="T37" fmla="*/ 340 h 566"/>
                <a:gd name="T38" fmla="*/ 20 w 289"/>
                <a:gd name="T39" fmla="*/ 307 h 566"/>
                <a:gd name="T40" fmla="*/ 23 w 289"/>
                <a:gd name="T41" fmla="*/ 283 h 566"/>
                <a:gd name="T42" fmla="*/ 13 w 289"/>
                <a:gd name="T43" fmla="*/ 265 h 566"/>
                <a:gd name="T44" fmla="*/ 13 w 289"/>
                <a:gd name="T45" fmla="*/ 247 h 566"/>
                <a:gd name="T46" fmla="*/ 20 w 289"/>
                <a:gd name="T47" fmla="*/ 234 h 566"/>
                <a:gd name="T48" fmla="*/ 56 w 289"/>
                <a:gd name="T49" fmla="*/ 207 h 566"/>
                <a:gd name="T50" fmla="*/ 73 w 289"/>
                <a:gd name="T51" fmla="*/ 162 h 566"/>
                <a:gd name="T52" fmla="*/ 56 w 289"/>
                <a:gd name="T53" fmla="*/ 135 h 566"/>
                <a:gd name="T54" fmla="*/ 54 w 289"/>
                <a:gd name="T55" fmla="*/ 123 h 566"/>
                <a:gd name="T56" fmla="*/ 60 w 289"/>
                <a:gd name="T57" fmla="*/ 114 h 566"/>
                <a:gd name="T58" fmla="*/ 56 w 289"/>
                <a:gd name="T59" fmla="*/ 105 h 566"/>
                <a:gd name="T60" fmla="*/ 50 w 289"/>
                <a:gd name="T61" fmla="*/ 75 h 566"/>
                <a:gd name="T62" fmla="*/ 56 w 289"/>
                <a:gd name="T63" fmla="*/ 38 h 566"/>
                <a:gd name="T64" fmla="*/ 46 w 289"/>
                <a:gd name="T65" fmla="*/ 24 h 566"/>
                <a:gd name="T66" fmla="*/ 50 w 289"/>
                <a:gd name="T67" fmla="*/ 20 h 566"/>
                <a:gd name="T68" fmla="*/ 63 w 289"/>
                <a:gd name="T69" fmla="*/ 20 h 566"/>
                <a:gd name="T70" fmla="*/ 70 w 289"/>
                <a:gd name="T71" fmla="*/ 5 h 566"/>
                <a:gd name="T72" fmla="*/ 80 w 289"/>
                <a:gd name="T73" fmla="*/ 12 h 566"/>
                <a:gd name="T74" fmla="*/ 90 w 289"/>
                <a:gd name="T75" fmla="*/ 8 h 566"/>
                <a:gd name="T76" fmla="*/ 100 w 289"/>
                <a:gd name="T77" fmla="*/ 0 h 566"/>
                <a:gd name="T78" fmla="*/ 226 w 289"/>
                <a:gd name="T79" fmla="*/ 349 h 566"/>
                <a:gd name="T80" fmla="*/ 229 w 289"/>
                <a:gd name="T81" fmla="*/ 355 h 566"/>
                <a:gd name="T82" fmla="*/ 229 w 289"/>
                <a:gd name="T83" fmla="*/ 370 h 566"/>
                <a:gd name="T84" fmla="*/ 229 w 289"/>
                <a:gd name="T85" fmla="*/ 376 h 566"/>
                <a:gd name="T86" fmla="*/ 263 w 289"/>
                <a:gd name="T87" fmla="*/ 400 h 566"/>
                <a:gd name="T88" fmla="*/ 269 w 289"/>
                <a:gd name="T89" fmla="*/ 400 h 566"/>
                <a:gd name="T90" fmla="*/ 272 w 289"/>
                <a:gd name="T91" fmla="*/ 413 h 566"/>
                <a:gd name="T92" fmla="*/ 272 w 289"/>
                <a:gd name="T93" fmla="*/ 418 h 566"/>
                <a:gd name="T94" fmla="*/ 289 w 289"/>
                <a:gd name="T95" fmla="*/ 448 h 566"/>
                <a:gd name="T96" fmla="*/ 289 w 289"/>
                <a:gd name="T97" fmla="*/ 455 h 566"/>
                <a:gd name="T98" fmla="*/ 285 w 289"/>
                <a:gd name="T99" fmla="*/ 466 h 566"/>
                <a:gd name="T100" fmla="*/ 285 w 289"/>
                <a:gd name="T101" fmla="*/ 482 h 56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89"/>
                <a:gd name="T154" fmla="*/ 0 h 566"/>
                <a:gd name="T155" fmla="*/ 289 w 289"/>
                <a:gd name="T156" fmla="*/ 566 h 56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89" h="566">
                  <a:moveTo>
                    <a:pt x="285" y="482"/>
                  </a:moveTo>
                  <a:lnTo>
                    <a:pt x="276" y="476"/>
                  </a:lnTo>
                  <a:lnTo>
                    <a:pt x="263" y="479"/>
                  </a:lnTo>
                  <a:lnTo>
                    <a:pt x="249" y="499"/>
                  </a:lnTo>
                  <a:lnTo>
                    <a:pt x="232" y="503"/>
                  </a:lnTo>
                  <a:lnTo>
                    <a:pt x="236" y="518"/>
                  </a:lnTo>
                  <a:lnTo>
                    <a:pt x="232" y="521"/>
                  </a:lnTo>
                  <a:lnTo>
                    <a:pt x="229" y="518"/>
                  </a:lnTo>
                  <a:lnTo>
                    <a:pt x="223" y="521"/>
                  </a:lnTo>
                  <a:lnTo>
                    <a:pt x="220" y="527"/>
                  </a:lnTo>
                  <a:lnTo>
                    <a:pt x="27" y="566"/>
                  </a:lnTo>
                  <a:lnTo>
                    <a:pt x="23" y="558"/>
                  </a:lnTo>
                  <a:lnTo>
                    <a:pt x="10" y="545"/>
                  </a:lnTo>
                  <a:lnTo>
                    <a:pt x="10" y="524"/>
                  </a:lnTo>
                  <a:lnTo>
                    <a:pt x="17" y="515"/>
                  </a:lnTo>
                  <a:lnTo>
                    <a:pt x="10" y="497"/>
                  </a:lnTo>
                  <a:lnTo>
                    <a:pt x="0" y="413"/>
                  </a:lnTo>
                  <a:lnTo>
                    <a:pt x="0" y="385"/>
                  </a:lnTo>
                  <a:lnTo>
                    <a:pt x="13" y="340"/>
                  </a:lnTo>
                  <a:lnTo>
                    <a:pt x="20" y="307"/>
                  </a:lnTo>
                  <a:lnTo>
                    <a:pt x="23" y="283"/>
                  </a:lnTo>
                  <a:lnTo>
                    <a:pt x="13" y="265"/>
                  </a:lnTo>
                  <a:lnTo>
                    <a:pt x="13" y="247"/>
                  </a:lnTo>
                  <a:lnTo>
                    <a:pt x="20" y="234"/>
                  </a:lnTo>
                  <a:lnTo>
                    <a:pt x="56" y="207"/>
                  </a:lnTo>
                  <a:lnTo>
                    <a:pt x="73" y="162"/>
                  </a:lnTo>
                  <a:lnTo>
                    <a:pt x="56" y="135"/>
                  </a:lnTo>
                  <a:lnTo>
                    <a:pt x="54" y="123"/>
                  </a:lnTo>
                  <a:lnTo>
                    <a:pt x="60" y="114"/>
                  </a:lnTo>
                  <a:lnTo>
                    <a:pt x="56" y="105"/>
                  </a:lnTo>
                  <a:lnTo>
                    <a:pt x="50" y="75"/>
                  </a:lnTo>
                  <a:lnTo>
                    <a:pt x="56" y="38"/>
                  </a:lnTo>
                  <a:lnTo>
                    <a:pt x="46" y="24"/>
                  </a:lnTo>
                  <a:lnTo>
                    <a:pt x="50" y="20"/>
                  </a:lnTo>
                  <a:lnTo>
                    <a:pt x="63" y="20"/>
                  </a:lnTo>
                  <a:lnTo>
                    <a:pt x="70" y="5"/>
                  </a:lnTo>
                  <a:lnTo>
                    <a:pt x="80" y="12"/>
                  </a:lnTo>
                  <a:lnTo>
                    <a:pt x="90" y="8"/>
                  </a:lnTo>
                  <a:lnTo>
                    <a:pt x="100" y="0"/>
                  </a:lnTo>
                  <a:lnTo>
                    <a:pt x="226" y="349"/>
                  </a:lnTo>
                  <a:lnTo>
                    <a:pt x="229" y="355"/>
                  </a:lnTo>
                  <a:lnTo>
                    <a:pt x="229" y="370"/>
                  </a:lnTo>
                  <a:lnTo>
                    <a:pt x="229" y="376"/>
                  </a:lnTo>
                  <a:lnTo>
                    <a:pt x="263" y="400"/>
                  </a:lnTo>
                  <a:lnTo>
                    <a:pt x="269" y="400"/>
                  </a:lnTo>
                  <a:lnTo>
                    <a:pt x="272" y="413"/>
                  </a:lnTo>
                  <a:lnTo>
                    <a:pt x="272" y="418"/>
                  </a:lnTo>
                  <a:lnTo>
                    <a:pt x="289" y="448"/>
                  </a:lnTo>
                  <a:lnTo>
                    <a:pt x="289" y="455"/>
                  </a:lnTo>
                  <a:lnTo>
                    <a:pt x="285" y="466"/>
                  </a:lnTo>
                  <a:lnTo>
                    <a:pt x="285" y="48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000" name="Freeform 481"/>
            <p:cNvSpPr>
              <a:spLocks noChangeAspect="1"/>
            </p:cNvSpPr>
            <p:nvPr/>
          </p:nvSpPr>
          <p:spPr bwMode="auto">
            <a:xfrm>
              <a:off x="10233" y="2833"/>
              <a:ext cx="289" cy="566"/>
            </a:xfrm>
            <a:custGeom>
              <a:avLst/>
              <a:gdLst>
                <a:gd name="T0" fmla="*/ 285 w 289"/>
                <a:gd name="T1" fmla="*/ 482 h 566"/>
                <a:gd name="T2" fmla="*/ 276 w 289"/>
                <a:gd name="T3" fmla="*/ 476 h 566"/>
                <a:gd name="T4" fmla="*/ 263 w 289"/>
                <a:gd name="T5" fmla="*/ 479 h 566"/>
                <a:gd name="T6" fmla="*/ 249 w 289"/>
                <a:gd name="T7" fmla="*/ 499 h 566"/>
                <a:gd name="T8" fmla="*/ 232 w 289"/>
                <a:gd name="T9" fmla="*/ 503 h 566"/>
                <a:gd name="T10" fmla="*/ 236 w 289"/>
                <a:gd name="T11" fmla="*/ 518 h 566"/>
                <a:gd name="T12" fmla="*/ 232 w 289"/>
                <a:gd name="T13" fmla="*/ 521 h 566"/>
                <a:gd name="T14" fmla="*/ 229 w 289"/>
                <a:gd name="T15" fmla="*/ 518 h 566"/>
                <a:gd name="T16" fmla="*/ 223 w 289"/>
                <a:gd name="T17" fmla="*/ 521 h 566"/>
                <a:gd name="T18" fmla="*/ 220 w 289"/>
                <a:gd name="T19" fmla="*/ 527 h 566"/>
                <a:gd name="T20" fmla="*/ 27 w 289"/>
                <a:gd name="T21" fmla="*/ 566 h 566"/>
                <a:gd name="T22" fmla="*/ 23 w 289"/>
                <a:gd name="T23" fmla="*/ 558 h 566"/>
                <a:gd name="T24" fmla="*/ 10 w 289"/>
                <a:gd name="T25" fmla="*/ 545 h 566"/>
                <a:gd name="T26" fmla="*/ 10 w 289"/>
                <a:gd name="T27" fmla="*/ 524 h 566"/>
                <a:gd name="T28" fmla="*/ 17 w 289"/>
                <a:gd name="T29" fmla="*/ 515 h 566"/>
                <a:gd name="T30" fmla="*/ 10 w 289"/>
                <a:gd name="T31" fmla="*/ 497 h 566"/>
                <a:gd name="T32" fmla="*/ 0 w 289"/>
                <a:gd name="T33" fmla="*/ 413 h 566"/>
                <a:gd name="T34" fmla="*/ 0 w 289"/>
                <a:gd name="T35" fmla="*/ 385 h 566"/>
                <a:gd name="T36" fmla="*/ 13 w 289"/>
                <a:gd name="T37" fmla="*/ 340 h 566"/>
                <a:gd name="T38" fmla="*/ 20 w 289"/>
                <a:gd name="T39" fmla="*/ 307 h 566"/>
                <a:gd name="T40" fmla="*/ 23 w 289"/>
                <a:gd name="T41" fmla="*/ 283 h 566"/>
                <a:gd name="T42" fmla="*/ 13 w 289"/>
                <a:gd name="T43" fmla="*/ 265 h 566"/>
                <a:gd name="T44" fmla="*/ 13 w 289"/>
                <a:gd name="T45" fmla="*/ 247 h 566"/>
                <a:gd name="T46" fmla="*/ 20 w 289"/>
                <a:gd name="T47" fmla="*/ 234 h 566"/>
                <a:gd name="T48" fmla="*/ 56 w 289"/>
                <a:gd name="T49" fmla="*/ 207 h 566"/>
                <a:gd name="T50" fmla="*/ 73 w 289"/>
                <a:gd name="T51" fmla="*/ 162 h 566"/>
                <a:gd name="T52" fmla="*/ 56 w 289"/>
                <a:gd name="T53" fmla="*/ 135 h 566"/>
                <a:gd name="T54" fmla="*/ 54 w 289"/>
                <a:gd name="T55" fmla="*/ 123 h 566"/>
                <a:gd name="T56" fmla="*/ 60 w 289"/>
                <a:gd name="T57" fmla="*/ 114 h 566"/>
                <a:gd name="T58" fmla="*/ 56 w 289"/>
                <a:gd name="T59" fmla="*/ 105 h 566"/>
                <a:gd name="T60" fmla="*/ 50 w 289"/>
                <a:gd name="T61" fmla="*/ 75 h 566"/>
                <a:gd name="T62" fmla="*/ 56 w 289"/>
                <a:gd name="T63" fmla="*/ 38 h 566"/>
                <a:gd name="T64" fmla="*/ 46 w 289"/>
                <a:gd name="T65" fmla="*/ 24 h 566"/>
                <a:gd name="T66" fmla="*/ 50 w 289"/>
                <a:gd name="T67" fmla="*/ 20 h 566"/>
                <a:gd name="T68" fmla="*/ 63 w 289"/>
                <a:gd name="T69" fmla="*/ 20 h 566"/>
                <a:gd name="T70" fmla="*/ 70 w 289"/>
                <a:gd name="T71" fmla="*/ 5 h 566"/>
                <a:gd name="T72" fmla="*/ 80 w 289"/>
                <a:gd name="T73" fmla="*/ 12 h 566"/>
                <a:gd name="T74" fmla="*/ 90 w 289"/>
                <a:gd name="T75" fmla="*/ 8 h 566"/>
                <a:gd name="T76" fmla="*/ 100 w 289"/>
                <a:gd name="T77" fmla="*/ 0 h 566"/>
                <a:gd name="T78" fmla="*/ 226 w 289"/>
                <a:gd name="T79" fmla="*/ 349 h 566"/>
                <a:gd name="T80" fmla="*/ 229 w 289"/>
                <a:gd name="T81" fmla="*/ 355 h 566"/>
                <a:gd name="T82" fmla="*/ 229 w 289"/>
                <a:gd name="T83" fmla="*/ 370 h 566"/>
                <a:gd name="T84" fmla="*/ 229 w 289"/>
                <a:gd name="T85" fmla="*/ 376 h 566"/>
                <a:gd name="T86" fmla="*/ 263 w 289"/>
                <a:gd name="T87" fmla="*/ 400 h 566"/>
                <a:gd name="T88" fmla="*/ 269 w 289"/>
                <a:gd name="T89" fmla="*/ 400 h 566"/>
                <a:gd name="T90" fmla="*/ 272 w 289"/>
                <a:gd name="T91" fmla="*/ 413 h 566"/>
                <a:gd name="T92" fmla="*/ 272 w 289"/>
                <a:gd name="T93" fmla="*/ 418 h 566"/>
                <a:gd name="T94" fmla="*/ 289 w 289"/>
                <a:gd name="T95" fmla="*/ 448 h 566"/>
                <a:gd name="T96" fmla="*/ 289 w 289"/>
                <a:gd name="T97" fmla="*/ 455 h 566"/>
                <a:gd name="T98" fmla="*/ 285 w 289"/>
                <a:gd name="T99" fmla="*/ 466 h 566"/>
                <a:gd name="T100" fmla="*/ 285 w 289"/>
                <a:gd name="T101" fmla="*/ 482 h 56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89"/>
                <a:gd name="T154" fmla="*/ 0 h 566"/>
                <a:gd name="T155" fmla="*/ 289 w 289"/>
                <a:gd name="T156" fmla="*/ 566 h 56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89" h="566">
                  <a:moveTo>
                    <a:pt x="285" y="482"/>
                  </a:moveTo>
                  <a:lnTo>
                    <a:pt x="276" y="476"/>
                  </a:lnTo>
                  <a:lnTo>
                    <a:pt x="263" y="479"/>
                  </a:lnTo>
                  <a:lnTo>
                    <a:pt x="249" y="499"/>
                  </a:lnTo>
                  <a:lnTo>
                    <a:pt x="232" y="503"/>
                  </a:lnTo>
                  <a:lnTo>
                    <a:pt x="236" y="518"/>
                  </a:lnTo>
                  <a:lnTo>
                    <a:pt x="232" y="521"/>
                  </a:lnTo>
                  <a:lnTo>
                    <a:pt x="229" y="518"/>
                  </a:lnTo>
                  <a:lnTo>
                    <a:pt x="223" y="521"/>
                  </a:lnTo>
                  <a:lnTo>
                    <a:pt x="220" y="527"/>
                  </a:lnTo>
                  <a:lnTo>
                    <a:pt x="27" y="566"/>
                  </a:lnTo>
                  <a:lnTo>
                    <a:pt x="23" y="558"/>
                  </a:lnTo>
                  <a:lnTo>
                    <a:pt x="10" y="545"/>
                  </a:lnTo>
                  <a:lnTo>
                    <a:pt x="10" y="524"/>
                  </a:lnTo>
                  <a:lnTo>
                    <a:pt x="17" y="515"/>
                  </a:lnTo>
                  <a:lnTo>
                    <a:pt x="10" y="497"/>
                  </a:lnTo>
                  <a:lnTo>
                    <a:pt x="0" y="413"/>
                  </a:lnTo>
                  <a:lnTo>
                    <a:pt x="0" y="385"/>
                  </a:lnTo>
                  <a:lnTo>
                    <a:pt x="13" y="340"/>
                  </a:lnTo>
                  <a:lnTo>
                    <a:pt x="20" y="307"/>
                  </a:lnTo>
                  <a:lnTo>
                    <a:pt x="23" y="283"/>
                  </a:lnTo>
                  <a:lnTo>
                    <a:pt x="13" y="265"/>
                  </a:lnTo>
                  <a:lnTo>
                    <a:pt x="13" y="247"/>
                  </a:lnTo>
                  <a:lnTo>
                    <a:pt x="20" y="234"/>
                  </a:lnTo>
                  <a:lnTo>
                    <a:pt x="56" y="207"/>
                  </a:lnTo>
                  <a:lnTo>
                    <a:pt x="73" y="162"/>
                  </a:lnTo>
                  <a:lnTo>
                    <a:pt x="56" y="135"/>
                  </a:lnTo>
                  <a:lnTo>
                    <a:pt x="54" y="123"/>
                  </a:lnTo>
                  <a:lnTo>
                    <a:pt x="60" y="114"/>
                  </a:lnTo>
                  <a:lnTo>
                    <a:pt x="56" y="105"/>
                  </a:lnTo>
                  <a:lnTo>
                    <a:pt x="50" y="75"/>
                  </a:lnTo>
                  <a:lnTo>
                    <a:pt x="56" y="38"/>
                  </a:lnTo>
                  <a:lnTo>
                    <a:pt x="46" y="24"/>
                  </a:lnTo>
                  <a:lnTo>
                    <a:pt x="50" y="20"/>
                  </a:lnTo>
                  <a:lnTo>
                    <a:pt x="63" y="20"/>
                  </a:lnTo>
                  <a:lnTo>
                    <a:pt x="70" y="5"/>
                  </a:lnTo>
                  <a:lnTo>
                    <a:pt x="80" y="12"/>
                  </a:lnTo>
                  <a:lnTo>
                    <a:pt x="90" y="8"/>
                  </a:lnTo>
                  <a:lnTo>
                    <a:pt x="100" y="0"/>
                  </a:lnTo>
                  <a:lnTo>
                    <a:pt x="226" y="349"/>
                  </a:lnTo>
                  <a:lnTo>
                    <a:pt x="229" y="355"/>
                  </a:lnTo>
                  <a:lnTo>
                    <a:pt x="229" y="370"/>
                  </a:lnTo>
                  <a:lnTo>
                    <a:pt x="229" y="376"/>
                  </a:lnTo>
                  <a:lnTo>
                    <a:pt x="263" y="400"/>
                  </a:lnTo>
                  <a:lnTo>
                    <a:pt x="269" y="400"/>
                  </a:lnTo>
                  <a:lnTo>
                    <a:pt x="272" y="413"/>
                  </a:lnTo>
                  <a:lnTo>
                    <a:pt x="272" y="418"/>
                  </a:lnTo>
                  <a:lnTo>
                    <a:pt x="289" y="448"/>
                  </a:lnTo>
                  <a:lnTo>
                    <a:pt x="289" y="455"/>
                  </a:lnTo>
                  <a:lnTo>
                    <a:pt x="285" y="466"/>
                  </a:lnTo>
                  <a:lnTo>
                    <a:pt x="285" y="48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001" name="Freeform 482"/>
            <p:cNvSpPr>
              <a:spLocks noChangeAspect="1"/>
            </p:cNvSpPr>
            <p:nvPr/>
          </p:nvSpPr>
          <p:spPr bwMode="auto">
            <a:xfrm>
              <a:off x="10329" y="2315"/>
              <a:ext cx="664" cy="967"/>
            </a:xfrm>
            <a:custGeom>
              <a:avLst/>
              <a:gdLst>
                <a:gd name="T0" fmla="*/ 127 w 664"/>
                <a:gd name="T1" fmla="*/ 868 h 967"/>
                <a:gd name="T2" fmla="*/ 130 w 664"/>
                <a:gd name="T3" fmla="*/ 889 h 967"/>
                <a:gd name="T4" fmla="*/ 164 w 664"/>
                <a:gd name="T5" fmla="*/ 919 h 967"/>
                <a:gd name="T6" fmla="*/ 173 w 664"/>
                <a:gd name="T7" fmla="*/ 931 h 967"/>
                <a:gd name="T8" fmla="*/ 190 w 664"/>
                <a:gd name="T9" fmla="*/ 967 h 967"/>
                <a:gd name="T10" fmla="*/ 197 w 664"/>
                <a:gd name="T11" fmla="*/ 937 h 967"/>
                <a:gd name="T12" fmla="*/ 217 w 664"/>
                <a:gd name="T13" fmla="*/ 887 h 967"/>
                <a:gd name="T14" fmla="*/ 240 w 664"/>
                <a:gd name="T15" fmla="*/ 831 h 967"/>
                <a:gd name="T16" fmla="*/ 237 w 664"/>
                <a:gd name="T17" fmla="*/ 820 h 967"/>
                <a:gd name="T18" fmla="*/ 271 w 664"/>
                <a:gd name="T19" fmla="*/ 763 h 967"/>
                <a:gd name="T20" fmla="*/ 284 w 664"/>
                <a:gd name="T21" fmla="*/ 784 h 967"/>
                <a:gd name="T22" fmla="*/ 293 w 664"/>
                <a:gd name="T23" fmla="*/ 781 h 967"/>
                <a:gd name="T24" fmla="*/ 297 w 664"/>
                <a:gd name="T25" fmla="*/ 757 h 967"/>
                <a:gd name="T26" fmla="*/ 344 w 664"/>
                <a:gd name="T27" fmla="*/ 739 h 967"/>
                <a:gd name="T28" fmla="*/ 350 w 664"/>
                <a:gd name="T29" fmla="*/ 721 h 967"/>
                <a:gd name="T30" fmla="*/ 380 w 664"/>
                <a:gd name="T31" fmla="*/ 712 h 967"/>
                <a:gd name="T32" fmla="*/ 390 w 664"/>
                <a:gd name="T33" fmla="*/ 681 h 967"/>
                <a:gd name="T34" fmla="*/ 411 w 664"/>
                <a:gd name="T35" fmla="*/ 639 h 967"/>
                <a:gd name="T36" fmla="*/ 417 w 664"/>
                <a:gd name="T37" fmla="*/ 628 h 967"/>
                <a:gd name="T38" fmla="*/ 454 w 664"/>
                <a:gd name="T39" fmla="*/ 628 h 967"/>
                <a:gd name="T40" fmla="*/ 467 w 664"/>
                <a:gd name="T41" fmla="*/ 594 h 967"/>
                <a:gd name="T42" fmla="*/ 494 w 664"/>
                <a:gd name="T43" fmla="*/ 570 h 967"/>
                <a:gd name="T44" fmla="*/ 533 w 664"/>
                <a:gd name="T45" fmla="*/ 588 h 967"/>
                <a:gd name="T46" fmla="*/ 580 w 664"/>
                <a:gd name="T47" fmla="*/ 539 h 967"/>
                <a:gd name="T48" fmla="*/ 624 w 664"/>
                <a:gd name="T49" fmla="*/ 498 h 967"/>
                <a:gd name="T50" fmla="*/ 641 w 664"/>
                <a:gd name="T51" fmla="*/ 494 h 967"/>
                <a:gd name="T52" fmla="*/ 664 w 664"/>
                <a:gd name="T53" fmla="*/ 467 h 967"/>
                <a:gd name="T54" fmla="*/ 647 w 664"/>
                <a:gd name="T55" fmla="*/ 446 h 967"/>
                <a:gd name="T56" fmla="*/ 633 w 664"/>
                <a:gd name="T57" fmla="*/ 446 h 967"/>
                <a:gd name="T58" fmla="*/ 647 w 664"/>
                <a:gd name="T59" fmla="*/ 428 h 967"/>
                <a:gd name="T60" fmla="*/ 630 w 664"/>
                <a:gd name="T61" fmla="*/ 392 h 967"/>
                <a:gd name="T62" fmla="*/ 604 w 664"/>
                <a:gd name="T63" fmla="*/ 386 h 967"/>
                <a:gd name="T64" fmla="*/ 583 w 664"/>
                <a:gd name="T65" fmla="*/ 395 h 967"/>
                <a:gd name="T66" fmla="*/ 550 w 664"/>
                <a:gd name="T67" fmla="*/ 338 h 967"/>
                <a:gd name="T68" fmla="*/ 554 w 664"/>
                <a:gd name="T69" fmla="*/ 320 h 967"/>
                <a:gd name="T70" fmla="*/ 540 w 664"/>
                <a:gd name="T71" fmla="*/ 316 h 967"/>
                <a:gd name="T72" fmla="*/ 510 w 664"/>
                <a:gd name="T73" fmla="*/ 314 h 967"/>
                <a:gd name="T74" fmla="*/ 486 w 664"/>
                <a:gd name="T75" fmla="*/ 308 h 967"/>
                <a:gd name="T76" fmla="*/ 474 w 664"/>
                <a:gd name="T77" fmla="*/ 269 h 967"/>
                <a:gd name="T78" fmla="*/ 326 w 664"/>
                <a:gd name="T79" fmla="*/ 3 h 967"/>
                <a:gd name="T80" fmla="*/ 291 w 664"/>
                <a:gd name="T81" fmla="*/ 3 h 967"/>
                <a:gd name="T82" fmla="*/ 276 w 664"/>
                <a:gd name="T83" fmla="*/ 24 h 967"/>
                <a:gd name="T84" fmla="*/ 247 w 664"/>
                <a:gd name="T85" fmla="*/ 34 h 967"/>
                <a:gd name="T86" fmla="*/ 197 w 664"/>
                <a:gd name="T87" fmla="*/ 64 h 967"/>
                <a:gd name="T88" fmla="*/ 187 w 664"/>
                <a:gd name="T89" fmla="*/ 24 h 967"/>
                <a:gd name="T90" fmla="*/ 170 w 664"/>
                <a:gd name="T91" fmla="*/ 16 h 967"/>
                <a:gd name="T92" fmla="*/ 83 w 664"/>
                <a:gd name="T93" fmla="*/ 203 h 967"/>
                <a:gd name="T94" fmla="*/ 93 w 664"/>
                <a:gd name="T95" fmla="*/ 239 h 967"/>
                <a:gd name="T96" fmla="*/ 86 w 664"/>
                <a:gd name="T97" fmla="*/ 272 h 967"/>
                <a:gd name="T98" fmla="*/ 70 w 664"/>
                <a:gd name="T99" fmla="*/ 296 h 967"/>
                <a:gd name="T100" fmla="*/ 83 w 664"/>
                <a:gd name="T101" fmla="*/ 392 h 967"/>
                <a:gd name="T102" fmla="*/ 53 w 664"/>
                <a:gd name="T103" fmla="*/ 443 h 967"/>
                <a:gd name="T104" fmla="*/ 56 w 664"/>
                <a:gd name="T105" fmla="*/ 480 h 967"/>
                <a:gd name="T106" fmla="*/ 40 w 664"/>
                <a:gd name="T107" fmla="*/ 482 h 967"/>
                <a:gd name="T108" fmla="*/ 36 w 664"/>
                <a:gd name="T109" fmla="*/ 513 h 967"/>
                <a:gd name="T110" fmla="*/ 16 w 664"/>
                <a:gd name="T111" fmla="*/ 507 h 96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64"/>
                <a:gd name="T169" fmla="*/ 0 h 967"/>
                <a:gd name="T170" fmla="*/ 664 w 664"/>
                <a:gd name="T171" fmla="*/ 967 h 96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64" h="967">
                  <a:moveTo>
                    <a:pt x="0" y="519"/>
                  </a:moveTo>
                  <a:lnTo>
                    <a:pt x="127" y="868"/>
                  </a:lnTo>
                  <a:lnTo>
                    <a:pt x="130" y="874"/>
                  </a:lnTo>
                  <a:lnTo>
                    <a:pt x="130" y="889"/>
                  </a:lnTo>
                  <a:lnTo>
                    <a:pt x="130" y="895"/>
                  </a:lnTo>
                  <a:lnTo>
                    <a:pt x="164" y="919"/>
                  </a:lnTo>
                  <a:lnTo>
                    <a:pt x="170" y="919"/>
                  </a:lnTo>
                  <a:lnTo>
                    <a:pt x="173" y="931"/>
                  </a:lnTo>
                  <a:lnTo>
                    <a:pt x="173" y="937"/>
                  </a:lnTo>
                  <a:lnTo>
                    <a:pt x="190" y="967"/>
                  </a:lnTo>
                  <a:lnTo>
                    <a:pt x="197" y="958"/>
                  </a:lnTo>
                  <a:lnTo>
                    <a:pt x="197" y="937"/>
                  </a:lnTo>
                  <a:lnTo>
                    <a:pt x="203" y="913"/>
                  </a:lnTo>
                  <a:lnTo>
                    <a:pt x="217" y="887"/>
                  </a:lnTo>
                  <a:lnTo>
                    <a:pt x="227" y="847"/>
                  </a:lnTo>
                  <a:lnTo>
                    <a:pt x="240" y="831"/>
                  </a:lnTo>
                  <a:lnTo>
                    <a:pt x="243" y="826"/>
                  </a:lnTo>
                  <a:lnTo>
                    <a:pt x="237" y="820"/>
                  </a:lnTo>
                  <a:lnTo>
                    <a:pt x="227" y="799"/>
                  </a:lnTo>
                  <a:lnTo>
                    <a:pt x="271" y="763"/>
                  </a:lnTo>
                  <a:lnTo>
                    <a:pt x="276" y="765"/>
                  </a:lnTo>
                  <a:lnTo>
                    <a:pt x="284" y="784"/>
                  </a:lnTo>
                  <a:lnTo>
                    <a:pt x="291" y="787"/>
                  </a:lnTo>
                  <a:lnTo>
                    <a:pt x="293" y="781"/>
                  </a:lnTo>
                  <a:lnTo>
                    <a:pt x="293" y="765"/>
                  </a:lnTo>
                  <a:lnTo>
                    <a:pt x="297" y="757"/>
                  </a:lnTo>
                  <a:lnTo>
                    <a:pt x="330" y="750"/>
                  </a:lnTo>
                  <a:lnTo>
                    <a:pt x="344" y="739"/>
                  </a:lnTo>
                  <a:lnTo>
                    <a:pt x="344" y="726"/>
                  </a:lnTo>
                  <a:lnTo>
                    <a:pt x="350" y="721"/>
                  </a:lnTo>
                  <a:lnTo>
                    <a:pt x="367" y="721"/>
                  </a:lnTo>
                  <a:lnTo>
                    <a:pt x="380" y="712"/>
                  </a:lnTo>
                  <a:lnTo>
                    <a:pt x="384" y="705"/>
                  </a:lnTo>
                  <a:lnTo>
                    <a:pt x="390" y="681"/>
                  </a:lnTo>
                  <a:lnTo>
                    <a:pt x="390" y="664"/>
                  </a:lnTo>
                  <a:lnTo>
                    <a:pt x="411" y="639"/>
                  </a:lnTo>
                  <a:lnTo>
                    <a:pt x="411" y="628"/>
                  </a:lnTo>
                  <a:lnTo>
                    <a:pt x="417" y="628"/>
                  </a:lnTo>
                  <a:lnTo>
                    <a:pt x="440" y="631"/>
                  </a:lnTo>
                  <a:lnTo>
                    <a:pt x="454" y="628"/>
                  </a:lnTo>
                  <a:lnTo>
                    <a:pt x="460" y="615"/>
                  </a:lnTo>
                  <a:lnTo>
                    <a:pt x="467" y="594"/>
                  </a:lnTo>
                  <a:lnTo>
                    <a:pt x="477" y="594"/>
                  </a:lnTo>
                  <a:lnTo>
                    <a:pt x="494" y="570"/>
                  </a:lnTo>
                  <a:lnTo>
                    <a:pt x="517" y="573"/>
                  </a:lnTo>
                  <a:lnTo>
                    <a:pt x="533" y="588"/>
                  </a:lnTo>
                  <a:lnTo>
                    <a:pt x="560" y="549"/>
                  </a:lnTo>
                  <a:lnTo>
                    <a:pt x="580" y="539"/>
                  </a:lnTo>
                  <a:lnTo>
                    <a:pt x="617" y="509"/>
                  </a:lnTo>
                  <a:lnTo>
                    <a:pt x="624" y="498"/>
                  </a:lnTo>
                  <a:lnTo>
                    <a:pt x="627" y="491"/>
                  </a:lnTo>
                  <a:lnTo>
                    <a:pt x="641" y="494"/>
                  </a:lnTo>
                  <a:lnTo>
                    <a:pt x="657" y="486"/>
                  </a:lnTo>
                  <a:lnTo>
                    <a:pt x="664" y="467"/>
                  </a:lnTo>
                  <a:lnTo>
                    <a:pt x="661" y="452"/>
                  </a:lnTo>
                  <a:lnTo>
                    <a:pt x="647" y="446"/>
                  </a:lnTo>
                  <a:lnTo>
                    <a:pt x="643" y="449"/>
                  </a:lnTo>
                  <a:lnTo>
                    <a:pt x="633" y="446"/>
                  </a:lnTo>
                  <a:lnTo>
                    <a:pt x="641" y="431"/>
                  </a:lnTo>
                  <a:lnTo>
                    <a:pt x="647" y="428"/>
                  </a:lnTo>
                  <a:lnTo>
                    <a:pt x="643" y="416"/>
                  </a:lnTo>
                  <a:lnTo>
                    <a:pt x="630" y="392"/>
                  </a:lnTo>
                  <a:lnTo>
                    <a:pt x="614" y="386"/>
                  </a:lnTo>
                  <a:lnTo>
                    <a:pt x="604" y="386"/>
                  </a:lnTo>
                  <a:lnTo>
                    <a:pt x="597" y="392"/>
                  </a:lnTo>
                  <a:lnTo>
                    <a:pt x="583" y="395"/>
                  </a:lnTo>
                  <a:lnTo>
                    <a:pt x="568" y="389"/>
                  </a:lnTo>
                  <a:lnTo>
                    <a:pt x="550" y="338"/>
                  </a:lnTo>
                  <a:lnTo>
                    <a:pt x="557" y="329"/>
                  </a:lnTo>
                  <a:lnTo>
                    <a:pt x="554" y="320"/>
                  </a:lnTo>
                  <a:lnTo>
                    <a:pt x="550" y="316"/>
                  </a:lnTo>
                  <a:lnTo>
                    <a:pt x="540" y="316"/>
                  </a:lnTo>
                  <a:lnTo>
                    <a:pt x="533" y="320"/>
                  </a:lnTo>
                  <a:lnTo>
                    <a:pt x="510" y="314"/>
                  </a:lnTo>
                  <a:lnTo>
                    <a:pt x="494" y="314"/>
                  </a:lnTo>
                  <a:lnTo>
                    <a:pt x="486" y="308"/>
                  </a:lnTo>
                  <a:lnTo>
                    <a:pt x="477" y="278"/>
                  </a:lnTo>
                  <a:lnTo>
                    <a:pt x="474" y="269"/>
                  </a:lnTo>
                  <a:lnTo>
                    <a:pt x="393" y="43"/>
                  </a:lnTo>
                  <a:lnTo>
                    <a:pt x="326" y="3"/>
                  </a:lnTo>
                  <a:lnTo>
                    <a:pt x="308" y="0"/>
                  </a:lnTo>
                  <a:lnTo>
                    <a:pt x="291" y="3"/>
                  </a:lnTo>
                  <a:lnTo>
                    <a:pt x="284" y="13"/>
                  </a:lnTo>
                  <a:lnTo>
                    <a:pt x="276" y="24"/>
                  </a:lnTo>
                  <a:lnTo>
                    <a:pt x="271" y="24"/>
                  </a:lnTo>
                  <a:lnTo>
                    <a:pt x="247" y="34"/>
                  </a:lnTo>
                  <a:lnTo>
                    <a:pt x="210" y="60"/>
                  </a:lnTo>
                  <a:lnTo>
                    <a:pt x="197" y="64"/>
                  </a:lnTo>
                  <a:lnTo>
                    <a:pt x="183" y="45"/>
                  </a:lnTo>
                  <a:lnTo>
                    <a:pt x="187" y="24"/>
                  </a:lnTo>
                  <a:lnTo>
                    <a:pt x="180" y="16"/>
                  </a:lnTo>
                  <a:lnTo>
                    <a:pt x="170" y="16"/>
                  </a:lnTo>
                  <a:lnTo>
                    <a:pt x="144" y="24"/>
                  </a:lnTo>
                  <a:lnTo>
                    <a:pt x="83" y="203"/>
                  </a:lnTo>
                  <a:lnTo>
                    <a:pt x="83" y="226"/>
                  </a:lnTo>
                  <a:lnTo>
                    <a:pt x="93" y="239"/>
                  </a:lnTo>
                  <a:lnTo>
                    <a:pt x="93" y="259"/>
                  </a:lnTo>
                  <a:lnTo>
                    <a:pt x="86" y="272"/>
                  </a:lnTo>
                  <a:lnTo>
                    <a:pt x="77" y="281"/>
                  </a:lnTo>
                  <a:lnTo>
                    <a:pt x="70" y="296"/>
                  </a:lnTo>
                  <a:lnTo>
                    <a:pt x="90" y="368"/>
                  </a:lnTo>
                  <a:lnTo>
                    <a:pt x="83" y="392"/>
                  </a:lnTo>
                  <a:lnTo>
                    <a:pt x="83" y="407"/>
                  </a:lnTo>
                  <a:lnTo>
                    <a:pt x="53" y="443"/>
                  </a:lnTo>
                  <a:lnTo>
                    <a:pt x="47" y="458"/>
                  </a:lnTo>
                  <a:lnTo>
                    <a:pt x="56" y="480"/>
                  </a:lnTo>
                  <a:lnTo>
                    <a:pt x="56" y="482"/>
                  </a:lnTo>
                  <a:lnTo>
                    <a:pt x="40" y="482"/>
                  </a:lnTo>
                  <a:lnTo>
                    <a:pt x="43" y="501"/>
                  </a:lnTo>
                  <a:lnTo>
                    <a:pt x="36" y="513"/>
                  </a:lnTo>
                  <a:lnTo>
                    <a:pt x="27" y="509"/>
                  </a:lnTo>
                  <a:lnTo>
                    <a:pt x="16" y="507"/>
                  </a:lnTo>
                  <a:lnTo>
                    <a:pt x="0" y="51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002" name="Freeform 483"/>
            <p:cNvSpPr>
              <a:spLocks noChangeAspect="1"/>
            </p:cNvSpPr>
            <p:nvPr/>
          </p:nvSpPr>
          <p:spPr bwMode="auto">
            <a:xfrm>
              <a:off x="10331" y="2315"/>
              <a:ext cx="663" cy="969"/>
            </a:xfrm>
            <a:custGeom>
              <a:avLst/>
              <a:gdLst>
                <a:gd name="T0" fmla="*/ 127 w 663"/>
                <a:gd name="T1" fmla="*/ 869 h 969"/>
                <a:gd name="T2" fmla="*/ 129 w 663"/>
                <a:gd name="T3" fmla="*/ 890 h 969"/>
                <a:gd name="T4" fmla="*/ 164 w 663"/>
                <a:gd name="T5" fmla="*/ 920 h 969"/>
                <a:gd name="T6" fmla="*/ 173 w 663"/>
                <a:gd name="T7" fmla="*/ 933 h 969"/>
                <a:gd name="T8" fmla="*/ 190 w 663"/>
                <a:gd name="T9" fmla="*/ 969 h 969"/>
                <a:gd name="T10" fmla="*/ 196 w 663"/>
                <a:gd name="T11" fmla="*/ 939 h 969"/>
                <a:gd name="T12" fmla="*/ 217 w 663"/>
                <a:gd name="T13" fmla="*/ 888 h 969"/>
                <a:gd name="T14" fmla="*/ 240 w 663"/>
                <a:gd name="T15" fmla="*/ 833 h 969"/>
                <a:gd name="T16" fmla="*/ 237 w 663"/>
                <a:gd name="T17" fmla="*/ 822 h 969"/>
                <a:gd name="T18" fmla="*/ 269 w 663"/>
                <a:gd name="T19" fmla="*/ 763 h 969"/>
                <a:gd name="T20" fmla="*/ 284 w 663"/>
                <a:gd name="T21" fmla="*/ 785 h 969"/>
                <a:gd name="T22" fmla="*/ 293 w 663"/>
                <a:gd name="T23" fmla="*/ 782 h 969"/>
                <a:gd name="T24" fmla="*/ 296 w 663"/>
                <a:gd name="T25" fmla="*/ 758 h 969"/>
                <a:gd name="T26" fmla="*/ 343 w 663"/>
                <a:gd name="T27" fmla="*/ 740 h 969"/>
                <a:gd name="T28" fmla="*/ 350 w 663"/>
                <a:gd name="T29" fmla="*/ 722 h 969"/>
                <a:gd name="T30" fmla="*/ 380 w 663"/>
                <a:gd name="T31" fmla="*/ 713 h 969"/>
                <a:gd name="T32" fmla="*/ 390 w 663"/>
                <a:gd name="T33" fmla="*/ 682 h 969"/>
                <a:gd name="T34" fmla="*/ 410 w 663"/>
                <a:gd name="T35" fmla="*/ 640 h 969"/>
                <a:gd name="T36" fmla="*/ 416 w 663"/>
                <a:gd name="T37" fmla="*/ 628 h 969"/>
                <a:gd name="T38" fmla="*/ 453 w 663"/>
                <a:gd name="T39" fmla="*/ 628 h 969"/>
                <a:gd name="T40" fmla="*/ 467 w 663"/>
                <a:gd name="T41" fmla="*/ 595 h 969"/>
                <a:gd name="T42" fmla="*/ 493 w 663"/>
                <a:gd name="T43" fmla="*/ 570 h 969"/>
                <a:gd name="T44" fmla="*/ 534 w 663"/>
                <a:gd name="T45" fmla="*/ 589 h 969"/>
                <a:gd name="T46" fmla="*/ 580 w 663"/>
                <a:gd name="T47" fmla="*/ 540 h 969"/>
                <a:gd name="T48" fmla="*/ 624 w 663"/>
                <a:gd name="T49" fmla="*/ 499 h 969"/>
                <a:gd name="T50" fmla="*/ 641 w 663"/>
                <a:gd name="T51" fmla="*/ 495 h 969"/>
                <a:gd name="T52" fmla="*/ 663 w 663"/>
                <a:gd name="T53" fmla="*/ 468 h 969"/>
                <a:gd name="T54" fmla="*/ 646 w 663"/>
                <a:gd name="T55" fmla="*/ 447 h 969"/>
                <a:gd name="T56" fmla="*/ 633 w 663"/>
                <a:gd name="T57" fmla="*/ 447 h 969"/>
                <a:gd name="T58" fmla="*/ 646 w 663"/>
                <a:gd name="T59" fmla="*/ 428 h 969"/>
                <a:gd name="T60" fmla="*/ 630 w 663"/>
                <a:gd name="T61" fmla="*/ 393 h 969"/>
                <a:gd name="T62" fmla="*/ 603 w 663"/>
                <a:gd name="T63" fmla="*/ 386 h 969"/>
                <a:gd name="T64" fmla="*/ 583 w 663"/>
                <a:gd name="T65" fmla="*/ 396 h 969"/>
                <a:gd name="T66" fmla="*/ 550 w 663"/>
                <a:gd name="T67" fmla="*/ 338 h 969"/>
                <a:gd name="T68" fmla="*/ 553 w 663"/>
                <a:gd name="T69" fmla="*/ 320 h 969"/>
                <a:gd name="T70" fmla="*/ 539 w 663"/>
                <a:gd name="T71" fmla="*/ 317 h 969"/>
                <a:gd name="T72" fmla="*/ 510 w 663"/>
                <a:gd name="T73" fmla="*/ 314 h 969"/>
                <a:gd name="T74" fmla="*/ 486 w 663"/>
                <a:gd name="T75" fmla="*/ 308 h 969"/>
                <a:gd name="T76" fmla="*/ 473 w 663"/>
                <a:gd name="T77" fmla="*/ 269 h 969"/>
                <a:gd name="T78" fmla="*/ 326 w 663"/>
                <a:gd name="T79" fmla="*/ 3 h 969"/>
                <a:gd name="T80" fmla="*/ 290 w 663"/>
                <a:gd name="T81" fmla="*/ 3 h 969"/>
                <a:gd name="T82" fmla="*/ 276 w 663"/>
                <a:gd name="T83" fmla="*/ 24 h 969"/>
                <a:gd name="T84" fmla="*/ 246 w 663"/>
                <a:gd name="T85" fmla="*/ 34 h 969"/>
                <a:gd name="T86" fmla="*/ 196 w 663"/>
                <a:gd name="T87" fmla="*/ 63 h 969"/>
                <a:gd name="T88" fmla="*/ 186 w 663"/>
                <a:gd name="T89" fmla="*/ 24 h 969"/>
                <a:gd name="T90" fmla="*/ 169 w 663"/>
                <a:gd name="T91" fmla="*/ 15 h 969"/>
                <a:gd name="T92" fmla="*/ 83 w 663"/>
                <a:gd name="T93" fmla="*/ 202 h 969"/>
                <a:gd name="T94" fmla="*/ 93 w 663"/>
                <a:gd name="T95" fmla="*/ 238 h 969"/>
                <a:gd name="T96" fmla="*/ 86 w 663"/>
                <a:gd name="T97" fmla="*/ 272 h 969"/>
                <a:gd name="T98" fmla="*/ 70 w 663"/>
                <a:gd name="T99" fmla="*/ 296 h 969"/>
                <a:gd name="T100" fmla="*/ 83 w 663"/>
                <a:gd name="T101" fmla="*/ 393 h 969"/>
                <a:gd name="T102" fmla="*/ 53 w 663"/>
                <a:gd name="T103" fmla="*/ 444 h 969"/>
                <a:gd name="T104" fmla="*/ 56 w 663"/>
                <a:gd name="T105" fmla="*/ 480 h 969"/>
                <a:gd name="T106" fmla="*/ 39 w 663"/>
                <a:gd name="T107" fmla="*/ 483 h 969"/>
                <a:gd name="T108" fmla="*/ 36 w 663"/>
                <a:gd name="T109" fmla="*/ 513 h 969"/>
                <a:gd name="T110" fmla="*/ 16 w 663"/>
                <a:gd name="T111" fmla="*/ 507 h 96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63"/>
                <a:gd name="T169" fmla="*/ 0 h 969"/>
                <a:gd name="T170" fmla="*/ 663 w 663"/>
                <a:gd name="T171" fmla="*/ 969 h 96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63" h="969">
                  <a:moveTo>
                    <a:pt x="0" y="520"/>
                  </a:moveTo>
                  <a:lnTo>
                    <a:pt x="127" y="869"/>
                  </a:lnTo>
                  <a:lnTo>
                    <a:pt x="129" y="875"/>
                  </a:lnTo>
                  <a:lnTo>
                    <a:pt x="129" y="890"/>
                  </a:lnTo>
                  <a:lnTo>
                    <a:pt x="129" y="897"/>
                  </a:lnTo>
                  <a:lnTo>
                    <a:pt x="164" y="920"/>
                  </a:lnTo>
                  <a:lnTo>
                    <a:pt x="169" y="920"/>
                  </a:lnTo>
                  <a:lnTo>
                    <a:pt x="173" y="933"/>
                  </a:lnTo>
                  <a:lnTo>
                    <a:pt x="173" y="939"/>
                  </a:lnTo>
                  <a:lnTo>
                    <a:pt x="190" y="969"/>
                  </a:lnTo>
                  <a:lnTo>
                    <a:pt x="196" y="960"/>
                  </a:lnTo>
                  <a:lnTo>
                    <a:pt x="196" y="939"/>
                  </a:lnTo>
                  <a:lnTo>
                    <a:pt x="203" y="915"/>
                  </a:lnTo>
                  <a:lnTo>
                    <a:pt x="217" y="888"/>
                  </a:lnTo>
                  <a:lnTo>
                    <a:pt x="226" y="848"/>
                  </a:lnTo>
                  <a:lnTo>
                    <a:pt x="240" y="833"/>
                  </a:lnTo>
                  <a:lnTo>
                    <a:pt x="243" y="827"/>
                  </a:lnTo>
                  <a:lnTo>
                    <a:pt x="237" y="822"/>
                  </a:lnTo>
                  <a:lnTo>
                    <a:pt x="226" y="800"/>
                  </a:lnTo>
                  <a:lnTo>
                    <a:pt x="269" y="763"/>
                  </a:lnTo>
                  <a:lnTo>
                    <a:pt x="276" y="767"/>
                  </a:lnTo>
                  <a:lnTo>
                    <a:pt x="284" y="785"/>
                  </a:lnTo>
                  <a:lnTo>
                    <a:pt x="290" y="788"/>
                  </a:lnTo>
                  <a:lnTo>
                    <a:pt x="293" y="782"/>
                  </a:lnTo>
                  <a:lnTo>
                    <a:pt x="293" y="767"/>
                  </a:lnTo>
                  <a:lnTo>
                    <a:pt x="296" y="758"/>
                  </a:lnTo>
                  <a:lnTo>
                    <a:pt x="330" y="752"/>
                  </a:lnTo>
                  <a:lnTo>
                    <a:pt x="343" y="740"/>
                  </a:lnTo>
                  <a:lnTo>
                    <a:pt x="343" y="727"/>
                  </a:lnTo>
                  <a:lnTo>
                    <a:pt x="350" y="722"/>
                  </a:lnTo>
                  <a:lnTo>
                    <a:pt x="366" y="722"/>
                  </a:lnTo>
                  <a:lnTo>
                    <a:pt x="380" y="713"/>
                  </a:lnTo>
                  <a:lnTo>
                    <a:pt x="383" y="706"/>
                  </a:lnTo>
                  <a:lnTo>
                    <a:pt x="390" y="682"/>
                  </a:lnTo>
                  <a:lnTo>
                    <a:pt x="390" y="664"/>
                  </a:lnTo>
                  <a:lnTo>
                    <a:pt x="410" y="640"/>
                  </a:lnTo>
                  <a:lnTo>
                    <a:pt x="410" y="628"/>
                  </a:lnTo>
                  <a:lnTo>
                    <a:pt x="416" y="628"/>
                  </a:lnTo>
                  <a:lnTo>
                    <a:pt x="440" y="631"/>
                  </a:lnTo>
                  <a:lnTo>
                    <a:pt x="453" y="628"/>
                  </a:lnTo>
                  <a:lnTo>
                    <a:pt x="460" y="616"/>
                  </a:lnTo>
                  <a:lnTo>
                    <a:pt x="467" y="595"/>
                  </a:lnTo>
                  <a:lnTo>
                    <a:pt x="477" y="595"/>
                  </a:lnTo>
                  <a:lnTo>
                    <a:pt x="493" y="570"/>
                  </a:lnTo>
                  <a:lnTo>
                    <a:pt x="516" y="574"/>
                  </a:lnTo>
                  <a:lnTo>
                    <a:pt x="534" y="589"/>
                  </a:lnTo>
                  <a:lnTo>
                    <a:pt x="560" y="550"/>
                  </a:lnTo>
                  <a:lnTo>
                    <a:pt x="580" y="540"/>
                  </a:lnTo>
                  <a:lnTo>
                    <a:pt x="617" y="510"/>
                  </a:lnTo>
                  <a:lnTo>
                    <a:pt x="624" y="499"/>
                  </a:lnTo>
                  <a:lnTo>
                    <a:pt x="626" y="492"/>
                  </a:lnTo>
                  <a:lnTo>
                    <a:pt x="641" y="495"/>
                  </a:lnTo>
                  <a:lnTo>
                    <a:pt x="656" y="486"/>
                  </a:lnTo>
                  <a:lnTo>
                    <a:pt x="663" y="468"/>
                  </a:lnTo>
                  <a:lnTo>
                    <a:pt x="661" y="453"/>
                  </a:lnTo>
                  <a:lnTo>
                    <a:pt x="646" y="447"/>
                  </a:lnTo>
                  <a:lnTo>
                    <a:pt x="643" y="450"/>
                  </a:lnTo>
                  <a:lnTo>
                    <a:pt x="633" y="447"/>
                  </a:lnTo>
                  <a:lnTo>
                    <a:pt x="641" y="432"/>
                  </a:lnTo>
                  <a:lnTo>
                    <a:pt x="646" y="428"/>
                  </a:lnTo>
                  <a:lnTo>
                    <a:pt x="643" y="417"/>
                  </a:lnTo>
                  <a:lnTo>
                    <a:pt x="630" y="393"/>
                  </a:lnTo>
                  <a:lnTo>
                    <a:pt x="613" y="386"/>
                  </a:lnTo>
                  <a:lnTo>
                    <a:pt x="603" y="386"/>
                  </a:lnTo>
                  <a:lnTo>
                    <a:pt x="597" y="393"/>
                  </a:lnTo>
                  <a:lnTo>
                    <a:pt x="583" y="396"/>
                  </a:lnTo>
                  <a:lnTo>
                    <a:pt x="567" y="389"/>
                  </a:lnTo>
                  <a:lnTo>
                    <a:pt x="550" y="338"/>
                  </a:lnTo>
                  <a:lnTo>
                    <a:pt x="556" y="329"/>
                  </a:lnTo>
                  <a:lnTo>
                    <a:pt x="553" y="320"/>
                  </a:lnTo>
                  <a:lnTo>
                    <a:pt x="550" y="317"/>
                  </a:lnTo>
                  <a:lnTo>
                    <a:pt x="539" y="317"/>
                  </a:lnTo>
                  <a:lnTo>
                    <a:pt x="534" y="320"/>
                  </a:lnTo>
                  <a:lnTo>
                    <a:pt x="510" y="314"/>
                  </a:lnTo>
                  <a:lnTo>
                    <a:pt x="493" y="314"/>
                  </a:lnTo>
                  <a:lnTo>
                    <a:pt x="486" y="308"/>
                  </a:lnTo>
                  <a:lnTo>
                    <a:pt x="477" y="278"/>
                  </a:lnTo>
                  <a:lnTo>
                    <a:pt x="473" y="269"/>
                  </a:lnTo>
                  <a:lnTo>
                    <a:pt x="393" y="43"/>
                  </a:lnTo>
                  <a:lnTo>
                    <a:pt x="326" y="3"/>
                  </a:lnTo>
                  <a:lnTo>
                    <a:pt x="306" y="0"/>
                  </a:lnTo>
                  <a:lnTo>
                    <a:pt x="290" y="3"/>
                  </a:lnTo>
                  <a:lnTo>
                    <a:pt x="284" y="13"/>
                  </a:lnTo>
                  <a:lnTo>
                    <a:pt x="276" y="24"/>
                  </a:lnTo>
                  <a:lnTo>
                    <a:pt x="269" y="24"/>
                  </a:lnTo>
                  <a:lnTo>
                    <a:pt x="246" y="34"/>
                  </a:lnTo>
                  <a:lnTo>
                    <a:pt x="210" y="60"/>
                  </a:lnTo>
                  <a:lnTo>
                    <a:pt x="196" y="63"/>
                  </a:lnTo>
                  <a:lnTo>
                    <a:pt x="183" y="45"/>
                  </a:lnTo>
                  <a:lnTo>
                    <a:pt x="186" y="24"/>
                  </a:lnTo>
                  <a:lnTo>
                    <a:pt x="180" y="15"/>
                  </a:lnTo>
                  <a:lnTo>
                    <a:pt x="169" y="15"/>
                  </a:lnTo>
                  <a:lnTo>
                    <a:pt x="143" y="24"/>
                  </a:lnTo>
                  <a:lnTo>
                    <a:pt x="83" y="202"/>
                  </a:lnTo>
                  <a:lnTo>
                    <a:pt x="83" y="227"/>
                  </a:lnTo>
                  <a:lnTo>
                    <a:pt x="93" y="238"/>
                  </a:lnTo>
                  <a:lnTo>
                    <a:pt x="93" y="260"/>
                  </a:lnTo>
                  <a:lnTo>
                    <a:pt x="86" y="272"/>
                  </a:lnTo>
                  <a:lnTo>
                    <a:pt x="76" y="281"/>
                  </a:lnTo>
                  <a:lnTo>
                    <a:pt x="70" y="296"/>
                  </a:lnTo>
                  <a:lnTo>
                    <a:pt x="90" y="368"/>
                  </a:lnTo>
                  <a:lnTo>
                    <a:pt x="83" y="393"/>
                  </a:lnTo>
                  <a:lnTo>
                    <a:pt x="83" y="408"/>
                  </a:lnTo>
                  <a:lnTo>
                    <a:pt x="53" y="444"/>
                  </a:lnTo>
                  <a:lnTo>
                    <a:pt x="46" y="459"/>
                  </a:lnTo>
                  <a:lnTo>
                    <a:pt x="56" y="480"/>
                  </a:lnTo>
                  <a:lnTo>
                    <a:pt x="56" y="483"/>
                  </a:lnTo>
                  <a:lnTo>
                    <a:pt x="39" y="483"/>
                  </a:lnTo>
                  <a:lnTo>
                    <a:pt x="44" y="502"/>
                  </a:lnTo>
                  <a:lnTo>
                    <a:pt x="36" y="513"/>
                  </a:lnTo>
                  <a:lnTo>
                    <a:pt x="27" y="510"/>
                  </a:lnTo>
                  <a:lnTo>
                    <a:pt x="16" y="507"/>
                  </a:lnTo>
                  <a:lnTo>
                    <a:pt x="0" y="52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003" name="Freeform 484"/>
            <p:cNvSpPr>
              <a:spLocks noChangeAspect="1"/>
            </p:cNvSpPr>
            <p:nvPr/>
          </p:nvSpPr>
          <p:spPr bwMode="auto">
            <a:xfrm>
              <a:off x="10331" y="2315"/>
              <a:ext cx="663" cy="969"/>
            </a:xfrm>
            <a:custGeom>
              <a:avLst/>
              <a:gdLst>
                <a:gd name="T0" fmla="*/ 127 w 663"/>
                <a:gd name="T1" fmla="*/ 869 h 969"/>
                <a:gd name="T2" fmla="*/ 129 w 663"/>
                <a:gd name="T3" fmla="*/ 890 h 969"/>
                <a:gd name="T4" fmla="*/ 164 w 663"/>
                <a:gd name="T5" fmla="*/ 920 h 969"/>
                <a:gd name="T6" fmla="*/ 173 w 663"/>
                <a:gd name="T7" fmla="*/ 933 h 969"/>
                <a:gd name="T8" fmla="*/ 190 w 663"/>
                <a:gd name="T9" fmla="*/ 969 h 969"/>
                <a:gd name="T10" fmla="*/ 196 w 663"/>
                <a:gd name="T11" fmla="*/ 939 h 969"/>
                <a:gd name="T12" fmla="*/ 217 w 663"/>
                <a:gd name="T13" fmla="*/ 888 h 969"/>
                <a:gd name="T14" fmla="*/ 240 w 663"/>
                <a:gd name="T15" fmla="*/ 833 h 969"/>
                <a:gd name="T16" fmla="*/ 237 w 663"/>
                <a:gd name="T17" fmla="*/ 822 h 969"/>
                <a:gd name="T18" fmla="*/ 269 w 663"/>
                <a:gd name="T19" fmla="*/ 763 h 969"/>
                <a:gd name="T20" fmla="*/ 284 w 663"/>
                <a:gd name="T21" fmla="*/ 785 h 969"/>
                <a:gd name="T22" fmla="*/ 293 w 663"/>
                <a:gd name="T23" fmla="*/ 782 h 969"/>
                <a:gd name="T24" fmla="*/ 296 w 663"/>
                <a:gd name="T25" fmla="*/ 758 h 969"/>
                <a:gd name="T26" fmla="*/ 343 w 663"/>
                <a:gd name="T27" fmla="*/ 740 h 969"/>
                <a:gd name="T28" fmla="*/ 350 w 663"/>
                <a:gd name="T29" fmla="*/ 722 h 969"/>
                <a:gd name="T30" fmla="*/ 380 w 663"/>
                <a:gd name="T31" fmla="*/ 713 h 969"/>
                <a:gd name="T32" fmla="*/ 390 w 663"/>
                <a:gd name="T33" fmla="*/ 682 h 969"/>
                <a:gd name="T34" fmla="*/ 410 w 663"/>
                <a:gd name="T35" fmla="*/ 640 h 969"/>
                <a:gd name="T36" fmla="*/ 416 w 663"/>
                <a:gd name="T37" fmla="*/ 628 h 969"/>
                <a:gd name="T38" fmla="*/ 453 w 663"/>
                <a:gd name="T39" fmla="*/ 628 h 969"/>
                <a:gd name="T40" fmla="*/ 467 w 663"/>
                <a:gd name="T41" fmla="*/ 595 h 969"/>
                <a:gd name="T42" fmla="*/ 493 w 663"/>
                <a:gd name="T43" fmla="*/ 570 h 969"/>
                <a:gd name="T44" fmla="*/ 534 w 663"/>
                <a:gd name="T45" fmla="*/ 589 h 969"/>
                <a:gd name="T46" fmla="*/ 580 w 663"/>
                <a:gd name="T47" fmla="*/ 540 h 969"/>
                <a:gd name="T48" fmla="*/ 624 w 663"/>
                <a:gd name="T49" fmla="*/ 499 h 969"/>
                <a:gd name="T50" fmla="*/ 641 w 663"/>
                <a:gd name="T51" fmla="*/ 495 h 969"/>
                <a:gd name="T52" fmla="*/ 663 w 663"/>
                <a:gd name="T53" fmla="*/ 468 h 969"/>
                <a:gd name="T54" fmla="*/ 646 w 663"/>
                <a:gd name="T55" fmla="*/ 447 h 969"/>
                <a:gd name="T56" fmla="*/ 633 w 663"/>
                <a:gd name="T57" fmla="*/ 447 h 969"/>
                <a:gd name="T58" fmla="*/ 646 w 663"/>
                <a:gd name="T59" fmla="*/ 428 h 969"/>
                <a:gd name="T60" fmla="*/ 630 w 663"/>
                <a:gd name="T61" fmla="*/ 393 h 969"/>
                <a:gd name="T62" fmla="*/ 603 w 663"/>
                <a:gd name="T63" fmla="*/ 386 h 969"/>
                <a:gd name="T64" fmla="*/ 583 w 663"/>
                <a:gd name="T65" fmla="*/ 396 h 969"/>
                <a:gd name="T66" fmla="*/ 550 w 663"/>
                <a:gd name="T67" fmla="*/ 338 h 969"/>
                <a:gd name="T68" fmla="*/ 553 w 663"/>
                <a:gd name="T69" fmla="*/ 320 h 969"/>
                <a:gd name="T70" fmla="*/ 539 w 663"/>
                <a:gd name="T71" fmla="*/ 317 h 969"/>
                <a:gd name="T72" fmla="*/ 510 w 663"/>
                <a:gd name="T73" fmla="*/ 314 h 969"/>
                <a:gd name="T74" fmla="*/ 486 w 663"/>
                <a:gd name="T75" fmla="*/ 308 h 969"/>
                <a:gd name="T76" fmla="*/ 473 w 663"/>
                <a:gd name="T77" fmla="*/ 269 h 969"/>
                <a:gd name="T78" fmla="*/ 326 w 663"/>
                <a:gd name="T79" fmla="*/ 3 h 969"/>
                <a:gd name="T80" fmla="*/ 290 w 663"/>
                <a:gd name="T81" fmla="*/ 3 h 969"/>
                <a:gd name="T82" fmla="*/ 276 w 663"/>
                <a:gd name="T83" fmla="*/ 24 h 969"/>
                <a:gd name="T84" fmla="*/ 246 w 663"/>
                <a:gd name="T85" fmla="*/ 34 h 969"/>
                <a:gd name="T86" fmla="*/ 196 w 663"/>
                <a:gd name="T87" fmla="*/ 63 h 969"/>
                <a:gd name="T88" fmla="*/ 186 w 663"/>
                <a:gd name="T89" fmla="*/ 24 h 969"/>
                <a:gd name="T90" fmla="*/ 169 w 663"/>
                <a:gd name="T91" fmla="*/ 15 h 969"/>
                <a:gd name="T92" fmla="*/ 83 w 663"/>
                <a:gd name="T93" fmla="*/ 202 h 969"/>
                <a:gd name="T94" fmla="*/ 93 w 663"/>
                <a:gd name="T95" fmla="*/ 238 h 969"/>
                <a:gd name="T96" fmla="*/ 86 w 663"/>
                <a:gd name="T97" fmla="*/ 272 h 969"/>
                <a:gd name="T98" fmla="*/ 70 w 663"/>
                <a:gd name="T99" fmla="*/ 296 h 969"/>
                <a:gd name="T100" fmla="*/ 83 w 663"/>
                <a:gd name="T101" fmla="*/ 393 h 969"/>
                <a:gd name="T102" fmla="*/ 53 w 663"/>
                <a:gd name="T103" fmla="*/ 444 h 969"/>
                <a:gd name="T104" fmla="*/ 56 w 663"/>
                <a:gd name="T105" fmla="*/ 480 h 969"/>
                <a:gd name="T106" fmla="*/ 39 w 663"/>
                <a:gd name="T107" fmla="*/ 483 h 969"/>
                <a:gd name="T108" fmla="*/ 36 w 663"/>
                <a:gd name="T109" fmla="*/ 513 h 969"/>
                <a:gd name="T110" fmla="*/ 16 w 663"/>
                <a:gd name="T111" fmla="*/ 507 h 96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63"/>
                <a:gd name="T169" fmla="*/ 0 h 969"/>
                <a:gd name="T170" fmla="*/ 663 w 663"/>
                <a:gd name="T171" fmla="*/ 969 h 96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63" h="969">
                  <a:moveTo>
                    <a:pt x="0" y="520"/>
                  </a:moveTo>
                  <a:lnTo>
                    <a:pt x="127" y="869"/>
                  </a:lnTo>
                  <a:lnTo>
                    <a:pt x="129" y="875"/>
                  </a:lnTo>
                  <a:lnTo>
                    <a:pt x="129" y="890"/>
                  </a:lnTo>
                  <a:lnTo>
                    <a:pt x="129" y="897"/>
                  </a:lnTo>
                  <a:lnTo>
                    <a:pt x="164" y="920"/>
                  </a:lnTo>
                  <a:lnTo>
                    <a:pt x="169" y="920"/>
                  </a:lnTo>
                  <a:lnTo>
                    <a:pt x="173" y="933"/>
                  </a:lnTo>
                  <a:lnTo>
                    <a:pt x="173" y="939"/>
                  </a:lnTo>
                  <a:lnTo>
                    <a:pt x="190" y="969"/>
                  </a:lnTo>
                  <a:lnTo>
                    <a:pt x="196" y="960"/>
                  </a:lnTo>
                  <a:lnTo>
                    <a:pt x="196" y="939"/>
                  </a:lnTo>
                  <a:lnTo>
                    <a:pt x="203" y="915"/>
                  </a:lnTo>
                  <a:lnTo>
                    <a:pt x="217" y="888"/>
                  </a:lnTo>
                  <a:lnTo>
                    <a:pt x="226" y="848"/>
                  </a:lnTo>
                  <a:lnTo>
                    <a:pt x="240" y="833"/>
                  </a:lnTo>
                  <a:lnTo>
                    <a:pt x="243" y="827"/>
                  </a:lnTo>
                  <a:lnTo>
                    <a:pt x="237" y="822"/>
                  </a:lnTo>
                  <a:lnTo>
                    <a:pt x="226" y="800"/>
                  </a:lnTo>
                  <a:lnTo>
                    <a:pt x="269" y="763"/>
                  </a:lnTo>
                  <a:lnTo>
                    <a:pt x="276" y="767"/>
                  </a:lnTo>
                  <a:lnTo>
                    <a:pt x="284" y="785"/>
                  </a:lnTo>
                  <a:lnTo>
                    <a:pt x="290" y="788"/>
                  </a:lnTo>
                  <a:lnTo>
                    <a:pt x="293" y="782"/>
                  </a:lnTo>
                  <a:lnTo>
                    <a:pt x="293" y="767"/>
                  </a:lnTo>
                  <a:lnTo>
                    <a:pt x="296" y="758"/>
                  </a:lnTo>
                  <a:lnTo>
                    <a:pt x="330" y="752"/>
                  </a:lnTo>
                  <a:lnTo>
                    <a:pt x="343" y="740"/>
                  </a:lnTo>
                  <a:lnTo>
                    <a:pt x="343" y="727"/>
                  </a:lnTo>
                  <a:lnTo>
                    <a:pt x="350" y="722"/>
                  </a:lnTo>
                  <a:lnTo>
                    <a:pt x="366" y="722"/>
                  </a:lnTo>
                  <a:lnTo>
                    <a:pt x="380" y="713"/>
                  </a:lnTo>
                  <a:lnTo>
                    <a:pt x="383" y="706"/>
                  </a:lnTo>
                  <a:lnTo>
                    <a:pt x="390" y="682"/>
                  </a:lnTo>
                  <a:lnTo>
                    <a:pt x="390" y="664"/>
                  </a:lnTo>
                  <a:lnTo>
                    <a:pt x="410" y="640"/>
                  </a:lnTo>
                  <a:lnTo>
                    <a:pt x="410" y="628"/>
                  </a:lnTo>
                  <a:lnTo>
                    <a:pt x="416" y="628"/>
                  </a:lnTo>
                  <a:lnTo>
                    <a:pt x="440" y="631"/>
                  </a:lnTo>
                  <a:lnTo>
                    <a:pt x="453" y="628"/>
                  </a:lnTo>
                  <a:lnTo>
                    <a:pt x="460" y="616"/>
                  </a:lnTo>
                  <a:lnTo>
                    <a:pt x="467" y="595"/>
                  </a:lnTo>
                  <a:lnTo>
                    <a:pt x="477" y="595"/>
                  </a:lnTo>
                  <a:lnTo>
                    <a:pt x="493" y="570"/>
                  </a:lnTo>
                  <a:lnTo>
                    <a:pt x="516" y="574"/>
                  </a:lnTo>
                  <a:lnTo>
                    <a:pt x="534" y="589"/>
                  </a:lnTo>
                  <a:lnTo>
                    <a:pt x="560" y="550"/>
                  </a:lnTo>
                  <a:lnTo>
                    <a:pt x="580" y="540"/>
                  </a:lnTo>
                  <a:lnTo>
                    <a:pt x="617" y="510"/>
                  </a:lnTo>
                  <a:lnTo>
                    <a:pt x="624" y="499"/>
                  </a:lnTo>
                  <a:lnTo>
                    <a:pt x="626" y="492"/>
                  </a:lnTo>
                  <a:lnTo>
                    <a:pt x="641" y="495"/>
                  </a:lnTo>
                  <a:lnTo>
                    <a:pt x="656" y="486"/>
                  </a:lnTo>
                  <a:lnTo>
                    <a:pt x="663" y="468"/>
                  </a:lnTo>
                  <a:lnTo>
                    <a:pt x="661" y="453"/>
                  </a:lnTo>
                  <a:lnTo>
                    <a:pt x="646" y="447"/>
                  </a:lnTo>
                  <a:lnTo>
                    <a:pt x="643" y="450"/>
                  </a:lnTo>
                  <a:lnTo>
                    <a:pt x="633" y="447"/>
                  </a:lnTo>
                  <a:lnTo>
                    <a:pt x="641" y="432"/>
                  </a:lnTo>
                  <a:lnTo>
                    <a:pt x="646" y="428"/>
                  </a:lnTo>
                  <a:lnTo>
                    <a:pt x="643" y="417"/>
                  </a:lnTo>
                  <a:lnTo>
                    <a:pt x="630" y="393"/>
                  </a:lnTo>
                  <a:lnTo>
                    <a:pt x="613" y="386"/>
                  </a:lnTo>
                  <a:lnTo>
                    <a:pt x="603" y="386"/>
                  </a:lnTo>
                  <a:lnTo>
                    <a:pt x="597" y="393"/>
                  </a:lnTo>
                  <a:lnTo>
                    <a:pt x="583" y="396"/>
                  </a:lnTo>
                  <a:lnTo>
                    <a:pt x="567" y="389"/>
                  </a:lnTo>
                  <a:lnTo>
                    <a:pt x="550" y="338"/>
                  </a:lnTo>
                  <a:lnTo>
                    <a:pt x="556" y="329"/>
                  </a:lnTo>
                  <a:lnTo>
                    <a:pt x="553" y="320"/>
                  </a:lnTo>
                  <a:lnTo>
                    <a:pt x="550" y="317"/>
                  </a:lnTo>
                  <a:lnTo>
                    <a:pt x="539" y="317"/>
                  </a:lnTo>
                  <a:lnTo>
                    <a:pt x="534" y="320"/>
                  </a:lnTo>
                  <a:lnTo>
                    <a:pt x="510" y="314"/>
                  </a:lnTo>
                  <a:lnTo>
                    <a:pt x="493" y="314"/>
                  </a:lnTo>
                  <a:lnTo>
                    <a:pt x="486" y="308"/>
                  </a:lnTo>
                  <a:lnTo>
                    <a:pt x="477" y="278"/>
                  </a:lnTo>
                  <a:lnTo>
                    <a:pt x="473" y="269"/>
                  </a:lnTo>
                  <a:lnTo>
                    <a:pt x="393" y="43"/>
                  </a:lnTo>
                  <a:lnTo>
                    <a:pt x="326" y="3"/>
                  </a:lnTo>
                  <a:lnTo>
                    <a:pt x="306" y="0"/>
                  </a:lnTo>
                  <a:lnTo>
                    <a:pt x="290" y="3"/>
                  </a:lnTo>
                  <a:lnTo>
                    <a:pt x="284" y="13"/>
                  </a:lnTo>
                  <a:lnTo>
                    <a:pt x="276" y="24"/>
                  </a:lnTo>
                  <a:lnTo>
                    <a:pt x="269" y="24"/>
                  </a:lnTo>
                  <a:lnTo>
                    <a:pt x="246" y="34"/>
                  </a:lnTo>
                  <a:lnTo>
                    <a:pt x="210" y="60"/>
                  </a:lnTo>
                  <a:lnTo>
                    <a:pt x="196" y="63"/>
                  </a:lnTo>
                  <a:lnTo>
                    <a:pt x="183" y="45"/>
                  </a:lnTo>
                  <a:lnTo>
                    <a:pt x="186" y="24"/>
                  </a:lnTo>
                  <a:lnTo>
                    <a:pt x="180" y="15"/>
                  </a:lnTo>
                  <a:lnTo>
                    <a:pt x="169" y="15"/>
                  </a:lnTo>
                  <a:lnTo>
                    <a:pt x="143" y="24"/>
                  </a:lnTo>
                  <a:lnTo>
                    <a:pt x="83" y="202"/>
                  </a:lnTo>
                  <a:lnTo>
                    <a:pt x="83" y="227"/>
                  </a:lnTo>
                  <a:lnTo>
                    <a:pt x="93" y="238"/>
                  </a:lnTo>
                  <a:lnTo>
                    <a:pt x="93" y="260"/>
                  </a:lnTo>
                  <a:lnTo>
                    <a:pt x="86" y="272"/>
                  </a:lnTo>
                  <a:lnTo>
                    <a:pt x="76" y="281"/>
                  </a:lnTo>
                  <a:lnTo>
                    <a:pt x="70" y="296"/>
                  </a:lnTo>
                  <a:lnTo>
                    <a:pt x="90" y="368"/>
                  </a:lnTo>
                  <a:lnTo>
                    <a:pt x="83" y="393"/>
                  </a:lnTo>
                  <a:lnTo>
                    <a:pt x="83" y="408"/>
                  </a:lnTo>
                  <a:lnTo>
                    <a:pt x="53" y="444"/>
                  </a:lnTo>
                  <a:lnTo>
                    <a:pt x="46" y="459"/>
                  </a:lnTo>
                  <a:lnTo>
                    <a:pt x="56" y="480"/>
                  </a:lnTo>
                  <a:lnTo>
                    <a:pt x="56" y="483"/>
                  </a:lnTo>
                  <a:lnTo>
                    <a:pt x="39" y="483"/>
                  </a:lnTo>
                  <a:lnTo>
                    <a:pt x="44" y="502"/>
                  </a:lnTo>
                  <a:lnTo>
                    <a:pt x="36" y="513"/>
                  </a:lnTo>
                  <a:lnTo>
                    <a:pt x="27" y="510"/>
                  </a:lnTo>
                  <a:lnTo>
                    <a:pt x="16" y="507"/>
                  </a:lnTo>
                  <a:lnTo>
                    <a:pt x="0" y="52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004" name="Freeform 485"/>
            <p:cNvSpPr>
              <a:spLocks noChangeAspect="1"/>
            </p:cNvSpPr>
            <p:nvPr/>
          </p:nvSpPr>
          <p:spPr bwMode="auto">
            <a:xfrm>
              <a:off x="8750" y="4082"/>
              <a:ext cx="812" cy="727"/>
            </a:xfrm>
            <a:custGeom>
              <a:avLst/>
              <a:gdLst>
                <a:gd name="T0" fmla="*/ 269 w 812"/>
                <a:gd name="T1" fmla="*/ 0 h 727"/>
                <a:gd name="T2" fmla="*/ 266 w 812"/>
                <a:gd name="T3" fmla="*/ 30 h 727"/>
                <a:gd name="T4" fmla="*/ 273 w 812"/>
                <a:gd name="T5" fmla="*/ 64 h 727"/>
                <a:gd name="T6" fmla="*/ 253 w 812"/>
                <a:gd name="T7" fmla="*/ 157 h 727"/>
                <a:gd name="T8" fmla="*/ 256 w 812"/>
                <a:gd name="T9" fmla="*/ 184 h 727"/>
                <a:gd name="T10" fmla="*/ 239 w 812"/>
                <a:gd name="T11" fmla="*/ 223 h 727"/>
                <a:gd name="T12" fmla="*/ 200 w 812"/>
                <a:gd name="T13" fmla="*/ 262 h 727"/>
                <a:gd name="T14" fmla="*/ 176 w 812"/>
                <a:gd name="T15" fmla="*/ 275 h 727"/>
                <a:gd name="T16" fmla="*/ 146 w 812"/>
                <a:gd name="T17" fmla="*/ 287 h 727"/>
                <a:gd name="T18" fmla="*/ 130 w 812"/>
                <a:gd name="T19" fmla="*/ 308 h 727"/>
                <a:gd name="T20" fmla="*/ 119 w 812"/>
                <a:gd name="T21" fmla="*/ 368 h 727"/>
                <a:gd name="T22" fmla="*/ 83 w 812"/>
                <a:gd name="T23" fmla="*/ 365 h 727"/>
                <a:gd name="T24" fmla="*/ 53 w 812"/>
                <a:gd name="T25" fmla="*/ 413 h 727"/>
                <a:gd name="T26" fmla="*/ 53 w 812"/>
                <a:gd name="T27" fmla="*/ 461 h 727"/>
                <a:gd name="T28" fmla="*/ 23 w 812"/>
                <a:gd name="T29" fmla="*/ 497 h 727"/>
                <a:gd name="T30" fmla="*/ 3 w 812"/>
                <a:gd name="T31" fmla="*/ 524 h 727"/>
                <a:gd name="T32" fmla="*/ 3 w 812"/>
                <a:gd name="T33" fmla="*/ 554 h 727"/>
                <a:gd name="T34" fmla="*/ 44 w 812"/>
                <a:gd name="T35" fmla="*/ 612 h 727"/>
                <a:gd name="T36" fmla="*/ 73 w 812"/>
                <a:gd name="T37" fmla="*/ 648 h 727"/>
                <a:gd name="T38" fmla="*/ 100 w 812"/>
                <a:gd name="T39" fmla="*/ 654 h 727"/>
                <a:gd name="T40" fmla="*/ 110 w 812"/>
                <a:gd name="T41" fmla="*/ 661 h 727"/>
                <a:gd name="T42" fmla="*/ 133 w 812"/>
                <a:gd name="T43" fmla="*/ 669 h 727"/>
                <a:gd name="T44" fmla="*/ 133 w 812"/>
                <a:gd name="T45" fmla="*/ 687 h 727"/>
                <a:gd name="T46" fmla="*/ 200 w 812"/>
                <a:gd name="T47" fmla="*/ 727 h 727"/>
                <a:gd name="T48" fmla="*/ 239 w 812"/>
                <a:gd name="T49" fmla="*/ 711 h 727"/>
                <a:gd name="T50" fmla="*/ 256 w 812"/>
                <a:gd name="T51" fmla="*/ 694 h 727"/>
                <a:gd name="T52" fmla="*/ 280 w 812"/>
                <a:gd name="T53" fmla="*/ 709 h 727"/>
                <a:gd name="T54" fmla="*/ 339 w 812"/>
                <a:gd name="T55" fmla="*/ 690 h 727"/>
                <a:gd name="T56" fmla="*/ 349 w 812"/>
                <a:gd name="T57" fmla="*/ 664 h 727"/>
                <a:gd name="T58" fmla="*/ 396 w 812"/>
                <a:gd name="T59" fmla="*/ 642 h 727"/>
                <a:gd name="T60" fmla="*/ 439 w 812"/>
                <a:gd name="T61" fmla="*/ 612 h 727"/>
                <a:gd name="T62" fmla="*/ 436 w 812"/>
                <a:gd name="T63" fmla="*/ 576 h 727"/>
                <a:gd name="T64" fmla="*/ 505 w 812"/>
                <a:gd name="T65" fmla="*/ 389 h 727"/>
                <a:gd name="T66" fmla="*/ 536 w 812"/>
                <a:gd name="T67" fmla="*/ 401 h 727"/>
                <a:gd name="T68" fmla="*/ 548 w 812"/>
                <a:gd name="T69" fmla="*/ 419 h 727"/>
                <a:gd name="T70" fmla="*/ 586 w 812"/>
                <a:gd name="T71" fmla="*/ 392 h 727"/>
                <a:gd name="T72" fmla="*/ 615 w 812"/>
                <a:gd name="T73" fmla="*/ 323 h 727"/>
                <a:gd name="T74" fmla="*/ 649 w 812"/>
                <a:gd name="T75" fmla="*/ 299 h 727"/>
                <a:gd name="T76" fmla="*/ 676 w 812"/>
                <a:gd name="T77" fmla="*/ 281 h 727"/>
                <a:gd name="T78" fmla="*/ 695 w 812"/>
                <a:gd name="T79" fmla="*/ 247 h 727"/>
                <a:gd name="T80" fmla="*/ 689 w 812"/>
                <a:gd name="T81" fmla="*/ 233 h 727"/>
                <a:gd name="T82" fmla="*/ 699 w 812"/>
                <a:gd name="T83" fmla="*/ 184 h 727"/>
                <a:gd name="T84" fmla="*/ 785 w 812"/>
                <a:gd name="T85" fmla="*/ 226 h 727"/>
                <a:gd name="T86" fmla="*/ 801 w 812"/>
                <a:gd name="T87" fmla="*/ 229 h 727"/>
                <a:gd name="T88" fmla="*/ 792 w 812"/>
                <a:gd name="T89" fmla="*/ 151 h 727"/>
                <a:gd name="T90" fmla="*/ 779 w 812"/>
                <a:gd name="T91" fmla="*/ 133 h 727"/>
                <a:gd name="T92" fmla="*/ 749 w 812"/>
                <a:gd name="T93" fmla="*/ 136 h 727"/>
                <a:gd name="T94" fmla="*/ 676 w 812"/>
                <a:gd name="T95" fmla="*/ 148 h 727"/>
                <a:gd name="T96" fmla="*/ 649 w 812"/>
                <a:gd name="T97" fmla="*/ 170 h 727"/>
                <a:gd name="T98" fmla="*/ 619 w 812"/>
                <a:gd name="T99" fmla="*/ 154 h 727"/>
                <a:gd name="T100" fmla="*/ 595 w 812"/>
                <a:gd name="T101" fmla="*/ 181 h 727"/>
                <a:gd name="T102" fmla="*/ 566 w 812"/>
                <a:gd name="T103" fmla="*/ 202 h 727"/>
                <a:gd name="T104" fmla="*/ 519 w 812"/>
                <a:gd name="T105" fmla="*/ 245 h 727"/>
                <a:gd name="T106" fmla="*/ 486 w 812"/>
                <a:gd name="T107" fmla="*/ 151 h 727"/>
                <a:gd name="T108" fmla="*/ 273 w 812"/>
                <a:gd name="T109" fmla="*/ 0 h 72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12"/>
                <a:gd name="T166" fmla="*/ 0 h 727"/>
                <a:gd name="T167" fmla="*/ 812 w 812"/>
                <a:gd name="T168" fmla="*/ 727 h 72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12" h="727">
                  <a:moveTo>
                    <a:pt x="273" y="0"/>
                  </a:moveTo>
                  <a:lnTo>
                    <a:pt x="269" y="0"/>
                  </a:lnTo>
                  <a:lnTo>
                    <a:pt x="256" y="10"/>
                  </a:lnTo>
                  <a:lnTo>
                    <a:pt x="266" y="30"/>
                  </a:lnTo>
                  <a:lnTo>
                    <a:pt x="239" y="49"/>
                  </a:lnTo>
                  <a:lnTo>
                    <a:pt x="273" y="64"/>
                  </a:lnTo>
                  <a:lnTo>
                    <a:pt x="263" y="139"/>
                  </a:lnTo>
                  <a:lnTo>
                    <a:pt x="253" y="157"/>
                  </a:lnTo>
                  <a:lnTo>
                    <a:pt x="253" y="172"/>
                  </a:lnTo>
                  <a:lnTo>
                    <a:pt x="256" y="184"/>
                  </a:lnTo>
                  <a:lnTo>
                    <a:pt x="259" y="208"/>
                  </a:lnTo>
                  <a:lnTo>
                    <a:pt x="239" y="223"/>
                  </a:lnTo>
                  <a:lnTo>
                    <a:pt x="233" y="226"/>
                  </a:lnTo>
                  <a:lnTo>
                    <a:pt x="200" y="262"/>
                  </a:lnTo>
                  <a:lnTo>
                    <a:pt x="196" y="268"/>
                  </a:lnTo>
                  <a:lnTo>
                    <a:pt x="176" y="275"/>
                  </a:lnTo>
                  <a:lnTo>
                    <a:pt x="160" y="271"/>
                  </a:lnTo>
                  <a:lnTo>
                    <a:pt x="146" y="287"/>
                  </a:lnTo>
                  <a:lnTo>
                    <a:pt x="146" y="296"/>
                  </a:lnTo>
                  <a:lnTo>
                    <a:pt x="130" y="308"/>
                  </a:lnTo>
                  <a:lnTo>
                    <a:pt x="113" y="344"/>
                  </a:lnTo>
                  <a:lnTo>
                    <a:pt x="119" y="368"/>
                  </a:lnTo>
                  <a:lnTo>
                    <a:pt x="100" y="389"/>
                  </a:lnTo>
                  <a:lnTo>
                    <a:pt x="83" y="365"/>
                  </a:lnTo>
                  <a:lnTo>
                    <a:pt x="70" y="365"/>
                  </a:lnTo>
                  <a:lnTo>
                    <a:pt x="53" y="413"/>
                  </a:lnTo>
                  <a:lnTo>
                    <a:pt x="53" y="437"/>
                  </a:lnTo>
                  <a:lnTo>
                    <a:pt x="53" y="461"/>
                  </a:lnTo>
                  <a:lnTo>
                    <a:pt x="40" y="468"/>
                  </a:lnTo>
                  <a:lnTo>
                    <a:pt x="23" y="497"/>
                  </a:lnTo>
                  <a:lnTo>
                    <a:pt x="0" y="497"/>
                  </a:lnTo>
                  <a:lnTo>
                    <a:pt x="3" y="524"/>
                  </a:lnTo>
                  <a:lnTo>
                    <a:pt x="3" y="543"/>
                  </a:lnTo>
                  <a:lnTo>
                    <a:pt x="3" y="554"/>
                  </a:lnTo>
                  <a:lnTo>
                    <a:pt x="7" y="570"/>
                  </a:lnTo>
                  <a:lnTo>
                    <a:pt x="44" y="612"/>
                  </a:lnTo>
                  <a:lnTo>
                    <a:pt x="66" y="642"/>
                  </a:lnTo>
                  <a:lnTo>
                    <a:pt x="73" y="648"/>
                  </a:lnTo>
                  <a:lnTo>
                    <a:pt x="80" y="645"/>
                  </a:lnTo>
                  <a:lnTo>
                    <a:pt x="100" y="654"/>
                  </a:lnTo>
                  <a:lnTo>
                    <a:pt x="102" y="657"/>
                  </a:lnTo>
                  <a:lnTo>
                    <a:pt x="110" y="661"/>
                  </a:lnTo>
                  <a:lnTo>
                    <a:pt x="119" y="669"/>
                  </a:lnTo>
                  <a:lnTo>
                    <a:pt x="133" y="669"/>
                  </a:lnTo>
                  <a:lnTo>
                    <a:pt x="139" y="672"/>
                  </a:lnTo>
                  <a:lnTo>
                    <a:pt x="133" y="687"/>
                  </a:lnTo>
                  <a:lnTo>
                    <a:pt x="160" y="711"/>
                  </a:lnTo>
                  <a:lnTo>
                    <a:pt x="200" y="727"/>
                  </a:lnTo>
                  <a:lnTo>
                    <a:pt x="220" y="727"/>
                  </a:lnTo>
                  <a:lnTo>
                    <a:pt x="239" y="711"/>
                  </a:lnTo>
                  <a:lnTo>
                    <a:pt x="243" y="703"/>
                  </a:lnTo>
                  <a:lnTo>
                    <a:pt x="256" y="694"/>
                  </a:lnTo>
                  <a:lnTo>
                    <a:pt x="273" y="705"/>
                  </a:lnTo>
                  <a:lnTo>
                    <a:pt x="280" y="709"/>
                  </a:lnTo>
                  <a:lnTo>
                    <a:pt x="292" y="705"/>
                  </a:lnTo>
                  <a:lnTo>
                    <a:pt x="339" y="690"/>
                  </a:lnTo>
                  <a:lnTo>
                    <a:pt x="346" y="664"/>
                  </a:lnTo>
                  <a:lnTo>
                    <a:pt x="349" y="664"/>
                  </a:lnTo>
                  <a:lnTo>
                    <a:pt x="359" y="672"/>
                  </a:lnTo>
                  <a:lnTo>
                    <a:pt x="396" y="642"/>
                  </a:lnTo>
                  <a:lnTo>
                    <a:pt x="409" y="648"/>
                  </a:lnTo>
                  <a:lnTo>
                    <a:pt x="439" y="612"/>
                  </a:lnTo>
                  <a:lnTo>
                    <a:pt x="432" y="600"/>
                  </a:lnTo>
                  <a:lnTo>
                    <a:pt x="436" y="576"/>
                  </a:lnTo>
                  <a:lnTo>
                    <a:pt x="466" y="524"/>
                  </a:lnTo>
                  <a:lnTo>
                    <a:pt x="505" y="389"/>
                  </a:lnTo>
                  <a:lnTo>
                    <a:pt x="512" y="389"/>
                  </a:lnTo>
                  <a:lnTo>
                    <a:pt x="536" y="401"/>
                  </a:lnTo>
                  <a:lnTo>
                    <a:pt x="536" y="410"/>
                  </a:lnTo>
                  <a:lnTo>
                    <a:pt x="548" y="419"/>
                  </a:lnTo>
                  <a:lnTo>
                    <a:pt x="572" y="416"/>
                  </a:lnTo>
                  <a:lnTo>
                    <a:pt x="586" y="392"/>
                  </a:lnTo>
                  <a:lnTo>
                    <a:pt x="602" y="341"/>
                  </a:lnTo>
                  <a:lnTo>
                    <a:pt x="615" y="323"/>
                  </a:lnTo>
                  <a:lnTo>
                    <a:pt x="636" y="329"/>
                  </a:lnTo>
                  <a:lnTo>
                    <a:pt x="649" y="299"/>
                  </a:lnTo>
                  <a:lnTo>
                    <a:pt x="662" y="296"/>
                  </a:lnTo>
                  <a:lnTo>
                    <a:pt x="676" y="281"/>
                  </a:lnTo>
                  <a:lnTo>
                    <a:pt x="689" y="254"/>
                  </a:lnTo>
                  <a:lnTo>
                    <a:pt x="695" y="247"/>
                  </a:lnTo>
                  <a:lnTo>
                    <a:pt x="699" y="238"/>
                  </a:lnTo>
                  <a:lnTo>
                    <a:pt x="689" y="233"/>
                  </a:lnTo>
                  <a:lnTo>
                    <a:pt x="692" y="193"/>
                  </a:lnTo>
                  <a:lnTo>
                    <a:pt x="699" y="184"/>
                  </a:lnTo>
                  <a:lnTo>
                    <a:pt x="705" y="181"/>
                  </a:lnTo>
                  <a:lnTo>
                    <a:pt x="785" y="226"/>
                  </a:lnTo>
                  <a:lnTo>
                    <a:pt x="799" y="233"/>
                  </a:lnTo>
                  <a:lnTo>
                    <a:pt x="801" y="229"/>
                  </a:lnTo>
                  <a:lnTo>
                    <a:pt x="812" y="190"/>
                  </a:lnTo>
                  <a:lnTo>
                    <a:pt x="792" y="151"/>
                  </a:lnTo>
                  <a:lnTo>
                    <a:pt x="785" y="148"/>
                  </a:lnTo>
                  <a:lnTo>
                    <a:pt x="779" y="133"/>
                  </a:lnTo>
                  <a:lnTo>
                    <a:pt x="762" y="139"/>
                  </a:lnTo>
                  <a:lnTo>
                    <a:pt x="749" y="136"/>
                  </a:lnTo>
                  <a:lnTo>
                    <a:pt x="735" y="130"/>
                  </a:lnTo>
                  <a:lnTo>
                    <a:pt x="676" y="148"/>
                  </a:lnTo>
                  <a:lnTo>
                    <a:pt x="672" y="160"/>
                  </a:lnTo>
                  <a:lnTo>
                    <a:pt x="649" y="170"/>
                  </a:lnTo>
                  <a:lnTo>
                    <a:pt x="629" y="166"/>
                  </a:lnTo>
                  <a:lnTo>
                    <a:pt x="619" y="154"/>
                  </a:lnTo>
                  <a:lnTo>
                    <a:pt x="609" y="175"/>
                  </a:lnTo>
                  <a:lnTo>
                    <a:pt x="595" y="181"/>
                  </a:lnTo>
                  <a:lnTo>
                    <a:pt x="583" y="200"/>
                  </a:lnTo>
                  <a:lnTo>
                    <a:pt x="566" y="202"/>
                  </a:lnTo>
                  <a:lnTo>
                    <a:pt x="529" y="238"/>
                  </a:lnTo>
                  <a:lnTo>
                    <a:pt x="519" y="245"/>
                  </a:lnTo>
                  <a:lnTo>
                    <a:pt x="512" y="256"/>
                  </a:lnTo>
                  <a:lnTo>
                    <a:pt x="486" y="151"/>
                  </a:lnTo>
                  <a:lnTo>
                    <a:pt x="309" y="184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005" name="Freeform 486"/>
            <p:cNvSpPr>
              <a:spLocks noChangeAspect="1"/>
            </p:cNvSpPr>
            <p:nvPr/>
          </p:nvSpPr>
          <p:spPr bwMode="auto">
            <a:xfrm>
              <a:off x="8750" y="4082"/>
              <a:ext cx="812" cy="727"/>
            </a:xfrm>
            <a:custGeom>
              <a:avLst/>
              <a:gdLst>
                <a:gd name="T0" fmla="*/ 269 w 812"/>
                <a:gd name="T1" fmla="*/ 0 h 727"/>
                <a:gd name="T2" fmla="*/ 266 w 812"/>
                <a:gd name="T3" fmla="*/ 30 h 727"/>
                <a:gd name="T4" fmla="*/ 273 w 812"/>
                <a:gd name="T5" fmla="*/ 64 h 727"/>
                <a:gd name="T6" fmla="*/ 253 w 812"/>
                <a:gd name="T7" fmla="*/ 157 h 727"/>
                <a:gd name="T8" fmla="*/ 256 w 812"/>
                <a:gd name="T9" fmla="*/ 184 h 727"/>
                <a:gd name="T10" fmla="*/ 239 w 812"/>
                <a:gd name="T11" fmla="*/ 223 h 727"/>
                <a:gd name="T12" fmla="*/ 199 w 812"/>
                <a:gd name="T13" fmla="*/ 263 h 727"/>
                <a:gd name="T14" fmla="*/ 177 w 812"/>
                <a:gd name="T15" fmla="*/ 275 h 727"/>
                <a:gd name="T16" fmla="*/ 146 w 812"/>
                <a:gd name="T17" fmla="*/ 286 h 727"/>
                <a:gd name="T18" fmla="*/ 130 w 812"/>
                <a:gd name="T19" fmla="*/ 307 h 727"/>
                <a:gd name="T20" fmla="*/ 119 w 812"/>
                <a:gd name="T21" fmla="*/ 368 h 727"/>
                <a:gd name="T22" fmla="*/ 83 w 812"/>
                <a:gd name="T23" fmla="*/ 365 h 727"/>
                <a:gd name="T24" fmla="*/ 53 w 812"/>
                <a:gd name="T25" fmla="*/ 413 h 727"/>
                <a:gd name="T26" fmla="*/ 53 w 812"/>
                <a:gd name="T27" fmla="*/ 461 h 727"/>
                <a:gd name="T28" fmla="*/ 23 w 812"/>
                <a:gd name="T29" fmla="*/ 498 h 727"/>
                <a:gd name="T30" fmla="*/ 3 w 812"/>
                <a:gd name="T31" fmla="*/ 524 h 727"/>
                <a:gd name="T32" fmla="*/ 3 w 812"/>
                <a:gd name="T33" fmla="*/ 555 h 727"/>
                <a:gd name="T34" fmla="*/ 43 w 812"/>
                <a:gd name="T35" fmla="*/ 612 h 727"/>
                <a:gd name="T36" fmla="*/ 73 w 812"/>
                <a:gd name="T37" fmla="*/ 648 h 727"/>
                <a:gd name="T38" fmla="*/ 99 w 812"/>
                <a:gd name="T39" fmla="*/ 654 h 727"/>
                <a:gd name="T40" fmla="*/ 110 w 812"/>
                <a:gd name="T41" fmla="*/ 661 h 727"/>
                <a:gd name="T42" fmla="*/ 132 w 812"/>
                <a:gd name="T43" fmla="*/ 669 h 727"/>
                <a:gd name="T44" fmla="*/ 132 w 812"/>
                <a:gd name="T45" fmla="*/ 687 h 727"/>
                <a:gd name="T46" fmla="*/ 199 w 812"/>
                <a:gd name="T47" fmla="*/ 727 h 727"/>
                <a:gd name="T48" fmla="*/ 239 w 812"/>
                <a:gd name="T49" fmla="*/ 712 h 727"/>
                <a:gd name="T50" fmla="*/ 256 w 812"/>
                <a:gd name="T51" fmla="*/ 694 h 727"/>
                <a:gd name="T52" fmla="*/ 279 w 812"/>
                <a:gd name="T53" fmla="*/ 709 h 727"/>
                <a:gd name="T54" fmla="*/ 340 w 812"/>
                <a:gd name="T55" fmla="*/ 690 h 727"/>
                <a:gd name="T56" fmla="*/ 349 w 812"/>
                <a:gd name="T57" fmla="*/ 664 h 727"/>
                <a:gd name="T58" fmla="*/ 396 w 812"/>
                <a:gd name="T59" fmla="*/ 642 h 727"/>
                <a:gd name="T60" fmla="*/ 439 w 812"/>
                <a:gd name="T61" fmla="*/ 612 h 727"/>
                <a:gd name="T62" fmla="*/ 435 w 812"/>
                <a:gd name="T63" fmla="*/ 576 h 727"/>
                <a:gd name="T64" fmla="*/ 505 w 812"/>
                <a:gd name="T65" fmla="*/ 389 h 727"/>
                <a:gd name="T66" fmla="*/ 536 w 812"/>
                <a:gd name="T67" fmla="*/ 401 h 727"/>
                <a:gd name="T68" fmla="*/ 549 w 812"/>
                <a:gd name="T69" fmla="*/ 419 h 727"/>
                <a:gd name="T70" fmla="*/ 586 w 812"/>
                <a:gd name="T71" fmla="*/ 392 h 727"/>
                <a:gd name="T72" fmla="*/ 616 w 812"/>
                <a:gd name="T73" fmla="*/ 323 h 727"/>
                <a:gd name="T74" fmla="*/ 649 w 812"/>
                <a:gd name="T75" fmla="*/ 299 h 727"/>
                <a:gd name="T76" fmla="*/ 676 w 812"/>
                <a:gd name="T77" fmla="*/ 281 h 727"/>
                <a:gd name="T78" fmla="*/ 695 w 812"/>
                <a:gd name="T79" fmla="*/ 247 h 727"/>
                <a:gd name="T80" fmla="*/ 689 w 812"/>
                <a:gd name="T81" fmla="*/ 232 h 727"/>
                <a:gd name="T82" fmla="*/ 699 w 812"/>
                <a:gd name="T83" fmla="*/ 184 h 727"/>
                <a:gd name="T84" fmla="*/ 785 w 812"/>
                <a:gd name="T85" fmla="*/ 226 h 727"/>
                <a:gd name="T86" fmla="*/ 802 w 812"/>
                <a:gd name="T87" fmla="*/ 229 h 727"/>
                <a:gd name="T88" fmla="*/ 792 w 812"/>
                <a:gd name="T89" fmla="*/ 151 h 727"/>
                <a:gd name="T90" fmla="*/ 779 w 812"/>
                <a:gd name="T91" fmla="*/ 133 h 727"/>
                <a:gd name="T92" fmla="*/ 749 w 812"/>
                <a:gd name="T93" fmla="*/ 136 h 727"/>
                <a:gd name="T94" fmla="*/ 676 w 812"/>
                <a:gd name="T95" fmla="*/ 148 h 727"/>
                <a:gd name="T96" fmla="*/ 649 w 812"/>
                <a:gd name="T97" fmla="*/ 169 h 727"/>
                <a:gd name="T98" fmla="*/ 619 w 812"/>
                <a:gd name="T99" fmla="*/ 154 h 727"/>
                <a:gd name="T100" fmla="*/ 595 w 812"/>
                <a:gd name="T101" fmla="*/ 181 h 727"/>
                <a:gd name="T102" fmla="*/ 566 w 812"/>
                <a:gd name="T103" fmla="*/ 202 h 727"/>
                <a:gd name="T104" fmla="*/ 519 w 812"/>
                <a:gd name="T105" fmla="*/ 244 h 727"/>
                <a:gd name="T106" fmla="*/ 486 w 812"/>
                <a:gd name="T107" fmla="*/ 151 h 727"/>
                <a:gd name="T108" fmla="*/ 273 w 812"/>
                <a:gd name="T109" fmla="*/ 0 h 72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12"/>
                <a:gd name="T166" fmla="*/ 0 h 727"/>
                <a:gd name="T167" fmla="*/ 812 w 812"/>
                <a:gd name="T168" fmla="*/ 727 h 72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12" h="727">
                  <a:moveTo>
                    <a:pt x="273" y="0"/>
                  </a:moveTo>
                  <a:lnTo>
                    <a:pt x="269" y="0"/>
                  </a:lnTo>
                  <a:lnTo>
                    <a:pt x="256" y="9"/>
                  </a:lnTo>
                  <a:lnTo>
                    <a:pt x="266" y="30"/>
                  </a:lnTo>
                  <a:lnTo>
                    <a:pt x="239" y="49"/>
                  </a:lnTo>
                  <a:lnTo>
                    <a:pt x="273" y="64"/>
                  </a:lnTo>
                  <a:lnTo>
                    <a:pt x="262" y="139"/>
                  </a:lnTo>
                  <a:lnTo>
                    <a:pt x="253" y="157"/>
                  </a:lnTo>
                  <a:lnTo>
                    <a:pt x="253" y="172"/>
                  </a:lnTo>
                  <a:lnTo>
                    <a:pt x="256" y="184"/>
                  </a:lnTo>
                  <a:lnTo>
                    <a:pt x="259" y="208"/>
                  </a:lnTo>
                  <a:lnTo>
                    <a:pt x="239" y="223"/>
                  </a:lnTo>
                  <a:lnTo>
                    <a:pt x="233" y="226"/>
                  </a:lnTo>
                  <a:lnTo>
                    <a:pt x="199" y="263"/>
                  </a:lnTo>
                  <a:lnTo>
                    <a:pt x="196" y="268"/>
                  </a:lnTo>
                  <a:lnTo>
                    <a:pt x="177" y="275"/>
                  </a:lnTo>
                  <a:lnTo>
                    <a:pt x="159" y="271"/>
                  </a:lnTo>
                  <a:lnTo>
                    <a:pt x="146" y="286"/>
                  </a:lnTo>
                  <a:lnTo>
                    <a:pt x="146" y="296"/>
                  </a:lnTo>
                  <a:lnTo>
                    <a:pt x="130" y="307"/>
                  </a:lnTo>
                  <a:lnTo>
                    <a:pt x="113" y="344"/>
                  </a:lnTo>
                  <a:lnTo>
                    <a:pt x="119" y="368"/>
                  </a:lnTo>
                  <a:lnTo>
                    <a:pt x="99" y="389"/>
                  </a:lnTo>
                  <a:lnTo>
                    <a:pt x="83" y="365"/>
                  </a:lnTo>
                  <a:lnTo>
                    <a:pt x="69" y="365"/>
                  </a:lnTo>
                  <a:lnTo>
                    <a:pt x="53" y="413"/>
                  </a:lnTo>
                  <a:lnTo>
                    <a:pt x="53" y="437"/>
                  </a:lnTo>
                  <a:lnTo>
                    <a:pt x="53" y="461"/>
                  </a:lnTo>
                  <a:lnTo>
                    <a:pt x="40" y="468"/>
                  </a:lnTo>
                  <a:lnTo>
                    <a:pt x="23" y="498"/>
                  </a:lnTo>
                  <a:lnTo>
                    <a:pt x="0" y="498"/>
                  </a:lnTo>
                  <a:lnTo>
                    <a:pt x="3" y="524"/>
                  </a:lnTo>
                  <a:lnTo>
                    <a:pt x="3" y="543"/>
                  </a:lnTo>
                  <a:lnTo>
                    <a:pt x="3" y="555"/>
                  </a:lnTo>
                  <a:lnTo>
                    <a:pt x="6" y="569"/>
                  </a:lnTo>
                  <a:lnTo>
                    <a:pt x="43" y="612"/>
                  </a:lnTo>
                  <a:lnTo>
                    <a:pt x="66" y="642"/>
                  </a:lnTo>
                  <a:lnTo>
                    <a:pt x="73" y="648"/>
                  </a:lnTo>
                  <a:lnTo>
                    <a:pt x="79" y="646"/>
                  </a:lnTo>
                  <a:lnTo>
                    <a:pt x="99" y="654"/>
                  </a:lnTo>
                  <a:lnTo>
                    <a:pt x="103" y="657"/>
                  </a:lnTo>
                  <a:lnTo>
                    <a:pt x="110" y="661"/>
                  </a:lnTo>
                  <a:lnTo>
                    <a:pt x="119" y="669"/>
                  </a:lnTo>
                  <a:lnTo>
                    <a:pt x="132" y="669"/>
                  </a:lnTo>
                  <a:lnTo>
                    <a:pt x="139" y="672"/>
                  </a:lnTo>
                  <a:lnTo>
                    <a:pt x="132" y="687"/>
                  </a:lnTo>
                  <a:lnTo>
                    <a:pt x="159" y="712"/>
                  </a:lnTo>
                  <a:lnTo>
                    <a:pt x="199" y="727"/>
                  </a:lnTo>
                  <a:lnTo>
                    <a:pt x="220" y="727"/>
                  </a:lnTo>
                  <a:lnTo>
                    <a:pt x="239" y="712"/>
                  </a:lnTo>
                  <a:lnTo>
                    <a:pt x="242" y="703"/>
                  </a:lnTo>
                  <a:lnTo>
                    <a:pt x="256" y="694"/>
                  </a:lnTo>
                  <a:lnTo>
                    <a:pt x="273" y="706"/>
                  </a:lnTo>
                  <a:lnTo>
                    <a:pt x="279" y="709"/>
                  </a:lnTo>
                  <a:lnTo>
                    <a:pt x="292" y="706"/>
                  </a:lnTo>
                  <a:lnTo>
                    <a:pt x="340" y="690"/>
                  </a:lnTo>
                  <a:lnTo>
                    <a:pt x="346" y="664"/>
                  </a:lnTo>
                  <a:lnTo>
                    <a:pt x="349" y="664"/>
                  </a:lnTo>
                  <a:lnTo>
                    <a:pt x="360" y="672"/>
                  </a:lnTo>
                  <a:lnTo>
                    <a:pt x="396" y="642"/>
                  </a:lnTo>
                  <a:lnTo>
                    <a:pt x="409" y="648"/>
                  </a:lnTo>
                  <a:lnTo>
                    <a:pt x="439" y="612"/>
                  </a:lnTo>
                  <a:lnTo>
                    <a:pt x="432" y="600"/>
                  </a:lnTo>
                  <a:lnTo>
                    <a:pt x="435" y="576"/>
                  </a:lnTo>
                  <a:lnTo>
                    <a:pt x="466" y="524"/>
                  </a:lnTo>
                  <a:lnTo>
                    <a:pt x="505" y="389"/>
                  </a:lnTo>
                  <a:lnTo>
                    <a:pt x="513" y="389"/>
                  </a:lnTo>
                  <a:lnTo>
                    <a:pt x="536" y="401"/>
                  </a:lnTo>
                  <a:lnTo>
                    <a:pt x="536" y="410"/>
                  </a:lnTo>
                  <a:lnTo>
                    <a:pt x="549" y="419"/>
                  </a:lnTo>
                  <a:lnTo>
                    <a:pt x="572" y="416"/>
                  </a:lnTo>
                  <a:lnTo>
                    <a:pt x="586" y="392"/>
                  </a:lnTo>
                  <a:lnTo>
                    <a:pt x="602" y="341"/>
                  </a:lnTo>
                  <a:lnTo>
                    <a:pt x="616" y="323"/>
                  </a:lnTo>
                  <a:lnTo>
                    <a:pt x="636" y="329"/>
                  </a:lnTo>
                  <a:lnTo>
                    <a:pt x="649" y="299"/>
                  </a:lnTo>
                  <a:lnTo>
                    <a:pt x="662" y="296"/>
                  </a:lnTo>
                  <a:lnTo>
                    <a:pt x="676" y="281"/>
                  </a:lnTo>
                  <a:lnTo>
                    <a:pt x="689" y="253"/>
                  </a:lnTo>
                  <a:lnTo>
                    <a:pt x="695" y="247"/>
                  </a:lnTo>
                  <a:lnTo>
                    <a:pt x="699" y="238"/>
                  </a:lnTo>
                  <a:lnTo>
                    <a:pt x="689" y="232"/>
                  </a:lnTo>
                  <a:lnTo>
                    <a:pt x="692" y="193"/>
                  </a:lnTo>
                  <a:lnTo>
                    <a:pt x="699" y="184"/>
                  </a:lnTo>
                  <a:lnTo>
                    <a:pt x="706" y="181"/>
                  </a:lnTo>
                  <a:lnTo>
                    <a:pt x="785" y="226"/>
                  </a:lnTo>
                  <a:lnTo>
                    <a:pt x="799" y="232"/>
                  </a:lnTo>
                  <a:lnTo>
                    <a:pt x="802" y="229"/>
                  </a:lnTo>
                  <a:lnTo>
                    <a:pt x="812" y="190"/>
                  </a:lnTo>
                  <a:lnTo>
                    <a:pt x="792" y="151"/>
                  </a:lnTo>
                  <a:lnTo>
                    <a:pt x="785" y="148"/>
                  </a:lnTo>
                  <a:lnTo>
                    <a:pt x="779" y="133"/>
                  </a:lnTo>
                  <a:lnTo>
                    <a:pt x="762" y="139"/>
                  </a:lnTo>
                  <a:lnTo>
                    <a:pt x="749" y="136"/>
                  </a:lnTo>
                  <a:lnTo>
                    <a:pt x="735" y="130"/>
                  </a:lnTo>
                  <a:lnTo>
                    <a:pt x="676" y="148"/>
                  </a:lnTo>
                  <a:lnTo>
                    <a:pt x="672" y="160"/>
                  </a:lnTo>
                  <a:lnTo>
                    <a:pt x="649" y="169"/>
                  </a:lnTo>
                  <a:lnTo>
                    <a:pt x="629" y="165"/>
                  </a:lnTo>
                  <a:lnTo>
                    <a:pt x="619" y="154"/>
                  </a:lnTo>
                  <a:lnTo>
                    <a:pt x="609" y="175"/>
                  </a:lnTo>
                  <a:lnTo>
                    <a:pt x="595" y="181"/>
                  </a:lnTo>
                  <a:lnTo>
                    <a:pt x="582" y="199"/>
                  </a:lnTo>
                  <a:lnTo>
                    <a:pt x="566" y="202"/>
                  </a:lnTo>
                  <a:lnTo>
                    <a:pt x="529" y="238"/>
                  </a:lnTo>
                  <a:lnTo>
                    <a:pt x="519" y="244"/>
                  </a:lnTo>
                  <a:lnTo>
                    <a:pt x="513" y="257"/>
                  </a:lnTo>
                  <a:lnTo>
                    <a:pt x="486" y="151"/>
                  </a:lnTo>
                  <a:lnTo>
                    <a:pt x="309" y="184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006" name="Freeform 487"/>
            <p:cNvSpPr>
              <a:spLocks noChangeAspect="1"/>
            </p:cNvSpPr>
            <p:nvPr/>
          </p:nvSpPr>
          <p:spPr bwMode="auto">
            <a:xfrm>
              <a:off x="8750" y="4082"/>
              <a:ext cx="812" cy="727"/>
            </a:xfrm>
            <a:custGeom>
              <a:avLst/>
              <a:gdLst>
                <a:gd name="T0" fmla="*/ 269 w 812"/>
                <a:gd name="T1" fmla="*/ 0 h 727"/>
                <a:gd name="T2" fmla="*/ 266 w 812"/>
                <a:gd name="T3" fmla="*/ 30 h 727"/>
                <a:gd name="T4" fmla="*/ 273 w 812"/>
                <a:gd name="T5" fmla="*/ 64 h 727"/>
                <a:gd name="T6" fmla="*/ 253 w 812"/>
                <a:gd name="T7" fmla="*/ 157 h 727"/>
                <a:gd name="T8" fmla="*/ 256 w 812"/>
                <a:gd name="T9" fmla="*/ 184 h 727"/>
                <a:gd name="T10" fmla="*/ 239 w 812"/>
                <a:gd name="T11" fmla="*/ 223 h 727"/>
                <a:gd name="T12" fmla="*/ 199 w 812"/>
                <a:gd name="T13" fmla="*/ 263 h 727"/>
                <a:gd name="T14" fmla="*/ 177 w 812"/>
                <a:gd name="T15" fmla="*/ 275 h 727"/>
                <a:gd name="T16" fmla="*/ 146 w 812"/>
                <a:gd name="T17" fmla="*/ 286 h 727"/>
                <a:gd name="T18" fmla="*/ 130 w 812"/>
                <a:gd name="T19" fmla="*/ 307 h 727"/>
                <a:gd name="T20" fmla="*/ 119 w 812"/>
                <a:gd name="T21" fmla="*/ 368 h 727"/>
                <a:gd name="T22" fmla="*/ 83 w 812"/>
                <a:gd name="T23" fmla="*/ 365 h 727"/>
                <a:gd name="T24" fmla="*/ 53 w 812"/>
                <a:gd name="T25" fmla="*/ 413 h 727"/>
                <a:gd name="T26" fmla="*/ 53 w 812"/>
                <a:gd name="T27" fmla="*/ 461 h 727"/>
                <a:gd name="T28" fmla="*/ 23 w 812"/>
                <a:gd name="T29" fmla="*/ 498 h 727"/>
                <a:gd name="T30" fmla="*/ 3 w 812"/>
                <a:gd name="T31" fmla="*/ 524 h 727"/>
                <a:gd name="T32" fmla="*/ 3 w 812"/>
                <a:gd name="T33" fmla="*/ 555 h 727"/>
                <a:gd name="T34" fmla="*/ 43 w 812"/>
                <a:gd name="T35" fmla="*/ 612 h 727"/>
                <a:gd name="T36" fmla="*/ 73 w 812"/>
                <a:gd name="T37" fmla="*/ 648 h 727"/>
                <a:gd name="T38" fmla="*/ 99 w 812"/>
                <a:gd name="T39" fmla="*/ 654 h 727"/>
                <a:gd name="T40" fmla="*/ 110 w 812"/>
                <a:gd name="T41" fmla="*/ 661 h 727"/>
                <a:gd name="T42" fmla="*/ 132 w 812"/>
                <a:gd name="T43" fmla="*/ 669 h 727"/>
                <a:gd name="T44" fmla="*/ 132 w 812"/>
                <a:gd name="T45" fmla="*/ 687 h 727"/>
                <a:gd name="T46" fmla="*/ 199 w 812"/>
                <a:gd name="T47" fmla="*/ 727 h 727"/>
                <a:gd name="T48" fmla="*/ 239 w 812"/>
                <a:gd name="T49" fmla="*/ 712 h 727"/>
                <a:gd name="T50" fmla="*/ 256 w 812"/>
                <a:gd name="T51" fmla="*/ 694 h 727"/>
                <a:gd name="T52" fmla="*/ 279 w 812"/>
                <a:gd name="T53" fmla="*/ 709 h 727"/>
                <a:gd name="T54" fmla="*/ 340 w 812"/>
                <a:gd name="T55" fmla="*/ 690 h 727"/>
                <a:gd name="T56" fmla="*/ 349 w 812"/>
                <a:gd name="T57" fmla="*/ 664 h 727"/>
                <a:gd name="T58" fmla="*/ 396 w 812"/>
                <a:gd name="T59" fmla="*/ 642 h 727"/>
                <a:gd name="T60" fmla="*/ 439 w 812"/>
                <a:gd name="T61" fmla="*/ 612 h 727"/>
                <a:gd name="T62" fmla="*/ 435 w 812"/>
                <a:gd name="T63" fmla="*/ 576 h 727"/>
                <a:gd name="T64" fmla="*/ 505 w 812"/>
                <a:gd name="T65" fmla="*/ 389 h 727"/>
                <a:gd name="T66" fmla="*/ 536 w 812"/>
                <a:gd name="T67" fmla="*/ 401 h 727"/>
                <a:gd name="T68" fmla="*/ 549 w 812"/>
                <a:gd name="T69" fmla="*/ 419 h 727"/>
                <a:gd name="T70" fmla="*/ 586 w 812"/>
                <a:gd name="T71" fmla="*/ 392 h 727"/>
                <a:gd name="T72" fmla="*/ 616 w 812"/>
                <a:gd name="T73" fmla="*/ 323 h 727"/>
                <a:gd name="T74" fmla="*/ 649 w 812"/>
                <a:gd name="T75" fmla="*/ 299 h 727"/>
                <a:gd name="T76" fmla="*/ 676 w 812"/>
                <a:gd name="T77" fmla="*/ 281 h 727"/>
                <a:gd name="T78" fmla="*/ 695 w 812"/>
                <a:gd name="T79" fmla="*/ 247 h 727"/>
                <a:gd name="T80" fmla="*/ 689 w 812"/>
                <a:gd name="T81" fmla="*/ 232 h 727"/>
                <a:gd name="T82" fmla="*/ 699 w 812"/>
                <a:gd name="T83" fmla="*/ 184 h 727"/>
                <a:gd name="T84" fmla="*/ 785 w 812"/>
                <a:gd name="T85" fmla="*/ 226 h 727"/>
                <a:gd name="T86" fmla="*/ 802 w 812"/>
                <a:gd name="T87" fmla="*/ 229 h 727"/>
                <a:gd name="T88" fmla="*/ 792 w 812"/>
                <a:gd name="T89" fmla="*/ 151 h 727"/>
                <a:gd name="T90" fmla="*/ 779 w 812"/>
                <a:gd name="T91" fmla="*/ 133 h 727"/>
                <a:gd name="T92" fmla="*/ 749 w 812"/>
                <a:gd name="T93" fmla="*/ 136 h 727"/>
                <a:gd name="T94" fmla="*/ 676 w 812"/>
                <a:gd name="T95" fmla="*/ 148 h 727"/>
                <a:gd name="T96" fmla="*/ 649 w 812"/>
                <a:gd name="T97" fmla="*/ 169 h 727"/>
                <a:gd name="T98" fmla="*/ 619 w 812"/>
                <a:gd name="T99" fmla="*/ 154 h 727"/>
                <a:gd name="T100" fmla="*/ 595 w 812"/>
                <a:gd name="T101" fmla="*/ 181 h 727"/>
                <a:gd name="T102" fmla="*/ 566 w 812"/>
                <a:gd name="T103" fmla="*/ 202 h 727"/>
                <a:gd name="T104" fmla="*/ 519 w 812"/>
                <a:gd name="T105" fmla="*/ 244 h 727"/>
                <a:gd name="T106" fmla="*/ 486 w 812"/>
                <a:gd name="T107" fmla="*/ 151 h 727"/>
                <a:gd name="T108" fmla="*/ 273 w 812"/>
                <a:gd name="T109" fmla="*/ 0 h 72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12"/>
                <a:gd name="T166" fmla="*/ 0 h 727"/>
                <a:gd name="T167" fmla="*/ 812 w 812"/>
                <a:gd name="T168" fmla="*/ 727 h 72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12" h="727">
                  <a:moveTo>
                    <a:pt x="273" y="0"/>
                  </a:moveTo>
                  <a:lnTo>
                    <a:pt x="269" y="0"/>
                  </a:lnTo>
                  <a:lnTo>
                    <a:pt x="256" y="9"/>
                  </a:lnTo>
                  <a:lnTo>
                    <a:pt x="266" y="30"/>
                  </a:lnTo>
                  <a:lnTo>
                    <a:pt x="239" y="49"/>
                  </a:lnTo>
                  <a:lnTo>
                    <a:pt x="273" y="64"/>
                  </a:lnTo>
                  <a:lnTo>
                    <a:pt x="262" y="139"/>
                  </a:lnTo>
                  <a:lnTo>
                    <a:pt x="253" y="157"/>
                  </a:lnTo>
                  <a:lnTo>
                    <a:pt x="253" y="172"/>
                  </a:lnTo>
                  <a:lnTo>
                    <a:pt x="256" y="184"/>
                  </a:lnTo>
                  <a:lnTo>
                    <a:pt x="259" y="208"/>
                  </a:lnTo>
                  <a:lnTo>
                    <a:pt x="239" y="223"/>
                  </a:lnTo>
                  <a:lnTo>
                    <a:pt x="233" y="226"/>
                  </a:lnTo>
                  <a:lnTo>
                    <a:pt x="199" y="263"/>
                  </a:lnTo>
                  <a:lnTo>
                    <a:pt x="196" y="268"/>
                  </a:lnTo>
                  <a:lnTo>
                    <a:pt x="177" y="275"/>
                  </a:lnTo>
                  <a:lnTo>
                    <a:pt x="159" y="271"/>
                  </a:lnTo>
                  <a:lnTo>
                    <a:pt x="146" y="286"/>
                  </a:lnTo>
                  <a:lnTo>
                    <a:pt x="146" y="296"/>
                  </a:lnTo>
                  <a:lnTo>
                    <a:pt x="130" y="307"/>
                  </a:lnTo>
                  <a:lnTo>
                    <a:pt x="113" y="344"/>
                  </a:lnTo>
                  <a:lnTo>
                    <a:pt x="119" y="368"/>
                  </a:lnTo>
                  <a:lnTo>
                    <a:pt x="99" y="389"/>
                  </a:lnTo>
                  <a:lnTo>
                    <a:pt x="83" y="365"/>
                  </a:lnTo>
                  <a:lnTo>
                    <a:pt x="69" y="365"/>
                  </a:lnTo>
                  <a:lnTo>
                    <a:pt x="53" y="413"/>
                  </a:lnTo>
                  <a:lnTo>
                    <a:pt x="53" y="437"/>
                  </a:lnTo>
                  <a:lnTo>
                    <a:pt x="53" y="461"/>
                  </a:lnTo>
                  <a:lnTo>
                    <a:pt x="40" y="468"/>
                  </a:lnTo>
                  <a:lnTo>
                    <a:pt x="23" y="498"/>
                  </a:lnTo>
                  <a:lnTo>
                    <a:pt x="0" y="498"/>
                  </a:lnTo>
                  <a:lnTo>
                    <a:pt x="3" y="524"/>
                  </a:lnTo>
                  <a:lnTo>
                    <a:pt x="3" y="543"/>
                  </a:lnTo>
                  <a:lnTo>
                    <a:pt x="3" y="555"/>
                  </a:lnTo>
                  <a:lnTo>
                    <a:pt x="6" y="569"/>
                  </a:lnTo>
                  <a:lnTo>
                    <a:pt x="43" y="612"/>
                  </a:lnTo>
                  <a:lnTo>
                    <a:pt x="66" y="642"/>
                  </a:lnTo>
                  <a:lnTo>
                    <a:pt x="73" y="648"/>
                  </a:lnTo>
                  <a:lnTo>
                    <a:pt x="79" y="646"/>
                  </a:lnTo>
                  <a:lnTo>
                    <a:pt x="99" y="654"/>
                  </a:lnTo>
                  <a:lnTo>
                    <a:pt x="103" y="657"/>
                  </a:lnTo>
                  <a:lnTo>
                    <a:pt x="110" y="661"/>
                  </a:lnTo>
                  <a:lnTo>
                    <a:pt x="119" y="669"/>
                  </a:lnTo>
                  <a:lnTo>
                    <a:pt x="132" y="669"/>
                  </a:lnTo>
                  <a:lnTo>
                    <a:pt x="139" y="672"/>
                  </a:lnTo>
                  <a:lnTo>
                    <a:pt x="132" y="687"/>
                  </a:lnTo>
                  <a:lnTo>
                    <a:pt x="159" y="712"/>
                  </a:lnTo>
                  <a:lnTo>
                    <a:pt x="199" y="727"/>
                  </a:lnTo>
                  <a:lnTo>
                    <a:pt x="220" y="727"/>
                  </a:lnTo>
                  <a:lnTo>
                    <a:pt x="239" y="712"/>
                  </a:lnTo>
                  <a:lnTo>
                    <a:pt x="242" y="703"/>
                  </a:lnTo>
                  <a:lnTo>
                    <a:pt x="256" y="694"/>
                  </a:lnTo>
                  <a:lnTo>
                    <a:pt x="273" y="706"/>
                  </a:lnTo>
                  <a:lnTo>
                    <a:pt x="279" y="709"/>
                  </a:lnTo>
                  <a:lnTo>
                    <a:pt x="292" y="706"/>
                  </a:lnTo>
                  <a:lnTo>
                    <a:pt x="340" y="690"/>
                  </a:lnTo>
                  <a:lnTo>
                    <a:pt x="346" y="664"/>
                  </a:lnTo>
                  <a:lnTo>
                    <a:pt x="349" y="664"/>
                  </a:lnTo>
                  <a:lnTo>
                    <a:pt x="360" y="672"/>
                  </a:lnTo>
                  <a:lnTo>
                    <a:pt x="396" y="642"/>
                  </a:lnTo>
                  <a:lnTo>
                    <a:pt x="409" y="648"/>
                  </a:lnTo>
                  <a:lnTo>
                    <a:pt x="439" y="612"/>
                  </a:lnTo>
                  <a:lnTo>
                    <a:pt x="432" y="600"/>
                  </a:lnTo>
                  <a:lnTo>
                    <a:pt x="435" y="576"/>
                  </a:lnTo>
                  <a:lnTo>
                    <a:pt x="466" y="524"/>
                  </a:lnTo>
                  <a:lnTo>
                    <a:pt x="505" y="389"/>
                  </a:lnTo>
                  <a:lnTo>
                    <a:pt x="513" y="389"/>
                  </a:lnTo>
                  <a:lnTo>
                    <a:pt x="536" y="401"/>
                  </a:lnTo>
                  <a:lnTo>
                    <a:pt x="536" y="410"/>
                  </a:lnTo>
                  <a:lnTo>
                    <a:pt x="549" y="419"/>
                  </a:lnTo>
                  <a:lnTo>
                    <a:pt x="572" y="416"/>
                  </a:lnTo>
                  <a:lnTo>
                    <a:pt x="586" y="392"/>
                  </a:lnTo>
                  <a:lnTo>
                    <a:pt x="602" y="341"/>
                  </a:lnTo>
                  <a:lnTo>
                    <a:pt x="616" y="323"/>
                  </a:lnTo>
                  <a:lnTo>
                    <a:pt x="636" y="329"/>
                  </a:lnTo>
                  <a:lnTo>
                    <a:pt x="649" y="299"/>
                  </a:lnTo>
                  <a:lnTo>
                    <a:pt x="662" y="296"/>
                  </a:lnTo>
                  <a:lnTo>
                    <a:pt x="676" y="281"/>
                  </a:lnTo>
                  <a:lnTo>
                    <a:pt x="689" y="253"/>
                  </a:lnTo>
                  <a:lnTo>
                    <a:pt x="695" y="247"/>
                  </a:lnTo>
                  <a:lnTo>
                    <a:pt x="699" y="238"/>
                  </a:lnTo>
                  <a:lnTo>
                    <a:pt x="689" y="232"/>
                  </a:lnTo>
                  <a:lnTo>
                    <a:pt x="692" y="193"/>
                  </a:lnTo>
                  <a:lnTo>
                    <a:pt x="699" y="184"/>
                  </a:lnTo>
                  <a:lnTo>
                    <a:pt x="706" y="181"/>
                  </a:lnTo>
                  <a:lnTo>
                    <a:pt x="785" y="226"/>
                  </a:lnTo>
                  <a:lnTo>
                    <a:pt x="799" y="232"/>
                  </a:lnTo>
                  <a:lnTo>
                    <a:pt x="802" y="229"/>
                  </a:lnTo>
                  <a:lnTo>
                    <a:pt x="812" y="190"/>
                  </a:lnTo>
                  <a:lnTo>
                    <a:pt x="792" y="151"/>
                  </a:lnTo>
                  <a:lnTo>
                    <a:pt x="785" y="148"/>
                  </a:lnTo>
                  <a:lnTo>
                    <a:pt x="779" y="133"/>
                  </a:lnTo>
                  <a:lnTo>
                    <a:pt x="762" y="139"/>
                  </a:lnTo>
                  <a:lnTo>
                    <a:pt x="749" y="136"/>
                  </a:lnTo>
                  <a:lnTo>
                    <a:pt x="735" y="130"/>
                  </a:lnTo>
                  <a:lnTo>
                    <a:pt x="676" y="148"/>
                  </a:lnTo>
                  <a:lnTo>
                    <a:pt x="672" y="160"/>
                  </a:lnTo>
                  <a:lnTo>
                    <a:pt x="649" y="169"/>
                  </a:lnTo>
                  <a:lnTo>
                    <a:pt x="629" y="165"/>
                  </a:lnTo>
                  <a:lnTo>
                    <a:pt x="619" y="154"/>
                  </a:lnTo>
                  <a:lnTo>
                    <a:pt x="609" y="175"/>
                  </a:lnTo>
                  <a:lnTo>
                    <a:pt x="595" y="181"/>
                  </a:lnTo>
                  <a:lnTo>
                    <a:pt x="582" y="199"/>
                  </a:lnTo>
                  <a:lnTo>
                    <a:pt x="566" y="202"/>
                  </a:lnTo>
                  <a:lnTo>
                    <a:pt x="529" y="238"/>
                  </a:lnTo>
                  <a:lnTo>
                    <a:pt x="519" y="244"/>
                  </a:lnTo>
                  <a:lnTo>
                    <a:pt x="513" y="257"/>
                  </a:lnTo>
                  <a:lnTo>
                    <a:pt x="486" y="151"/>
                  </a:lnTo>
                  <a:lnTo>
                    <a:pt x="309" y="184"/>
                  </a:lnTo>
                  <a:lnTo>
                    <a:pt x="273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007" name="Freeform 488"/>
            <p:cNvSpPr>
              <a:spLocks noChangeAspect="1"/>
            </p:cNvSpPr>
            <p:nvPr/>
          </p:nvSpPr>
          <p:spPr bwMode="auto">
            <a:xfrm>
              <a:off x="6618" y="5102"/>
              <a:ext cx="906" cy="750"/>
            </a:xfrm>
            <a:custGeom>
              <a:avLst/>
              <a:gdLst>
                <a:gd name="T0" fmla="*/ 0 w 906"/>
                <a:gd name="T1" fmla="*/ 30 h 750"/>
                <a:gd name="T2" fmla="*/ 815 w 906"/>
                <a:gd name="T3" fmla="*/ 0 h 750"/>
                <a:gd name="T4" fmla="*/ 812 w 906"/>
                <a:gd name="T5" fmla="*/ 9 h 750"/>
                <a:gd name="T6" fmla="*/ 829 w 906"/>
                <a:gd name="T7" fmla="*/ 18 h 750"/>
                <a:gd name="T8" fmla="*/ 835 w 906"/>
                <a:gd name="T9" fmla="*/ 37 h 750"/>
                <a:gd name="T10" fmla="*/ 832 w 906"/>
                <a:gd name="T11" fmla="*/ 52 h 750"/>
                <a:gd name="T12" fmla="*/ 808 w 906"/>
                <a:gd name="T13" fmla="*/ 70 h 750"/>
                <a:gd name="T14" fmla="*/ 785 w 906"/>
                <a:gd name="T15" fmla="*/ 94 h 750"/>
                <a:gd name="T16" fmla="*/ 782 w 906"/>
                <a:gd name="T17" fmla="*/ 109 h 750"/>
                <a:gd name="T18" fmla="*/ 906 w 906"/>
                <a:gd name="T19" fmla="*/ 100 h 750"/>
                <a:gd name="T20" fmla="*/ 902 w 906"/>
                <a:gd name="T21" fmla="*/ 109 h 750"/>
                <a:gd name="T22" fmla="*/ 906 w 906"/>
                <a:gd name="T23" fmla="*/ 121 h 750"/>
                <a:gd name="T24" fmla="*/ 896 w 906"/>
                <a:gd name="T25" fmla="*/ 139 h 750"/>
                <a:gd name="T26" fmla="*/ 872 w 906"/>
                <a:gd name="T27" fmla="*/ 161 h 750"/>
                <a:gd name="T28" fmla="*/ 866 w 906"/>
                <a:gd name="T29" fmla="*/ 203 h 750"/>
                <a:gd name="T30" fmla="*/ 839 w 906"/>
                <a:gd name="T31" fmla="*/ 230 h 750"/>
                <a:gd name="T32" fmla="*/ 845 w 906"/>
                <a:gd name="T33" fmla="*/ 254 h 750"/>
                <a:gd name="T34" fmla="*/ 845 w 906"/>
                <a:gd name="T35" fmla="*/ 294 h 750"/>
                <a:gd name="T36" fmla="*/ 839 w 906"/>
                <a:gd name="T37" fmla="*/ 294 h 750"/>
                <a:gd name="T38" fmla="*/ 815 w 906"/>
                <a:gd name="T39" fmla="*/ 312 h 750"/>
                <a:gd name="T40" fmla="*/ 815 w 906"/>
                <a:gd name="T41" fmla="*/ 324 h 750"/>
                <a:gd name="T42" fmla="*/ 778 w 906"/>
                <a:gd name="T43" fmla="*/ 351 h 750"/>
                <a:gd name="T44" fmla="*/ 766 w 906"/>
                <a:gd name="T45" fmla="*/ 384 h 750"/>
                <a:gd name="T46" fmla="*/ 769 w 906"/>
                <a:gd name="T47" fmla="*/ 414 h 750"/>
                <a:gd name="T48" fmla="*/ 766 w 906"/>
                <a:gd name="T49" fmla="*/ 436 h 750"/>
                <a:gd name="T50" fmla="*/ 732 w 906"/>
                <a:gd name="T51" fmla="*/ 454 h 750"/>
                <a:gd name="T52" fmla="*/ 708 w 906"/>
                <a:gd name="T53" fmla="*/ 484 h 750"/>
                <a:gd name="T54" fmla="*/ 698 w 906"/>
                <a:gd name="T55" fmla="*/ 493 h 750"/>
                <a:gd name="T56" fmla="*/ 698 w 906"/>
                <a:gd name="T57" fmla="*/ 520 h 750"/>
                <a:gd name="T58" fmla="*/ 681 w 906"/>
                <a:gd name="T59" fmla="*/ 538 h 750"/>
                <a:gd name="T60" fmla="*/ 681 w 906"/>
                <a:gd name="T61" fmla="*/ 559 h 750"/>
                <a:gd name="T62" fmla="*/ 668 w 906"/>
                <a:gd name="T63" fmla="*/ 587 h 750"/>
                <a:gd name="T64" fmla="*/ 652 w 906"/>
                <a:gd name="T65" fmla="*/ 617 h 750"/>
                <a:gd name="T66" fmla="*/ 658 w 906"/>
                <a:gd name="T67" fmla="*/ 647 h 750"/>
                <a:gd name="T68" fmla="*/ 676 w 906"/>
                <a:gd name="T69" fmla="*/ 662 h 750"/>
                <a:gd name="T70" fmla="*/ 679 w 906"/>
                <a:gd name="T71" fmla="*/ 683 h 750"/>
                <a:gd name="T72" fmla="*/ 685 w 906"/>
                <a:gd name="T73" fmla="*/ 690 h 750"/>
                <a:gd name="T74" fmla="*/ 685 w 906"/>
                <a:gd name="T75" fmla="*/ 698 h 750"/>
                <a:gd name="T76" fmla="*/ 676 w 906"/>
                <a:gd name="T77" fmla="*/ 705 h 750"/>
                <a:gd name="T78" fmla="*/ 668 w 906"/>
                <a:gd name="T79" fmla="*/ 723 h 750"/>
                <a:gd name="T80" fmla="*/ 672 w 906"/>
                <a:gd name="T81" fmla="*/ 735 h 750"/>
                <a:gd name="T82" fmla="*/ 120 w 906"/>
                <a:gd name="T83" fmla="*/ 750 h 750"/>
                <a:gd name="T84" fmla="*/ 116 w 906"/>
                <a:gd name="T85" fmla="*/ 638 h 750"/>
                <a:gd name="T86" fmla="*/ 90 w 906"/>
                <a:gd name="T87" fmla="*/ 632 h 750"/>
                <a:gd name="T88" fmla="*/ 63 w 906"/>
                <a:gd name="T89" fmla="*/ 641 h 750"/>
                <a:gd name="T90" fmla="*/ 57 w 906"/>
                <a:gd name="T91" fmla="*/ 641 h 750"/>
                <a:gd name="T92" fmla="*/ 30 w 906"/>
                <a:gd name="T93" fmla="*/ 620 h 750"/>
                <a:gd name="T94" fmla="*/ 33 w 906"/>
                <a:gd name="T95" fmla="*/ 254 h 750"/>
                <a:gd name="T96" fmla="*/ 0 w 906"/>
                <a:gd name="T97" fmla="*/ 30 h 75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6"/>
                <a:gd name="T148" fmla="*/ 0 h 750"/>
                <a:gd name="T149" fmla="*/ 906 w 906"/>
                <a:gd name="T150" fmla="*/ 750 h 75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6" h="750">
                  <a:moveTo>
                    <a:pt x="0" y="30"/>
                  </a:moveTo>
                  <a:lnTo>
                    <a:pt x="815" y="0"/>
                  </a:lnTo>
                  <a:lnTo>
                    <a:pt x="812" y="9"/>
                  </a:lnTo>
                  <a:lnTo>
                    <a:pt x="829" y="18"/>
                  </a:lnTo>
                  <a:lnTo>
                    <a:pt x="835" y="37"/>
                  </a:lnTo>
                  <a:lnTo>
                    <a:pt x="832" y="52"/>
                  </a:lnTo>
                  <a:lnTo>
                    <a:pt x="808" y="70"/>
                  </a:lnTo>
                  <a:lnTo>
                    <a:pt x="785" y="94"/>
                  </a:lnTo>
                  <a:lnTo>
                    <a:pt x="782" y="109"/>
                  </a:lnTo>
                  <a:lnTo>
                    <a:pt x="906" y="100"/>
                  </a:lnTo>
                  <a:lnTo>
                    <a:pt x="902" y="109"/>
                  </a:lnTo>
                  <a:lnTo>
                    <a:pt x="906" y="121"/>
                  </a:lnTo>
                  <a:lnTo>
                    <a:pt x="896" y="139"/>
                  </a:lnTo>
                  <a:lnTo>
                    <a:pt x="872" y="161"/>
                  </a:lnTo>
                  <a:lnTo>
                    <a:pt x="866" y="203"/>
                  </a:lnTo>
                  <a:lnTo>
                    <a:pt x="839" y="230"/>
                  </a:lnTo>
                  <a:lnTo>
                    <a:pt x="845" y="254"/>
                  </a:lnTo>
                  <a:lnTo>
                    <a:pt x="845" y="294"/>
                  </a:lnTo>
                  <a:lnTo>
                    <a:pt x="839" y="294"/>
                  </a:lnTo>
                  <a:lnTo>
                    <a:pt x="815" y="312"/>
                  </a:lnTo>
                  <a:lnTo>
                    <a:pt x="815" y="324"/>
                  </a:lnTo>
                  <a:lnTo>
                    <a:pt x="778" y="351"/>
                  </a:lnTo>
                  <a:lnTo>
                    <a:pt x="766" y="384"/>
                  </a:lnTo>
                  <a:lnTo>
                    <a:pt x="769" y="414"/>
                  </a:lnTo>
                  <a:lnTo>
                    <a:pt x="766" y="436"/>
                  </a:lnTo>
                  <a:lnTo>
                    <a:pt x="732" y="454"/>
                  </a:lnTo>
                  <a:lnTo>
                    <a:pt x="708" y="484"/>
                  </a:lnTo>
                  <a:lnTo>
                    <a:pt x="698" y="493"/>
                  </a:lnTo>
                  <a:lnTo>
                    <a:pt x="698" y="520"/>
                  </a:lnTo>
                  <a:lnTo>
                    <a:pt x="681" y="538"/>
                  </a:lnTo>
                  <a:lnTo>
                    <a:pt x="681" y="559"/>
                  </a:lnTo>
                  <a:lnTo>
                    <a:pt x="668" y="587"/>
                  </a:lnTo>
                  <a:lnTo>
                    <a:pt x="652" y="617"/>
                  </a:lnTo>
                  <a:lnTo>
                    <a:pt x="658" y="647"/>
                  </a:lnTo>
                  <a:lnTo>
                    <a:pt x="676" y="662"/>
                  </a:lnTo>
                  <a:lnTo>
                    <a:pt x="679" y="683"/>
                  </a:lnTo>
                  <a:lnTo>
                    <a:pt x="685" y="690"/>
                  </a:lnTo>
                  <a:lnTo>
                    <a:pt x="685" y="698"/>
                  </a:lnTo>
                  <a:lnTo>
                    <a:pt x="676" y="705"/>
                  </a:lnTo>
                  <a:lnTo>
                    <a:pt x="668" y="723"/>
                  </a:lnTo>
                  <a:lnTo>
                    <a:pt x="672" y="735"/>
                  </a:lnTo>
                  <a:lnTo>
                    <a:pt x="120" y="750"/>
                  </a:lnTo>
                  <a:lnTo>
                    <a:pt x="116" y="638"/>
                  </a:lnTo>
                  <a:lnTo>
                    <a:pt x="90" y="632"/>
                  </a:lnTo>
                  <a:lnTo>
                    <a:pt x="63" y="641"/>
                  </a:lnTo>
                  <a:lnTo>
                    <a:pt x="57" y="641"/>
                  </a:lnTo>
                  <a:lnTo>
                    <a:pt x="30" y="620"/>
                  </a:lnTo>
                  <a:lnTo>
                    <a:pt x="33" y="25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008" name="Freeform 489"/>
            <p:cNvSpPr>
              <a:spLocks noChangeAspect="1"/>
            </p:cNvSpPr>
            <p:nvPr/>
          </p:nvSpPr>
          <p:spPr bwMode="auto">
            <a:xfrm>
              <a:off x="6618" y="5108"/>
              <a:ext cx="906" cy="744"/>
            </a:xfrm>
            <a:custGeom>
              <a:avLst/>
              <a:gdLst>
                <a:gd name="T0" fmla="*/ 0 w 906"/>
                <a:gd name="T1" fmla="*/ 30 h 744"/>
                <a:gd name="T2" fmla="*/ 816 w 906"/>
                <a:gd name="T3" fmla="*/ 0 h 744"/>
                <a:gd name="T4" fmla="*/ 812 w 906"/>
                <a:gd name="T5" fmla="*/ 9 h 744"/>
                <a:gd name="T6" fmla="*/ 829 w 906"/>
                <a:gd name="T7" fmla="*/ 17 h 744"/>
                <a:gd name="T8" fmla="*/ 836 w 906"/>
                <a:gd name="T9" fmla="*/ 36 h 744"/>
                <a:gd name="T10" fmla="*/ 832 w 906"/>
                <a:gd name="T11" fmla="*/ 51 h 744"/>
                <a:gd name="T12" fmla="*/ 809 w 906"/>
                <a:gd name="T13" fmla="*/ 69 h 744"/>
                <a:gd name="T14" fmla="*/ 785 w 906"/>
                <a:gd name="T15" fmla="*/ 92 h 744"/>
                <a:gd name="T16" fmla="*/ 783 w 906"/>
                <a:gd name="T17" fmla="*/ 108 h 744"/>
                <a:gd name="T18" fmla="*/ 906 w 906"/>
                <a:gd name="T19" fmla="*/ 99 h 744"/>
                <a:gd name="T20" fmla="*/ 903 w 906"/>
                <a:gd name="T21" fmla="*/ 108 h 744"/>
                <a:gd name="T22" fmla="*/ 906 w 906"/>
                <a:gd name="T23" fmla="*/ 119 h 744"/>
                <a:gd name="T24" fmla="*/ 896 w 906"/>
                <a:gd name="T25" fmla="*/ 138 h 744"/>
                <a:gd name="T26" fmla="*/ 873 w 906"/>
                <a:gd name="T27" fmla="*/ 159 h 744"/>
                <a:gd name="T28" fmla="*/ 866 w 906"/>
                <a:gd name="T29" fmla="*/ 200 h 744"/>
                <a:gd name="T30" fmla="*/ 839 w 906"/>
                <a:gd name="T31" fmla="*/ 228 h 744"/>
                <a:gd name="T32" fmla="*/ 846 w 906"/>
                <a:gd name="T33" fmla="*/ 252 h 744"/>
                <a:gd name="T34" fmla="*/ 846 w 906"/>
                <a:gd name="T35" fmla="*/ 291 h 744"/>
                <a:gd name="T36" fmla="*/ 839 w 906"/>
                <a:gd name="T37" fmla="*/ 291 h 744"/>
                <a:gd name="T38" fmla="*/ 816 w 906"/>
                <a:gd name="T39" fmla="*/ 309 h 744"/>
                <a:gd name="T40" fmla="*/ 816 w 906"/>
                <a:gd name="T41" fmla="*/ 321 h 744"/>
                <a:gd name="T42" fmla="*/ 779 w 906"/>
                <a:gd name="T43" fmla="*/ 348 h 744"/>
                <a:gd name="T44" fmla="*/ 766 w 906"/>
                <a:gd name="T45" fmla="*/ 381 h 744"/>
                <a:gd name="T46" fmla="*/ 769 w 906"/>
                <a:gd name="T47" fmla="*/ 411 h 744"/>
                <a:gd name="T48" fmla="*/ 766 w 906"/>
                <a:gd name="T49" fmla="*/ 432 h 744"/>
                <a:gd name="T50" fmla="*/ 732 w 906"/>
                <a:gd name="T51" fmla="*/ 450 h 744"/>
                <a:gd name="T52" fmla="*/ 709 w 906"/>
                <a:gd name="T53" fmla="*/ 480 h 744"/>
                <a:gd name="T54" fmla="*/ 699 w 906"/>
                <a:gd name="T55" fmla="*/ 489 h 744"/>
                <a:gd name="T56" fmla="*/ 699 w 906"/>
                <a:gd name="T57" fmla="*/ 516 h 744"/>
                <a:gd name="T58" fmla="*/ 682 w 906"/>
                <a:gd name="T59" fmla="*/ 533 h 744"/>
                <a:gd name="T60" fmla="*/ 682 w 906"/>
                <a:gd name="T61" fmla="*/ 555 h 744"/>
                <a:gd name="T62" fmla="*/ 668 w 906"/>
                <a:gd name="T63" fmla="*/ 582 h 744"/>
                <a:gd name="T64" fmla="*/ 652 w 906"/>
                <a:gd name="T65" fmla="*/ 612 h 744"/>
                <a:gd name="T66" fmla="*/ 659 w 906"/>
                <a:gd name="T67" fmla="*/ 642 h 744"/>
                <a:gd name="T68" fmla="*/ 676 w 906"/>
                <a:gd name="T69" fmla="*/ 657 h 744"/>
                <a:gd name="T70" fmla="*/ 679 w 906"/>
                <a:gd name="T71" fmla="*/ 678 h 744"/>
                <a:gd name="T72" fmla="*/ 685 w 906"/>
                <a:gd name="T73" fmla="*/ 684 h 744"/>
                <a:gd name="T74" fmla="*/ 685 w 906"/>
                <a:gd name="T75" fmla="*/ 693 h 744"/>
                <a:gd name="T76" fmla="*/ 676 w 906"/>
                <a:gd name="T77" fmla="*/ 699 h 744"/>
                <a:gd name="T78" fmla="*/ 668 w 906"/>
                <a:gd name="T79" fmla="*/ 717 h 744"/>
                <a:gd name="T80" fmla="*/ 673 w 906"/>
                <a:gd name="T81" fmla="*/ 729 h 744"/>
                <a:gd name="T82" fmla="*/ 120 w 906"/>
                <a:gd name="T83" fmla="*/ 744 h 744"/>
                <a:gd name="T84" fmla="*/ 117 w 906"/>
                <a:gd name="T85" fmla="*/ 633 h 744"/>
                <a:gd name="T86" fmla="*/ 91 w 906"/>
                <a:gd name="T87" fmla="*/ 627 h 744"/>
                <a:gd name="T88" fmla="*/ 64 w 906"/>
                <a:gd name="T89" fmla="*/ 636 h 744"/>
                <a:gd name="T90" fmla="*/ 57 w 906"/>
                <a:gd name="T91" fmla="*/ 636 h 744"/>
                <a:gd name="T92" fmla="*/ 30 w 906"/>
                <a:gd name="T93" fmla="*/ 614 h 744"/>
                <a:gd name="T94" fmla="*/ 34 w 906"/>
                <a:gd name="T95" fmla="*/ 252 h 744"/>
                <a:gd name="T96" fmla="*/ 0 w 906"/>
                <a:gd name="T97" fmla="*/ 30 h 7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6"/>
                <a:gd name="T148" fmla="*/ 0 h 744"/>
                <a:gd name="T149" fmla="*/ 906 w 906"/>
                <a:gd name="T150" fmla="*/ 744 h 7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6" h="744">
                  <a:moveTo>
                    <a:pt x="0" y="30"/>
                  </a:moveTo>
                  <a:lnTo>
                    <a:pt x="816" y="0"/>
                  </a:lnTo>
                  <a:lnTo>
                    <a:pt x="812" y="9"/>
                  </a:lnTo>
                  <a:lnTo>
                    <a:pt x="829" y="17"/>
                  </a:lnTo>
                  <a:lnTo>
                    <a:pt x="836" y="36"/>
                  </a:lnTo>
                  <a:lnTo>
                    <a:pt x="832" y="51"/>
                  </a:lnTo>
                  <a:lnTo>
                    <a:pt x="809" y="69"/>
                  </a:lnTo>
                  <a:lnTo>
                    <a:pt x="785" y="92"/>
                  </a:lnTo>
                  <a:lnTo>
                    <a:pt x="783" y="108"/>
                  </a:lnTo>
                  <a:lnTo>
                    <a:pt x="906" y="99"/>
                  </a:lnTo>
                  <a:lnTo>
                    <a:pt x="903" y="108"/>
                  </a:lnTo>
                  <a:lnTo>
                    <a:pt x="906" y="119"/>
                  </a:lnTo>
                  <a:lnTo>
                    <a:pt x="896" y="138"/>
                  </a:lnTo>
                  <a:lnTo>
                    <a:pt x="873" y="159"/>
                  </a:lnTo>
                  <a:lnTo>
                    <a:pt x="866" y="200"/>
                  </a:lnTo>
                  <a:lnTo>
                    <a:pt x="839" y="228"/>
                  </a:lnTo>
                  <a:lnTo>
                    <a:pt x="846" y="252"/>
                  </a:lnTo>
                  <a:lnTo>
                    <a:pt x="846" y="291"/>
                  </a:lnTo>
                  <a:lnTo>
                    <a:pt x="839" y="291"/>
                  </a:lnTo>
                  <a:lnTo>
                    <a:pt x="816" y="309"/>
                  </a:lnTo>
                  <a:lnTo>
                    <a:pt x="816" y="321"/>
                  </a:lnTo>
                  <a:lnTo>
                    <a:pt x="779" y="348"/>
                  </a:lnTo>
                  <a:lnTo>
                    <a:pt x="766" y="381"/>
                  </a:lnTo>
                  <a:lnTo>
                    <a:pt x="769" y="411"/>
                  </a:lnTo>
                  <a:lnTo>
                    <a:pt x="766" y="432"/>
                  </a:lnTo>
                  <a:lnTo>
                    <a:pt x="732" y="450"/>
                  </a:lnTo>
                  <a:lnTo>
                    <a:pt x="709" y="480"/>
                  </a:lnTo>
                  <a:lnTo>
                    <a:pt x="699" y="489"/>
                  </a:lnTo>
                  <a:lnTo>
                    <a:pt x="699" y="516"/>
                  </a:lnTo>
                  <a:lnTo>
                    <a:pt x="682" y="533"/>
                  </a:lnTo>
                  <a:lnTo>
                    <a:pt x="682" y="555"/>
                  </a:lnTo>
                  <a:lnTo>
                    <a:pt x="668" y="582"/>
                  </a:lnTo>
                  <a:lnTo>
                    <a:pt x="652" y="612"/>
                  </a:lnTo>
                  <a:lnTo>
                    <a:pt x="659" y="642"/>
                  </a:lnTo>
                  <a:lnTo>
                    <a:pt x="676" y="657"/>
                  </a:lnTo>
                  <a:lnTo>
                    <a:pt x="679" y="678"/>
                  </a:lnTo>
                  <a:lnTo>
                    <a:pt x="685" y="684"/>
                  </a:lnTo>
                  <a:lnTo>
                    <a:pt x="685" y="693"/>
                  </a:lnTo>
                  <a:lnTo>
                    <a:pt x="676" y="699"/>
                  </a:lnTo>
                  <a:lnTo>
                    <a:pt x="668" y="717"/>
                  </a:lnTo>
                  <a:lnTo>
                    <a:pt x="673" y="729"/>
                  </a:lnTo>
                  <a:lnTo>
                    <a:pt x="120" y="744"/>
                  </a:lnTo>
                  <a:lnTo>
                    <a:pt x="117" y="633"/>
                  </a:lnTo>
                  <a:lnTo>
                    <a:pt x="91" y="627"/>
                  </a:lnTo>
                  <a:lnTo>
                    <a:pt x="64" y="636"/>
                  </a:lnTo>
                  <a:lnTo>
                    <a:pt x="57" y="636"/>
                  </a:lnTo>
                  <a:lnTo>
                    <a:pt x="30" y="614"/>
                  </a:lnTo>
                  <a:lnTo>
                    <a:pt x="34" y="252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009" name="Freeform 490"/>
            <p:cNvSpPr>
              <a:spLocks noChangeAspect="1"/>
            </p:cNvSpPr>
            <p:nvPr/>
          </p:nvSpPr>
          <p:spPr bwMode="auto">
            <a:xfrm>
              <a:off x="6618" y="5108"/>
              <a:ext cx="906" cy="744"/>
            </a:xfrm>
            <a:custGeom>
              <a:avLst/>
              <a:gdLst>
                <a:gd name="T0" fmla="*/ 0 w 906"/>
                <a:gd name="T1" fmla="*/ 30 h 744"/>
                <a:gd name="T2" fmla="*/ 816 w 906"/>
                <a:gd name="T3" fmla="*/ 0 h 744"/>
                <a:gd name="T4" fmla="*/ 812 w 906"/>
                <a:gd name="T5" fmla="*/ 9 h 744"/>
                <a:gd name="T6" fmla="*/ 829 w 906"/>
                <a:gd name="T7" fmla="*/ 17 h 744"/>
                <a:gd name="T8" fmla="*/ 836 w 906"/>
                <a:gd name="T9" fmla="*/ 36 h 744"/>
                <a:gd name="T10" fmla="*/ 832 w 906"/>
                <a:gd name="T11" fmla="*/ 51 h 744"/>
                <a:gd name="T12" fmla="*/ 809 w 906"/>
                <a:gd name="T13" fmla="*/ 69 h 744"/>
                <a:gd name="T14" fmla="*/ 785 w 906"/>
                <a:gd name="T15" fmla="*/ 92 h 744"/>
                <a:gd name="T16" fmla="*/ 783 w 906"/>
                <a:gd name="T17" fmla="*/ 108 h 744"/>
                <a:gd name="T18" fmla="*/ 906 w 906"/>
                <a:gd name="T19" fmla="*/ 99 h 744"/>
                <a:gd name="T20" fmla="*/ 903 w 906"/>
                <a:gd name="T21" fmla="*/ 108 h 744"/>
                <a:gd name="T22" fmla="*/ 906 w 906"/>
                <a:gd name="T23" fmla="*/ 119 h 744"/>
                <a:gd name="T24" fmla="*/ 896 w 906"/>
                <a:gd name="T25" fmla="*/ 138 h 744"/>
                <a:gd name="T26" fmla="*/ 873 w 906"/>
                <a:gd name="T27" fmla="*/ 159 h 744"/>
                <a:gd name="T28" fmla="*/ 866 w 906"/>
                <a:gd name="T29" fmla="*/ 200 h 744"/>
                <a:gd name="T30" fmla="*/ 839 w 906"/>
                <a:gd name="T31" fmla="*/ 228 h 744"/>
                <a:gd name="T32" fmla="*/ 846 w 906"/>
                <a:gd name="T33" fmla="*/ 252 h 744"/>
                <a:gd name="T34" fmla="*/ 846 w 906"/>
                <a:gd name="T35" fmla="*/ 291 h 744"/>
                <a:gd name="T36" fmla="*/ 839 w 906"/>
                <a:gd name="T37" fmla="*/ 291 h 744"/>
                <a:gd name="T38" fmla="*/ 816 w 906"/>
                <a:gd name="T39" fmla="*/ 309 h 744"/>
                <a:gd name="T40" fmla="*/ 816 w 906"/>
                <a:gd name="T41" fmla="*/ 321 h 744"/>
                <a:gd name="T42" fmla="*/ 779 w 906"/>
                <a:gd name="T43" fmla="*/ 348 h 744"/>
                <a:gd name="T44" fmla="*/ 766 w 906"/>
                <a:gd name="T45" fmla="*/ 381 h 744"/>
                <a:gd name="T46" fmla="*/ 769 w 906"/>
                <a:gd name="T47" fmla="*/ 411 h 744"/>
                <a:gd name="T48" fmla="*/ 766 w 906"/>
                <a:gd name="T49" fmla="*/ 432 h 744"/>
                <a:gd name="T50" fmla="*/ 732 w 906"/>
                <a:gd name="T51" fmla="*/ 450 h 744"/>
                <a:gd name="T52" fmla="*/ 709 w 906"/>
                <a:gd name="T53" fmla="*/ 480 h 744"/>
                <a:gd name="T54" fmla="*/ 699 w 906"/>
                <a:gd name="T55" fmla="*/ 489 h 744"/>
                <a:gd name="T56" fmla="*/ 699 w 906"/>
                <a:gd name="T57" fmla="*/ 516 h 744"/>
                <a:gd name="T58" fmla="*/ 682 w 906"/>
                <a:gd name="T59" fmla="*/ 533 h 744"/>
                <a:gd name="T60" fmla="*/ 682 w 906"/>
                <a:gd name="T61" fmla="*/ 555 h 744"/>
                <a:gd name="T62" fmla="*/ 668 w 906"/>
                <a:gd name="T63" fmla="*/ 582 h 744"/>
                <a:gd name="T64" fmla="*/ 652 w 906"/>
                <a:gd name="T65" fmla="*/ 612 h 744"/>
                <a:gd name="T66" fmla="*/ 659 w 906"/>
                <a:gd name="T67" fmla="*/ 642 h 744"/>
                <a:gd name="T68" fmla="*/ 676 w 906"/>
                <a:gd name="T69" fmla="*/ 657 h 744"/>
                <a:gd name="T70" fmla="*/ 679 w 906"/>
                <a:gd name="T71" fmla="*/ 678 h 744"/>
                <a:gd name="T72" fmla="*/ 685 w 906"/>
                <a:gd name="T73" fmla="*/ 684 h 744"/>
                <a:gd name="T74" fmla="*/ 685 w 906"/>
                <a:gd name="T75" fmla="*/ 693 h 744"/>
                <a:gd name="T76" fmla="*/ 676 w 906"/>
                <a:gd name="T77" fmla="*/ 699 h 744"/>
                <a:gd name="T78" fmla="*/ 668 w 906"/>
                <a:gd name="T79" fmla="*/ 717 h 744"/>
                <a:gd name="T80" fmla="*/ 673 w 906"/>
                <a:gd name="T81" fmla="*/ 729 h 744"/>
                <a:gd name="T82" fmla="*/ 120 w 906"/>
                <a:gd name="T83" fmla="*/ 744 h 744"/>
                <a:gd name="T84" fmla="*/ 117 w 906"/>
                <a:gd name="T85" fmla="*/ 633 h 744"/>
                <a:gd name="T86" fmla="*/ 91 w 906"/>
                <a:gd name="T87" fmla="*/ 627 h 744"/>
                <a:gd name="T88" fmla="*/ 64 w 906"/>
                <a:gd name="T89" fmla="*/ 636 h 744"/>
                <a:gd name="T90" fmla="*/ 57 w 906"/>
                <a:gd name="T91" fmla="*/ 636 h 744"/>
                <a:gd name="T92" fmla="*/ 30 w 906"/>
                <a:gd name="T93" fmla="*/ 614 h 744"/>
                <a:gd name="T94" fmla="*/ 34 w 906"/>
                <a:gd name="T95" fmla="*/ 252 h 744"/>
                <a:gd name="T96" fmla="*/ 0 w 906"/>
                <a:gd name="T97" fmla="*/ 30 h 7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6"/>
                <a:gd name="T148" fmla="*/ 0 h 744"/>
                <a:gd name="T149" fmla="*/ 906 w 906"/>
                <a:gd name="T150" fmla="*/ 744 h 7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6" h="744">
                  <a:moveTo>
                    <a:pt x="0" y="30"/>
                  </a:moveTo>
                  <a:lnTo>
                    <a:pt x="816" y="0"/>
                  </a:lnTo>
                  <a:lnTo>
                    <a:pt x="812" y="9"/>
                  </a:lnTo>
                  <a:lnTo>
                    <a:pt x="829" y="17"/>
                  </a:lnTo>
                  <a:lnTo>
                    <a:pt x="836" y="36"/>
                  </a:lnTo>
                  <a:lnTo>
                    <a:pt x="832" y="51"/>
                  </a:lnTo>
                  <a:lnTo>
                    <a:pt x="809" y="69"/>
                  </a:lnTo>
                  <a:lnTo>
                    <a:pt x="785" y="92"/>
                  </a:lnTo>
                  <a:lnTo>
                    <a:pt x="783" y="108"/>
                  </a:lnTo>
                  <a:lnTo>
                    <a:pt x="906" y="99"/>
                  </a:lnTo>
                  <a:lnTo>
                    <a:pt x="903" y="108"/>
                  </a:lnTo>
                  <a:lnTo>
                    <a:pt x="906" y="119"/>
                  </a:lnTo>
                  <a:lnTo>
                    <a:pt x="896" y="138"/>
                  </a:lnTo>
                  <a:lnTo>
                    <a:pt x="873" y="159"/>
                  </a:lnTo>
                  <a:lnTo>
                    <a:pt x="866" y="200"/>
                  </a:lnTo>
                  <a:lnTo>
                    <a:pt x="839" y="228"/>
                  </a:lnTo>
                  <a:lnTo>
                    <a:pt x="846" y="252"/>
                  </a:lnTo>
                  <a:lnTo>
                    <a:pt x="846" y="291"/>
                  </a:lnTo>
                  <a:lnTo>
                    <a:pt x="839" y="291"/>
                  </a:lnTo>
                  <a:lnTo>
                    <a:pt x="816" y="309"/>
                  </a:lnTo>
                  <a:lnTo>
                    <a:pt x="816" y="321"/>
                  </a:lnTo>
                  <a:lnTo>
                    <a:pt x="779" y="348"/>
                  </a:lnTo>
                  <a:lnTo>
                    <a:pt x="766" y="381"/>
                  </a:lnTo>
                  <a:lnTo>
                    <a:pt x="769" y="411"/>
                  </a:lnTo>
                  <a:lnTo>
                    <a:pt x="766" y="432"/>
                  </a:lnTo>
                  <a:lnTo>
                    <a:pt x="732" y="450"/>
                  </a:lnTo>
                  <a:lnTo>
                    <a:pt x="709" y="480"/>
                  </a:lnTo>
                  <a:lnTo>
                    <a:pt x="699" y="489"/>
                  </a:lnTo>
                  <a:lnTo>
                    <a:pt x="699" y="516"/>
                  </a:lnTo>
                  <a:lnTo>
                    <a:pt x="682" y="533"/>
                  </a:lnTo>
                  <a:lnTo>
                    <a:pt x="682" y="555"/>
                  </a:lnTo>
                  <a:lnTo>
                    <a:pt x="668" y="582"/>
                  </a:lnTo>
                  <a:lnTo>
                    <a:pt x="652" y="612"/>
                  </a:lnTo>
                  <a:lnTo>
                    <a:pt x="659" y="642"/>
                  </a:lnTo>
                  <a:lnTo>
                    <a:pt x="676" y="657"/>
                  </a:lnTo>
                  <a:lnTo>
                    <a:pt x="679" y="678"/>
                  </a:lnTo>
                  <a:lnTo>
                    <a:pt x="685" y="684"/>
                  </a:lnTo>
                  <a:lnTo>
                    <a:pt x="685" y="693"/>
                  </a:lnTo>
                  <a:lnTo>
                    <a:pt x="676" y="699"/>
                  </a:lnTo>
                  <a:lnTo>
                    <a:pt x="668" y="717"/>
                  </a:lnTo>
                  <a:lnTo>
                    <a:pt x="673" y="729"/>
                  </a:lnTo>
                  <a:lnTo>
                    <a:pt x="120" y="744"/>
                  </a:lnTo>
                  <a:lnTo>
                    <a:pt x="117" y="633"/>
                  </a:lnTo>
                  <a:lnTo>
                    <a:pt x="91" y="627"/>
                  </a:lnTo>
                  <a:lnTo>
                    <a:pt x="64" y="636"/>
                  </a:lnTo>
                  <a:lnTo>
                    <a:pt x="57" y="636"/>
                  </a:lnTo>
                  <a:lnTo>
                    <a:pt x="30" y="614"/>
                  </a:lnTo>
                  <a:lnTo>
                    <a:pt x="34" y="252"/>
                  </a:lnTo>
                  <a:lnTo>
                    <a:pt x="0" y="3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010" name="Freeform 491"/>
            <p:cNvSpPr>
              <a:spLocks noChangeAspect="1"/>
            </p:cNvSpPr>
            <p:nvPr/>
          </p:nvSpPr>
          <p:spPr bwMode="auto">
            <a:xfrm>
              <a:off x="3120" y="3735"/>
              <a:ext cx="1021" cy="1154"/>
            </a:xfrm>
            <a:custGeom>
              <a:avLst/>
              <a:gdLst>
                <a:gd name="T0" fmla="*/ 898 w 1021"/>
                <a:gd name="T1" fmla="*/ 1154 h 1154"/>
                <a:gd name="T2" fmla="*/ 1021 w 1021"/>
                <a:gd name="T3" fmla="*/ 329 h 1154"/>
                <a:gd name="T4" fmla="*/ 685 w 1021"/>
                <a:gd name="T5" fmla="*/ 281 h 1154"/>
                <a:gd name="T6" fmla="*/ 721 w 1021"/>
                <a:gd name="T7" fmla="*/ 81 h 1154"/>
                <a:gd name="T8" fmla="*/ 219 w 1021"/>
                <a:gd name="T9" fmla="*/ 0 h 1154"/>
                <a:gd name="T10" fmla="*/ 0 w 1021"/>
                <a:gd name="T11" fmla="*/ 1024 h 1154"/>
                <a:gd name="T12" fmla="*/ 0 w 1021"/>
                <a:gd name="T13" fmla="*/ 1027 h 1154"/>
                <a:gd name="T14" fmla="*/ 898 w 1021"/>
                <a:gd name="T15" fmla="*/ 1154 h 11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21"/>
                <a:gd name="T25" fmla="*/ 0 h 1154"/>
                <a:gd name="T26" fmla="*/ 1021 w 1021"/>
                <a:gd name="T27" fmla="*/ 1154 h 11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21" h="1154">
                  <a:moveTo>
                    <a:pt x="898" y="1154"/>
                  </a:moveTo>
                  <a:lnTo>
                    <a:pt x="1021" y="329"/>
                  </a:lnTo>
                  <a:lnTo>
                    <a:pt x="685" y="281"/>
                  </a:lnTo>
                  <a:lnTo>
                    <a:pt x="721" y="81"/>
                  </a:lnTo>
                  <a:lnTo>
                    <a:pt x="219" y="0"/>
                  </a:lnTo>
                  <a:lnTo>
                    <a:pt x="0" y="1024"/>
                  </a:lnTo>
                  <a:lnTo>
                    <a:pt x="0" y="1027"/>
                  </a:lnTo>
                  <a:lnTo>
                    <a:pt x="898" y="11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011" name="Freeform 492"/>
            <p:cNvSpPr>
              <a:spLocks noChangeAspect="1"/>
            </p:cNvSpPr>
            <p:nvPr/>
          </p:nvSpPr>
          <p:spPr bwMode="auto">
            <a:xfrm>
              <a:off x="3120" y="3735"/>
              <a:ext cx="1021" cy="1154"/>
            </a:xfrm>
            <a:custGeom>
              <a:avLst/>
              <a:gdLst>
                <a:gd name="T0" fmla="*/ 898 w 1021"/>
                <a:gd name="T1" fmla="*/ 1154 h 1154"/>
                <a:gd name="T2" fmla="*/ 1021 w 1021"/>
                <a:gd name="T3" fmla="*/ 329 h 1154"/>
                <a:gd name="T4" fmla="*/ 685 w 1021"/>
                <a:gd name="T5" fmla="*/ 281 h 1154"/>
                <a:gd name="T6" fmla="*/ 721 w 1021"/>
                <a:gd name="T7" fmla="*/ 81 h 1154"/>
                <a:gd name="T8" fmla="*/ 219 w 1021"/>
                <a:gd name="T9" fmla="*/ 0 h 1154"/>
                <a:gd name="T10" fmla="*/ 0 w 1021"/>
                <a:gd name="T11" fmla="*/ 1024 h 1154"/>
                <a:gd name="T12" fmla="*/ 0 w 1021"/>
                <a:gd name="T13" fmla="*/ 1027 h 1154"/>
                <a:gd name="T14" fmla="*/ 898 w 1021"/>
                <a:gd name="T15" fmla="*/ 1154 h 11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21"/>
                <a:gd name="T25" fmla="*/ 0 h 1154"/>
                <a:gd name="T26" fmla="*/ 1021 w 1021"/>
                <a:gd name="T27" fmla="*/ 1154 h 11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21" h="1154">
                  <a:moveTo>
                    <a:pt x="898" y="1154"/>
                  </a:moveTo>
                  <a:lnTo>
                    <a:pt x="1021" y="329"/>
                  </a:lnTo>
                  <a:lnTo>
                    <a:pt x="685" y="281"/>
                  </a:lnTo>
                  <a:lnTo>
                    <a:pt x="721" y="81"/>
                  </a:lnTo>
                  <a:lnTo>
                    <a:pt x="219" y="0"/>
                  </a:lnTo>
                  <a:lnTo>
                    <a:pt x="0" y="1024"/>
                  </a:lnTo>
                  <a:lnTo>
                    <a:pt x="0" y="1027"/>
                  </a:lnTo>
                  <a:lnTo>
                    <a:pt x="898" y="11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012" name="Freeform 493"/>
            <p:cNvSpPr>
              <a:spLocks noChangeAspect="1"/>
            </p:cNvSpPr>
            <p:nvPr/>
          </p:nvSpPr>
          <p:spPr bwMode="auto">
            <a:xfrm>
              <a:off x="3120" y="3735"/>
              <a:ext cx="1021" cy="1154"/>
            </a:xfrm>
            <a:custGeom>
              <a:avLst/>
              <a:gdLst>
                <a:gd name="T0" fmla="*/ 898 w 1021"/>
                <a:gd name="T1" fmla="*/ 1154 h 1154"/>
                <a:gd name="T2" fmla="*/ 1021 w 1021"/>
                <a:gd name="T3" fmla="*/ 329 h 1154"/>
                <a:gd name="T4" fmla="*/ 685 w 1021"/>
                <a:gd name="T5" fmla="*/ 281 h 1154"/>
                <a:gd name="T6" fmla="*/ 721 w 1021"/>
                <a:gd name="T7" fmla="*/ 81 h 1154"/>
                <a:gd name="T8" fmla="*/ 219 w 1021"/>
                <a:gd name="T9" fmla="*/ 0 h 1154"/>
                <a:gd name="T10" fmla="*/ 0 w 1021"/>
                <a:gd name="T11" fmla="*/ 1024 h 1154"/>
                <a:gd name="T12" fmla="*/ 0 w 1021"/>
                <a:gd name="T13" fmla="*/ 1027 h 1154"/>
                <a:gd name="T14" fmla="*/ 898 w 1021"/>
                <a:gd name="T15" fmla="*/ 1154 h 11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21"/>
                <a:gd name="T25" fmla="*/ 0 h 1154"/>
                <a:gd name="T26" fmla="*/ 1021 w 1021"/>
                <a:gd name="T27" fmla="*/ 1154 h 11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21" h="1154">
                  <a:moveTo>
                    <a:pt x="898" y="1154"/>
                  </a:moveTo>
                  <a:lnTo>
                    <a:pt x="1021" y="329"/>
                  </a:lnTo>
                  <a:lnTo>
                    <a:pt x="685" y="281"/>
                  </a:lnTo>
                  <a:lnTo>
                    <a:pt x="721" y="81"/>
                  </a:lnTo>
                  <a:lnTo>
                    <a:pt x="219" y="0"/>
                  </a:lnTo>
                  <a:lnTo>
                    <a:pt x="0" y="1024"/>
                  </a:lnTo>
                  <a:lnTo>
                    <a:pt x="0" y="1027"/>
                  </a:lnTo>
                  <a:lnTo>
                    <a:pt x="898" y="115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3013" name="Rectangle 494"/>
            <p:cNvSpPr>
              <a:spLocks noChangeAspect="1" noChangeArrowheads="1"/>
            </p:cNvSpPr>
            <p:nvPr/>
          </p:nvSpPr>
          <p:spPr bwMode="auto">
            <a:xfrm>
              <a:off x="658" y="6830"/>
              <a:ext cx="3651" cy="1352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3014" name="Rectangle 495"/>
            <p:cNvSpPr>
              <a:spLocks noChangeAspect="1" noChangeArrowheads="1"/>
            </p:cNvSpPr>
            <p:nvPr/>
          </p:nvSpPr>
          <p:spPr bwMode="auto">
            <a:xfrm>
              <a:off x="627" y="6799"/>
              <a:ext cx="3651" cy="1351"/>
            </a:xfrm>
            <a:prstGeom prst="rect">
              <a:avLst/>
            </a:prstGeom>
            <a:solidFill>
              <a:srgbClr val="DFE8C6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83015" name="Rectangle 496"/>
            <p:cNvSpPr>
              <a:spLocks noChangeAspect="1" noChangeArrowheads="1"/>
            </p:cNvSpPr>
            <p:nvPr/>
          </p:nvSpPr>
          <p:spPr bwMode="auto">
            <a:xfrm>
              <a:off x="1066" y="6867"/>
              <a:ext cx="2994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39800"/>
              <a:r>
                <a:rPr lang="en-US" sz="1100" b="1">
                  <a:solidFill>
                    <a:srgbClr val="000000"/>
                  </a:solidFill>
                </a:rPr>
                <a:t>Response/Hazard Mitigation Plans</a:t>
              </a:r>
              <a:endParaRPr lang="en-US" sz="1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3016" name="Rectangle 497"/>
            <p:cNvSpPr>
              <a:spLocks noChangeAspect="1" noChangeArrowheads="1"/>
            </p:cNvSpPr>
            <p:nvPr/>
          </p:nvSpPr>
          <p:spPr bwMode="auto">
            <a:xfrm>
              <a:off x="1066" y="7205"/>
              <a:ext cx="1954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39800"/>
              <a:r>
                <a:rPr lang="en-US" sz="1100" b="1">
                  <a:solidFill>
                    <a:srgbClr val="000000"/>
                  </a:solidFill>
                </a:rPr>
                <a:t>Basin/Rain Calibration</a:t>
              </a:r>
              <a:endParaRPr lang="en-US" sz="1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3017" name="Rectangle 498"/>
            <p:cNvSpPr>
              <a:spLocks noChangeAspect="1" noChangeArrowheads="1"/>
            </p:cNvSpPr>
            <p:nvPr/>
          </p:nvSpPr>
          <p:spPr bwMode="auto">
            <a:xfrm>
              <a:off x="1066" y="7544"/>
              <a:ext cx="1039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39800"/>
              <a:r>
                <a:rPr lang="en-US" sz="1100" b="1">
                  <a:solidFill>
                    <a:srgbClr val="000000"/>
                  </a:solidFill>
                </a:rPr>
                <a:t>Forecasting</a:t>
              </a:r>
              <a:endParaRPr lang="en-US" sz="1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3018" name="Rectangle 499"/>
            <p:cNvSpPr>
              <a:spLocks noChangeAspect="1" noChangeArrowheads="1"/>
            </p:cNvSpPr>
            <p:nvPr/>
          </p:nvSpPr>
          <p:spPr bwMode="auto">
            <a:xfrm>
              <a:off x="1066" y="7882"/>
              <a:ext cx="2260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39800"/>
              <a:r>
                <a:rPr lang="en-US" sz="1100" b="1">
                  <a:solidFill>
                    <a:srgbClr val="000000"/>
                  </a:solidFill>
                </a:rPr>
                <a:t>Flood Detection Networks</a:t>
              </a:r>
              <a:endParaRPr lang="en-US" sz="1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83019" name="Freeform 500"/>
            <p:cNvSpPr>
              <a:spLocks noChangeAspect="1"/>
            </p:cNvSpPr>
            <p:nvPr/>
          </p:nvSpPr>
          <p:spPr bwMode="auto">
            <a:xfrm>
              <a:off x="401" y="1946"/>
              <a:ext cx="1333" cy="1025"/>
            </a:xfrm>
            <a:custGeom>
              <a:avLst/>
              <a:gdLst>
                <a:gd name="T0" fmla="*/ 101 w 1333"/>
                <a:gd name="T1" fmla="*/ 194 h 1025"/>
                <a:gd name="T2" fmla="*/ 181 w 1333"/>
                <a:gd name="T3" fmla="*/ 256 h 1025"/>
                <a:gd name="T4" fmla="*/ 125 w 1333"/>
                <a:gd name="T5" fmla="*/ 318 h 1025"/>
                <a:gd name="T6" fmla="*/ 114 w 1333"/>
                <a:gd name="T7" fmla="*/ 277 h 1025"/>
                <a:gd name="T8" fmla="*/ 35 w 1333"/>
                <a:gd name="T9" fmla="*/ 348 h 1025"/>
                <a:gd name="T10" fmla="*/ 79 w 1333"/>
                <a:gd name="T11" fmla="*/ 411 h 1025"/>
                <a:gd name="T12" fmla="*/ 191 w 1333"/>
                <a:gd name="T13" fmla="*/ 390 h 1025"/>
                <a:gd name="T14" fmla="*/ 158 w 1333"/>
                <a:gd name="T15" fmla="*/ 471 h 1025"/>
                <a:gd name="T16" fmla="*/ 125 w 1333"/>
                <a:gd name="T17" fmla="*/ 502 h 1025"/>
                <a:gd name="T18" fmla="*/ 68 w 1333"/>
                <a:gd name="T19" fmla="*/ 522 h 1025"/>
                <a:gd name="T20" fmla="*/ 45 w 1333"/>
                <a:gd name="T21" fmla="*/ 626 h 1025"/>
                <a:gd name="T22" fmla="*/ 79 w 1333"/>
                <a:gd name="T23" fmla="*/ 686 h 1025"/>
                <a:gd name="T24" fmla="*/ 158 w 1333"/>
                <a:gd name="T25" fmla="*/ 718 h 1025"/>
                <a:gd name="T26" fmla="*/ 158 w 1333"/>
                <a:gd name="T27" fmla="*/ 769 h 1025"/>
                <a:gd name="T28" fmla="*/ 249 w 1333"/>
                <a:gd name="T29" fmla="*/ 789 h 1025"/>
                <a:gd name="T30" fmla="*/ 295 w 1333"/>
                <a:gd name="T31" fmla="*/ 799 h 1025"/>
                <a:gd name="T32" fmla="*/ 203 w 1333"/>
                <a:gd name="T33" fmla="*/ 903 h 1025"/>
                <a:gd name="T34" fmla="*/ 135 w 1333"/>
                <a:gd name="T35" fmla="*/ 943 h 1025"/>
                <a:gd name="T36" fmla="*/ 23 w 1333"/>
                <a:gd name="T37" fmla="*/ 994 h 1025"/>
                <a:gd name="T38" fmla="*/ 23 w 1333"/>
                <a:gd name="T39" fmla="*/ 1025 h 1025"/>
                <a:gd name="T40" fmla="*/ 203 w 1333"/>
                <a:gd name="T41" fmla="*/ 954 h 1025"/>
                <a:gd name="T42" fmla="*/ 440 w 1333"/>
                <a:gd name="T43" fmla="*/ 769 h 1025"/>
                <a:gd name="T44" fmla="*/ 420 w 1333"/>
                <a:gd name="T45" fmla="*/ 748 h 1025"/>
                <a:gd name="T46" fmla="*/ 542 w 1333"/>
                <a:gd name="T47" fmla="*/ 605 h 1025"/>
                <a:gd name="T48" fmla="*/ 509 w 1333"/>
                <a:gd name="T49" fmla="*/ 646 h 1025"/>
                <a:gd name="T50" fmla="*/ 520 w 1333"/>
                <a:gd name="T51" fmla="*/ 697 h 1025"/>
                <a:gd name="T52" fmla="*/ 509 w 1333"/>
                <a:gd name="T53" fmla="*/ 728 h 1025"/>
                <a:gd name="T54" fmla="*/ 611 w 1333"/>
                <a:gd name="T55" fmla="*/ 677 h 1025"/>
                <a:gd name="T56" fmla="*/ 611 w 1333"/>
                <a:gd name="T57" fmla="*/ 626 h 1025"/>
                <a:gd name="T58" fmla="*/ 757 w 1333"/>
                <a:gd name="T59" fmla="*/ 656 h 1025"/>
                <a:gd name="T60" fmla="*/ 859 w 1333"/>
                <a:gd name="T61" fmla="*/ 646 h 1025"/>
                <a:gd name="T62" fmla="*/ 1029 w 1333"/>
                <a:gd name="T63" fmla="*/ 697 h 1025"/>
                <a:gd name="T64" fmla="*/ 1085 w 1333"/>
                <a:gd name="T65" fmla="*/ 758 h 1025"/>
                <a:gd name="T66" fmla="*/ 1176 w 1333"/>
                <a:gd name="T67" fmla="*/ 820 h 1025"/>
                <a:gd name="T68" fmla="*/ 1333 w 1333"/>
                <a:gd name="T69" fmla="*/ 830 h 1025"/>
                <a:gd name="T70" fmla="*/ 1312 w 1333"/>
                <a:gd name="T71" fmla="*/ 748 h 1025"/>
                <a:gd name="T72" fmla="*/ 1243 w 1333"/>
                <a:gd name="T73" fmla="*/ 737 h 1025"/>
                <a:gd name="T74" fmla="*/ 1152 w 1333"/>
                <a:gd name="T75" fmla="*/ 677 h 1025"/>
                <a:gd name="T76" fmla="*/ 1039 w 1333"/>
                <a:gd name="T77" fmla="*/ 605 h 1025"/>
                <a:gd name="T78" fmla="*/ 994 w 1333"/>
                <a:gd name="T79" fmla="*/ 656 h 1025"/>
                <a:gd name="T80" fmla="*/ 915 w 1333"/>
                <a:gd name="T81" fmla="*/ 594 h 1025"/>
                <a:gd name="T82" fmla="*/ 825 w 1333"/>
                <a:gd name="T83" fmla="*/ 512 h 1025"/>
                <a:gd name="T84" fmla="*/ 723 w 1333"/>
                <a:gd name="T85" fmla="*/ 133 h 1025"/>
                <a:gd name="T86" fmla="*/ 634 w 1333"/>
                <a:gd name="T87" fmla="*/ 31 h 1025"/>
                <a:gd name="T88" fmla="*/ 486 w 1333"/>
                <a:gd name="T89" fmla="*/ 31 h 1025"/>
                <a:gd name="T90" fmla="*/ 420 w 1333"/>
                <a:gd name="T91" fmla="*/ 31 h 1025"/>
                <a:gd name="T92" fmla="*/ 316 w 1333"/>
                <a:gd name="T93" fmla="*/ 0 h 1025"/>
                <a:gd name="T94" fmla="*/ 249 w 1333"/>
                <a:gd name="T95" fmla="*/ 20 h 1025"/>
                <a:gd name="T96" fmla="*/ 170 w 1333"/>
                <a:gd name="T97" fmla="*/ 83 h 1025"/>
                <a:gd name="T98" fmla="*/ 135 w 1333"/>
                <a:gd name="T99" fmla="*/ 133 h 1025"/>
                <a:gd name="T100" fmla="*/ 68 w 1333"/>
                <a:gd name="T101" fmla="*/ 164 h 102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333"/>
                <a:gd name="T154" fmla="*/ 0 h 1025"/>
                <a:gd name="T155" fmla="*/ 1333 w 1333"/>
                <a:gd name="T156" fmla="*/ 1025 h 102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333" h="1025">
                  <a:moveTo>
                    <a:pt x="68" y="164"/>
                  </a:moveTo>
                  <a:lnTo>
                    <a:pt x="101" y="194"/>
                  </a:lnTo>
                  <a:lnTo>
                    <a:pt x="135" y="247"/>
                  </a:lnTo>
                  <a:lnTo>
                    <a:pt x="181" y="256"/>
                  </a:lnTo>
                  <a:lnTo>
                    <a:pt x="181" y="318"/>
                  </a:lnTo>
                  <a:lnTo>
                    <a:pt x="125" y="318"/>
                  </a:lnTo>
                  <a:lnTo>
                    <a:pt x="125" y="277"/>
                  </a:lnTo>
                  <a:lnTo>
                    <a:pt x="114" y="277"/>
                  </a:lnTo>
                  <a:lnTo>
                    <a:pt x="0" y="318"/>
                  </a:lnTo>
                  <a:lnTo>
                    <a:pt x="35" y="348"/>
                  </a:lnTo>
                  <a:lnTo>
                    <a:pt x="35" y="390"/>
                  </a:lnTo>
                  <a:lnTo>
                    <a:pt x="79" y="411"/>
                  </a:lnTo>
                  <a:lnTo>
                    <a:pt x="147" y="420"/>
                  </a:lnTo>
                  <a:lnTo>
                    <a:pt x="191" y="390"/>
                  </a:lnTo>
                  <a:lnTo>
                    <a:pt x="203" y="462"/>
                  </a:lnTo>
                  <a:lnTo>
                    <a:pt x="158" y="471"/>
                  </a:lnTo>
                  <a:lnTo>
                    <a:pt x="147" y="492"/>
                  </a:lnTo>
                  <a:lnTo>
                    <a:pt x="125" y="502"/>
                  </a:lnTo>
                  <a:lnTo>
                    <a:pt x="91" y="482"/>
                  </a:lnTo>
                  <a:lnTo>
                    <a:pt x="68" y="522"/>
                  </a:lnTo>
                  <a:lnTo>
                    <a:pt x="12" y="575"/>
                  </a:lnTo>
                  <a:lnTo>
                    <a:pt x="45" y="626"/>
                  </a:lnTo>
                  <a:lnTo>
                    <a:pt x="35" y="646"/>
                  </a:lnTo>
                  <a:lnTo>
                    <a:pt x="79" y="686"/>
                  </a:lnTo>
                  <a:lnTo>
                    <a:pt x="135" y="686"/>
                  </a:lnTo>
                  <a:lnTo>
                    <a:pt x="158" y="718"/>
                  </a:lnTo>
                  <a:lnTo>
                    <a:pt x="147" y="737"/>
                  </a:lnTo>
                  <a:lnTo>
                    <a:pt x="158" y="769"/>
                  </a:lnTo>
                  <a:lnTo>
                    <a:pt x="203" y="748"/>
                  </a:lnTo>
                  <a:lnTo>
                    <a:pt x="249" y="789"/>
                  </a:lnTo>
                  <a:lnTo>
                    <a:pt x="316" y="758"/>
                  </a:lnTo>
                  <a:lnTo>
                    <a:pt x="295" y="799"/>
                  </a:lnTo>
                  <a:lnTo>
                    <a:pt x="295" y="841"/>
                  </a:lnTo>
                  <a:lnTo>
                    <a:pt x="203" y="903"/>
                  </a:lnTo>
                  <a:lnTo>
                    <a:pt x="170" y="943"/>
                  </a:lnTo>
                  <a:lnTo>
                    <a:pt x="135" y="943"/>
                  </a:lnTo>
                  <a:lnTo>
                    <a:pt x="79" y="984"/>
                  </a:lnTo>
                  <a:lnTo>
                    <a:pt x="23" y="994"/>
                  </a:lnTo>
                  <a:lnTo>
                    <a:pt x="0" y="1014"/>
                  </a:lnTo>
                  <a:lnTo>
                    <a:pt x="23" y="1025"/>
                  </a:lnTo>
                  <a:lnTo>
                    <a:pt x="135" y="984"/>
                  </a:lnTo>
                  <a:lnTo>
                    <a:pt x="203" y="954"/>
                  </a:lnTo>
                  <a:lnTo>
                    <a:pt x="339" y="871"/>
                  </a:lnTo>
                  <a:lnTo>
                    <a:pt x="440" y="769"/>
                  </a:lnTo>
                  <a:lnTo>
                    <a:pt x="451" y="748"/>
                  </a:lnTo>
                  <a:lnTo>
                    <a:pt x="420" y="748"/>
                  </a:lnTo>
                  <a:lnTo>
                    <a:pt x="520" y="615"/>
                  </a:lnTo>
                  <a:lnTo>
                    <a:pt x="542" y="605"/>
                  </a:lnTo>
                  <a:lnTo>
                    <a:pt x="542" y="626"/>
                  </a:lnTo>
                  <a:lnTo>
                    <a:pt x="509" y="646"/>
                  </a:lnTo>
                  <a:lnTo>
                    <a:pt x="497" y="707"/>
                  </a:lnTo>
                  <a:lnTo>
                    <a:pt x="520" y="697"/>
                  </a:lnTo>
                  <a:lnTo>
                    <a:pt x="497" y="718"/>
                  </a:lnTo>
                  <a:lnTo>
                    <a:pt x="509" y="728"/>
                  </a:lnTo>
                  <a:lnTo>
                    <a:pt x="577" y="686"/>
                  </a:lnTo>
                  <a:lnTo>
                    <a:pt x="611" y="677"/>
                  </a:lnTo>
                  <a:lnTo>
                    <a:pt x="621" y="646"/>
                  </a:lnTo>
                  <a:lnTo>
                    <a:pt x="611" y="626"/>
                  </a:lnTo>
                  <a:lnTo>
                    <a:pt x="678" y="615"/>
                  </a:lnTo>
                  <a:lnTo>
                    <a:pt x="757" y="656"/>
                  </a:lnTo>
                  <a:lnTo>
                    <a:pt x="825" y="635"/>
                  </a:lnTo>
                  <a:lnTo>
                    <a:pt x="859" y="646"/>
                  </a:lnTo>
                  <a:lnTo>
                    <a:pt x="904" y="646"/>
                  </a:lnTo>
                  <a:lnTo>
                    <a:pt x="1029" y="697"/>
                  </a:lnTo>
                  <a:lnTo>
                    <a:pt x="1052" y="718"/>
                  </a:lnTo>
                  <a:lnTo>
                    <a:pt x="1085" y="758"/>
                  </a:lnTo>
                  <a:lnTo>
                    <a:pt x="1152" y="799"/>
                  </a:lnTo>
                  <a:lnTo>
                    <a:pt x="1176" y="820"/>
                  </a:lnTo>
                  <a:lnTo>
                    <a:pt x="1255" y="862"/>
                  </a:lnTo>
                  <a:lnTo>
                    <a:pt x="1333" y="830"/>
                  </a:lnTo>
                  <a:lnTo>
                    <a:pt x="1333" y="789"/>
                  </a:lnTo>
                  <a:lnTo>
                    <a:pt x="1312" y="748"/>
                  </a:lnTo>
                  <a:lnTo>
                    <a:pt x="1277" y="737"/>
                  </a:lnTo>
                  <a:lnTo>
                    <a:pt x="1243" y="737"/>
                  </a:lnTo>
                  <a:lnTo>
                    <a:pt x="1197" y="707"/>
                  </a:lnTo>
                  <a:lnTo>
                    <a:pt x="1152" y="677"/>
                  </a:lnTo>
                  <a:lnTo>
                    <a:pt x="1062" y="594"/>
                  </a:lnTo>
                  <a:lnTo>
                    <a:pt x="1039" y="605"/>
                  </a:lnTo>
                  <a:lnTo>
                    <a:pt x="1016" y="635"/>
                  </a:lnTo>
                  <a:lnTo>
                    <a:pt x="994" y="656"/>
                  </a:lnTo>
                  <a:lnTo>
                    <a:pt x="915" y="615"/>
                  </a:lnTo>
                  <a:lnTo>
                    <a:pt x="915" y="594"/>
                  </a:lnTo>
                  <a:lnTo>
                    <a:pt x="848" y="615"/>
                  </a:lnTo>
                  <a:lnTo>
                    <a:pt x="825" y="512"/>
                  </a:lnTo>
                  <a:lnTo>
                    <a:pt x="769" y="287"/>
                  </a:lnTo>
                  <a:lnTo>
                    <a:pt x="723" y="133"/>
                  </a:lnTo>
                  <a:lnTo>
                    <a:pt x="701" y="62"/>
                  </a:lnTo>
                  <a:lnTo>
                    <a:pt x="634" y="31"/>
                  </a:lnTo>
                  <a:lnTo>
                    <a:pt x="599" y="51"/>
                  </a:lnTo>
                  <a:lnTo>
                    <a:pt x="486" y="31"/>
                  </a:lnTo>
                  <a:lnTo>
                    <a:pt x="451" y="41"/>
                  </a:lnTo>
                  <a:lnTo>
                    <a:pt x="420" y="31"/>
                  </a:lnTo>
                  <a:lnTo>
                    <a:pt x="420" y="20"/>
                  </a:lnTo>
                  <a:lnTo>
                    <a:pt x="316" y="0"/>
                  </a:lnTo>
                  <a:lnTo>
                    <a:pt x="305" y="20"/>
                  </a:lnTo>
                  <a:lnTo>
                    <a:pt x="249" y="20"/>
                  </a:lnTo>
                  <a:lnTo>
                    <a:pt x="203" y="51"/>
                  </a:lnTo>
                  <a:lnTo>
                    <a:pt x="170" y="83"/>
                  </a:lnTo>
                  <a:lnTo>
                    <a:pt x="158" y="113"/>
                  </a:lnTo>
                  <a:lnTo>
                    <a:pt x="135" y="133"/>
                  </a:lnTo>
                  <a:lnTo>
                    <a:pt x="91" y="133"/>
                  </a:lnTo>
                  <a:lnTo>
                    <a:pt x="68" y="16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83020" name="Picture 501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346" y="4057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21" name="Picture 502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79" y="2606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22" name="Picture 503" descr="squar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971" y="2740"/>
              <a:ext cx="21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23" name="Picture 504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476" y="4142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24" name="Picture 505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21" y="2565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25" name="Picture 506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434" y="3315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26" name="Picture 507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714" y="3911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27" name="Picture 508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259" y="4085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28" name="Picture 509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569" y="3945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29" name="Picture 510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512" y="3635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30" name="Picture 511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861" y="4033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31" name="Picture 512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100" y="4280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32" name="Picture 513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888" y="3531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33" name="Picture 514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253" y="3309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34" name="Picture 515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458" y="3373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35" name="Picture 516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279" y="4680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36" name="Picture 517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307" y="5059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37" name="Picture 518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957" y="6007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38" name="Picture 519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373" y="6223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39" name="Picture 520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973" y="6539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40" name="Picture 521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207" y="6205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41" name="Picture 522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833" y="5048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42" name="Picture 523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537" y="5776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43" name="Picture 524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853" y="5842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44" name="Picture 525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20" y="5723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45" name="Picture 526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981" y="6649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46" name="Picture 527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434" y="6676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47" name="Picture 528" descr="squar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118" y="5909"/>
              <a:ext cx="21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48" name="Picture 529" descr="squar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894" y="5695"/>
              <a:ext cx="21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49" name="Picture 530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03" y="2360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50" name="Picture 531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37" y="2445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51" name="Picture 532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97" y="2552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52" name="Picture 533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00" y="2615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53" name="Picture 534" descr="squar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675" y="3211"/>
              <a:ext cx="21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54" name="Picture 535" descr="squar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516" y="3800"/>
              <a:ext cx="21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55" name="Picture 536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13" y="3622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56" name="Picture 537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77" y="3724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57" name="Picture 538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99" y="3610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58" name="Picture 539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69" y="4102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59" name="Picture 540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85" y="4084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60" name="Picture 541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692" y="4184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61" name="Picture 542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787" y="4729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62" name="Picture 543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640" y="4713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63" name="Picture 544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876" y="4674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64" name="Picture 545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03" y="5246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65" name="Picture 546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03" y="4996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66" name="Picture 547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74" y="4996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67" name="Picture 548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307" y="4981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68" name="Picture 549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202" y="5120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69" name="Picture 550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98" y="4910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70" name="Picture 551" descr="squar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311" y="5475"/>
              <a:ext cx="21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71" name="Picture 552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235" y="5336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72" name="Picture 553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27" y="5343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73" name="Picture 554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62" y="5583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74" name="Picture 555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12" y="5276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75" name="Picture 556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606" y="4062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76" name="Picture 557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73" y="4181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77" name="Picture 558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26" y="4267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78" name="Picture 559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46" y="4207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79" name="Picture 560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50" y="4330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80" name="Picture 561" descr="squar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744" y="4449"/>
              <a:ext cx="21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81" name="Picture 562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57" y="4507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82" name="Picture 563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23" y="4611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83" name="Picture 564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86" y="4721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84" name="Picture 565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97" y="4631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85" name="Picture 566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131" y="4393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86" name="Picture 567" descr="squar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08" y="4665"/>
              <a:ext cx="21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87" name="Picture 568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28" y="4700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88" name="Picture 569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76" y="4501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89" name="Picture 570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735" y="7863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90" name="Picture 571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65" y="6896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91" name="Picture 572" descr="squar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52" y="7552"/>
              <a:ext cx="21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3092" name="Picture 573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52" y="7211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1987" name="AutoShape 574"/>
          <p:cNvSpPr>
            <a:spLocks noChangeArrowheads="1"/>
          </p:cNvSpPr>
          <p:nvPr/>
        </p:nvSpPr>
        <p:spPr bwMode="auto">
          <a:xfrm>
            <a:off x="7529513" y="3395663"/>
            <a:ext cx="103187" cy="87312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1988" name="AutoShape 575"/>
          <p:cNvSpPr>
            <a:spLocks noChangeArrowheads="1"/>
          </p:cNvSpPr>
          <p:nvPr/>
        </p:nvSpPr>
        <p:spPr bwMode="auto">
          <a:xfrm>
            <a:off x="7043738" y="3895725"/>
            <a:ext cx="103187" cy="87313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1989" name="AutoShape 576"/>
          <p:cNvSpPr>
            <a:spLocks noChangeArrowheads="1"/>
          </p:cNvSpPr>
          <p:nvPr/>
        </p:nvSpPr>
        <p:spPr bwMode="auto">
          <a:xfrm>
            <a:off x="5980113" y="4789488"/>
            <a:ext cx="188912" cy="1603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1990" name="AutoShape 577"/>
          <p:cNvSpPr>
            <a:spLocks noChangeArrowheads="1"/>
          </p:cNvSpPr>
          <p:nvPr/>
        </p:nvSpPr>
        <p:spPr bwMode="auto">
          <a:xfrm>
            <a:off x="5175250" y="3446463"/>
            <a:ext cx="188913" cy="1603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1991" name="AutoShape 578"/>
          <p:cNvSpPr>
            <a:spLocks noChangeArrowheads="1"/>
          </p:cNvSpPr>
          <p:nvPr/>
        </p:nvSpPr>
        <p:spPr bwMode="auto">
          <a:xfrm>
            <a:off x="5646738" y="2771775"/>
            <a:ext cx="188912" cy="160338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1992" name="AutoShape 579"/>
          <p:cNvSpPr>
            <a:spLocks noChangeArrowheads="1"/>
          </p:cNvSpPr>
          <p:nvPr/>
        </p:nvSpPr>
        <p:spPr bwMode="auto">
          <a:xfrm>
            <a:off x="4486275" y="3060700"/>
            <a:ext cx="188913" cy="160338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1993" name="AutoShape 580"/>
          <p:cNvSpPr>
            <a:spLocks noChangeArrowheads="1"/>
          </p:cNvSpPr>
          <p:nvPr/>
        </p:nvSpPr>
        <p:spPr bwMode="auto">
          <a:xfrm>
            <a:off x="7323138" y="3211513"/>
            <a:ext cx="188912" cy="1603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1994" name="AutoShape 581"/>
          <p:cNvSpPr>
            <a:spLocks noChangeArrowheads="1"/>
          </p:cNvSpPr>
          <p:nvPr/>
        </p:nvSpPr>
        <p:spPr bwMode="auto">
          <a:xfrm>
            <a:off x="6764338" y="4208463"/>
            <a:ext cx="188912" cy="160337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1995" name="Flowchart: Connector 581"/>
          <p:cNvSpPr>
            <a:spLocks noChangeArrowheads="1"/>
          </p:cNvSpPr>
          <p:nvPr/>
        </p:nvSpPr>
        <p:spPr bwMode="auto">
          <a:xfrm flipH="1">
            <a:off x="5181600" y="2667000"/>
            <a:ext cx="76200" cy="152400"/>
          </a:xfrm>
          <a:prstGeom prst="flowChartConnector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1996" name="Flowchart: Connector 582"/>
          <p:cNvSpPr>
            <a:spLocks noChangeArrowheads="1"/>
          </p:cNvSpPr>
          <p:nvPr/>
        </p:nvSpPr>
        <p:spPr bwMode="auto">
          <a:xfrm flipH="1" flipV="1">
            <a:off x="6705600" y="3124200"/>
            <a:ext cx="152400" cy="152400"/>
          </a:xfrm>
          <a:prstGeom prst="flowChartConnector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1997" name="Isosceles Triangle 583"/>
          <p:cNvSpPr>
            <a:spLocks noChangeArrowheads="1"/>
          </p:cNvSpPr>
          <p:nvPr/>
        </p:nvSpPr>
        <p:spPr bwMode="auto">
          <a:xfrm>
            <a:off x="7010400" y="4724400"/>
            <a:ext cx="22225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1998" name="Flowchart: Connector 584"/>
          <p:cNvSpPr>
            <a:spLocks noChangeArrowheads="1"/>
          </p:cNvSpPr>
          <p:nvPr/>
        </p:nvSpPr>
        <p:spPr bwMode="auto">
          <a:xfrm flipH="1">
            <a:off x="5334000" y="2819400"/>
            <a:ext cx="76200" cy="152400"/>
          </a:xfrm>
          <a:prstGeom prst="flowChartConnector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1999" name="Isosceles Triangle 585"/>
          <p:cNvSpPr>
            <a:spLocks noChangeArrowheads="1"/>
          </p:cNvSpPr>
          <p:nvPr/>
        </p:nvSpPr>
        <p:spPr bwMode="auto">
          <a:xfrm>
            <a:off x="7848600" y="2743200"/>
            <a:ext cx="22225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2000" name="Isosceles Triangle 586"/>
          <p:cNvSpPr>
            <a:spLocks noChangeArrowheads="1"/>
          </p:cNvSpPr>
          <p:nvPr/>
        </p:nvSpPr>
        <p:spPr bwMode="auto">
          <a:xfrm>
            <a:off x="3581400" y="4191000"/>
            <a:ext cx="22225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2001" name="Isosceles Triangle 587"/>
          <p:cNvSpPr>
            <a:spLocks noChangeArrowheads="1"/>
          </p:cNvSpPr>
          <p:nvPr/>
        </p:nvSpPr>
        <p:spPr bwMode="auto">
          <a:xfrm>
            <a:off x="3733800" y="4038600"/>
            <a:ext cx="22225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2002" name="Isosceles Triangle 588"/>
          <p:cNvSpPr>
            <a:spLocks noChangeArrowheads="1"/>
          </p:cNvSpPr>
          <p:nvPr/>
        </p:nvSpPr>
        <p:spPr bwMode="auto">
          <a:xfrm>
            <a:off x="3276600" y="3810000"/>
            <a:ext cx="22225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2003" name="Isosceles Triangle 589"/>
          <p:cNvSpPr>
            <a:spLocks noChangeArrowheads="1"/>
          </p:cNvSpPr>
          <p:nvPr/>
        </p:nvSpPr>
        <p:spPr bwMode="auto">
          <a:xfrm>
            <a:off x="3352800" y="4114800"/>
            <a:ext cx="22225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2004" name="Isosceles Triangle 590"/>
          <p:cNvSpPr>
            <a:spLocks noChangeArrowheads="1"/>
          </p:cNvSpPr>
          <p:nvPr/>
        </p:nvSpPr>
        <p:spPr bwMode="auto">
          <a:xfrm>
            <a:off x="3657600" y="3810000"/>
            <a:ext cx="22225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2005" name="Isosceles Triangle 592"/>
          <p:cNvSpPr>
            <a:spLocks noChangeArrowheads="1"/>
          </p:cNvSpPr>
          <p:nvPr/>
        </p:nvSpPr>
        <p:spPr bwMode="auto">
          <a:xfrm>
            <a:off x="4572000" y="3429000"/>
            <a:ext cx="22225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2006" name="Isosceles Triangle 593"/>
          <p:cNvSpPr>
            <a:spLocks noChangeArrowheads="1"/>
          </p:cNvSpPr>
          <p:nvPr/>
        </p:nvSpPr>
        <p:spPr bwMode="auto">
          <a:xfrm>
            <a:off x="4724400" y="3581400"/>
            <a:ext cx="22225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2007" name="Isosceles Triangle 594"/>
          <p:cNvSpPr>
            <a:spLocks noChangeArrowheads="1"/>
          </p:cNvSpPr>
          <p:nvPr/>
        </p:nvSpPr>
        <p:spPr bwMode="auto">
          <a:xfrm>
            <a:off x="3581400" y="2743200"/>
            <a:ext cx="22225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2008" name="Isosceles Triangle 595"/>
          <p:cNvSpPr>
            <a:spLocks noChangeArrowheads="1"/>
          </p:cNvSpPr>
          <p:nvPr/>
        </p:nvSpPr>
        <p:spPr bwMode="auto">
          <a:xfrm>
            <a:off x="3733800" y="2895600"/>
            <a:ext cx="22225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2009" name="Isosceles Triangle 596"/>
          <p:cNvSpPr>
            <a:spLocks noChangeArrowheads="1"/>
          </p:cNvSpPr>
          <p:nvPr/>
        </p:nvSpPr>
        <p:spPr bwMode="auto">
          <a:xfrm>
            <a:off x="3200400" y="2819400"/>
            <a:ext cx="22225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2010" name="TextBox 597"/>
          <p:cNvSpPr txBox="1">
            <a:spLocks noChangeArrowheads="1"/>
          </p:cNvSpPr>
          <p:nvPr/>
        </p:nvSpPr>
        <p:spPr bwMode="auto">
          <a:xfrm>
            <a:off x="1981200" y="5638800"/>
            <a:ext cx="13716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000" b="1">
                <a:solidFill>
                  <a:srgbClr val="000000"/>
                </a:solidFill>
              </a:rPr>
              <a:t>Climate Change</a:t>
            </a:r>
          </a:p>
        </p:txBody>
      </p:sp>
      <p:sp>
        <p:nvSpPr>
          <p:cNvPr id="42011" name="Hexagon 598"/>
          <p:cNvSpPr>
            <a:spLocks noChangeArrowheads="1"/>
          </p:cNvSpPr>
          <p:nvPr/>
        </p:nvSpPr>
        <p:spPr bwMode="auto">
          <a:xfrm>
            <a:off x="1981200" y="5638800"/>
            <a:ext cx="146050" cy="1524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2012" name="Hexagon 600"/>
          <p:cNvSpPr>
            <a:spLocks noChangeArrowheads="1"/>
          </p:cNvSpPr>
          <p:nvPr/>
        </p:nvSpPr>
        <p:spPr bwMode="auto">
          <a:xfrm>
            <a:off x="1600200" y="3200400"/>
            <a:ext cx="146050" cy="1524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42013" name="Group 3"/>
          <p:cNvGrpSpPr>
            <a:grpSpLocks noChangeAspect="1"/>
          </p:cNvGrpSpPr>
          <p:nvPr/>
        </p:nvGrpSpPr>
        <p:grpSpPr bwMode="auto">
          <a:xfrm>
            <a:off x="457200" y="1371600"/>
            <a:ext cx="8070850" cy="4903788"/>
            <a:chOff x="401" y="1946"/>
            <a:chExt cx="10593" cy="6436"/>
          </a:xfrm>
        </p:grpSpPr>
        <p:sp>
          <p:nvSpPr>
            <p:cNvPr id="42022" name="Freeform 4"/>
            <p:cNvSpPr>
              <a:spLocks noChangeAspect="1"/>
            </p:cNvSpPr>
            <p:nvPr/>
          </p:nvSpPr>
          <p:spPr bwMode="auto">
            <a:xfrm>
              <a:off x="401" y="1946"/>
              <a:ext cx="1333" cy="1025"/>
            </a:xfrm>
            <a:custGeom>
              <a:avLst/>
              <a:gdLst>
                <a:gd name="T0" fmla="*/ 101 w 1333"/>
                <a:gd name="T1" fmla="*/ 194 h 1025"/>
                <a:gd name="T2" fmla="*/ 181 w 1333"/>
                <a:gd name="T3" fmla="*/ 256 h 1025"/>
                <a:gd name="T4" fmla="*/ 125 w 1333"/>
                <a:gd name="T5" fmla="*/ 318 h 1025"/>
                <a:gd name="T6" fmla="*/ 114 w 1333"/>
                <a:gd name="T7" fmla="*/ 277 h 1025"/>
                <a:gd name="T8" fmla="*/ 35 w 1333"/>
                <a:gd name="T9" fmla="*/ 348 h 1025"/>
                <a:gd name="T10" fmla="*/ 79 w 1333"/>
                <a:gd name="T11" fmla="*/ 411 h 1025"/>
                <a:gd name="T12" fmla="*/ 191 w 1333"/>
                <a:gd name="T13" fmla="*/ 390 h 1025"/>
                <a:gd name="T14" fmla="*/ 158 w 1333"/>
                <a:gd name="T15" fmla="*/ 471 h 1025"/>
                <a:gd name="T16" fmla="*/ 125 w 1333"/>
                <a:gd name="T17" fmla="*/ 502 h 1025"/>
                <a:gd name="T18" fmla="*/ 68 w 1333"/>
                <a:gd name="T19" fmla="*/ 522 h 1025"/>
                <a:gd name="T20" fmla="*/ 45 w 1333"/>
                <a:gd name="T21" fmla="*/ 626 h 1025"/>
                <a:gd name="T22" fmla="*/ 79 w 1333"/>
                <a:gd name="T23" fmla="*/ 686 h 1025"/>
                <a:gd name="T24" fmla="*/ 158 w 1333"/>
                <a:gd name="T25" fmla="*/ 718 h 1025"/>
                <a:gd name="T26" fmla="*/ 158 w 1333"/>
                <a:gd name="T27" fmla="*/ 769 h 1025"/>
                <a:gd name="T28" fmla="*/ 249 w 1333"/>
                <a:gd name="T29" fmla="*/ 789 h 1025"/>
                <a:gd name="T30" fmla="*/ 295 w 1333"/>
                <a:gd name="T31" fmla="*/ 799 h 1025"/>
                <a:gd name="T32" fmla="*/ 203 w 1333"/>
                <a:gd name="T33" fmla="*/ 903 h 1025"/>
                <a:gd name="T34" fmla="*/ 135 w 1333"/>
                <a:gd name="T35" fmla="*/ 943 h 1025"/>
                <a:gd name="T36" fmla="*/ 23 w 1333"/>
                <a:gd name="T37" fmla="*/ 994 h 1025"/>
                <a:gd name="T38" fmla="*/ 23 w 1333"/>
                <a:gd name="T39" fmla="*/ 1025 h 1025"/>
                <a:gd name="T40" fmla="*/ 203 w 1333"/>
                <a:gd name="T41" fmla="*/ 954 h 1025"/>
                <a:gd name="T42" fmla="*/ 440 w 1333"/>
                <a:gd name="T43" fmla="*/ 769 h 1025"/>
                <a:gd name="T44" fmla="*/ 420 w 1333"/>
                <a:gd name="T45" fmla="*/ 748 h 1025"/>
                <a:gd name="T46" fmla="*/ 542 w 1333"/>
                <a:gd name="T47" fmla="*/ 605 h 1025"/>
                <a:gd name="T48" fmla="*/ 509 w 1333"/>
                <a:gd name="T49" fmla="*/ 646 h 1025"/>
                <a:gd name="T50" fmla="*/ 520 w 1333"/>
                <a:gd name="T51" fmla="*/ 697 h 1025"/>
                <a:gd name="T52" fmla="*/ 509 w 1333"/>
                <a:gd name="T53" fmla="*/ 728 h 1025"/>
                <a:gd name="T54" fmla="*/ 611 w 1333"/>
                <a:gd name="T55" fmla="*/ 677 h 1025"/>
                <a:gd name="T56" fmla="*/ 611 w 1333"/>
                <a:gd name="T57" fmla="*/ 626 h 1025"/>
                <a:gd name="T58" fmla="*/ 757 w 1333"/>
                <a:gd name="T59" fmla="*/ 656 h 1025"/>
                <a:gd name="T60" fmla="*/ 859 w 1333"/>
                <a:gd name="T61" fmla="*/ 646 h 1025"/>
                <a:gd name="T62" fmla="*/ 1029 w 1333"/>
                <a:gd name="T63" fmla="*/ 697 h 1025"/>
                <a:gd name="T64" fmla="*/ 1085 w 1333"/>
                <a:gd name="T65" fmla="*/ 758 h 1025"/>
                <a:gd name="T66" fmla="*/ 1176 w 1333"/>
                <a:gd name="T67" fmla="*/ 820 h 1025"/>
                <a:gd name="T68" fmla="*/ 1333 w 1333"/>
                <a:gd name="T69" fmla="*/ 830 h 1025"/>
                <a:gd name="T70" fmla="*/ 1312 w 1333"/>
                <a:gd name="T71" fmla="*/ 748 h 1025"/>
                <a:gd name="T72" fmla="*/ 1243 w 1333"/>
                <a:gd name="T73" fmla="*/ 737 h 1025"/>
                <a:gd name="T74" fmla="*/ 1152 w 1333"/>
                <a:gd name="T75" fmla="*/ 677 h 1025"/>
                <a:gd name="T76" fmla="*/ 1039 w 1333"/>
                <a:gd name="T77" fmla="*/ 605 h 1025"/>
                <a:gd name="T78" fmla="*/ 994 w 1333"/>
                <a:gd name="T79" fmla="*/ 656 h 1025"/>
                <a:gd name="T80" fmla="*/ 915 w 1333"/>
                <a:gd name="T81" fmla="*/ 594 h 1025"/>
                <a:gd name="T82" fmla="*/ 825 w 1333"/>
                <a:gd name="T83" fmla="*/ 512 h 1025"/>
                <a:gd name="T84" fmla="*/ 723 w 1333"/>
                <a:gd name="T85" fmla="*/ 133 h 1025"/>
                <a:gd name="T86" fmla="*/ 634 w 1333"/>
                <a:gd name="T87" fmla="*/ 31 h 1025"/>
                <a:gd name="T88" fmla="*/ 486 w 1333"/>
                <a:gd name="T89" fmla="*/ 31 h 1025"/>
                <a:gd name="T90" fmla="*/ 420 w 1333"/>
                <a:gd name="T91" fmla="*/ 31 h 1025"/>
                <a:gd name="T92" fmla="*/ 316 w 1333"/>
                <a:gd name="T93" fmla="*/ 0 h 1025"/>
                <a:gd name="T94" fmla="*/ 249 w 1333"/>
                <a:gd name="T95" fmla="*/ 20 h 1025"/>
                <a:gd name="T96" fmla="*/ 170 w 1333"/>
                <a:gd name="T97" fmla="*/ 83 h 1025"/>
                <a:gd name="T98" fmla="*/ 135 w 1333"/>
                <a:gd name="T99" fmla="*/ 133 h 1025"/>
                <a:gd name="T100" fmla="*/ 68 w 1333"/>
                <a:gd name="T101" fmla="*/ 164 h 102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333"/>
                <a:gd name="T154" fmla="*/ 0 h 1025"/>
                <a:gd name="T155" fmla="*/ 1333 w 1333"/>
                <a:gd name="T156" fmla="*/ 1025 h 102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333" h="1025">
                  <a:moveTo>
                    <a:pt x="68" y="164"/>
                  </a:moveTo>
                  <a:lnTo>
                    <a:pt x="101" y="194"/>
                  </a:lnTo>
                  <a:lnTo>
                    <a:pt x="135" y="247"/>
                  </a:lnTo>
                  <a:lnTo>
                    <a:pt x="181" y="256"/>
                  </a:lnTo>
                  <a:lnTo>
                    <a:pt x="181" y="318"/>
                  </a:lnTo>
                  <a:lnTo>
                    <a:pt x="125" y="318"/>
                  </a:lnTo>
                  <a:lnTo>
                    <a:pt x="125" y="277"/>
                  </a:lnTo>
                  <a:lnTo>
                    <a:pt x="114" y="277"/>
                  </a:lnTo>
                  <a:lnTo>
                    <a:pt x="0" y="318"/>
                  </a:lnTo>
                  <a:lnTo>
                    <a:pt x="35" y="348"/>
                  </a:lnTo>
                  <a:lnTo>
                    <a:pt x="35" y="390"/>
                  </a:lnTo>
                  <a:lnTo>
                    <a:pt x="79" y="411"/>
                  </a:lnTo>
                  <a:lnTo>
                    <a:pt x="147" y="420"/>
                  </a:lnTo>
                  <a:lnTo>
                    <a:pt x="191" y="390"/>
                  </a:lnTo>
                  <a:lnTo>
                    <a:pt x="203" y="462"/>
                  </a:lnTo>
                  <a:lnTo>
                    <a:pt x="158" y="471"/>
                  </a:lnTo>
                  <a:lnTo>
                    <a:pt x="147" y="492"/>
                  </a:lnTo>
                  <a:lnTo>
                    <a:pt x="125" y="502"/>
                  </a:lnTo>
                  <a:lnTo>
                    <a:pt x="91" y="482"/>
                  </a:lnTo>
                  <a:lnTo>
                    <a:pt x="68" y="522"/>
                  </a:lnTo>
                  <a:lnTo>
                    <a:pt x="12" y="575"/>
                  </a:lnTo>
                  <a:lnTo>
                    <a:pt x="45" y="626"/>
                  </a:lnTo>
                  <a:lnTo>
                    <a:pt x="35" y="646"/>
                  </a:lnTo>
                  <a:lnTo>
                    <a:pt x="79" y="686"/>
                  </a:lnTo>
                  <a:lnTo>
                    <a:pt x="135" y="686"/>
                  </a:lnTo>
                  <a:lnTo>
                    <a:pt x="158" y="718"/>
                  </a:lnTo>
                  <a:lnTo>
                    <a:pt x="147" y="737"/>
                  </a:lnTo>
                  <a:lnTo>
                    <a:pt x="158" y="769"/>
                  </a:lnTo>
                  <a:lnTo>
                    <a:pt x="203" y="748"/>
                  </a:lnTo>
                  <a:lnTo>
                    <a:pt x="249" y="789"/>
                  </a:lnTo>
                  <a:lnTo>
                    <a:pt x="316" y="758"/>
                  </a:lnTo>
                  <a:lnTo>
                    <a:pt x="295" y="799"/>
                  </a:lnTo>
                  <a:lnTo>
                    <a:pt x="295" y="841"/>
                  </a:lnTo>
                  <a:lnTo>
                    <a:pt x="203" y="903"/>
                  </a:lnTo>
                  <a:lnTo>
                    <a:pt x="170" y="943"/>
                  </a:lnTo>
                  <a:lnTo>
                    <a:pt x="135" y="943"/>
                  </a:lnTo>
                  <a:lnTo>
                    <a:pt x="79" y="984"/>
                  </a:lnTo>
                  <a:lnTo>
                    <a:pt x="23" y="994"/>
                  </a:lnTo>
                  <a:lnTo>
                    <a:pt x="0" y="1014"/>
                  </a:lnTo>
                  <a:lnTo>
                    <a:pt x="23" y="1025"/>
                  </a:lnTo>
                  <a:lnTo>
                    <a:pt x="135" y="984"/>
                  </a:lnTo>
                  <a:lnTo>
                    <a:pt x="203" y="954"/>
                  </a:lnTo>
                  <a:lnTo>
                    <a:pt x="339" y="871"/>
                  </a:lnTo>
                  <a:lnTo>
                    <a:pt x="440" y="769"/>
                  </a:lnTo>
                  <a:lnTo>
                    <a:pt x="451" y="748"/>
                  </a:lnTo>
                  <a:lnTo>
                    <a:pt x="420" y="748"/>
                  </a:lnTo>
                  <a:lnTo>
                    <a:pt x="520" y="615"/>
                  </a:lnTo>
                  <a:lnTo>
                    <a:pt x="542" y="605"/>
                  </a:lnTo>
                  <a:lnTo>
                    <a:pt x="542" y="626"/>
                  </a:lnTo>
                  <a:lnTo>
                    <a:pt x="509" y="646"/>
                  </a:lnTo>
                  <a:lnTo>
                    <a:pt x="497" y="707"/>
                  </a:lnTo>
                  <a:lnTo>
                    <a:pt x="520" y="697"/>
                  </a:lnTo>
                  <a:lnTo>
                    <a:pt x="497" y="718"/>
                  </a:lnTo>
                  <a:lnTo>
                    <a:pt x="509" y="728"/>
                  </a:lnTo>
                  <a:lnTo>
                    <a:pt x="577" y="686"/>
                  </a:lnTo>
                  <a:lnTo>
                    <a:pt x="611" y="677"/>
                  </a:lnTo>
                  <a:lnTo>
                    <a:pt x="621" y="646"/>
                  </a:lnTo>
                  <a:lnTo>
                    <a:pt x="611" y="626"/>
                  </a:lnTo>
                  <a:lnTo>
                    <a:pt x="678" y="615"/>
                  </a:lnTo>
                  <a:lnTo>
                    <a:pt x="757" y="656"/>
                  </a:lnTo>
                  <a:lnTo>
                    <a:pt x="825" y="635"/>
                  </a:lnTo>
                  <a:lnTo>
                    <a:pt x="859" y="646"/>
                  </a:lnTo>
                  <a:lnTo>
                    <a:pt x="904" y="646"/>
                  </a:lnTo>
                  <a:lnTo>
                    <a:pt x="1029" y="697"/>
                  </a:lnTo>
                  <a:lnTo>
                    <a:pt x="1052" y="718"/>
                  </a:lnTo>
                  <a:lnTo>
                    <a:pt x="1085" y="758"/>
                  </a:lnTo>
                  <a:lnTo>
                    <a:pt x="1152" y="799"/>
                  </a:lnTo>
                  <a:lnTo>
                    <a:pt x="1176" y="820"/>
                  </a:lnTo>
                  <a:lnTo>
                    <a:pt x="1255" y="862"/>
                  </a:lnTo>
                  <a:lnTo>
                    <a:pt x="1333" y="830"/>
                  </a:lnTo>
                  <a:lnTo>
                    <a:pt x="1333" y="789"/>
                  </a:lnTo>
                  <a:lnTo>
                    <a:pt x="1312" y="748"/>
                  </a:lnTo>
                  <a:lnTo>
                    <a:pt x="1277" y="737"/>
                  </a:lnTo>
                  <a:lnTo>
                    <a:pt x="1243" y="737"/>
                  </a:lnTo>
                  <a:lnTo>
                    <a:pt x="1197" y="707"/>
                  </a:lnTo>
                  <a:lnTo>
                    <a:pt x="1152" y="677"/>
                  </a:lnTo>
                  <a:lnTo>
                    <a:pt x="1062" y="594"/>
                  </a:lnTo>
                  <a:lnTo>
                    <a:pt x="1039" y="605"/>
                  </a:lnTo>
                  <a:lnTo>
                    <a:pt x="1016" y="635"/>
                  </a:lnTo>
                  <a:lnTo>
                    <a:pt x="994" y="656"/>
                  </a:lnTo>
                  <a:lnTo>
                    <a:pt x="915" y="615"/>
                  </a:lnTo>
                  <a:lnTo>
                    <a:pt x="915" y="594"/>
                  </a:lnTo>
                  <a:lnTo>
                    <a:pt x="848" y="615"/>
                  </a:lnTo>
                  <a:lnTo>
                    <a:pt x="825" y="512"/>
                  </a:lnTo>
                  <a:lnTo>
                    <a:pt x="769" y="287"/>
                  </a:lnTo>
                  <a:lnTo>
                    <a:pt x="723" y="133"/>
                  </a:lnTo>
                  <a:lnTo>
                    <a:pt x="701" y="62"/>
                  </a:lnTo>
                  <a:lnTo>
                    <a:pt x="634" y="31"/>
                  </a:lnTo>
                  <a:lnTo>
                    <a:pt x="599" y="51"/>
                  </a:lnTo>
                  <a:lnTo>
                    <a:pt x="486" y="31"/>
                  </a:lnTo>
                  <a:lnTo>
                    <a:pt x="451" y="41"/>
                  </a:lnTo>
                  <a:lnTo>
                    <a:pt x="420" y="31"/>
                  </a:lnTo>
                  <a:lnTo>
                    <a:pt x="420" y="20"/>
                  </a:lnTo>
                  <a:lnTo>
                    <a:pt x="316" y="0"/>
                  </a:lnTo>
                  <a:lnTo>
                    <a:pt x="305" y="20"/>
                  </a:lnTo>
                  <a:lnTo>
                    <a:pt x="249" y="20"/>
                  </a:lnTo>
                  <a:lnTo>
                    <a:pt x="203" y="51"/>
                  </a:lnTo>
                  <a:lnTo>
                    <a:pt x="170" y="83"/>
                  </a:lnTo>
                  <a:lnTo>
                    <a:pt x="158" y="113"/>
                  </a:lnTo>
                  <a:lnTo>
                    <a:pt x="135" y="133"/>
                  </a:lnTo>
                  <a:lnTo>
                    <a:pt x="91" y="133"/>
                  </a:lnTo>
                  <a:lnTo>
                    <a:pt x="68" y="16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42023" name="Picture 5" descr="Stormtrack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282" y="3232"/>
              <a:ext cx="1124" cy="80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42024" name="Text Box 6"/>
            <p:cNvSpPr txBox="1">
              <a:spLocks noChangeAspect="1" noChangeArrowheads="1"/>
            </p:cNvSpPr>
            <p:nvPr/>
          </p:nvSpPr>
          <p:spPr bwMode="auto">
            <a:xfrm>
              <a:off x="5210" y="4034"/>
              <a:ext cx="1304" cy="30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39800"/>
              <a:r>
                <a:rPr lang="en-US" b="1">
                  <a:solidFill>
                    <a:srgbClr val="000000"/>
                  </a:solidFill>
                </a:rPr>
                <a:t>Flash Flood Prediction Program, Denver, CO</a:t>
              </a:r>
            </a:p>
          </p:txBody>
        </p:sp>
        <p:sp>
          <p:nvSpPr>
            <p:cNvPr id="42025" name="Line 7"/>
            <p:cNvSpPr>
              <a:spLocks noChangeAspect="1" noChangeShapeType="1"/>
            </p:cNvSpPr>
            <p:nvPr/>
          </p:nvSpPr>
          <p:spPr bwMode="auto">
            <a:xfrm flipH="1">
              <a:off x="4866" y="3898"/>
              <a:ext cx="416" cy="6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6" name="Freeform 8"/>
            <p:cNvSpPr>
              <a:spLocks noChangeAspect="1"/>
            </p:cNvSpPr>
            <p:nvPr/>
          </p:nvSpPr>
          <p:spPr bwMode="auto">
            <a:xfrm>
              <a:off x="1640" y="2606"/>
              <a:ext cx="1454" cy="1101"/>
            </a:xfrm>
            <a:custGeom>
              <a:avLst/>
              <a:gdLst>
                <a:gd name="T0" fmla="*/ 10 w 1454"/>
                <a:gd name="T1" fmla="*/ 818 h 1101"/>
                <a:gd name="T2" fmla="*/ 10 w 1454"/>
                <a:gd name="T3" fmla="*/ 755 h 1101"/>
                <a:gd name="T4" fmla="*/ 23 w 1454"/>
                <a:gd name="T5" fmla="*/ 704 h 1101"/>
                <a:gd name="T6" fmla="*/ 26 w 1454"/>
                <a:gd name="T7" fmla="*/ 625 h 1101"/>
                <a:gd name="T8" fmla="*/ 50 w 1454"/>
                <a:gd name="T9" fmla="*/ 607 h 1101"/>
                <a:gd name="T10" fmla="*/ 66 w 1454"/>
                <a:gd name="T11" fmla="*/ 580 h 1101"/>
                <a:gd name="T12" fmla="*/ 79 w 1454"/>
                <a:gd name="T13" fmla="*/ 546 h 1101"/>
                <a:gd name="T14" fmla="*/ 143 w 1454"/>
                <a:gd name="T15" fmla="*/ 456 h 1101"/>
                <a:gd name="T16" fmla="*/ 223 w 1454"/>
                <a:gd name="T17" fmla="*/ 281 h 1101"/>
                <a:gd name="T18" fmla="*/ 279 w 1454"/>
                <a:gd name="T19" fmla="*/ 160 h 1101"/>
                <a:gd name="T20" fmla="*/ 322 w 1454"/>
                <a:gd name="T21" fmla="*/ 40 h 1101"/>
                <a:gd name="T22" fmla="*/ 329 w 1454"/>
                <a:gd name="T23" fmla="*/ 3 h 1101"/>
                <a:gd name="T24" fmla="*/ 363 w 1454"/>
                <a:gd name="T25" fmla="*/ 3 h 1101"/>
                <a:gd name="T26" fmla="*/ 403 w 1454"/>
                <a:gd name="T27" fmla="*/ 12 h 1101"/>
                <a:gd name="T28" fmla="*/ 419 w 1454"/>
                <a:gd name="T29" fmla="*/ 33 h 1101"/>
                <a:gd name="T30" fmla="*/ 479 w 1454"/>
                <a:gd name="T31" fmla="*/ 60 h 1101"/>
                <a:gd name="T32" fmla="*/ 479 w 1454"/>
                <a:gd name="T33" fmla="*/ 100 h 1101"/>
                <a:gd name="T34" fmla="*/ 485 w 1454"/>
                <a:gd name="T35" fmla="*/ 170 h 1101"/>
                <a:gd name="T36" fmla="*/ 589 w 1454"/>
                <a:gd name="T37" fmla="*/ 193 h 1101"/>
                <a:gd name="T38" fmla="*/ 655 w 1454"/>
                <a:gd name="T39" fmla="*/ 193 h 1101"/>
                <a:gd name="T40" fmla="*/ 728 w 1454"/>
                <a:gd name="T41" fmla="*/ 226 h 1101"/>
                <a:gd name="T42" fmla="*/ 825 w 1454"/>
                <a:gd name="T43" fmla="*/ 230 h 1101"/>
                <a:gd name="T44" fmla="*/ 875 w 1454"/>
                <a:gd name="T45" fmla="*/ 239 h 1101"/>
                <a:gd name="T46" fmla="*/ 915 w 1454"/>
                <a:gd name="T47" fmla="*/ 223 h 1101"/>
                <a:gd name="T48" fmla="*/ 958 w 1454"/>
                <a:gd name="T49" fmla="*/ 230 h 1101"/>
                <a:gd name="T50" fmla="*/ 995 w 1454"/>
                <a:gd name="T51" fmla="*/ 223 h 1101"/>
                <a:gd name="T52" fmla="*/ 1025 w 1454"/>
                <a:gd name="T53" fmla="*/ 230 h 1101"/>
                <a:gd name="T54" fmla="*/ 1058 w 1454"/>
                <a:gd name="T55" fmla="*/ 235 h 1101"/>
                <a:gd name="T56" fmla="*/ 1401 w 1454"/>
                <a:gd name="T57" fmla="*/ 296 h 1101"/>
                <a:gd name="T58" fmla="*/ 1418 w 1454"/>
                <a:gd name="T59" fmla="*/ 332 h 1101"/>
                <a:gd name="T60" fmla="*/ 1451 w 1454"/>
                <a:gd name="T61" fmla="*/ 350 h 1101"/>
                <a:gd name="T62" fmla="*/ 1378 w 1454"/>
                <a:gd name="T63" fmla="*/ 486 h 1101"/>
                <a:gd name="T64" fmla="*/ 1361 w 1454"/>
                <a:gd name="T65" fmla="*/ 513 h 1101"/>
                <a:gd name="T66" fmla="*/ 1318 w 1454"/>
                <a:gd name="T67" fmla="*/ 540 h 1101"/>
                <a:gd name="T68" fmla="*/ 1271 w 1454"/>
                <a:gd name="T69" fmla="*/ 622 h 1101"/>
                <a:gd name="T70" fmla="*/ 1301 w 1454"/>
                <a:gd name="T71" fmla="*/ 646 h 1101"/>
                <a:gd name="T72" fmla="*/ 1308 w 1454"/>
                <a:gd name="T73" fmla="*/ 673 h 1101"/>
                <a:gd name="T74" fmla="*/ 1298 w 1454"/>
                <a:gd name="T75" fmla="*/ 682 h 1101"/>
                <a:gd name="T76" fmla="*/ 1274 w 1454"/>
                <a:gd name="T77" fmla="*/ 733 h 1101"/>
                <a:gd name="T78" fmla="*/ 699 w 1454"/>
                <a:gd name="T79" fmla="*/ 996 h 110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54"/>
                <a:gd name="T121" fmla="*/ 0 h 1101"/>
                <a:gd name="T122" fmla="*/ 1454 w 1454"/>
                <a:gd name="T123" fmla="*/ 1101 h 110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54" h="1101">
                  <a:moveTo>
                    <a:pt x="20" y="827"/>
                  </a:moveTo>
                  <a:lnTo>
                    <a:pt x="10" y="818"/>
                  </a:lnTo>
                  <a:lnTo>
                    <a:pt x="0" y="775"/>
                  </a:lnTo>
                  <a:lnTo>
                    <a:pt x="10" y="755"/>
                  </a:lnTo>
                  <a:lnTo>
                    <a:pt x="10" y="736"/>
                  </a:lnTo>
                  <a:lnTo>
                    <a:pt x="23" y="704"/>
                  </a:lnTo>
                  <a:lnTo>
                    <a:pt x="16" y="640"/>
                  </a:lnTo>
                  <a:lnTo>
                    <a:pt x="26" y="625"/>
                  </a:lnTo>
                  <a:lnTo>
                    <a:pt x="42" y="619"/>
                  </a:lnTo>
                  <a:lnTo>
                    <a:pt x="50" y="607"/>
                  </a:lnTo>
                  <a:lnTo>
                    <a:pt x="60" y="585"/>
                  </a:lnTo>
                  <a:lnTo>
                    <a:pt x="66" y="580"/>
                  </a:lnTo>
                  <a:lnTo>
                    <a:pt x="73" y="550"/>
                  </a:lnTo>
                  <a:lnTo>
                    <a:pt x="79" y="546"/>
                  </a:lnTo>
                  <a:lnTo>
                    <a:pt x="123" y="501"/>
                  </a:lnTo>
                  <a:lnTo>
                    <a:pt x="143" y="456"/>
                  </a:lnTo>
                  <a:lnTo>
                    <a:pt x="179" y="393"/>
                  </a:lnTo>
                  <a:lnTo>
                    <a:pt x="223" y="281"/>
                  </a:lnTo>
                  <a:lnTo>
                    <a:pt x="253" y="230"/>
                  </a:lnTo>
                  <a:lnTo>
                    <a:pt x="279" y="160"/>
                  </a:lnTo>
                  <a:lnTo>
                    <a:pt x="309" y="70"/>
                  </a:lnTo>
                  <a:lnTo>
                    <a:pt x="322" y="40"/>
                  </a:lnTo>
                  <a:lnTo>
                    <a:pt x="329" y="12"/>
                  </a:lnTo>
                  <a:lnTo>
                    <a:pt x="329" y="3"/>
                  </a:lnTo>
                  <a:lnTo>
                    <a:pt x="343" y="0"/>
                  </a:lnTo>
                  <a:lnTo>
                    <a:pt x="363" y="3"/>
                  </a:lnTo>
                  <a:lnTo>
                    <a:pt x="372" y="0"/>
                  </a:lnTo>
                  <a:lnTo>
                    <a:pt x="403" y="12"/>
                  </a:lnTo>
                  <a:lnTo>
                    <a:pt x="416" y="24"/>
                  </a:lnTo>
                  <a:lnTo>
                    <a:pt x="419" y="33"/>
                  </a:lnTo>
                  <a:lnTo>
                    <a:pt x="445" y="33"/>
                  </a:lnTo>
                  <a:lnTo>
                    <a:pt x="479" y="60"/>
                  </a:lnTo>
                  <a:lnTo>
                    <a:pt x="485" y="88"/>
                  </a:lnTo>
                  <a:lnTo>
                    <a:pt x="479" y="100"/>
                  </a:lnTo>
                  <a:lnTo>
                    <a:pt x="479" y="151"/>
                  </a:lnTo>
                  <a:lnTo>
                    <a:pt x="485" y="170"/>
                  </a:lnTo>
                  <a:lnTo>
                    <a:pt x="532" y="187"/>
                  </a:lnTo>
                  <a:lnTo>
                    <a:pt x="589" y="193"/>
                  </a:lnTo>
                  <a:lnTo>
                    <a:pt x="625" y="187"/>
                  </a:lnTo>
                  <a:lnTo>
                    <a:pt x="655" y="193"/>
                  </a:lnTo>
                  <a:lnTo>
                    <a:pt x="715" y="208"/>
                  </a:lnTo>
                  <a:lnTo>
                    <a:pt x="728" y="226"/>
                  </a:lnTo>
                  <a:lnTo>
                    <a:pt x="802" y="218"/>
                  </a:lnTo>
                  <a:lnTo>
                    <a:pt x="825" y="230"/>
                  </a:lnTo>
                  <a:lnTo>
                    <a:pt x="835" y="233"/>
                  </a:lnTo>
                  <a:lnTo>
                    <a:pt x="875" y="239"/>
                  </a:lnTo>
                  <a:lnTo>
                    <a:pt x="892" y="235"/>
                  </a:lnTo>
                  <a:lnTo>
                    <a:pt x="915" y="223"/>
                  </a:lnTo>
                  <a:lnTo>
                    <a:pt x="934" y="223"/>
                  </a:lnTo>
                  <a:lnTo>
                    <a:pt x="958" y="230"/>
                  </a:lnTo>
                  <a:lnTo>
                    <a:pt x="975" y="223"/>
                  </a:lnTo>
                  <a:lnTo>
                    <a:pt x="995" y="223"/>
                  </a:lnTo>
                  <a:lnTo>
                    <a:pt x="1005" y="230"/>
                  </a:lnTo>
                  <a:lnTo>
                    <a:pt x="1025" y="230"/>
                  </a:lnTo>
                  <a:lnTo>
                    <a:pt x="1041" y="235"/>
                  </a:lnTo>
                  <a:lnTo>
                    <a:pt x="1058" y="235"/>
                  </a:lnTo>
                  <a:lnTo>
                    <a:pt x="1081" y="230"/>
                  </a:lnTo>
                  <a:lnTo>
                    <a:pt x="1401" y="296"/>
                  </a:lnTo>
                  <a:lnTo>
                    <a:pt x="1404" y="314"/>
                  </a:lnTo>
                  <a:lnTo>
                    <a:pt x="1418" y="332"/>
                  </a:lnTo>
                  <a:lnTo>
                    <a:pt x="1434" y="339"/>
                  </a:lnTo>
                  <a:lnTo>
                    <a:pt x="1451" y="350"/>
                  </a:lnTo>
                  <a:lnTo>
                    <a:pt x="1454" y="377"/>
                  </a:lnTo>
                  <a:lnTo>
                    <a:pt x="1378" y="486"/>
                  </a:lnTo>
                  <a:lnTo>
                    <a:pt x="1364" y="501"/>
                  </a:lnTo>
                  <a:lnTo>
                    <a:pt x="1361" y="513"/>
                  </a:lnTo>
                  <a:lnTo>
                    <a:pt x="1344" y="532"/>
                  </a:lnTo>
                  <a:lnTo>
                    <a:pt x="1318" y="540"/>
                  </a:lnTo>
                  <a:lnTo>
                    <a:pt x="1278" y="598"/>
                  </a:lnTo>
                  <a:lnTo>
                    <a:pt x="1271" y="622"/>
                  </a:lnTo>
                  <a:lnTo>
                    <a:pt x="1278" y="633"/>
                  </a:lnTo>
                  <a:lnTo>
                    <a:pt x="1301" y="646"/>
                  </a:lnTo>
                  <a:lnTo>
                    <a:pt x="1314" y="661"/>
                  </a:lnTo>
                  <a:lnTo>
                    <a:pt x="1308" y="673"/>
                  </a:lnTo>
                  <a:lnTo>
                    <a:pt x="1304" y="682"/>
                  </a:lnTo>
                  <a:lnTo>
                    <a:pt x="1298" y="682"/>
                  </a:lnTo>
                  <a:lnTo>
                    <a:pt x="1298" y="706"/>
                  </a:lnTo>
                  <a:lnTo>
                    <a:pt x="1274" y="733"/>
                  </a:lnTo>
                  <a:lnTo>
                    <a:pt x="1184" y="1101"/>
                  </a:lnTo>
                  <a:lnTo>
                    <a:pt x="699" y="996"/>
                  </a:lnTo>
                  <a:lnTo>
                    <a:pt x="20" y="82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7" name="Freeform 9"/>
            <p:cNvSpPr>
              <a:spLocks noChangeAspect="1"/>
            </p:cNvSpPr>
            <p:nvPr/>
          </p:nvSpPr>
          <p:spPr bwMode="auto">
            <a:xfrm>
              <a:off x="2825" y="2292"/>
              <a:ext cx="1083" cy="1587"/>
            </a:xfrm>
            <a:custGeom>
              <a:avLst/>
              <a:gdLst>
                <a:gd name="T0" fmla="*/ 90 w 1083"/>
                <a:gd name="T1" fmla="*/ 1047 h 1587"/>
                <a:gd name="T2" fmla="*/ 114 w 1083"/>
                <a:gd name="T3" fmla="*/ 996 h 1587"/>
                <a:gd name="T4" fmla="*/ 124 w 1083"/>
                <a:gd name="T5" fmla="*/ 987 h 1587"/>
                <a:gd name="T6" fmla="*/ 117 w 1083"/>
                <a:gd name="T7" fmla="*/ 960 h 1587"/>
                <a:gd name="T8" fmla="*/ 87 w 1083"/>
                <a:gd name="T9" fmla="*/ 936 h 1587"/>
                <a:gd name="T10" fmla="*/ 134 w 1083"/>
                <a:gd name="T11" fmla="*/ 854 h 1587"/>
                <a:gd name="T12" fmla="*/ 177 w 1083"/>
                <a:gd name="T13" fmla="*/ 827 h 1587"/>
                <a:gd name="T14" fmla="*/ 194 w 1083"/>
                <a:gd name="T15" fmla="*/ 800 h 1587"/>
                <a:gd name="T16" fmla="*/ 267 w 1083"/>
                <a:gd name="T17" fmla="*/ 664 h 1587"/>
                <a:gd name="T18" fmla="*/ 234 w 1083"/>
                <a:gd name="T19" fmla="*/ 646 h 1587"/>
                <a:gd name="T20" fmla="*/ 217 w 1083"/>
                <a:gd name="T21" fmla="*/ 610 h 1587"/>
                <a:gd name="T22" fmla="*/ 221 w 1083"/>
                <a:gd name="T23" fmla="*/ 573 h 1587"/>
                <a:gd name="T24" fmla="*/ 213 w 1083"/>
                <a:gd name="T25" fmla="*/ 546 h 1587"/>
                <a:gd name="T26" fmla="*/ 221 w 1083"/>
                <a:gd name="T27" fmla="*/ 522 h 1587"/>
                <a:gd name="T28" fmla="*/ 347 w 1083"/>
                <a:gd name="T29" fmla="*/ 0 h 1587"/>
                <a:gd name="T30" fmla="*/ 454 w 1083"/>
                <a:gd name="T31" fmla="*/ 232 h 1587"/>
                <a:gd name="T32" fmla="*/ 487 w 1083"/>
                <a:gd name="T33" fmla="*/ 320 h 1587"/>
                <a:gd name="T34" fmla="*/ 467 w 1083"/>
                <a:gd name="T35" fmla="*/ 350 h 1587"/>
                <a:gd name="T36" fmla="*/ 497 w 1083"/>
                <a:gd name="T37" fmla="*/ 383 h 1587"/>
                <a:gd name="T38" fmla="*/ 564 w 1083"/>
                <a:gd name="T39" fmla="*/ 473 h 1587"/>
                <a:gd name="T40" fmla="*/ 584 w 1083"/>
                <a:gd name="T41" fmla="*/ 525 h 1587"/>
                <a:gd name="T42" fmla="*/ 607 w 1083"/>
                <a:gd name="T43" fmla="*/ 544 h 1587"/>
                <a:gd name="T44" fmla="*/ 654 w 1083"/>
                <a:gd name="T45" fmla="*/ 558 h 1587"/>
                <a:gd name="T46" fmla="*/ 621 w 1083"/>
                <a:gd name="T47" fmla="*/ 637 h 1587"/>
                <a:gd name="T48" fmla="*/ 603 w 1083"/>
                <a:gd name="T49" fmla="*/ 679 h 1587"/>
                <a:gd name="T50" fmla="*/ 607 w 1083"/>
                <a:gd name="T51" fmla="*/ 700 h 1587"/>
                <a:gd name="T52" fmla="*/ 580 w 1083"/>
                <a:gd name="T53" fmla="*/ 733 h 1587"/>
                <a:gd name="T54" fmla="*/ 574 w 1083"/>
                <a:gd name="T55" fmla="*/ 763 h 1587"/>
                <a:gd name="T56" fmla="*/ 617 w 1083"/>
                <a:gd name="T57" fmla="*/ 788 h 1587"/>
                <a:gd name="T58" fmla="*/ 670 w 1083"/>
                <a:gd name="T59" fmla="*/ 748 h 1587"/>
                <a:gd name="T60" fmla="*/ 683 w 1083"/>
                <a:gd name="T61" fmla="*/ 770 h 1587"/>
                <a:gd name="T62" fmla="*/ 697 w 1083"/>
                <a:gd name="T63" fmla="*/ 779 h 1587"/>
                <a:gd name="T64" fmla="*/ 694 w 1083"/>
                <a:gd name="T65" fmla="*/ 845 h 1587"/>
                <a:gd name="T66" fmla="*/ 723 w 1083"/>
                <a:gd name="T67" fmla="*/ 896 h 1587"/>
                <a:gd name="T68" fmla="*/ 710 w 1083"/>
                <a:gd name="T69" fmla="*/ 930 h 1587"/>
                <a:gd name="T70" fmla="*/ 747 w 1083"/>
                <a:gd name="T71" fmla="*/ 954 h 1587"/>
                <a:gd name="T72" fmla="*/ 767 w 1083"/>
                <a:gd name="T73" fmla="*/ 987 h 1587"/>
                <a:gd name="T74" fmla="*/ 760 w 1083"/>
                <a:gd name="T75" fmla="*/ 1020 h 1587"/>
                <a:gd name="T76" fmla="*/ 794 w 1083"/>
                <a:gd name="T77" fmla="*/ 1057 h 1587"/>
                <a:gd name="T78" fmla="*/ 817 w 1083"/>
                <a:gd name="T79" fmla="*/ 1029 h 1587"/>
                <a:gd name="T80" fmla="*/ 867 w 1083"/>
                <a:gd name="T81" fmla="*/ 1044 h 1587"/>
                <a:gd name="T82" fmla="*/ 894 w 1083"/>
                <a:gd name="T83" fmla="*/ 1029 h 1587"/>
                <a:gd name="T84" fmla="*/ 946 w 1083"/>
                <a:gd name="T85" fmla="*/ 1042 h 1587"/>
                <a:gd name="T86" fmla="*/ 973 w 1083"/>
                <a:gd name="T87" fmla="*/ 1044 h 1587"/>
                <a:gd name="T88" fmla="*/ 1017 w 1083"/>
                <a:gd name="T89" fmla="*/ 1029 h 1587"/>
                <a:gd name="T90" fmla="*/ 1060 w 1083"/>
                <a:gd name="T91" fmla="*/ 1036 h 1587"/>
                <a:gd name="T92" fmla="*/ 1083 w 1083"/>
                <a:gd name="T93" fmla="*/ 1074 h 1587"/>
                <a:gd name="T94" fmla="*/ 497 w 1083"/>
                <a:gd name="T95" fmla="*/ 1506 h 158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3"/>
                <a:gd name="T145" fmla="*/ 0 h 1587"/>
                <a:gd name="T146" fmla="*/ 1083 w 1083"/>
                <a:gd name="T147" fmla="*/ 1587 h 158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3" h="1587">
                  <a:moveTo>
                    <a:pt x="0" y="1415"/>
                  </a:moveTo>
                  <a:lnTo>
                    <a:pt x="90" y="1047"/>
                  </a:lnTo>
                  <a:lnTo>
                    <a:pt x="114" y="1020"/>
                  </a:lnTo>
                  <a:lnTo>
                    <a:pt x="114" y="996"/>
                  </a:lnTo>
                  <a:lnTo>
                    <a:pt x="120" y="996"/>
                  </a:lnTo>
                  <a:lnTo>
                    <a:pt x="124" y="987"/>
                  </a:lnTo>
                  <a:lnTo>
                    <a:pt x="131" y="975"/>
                  </a:lnTo>
                  <a:lnTo>
                    <a:pt x="117" y="960"/>
                  </a:lnTo>
                  <a:lnTo>
                    <a:pt x="94" y="947"/>
                  </a:lnTo>
                  <a:lnTo>
                    <a:pt x="87" y="936"/>
                  </a:lnTo>
                  <a:lnTo>
                    <a:pt x="94" y="912"/>
                  </a:lnTo>
                  <a:lnTo>
                    <a:pt x="134" y="854"/>
                  </a:lnTo>
                  <a:lnTo>
                    <a:pt x="160" y="845"/>
                  </a:lnTo>
                  <a:lnTo>
                    <a:pt x="177" y="827"/>
                  </a:lnTo>
                  <a:lnTo>
                    <a:pt x="180" y="815"/>
                  </a:lnTo>
                  <a:lnTo>
                    <a:pt x="194" y="800"/>
                  </a:lnTo>
                  <a:lnTo>
                    <a:pt x="271" y="691"/>
                  </a:lnTo>
                  <a:lnTo>
                    <a:pt x="267" y="664"/>
                  </a:lnTo>
                  <a:lnTo>
                    <a:pt x="250" y="652"/>
                  </a:lnTo>
                  <a:lnTo>
                    <a:pt x="234" y="646"/>
                  </a:lnTo>
                  <a:lnTo>
                    <a:pt x="221" y="628"/>
                  </a:lnTo>
                  <a:lnTo>
                    <a:pt x="217" y="610"/>
                  </a:lnTo>
                  <a:lnTo>
                    <a:pt x="213" y="582"/>
                  </a:lnTo>
                  <a:lnTo>
                    <a:pt x="221" y="573"/>
                  </a:lnTo>
                  <a:lnTo>
                    <a:pt x="227" y="564"/>
                  </a:lnTo>
                  <a:lnTo>
                    <a:pt x="213" y="546"/>
                  </a:lnTo>
                  <a:lnTo>
                    <a:pt x="213" y="528"/>
                  </a:lnTo>
                  <a:lnTo>
                    <a:pt x="221" y="522"/>
                  </a:lnTo>
                  <a:lnTo>
                    <a:pt x="350" y="0"/>
                  </a:lnTo>
                  <a:lnTo>
                    <a:pt x="347" y="0"/>
                  </a:lnTo>
                  <a:lnTo>
                    <a:pt x="490" y="33"/>
                  </a:lnTo>
                  <a:lnTo>
                    <a:pt x="454" y="232"/>
                  </a:lnTo>
                  <a:lnTo>
                    <a:pt x="477" y="287"/>
                  </a:lnTo>
                  <a:lnTo>
                    <a:pt x="487" y="320"/>
                  </a:lnTo>
                  <a:lnTo>
                    <a:pt x="477" y="340"/>
                  </a:lnTo>
                  <a:lnTo>
                    <a:pt x="467" y="350"/>
                  </a:lnTo>
                  <a:lnTo>
                    <a:pt x="481" y="362"/>
                  </a:lnTo>
                  <a:lnTo>
                    <a:pt x="497" y="383"/>
                  </a:lnTo>
                  <a:lnTo>
                    <a:pt x="537" y="420"/>
                  </a:lnTo>
                  <a:lnTo>
                    <a:pt x="564" y="473"/>
                  </a:lnTo>
                  <a:lnTo>
                    <a:pt x="570" y="498"/>
                  </a:lnTo>
                  <a:lnTo>
                    <a:pt x="584" y="525"/>
                  </a:lnTo>
                  <a:lnTo>
                    <a:pt x="607" y="525"/>
                  </a:lnTo>
                  <a:lnTo>
                    <a:pt x="607" y="544"/>
                  </a:lnTo>
                  <a:lnTo>
                    <a:pt x="644" y="546"/>
                  </a:lnTo>
                  <a:lnTo>
                    <a:pt x="654" y="558"/>
                  </a:lnTo>
                  <a:lnTo>
                    <a:pt x="617" y="625"/>
                  </a:lnTo>
                  <a:lnTo>
                    <a:pt x="621" y="637"/>
                  </a:lnTo>
                  <a:lnTo>
                    <a:pt x="607" y="646"/>
                  </a:lnTo>
                  <a:lnTo>
                    <a:pt x="603" y="679"/>
                  </a:lnTo>
                  <a:lnTo>
                    <a:pt x="607" y="682"/>
                  </a:lnTo>
                  <a:lnTo>
                    <a:pt x="607" y="700"/>
                  </a:lnTo>
                  <a:lnTo>
                    <a:pt x="580" y="715"/>
                  </a:lnTo>
                  <a:lnTo>
                    <a:pt x="580" y="733"/>
                  </a:lnTo>
                  <a:lnTo>
                    <a:pt x="584" y="746"/>
                  </a:lnTo>
                  <a:lnTo>
                    <a:pt x="574" y="763"/>
                  </a:lnTo>
                  <a:lnTo>
                    <a:pt x="607" y="790"/>
                  </a:lnTo>
                  <a:lnTo>
                    <a:pt x="617" y="788"/>
                  </a:lnTo>
                  <a:lnTo>
                    <a:pt x="664" y="754"/>
                  </a:lnTo>
                  <a:lnTo>
                    <a:pt x="670" y="748"/>
                  </a:lnTo>
                  <a:lnTo>
                    <a:pt x="677" y="754"/>
                  </a:lnTo>
                  <a:lnTo>
                    <a:pt x="683" y="770"/>
                  </a:lnTo>
                  <a:lnTo>
                    <a:pt x="691" y="772"/>
                  </a:lnTo>
                  <a:lnTo>
                    <a:pt x="697" y="779"/>
                  </a:lnTo>
                  <a:lnTo>
                    <a:pt x="694" y="806"/>
                  </a:lnTo>
                  <a:lnTo>
                    <a:pt x="694" y="845"/>
                  </a:lnTo>
                  <a:lnTo>
                    <a:pt x="704" y="872"/>
                  </a:lnTo>
                  <a:lnTo>
                    <a:pt x="723" y="896"/>
                  </a:lnTo>
                  <a:lnTo>
                    <a:pt x="720" y="912"/>
                  </a:lnTo>
                  <a:lnTo>
                    <a:pt x="710" y="930"/>
                  </a:lnTo>
                  <a:lnTo>
                    <a:pt x="727" y="954"/>
                  </a:lnTo>
                  <a:lnTo>
                    <a:pt x="747" y="954"/>
                  </a:lnTo>
                  <a:lnTo>
                    <a:pt x="764" y="975"/>
                  </a:lnTo>
                  <a:lnTo>
                    <a:pt x="767" y="987"/>
                  </a:lnTo>
                  <a:lnTo>
                    <a:pt x="760" y="1014"/>
                  </a:lnTo>
                  <a:lnTo>
                    <a:pt x="760" y="1020"/>
                  </a:lnTo>
                  <a:lnTo>
                    <a:pt x="774" y="1044"/>
                  </a:lnTo>
                  <a:lnTo>
                    <a:pt x="794" y="1057"/>
                  </a:lnTo>
                  <a:lnTo>
                    <a:pt x="804" y="1036"/>
                  </a:lnTo>
                  <a:lnTo>
                    <a:pt x="817" y="1029"/>
                  </a:lnTo>
                  <a:lnTo>
                    <a:pt x="850" y="1042"/>
                  </a:lnTo>
                  <a:lnTo>
                    <a:pt x="867" y="1044"/>
                  </a:lnTo>
                  <a:lnTo>
                    <a:pt x="884" y="1032"/>
                  </a:lnTo>
                  <a:lnTo>
                    <a:pt x="894" y="1029"/>
                  </a:lnTo>
                  <a:lnTo>
                    <a:pt x="904" y="1038"/>
                  </a:lnTo>
                  <a:lnTo>
                    <a:pt x="946" y="1042"/>
                  </a:lnTo>
                  <a:lnTo>
                    <a:pt x="967" y="1050"/>
                  </a:lnTo>
                  <a:lnTo>
                    <a:pt x="973" y="1044"/>
                  </a:lnTo>
                  <a:lnTo>
                    <a:pt x="1020" y="1047"/>
                  </a:lnTo>
                  <a:lnTo>
                    <a:pt x="1017" y="1029"/>
                  </a:lnTo>
                  <a:lnTo>
                    <a:pt x="1036" y="1014"/>
                  </a:lnTo>
                  <a:lnTo>
                    <a:pt x="1060" y="1036"/>
                  </a:lnTo>
                  <a:lnTo>
                    <a:pt x="1067" y="1062"/>
                  </a:lnTo>
                  <a:lnTo>
                    <a:pt x="1083" y="1074"/>
                  </a:lnTo>
                  <a:lnTo>
                    <a:pt x="1000" y="1587"/>
                  </a:lnTo>
                  <a:lnTo>
                    <a:pt x="497" y="1506"/>
                  </a:lnTo>
                  <a:lnTo>
                    <a:pt x="0" y="141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8" name="Freeform 10"/>
            <p:cNvSpPr>
              <a:spLocks noChangeAspect="1"/>
            </p:cNvSpPr>
            <p:nvPr/>
          </p:nvSpPr>
          <p:spPr bwMode="auto">
            <a:xfrm>
              <a:off x="3280" y="2325"/>
              <a:ext cx="1847" cy="1066"/>
            </a:xfrm>
            <a:custGeom>
              <a:avLst/>
              <a:gdLst>
                <a:gd name="T0" fmla="*/ 645 w 1847"/>
                <a:gd name="T1" fmla="*/ 939 h 1066"/>
                <a:gd name="T2" fmla="*/ 612 w 1847"/>
                <a:gd name="T3" fmla="*/ 1029 h 1066"/>
                <a:gd name="T4" fmla="*/ 581 w 1847"/>
                <a:gd name="T5" fmla="*/ 981 h 1066"/>
                <a:gd name="T6" fmla="*/ 565 w 1847"/>
                <a:gd name="T7" fmla="*/ 1014 h 1066"/>
                <a:gd name="T8" fmla="*/ 512 w 1847"/>
                <a:gd name="T9" fmla="*/ 1018 h 1066"/>
                <a:gd name="T10" fmla="*/ 449 w 1847"/>
                <a:gd name="T11" fmla="*/ 1006 h 1066"/>
                <a:gd name="T12" fmla="*/ 429 w 1847"/>
                <a:gd name="T13" fmla="*/ 999 h 1066"/>
                <a:gd name="T14" fmla="*/ 395 w 1847"/>
                <a:gd name="T15" fmla="*/ 1009 h 1066"/>
                <a:gd name="T16" fmla="*/ 349 w 1847"/>
                <a:gd name="T17" fmla="*/ 1003 h 1066"/>
                <a:gd name="T18" fmla="*/ 319 w 1847"/>
                <a:gd name="T19" fmla="*/ 1011 h 1066"/>
                <a:gd name="T20" fmla="*/ 305 w 1847"/>
                <a:gd name="T21" fmla="*/ 981 h 1066"/>
                <a:gd name="T22" fmla="*/ 309 w 1847"/>
                <a:gd name="T23" fmla="*/ 942 h 1066"/>
                <a:gd name="T24" fmla="*/ 272 w 1847"/>
                <a:gd name="T25" fmla="*/ 921 h 1066"/>
                <a:gd name="T26" fmla="*/ 266 w 1847"/>
                <a:gd name="T27" fmla="*/ 879 h 1066"/>
                <a:gd name="T28" fmla="*/ 249 w 1847"/>
                <a:gd name="T29" fmla="*/ 839 h 1066"/>
                <a:gd name="T30" fmla="*/ 239 w 1847"/>
                <a:gd name="T31" fmla="*/ 773 h 1066"/>
                <a:gd name="T32" fmla="*/ 236 w 1847"/>
                <a:gd name="T33" fmla="*/ 739 h 1066"/>
                <a:gd name="T34" fmla="*/ 222 w 1847"/>
                <a:gd name="T35" fmla="*/ 721 h 1066"/>
                <a:gd name="T36" fmla="*/ 209 w 1847"/>
                <a:gd name="T37" fmla="*/ 721 h 1066"/>
                <a:gd name="T38" fmla="*/ 152 w 1847"/>
                <a:gd name="T39" fmla="*/ 757 h 1066"/>
                <a:gd name="T40" fmla="*/ 129 w 1847"/>
                <a:gd name="T41" fmla="*/ 713 h 1066"/>
                <a:gd name="T42" fmla="*/ 125 w 1847"/>
                <a:gd name="T43" fmla="*/ 682 h 1066"/>
                <a:gd name="T44" fmla="*/ 152 w 1847"/>
                <a:gd name="T45" fmla="*/ 649 h 1066"/>
                <a:gd name="T46" fmla="*/ 152 w 1847"/>
                <a:gd name="T47" fmla="*/ 613 h 1066"/>
                <a:gd name="T48" fmla="*/ 162 w 1847"/>
                <a:gd name="T49" fmla="*/ 592 h 1066"/>
                <a:gd name="T50" fmla="*/ 189 w 1847"/>
                <a:gd name="T51" fmla="*/ 513 h 1066"/>
                <a:gd name="T52" fmla="*/ 152 w 1847"/>
                <a:gd name="T53" fmla="*/ 492 h 1066"/>
                <a:gd name="T54" fmla="*/ 115 w 1847"/>
                <a:gd name="T55" fmla="*/ 465 h 1066"/>
                <a:gd name="T56" fmla="*/ 83 w 1847"/>
                <a:gd name="T57" fmla="*/ 387 h 1066"/>
                <a:gd name="T58" fmla="*/ 26 w 1847"/>
                <a:gd name="T59" fmla="*/ 329 h 1066"/>
                <a:gd name="T60" fmla="*/ 22 w 1847"/>
                <a:gd name="T61" fmla="*/ 307 h 1066"/>
                <a:gd name="T62" fmla="*/ 22 w 1847"/>
                <a:gd name="T63" fmla="*/ 254 h 1066"/>
                <a:gd name="T64" fmla="*/ 36 w 1847"/>
                <a:gd name="T65" fmla="*/ 0 h 1066"/>
                <a:gd name="T66" fmla="*/ 658 w 1847"/>
                <a:gd name="T67" fmla="*/ 96 h 1066"/>
                <a:gd name="T68" fmla="*/ 1847 w 1847"/>
                <a:gd name="T69" fmla="*/ 236 h 1066"/>
                <a:gd name="T70" fmla="*/ 1773 w 1847"/>
                <a:gd name="T71" fmla="*/ 1066 h 106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847"/>
                <a:gd name="T109" fmla="*/ 0 h 1066"/>
                <a:gd name="T110" fmla="*/ 1847 w 1847"/>
                <a:gd name="T111" fmla="*/ 1066 h 106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847" h="1066">
                  <a:moveTo>
                    <a:pt x="1773" y="1066"/>
                  </a:moveTo>
                  <a:lnTo>
                    <a:pt x="645" y="939"/>
                  </a:lnTo>
                  <a:lnTo>
                    <a:pt x="628" y="1041"/>
                  </a:lnTo>
                  <a:lnTo>
                    <a:pt x="612" y="1029"/>
                  </a:lnTo>
                  <a:lnTo>
                    <a:pt x="605" y="1003"/>
                  </a:lnTo>
                  <a:lnTo>
                    <a:pt x="581" y="981"/>
                  </a:lnTo>
                  <a:lnTo>
                    <a:pt x="562" y="996"/>
                  </a:lnTo>
                  <a:lnTo>
                    <a:pt x="565" y="1014"/>
                  </a:lnTo>
                  <a:lnTo>
                    <a:pt x="518" y="1011"/>
                  </a:lnTo>
                  <a:lnTo>
                    <a:pt x="512" y="1018"/>
                  </a:lnTo>
                  <a:lnTo>
                    <a:pt x="491" y="1009"/>
                  </a:lnTo>
                  <a:lnTo>
                    <a:pt x="449" y="1006"/>
                  </a:lnTo>
                  <a:lnTo>
                    <a:pt x="439" y="996"/>
                  </a:lnTo>
                  <a:lnTo>
                    <a:pt x="429" y="999"/>
                  </a:lnTo>
                  <a:lnTo>
                    <a:pt x="412" y="1011"/>
                  </a:lnTo>
                  <a:lnTo>
                    <a:pt x="395" y="1009"/>
                  </a:lnTo>
                  <a:lnTo>
                    <a:pt x="362" y="996"/>
                  </a:lnTo>
                  <a:lnTo>
                    <a:pt x="349" y="1003"/>
                  </a:lnTo>
                  <a:lnTo>
                    <a:pt x="339" y="1024"/>
                  </a:lnTo>
                  <a:lnTo>
                    <a:pt x="319" y="1011"/>
                  </a:lnTo>
                  <a:lnTo>
                    <a:pt x="305" y="987"/>
                  </a:lnTo>
                  <a:lnTo>
                    <a:pt x="305" y="981"/>
                  </a:lnTo>
                  <a:lnTo>
                    <a:pt x="313" y="954"/>
                  </a:lnTo>
                  <a:lnTo>
                    <a:pt x="309" y="942"/>
                  </a:lnTo>
                  <a:lnTo>
                    <a:pt x="292" y="921"/>
                  </a:lnTo>
                  <a:lnTo>
                    <a:pt x="272" y="921"/>
                  </a:lnTo>
                  <a:lnTo>
                    <a:pt x="256" y="897"/>
                  </a:lnTo>
                  <a:lnTo>
                    <a:pt x="266" y="879"/>
                  </a:lnTo>
                  <a:lnTo>
                    <a:pt x="269" y="863"/>
                  </a:lnTo>
                  <a:lnTo>
                    <a:pt x="249" y="839"/>
                  </a:lnTo>
                  <a:lnTo>
                    <a:pt x="239" y="813"/>
                  </a:lnTo>
                  <a:lnTo>
                    <a:pt x="239" y="773"/>
                  </a:lnTo>
                  <a:lnTo>
                    <a:pt x="242" y="746"/>
                  </a:lnTo>
                  <a:lnTo>
                    <a:pt x="236" y="739"/>
                  </a:lnTo>
                  <a:lnTo>
                    <a:pt x="229" y="737"/>
                  </a:lnTo>
                  <a:lnTo>
                    <a:pt x="222" y="721"/>
                  </a:lnTo>
                  <a:lnTo>
                    <a:pt x="215" y="715"/>
                  </a:lnTo>
                  <a:lnTo>
                    <a:pt x="209" y="721"/>
                  </a:lnTo>
                  <a:lnTo>
                    <a:pt x="162" y="755"/>
                  </a:lnTo>
                  <a:lnTo>
                    <a:pt x="152" y="757"/>
                  </a:lnTo>
                  <a:lnTo>
                    <a:pt x="120" y="730"/>
                  </a:lnTo>
                  <a:lnTo>
                    <a:pt x="129" y="713"/>
                  </a:lnTo>
                  <a:lnTo>
                    <a:pt x="125" y="700"/>
                  </a:lnTo>
                  <a:lnTo>
                    <a:pt x="125" y="682"/>
                  </a:lnTo>
                  <a:lnTo>
                    <a:pt x="152" y="667"/>
                  </a:lnTo>
                  <a:lnTo>
                    <a:pt x="152" y="649"/>
                  </a:lnTo>
                  <a:lnTo>
                    <a:pt x="149" y="646"/>
                  </a:lnTo>
                  <a:lnTo>
                    <a:pt x="152" y="613"/>
                  </a:lnTo>
                  <a:lnTo>
                    <a:pt x="166" y="604"/>
                  </a:lnTo>
                  <a:lnTo>
                    <a:pt x="162" y="592"/>
                  </a:lnTo>
                  <a:lnTo>
                    <a:pt x="199" y="525"/>
                  </a:lnTo>
                  <a:lnTo>
                    <a:pt x="189" y="513"/>
                  </a:lnTo>
                  <a:lnTo>
                    <a:pt x="152" y="510"/>
                  </a:lnTo>
                  <a:lnTo>
                    <a:pt x="152" y="492"/>
                  </a:lnTo>
                  <a:lnTo>
                    <a:pt x="129" y="492"/>
                  </a:lnTo>
                  <a:lnTo>
                    <a:pt x="115" y="465"/>
                  </a:lnTo>
                  <a:lnTo>
                    <a:pt x="109" y="440"/>
                  </a:lnTo>
                  <a:lnTo>
                    <a:pt x="83" y="387"/>
                  </a:lnTo>
                  <a:lnTo>
                    <a:pt x="42" y="350"/>
                  </a:lnTo>
                  <a:lnTo>
                    <a:pt x="26" y="329"/>
                  </a:lnTo>
                  <a:lnTo>
                    <a:pt x="12" y="317"/>
                  </a:lnTo>
                  <a:lnTo>
                    <a:pt x="22" y="307"/>
                  </a:lnTo>
                  <a:lnTo>
                    <a:pt x="33" y="287"/>
                  </a:lnTo>
                  <a:lnTo>
                    <a:pt x="22" y="254"/>
                  </a:lnTo>
                  <a:lnTo>
                    <a:pt x="0" y="199"/>
                  </a:lnTo>
                  <a:lnTo>
                    <a:pt x="36" y="0"/>
                  </a:lnTo>
                  <a:lnTo>
                    <a:pt x="205" y="27"/>
                  </a:lnTo>
                  <a:lnTo>
                    <a:pt x="658" y="96"/>
                  </a:lnTo>
                  <a:lnTo>
                    <a:pt x="1124" y="169"/>
                  </a:lnTo>
                  <a:lnTo>
                    <a:pt x="1847" y="236"/>
                  </a:lnTo>
                  <a:lnTo>
                    <a:pt x="1791" y="863"/>
                  </a:lnTo>
                  <a:lnTo>
                    <a:pt x="1773" y="10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9" name="Freeform 11"/>
            <p:cNvSpPr>
              <a:spLocks noChangeAspect="1"/>
            </p:cNvSpPr>
            <p:nvPr/>
          </p:nvSpPr>
          <p:spPr bwMode="auto">
            <a:xfrm>
              <a:off x="3789" y="3264"/>
              <a:ext cx="1263" cy="949"/>
            </a:xfrm>
            <a:custGeom>
              <a:avLst/>
              <a:gdLst>
                <a:gd name="T0" fmla="*/ 1184 w 1263"/>
                <a:gd name="T1" fmla="*/ 949 h 949"/>
                <a:gd name="T2" fmla="*/ 1224 w 1263"/>
                <a:gd name="T3" fmla="*/ 534 h 949"/>
                <a:gd name="T4" fmla="*/ 1263 w 1263"/>
                <a:gd name="T5" fmla="*/ 127 h 949"/>
                <a:gd name="T6" fmla="*/ 137 w 1263"/>
                <a:gd name="T7" fmla="*/ 0 h 949"/>
                <a:gd name="T8" fmla="*/ 120 w 1263"/>
                <a:gd name="T9" fmla="*/ 102 h 949"/>
                <a:gd name="T10" fmla="*/ 37 w 1263"/>
                <a:gd name="T11" fmla="*/ 616 h 949"/>
                <a:gd name="T12" fmla="*/ 0 w 1263"/>
                <a:gd name="T13" fmla="*/ 816 h 949"/>
                <a:gd name="T14" fmla="*/ 336 w 1263"/>
                <a:gd name="T15" fmla="*/ 865 h 949"/>
                <a:gd name="T16" fmla="*/ 1184 w 1263"/>
                <a:gd name="T17" fmla="*/ 949 h 9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3"/>
                <a:gd name="T28" fmla="*/ 0 h 949"/>
                <a:gd name="T29" fmla="*/ 1263 w 1263"/>
                <a:gd name="T30" fmla="*/ 949 h 9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3" h="949">
                  <a:moveTo>
                    <a:pt x="1184" y="949"/>
                  </a:moveTo>
                  <a:lnTo>
                    <a:pt x="1224" y="534"/>
                  </a:lnTo>
                  <a:lnTo>
                    <a:pt x="1263" y="127"/>
                  </a:lnTo>
                  <a:lnTo>
                    <a:pt x="137" y="0"/>
                  </a:lnTo>
                  <a:lnTo>
                    <a:pt x="120" y="102"/>
                  </a:lnTo>
                  <a:lnTo>
                    <a:pt x="37" y="616"/>
                  </a:lnTo>
                  <a:lnTo>
                    <a:pt x="0" y="816"/>
                  </a:lnTo>
                  <a:lnTo>
                    <a:pt x="336" y="865"/>
                  </a:lnTo>
                  <a:lnTo>
                    <a:pt x="1184" y="94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0" name="Freeform 12"/>
            <p:cNvSpPr>
              <a:spLocks noChangeAspect="1"/>
            </p:cNvSpPr>
            <p:nvPr/>
          </p:nvSpPr>
          <p:spPr bwMode="auto">
            <a:xfrm>
              <a:off x="2165" y="3604"/>
              <a:ext cx="1158" cy="1603"/>
            </a:xfrm>
            <a:custGeom>
              <a:avLst/>
              <a:gdLst>
                <a:gd name="T0" fmla="*/ 173 w 1158"/>
                <a:gd name="T1" fmla="*/ 0 h 1603"/>
                <a:gd name="T2" fmla="*/ 0 w 1158"/>
                <a:gd name="T3" fmla="*/ 608 h 1603"/>
                <a:gd name="T4" fmla="*/ 750 w 1158"/>
                <a:gd name="T5" fmla="*/ 1603 h 1603"/>
                <a:gd name="T6" fmla="*/ 750 w 1158"/>
                <a:gd name="T7" fmla="*/ 1592 h 1603"/>
                <a:gd name="T8" fmla="*/ 758 w 1158"/>
                <a:gd name="T9" fmla="*/ 1576 h 1603"/>
                <a:gd name="T10" fmla="*/ 771 w 1158"/>
                <a:gd name="T11" fmla="*/ 1537 h 1603"/>
                <a:gd name="T12" fmla="*/ 764 w 1158"/>
                <a:gd name="T13" fmla="*/ 1519 h 1603"/>
                <a:gd name="T14" fmla="*/ 774 w 1158"/>
                <a:gd name="T15" fmla="*/ 1423 h 1603"/>
                <a:gd name="T16" fmla="*/ 768 w 1158"/>
                <a:gd name="T17" fmla="*/ 1384 h 1603"/>
                <a:gd name="T18" fmla="*/ 774 w 1158"/>
                <a:gd name="T19" fmla="*/ 1375 h 1603"/>
                <a:gd name="T20" fmla="*/ 801 w 1158"/>
                <a:gd name="T21" fmla="*/ 1368 h 1603"/>
                <a:gd name="T22" fmla="*/ 838 w 1158"/>
                <a:gd name="T23" fmla="*/ 1378 h 1603"/>
                <a:gd name="T24" fmla="*/ 850 w 1158"/>
                <a:gd name="T25" fmla="*/ 1393 h 1603"/>
                <a:gd name="T26" fmla="*/ 850 w 1158"/>
                <a:gd name="T27" fmla="*/ 1399 h 1603"/>
                <a:gd name="T28" fmla="*/ 865 w 1158"/>
                <a:gd name="T29" fmla="*/ 1411 h 1603"/>
                <a:gd name="T30" fmla="*/ 885 w 1158"/>
                <a:gd name="T31" fmla="*/ 1411 h 1603"/>
                <a:gd name="T32" fmla="*/ 918 w 1158"/>
                <a:gd name="T33" fmla="*/ 1323 h 1603"/>
                <a:gd name="T34" fmla="*/ 938 w 1158"/>
                <a:gd name="T35" fmla="*/ 1215 h 1603"/>
                <a:gd name="T36" fmla="*/ 1158 w 1158"/>
                <a:gd name="T37" fmla="*/ 195 h 1603"/>
                <a:gd name="T38" fmla="*/ 660 w 1158"/>
                <a:gd name="T39" fmla="*/ 105 h 1603"/>
                <a:gd name="T40" fmla="*/ 173 w 1158"/>
                <a:gd name="T41" fmla="*/ 0 h 160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58"/>
                <a:gd name="T64" fmla="*/ 0 h 1603"/>
                <a:gd name="T65" fmla="*/ 1158 w 1158"/>
                <a:gd name="T66" fmla="*/ 1603 h 160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58" h="1603">
                  <a:moveTo>
                    <a:pt x="173" y="0"/>
                  </a:moveTo>
                  <a:lnTo>
                    <a:pt x="0" y="608"/>
                  </a:lnTo>
                  <a:lnTo>
                    <a:pt x="750" y="1603"/>
                  </a:lnTo>
                  <a:lnTo>
                    <a:pt x="750" y="1592"/>
                  </a:lnTo>
                  <a:lnTo>
                    <a:pt x="758" y="1576"/>
                  </a:lnTo>
                  <a:lnTo>
                    <a:pt x="771" y="1537"/>
                  </a:lnTo>
                  <a:lnTo>
                    <a:pt x="764" y="1519"/>
                  </a:lnTo>
                  <a:lnTo>
                    <a:pt x="774" y="1423"/>
                  </a:lnTo>
                  <a:lnTo>
                    <a:pt x="768" y="1384"/>
                  </a:lnTo>
                  <a:lnTo>
                    <a:pt x="774" y="1375"/>
                  </a:lnTo>
                  <a:lnTo>
                    <a:pt x="801" y="1368"/>
                  </a:lnTo>
                  <a:lnTo>
                    <a:pt x="838" y="1378"/>
                  </a:lnTo>
                  <a:lnTo>
                    <a:pt x="850" y="1393"/>
                  </a:lnTo>
                  <a:lnTo>
                    <a:pt x="850" y="1399"/>
                  </a:lnTo>
                  <a:lnTo>
                    <a:pt x="865" y="1411"/>
                  </a:lnTo>
                  <a:lnTo>
                    <a:pt x="885" y="1411"/>
                  </a:lnTo>
                  <a:lnTo>
                    <a:pt x="918" y="1323"/>
                  </a:lnTo>
                  <a:lnTo>
                    <a:pt x="938" y="1215"/>
                  </a:lnTo>
                  <a:lnTo>
                    <a:pt x="1158" y="195"/>
                  </a:lnTo>
                  <a:lnTo>
                    <a:pt x="660" y="105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1" name="Freeform 13"/>
            <p:cNvSpPr>
              <a:spLocks noChangeAspect="1"/>
            </p:cNvSpPr>
            <p:nvPr/>
          </p:nvSpPr>
          <p:spPr bwMode="auto">
            <a:xfrm>
              <a:off x="4002" y="4127"/>
              <a:ext cx="1318" cy="944"/>
            </a:xfrm>
            <a:custGeom>
              <a:avLst/>
              <a:gdLst>
                <a:gd name="T0" fmla="*/ 0 w 1318"/>
                <a:gd name="T1" fmla="*/ 823 h 944"/>
                <a:gd name="T2" fmla="*/ 124 w 1318"/>
                <a:gd name="T3" fmla="*/ 0 h 944"/>
                <a:gd name="T4" fmla="*/ 974 w 1318"/>
                <a:gd name="T5" fmla="*/ 84 h 944"/>
                <a:gd name="T6" fmla="*/ 1318 w 1318"/>
                <a:gd name="T7" fmla="*/ 111 h 944"/>
                <a:gd name="T8" fmla="*/ 1304 w 1318"/>
                <a:gd name="T9" fmla="*/ 317 h 944"/>
                <a:gd name="T10" fmla="*/ 1265 w 1318"/>
                <a:gd name="T11" fmla="*/ 944 h 944"/>
                <a:gd name="T12" fmla="*/ 1088 w 1318"/>
                <a:gd name="T13" fmla="*/ 932 h 944"/>
                <a:gd name="T14" fmla="*/ 0 w 1318"/>
                <a:gd name="T15" fmla="*/ 823 h 9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18"/>
                <a:gd name="T25" fmla="*/ 0 h 944"/>
                <a:gd name="T26" fmla="*/ 1318 w 1318"/>
                <a:gd name="T27" fmla="*/ 944 h 9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18" h="944">
                  <a:moveTo>
                    <a:pt x="0" y="823"/>
                  </a:moveTo>
                  <a:lnTo>
                    <a:pt x="124" y="0"/>
                  </a:lnTo>
                  <a:lnTo>
                    <a:pt x="974" y="84"/>
                  </a:lnTo>
                  <a:lnTo>
                    <a:pt x="1318" y="111"/>
                  </a:lnTo>
                  <a:lnTo>
                    <a:pt x="1304" y="317"/>
                  </a:lnTo>
                  <a:lnTo>
                    <a:pt x="1265" y="944"/>
                  </a:lnTo>
                  <a:lnTo>
                    <a:pt x="1088" y="932"/>
                  </a:lnTo>
                  <a:lnTo>
                    <a:pt x="0" y="82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2" name="Freeform 14"/>
            <p:cNvSpPr>
              <a:spLocks noChangeAspect="1"/>
            </p:cNvSpPr>
            <p:nvPr/>
          </p:nvSpPr>
          <p:spPr bwMode="auto">
            <a:xfrm>
              <a:off x="5070" y="2559"/>
              <a:ext cx="1189" cy="678"/>
            </a:xfrm>
            <a:custGeom>
              <a:avLst/>
              <a:gdLst>
                <a:gd name="T0" fmla="*/ 0 w 1189"/>
                <a:gd name="T1" fmla="*/ 629 h 678"/>
                <a:gd name="T2" fmla="*/ 56 w 1189"/>
                <a:gd name="T3" fmla="*/ 0 h 678"/>
                <a:gd name="T4" fmla="*/ 582 w 1189"/>
                <a:gd name="T5" fmla="*/ 33 h 678"/>
                <a:gd name="T6" fmla="*/ 1092 w 1189"/>
                <a:gd name="T7" fmla="*/ 48 h 678"/>
                <a:gd name="T8" fmla="*/ 1092 w 1189"/>
                <a:gd name="T9" fmla="*/ 63 h 678"/>
                <a:gd name="T10" fmla="*/ 1109 w 1189"/>
                <a:gd name="T11" fmla="*/ 112 h 678"/>
                <a:gd name="T12" fmla="*/ 1103 w 1189"/>
                <a:gd name="T13" fmla="*/ 127 h 678"/>
                <a:gd name="T14" fmla="*/ 1099 w 1189"/>
                <a:gd name="T15" fmla="*/ 160 h 678"/>
                <a:gd name="T16" fmla="*/ 1103 w 1189"/>
                <a:gd name="T17" fmla="*/ 220 h 678"/>
                <a:gd name="T18" fmla="*/ 1115 w 1189"/>
                <a:gd name="T19" fmla="*/ 287 h 678"/>
                <a:gd name="T20" fmla="*/ 1136 w 1189"/>
                <a:gd name="T21" fmla="*/ 305 h 678"/>
                <a:gd name="T22" fmla="*/ 1149 w 1189"/>
                <a:gd name="T23" fmla="*/ 366 h 678"/>
                <a:gd name="T24" fmla="*/ 1152 w 1189"/>
                <a:gd name="T25" fmla="*/ 470 h 678"/>
                <a:gd name="T26" fmla="*/ 1156 w 1189"/>
                <a:gd name="T27" fmla="*/ 490 h 678"/>
                <a:gd name="T28" fmla="*/ 1156 w 1189"/>
                <a:gd name="T29" fmla="*/ 526 h 678"/>
                <a:gd name="T30" fmla="*/ 1160 w 1189"/>
                <a:gd name="T31" fmla="*/ 541 h 678"/>
                <a:gd name="T32" fmla="*/ 1189 w 1189"/>
                <a:gd name="T33" fmla="*/ 617 h 678"/>
                <a:gd name="T34" fmla="*/ 1182 w 1189"/>
                <a:gd name="T35" fmla="*/ 645 h 678"/>
                <a:gd name="T36" fmla="*/ 1186 w 1189"/>
                <a:gd name="T37" fmla="*/ 678 h 678"/>
                <a:gd name="T38" fmla="*/ 0 w 1189"/>
                <a:gd name="T39" fmla="*/ 629 h 67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9"/>
                <a:gd name="T61" fmla="*/ 0 h 678"/>
                <a:gd name="T62" fmla="*/ 1189 w 1189"/>
                <a:gd name="T63" fmla="*/ 678 h 67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9" h="678">
                  <a:moveTo>
                    <a:pt x="0" y="629"/>
                  </a:moveTo>
                  <a:lnTo>
                    <a:pt x="56" y="0"/>
                  </a:lnTo>
                  <a:lnTo>
                    <a:pt x="582" y="33"/>
                  </a:lnTo>
                  <a:lnTo>
                    <a:pt x="1092" y="48"/>
                  </a:lnTo>
                  <a:lnTo>
                    <a:pt x="1092" y="63"/>
                  </a:lnTo>
                  <a:lnTo>
                    <a:pt x="1109" y="112"/>
                  </a:lnTo>
                  <a:lnTo>
                    <a:pt x="1103" y="127"/>
                  </a:lnTo>
                  <a:lnTo>
                    <a:pt x="1099" y="160"/>
                  </a:lnTo>
                  <a:lnTo>
                    <a:pt x="1103" y="220"/>
                  </a:lnTo>
                  <a:lnTo>
                    <a:pt x="1115" y="287"/>
                  </a:lnTo>
                  <a:lnTo>
                    <a:pt x="1136" y="305"/>
                  </a:lnTo>
                  <a:lnTo>
                    <a:pt x="1149" y="366"/>
                  </a:lnTo>
                  <a:lnTo>
                    <a:pt x="1152" y="470"/>
                  </a:lnTo>
                  <a:lnTo>
                    <a:pt x="1156" y="490"/>
                  </a:lnTo>
                  <a:lnTo>
                    <a:pt x="1156" y="526"/>
                  </a:lnTo>
                  <a:lnTo>
                    <a:pt x="1160" y="541"/>
                  </a:lnTo>
                  <a:lnTo>
                    <a:pt x="1189" y="617"/>
                  </a:lnTo>
                  <a:lnTo>
                    <a:pt x="1182" y="645"/>
                  </a:lnTo>
                  <a:lnTo>
                    <a:pt x="1186" y="678"/>
                  </a:lnTo>
                  <a:lnTo>
                    <a:pt x="0" y="62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3" name="Freeform 15"/>
            <p:cNvSpPr>
              <a:spLocks noChangeAspect="1"/>
            </p:cNvSpPr>
            <p:nvPr/>
          </p:nvSpPr>
          <p:spPr bwMode="auto">
            <a:xfrm>
              <a:off x="5013" y="3188"/>
              <a:ext cx="1261" cy="773"/>
            </a:xfrm>
            <a:custGeom>
              <a:avLst/>
              <a:gdLst>
                <a:gd name="T0" fmla="*/ 0 w 1261"/>
                <a:gd name="T1" fmla="*/ 610 h 773"/>
                <a:gd name="T2" fmla="*/ 40 w 1261"/>
                <a:gd name="T3" fmla="*/ 203 h 773"/>
                <a:gd name="T4" fmla="*/ 57 w 1261"/>
                <a:gd name="T5" fmla="*/ 0 h 773"/>
                <a:gd name="T6" fmla="*/ 1241 w 1261"/>
                <a:gd name="T7" fmla="*/ 49 h 773"/>
                <a:gd name="T8" fmla="*/ 1241 w 1261"/>
                <a:gd name="T9" fmla="*/ 64 h 773"/>
                <a:gd name="T10" fmla="*/ 1232 w 1261"/>
                <a:gd name="T11" fmla="*/ 84 h 773"/>
                <a:gd name="T12" fmla="*/ 1201 w 1261"/>
                <a:gd name="T13" fmla="*/ 112 h 773"/>
                <a:gd name="T14" fmla="*/ 1205 w 1261"/>
                <a:gd name="T15" fmla="*/ 130 h 773"/>
                <a:gd name="T16" fmla="*/ 1261 w 1261"/>
                <a:gd name="T17" fmla="*/ 178 h 773"/>
                <a:gd name="T18" fmla="*/ 1261 w 1261"/>
                <a:gd name="T19" fmla="*/ 556 h 773"/>
                <a:gd name="T20" fmla="*/ 1251 w 1261"/>
                <a:gd name="T21" fmla="*/ 556 h 773"/>
                <a:gd name="T22" fmla="*/ 1237 w 1261"/>
                <a:gd name="T23" fmla="*/ 559 h 773"/>
                <a:gd name="T24" fmla="*/ 1244 w 1261"/>
                <a:gd name="T25" fmla="*/ 571 h 773"/>
                <a:gd name="T26" fmla="*/ 1251 w 1261"/>
                <a:gd name="T27" fmla="*/ 582 h 773"/>
                <a:gd name="T28" fmla="*/ 1244 w 1261"/>
                <a:gd name="T29" fmla="*/ 604 h 773"/>
                <a:gd name="T30" fmla="*/ 1254 w 1261"/>
                <a:gd name="T31" fmla="*/ 613 h 773"/>
                <a:gd name="T32" fmla="*/ 1261 w 1261"/>
                <a:gd name="T33" fmla="*/ 643 h 773"/>
                <a:gd name="T34" fmla="*/ 1248 w 1261"/>
                <a:gd name="T35" fmla="*/ 656 h 773"/>
                <a:gd name="T36" fmla="*/ 1251 w 1261"/>
                <a:gd name="T37" fmla="*/ 673 h 773"/>
                <a:gd name="T38" fmla="*/ 1237 w 1261"/>
                <a:gd name="T39" fmla="*/ 709 h 773"/>
                <a:gd name="T40" fmla="*/ 1251 w 1261"/>
                <a:gd name="T41" fmla="*/ 749 h 773"/>
                <a:gd name="T42" fmla="*/ 1258 w 1261"/>
                <a:gd name="T43" fmla="*/ 767 h 773"/>
                <a:gd name="T44" fmla="*/ 1254 w 1261"/>
                <a:gd name="T45" fmla="*/ 773 h 773"/>
                <a:gd name="T46" fmla="*/ 1221 w 1261"/>
                <a:gd name="T47" fmla="*/ 752 h 773"/>
                <a:gd name="T48" fmla="*/ 1148 w 1261"/>
                <a:gd name="T49" fmla="*/ 709 h 773"/>
                <a:gd name="T50" fmla="*/ 1131 w 1261"/>
                <a:gd name="T51" fmla="*/ 704 h 773"/>
                <a:gd name="T52" fmla="*/ 1098 w 1261"/>
                <a:gd name="T53" fmla="*/ 704 h 773"/>
                <a:gd name="T54" fmla="*/ 1075 w 1261"/>
                <a:gd name="T55" fmla="*/ 719 h 773"/>
                <a:gd name="T56" fmla="*/ 1051 w 1261"/>
                <a:gd name="T57" fmla="*/ 725 h 773"/>
                <a:gd name="T58" fmla="*/ 1028 w 1261"/>
                <a:gd name="T59" fmla="*/ 719 h 773"/>
                <a:gd name="T60" fmla="*/ 1014 w 1261"/>
                <a:gd name="T61" fmla="*/ 691 h 773"/>
                <a:gd name="T62" fmla="*/ 995 w 1261"/>
                <a:gd name="T63" fmla="*/ 680 h 773"/>
                <a:gd name="T64" fmla="*/ 971 w 1261"/>
                <a:gd name="T65" fmla="*/ 686 h 773"/>
                <a:gd name="T66" fmla="*/ 945 w 1261"/>
                <a:gd name="T67" fmla="*/ 686 h 773"/>
                <a:gd name="T68" fmla="*/ 922 w 1261"/>
                <a:gd name="T69" fmla="*/ 656 h 773"/>
                <a:gd name="T70" fmla="*/ 0 w 1261"/>
                <a:gd name="T71" fmla="*/ 610 h 7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61"/>
                <a:gd name="T109" fmla="*/ 0 h 773"/>
                <a:gd name="T110" fmla="*/ 1261 w 1261"/>
                <a:gd name="T111" fmla="*/ 773 h 77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61" h="773">
                  <a:moveTo>
                    <a:pt x="0" y="610"/>
                  </a:moveTo>
                  <a:lnTo>
                    <a:pt x="40" y="203"/>
                  </a:lnTo>
                  <a:lnTo>
                    <a:pt x="57" y="0"/>
                  </a:lnTo>
                  <a:lnTo>
                    <a:pt x="1241" y="49"/>
                  </a:lnTo>
                  <a:lnTo>
                    <a:pt x="1241" y="64"/>
                  </a:lnTo>
                  <a:lnTo>
                    <a:pt x="1232" y="84"/>
                  </a:lnTo>
                  <a:lnTo>
                    <a:pt x="1201" y="112"/>
                  </a:lnTo>
                  <a:lnTo>
                    <a:pt x="1205" y="130"/>
                  </a:lnTo>
                  <a:lnTo>
                    <a:pt x="1261" y="178"/>
                  </a:lnTo>
                  <a:lnTo>
                    <a:pt x="1261" y="556"/>
                  </a:lnTo>
                  <a:lnTo>
                    <a:pt x="1251" y="556"/>
                  </a:lnTo>
                  <a:lnTo>
                    <a:pt x="1237" y="559"/>
                  </a:lnTo>
                  <a:lnTo>
                    <a:pt x="1244" y="571"/>
                  </a:lnTo>
                  <a:lnTo>
                    <a:pt x="1251" y="582"/>
                  </a:lnTo>
                  <a:lnTo>
                    <a:pt x="1244" y="604"/>
                  </a:lnTo>
                  <a:lnTo>
                    <a:pt x="1254" y="613"/>
                  </a:lnTo>
                  <a:lnTo>
                    <a:pt x="1261" y="643"/>
                  </a:lnTo>
                  <a:lnTo>
                    <a:pt x="1248" y="656"/>
                  </a:lnTo>
                  <a:lnTo>
                    <a:pt x="1251" y="673"/>
                  </a:lnTo>
                  <a:lnTo>
                    <a:pt x="1237" y="709"/>
                  </a:lnTo>
                  <a:lnTo>
                    <a:pt x="1251" y="749"/>
                  </a:lnTo>
                  <a:lnTo>
                    <a:pt x="1258" y="767"/>
                  </a:lnTo>
                  <a:lnTo>
                    <a:pt x="1254" y="773"/>
                  </a:lnTo>
                  <a:lnTo>
                    <a:pt x="1221" y="752"/>
                  </a:lnTo>
                  <a:lnTo>
                    <a:pt x="1148" y="709"/>
                  </a:lnTo>
                  <a:lnTo>
                    <a:pt x="1131" y="704"/>
                  </a:lnTo>
                  <a:lnTo>
                    <a:pt x="1098" y="704"/>
                  </a:lnTo>
                  <a:lnTo>
                    <a:pt x="1075" y="719"/>
                  </a:lnTo>
                  <a:lnTo>
                    <a:pt x="1051" y="725"/>
                  </a:lnTo>
                  <a:lnTo>
                    <a:pt x="1028" y="719"/>
                  </a:lnTo>
                  <a:lnTo>
                    <a:pt x="1014" y="691"/>
                  </a:lnTo>
                  <a:lnTo>
                    <a:pt x="995" y="680"/>
                  </a:lnTo>
                  <a:lnTo>
                    <a:pt x="971" y="686"/>
                  </a:lnTo>
                  <a:lnTo>
                    <a:pt x="945" y="686"/>
                  </a:lnTo>
                  <a:lnTo>
                    <a:pt x="922" y="656"/>
                  </a:lnTo>
                  <a:lnTo>
                    <a:pt x="0" y="61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4" name="Freeform 16"/>
            <p:cNvSpPr>
              <a:spLocks noChangeAspect="1"/>
            </p:cNvSpPr>
            <p:nvPr/>
          </p:nvSpPr>
          <p:spPr bwMode="auto">
            <a:xfrm>
              <a:off x="4974" y="3797"/>
              <a:ext cx="1492" cy="670"/>
            </a:xfrm>
            <a:custGeom>
              <a:avLst/>
              <a:gdLst>
                <a:gd name="T0" fmla="*/ 0 w 1492"/>
                <a:gd name="T1" fmla="*/ 414 h 670"/>
                <a:gd name="T2" fmla="*/ 41 w 1492"/>
                <a:gd name="T3" fmla="*/ 0 h 670"/>
                <a:gd name="T4" fmla="*/ 963 w 1492"/>
                <a:gd name="T5" fmla="*/ 46 h 670"/>
                <a:gd name="T6" fmla="*/ 986 w 1492"/>
                <a:gd name="T7" fmla="*/ 76 h 670"/>
                <a:gd name="T8" fmla="*/ 1012 w 1492"/>
                <a:gd name="T9" fmla="*/ 76 h 670"/>
                <a:gd name="T10" fmla="*/ 1036 w 1492"/>
                <a:gd name="T11" fmla="*/ 70 h 670"/>
                <a:gd name="T12" fmla="*/ 1055 w 1492"/>
                <a:gd name="T13" fmla="*/ 82 h 670"/>
                <a:gd name="T14" fmla="*/ 1069 w 1492"/>
                <a:gd name="T15" fmla="*/ 110 h 670"/>
                <a:gd name="T16" fmla="*/ 1092 w 1492"/>
                <a:gd name="T17" fmla="*/ 115 h 670"/>
                <a:gd name="T18" fmla="*/ 1116 w 1492"/>
                <a:gd name="T19" fmla="*/ 110 h 670"/>
                <a:gd name="T20" fmla="*/ 1138 w 1492"/>
                <a:gd name="T21" fmla="*/ 94 h 670"/>
                <a:gd name="T22" fmla="*/ 1172 w 1492"/>
                <a:gd name="T23" fmla="*/ 94 h 670"/>
                <a:gd name="T24" fmla="*/ 1189 w 1492"/>
                <a:gd name="T25" fmla="*/ 100 h 670"/>
                <a:gd name="T26" fmla="*/ 1262 w 1492"/>
                <a:gd name="T27" fmla="*/ 142 h 670"/>
                <a:gd name="T28" fmla="*/ 1295 w 1492"/>
                <a:gd name="T29" fmla="*/ 164 h 670"/>
                <a:gd name="T30" fmla="*/ 1299 w 1492"/>
                <a:gd name="T31" fmla="*/ 188 h 670"/>
                <a:gd name="T32" fmla="*/ 1322 w 1492"/>
                <a:gd name="T33" fmla="*/ 200 h 670"/>
                <a:gd name="T34" fmla="*/ 1322 w 1492"/>
                <a:gd name="T35" fmla="*/ 214 h 670"/>
                <a:gd name="T36" fmla="*/ 1312 w 1492"/>
                <a:gd name="T37" fmla="*/ 242 h 670"/>
                <a:gd name="T38" fmla="*/ 1328 w 1492"/>
                <a:gd name="T39" fmla="*/ 257 h 670"/>
                <a:gd name="T40" fmla="*/ 1342 w 1492"/>
                <a:gd name="T41" fmla="*/ 290 h 670"/>
                <a:gd name="T42" fmla="*/ 1358 w 1492"/>
                <a:gd name="T43" fmla="*/ 308 h 670"/>
                <a:gd name="T44" fmla="*/ 1352 w 1492"/>
                <a:gd name="T45" fmla="*/ 323 h 670"/>
                <a:gd name="T46" fmla="*/ 1358 w 1492"/>
                <a:gd name="T47" fmla="*/ 341 h 670"/>
                <a:gd name="T48" fmla="*/ 1385 w 1492"/>
                <a:gd name="T49" fmla="*/ 356 h 670"/>
                <a:gd name="T50" fmla="*/ 1389 w 1492"/>
                <a:gd name="T51" fmla="*/ 375 h 670"/>
                <a:gd name="T52" fmla="*/ 1385 w 1492"/>
                <a:gd name="T53" fmla="*/ 390 h 670"/>
                <a:gd name="T54" fmla="*/ 1379 w 1492"/>
                <a:gd name="T55" fmla="*/ 422 h 670"/>
                <a:gd name="T56" fmla="*/ 1402 w 1492"/>
                <a:gd name="T57" fmla="*/ 435 h 670"/>
                <a:gd name="T58" fmla="*/ 1408 w 1492"/>
                <a:gd name="T59" fmla="*/ 450 h 670"/>
                <a:gd name="T60" fmla="*/ 1395 w 1492"/>
                <a:gd name="T61" fmla="*/ 465 h 670"/>
                <a:gd name="T62" fmla="*/ 1402 w 1492"/>
                <a:gd name="T63" fmla="*/ 483 h 670"/>
                <a:gd name="T64" fmla="*/ 1415 w 1492"/>
                <a:gd name="T65" fmla="*/ 498 h 670"/>
                <a:gd name="T66" fmla="*/ 1408 w 1492"/>
                <a:gd name="T67" fmla="*/ 516 h 670"/>
                <a:gd name="T68" fmla="*/ 1415 w 1492"/>
                <a:gd name="T69" fmla="*/ 538 h 670"/>
                <a:gd name="T70" fmla="*/ 1422 w 1492"/>
                <a:gd name="T71" fmla="*/ 547 h 670"/>
                <a:gd name="T72" fmla="*/ 1432 w 1492"/>
                <a:gd name="T73" fmla="*/ 564 h 670"/>
                <a:gd name="T74" fmla="*/ 1451 w 1492"/>
                <a:gd name="T75" fmla="*/ 583 h 670"/>
                <a:gd name="T76" fmla="*/ 1455 w 1492"/>
                <a:gd name="T77" fmla="*/ 610 h 670"/>
                <a:gd name="T78" fmla="*/ 1482 w 1492"/>
                <a:gd name="T79" fmla="*/ 637 h 670"/>
                <a:gd name="T80" fmla="*/ 1492 w 1492"/>
                <a:gd name="T81" fmla="*/ 643 h 670"/>
                <a:gd name="T82" fmla="*/ 1488 w 1492"/>
                <a:gd name="T83" fmla="*/ 667 h 670"/>
                <a:gd name="T84" fmla="*/ 1488 w 1492"/>
                <a:gd name="T85" fmla="*/ 670 h 670"/>
                <a:gd name="T86" fmla="*/ 330 w 1492"/>
                <a:gd name="T87" fmla="*/ 646 h 670"/>
                <a:gd name="T88" fmla="*/ 343 w 1492"/>
                <a:gd name="T89" fmla="*/ 441 h 670"/>
                <a:gd name="T90" fmla="*/ 0 w 1492"/>
                <a:gd name="T91" fmla="*/ 414 h 6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2"/>
                <a:gd name="T139" fmla="*/ 0 h 670"/>
                <a:gd name="T140" fmla="*/ 1492 w 1492"/>
                <a:gd name="T141" fmla="*/ 670 h 6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2" h="670">
                  <a:moveTo>
                    <a:pt x="0" y="414"/>
                  </a:moveTo>
                  <a:lnTo>
                    <a:pt x="41" y="0"/>
                  </a:lnTo>
                  <a:lnTo>
                    <a:pt x="963" y="46"/>
                  </a:lnTo>
                  <a:lnTo>
                    <a:pt x="986" y="76"/>
                  </a:lnTo>
                  <a:lnTo>
                    <a:pt x="1012" y="76"/>
                  </a:lnTo>
                  <a:lnTo>
                    <a:pt x="1036" y="70"/>
                  </a:lnTo>
                  <a:lnTo>
                    <a:pt x="1055" y="82"/>
                  </a:lnTo>
                  <a:lnTo>
                    <a:pt x="1069" y="110"/>
                  </a:lnTo>
                  <a:lnTo>
                    <a:pt x="1092" y="115"/>
                  </a:lnTo>
                  <a:lnTo>
                    <a:pt x="1116" y="110"/>
                  </a:lnTo>
                  <a:lnTo>
                    <a:pt x="1138" y="94"/>
                  </a:lnTo>
                  <a:lnTo>
                    <a:pt x="1172" y="94"/>
                  </a:lnTo>
                  <a:lnTo>
                    <a:pt x="1189" y="100"/>
                  </a:lnTo>
                  <a:lnTo>
                    <a:pt x="1262" y="142"/>
                  </a:lnTo>
                  <a:lnTo>
                    <a:pt x="1295" y="164"/>
                  </a:lnTo>
                  <a:lnTo>
                    <a:pt x="1299" y="188"/>
                  </a:lnTo>
                  <a:lnTo>
                    <a:pt x="1322" y="200"/>
                  </a:lnTo>
                  <a:lnTo>
                    <a:pt x="1322" y="214"/>
                  </a:lnTo>
                  <a:lnTo>
                    <a:pt x="1312" y="242"/>
                  </a:lnTo>
                  <a:lnTo>
                    <a:pt x="1328" y="257"/>
                  </a:lnTo>
                  <a:lnTo>
                    <a:pt x="1342" y="290"/>
                  </a:lnTo>
                  <a:lnTo>
                    <a:pt x="1358" y="308"/>
                  </a:lnTo>
                  <a:lnTo>
                    <a:pt x="1352" y="323"/>
                  </a:lnTo>
                  <a:lnTo>
                    <a:pt x="1358" y="341"/>
                  </a:lnTo>
                  <a:lnTo>
                    <a:pt x="1385" y="356"/>
                  </a:lnTo>
                  <a:lnTo>
                    <a:pt x="1389" y="375"/>
                  </a:lnTo>
                  <a:lnTo>
                    <a:pt x="1385" y="390"/>
                  </a:lnTo>
                  <a:lnTo>
                    <a:pt x="1379" y="422"/>
                  </a:lnTo>
                  <a:lnTo>
                    <a:pt x="1402" y="435"/>
                  </a:lnTo>
                  <a:lnTo>
                    <a:pt x="1408" y="450"/>
                  </a:lnTo>
                  <a:lnTo>
                    <a:pt x="1395" y="465"/>
                  </a:lnTo>
                  <a:lnTo>
                    <a:pt x="1402" y="483"/>
                  </a:lnTo>
                  <a:lnTo>
                    <a:pt x="1415" y="498"/>
                  </a:lnTo>
                  <a:lnTo>
                    <a:pt x="1408" y="516"/>
                  </a:lnTo>
                  <a:lnTo>
                    <a:pt x="1415" y="538"/>
                  </a:lnTo>
                  <a:lnTo>
                    <a:pt x="1422" y="547"/>
                  </a:lnTo>
                  <a:lnTo>
                    <a:pt x="1432" y="564"/>
                  </a:lnTo>
                  <a:lnTo>
                    <a:pt x="1451" y="583"/>
                  </a:lnTo>
                  <a:lnTo>
                    <a:pt x="1455" y="610"/>
                  </a:lnTo>
                  <a:lnTo>
                    <a:pt x="1482" y="637"/>
                  </a:lnTo>
                  <a:lnTo>
                    <a:pt x="1492" y="643"/>
                  </a:lnTo>
                  <a:lnTo>
                    <a:pt x="1488" y="667"/>
                  </a:lnTo>
                  <a:lnTo>
                    <a:pt x="1488" y="670"/>
                  </a:lnTo>
                  <a:lnTo>
                    <a:pt x="330" y="646"/>
                  </a:lnTo>
                  <a:lnTo>
                    <a:pt x="343" y="441"/>
                  </a:lnTo>
                  <a:lnTo>
                    <a:pt x="0" y="41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5" name="Freeform 17"/>
            <p:cNvSpPr>
              <a:spLocks noChangeAspect="1"/>
            </p:cNvSpPr>
            <p:nvPr/>
          </p:nvSpPr>
          <p:spPr bwMode="auto">
            <a:xfrm>
              <a:off x="5261" y="4442"/>
              <a:ext cx="1341" cy="652"/>
            </a:xfrm>
            <a:custGeom>
              <a:avLst/>
              <a:gdLst>
                <a:gd name="T0" fmla="*/ 40 w 1341"/>
                <a:gd name="T1" fmla="*/ 0 h 652"/>
                <a:gd name="T2" fmla="*/ 1201 w 1341"/>
                <a:gd name="T3" fmla="*/ 24 h 652"/>
                <a:gd name="T4" fmla="*/ 1278 w 1341"/>
                <a:gd name="T5" fmla="*/ 78 h 652"/>
                <a:gd name="T6" fmla="*/ 1255 w 1341"/>
                <a:gd name="T7" fmla="*/ 101 h 652"/>
                <a:gd name="T8" fmla="*/ 1252 w 1341"/>
                <a:gd name="T9" fmla="*/ 126 h 652"/>
                <a:gd name="T10" fmla="*/ 1261 w 1341"/>
                <a:gd name="T11" fmla="*/ 141 h 652"/>
                <a:gd name="T12" fmla="*/ 1282 w 1341"/>
                <a:gd name="T13" fmla="*/ 147 h 652"/>
                <a:gd name="T14" fmla="*/ 1292 w 1341"/>
                <a:gd name="T15" fmla="*/ 184 h 652"/>
                <a:gd name="T16" fmla="*/ 1311 w 1341"/>
                <a:gd name="T17" fmla="*/ 196 h 652"/>
                <a:gd name="T18" fmla="*/ 1328 w 1341"/>
                <a:gd name="T19" fmla="*/ 199 h 652"/>
                <a:gd name="T20" fmla="*/ 1335 w 1341"/>
                <a:gd name="T21" fmla="*/ 205 h 652"/>
                <a:gd name="T22" fmla="*/ 1341 w 1341"/>
                <a:gd name="T23" fmla="*/ 652 h 652"/>
                <a:gd name="T24" fmla="*/ 0 w 1341"/>
                <a:gd name="T25" fmla="*/ 628 h 652"/>
                <a:gd name="T26" fmla="*/ 40 w 1341"/>
                <a:gd name="T27" fmla="*/ 0 h 6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41"/>
                <a:gd name="T43" fmla="*/ 0 h 652"/>
                <a:gd name="T44" fmla="*/ 1341 w 1341"/>
                <a:gd name="T45" fmla="*/ 652 h 6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41" h="652">
                  <a:moveTo>
                    <a:pt x="40" y="0"/>
                  </a:moveTo>
                  <a:lnTo>
                    <a:pt x="1201" y="24"/>
                  </a:lnTo>
                  <a:lnTo>
                    <a:pt x="1278" y="78"/>
                  </a:lnTo>
                  <a:lnTo>
                    <a:pt x="1255" y="101"/>
                  </a:lnTo>
                  <a:lnTo>
                    <a:pt x="1252" y="126"/>
                  </a:lnTo>
                  <a:lnTo>
                    <a:pt x="1261" y="141"/>
                  </a:lnTo>
                  <a:lnTo>
                    <a:pt x="1282" y="147"/>
                  </a:lnTo>
                  <a:lnTo>
                    <a:pt x="1292" y="184"/>
                  </a:lnTo>
                  <a:lnTo>
                    <a:pt x="1311" y="196"/>
                  </a:lnTo>
                  <a:lnTo>
                    <a:pt x="1328" y="199"/>
                  </a:lnTo>
                  <a:lnTo>
                    <a:pt x="1335" y="205"/>
                  </a:lnTo>
                  <a:lnTo>
                    <a:pt x="1341" y="652"/>
                  </a:lnTo>
                  <a:lnTo>
                    <a:pt x="0" y="628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6" name="Freeform 18"/>
            <p:cNvSpPr>
              <a:spLocks noChangeAspect="1"/>
            </p:cNvSpPr>
            <p:nvPr/>
          </p:nvSpPr>
          <p:spPr bwMode="auto">
            <a:xfrm>
              <a:off x="5080" y="5057"/>
              <a:ext cx="1556" cy="730"/>
            </a:xfrm>
            <a:custGeom>
              <a:avLst/>
              <a:gdLst>
                <a:gd name="T0" fmla="*/ 183 w 1556"/>
                <a:gd name="T1" fmla="*/ 12 h 730"/>
                <a:gd name="T2" fmla="*/ 0 w 1556"/>
                <a:gd name="T3" fmla="*/ 103 h 730"/>
                <a:gd name="T4" fmla="*/ 529 w 1556"/>
                <a:gd name="T5" fmla="*/ 531 h 730"/>
                <a:gd name="T6" fmla="*/ 559 w 1556"/>
                <a:gd name="T7" fmla="*/ 539 h 730"/>
                <a:gd name="T8" fmla="*/ 599 w 1556"/>
                <a:gd name="T9" fmla="*/ 576 h 730"/>
                <a:gd name="T10" fmla="*/ 649 w 1556"/>
                <a:gd name="T11" fmla="*/ 564 h 730"/>
                <a:gd name="T12" fmla="*/ 676 w 1556"/>
                <a:gd name="T13" fmla="*/ 585 h 730"/>
                <a:gd name="T14" fmla="*/ 686 w 1556"/>
                <a:gd name="T15" fmla="*/ 610 h 730"/>
                <a:gd name="T16" fmla="*/ 739 w 1556"/>
                <a:gd name="T17" fmla="*/ 618 h 730"/>
                <a:gd name="T18" fmla="*/ 769 w 1556"/>
                <a:gd name="T19" fmla="*/ 628 h 730"/>
                <a:gd name="T20" fmla="*/ 789 w 1556"/>
                <a:gd name="T21" fmla="*/ 621 h 730"/>
                <a:gd name="T22" fmla="*/ 819 w 1556"/>
                <a:gd name="T23" fmla="*/ 646 h 730"/>
                <a:gd name="T24" fmla="*/ 879 w 1556"/>
                <a:gd name="T25" fmla="*/ 637 h 730"/>
                <a:gd name="T26" fmla="*/ 899 w 1556"/>
                <a:gd name="T27" fmla="*/ 661 h 730"/>
                <a:gd name="T28" fmla="*/ 906 w 1556"/>
                <a:gd name="T29" fmla="*/ 685 h 730"/>
                <a:gd name="T30" fmla="*/ 946 w 1556"/>
                <a:gd name="T31" fmla="*/ 670 h 730"/>
                <a:gd name="T32" fmla="*/ 1009 w 1556"/>
                <a:gd name="T33" fmla="*/ 698 h 730"/>
                <a:gd name="T34" fmla="*/ 1036 w 1556"/>
                <a:gd name="T35" fmla="*/ 685 h 730"/>
                <a:gd name="T36" fmla="*/ 1052 w 1556"/>
                <a:gd name="T37" fmla="*/ 695 h 730"/>
                <a:gd name="T38" fmla="*/ 1056 w 1556"/>
                <a:gd name="T39" fmla="*/ 722 h 730"/>
                <a:gd name="T40" fmla="*/ 1065 w 1556"/>
                <a:gd name="T41" fmla="*/ 704 h 730"/>
                <a:gd name="T42" fmla="*/ 1099 w 1556"/>
                <a:gd name="T43" fmla="*/ 677 h 730"/>
                <a:gd name="T44" fmla="*/ 1109 w 1556"/>
                <a:gd name="T45" fmla="*/ 691 h 730"/>
                <a:gd name="T46" fmla="*/ 1139 w 1556"/>
                <a:gd name="T47" fmla="*/ 698 h 730"/>
                <a:gd name="T48" fmla="*/ 1159 w 1556"/>
                <a:gd name="T49" fmla="*/ 691 h 730"/>
                <a:gd name="T50" fmla="*/ 1162 w 1556"/>
                <a:gd name="T51" fmla="*/ 698 h 730"/>
                <a:gd name="T52" fmla="*/ 1208 w 1556"/>
                <a:gd name="T53" fmla="*/ 725 h 730"/>
                <a:gd name="T54" fmla="*/ 1252 w 1556"/>
                <a:gd name="T55" fmla="*/ 698 h 730"/>
                <a:gd name="T56" fmla="*/ 1325 w 1556"/>
                <a:gd name="T57" fmla="*/ 682 h 730"/>
                <a:gd name="T58" fmla="*/ 1356 w 1556"/>
                <a:gd name="T59" fmla="*/ 679 h 730"/>
                <a:gd name="T60" fmla="*/ 1422 w 1556"/>
                <a:gd name="T61" fmla="*/ 679 h 730"/>
                <a:gd name="T62" fmla="*/ 1519 w 1556"/>
                <a:gd name="T63" fmla="*/ 719 h 730"/>
                <a:gd name="T64" fmla="*/ 1542 w 1556"/>
                <a:gd name="T65" fmla="*/ 730 h 730"/>
                <a:gd name="T66" fmla="*/ 1556 w 1556"/>
                <a:gd name="T67" fmla="*/ 363 h 730"/>
                <a:gd name="T68" fmla="*/ 1522 w 1556"/>
                <a:gd name="T69" fmla="*/ 36 h 7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556"/>
                <a:gd name="T106" fmla="*/ 0 h 730"/>
                <a:gd name="T107" fmla="*/ 1556 w 1556"/>
                <a:gd name="T108" fmla="*/ 730 h 7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556" h="730">
                  <a:moveTo>
                    <a:pt x="1522" y="36"/>
                  </a:moveTo>
                  <a:lnTo>
                    <a:pt x="183" y="12"/>
                  </a:lnTo>
                  <a:lnTo>
                    <a:pt x="6" y="0"/>
                  </a:lnTo>
                  <a:lnTo>
                    <a:pt x="0" y="103"/>
                  </a:lnTo>
                  <a:lnTo>
                    <a:pt x="546" y="130"/>
                  </a:lnTo>
                  <a:lnTo>
                    <a:pt x="529" y="531"/>
                  </a:lnTo>
                  <a:lnTo>
                    <a:pt x="549" y="534"/>
                  </a:lnTo>
                  <a:lnTo>
                    <a:pt x="559" y="539"/>
                  </a:lnTo>
                  <a:lnTo>
                    <a:pt x="586" y="573"/>
                  </a:lnTo>
                  <a:lnTo>
                    <a:pt x="599" y="576"/>
                  </a:lnTo>
                  <a:lnTo>
                    <a:pt x="635" y="573"/>
                  </a:lnTo>
                  <a:lnTo>
                    <a:pt x="649" y="564"/>
                  </a:lnTo>
                  <a:lnTo>
                    <a:pt x="669" y="573"/>
                  </a:lnTo>
                  <a:lnTo>
                    <a:pt x="676" y="585"/>
                  </a:lnTo>
                  <a:lnTo>
                    <a:pt x="676" y="591"/>
                  </a:lnTo>
                  <a:lnTo>
                    <a:pt x="686" y="610"/>
                  </a:lnTo>
                  <a:lnTo>
                    <a:pt x="690" y="613"/>
                  </a:lnTo>
                  <a:lnTo>
                    <a:pt x="739" y="618"/>
                  </a:lnTo>
                  <a:lnTo>
                    <a:pt x="759" y="628"/>
                  </a:lnTo>
                  <a:lnTo>
                    <a:pt x="769" y="628"/>
                  </a:lnTo>
                  <a:lnTo>
                    <a:pt x="772" y="625"/>
                  </a:lnTo>
                  <a:lnTo>
                    <a:pt x="789" y="621"/>
                  </a:lnTo>
                  <a:lnTo>
                    <a:pt x="799" y="637"/>
                  </a:lnTo>
                  <a:lnTo>
                    <a:pt x="819" y="646"/>
                  </a:lnTo>
                  <a:lnTo>
                    <a:pt x="833" y="634"/>
                  </a:lnTo>
                  <a:lnTo>
                    <a:pt x="879" y="637"/>
                  </a:lnTo>
                  <a:lnTo>
                    <a:pt x="883" y="646"/>
                  </a:lnTo>
                  <a:lnTo>
                    <a:pt x="899" y="661"/>
                  </a:lnTo>
                  <a:lnTo>
                    <a:pt x="906" y="664"/>
                  </a:lnTo>
                  <a:lnTo>
                    <a:pt x="906" y="685"/>
                  </a:lnTo>
                  <a:lnTo>
                    <a:pt x="939" y="695"/>
                  </a:lnTo>
                  <a:lnTo>
                    <a:pt x="946" y="670"/>
                  </a:lnTo>
                  <a:lnTo>
                    <a:pt x="962" y="667"/>
                  </a:lnTo>
                  <a:lnTo>
                    <a:pt x="1009" y="698"/>
                  </a:lnTo>
                  <a:lnTo>
                    <a:pt x="1012" y="698"/>
                  </a:lnTo>
                  <a:lnTo>
                    <a:pt x="1036" y="685"/>
                  </a:lnTo>
                  <a:lnTo>
                    <a:pt x="1049" y="685"/>
                  </a:lnTo>
                  <a:lnTo>
                    <a:pt x="1052" y="695"/>
                  </a:lnTo>
                  <a:lnTo>
                    <a:pt x="1049" y="710"/>
                  </a:lnTo>
                  <a:lnTo>
                    <a:pt x="1056" y="722"/>
                  </a:lnTo>
                  <a:lnTo>
                    <a:pt x="1069" y="716"/>
                  </a:lnTo>
                  <a:lnTo>
                    <a:pt x="1065" y="704"/>
                  </a:lnTo>
                  <a:lnTo>
                    <a:pt x="1079" y="685"/>
                  </a:lnTo>
                  <a:lnTo>
                    <a:pt x="1099" y="677"/>
                  </a:lnTo>
                  <a:lnTo>
                    <a:pt x="1105" y="677"/>
                  </a:lnTo>
                  <a:lnTo>
                    <a:pt x="1109" y="691"/>
                  </a:lnTo>
                  <a:lnTo>
                    <a:pt x="1129" y="698"/>
                  </a:lnTo>
                  <a:lnTo>
                    <a:pt x="1139" y="698"/>
                  </a:lnTo>
                  <a:lnTo>
                    <a:pt x="1146" y="688"/>
                  </a:lnTo>
                  <a:lnTo>
                    <a:pt x="1159" y="691"/>
                  </a:lnTo>
                  <a:lnTo>
                    <a:pt x="1162" y="695"/>
                  </a:lnTo>
                  <a:lnTo>
                    <a:pt x="1162" y="698"/>
                  </a:lnTo>
                  <a:lnTo>
                    <a:pt x="1182" y="706"/>
                  </a:lnTo>
                  <a:lnTo>
                    <a:pt x="1208" y="725"/>
                  </a:lnTo>
                  <a:lnTo>
                    <a:pt x="1240" y="704"/>
                  </a:lnTo>
                  <a:lnTo>
                    <a:pt x="1252" y="698"/>
                  </a:lnTo>
                  <a:lnTo>
                    <a:pt x="1292" y="695"/>
                  </a:lnTo>
                  <a:lnTo>
                    <a:pt x="1325" y="682"/>
                  </a:lnTo>
                  <a:lnTo>
                    <a:pt x="1339" y="679"/>
                  </a:lnTo>
                  <a:lnTo>
                    <a:pt x="1356" y="679"/>
                  </a:lnTo>
                  <a:lnTo>
                    <a:pt x="1396" y="685"/>
                  </a:lnTo>
                  <a:lnTo>
                    <a:pt x="1422" y="679"/>
                  </a:lnTo>
                  <a:lnTo>
                    <a:pt x="1429" y="677"/>
                  </a:lnTo>
                  <a:lnTo>
                    <a:pt x="1519" y="719"/>
                  </a:lnTo>
                  <a:lnTo>
                    <a:pt x="1536" y="722"/>
                  </a:lnTo>
                  <a:lnTo>
                    <a:pt x="1542" y="730"/>
                  </a:lnTo>
                  <a:lnTo>
                    <a:pt x="1553" y="730"/>
                  </a:lnTo>
                  <a:lnTo>
                    <a:pt x="1556" y="363"/>
                  </a:lnTo>
                  <a:lnTo>
                    <a:pt x="1522" y="139"/>
                  </a:lnTo>
                  <a:lnTo>
                    <a:pt x="1522" y="3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7" name="Freeform 19"/>
            <p:cNvSpPr>
              <a:spLocks noChangeAspect="1"/>
            </p:cNvSpPr>
            <p:nvPr/>
          </p:nvSpPr>
          <p:spPr bwMode="auto">
            <a:xfrm>
              <a:off x="6253" y="3719"/>
              <a:ext cx="1085" cy="650"/>
            </a:xfrm>
            <a:custGeom>
              <a:avLst/>
              <a:gdLst>
                <a:gd name="T0" fmla="*/ 882 w 1085"/>
                <a:gd name="T1" fmla="*/ 0 h 650"/>
                <a:gd name="T2" fmla="*/ 911 w 1085"/>
                <a:gd name="T3" fmla="*/ 42 h 650"/>
                <a:gd name="T4" fmla="*/ 895 w 1085"/>
                <a:gd name="T5" fmla="*/ 72 h 650"/>
                <a:gd name="T6" fmla="*/ 922 w 1085"/>
                <a:gd name="T7" fmla="*/ 156 h 650"/>
                <a:gd name="T8" fmla="*/ 988 w 1085"/>
                <a:gd name="T9" fmla="*/ 187 h 650"/>
                <a:gd name="T10" fmla="*/ 1001 w 1085"/>
                <a:gd name="T11" fmla="*/ 217 h 650"/>
                <a:gd name="T12" fmla="*/ 1042 w 1085"/>
                <a:gd name="T13" fmla="*/ 256 h 650"/>
                <a:gd name="T14" fmla="*/ 1085 w 1085"/>
                <a:gd name="T15" fmla="*/ 310 h 650"/>
                <a:gd name="T16" fmla="*/ 1071 w 1085"/>
                <a:gd name="T17" fmla="*/ 350 h 650"/>
                <a:gd name="T18" fmla="*/ 1061 w 1085"/>
                <a:gd name="T19" fmla="*/ 376 h 650"/>
                <a:gd name="T20" fmla="*/ 1001 w 1085"/>
                <a:gd name="T21" fmla="*/ 416 h 650"/>
                <a:gd name="T22" fmla="*/ 958 w 1085"/>
                <a:gd name="T23" fmla="*/ 425 h 650"/>
                <a:gd name="T24" fmla="*/ 932 w 1085"/>
                <a:gd name="T25" fmla="*/ 455 h 650"/>
                <a:gd name="T26" fmla="*/ 955 w 1085"/>
                <a:gd name="T27" fmla="*/ 491 h 650"/>
                <a:gd name="T28" fmla="*/ 955 w 1085"/>
                <a:gd name="T29" fmla="*/ 537 h 650"/>
                <a:gd name="T30" fmla="*/ 902 w 1085"/>
                <a:gd name="T31" fmla="*/ 602 h 650"/>
                <a:gd name="T32" fmla="*/ 895 w 1085"/>
                <a:gd name="T33" fmla="*/ 636 h 650"/>
                <a:gd name="T34" fmla="*/ 832 w 1085"/>
                <a:gd name="T35" fmla="*/ 606 h 650"/>
                <a:gd name="T36" fmla="*/ 137 w 1085"/>
                <a:gd name="T37" fmla="*/ 616 h 650"/>
                <a:gd name="T38" fmla="*/ 137 w 1085"/>
                <a:gd name="T39" fmla="*/ 575 h 650"/>
                <a:gd name="T40" fmla="*/ 117 w 1085"/>
                <a:gd name="T41" fmla="*/ 542 h 650"/>
                <a:gd name="T42" fmla="*/ 123 w 1085"/>
                <a:gd name="T43" fmla="*/ 512 h 650"/>
                <a:gd name="T44" fmla="*/ 106 w 1085"/>
                <a:gd name="T45" fmla="*/ 467 h 650"/>
                <a:gd name="T46" fmla="*/ 106 w 1085"/>
                <a:gd name="T47" fmla="*/ 434 h 650"/>
                <a:gd name="T48" fmla="*/ 73 w 1085"/>
                <a:gd name="T49" fmla="*/ 401 h 650"/>
                <a:gd name="T50" fmla="*/ 64 w 1085"/>
                <a:gd name="T51" fmla="*/ 367 h 650"/>
                <a:gd name="T52" fmla="*/ 33 w 1085"/>
                <a:gd name="T53" fmla="*/ 319 h 650"/>
                <a:gd name="T54" fmla="*/ 43 w 1085"/>
                <a:gd name="T55" fmla="*/ 277 h 650"/>
                <a:gd name="T56" fmla="*/ 17 w 1085"/>
                <a:gd name="T57" fmla="*/ 241 h 650"/>
                <a:gd name="T58" fmla="*/ 14 w 1085"/>
                <a:gd name="T59" fmla="*/ 217 h 650"/>
                <a:gd name="T60" fmla="*/ 14 w 1085"/>
                <a:gd name="T61" fmla="*/ 141 h 650"/>
                <a:gd name="T62" fmla="*/ 24 w 1085"/>
                <a:gd name="T63" fmla="*/ 111 h 650"/>
                <a:gd name="T64" fmla="*/ 6 w 1085"/>
                <a:gd name="T65" fmla="*/ 72 h 650"/>
                <a:gd name="T66" fmla="*/ 6 w 1085"/>
                <a:gd name="T67" fmla="*/ 40 h 650"/>
                <a:gd name="T68" fmla="*/ 14 w 1085"/>
                <a:gd name="T69" fmla="*/ 25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85"/>
                <a:gd name="T106" fmla="*/ 0 h 650"/>
                <a:gd name="T107" fmla="*/ 1085 w 1085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85" h="650">
                  <a:moveTo>
                    <a:pt x="24" y="25"/>
                  </a:moveTo>
                  <a:lnTo>
                    <a:pt x="882" y="0"/>
                  </a:lnTo>
                  <a:lnTo>
                    <a:pt x="892" y="25"/>
                  </a:lnTo>
                  <a:lnTo>
                    <a:pt x="911" y="42"/>
                  </a:lnTo>
                  <a:lnTo>
                    <a:pt x="908" y="54"/>
                  </a:lnTo>
                  <a:lnTo>
                    <a:pt x="895" y="72"/>
                  </a:lnTo>
                  <a:lnTo>
                    <a:pt x="905" y="99"/>
                  </a:lnTo>
                  <a:lnTo>
                    <a:pt x="922" y="156"/>
                  </a:lnTo>
                  <a:lnTo>
                    <a:pt x="971" y="175"/>
                  </a:lnTo>
                  <a:lnTo>
                    <a:pt x="988" y="187"/>
                  </a:lnTo>
                  <a:lnTo>
                    <a:pt x="995" y="204"/>
                  </a:lnTo>
                  <a:lnTo>
                    <a:pt x="1001" y="217"/>
                  </a:lnTo>
                  <a:lnTo>
                    <a:pt x="1038" y="238"/>
                  </a:lnTo>
                  <a:lnTo>
                    <a:pt x="1042" y="256"/>
                  </a:lnTo>
                  <a:lnTo>
                    <a:pt x="1071" y="275"/>
                  </a:lnTo>
                  <a:lnTo>
                    <a:pt x="1085" y="310"/>
                  </a:lnTo>
                  <a:lnTo>
                    <a:pt x="1085" y="328"/>
                  </a:lnTo>
                  <a:lnTo>
                    <a:pt x="1071" y="350"/>
                  </a:lnTo>
                  <a:lnTo>
                    <a:pt x="1061" y="359"/>
                  </a:lnTo>
                  <a:lnTo>
                    <a:pt x="1061" y="376"/>
                  </a:lnTo>
                  <a:lnTo>
                    <a:pt x="1032" y="407"/>
                  </a:lnTo>
                  <a:lnTo>
                    <a:pt x="1001" y="416"/>
                  </a:lnTo>
                  <a:lnTo>
                    <a:pt x="995" y="425"/>
                  </a:lnTo>
                  <a:lnTo>
                    <a:pt x="958" y="425"/>
                  </a:lnTo>
                  <a:lnTo>
                    <a:pt x="942" y="434"/>
                  </a:lnTo>
                  <a:lnTo>
                    <a:pt x="932" y="455"/>
                  </a:lnTo>
                  <a:lnTo>
                    <a:pt x="935" y="474"/>
                  </a:lnTo>
                  <a:lnTo>
                    <a:pt x="955" y="491"/>
                  </a:lnTo>
                  <a:lnTo>
                    <a:pt x="961" y="506"/>
                  </a:lnTo>
                  <a:lnTo>
                    <a:pt x="955" y="537"/>
                  </a:lnTo>
                  <a:lnTo>
                    <a:pt x="928" y="587"/>
                  </a:lnTo>
                  <a:lnTo>
                    <a:pt x="902" y="602"/>
                  </a:lnTo>
                  <a:lnTo>
                    <a:pt x="895" y="618"/>
                  </a:lnTo>
                  <a:lnTo>
                    <a:pt x="895" y="636"/>
                  </a:lnTo>
                  <a:lnTo>
                    <a:pt x="885" y="650"/>
                  </a:lnTo>
                  <a:lnTo>
                    <a:pt x="832" y="606"/>
                  </a:lnTo>
                  <a:lnTo>
                    <a:pt x="143" y="624"/>
                  </a:lnTo>
                  <a:lnTo>
                    <a:pt x="137" y="616"/>
                  </a:lnTo>
                  <a:lnTo>
                    <a:pt x="130" y="594"/>
                  </a:lnTo>
                  <a:lnTo>
                    <a:pt x="137" y="575"/>
                  </a:lnTo>
                  <a:lnTo>
                    <a:pt x="123" y="560"/>
                  </a:lnTo>
                  <a:lnTo>
                    <a:pt x="117" y="542"/>
                  </a:lnTo>
                  <a:lnTo>
                    <a:pt x="130" y="527"/>
                  </a:lnTo>
                  <a:lnTo>
                    <a:pt x="123" y="512"/>
                  </a:lnTo>
                  <a:lnTo>
                    <a:pt x="100" y="500"/>
                  </a:lnTo>
                  <a:lnTo>
                    <a:pt x="106" y="467"/>
                  </a:lnTo>
                  <a:lnTo>
                    <a:pt x="110" y="452"/>
                  </a:lnTo>
                  <a:lnTo>
                    <a:pt x="106" y="434"/>
                  </a:lnTo>
                  <a:lnTo>
                    <a:pt x="80" y="419"/>
                  </a:lnTo>
                  <a:lnTo>
                    <a:pt x="73" y="401"/>
                  </a:lnTo>
                  <a:lnTo>
                    <a:pt x="80" y="386"/>
                  </a:lnTo>
                  <a:lnTo>
                    <a:pt x="64" y="367"/>
                  </a:lnTo>
                  <a:lnTo>
                    <a:pt x="50" y="334"/>
                  </a:lnTo>
                  <a:lnTo>
                    <a:pt x="33" y="319"/>
                  </a:lnTo>
                  <a:lnTo>
                    <a:pt x="43" y="292"/>
                  </a:lnTo>
                  <a:lnTo>
                    <a:pt x="43" y="277"/>
                  </a:lnTo>
                  <a:lnTo>
                    <a:pt x="20" y="265"/>
                  </a:lnTo>
                  <a:lnTo>
                    <a:pt x="17" y="241"/>
                  </a:lnTo>
                  <a:lnTo>
                    <a:pt x="20" y="235"/>
                  </a:lnTo>
                  <a:lnTo>
                    <a:pt x="14" y="217"/>
                  </a:lnTo>
                  <a:lnTo>
                    <a:pt x="0" y="178"/>
                  </a:lnTo>
                  <a:lnTo>
                    <a:pt x="14" y="141"/>
                  </a:lnTo>
                  <a:lnTo>
                    <a:pt x="10" y="124"/>
                  </a:lnTo>
                  <a:lnTo>
                    <a:pt x="24" y="111"/>
                  </a:lnTo>
                  <a:lnTo>
                    <a:pt x="17" y="82"/>
                  </a:lnTo>
                  <a:lnTo>
                    <a:pt x="6" y="72"/>
                  </a:lnTo>
                  <a:lnTo>
                    <a:pt x="14" y="51"/>
                  </a:lnTo>
                  <a:lnTo>
                    <a:pt x="6" y="40"/>
                  </a:lnTo>
                  <a:lnTo>
                    <a:pt x="0" y="27"/>
                  </a:lnTo>
                  <a:lnTo>
                    <a:pt x="14" y="25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8" name="Freeform 20"/>
            <p:cNvSpPr>
              <a:spLocks noChangeAspect="1"/>
            </p:cNvSpPr>
            <p:nvPr/>
          </p:nvSpPr>
          <p:spPr bwMode="auto">
            <a:xfrm>
              <a:off x="6395" y="4324"/>
              <a:ext cx="1213" cy="954"/>
            </a:xfrm>
            <a:custGeom>
              <a:avLst/>
              <a:gdLst>
                <a:gd name="T0" fmla="*/ 1019 w 1213"/>
                <a:gd name="T1" fmla="*/ 845 h 954"/>
                <a:gd name="T2" fmla="*/ 1032 w 1213"/>
                <a:gd name="T3" fmla="*/ 863 h 954"/>
                <a:gd name="T4" fmla="*/ 1036 w 1213"/>
                <a:gd name="T5" fmla="*/ 896 h 954"/>
                <a:gd name="T6" fmla="*/ 990 w 1213"/>
                <a:gd name="T7" fmla="*/ 938 h 954"/>
                <a:gd name="T8" fmla="*/ 1110 w 1213"/>
                <a:gd name="T9" fmla="*/ 945 h 954"/>
                <a:gd name="T10" fmla="*/ 1116 w 1213"/>
                <a:gd name="T11" fmla="*/ 903 h 954"/>
                <a:gd name="T12" fmla="*/ 1139 w 1213"/>
                <a:gd name="T13" fmla="*/ 839 h 954"/>
                <a:gd name="T14" fmla="*/ 1173 w 1213"/>
                <a:gd name="T15" fmla="*/ 814 h 954"/>
                <a:gd name="T16" fmla="*/ 1192 w 1213"/>
                <a:gd name="T17" fmla="*/ 812 h 954"/>
                <a:gd name="T18" fmla="*/ 1206 w 1213"/>
                <a:gd name="T19" fmla="*/ 739 h 954"/>
                <a:gd name="T20" fmla="*/ 1189 w 1213"/>
                <a:gd name="T21" fmla="*/ 733 h 954"/>
                <a:gd name="T22" fmla="*/ 1183 w 1213"/>
                <a:gd name="T23" fmla="*/ 721 h 954"/>
                <a:gd name="T24" fmla="*/ 1169 w 1213"/>
                <a:gd name="T25" fmla="*/ 733 h 954"/>
                <a:gd name="T26" fmla="*/ 1122 w 1213"/>
                <a:gd name="T27" fmla="*/ 679 h 954"/>
                <a:gd name="T28" fmla="*/ 1139 w 1213"/>
                <a:gd name="T29" fmla="*/ 657 h 954"/>
                <a:gd name="T30" fmla="*/ 1122 w 1213"/>
                <a:gd name="T31" fmla="*/ 630 h 954"/>
                <a:gd name="T32" fmla="*/ 1063 w 1213"/>
                <a:gd name="T33" fmla="*/ 554 h 954"/>
                <a:gd name="T34" fmla="*/ 985 w 1213"/>
                <a:gd name="T35" fmla="*/ 518 h 954"/>
                <a:gd name="T36" fmla="*/ 946 w 1213"/>
                <a:gd name="T37" fmla="*/ 467 h 954"/>
                <a:gd name="T38" fmla="*/ 985 w 1213"/>
                <a:gd name="T39" fmla="*/ 419 h 954"/>
                <a:gd name="T40" fmla="*/ 990 w 1213"/>
                <a:gd name="T41" fmla="*/ 363 h 954"/>
                <a:gd name="T42" fmla="*/ 940 w 1213"/>
                <a:gd name="T43" fmla="*/ 330 h 954"/>
                <a:gd name="T44" fmla="*/ 909 w 1213"/>
                <a:gd name="T45" fmla="*/ 355 h 954"/>
                <a:gd name="T46" fmla="*/ 870 w 1213"/>
                <a:gd name="T47" fmla="*/ 270 h 954"/>
                <a:gd name="T48" fmla="*/ 806 w 1213"/>
                <a:gd name="T49" fmla="*/ 221 h 954"/>
                <a:gd name="T50" fmla="*/ 750 w 1213"/>
                <a:gd name="T51" fmla="*/ 152 h 954"/>
                <a:gd name="T52" fmla="*/ 733 w 1213"/>
                <a:gd name="T53" fmla="*/ 76 h 954"/>
                <a:gd name="T54" fmla="*/ 743 w 1213"/>
                <a:gd name="T55" fmla="*/ 45 h 954"/>
                <a:gd name="T56" fmla="*/ 0 w 1213"/>
                <a:gd name="T57" fmla="*/ 19 h 954"/>
                <a:gd name="T58" fmla="*/ 29 w 1213"/>
                <a:gd name="T59" fmla="*/ 55 h 954"/>
                <a:gd name="T60" fmla="*/ 60 w 1213"/>
                <a:gd name="T61" fmla="*/ 109 h 954"/>
                <a:gd name="T62" fmla="*/ 67 w 1213"/>
                <a:gd name="T63" fmla="*/ 140 h 954"/>
                <a:gd name="T64" fmla="*/ 143 w 1213"/>
                <a:gd name="T65" fmla="*/ 197 h 954"/>
                <a:gd name="T66" fmla="*/ 117 w 1213"/>
                <a:gd name="T67" fmla="*/ 246 h 954"/>
                <a:gd name="T68" fmla="*/ 147 w 1213"/>
                <a:gd name="T69" fmla="*/ 267 h 954"/>
                <a:gd name="T70" fmla="*/ 176 w 1213"/>
                <a:gd name="T71" fmla="*/ 315 h 954"/>
                <a:gd name="T72" fmla="*/ 200 w 1213"/>
                <a:gd name="T73" fmla="*/ 324 h 954"/>
                <a:gd name="T74" fmla="*/ 207 w 1213"/>
                <a:gd name="T75" fmla="*/ 875 h 95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13"/>
                <a:gd name="T115" fmla="*/ 0 h 954"/>
                <a:gd name="T116" fmla="*/ 1213 w 1213"/>
                <a:gd name="T117" fmla="*/ 954 h 95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13" h="954">
                  <a:moveTo>
                    <a:pt x="207" y="875"/>
                  </a:moveTo>
                  <a:lnTo>
                    <a:pt x="1019" y="845"/>
                  </a:lnTo>
                  <a:lnTo>
                    <a:pt x="1016" y="854"/>
                  </a:lnTo>
                  <a:lnTo>
                    <a:pt x="1032" y="863"/>
                  </a:lnTo>
                  <a:lnTo>
                    <a:pt x="1039" y="881"/>
                  </a:lnTo>
                  <a:lnTo>
                    <a:pt x="1036" y="896"/>
                  </a:lnTo>
                  <a:lnTo>
                    <a:pt x="1013" y="915"/>
                  </a:lnTo>
                  <a:lnTo>
                    <a:pt x="990" y="938"/>
                  </a:lnTo>
                  <a:lnTo>
                    <a:pt x="985" y="954"/>
                  </a:lnTo>
                  <a:lnTo>
                    <a:pt x="1110" y="945"/>
                  </a:lnTo>
                  <a:lnTo>
                    <a:pt x="1120" y="915"/>
                  </a:lnTo>
                  <a:lnTo>
                    <a:pt x="1116" y="903"/>
                  </a:lnTo>
                  <a:lnTo>
                    <a:pt x="1126" y="870"/>
                  </a:lnTo>
                  <a:lnTo>
                    <a:pt x="1139" y="839"/>
                  </a:lnTo>
                  <a:lnTo>
                    <a:pt x="1149" y="820"/>
                  </a:lnTo>
                  <a:lnTo>
                    <a:pt x="1173" y="814"/>
                  </a:lnTo>
                  <a:lnTo>
                    <a:pt x="1183" y="818"/>
                  </a:lnTo>
                  <a:lnTo>
                    <a:pt x="1192" y="812"/>
                  </a:lnTo>
                  <a:lnTo>
                    <a:pt x="1213" y="760"/>
                  </a:lnTo>
                  <a:lnTo>
                    <a:pt x="1206" y="739"/>
                  </a:lnTo>
                  <a:lnTo>
                    <a:pt x="1195" y="733"/>
                  </a:lnTo>
                  <a:lnTo>
                    <a:pt x="1189" y="733"/>
                  </a:lnTo>
                  <a:lnTo>
                    <a:pt x="1186" y="727"/>
                  </a:lnTo>
                  <a:lnTo>
                    <a:pt x="1183" y="721"/>
                  </a:lnTo>
                  <a:lnTo>
                    <a:pt x="1169" y="721"/>
                  </a:lnTo>
                  <a:lnTo>
                    <a:pt x="1169" y="733"/>
                  </a:lnTo>
                  <a:lnTo>
                    <a:pt x="1163" y="733"/>
                  </a:lnTo>
                  <a:lnTo>
                    <a:pt x="1122" y="679"/>
                  </a:lnTo>
                  <a:lnTo>
                    <a:pt x="1126" y="669"/>
                  </a:lnTo>
                  <a:lnTo>
                    <a:pt x="1139" y="657"/>
                  </a:lnTo>
                  <a:lnTo>
                    <a:pt x="1139" y="648"/>
                  </a:lnTo>
                  <a:lnTo>
                    <a:pt x="1122" y="630"/>
                  </a:lnTo>
                  <a:lnTo>
                    <a:pt x="1112" y="594"/>
                  </a:lnTo>
                  <a:lnTo>
                    <a:pt x="1063" y="554"/>
                  </a:lnTo>
                  <a:lnTo>
                    <a:pt x="1036" y="545"/>
                  </a:lnTo>
                  <a:lnTo>
                    <a:pt x="985" y="518"/>
                  </a:lnTo>
                  <a:lnTo>
                    <a:pt x="959" y="491"/>
                  </a:lnTo>
                  <a:lnTo>
                    <a:pt x="946" y="467"/>
                  </a:lnTo>
                  <a:lnTo>
                    <a:pt x="953" y="454"/>
                  </a:lnTo>
                  <a:lnTo>
                    <a:pt x="985" y="419"/>
                  </a:lnTo>
                  <a:lnTo>
                    <a:pt x="979" y="391"/>
                  </a:lnTo>
                  <a:lnTo>
                    <a:pt x="990" y="363"/>
                  </a:lnTo>
                  <a:lnTo>
                    <a:pt x="983" y="351"/>
                  </a:lnTo>
                  <a:lnTo>
                    <a:pt x="940" y="330"/>
                  </a:lnTo>
                  <a:lnTo>
                    <a:pt x="927" y="340"/>
                  </a:lnTo>
                  <a:lnTo>
                    <a:pt x="909" y="355"/>
                  </a:lnTo>
                  <a:lnTo>
                    <a:pt x="900" y="345"/>
                  </a:lnTo>
                  <a:lnTo>
                    <a:pt x="870" y="270"/>
                  </a:lnTo>
                  <a:lnTo>
                    <a:pt x="856" y="258"/>
                  </a:lnTo>
                  <a:lnTo>
                    <a:pt x="806" y="221"/>
                  </a:lnTo>
                  <a:lnTo>
                    <a:pt x="753" y="167"/>
                  </a:lnTo>
                  <a:lnTo>
                    <a:pt x="750" y="152"/>
                  </a:lnTo>
                  <a:lnTo>
                    <a:pt x="736" y="115"/>
                  </a:lnTo>
                  <a:lnTo>
                    <a:pt x="733" y="76"/>
                  </a:lnTo>
                  <a:lnTo>
                    <a:pt x="743" y="59"/>
                  </a:lnTo>
                  <a:lnTo>
                    <a:pt x="743" y="45"/>
                  </a:lnTo>
                  <a:lnTo>
                    <a:pt x="689" y="0"/>
                  </a:lnTo>
                  <a:lnTo>
                    <a:pt x="0" y="19"/>
                  </a:lnTo>
                  <a:lnTo>
                    <a:pt x="10" y="37"/>
                  </a:lnTo>
                  <a:lnTo>
                    <a:pt x="29" y="55"/>
                  </a:lnTo>
                  <a:lnTo>
                    <a:pt x="33" y="82"/>
                  </a:lnTo>
                  <a:lnTo>
                    <a:pt x="60" y="109"/>
                  </a:lnTo>
                  <a:lnTo>
                    <a:pt x="70" y="115"/>
                  </a:lnTo>
                  <a:lnTo>
                    <a:pt x="67" y="140"/>
                  </a:lnTo>
                  <a:lnTo>
                    <a:pt x="67" y="143"/>
                  </a:lnTo>
                  <a:lnTo>
                    <a:pt x="143" y="197"/>
                  </a:lnTo>
                  <a:lnTo>
                    <a:pt x="120" y="221"/>
                  </a:lnTo>
                  <a:lnTo>
                    <a:pt x="117" y="246"/>
                  </a:lnTo>
                  <a:lnTo>
                    <a:pt x="127" y="261"/>
                  </a:lnTo>
                  <a:lnTo>
                    <a:pt x="147" y="267"/>
                  </a:lnTo>
                  <a:lnTo>
                    <a:pt x="157" y="303"/>
                  </a:lnTo>
                  <a:lnTo>
                    <a:pt x="176" y="315"/>
                  </a:lnTo>
                  <a:lnTo>
                    <a:pt x="193" y="318"/>
                  </a:lnTo>
                  <a:lnTo>
                    <a:pt x="200" y="324"/>
                  </a:lnTo>
                  <a:lnTo>
                    <a:pt x="207" y="772"/>
                  </a:lnTo>
                  <a:lnTo>
                    <a:pt x="207" y="87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9" name="Freeform 21"/>
            <p:cNvSpPr>
              <a:spLocks noChangeAspect="1"/>
            </p:cNvSpPr>
            <p:nvPr/>
          </p:nvSpPr>
          <p:spPr bwMode="auto">
            <a:xfrm>
              <a:off x="6846" y="3004"/>
              <a:ext cx="951" cy="922"/>
            </a:xfrm>
            <a:custGeom>
              <a:avLst/>
              <a:gdLst>
                <a:gd name="T0" fmla="*/ 396 w 951"/>
                <a:gd name="T1" fmla="*/ 905 h 922"/>
                <a:gd name="T2" fmla="*/ 329 w 951"/>
                <a:gd name="T3" fmla="*/ 874 h 922"/>
                <a:gd name="T4" fmla="*/ 303 w 951"/>
                <a:gd name="T5" fmla="*/ 790 h 922"/>
                <a:gd name="T6" fmla="*/ 319 w 951"/>
                <a:gd name="T7" fmla="*/ 759 h 922"/>
                <a:gd name="T8" fmla="*/ 289 w 951"/>
                <a:gd name="T9" fmla="*/ 717 h 922"/>
                <a:gd name="T10" fmla="*/ 285 w 951"/>
                <a:gd name="T11" fmla="*/ 653 h 922"/>
                <a:gd name="T12" fmla="*/ 229 w 951"/>
                <a:gd name="T13" fmla="*/ 608 h 922"/>
                <a:gd name="T14" fmla="*/ 166 w 951"/>
                <a:gd name="T15" fmla="*/ 548 h 922"/>
                <a:gd name="T16" fmla="*/ 106 w 951"/>
                <a:gd name="T17" fmla="*/ 521 h 922"/>
                <a:gd name="T18" fmla="*/ 96 w 951"/>
                <a:gd name="T19" fmla="*/ 505 h 922"/>
                <a:gd name="T20" fmla="*/ 50 w 951"/>
                <a:gd name="T21" fmla="*/ 490 h 922"/>
                <a:gd name="T22" fmla="*/ 23 w 951"/>
                <a:gd name="T23" fmla="*/ 466 h 922"/>
                <a:gd name="T24" fmla="*/ 29 w 951"/>
                <a:gd name="T25" fmla="*/ 375 h 922"/>
                <a:gd name="T26" fmla="*/ 40 w 951"/>
                <a:gd name="T27" fmla="*/ 333 h 922"/>
                <a:gd name="T28" fmla="*/ 0 w 951"/>
                <a:gd name="T29" fmla="*/ 297 h 922"/>
                <a:gd name="T30" fmla="*/ 17 w 951"/>
                <a:gd name="T31" fmla="*/ 260 h 922"/>
                <a:gd name="T32" fmla="*/ 66 w 951"/>
                <a:gd name="T33" fmla="*/ 205 h 922"/>
                <a:gd name="T34" fmla="*/ 93 w 951"/>
                <a:gd name="T35" fmla="*/ 187 h 922"/>
                <a:gd name="T36" fmla="*/ 100 w 951"/>
                <a:gd name="T37" fmla="*/ 67 h 922"/>
                <a:gd name="T38" fmla="*/ 126 w 951"/>
                <a:gd name="T39" fmla="*/ 60 h 922"/>
                <a:gd name="T40" fmla="*/ 176 w 951"/>
                <a:gd name="T41" fmla="*/ 60 h 922"/>
                <a:gd name="T42" fmla="*/ 300 w 951"/>
                <a:gd name="T43" fmla="*/ 3 h 922"/>
                <a:gd name="T44" fmla="*/ 319 w 951"/>
                <a:gd name="T45" fmla="*/ 6 h 922"/>
                <a:gd name="T46" fmla="*/ 312 w 951"/>
                <a:gd name="T47" fmla="*/ 36 h 922"/>
                <a:gd name="T48" fmla="*/ 303 w 951"/>
                <a:gd name="T49" fmla="*/ 73 h 922"/>
                <a:gd name="T50" fmla="*/ 349 w 951"/>
                <a:gd name="T51" fmla="*/ 60 h 922"/>
                <a:gd name="T52" fmla="*/ 385 w 951"/>
                <a:gd name="T53" fmla="*/ 73 h 922"/>
                <a:gd name="T54" fmla="*/ 415 w 951"/>
                <a:gd name="T55" fmla="*/ 88 h 922"/>
                <a:gd name="T56" fmla="*/ 435 w 951"/>
                <a:gd name="T57" fmla="*/ 118 h 922"/>
                <a:gd name="T58" fmla="*/ 596 w 951"/>
                <a:gd name="T59" fmla="*/ 152 h 922"/>
                <a:gd name="T60" fmla="*/ 645 w 951"/>
                <a:gd name="T61" fmla="*/ 176 h 922"/>
                <a:gd name="T62" fmla="*/ 671 w 951"/>
                <a:gd name="T63" fmla="*/ 184 h 922"/>
                <a:gd name="T64" fmla="*/ 695 w 951"/>
                <a:gd name="T65" fmla="*/ 176 h 922"/>
                <a:gd name="T66" fmla="*/ 752 w 951"/>
                <a:gd name="T67" fmla="*/ 190 h 922"/>
                <a:gd name="T68" fmla="*/ 758 w 951"/>
                <a:gd name="T69" fmla="*/ 202 h 922"/>
                <a:gd name="T70" fmla="*/ 781 w 951"/>
                <a:gd name="T71" fmla="*/ 218 h 922"/>
                <a:gd name="T72" fmla="*/ 815 w 951"/>
                <a:gd name="T73" fmla="*/ 248 h 922"/>
                <a:gd name="T74" fmla="*/ 811 w 951"/>
                <a:gd name="T75" fmla="*/ 302 h 922"/>
                <a:gd name="T76" fmla="*/ 842 w 951"/>
                <a:gd name="T77" fmla="*/ 299 h 922"/>
                <a:gd name="T78" fmla="*/ 831 w 951"/>
                <a:gd name="T79" fmla="*/ 320 h 922"/>
                <a:gd name="T80" fmla="*/ 862 w 951"/>
                <a:gd name="T81" fmla="*/ 357 h 922"/>
                <a:gd name="T82" fmla="*/ 825 w 951"/>
                <a:gd name="T83" fmla="*/ 391 h 922"/>
                <a:gd name="T84" fmla="*/ 794 w 951"/>
                <a:gd name="T85" fmla="*/ 459 h 922"/>
                <a:gd name="T86" fmla="*/ 802 w 951"/>
                <a:gd name="T87" fmla="*/ 475 h 922"/>
                <a:gd name="T88" fmla="*/ 852 w 951"/>
                <a:gd name="T89" fmla="*/ 417 h 922"/>
                <a:gd name="T90" fmla="*/ 891 w 951"/>
                <a:gd name="T91" fmla="*/ 391 h 922"/>
                <a:gd name="T92" fmla="*/ 911 w 951"/>
                <a:gd name="T93" fmla="*/ 369 h 922"/>
                <a:gd name="T94" fmla="*/ 915 w 951"/>
                <a:gd name="T95" fmla="*/ 341 h 922"/>
                <a:gd name="T96" fmla="*/ 925 w 951"/>
                <a:gd name="T97" fmla="*/ 324 h 922"/>
                <a:gd name="T98" fmla="*/ 937 w 951"/>
                <a:gd name="T99" fmla="*/ 306 h 922"/>
                <a:gd name="T100" fmla="*/ 951 w 951"/>
                <a:gd name="T101" fmla="*/ 314 h 922"/>
                <a:gd name="T102" fmla="*/ 928 w 951"/>
                <a:gd name="T103" fmla="*/ 391 h 922"/>
                <a:gd name="T104" fmla="*/ 908 w 951"/>
                <a:gd name="T105" fmla="*/ 424 h 922"/>
                <a:gd name="T106" fmla="*/ 888 w 951"/>
                <a:gd name="T107" fmla="*/ 478 h 922"/>
                <a:gd name="T108" fmla="*/ 888 w 951"/>
                <a:gd name="T109" fmla="*/ 542 h 922"/>
                <a:gd name="T110" fmla="*/ 862 w 951"/>
                <a:gd name="T111" fmla="*/ 571 h 922"/>
                <a:gd name="T112" fmla="*/ 868 w 951"/>
                <a:gd name="T113" fmla="*/ 653 h 922"/>
                <a:gd name="T114" fmla="*/ 842 w 951"/>
                <a:gd name="T115" fmla="*/ 714 h 922"/>
                <a:gd name="T116" fmla="*/ 878 w 951"/>
                <a:gd name="T117" fmla="*/ 844 h 922"/>
                <a:gd name="T118" fmla="*/ 875 w 951"/>
                <a:gd name="T119" fmla="*/ 862 h 922"/>
                <a:gd name="T120" fmla="*/ 875 w 951"/>
                <a:gd name="T121" fmla="*/ 895 h 92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51"/>
                <a:gd name="T184" fmla="*/ 0 h 922"/>
                <a:gd name="T185" fmla="*/ 951 w 951"/>
                <a:gd name="T186" fmla="*/ 922 h 92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51" h="922">
                  <a:moveTo>
                    <a:pt x="403" y="922"/>
                  </a:moveTo>
                  <a:lnTo>
                    <a:pt x="396" y="905"/>
                  </a:lnTo>
                  <a:lnTo>
                    <a:pt x="379" y="892"/>
                  </a:lnTo>
                  <a:lnTo>
                    <a:pt x="329" y="874"/>
                  </a:lnTo>
                  <a:lnTo>
                    <a:pt x="312" y="817"/>
                  </a:lnTo>
                  <a:lnTo>
                    <a:pt x="303" y="790"/>
                  </a:lnTo>
                  <a:lnTo>
                    <a:pt x="316" y="771"/>
                  </a:lnTo>
                  <a:lnTo>
                    <a:pt x="319" y="759"/>
                  </a:lnTo>
                  <a:lnTo>
                    <a:pt x="300" y="741"/>
                  </a:lnTo>
                  <a:lnTo>
                    <a:pt x="289" y="717"/>
                  </a:lnTo>
                  <a:lnTo>
                    <a:pt x="285" y="681"/>
                  </a:lnTo>
                  <a:lnTo>
                    <a:pt x="285" y="653"/>
                  </a:lnTo>
                  <a:lnTo>
                    <a:pt x="280" y="641"/>
                  </a:lnTo>
                  <a:lnTo>
                    <a:pt x="229" y="608"/>
                  </a:lnTo>
                  <a:lnTo>
                    <a:pt x="183" y="577"/>
                  </a:lnTo>
                  <a:lnTo>
                    <a:pt x="166" y="548"/>
                  </a:lnTo>
                  <a:lnTo>
                    <a:pt x="116" y="526"/>
                  </a:lnTo>
                  <a:lnTo>
                    <a:pt x="106" y="521"/>
                  </a:lnTo>
                  <a:lnTo>
                    <a:pt x="103" y="511"/>
                  </a:lnTo>
                  <a:lnTo>
                    <a:pt x="96" y="505"/>
                  </a:lnTo>
                  <a:lnTo>
                    <a:pt x="56" y="500"/>
                  </a:lnTo>
                  <a:lnTo>
                    <a:pt x="50" y="490"/>
                  </a:lnTo>
                  <a:lnTo>
                    <a:pt x="33" y="478"/>
                  </a:lnTo>
                  <a:lnTo>
                    <a:pt x="23" y="466"/>
                  </a:lnTo>
                  <a:lnTo>
                    <a:pt x="23" y="411"/>
                  </a:lnTo>
                  <a:lnTo>
                    <a:pt x="29" y="375"/>
                  </a:lnTo>
                  <a:lnTo>
                    <a:pt x="27" y="357"/>
                  </a:lnTo>
                  <a:lnTo>
                    <a:pt x="40" y="333"/>
                  </a:lnTo>
                  <a:lnTo>
                    <a:pt x="23" y="308"/>
                  </a:lnTo>
                  <a:lnTo>
                    <a:pt x="0" y="297"/>
                  </a:lnTo>
                  <a:lnTo>
                    <a:pt x="10" y="264"/>
                  </a:lnTo>
                  <a:lnTo>
                    <a:pt x="17" y="260"/>
                  </a:lnTo>
                  <a:lnTo>
                    <a:pt x="20" y="242"/>
                  </a:lnTo>
                  <a:lnTo>
                    <a:pt x="66" y="205"/>
                  </a:lnTo>
                  <a:lnTo>
                    <a:pt x="80" y="200"/>
                  </a:lnTo>
                  <a:lnTo>
                    <a:pt x="93" y="187"/>
                  </a:lnTo>
                  <a:lnTo>
                    <a:pt x="90" y="76"/>
                  </a:lnTo>
                  <a:lnTo>
                    <a:pt x="100" y="67"/>
                  </a:lnTo>
                  <a:lnTo>
                    <a:pt x="110" y="51"/>
                  </a:lnTo>
                  <a:lnTo>
                    <a:pt x="126" y="60"/>
                  </a:lnTo>
                  <a:lnTo>
                    <a:pt x="149" y="63"/>
                  </a:lnTo>
                  <a:lnTo>
                    <a:pt x="176" y="60"/>
                  </a:lnTo>
                  <a:lnTo>
                    <a:pt x="219" y="39"/>
                  </a:lnTo>
                  <a:lnTo>
                    <a:pt x="300" y="3"/>
                  </a:lnTo>
                  <a:lnTo>
                    <a:pt x="312" y="0"/>
                  </a:lnTo>
                  <a:lnTo>
                    <a:pt x="319" y="6"/>
                  </a:lnTo>
                  <a:lnTo>
                    <a:pt x="319" y="25"/>
                  </a:lnTo>
                  <a:lnTo>
                    <a:pt x="312" y="36"/>
                  </a:lnTo>
                  <a:lnTo>
                    <a:pt x="309" y="45"/>
                  </a:lnTo>
                  <a:lnTo>
                    <a:pt x="303" y="73"/>
                  </a:lnTo>
                  <a:lnTo>
                    <a:pt x="333" y="60"/>
                  </a:lnTo>
                  <a:lnTo>
                    <a:pt x="349" y="60"/>
                  </a:lnTo>
                  <a:lnTo>
                    <a:pt x="366" y="76"/>
                  </a:lnTo>
                  <a:lnTo>
                    <a:pt x="385" y="73"/>
                  </a:lnTo>
                  <a:lnTo>
                    <a:pt x="396" y="84"/>
                  </a:lnTo>
                  <a:lnTo>
                    <a:pt x="415" y="88"/>
                  </a:lnTo>
                  <a:lnTo>
                    <a:pt x="429" y="97"/>
                  </a:lnTo>
                  <a:lnTo>
                    <a:pt x="435" y="118"/>
                  </a:lnTo>
                  <a:lnTo>
                    <a:pt x="446" y="124"/>
                  </a:lnTo>
                  <a:lnTo>
                    <a:pt x="596" y="152"/>
                  </a:lnTo>
                  <a:lnTo>
                    <a:pt x="615" y="152"/>
                  </a:lnTo>
                  <a:lnTo>
                    <a:pt x="645" y="176"/>
                  </a:lnTo>
                  <a:lnTo>
                    <a:pt x="669" y="176"/>
                  </a:lnTo>
                  <a:lnTo>
                    <a:pt x="671" y="184"/>
                  </a:lnTo>
                  <a:lnTo>
                    <a:pt x="682" y="178"/>
                  </a:lnTo>
                  <a:lnTo>
                    <a:pt x="695" y="176"/>
                  </a:lnTo>
                  <a:lnTo>
                    <a:pt x="728" y="182"/>
                  </a:lnTo>
                  <a:lnTo>
                    <a:pt x="752" y="190"/>
                  </a:lnTo>
                  <a:lnTo>
                    <a:pt x="762" y="197"/>
                  </a:lnTo>
                  <a:lnTo>
                    <a:pt x="758" y="202"/>
                  </a:lnTo>
                  <a:lnTo>
                    <a:pt x="758" y="212"/>
                  </a:lnTo>
                  <a:lnTo>
                    <a:pt x="781" y="218"/>
                  </a:lnTo>
                  <a:lnTo>
                    <a:pt x="811" y="230"/>
                  </a:lnTo>
                  <a:lnTo>
                    <a:pt x="815" y="248"/>
                  </a:lnTo>
                  <a:lnTo>
                    <a:pt x="805" y="299"/>
                  </a:lnTo>
                  <a:lnTo>
                    <a:pt x="811" y="302"/>
                  </a:lnTo>
                  <a:lnTo>
                    <a:pt x="838" y="297"/>
                  </a:lnTo>
                  <a:lnTo>
                    <a:pt x="842" y="299"/>
                  </a:lnTo>
                  <a:lnTo>
                    <a:pt x="842" y="312"/>
                  </a:lnTo>
                  <a:lnTo>
                    <a:pt x="831" y="320"/>
                  </a:lnTo>
                  <a:lnTo>
                    <a:pt x="838" y="341"/>
                  </a:lnTo>
                  <a:lnTo>
                    <a:pt x="862" y="357"/>
                  </a:lnTo>
                  <a:lnTo>
                    <a:pt x="858" y="360"/>
                  </a:lnTo>
                  <a:lnTo>
                    <a:pt x="825" y="391"/>
                  </a:lnTo>
                  <a:lnTo>
                    <a:pt x="805" y="433"/>
                  </a:lnTo>
                  <a:lnTo>
                    <a:pt x="794" y="459"/>
                  </a:lnTo>
                  <a:lnTo>
                    <a:pt x="791" y="469"/>
                  </a:lnTo>
                  <a:lnTo>
                    <a:pt x="802" y="475"/>
                  </a:lnTo>
                  <a:lnTo>
                    <a:pt x="825" y="463"/>
                  </a:lnTo>
                  <a:lnTo>
                    <a:pt x="852" y="417"/>
                  </a:lnTo>
                  <a:lnTo>
                    <a:pt x="878" y="396"/>
                  </a:lnTo>
                  <a:lnTo>
                    <a:pt x="891" y="391"/>
                  </a:lnTo>
                  <a:lnTo>
                    <a:pt x="898" y="381"/>
                  </a:lnTo>
                  <a:lnTo>
                    <a:pt x="911" y="369"/>
                  </a:lnTo>
                  <a:lnTo>
                    <a:pt x="915" y="357"/>
                  </a:lnTo>
                  <a:lnTo>
                    <a:pt x="915" y="341"/>
                  </a:lnTo>
                  <a:lnTo>
                    <a:pt x="918" y="330"/>
                  </a:lnTo>
                  <a:lnTo>
                    <a:pt x="925" y="324"/>
                  </a:lnTo>
                  <a:lnTo>
                    <a:pt x="931" y="312"/>
                  </a:lnTo>
                  <a:lnTo>
                    <a:pt x="937" y="306"/>
                  </a:lnTo>
                  <a:lnTo>
                    <a:pt x="948" y="306"/>
                  </a:lnTo>
                  <a:lnTo>
                    <a:pt x="951" y="314"/>
                  </a:lnTo>
                  <a:lnTo>
                    <a:pt x="951" y="339"/>
                  </a:lnTo>
                  <a:lnTo>
                    <a:pt x="928" y="391"/>
                  </a:lnTo>
                  <a:lnTo>
                    <a:pt x="915" y="405"/>
                  </a:lnTo>
                  <a:lnTo>
                    <a:pt x="908" y="424"/>
                  </a:lnTo>
                  <a:lnTo>
                    <a:pt x="911" y="433"/>
                  </a:lnTo>
                  <a:lnTo>
                    <a:pt x="888" y="478"/>
                  </a:lnTo>
                  <a:lnTo>
                    <a:pt x="888" y="514"/>
                  </a:lnTo>
                  <a:lnTo>
                    <a:pt x="888" y="542"/>
                  </a:lnTo>
                  <a:lnTo>
                    <a:pt x="864" y="563"/>
                  </a:lnTo>
                  <a:lnTo>
                    <a:pt x="862" y="571"/>
                  </a:lnTo>
                  <a:lnTo>
                    <a:pt x="868" y="601"/>
                  </a:lnTo>
                  <a:lnTo>
                    <a:pt x="868" y="653"/>
                  </a:lnTo>
                  <a:lnTo>
                    <a:pt x="862" y="662"/>
                  </a:lnTo>
                  <a:lnTo>
                    <a:pt x="842" y="714"/>
                  </a:lnTo>
                  <a:lnTo>
                    <a:pt x="854" y="792"/>
                  </a:lnTo>
                  <a:lnTo>
                    <a:pt x="878" y="844"/>
                  </a:lnTo>
                  <a:lnTo>
                    <a:pt x="872" y="853"/>
                  </a:lnTo>
                  <a:lnTo>
                    <a:pt x="875" y="862"/>
                  </a:lnTo>
                  <a:lnTo>
                    <a:pt x="872" y="871"/>
                  </a:lnTo>
                  <a:lnTo>
                    <a:pt x="875" y="895"/>
                  </a:lnTo>
                  <a:lnTo>
                    <a:pt x="403" y="92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0" name="Freeform 22"/>
            <p:cNvSpPr>
              <a:spLocks noChangeAspect="1"/>
            </p:cNvSpPr>
            <p:nvPr/>
          </p:nvSpPr>
          <p:spPr bwMode="auto">
            <a:xfrm>
              <a:off x="7129" y="3897"/>
              <a:ext cx="719" cy="1158"/>
            </a:xfrm>
            <a:custGeom>
              <a:avLst/>
              <a:gdLst>
                <a:gd name="T0" fmla="*/ 120 w 719"/>
                <a:gd name="T1" fmla="*/ 27 h 1158"/>
                <a:gd name="T2" fmla="*/ 163 w 719"/>
                <a:gd name="T3" fmla="*/ 60 h 1158"/>
                <a:gd name="T4" fmla="*/ 196 w 719"/>
                <a:gd name="T5" fmla="*/ 97 h 1158"/>
                <a:gd name="T6" fmla="*/ 210 w 719"/>
                <a:gd name="T7" fmla="*/ 151 h 1158"/>
                <a:gd name="T8" fmla="*/ 186 w 719"/>
                <a:gd name="T9" fmla="*/ 181 h 1158"/>
                <a:gd name="T10" fmla="*/ 156 w 719"/>
                <a:gd name="T11" fmla="*/ 230 h 1158"/>
                <a:gd name="T12" fmla="*/ 120 w 719"/>
                <a:gd name="T13" fmla="*/ 248 h 1158"/>
                <a:gd name="T14" fmla="*/ 66 w 719"/>
                <a:gd name="T15" fmla="*/ 256 h 1158"/>
                <a:gd name="T16" fmla="*/ 59 w 719"/>
                <a:gd name="T17" fmla="*/ 296 h 1158"/>
                <a:gd name="T18" fmla="*/ 86 w 719"/>
                <a:gd name="T19" fmla="*/ 329 h 1158"/>
                <a:gd name="T20" fmla="*/ 53 w 719"/>
                <a:gd name="T21" fmla="*/ 410 h 1158"/>
                <a:gd name="T22" fmla="*/ 20 w 719"/>
                <a:gd name="T23" fmla="*/ 440 h 1158"/>
                <a:gd name="T24" fmla="*/ 10 w 719"/>
                <a:gd name="T25" fmla="*/ 473 h 1158"/>
                <a:gd name="T26" fmla="*/ 0 w 719"/>
                <a:gd name="T27" fmla="*/ 504 h 1158"/>
                <a:gd name="T28" fmla="*/ 17 w 719"/>
                <a:gd name="T29" fmla="*/ 580 h 1158"/>
                <a:gd name="T30" fmla="*/ 73 w 719"/>
                <a:gd name="T31" fmla="*/ 648 h 1158"/>
                <a:gd name="T32" fmla="*/ 137 w 719"/>
                <a:gd name="T33" fmla="*/ 697 h 1158"/>
                <a:gd name="T34" fmla="*/ 176 w 719"/>
                <a:gd name="T35" fmla="*/ 782 h 1158"/>
                <a:gd name="T36" fmla="*/ 206 w 719"/>
                <a:gd name="T37" fmla="*/ 757 h 1158"/>
                <a:gd name="T38" fmla="*/ 257 w 719"/>
                <a:gd name="T39" fmla="*/ 790 h 1158"/>
                <a:gd name="T40" fmla="*/ 252 w 719"/>
                <a:gd name="T41" fmla="*/ 845 h 1158"/>
                <a:gd name="T42" fmla="*/ 213 w 719"/>
                <a:gd name="T43" fmla="*/ 893 h 1158"/>
                <a:gd name="T44" fmla="*/ 252 w 719"/>
                <a:gd name="T45" fmla="*/ 944 h 1158"/>
                <a:gd name="T46" fmla="*/ 330 w 719"/>
                <a:gd name="T47" fmla="*/ 981 h 1158"/>
                <a:gd name="T48" fmla="*/ 389 w 719"/>
                <a:gd name="T49" fmla="*/ 1056 h 1158"/>
                <a:gd name="T50" fmla="*/ 406 w 719"/>
                <a:gd name="T51" fmla="*/ 1083 h 1158"/>
                <a:gd name="T52" fmla="*/ 389 w 719"/>
                <a:gd name="T53" fmla="*/ 1104 h 1158"/>
                <a:gd name="T54" fmla="*/ 436 w 719"/>
                <a:gd name="T55" fmla="*/ 1158 h 1158"/>
                <a:gd name="T56" fmla="*/ 450 w 719"/>
                <a:gd name="T57" fmla="*/ 1147 h 1158"/>
                <a:gd name="T58" fmla="*/ 462 w 719"/>
                <a:gd name="T59" fmla="*/ 1116 h 1158"/>
                <a:gd name="T60" fmla="*/ 516 w 719"/>
                <a:gd name="T61" fmla="*/ 1110 h 1158"/>
                <a:gd name="T62" fmla="*/ 559 w 719"/>
                <a:gd name="T63" fmla="*/ 1138 h 1158"/>
                <a:gd name="T64" fmla="*/ 576 w 719"/>
                <a:gd name="T65" fmla="*/ 1086 h 1158"/>
                <a:gd name="T66" fmla="*/ 590 w 719"/>
                <a:gd name="T67" fmla="*/ 1056 h 1158"/>
                <a:gd name="T68" fmla="*/ 645 w 719"/>
                <a:gd name="T69" fmla="*/ 1035 h 1158"/>
                <a:gd name="T70" fmla="*/ 629 w 719"/>
                <a:gd name="T71" fmla="*/ 1007 h 1158"/>
                <a:gd name="T72" fmla="*/ 639 w 719"/>
                <a:gd name="T73" fmla="*/ 986 h 1158"/>
                <a:gd name="T74" fmla="*/ 643 w 719"/>
                <a:gd name="T75" fmla="*/ 975 h 1158"/>
                <a:gd name="T76" fmla="*/ 639 w 719"/>
                <a:gd name="T77" fmla="*/ 956 h 1158"/>
                <a:gd name="T78" fmla="*/ 649 w 719"/>
                <a:gd name="T79" fmla="*/ 890 h 1158"/>
                <a:gd name="T80" fmla="*/ 696 w 719"/>
                <a:gd name="T81" fmla="*/ 833 h 1158"/>
                <a:gd name="T82" fmla="*/ 719 w 719"/>
                <a:gd name="T83" fmla="*/ 778 h 1158"/>
                <a:gd name="T84" fmla="*/ 692 w 719"/>
                <a:gd name="T85" fmla="*/ 697 h 1158"/>
                <a:gd name="T86" fmla="*/ 696 w 719"/>
                <a:gd name="T87" fmla="*/ 655 h 1158"/>
                <a:gd name="T88" fmla="*/ 655 w 719"/>
                <a:gd name="T89" fmla="*/ 154 h 1158"/>
                <a:gd name="T90" fmla="*/ 643 w 719"/>
                <a:gd name="T91" fmla="*/ 139 h 1158"/>
                <a:gd name="T92" fmla="*/ 623 w 719"/>
                <a:gd name="T93" fmla="*/ 79 h 1158"/>
                <a:gd name="T94" fmla="*/ 593 w 719"/>
                <a:gd name="T95" fmla="*/ 37 h 115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19"/>
                <a:gd name="T145" fmla="*/ 0 h 1158"/>
                <a:gd name="T146" fmla="*/ 719 w 719"/>
                <a:gd name="T147" fmla="*/ 1158 h 115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19" h="1158">
                  <a:moveTo>
                    <a:pt x="593" y="0"/>
                  </a:moveTo>
                  <a:lnTo>
                    <a:pt x="120" y="27"/>
                  </a:lnTo>
                  <a:lnTo>
                    <a:pt x="126" y="40"/>
                  </a:lnTo>
                  <a:lnTo>
                    <a:pt x="163" y="60"/>
                  </a:lnTo>
                  <a:lnTo>
                    <a:pt x="167" y="79"/>
                  </a:lnTo>
                  <a:lnTo>
                    <a:pt x="196" y="97"/>
                  </a:lnTo>
                  <a:lnTo>
                    <a:pt x="210" y="133"/>
                  </a:lnTo>
                  <a:lnTo>
                    <a:pt x="210" y="151"/>
                  </a:lnTo>
                  <a:lnTo>
                    <a:pt x="196" y="172"/>
                  </a:lnTo>
                  <a:lnTo>
                    <a:pt x="186" y="181"/>
                  </a:lnTo>
                  <a:lnTo>
                    <a:pt x="186" y="199"/>
                  </a:lnTo>
                  <a:lnTo>
                    <a:pt x="156" y="230"/>
                  </a:lnTo>
                  <a:lnTo>
                    <a:pt x="126" y="238"/>
                  </a:lnTo>
                  <a:lnTo>
                    <a:pt x="120" y="248"/>
                  </a:lnTo>
                  <a:lnTo>
                    <a:pt x="83" y="248"/>
                  </a:lnTo>
                  <a:lnTo>
                    <a:pt x="66" y="256"/>
                  </a:lnTo>
                  <a:lnTo>
                    <a:pt x="57" y="278"/>
                  </a:lnTo>
                  <a:lnTo>
                    <a:pt x="59" y="296"/>
                  </a:lnTo>
                  <a:lnTo>
                    <a:pt x="80" y="314"/>
                  </a:lnTo>
                  <a:lnTo>
                    <a:pt x="86" y="329"/>
                  </a:lnTo>
                  <a:lnTo>
                    <a:pt x="80" y="359"/>
                  </a:lnTo>
                  <a:lnTo>
                    <a:pt x="53" y="410"/>
                  </a:lnTo>
                  <a:lnTo>
                    <a:pt x="27" y="425"/>
                  </a:lnTo>
                  <a:lnTo>
                    <a:pt x="20" y="440"/>
                  </a:lnTo>
                  <a:lnTo>
                    <a:pt x="20" y="459"/>
                  </a:lnTo>
                  <a:lnTo>
                    <a:pt x="10" y="473"/>
                  </a:lnTo>
                  <a:lnTo>
                    <a:pt x="10" y="486"/>
                  </a:lnTo>
                  <a:lnTo>
                    <a:pt x="0" y="504"/>
                  </a:lnTo>
                  <a:lnTo>
                    <a:pt x="3" y="543"/>
                  </a:lnTo>
                  <a:lnTo>
                    <a:pt x="17" y="580"/>
                  </a:lnTo>
                  <a:lnTo>
                    <a:pt x="20" y="595"/>
                  </a:lnTo>
                  <a:lnTo>
                    <a:pt x="73" y="648"/>
                  </a:lnTo>
                  <a:lnTo>
                    <a:pt x="123" y="685"/>
                  </a:lnTo>
                  <a:lnTo>
                    <a:pt x="137" y="697"/>
                  </a:lnTo>
                  <a:lnTo>
                    <a:pt x="167" y="772"/>
                  </a:lnTo>
                  <a:lnTo>
                    <a:pt x="176" y="782"/>
                  </a:lnTo>
                  <a:lnTo>
                    <a:pt x="193" y="766"/>
                  </a:lnTo>
                  <a:lnTo>
                    <a:pt x="206" y="757"/>
                  </a:lnTo>
                  <a:lnTo>
                    <a:pt x="250" y="778"/>
                  </a:lnTo>
                  <a:lnTo>
                    <a:pt x="257" y="790"/>
                  </a:lnTo>
                  <a:lnTo>
                    <a:pt x="246" y="818"/>
                  </a:lnTo>
                  <a:lnTo>
                    <a:pt x="252" y="845"/>
                  </a:lnTo>
                  <a:lnTo>
                    <a:pt x="220" y="880"/>
                  </a:lnTo>
                  <a:lnTo>
                    <a:pt x="213" y="893"/>
                  </a:lnTo>
                  <a:lnTo>
                    <a:pt x="226" y="917"/>
                  </a:lnTo>
                  <a:lnTo>
                    <a:pt x="252" y="944"/>
                  </a:lnTo>
                  <a:lnTo>
                    <a:pt x="303" y="971"/>
                  </a:lnTo>
                  <a:lnTo>
                    <a:pt x="330" y="981"/>
                  </a:lnTo>
                  <a:lnTo>
                    <a:pt x="379" y="1020"/>
                  </a:lnTo>
                  <a:lnTo>
                    <a:pt x="389" y="1056"/>
                  </a:lnTo>
                  <a:lnTo>
                    <a:pt x="406" y="1074"/>
                  </a:lnTo>
                  <a:lnTo>
                    <a:pt x="406" y="1083"/>
                  </a:lnTo>
                  <a:lnTo>
                    <a:pt x="392" y="1095"/>
                  </a:lnTo>
                  <a:lnTo>
                    <a:pt x="389" y="1104"/>
                  </a:lnTo>
                  <a:lnTo>
                    <a:pt x="429" y="1158"/>
                  </a:lnTo>
                  <a:lnTo>
                    <a:pt x="436" y="1158"/>
                  </a:lnTo>
                  <a:lnTo>
                    <a:pt x="436" y="1147"/>
                  </a:lnTo>
                  <a:lnTo>
                    <a:pt x="450" y="1147"/>
                  </a:lnTo>
                  <a:lnTo>
                    <a:pt x="452" y="1153"/>
                  </a:lnTo>
                  <a:lnTo>
                    <a:pt x="462" y="1116"/>
                  </a:lnTo>
                  <a:lnTo>
                    <a:pt x="486" y="1107"/>
                  </a:lnTo>
                  <a:lnTo>
                    <a:pt x="516" y="1110"/>
                  </a:lnTo>
                  <a:lnTo>
                    <a:pt x="540" y="1122"/>
                  </a:lnTo>
                  <a:lnTo>
                    <a:pt x="559" y="1138"/>
                  </a:lnTo>
                  <a:lnTo>
                    <a:pt x="586" y="1125"/>
                  </a:lnTo>
                  <a:lnTo>
                    <a:pt x="576" y="1086"/>
                  </a:lnTo>
                  <a:lnTo>
                    <a:pt x="572" y="1062"/>
                  </a:lnTo>
                  <a:lnTo>
                    <a:pt x="590" y="1056"/>
                  </a:lnTo>
                  <a:lnTo>
                    <a:pt x="643" y="1041"/>
                  </a:lnTo>
                  <a:lnTo>
                    <a:pt x="645" y="1035"/>
                  </a:lnTo>
                  <a:lnTo>
                    <a:pt x="629" y="1017"/>
                  </a:lnTo>
                  <a:lnTo>
                    <a:pt x="629" y="1007"/>
                  </a:lnTo>
                  <a:lnTo>
                    <a:pt x="632" y="1005"/>
                  </a:lnTo>
                  <a:lnTo>
                    <a:pt x="639" y="986"/>
                  </a:lnTo>
                  <a:lnTo>
                    <a:pt x="645" y="978"/>
                  </a:lnTo>
                  <a:lnTo>
                    <a:pt x="643" y="975"/>
                  </a:lnTo>
                  <a:lnTo>
                    <a:pt x="639" y="968"/>
                  </a:lnTo>
                  <a:lnTo>
                    <a:pt x="639" y="956"/>
                  </a:lnTo>
                  <a:lnTo>
                    <a:pt x="649" y="920"/>
                  </a:lnTo>
                  <a:lnTo>
                    <a:pt x="649" y="890"/>
                  </a:lnTo>
                  <a:lnTo>
                    <a:pt x="679" y="866"/>
                  </a:lnTo>
                  <a:lnTo>
                    <a:pt x="696" y="833"/>
                  </a:lnTo>
                  <a:lnTo>
                    <a:pt x="696" y="821"/>
                  </a:lnTo>
                  <a:lnTo>
                    <a:pt x="719" y="778"/>
                  </a:lnTo>
                  <a:lnTo>
                    <a:pt x="712" y="736"/>
                  </a:lnTo>
                  <a:lnTo>
                    <a:pt x="692" y="697"/>
                  </a:lnTo>
                  <a:lnTo>
                    <a:pt x="699" y="673"/>
                  </a:lnTo>
                  <a:lnTo>
                    <a:pt x="696" y="655"/>
                  </a:lnTo>
                  <a:lnTo>
                    <a:pt x="702" y="646"/>
                  </a:lnTo>
                  <a:lnTo>
                    <a:pt x="655" y="154"/>
                  </a:lnTo>
                  <a:lnTo>
                    <a:pt x="649" y="151"/>
                  </a:lnTo>
                  <a:lnTo>
                    <a:pt x="643" y="139"/>
                  </a:lnTo>
                  <a:lnTo>
                    <a:pt x="632" y="94"/>
                  </a:lnTo>
                  <a:lnTo>
                    <a:pt x="623" y="79"/>
                  </a:lnTo>
                  <a:lnTo>
                    <a:pt x="608" y="66"/>
                  </a:lnTo>
                  <a:lnTo>
                    <a:pt x="593" y="37"/>
                  </a:lnTo>
                  <a:lnTo>
                    <a:pt x="59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1" name="Freeform 23"/>
            <p:cNvSpPr>
              <a:spLocks noChangeAspect="1"/>
            </p:cNvSpPr>
            <p:nvPr/>
          </p:nvSpPr>
          <p:spPr bwMode="auto">
            <a:xfrm>
              <a:off x="7770" y="4000"/>
              <a:ext cx="547" cy="874"/>
            </a:xfrm>
            <a:custGeom>
              <a:avLst/>
              <a:gdLst>
                <a:gd name="T0" fmla="*/ 16 w 547"/>
                <a:gd name="T1" fmla="*/ 51 h 874"/>
                <a:gd name="T2" fmla="*/ 63 w 547"/>
                <a:gd name="T3" fmla="*/ 542 h 874"/>
                <a:gd name="T4" fmla="*/ 56 w 547"/>
                <a:gd name="T5" fmla="*/ 552 h 874"/>
                <a:gd name="T6" fmla="*/ 60 w 547"/>
                <a:gd name="T7" fmla="*/ 569 h 874"/>
                <a:gd name="T8" fmla="*/ 53 w 547"/>
                <a:gd name="T9" fmla="*/ 593 h 874"/>
                <a:gd name="T10" fmla="*/ 73 w 547"/>
                <a:gd name="T11" fmla="*/ 632 h 874"/>
                <a:gd name="T12" fmla="*/ 79 w 547"/>
                <a:gd name="T13" fmla="*/ 674 h 874"/>
                <a:gd name="T14" fmla="*/ 56 w 547"/>
                <a:gd name="T15" fmla="*/ 717 h 874"/>
                <a:gd name="T16" fmla="*/ 56 w 547"/>
                <a:gd name="T17" fmla="*/ 729 h 874"/>
                <a:gd name="T18" fmla="*/ 40 w 547"/>
                <a:gd name="T19" fmla="*/ 762 h 874"/>
                <a:gd name="T20" fmla="*/ 10 w 547"/>
                <a:gd name="T21" fmla="*/ 786 h 874"/>
                <a:gd name="T22" fmla="*/ 10 w 547"/>
                <a:gd name="T23" fmla="*/ 816 h 874"/>
                <a:gd name="T24" fmla="*/ 0 w 547"/>
                <a:gd name="T25" fmla="*/ 852 h 874"/>
                <a:gd name="T26" fmla="*/ 0 w 547"/>
                <a:gd name="T27" fmla="*/ 864 h 874"/>
                <a:gd name="T28" fmla="*/ 4 w 547"/>
                <a:gd name="T29" fmla="*/ 870 h 874"/>
                <a:gd name="T30" fmla="*/ 16 w 547"/>
                <a:gd name="T31" fmla="*/ 874 h 874"/>
                <a:gd name="T32" fmla="*/ 33 w 547"/>
                <a:gd name="T33" fmla="*/ 867 h 874"/>
                <a:gd name="T34" fmla="*/ 29 w 547"/>
                <a:gd name="T35" fmla="*/ 864 h 874"/>
                <a:gd name="T36" fmla="*/ 36 w 547"/>
                <a:gd name="T37" fmla="*/ 845 h 874"/>
                <a:gd name="T38" fmla="*/ 70 w 547"/>
                <a:gd name="T39" fmla="*/ 849 h 874"/>
                <a:gd name="T40" fmla="*/ 113 w 547"/>
                <a:gd name="T41" fmla="*/ 834 h 874"/>
                <a:gd name="T42" fmla="*/ 166 w 547"/>
                <a:gd name="T43" fmla="*/ 855 h 874"/>
                <a:gd name="T44" fmla="*/ 169 w 547"/>
                <a:gd name="T45" fmla="*/ 860 h 874"/>
                <a:gd name="T46" fmla="*/ 182 w 547"/>
                <a:gd name="T47" fmla="*/ 859 h 874"/>
                <a:gd name="T48" fmla="*/ 192 w 547"/>
                <a:gd name="T49" fmla="*/ 828 h 874"/>
                <a:gd name="T50" fmla="*/ 221 w 547"/>
                <a:gd name="T51" fmla="*/ 816 h 874"/>
                <a:gd name="T52" fmla="*/ 232 w 547"/>
                <a:gd name="T53" fmla="*/ 831 h 874"/>
                <a:gd name="T54" fmla="*/ 252 w 547"/>
                <a:gd name="T55" fmla="*/ 843 h 874"/>
                <a:gd name="T56" fmla="*/ 265 w 547"/>
                <a:gd name="T57" fmla="*/ 831 h 874"/>
                <a:gd name="T58" fmla="*/ 279 w 547"/>
                <a:gd name="T59" fmla="*/ 789 h 874"/>
                <a:gd name="T60" fmla="*/ 291 w 547"/>
                <a:gd name="T61" fmla="*/ 776 h 874"/>
                <a:gd name="T62" fmla="*/ 305 w 547"/>
                <a:gd name="T63" fmla="*/ 776 h 874"/>
                <a:gd name="T64" fmla="*/ 325 w 547"/>
                <a:gd name="T65" fmla="*/ 798 h 874"/>
                <a:gd name="T66" fmla="*/ 367 w 547"/>
                <a:gd name="T67" fmla="*/ 798 h 874"/>
                <a:gd name="T68" fmla="*/ 378 w 547"/>
                <a:gd name="T69" fmla="*/ 762 h 874"/>
                <a:gd name="T70" fmla="*/ 450 w 547"/>
                <a:gd name="T71" fmla="*/ 674 h 874"/>
                <a:gd name="T72" fmla="*/ 450 w 547"/>
                <a:gd name="T73" fmla="*/ 644 h 874"/>
                <a:gd name="T74" fmla="*/ 467 w 547"/>
                <a:gd name="T75" fmla="*/ 638 h 874"/>
                <a:gd name="T76" fmla="*/ 497 w 547"/>
                <a:gd name="T77" fmla="*/ 642 h 874"/>
                <a:gd name="T78" fmla="*/ 520 w 547"/>
                <a:gd name="T79" fmla="*/ 623 h 874"/>
                <a:gd name="T80" fmla="*/ 540 w 547"/>
                <a:gd name="T81" fmla="*/ 620 h 874"/>
                <a:gd name="T82" fmla="*/ 547 w 547"/>
                <a:gd name="T83" fmla="*/ 605 h 874"/>
                <a:gd name="T84" fmla="*/ 537 w 547"/>
                <a:gd name="T85" fmla="*/ 573 h 874"/>
                <a:gd name="T86" fmla="*/ 537 w 547"/>
                <a:gd name="T87" fmla="*/ 560 h 874"/>
                <a:gd name="T88" fmla="*/ 543 w 547"/>
                <a:gd name="T89" fmla="*/ 544 h 874"/>
                <a:gd name="T90" fmla="*/ 477 w 547"/>
                <a:gd name="T91" fmla="*/ 9 h 874"/>
                <a:gd name="T92" fmla="*/ 473 w 547"/>
                <a:gd name="T93" fmla="*/ 0 h 874"/>
                <a:gd name="T94" fmla="*/ 125 w 547"/>
                <a:gd name="T95" fmla="*/ 39 h 874"/>
                <a:gd name="T96" fmla="*/ 116 w 547"/>
                <a:gd name="T97" fmla="*/ 49 h 874"/>
                <a:gd name="T98" fmla="*/ 89 w 547"/>
                <a:gd name="T99" fmla="*/ 58 h 874"/>
                <a:gd name="T100" fmla="*/ 73 w 547"/>
                <a:gd name="T101" fmla="*/ 64 h 874"/>
                <a:gd name="T102" fmla="*/ 43 w 547"/>
                <a:gd name="T103" fmla="*/ 69 h 874"/>
                <a:gd name="T104" fmla="*/ 16 w 547"/>
                <a:gd name="T105" fmla="*/ 51 h 8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47"/>
                <a:gd name="T160" fmla="*/ 0 h 874"/>
                <a:gd name="T161" fmla="*/ 547 w 547"/>
                <a:gd name="T162" fmla="*/ 874 h 87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47" h="874">
                  <a:moveTo>
                    <a:pt x="16" y="51"/>
                  </a:moveTo>
                  <a:lnTo>
                    <a:pt x="63" y="542"/>
                  </a:lnTo>
                  <a:lnTo>
                    <a:pt x="56" y="552"/>
                  </a:lnTo>
                  <a:lnTo>
                    <a:pt x="60" y="569"/>
                  </a:lnTo>
                  <a:lnTo>
                    <a:pt x="53" y="593"/>
                  </a:lnTo>
                  <a:lnTo>
                    <a:pt x="73" y="632"/>
                  </a:lnTo>
                  <a:lnTo>
                    <a:pt x="79" y="674"/>
                  </a:lnTo>
                  <a:lnTo>
                    <a:pt x="56" y="717"/>
                  </a:lnTo>
                  <a:lnTo>
                    <a:pt x="56" y="729"/>
                  </a:lnTo>
                  <a:lnTo>
                    <a:pt x="40" y="762"/>
                  </a:lnTo>
                  <a:lnTo>
                    <a:pt x="10" y="786"/>
                  </a:lnTo>
                  <a:lnTo>
                    <a:pt x="10" y="816"/>
                  </a:lnTo>
                  <a:lnTo>
                    <a:pt x="0" y="852"/>
                  </a:lnTo>
                  <a:lnTo>
                    <a:pt x="0" y="864"/>
                  </a:lnTo>
                  <a:lnTo>
                    <a:pt x="4" y="870"/>
                  </a:lnTo>
                  <a:lnTo>
                    <a:pt x="16" y="874"/>
                  </a:lnTo>
                  <a:lnTo>
                    <a:pt x="33" y="867"/>
                  </a:lnTo>
                  <a:lnTo>
                    <a:pt x="29" y="864"/>
                  </a:lnTo>
                  <a:lnTo>
                    <a:pt x="36" y="845"/>
                  </a:lnTo>
                  <a:lnTo>
                    <a:pt x="70" y="849"/>
                  </a:lnTo>
                  <a:lnTo>
                    <a:pt x="113" y="834"/>
                  </a:lnTo>
                  <a:lnTo>
                    <a:pt x="166" y="855"/>
                  </a:lnTo>
                  <a:lnTo>
                    <a:pt x="169" y="860"/>
                  </a:lnTo>
                  <a:lnTo>
                    <a:pt x="182" y="859"/>
                  </a:lnTo>
                  <a:lnTo>
                    <a:pt x="192" y="828"/>
                  </a:lnTo>
                  <a:lnTo>
                    <a:pt x="221" y="816"/>
                  </a:lnTo>
                  <a:lnTo>
                    <a:pt x="232" y="831"/>
                  </a:lnTo>
                  <a:lnTo>
                    <a:pt x="252" y="843"/>
                  </a:lnTo>
                  <a:lnTo>
                    <a:pt x="265" y="831"/>
                  </a:lnTo>
                  <a:lnTo>
                    <a:pt x="279" y="789"/>
                  </a:lnTo>
                  <a:lnTo>
                    <a:pt x="291" y="776"/>
                  </a:lnTo>
                  <a:lnTo>
                    <a:pt x="305" y="776"/>
                  </a:lnTo>
                  <a:lnTo>
                    <a:pt x="325" y="798"/>
                  </a:lnTo>
                  <a:lnTo>
                    <a:pt x="367" y="798"/>
                  </a:lnTo>
                  <a:lnTo>
                    <a:pt x="378" y="762"/>
                  </a:lnTo>
                  <a:lnTo>
                    <a:pt x="450" y="674"/>
                  </a:lnTo>
                  <a:lnTo>
                    <a:pt x="450" y="644"/>
                  </a:lnTo>
                  <a:lnTo>
                    <a:pt x="467" y="638"/>
                  </a:lnTo>
                  <a:lnTo>
                    <a:pt x="497" y="642"/>
                  </a:lnTo>
                  <a:lnTo>
                    <a:pt x="520" y="623"/>
                  </a:lnTo>
                  <a:lnTo>
                    <a:pt x="540" y="620"/>
                  </a:lnTo>
                  <a:lnTo>
                    <a:pt x="547" y="605"/>
                  </a:lnTo>
                  <a:lnTo>
                    <a:pt x="537" y="573"/>
                  </a:lnTo>
                  <a:lnTo>
                    <a:pt x="537" y="560"/>
                  </a:lnTo>
                  <a:lnTo>
                    <a:pt x="543" y="544"/>
                  </a:lnTo>
                  <a:lnTo>
                    <a:pt x="477" y="9"/>
                  </a:lnTo>
                  <a:lnTo>
                    <a:pt x="473" y="0"/>
                  </a:lnTo>
                  <a:lnTo>
                    <a:pt x="125" y="39"/>
                  </a:lnTo>
                  <a:lnTo>
                    <a:pt x="116" y="49"/>
                  </a:lnTo>
                  <a:lnTo>
                    <a:pt x="89" y="58"/>
                  </a:lnTo>
                  <a:lnTo>
                    <a:pt x="73" y="64"/>
                  </a:lnTo>
                  <a:lnTo>
                    <a:pt x="43" y="69"/>
                  </a:lnTo>
                  <a:lnTo>
                    <a:pt x="16" y="5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2" name="Freeform 24"/>
            <p:cNvSpPr>
              <a:spLocks noChangeAspect="1"/>
            </p:cNvSpPr>
            <p:nvPr/>
          </p:nvSpPr>
          <p:spPr bwMode="auto">
            <a:xfrm>
              <a:off x="7537" y="4545"/>
              <a:ext cx="1324" cy="615"/>
            </a:xfrm>
            <a:custGeom>
              <a:avLst/>
              <a:gdLst>
                <a:gd name="T0" fmla="*/ 266 w 1324"/>
                <a:gd name="T1" fmla="*/ 597 h 615"/>
                <a:gd name="T2" fmla="*/ 259 w 1324"/>
                <a:gd name="T3" fmla="*/ 565 h 615"/>
                <a:gd name="T4" fmla="*/ 299 w 1324"/>
                <a:gd name="T5" fmla="*/ 568 h 615"/>
                <a:gd name="T6" fmla="*/ 1062 w 1324"/>
                <a:gd name="T7" fmla="*/ 495 h 615"/>
                <a:gd name="T8" fmla="*/ 1137 w 1324"/>
                <a:gd name="T9" fmla="*/ 460 h 615"/>
                <a:gd name="T10" fmla="*/ 1181 w 1324"/>
                <a:gd name="T11" fmla="*/ 420 h 615"/>
                <a:gd name="T12" fmla="*/ 1188 w 1324"/>
                <a:gd name="T13" fmla="*/ 399 h 615"/>
                <a:gd name="T14" fmla="*/ 1208 w 1324"/>
                <a:gd name="T15" fmla="*/ 373 h 615"/>
                <a:gd name="T16" fmla="*/ 1317 w 1324"/>
                <a:gd name="T17" fmla="*/ 285 h 615"/>
                <a:gd name="T18" fmla="*/ 1310 w 1324"/>
                <a:gd name="T19" fmla="*/ 270 h 615"/>
                <a:gd name="T20" fmla="*/ 1294 w 1324"/>
                <a:gd name="T21" fmla="*/ 258 h 615"/>
                <a:gd name="T22" fmla="*/ 1271 w 1324"/>
                <a:gd name="T23" fmla="*/ 246 h 615"/>
                <a:gd name="T24" fmla="*/ 1257 w 1324"/>
                <a:gd name="T25" fmla="*/ 243 h 615"/>
                <a:gd name="T26" fmla="*/ 1198 w 1324"/>
                <a:gd name="T27" fmla="*/ 171 h 615"/>
                <a:gd name="T28" fmla="*/ 1194 w 1324"/>
                <a:gd name="T29" fmla="*/ 144 h 615"/>
                <a:gd name="T30" fmla="*/ 1191 w 1324"/>
                <a:gd name="T31" fmla="*/ 99 h 615"/>
                <a:gd name="T32" fmla="*/ 1164 w 1324"/>
                <a:gd name="T33" fmla="*/ 81 h 615"/>
                <a:gd name="T34" fmla="*/ 1125 w 1324"/>
                <a:gd name="T35" fmla="*/ 52 h 615"/>
                <a:gd name="T36" fmla="*/ 1095 w 1324"/>
                <a:gd name="T37" fmla="*/ 54 h 615"/>
                <a:gd name="T38" fmla="*/ 1075 w 1324"/>
                <a:gd name="T39" fmla="*/ 68 h 615"/>
                <a:gd name="T40" fmla="*/ 1045 w 1324"/>
                <a:gd name="T41" fmla="*/ 78 h 615"/>
                <a:gd name="T42" fmla="*/ 1002 w 1324"/>
                <a:gd name="T43" fmla="*/ 68 h 615"/>
                <a:gd name="T44" fmla="*/ 949 w 1324"/>
                <a:gd name="T45" fmla="*/ 60 h 615"/>
                <a:gd name="T46" fmla="*/ 890 w 1324"/>
                <a:gd name="T47" fmla="*/ 54 h 615"/>
                <a:gd name="T48" fmla="*/ 836 w 1324"/>
                <a:gd name="T49" fmla="*/ 0 h 615"/>
                <a:gd name="T50" fmla="*/ 810 w 1324"/>
                <a:gd name="T51" fmla="*/ 12 h 615"/>
                <a:gd name="T52" fmla="*/ 777 w 1324"/>
                <a:gd name="T53" fmla="*/ 2 h 615"/>
                <a:gd name="T54" fmla="*/ 770 w 1324"/>
                <a:gd name="T55" fmla="*/ 30 h 615"/>
                <a:gd name="T56" fmla="*/ 773 w 1324"/>
                <a:gd name="T57" fmla="*/ 78 h 615"/>
                <a:gd name="T58" fmla="*/ 730 w 1324"/>
                <a:gd name="T59" fmla="*/ 99 h 615"/>
                <a:gd name="T60" fmla="*/ 683 w 1324"/>
                <a:gd name="T61" fmla="*/ 102 h 615"/>
                <a:gd name="T62" fmla="*/ 611 w 1324"/>
                <a:gd name="T63" fmla="*/ 219 h 615"/>
                <a:gd name="T64" fmla="*/ 558 w 1324"/>
                <a:gd name="T65" fmla="*/ 255 h 615"/>
                <a:gd name="T66" fmla="*/ 524 w 1324"/>
                <a:gd name="T67" fmla="*/ 234 h 615"/>
                <a:gd name="T68" fmla="*/ 498 w 1324"/>
                <a:gd name="T69" fmla="*/ 288 h 615"/>
                <a:gd name="T70" fmla="*/ 465 w 1324"/>
                <a:gd name="T71" fmla="*/ 288 h 615"/>
                <a:gd name="T72" fmla="*/ 425 w 1324"/>
                <a:gd name="T73" fmla="*/ 285 h 615"/>
                <a:gd name="T74" fmla="*/ 402 w 1324"/>
                <a:gd name="T75" fmla="*/ 318 h 615"/>
                <a:gd name="T76" fmla="*/ 346 w 1324"/>
                <a:gd name="T77" fmla="*/ 291 h 615"/>
                <a:gd name="T78" fmla="*/ 269 w 1324"/>
                <a:gd name="T79" fmla="*/ 303 h 615"/>
                <a:gd name="T80" fmla="*/ 266 w 1324"/>
                <a:gd name="T81" fmla="*/ 324 h 615"/>
                <a:gd name="T82" fmla="*/ 236 w 1324"/>
                <a:gd name="T83" fmla="*/ 328 h 615"/>
                <a:gd name="T84" fmla="*/ 232 w 1324"/>
                <a:gd name="T85" fmla="*/ 339 h 615"/>
                <a:gd name="T86" fmla="*/ 222 w 1324"/>
                <a:gd name="T87" fmla="*/ 360 h 615"/>
                <a:gd name="T88" fmla="*/ 239 w 1324"/>
                <a:gd name="T89" fmla="*/ 387 h 615"/>
                <a:gd name="T90" fmla="*/ 183 w 1324"/>
                <a:gd name="T91" fmla="*/ 408 h 615"/>
                <a:gd name="T92" fmla="*/ 170 w 1324"/>
                <a:gd name="T93" fmla="*/ 439 h 615"/>
                <a:gd name="T94" fmla="*/ 153 w 1324"/>
                <a:gd name="T95" fmla="*/ 490 h 615"/>
                <a:gd name="T96" fmla="*/ 110 w 1324"/>
                <a:gd name="T97" fmla="*/ 463 h 615"/>
                <a:gd name="T98" fmla="*/ 56 w 1324"/>
                <a:gd name="T99" fmla="*/ 468 h 615"/>
                <a:gd name="T100" fmla="*/ 51 w 1324"/>
                <a:gd name="T101" fmla="*/ 510 h 615"/>
                <a:gd name="T102" fmla="*/ 67 w 1324"/>
                <a:gd name="T103" fmla="*/ 516 h 615"/>
                <a:gd name="T104" fmla="*/ 53 w 1324"/>
                <a:gd name="T105" fmla="*/ 589 h 615"/>
                <a:gd name="T106" fmla="*/ 34 w 1324"/>
                <a:gd name="T107" fmla="*/ 591 h 615"/>
                <a:gd name="T108" fmla="*/ 0 w 1324"/>
                <a:gd name="T109" fmla="*/ 615 h 61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324"/>
                <a:gd name="T166" fmla="*/ 0 h 615"/>
                <a:gd name="T167" fmla="*/ 1324 w 1324"/>
                <a:gd name="T168" fmla="*/ 615 h 61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324" h="615">
                  <a:moveTo>
                    <a:pt x="0" y="615"/>
                  </a:moveTo>
                  <a:lnTo>
                    <a:pt x="266" y="597"/>
                  </a:lnTo>
                  <a:lnTo>
                    <a:pt x="266" y="576"/>
                  </a:lnTo>
                  <a:lnTo>
                    <a:pt x="259" y="565"/>
                  </a:lnTo>
                  <a:lnTo>
                    <a:pt x="289" y="562"/>
                  </a:lnTo>
                  <a:lnTo>
                    <a:pt x="299" y="568"/>
                  </a:lnTo>
                  <a:lnTo>
                    <a:pt x="1048" y="508"/>
                  </a:lnTo>
                  <a:lnTo>
                    <a:pt x="1062" y="495"/>
                  </a:lnTo>
                  <a:lnTo>
                    <a:pt x="1075" y="486"/>
                  </a:lnTo>
                  <a:lnTo>
                    <a:pt x="1137" y="460"/>
                  </a:lnTo>
                  <a:lnTo>
                    <a:pt x="1148" y="444"/>
                  </a:lnTo>
                  <a:lnTo>
                    <a:pt x="1181" y="420"/>
                  </a:lnTo>
                  <a:lnTo>
                    <a:pt x="1184" y="405"/>
                  </a:lnTo>
                  <a:lnTo>
                    <a:pt x="1188" y="399"/>
                  </a:lnTo>
                  <a:lnTo>
                    <a:pt x="1208" y="391"/>
                  </a:lnTo>
                  <a:lnTo>
                    <a:pt x="1208" y="373"/>
                  </a:lnTo>
                  <a:lnTo>
                    <a:pt x="1228" y="358"/>
                  </a:lnTo>
                  <a:lnTo>
                    <a:pt x="1317" y="285"/>
                  </a:lnTo>
                  <a:lnTo>
                    <a:pt x="1324" y="270"/>
                  </a:lnTo>
                  <a:lnTo>
                    <a:pt x="1310" y="270"/>
                  </a:lnTo>
                  <a:lnTo>
                    <a:pt x="1301" y="261"/>
                  </a:lnTo>
                  <a:lnTo>
                    <a:pt x="1294" y="258"/>
                  </a:lnTo>
                  <a:lnTo>
                    <a:pt x="1291" y="255"/>
                  </a:lnTo>
                  <a:lnTo>
                    <a:pt x="1271" y="246"/>
                  </a:lnTo>
                  <a:lnTo>
                    <a:pt x="1264" y="250"/>
                  </a:lnTo>
                  <a:lnTo>
                    <a:pt x="1257" y="243"/>
                  </a:lnTo>
                  <a:lnTo>
                    <a:pt x="1234" y="213"/>
                  </a:lnTo>
                  <a:lnTo>
                    <a:pt x="1198" y="171"/>
                  </a:lnTo>
                  <a:lnTo>
                    <a:pt x="1194" y="157"/>
                  </a:lnTo>
                  <a:lnTo>
                    <a:pt x="1194" y="144"/>
                  </a:lnTo>
                  <a:lnTo>
                    <a:pt x="1194" y="126"/>
                  </a:lnTo>
                  <a:lnTo>
                    <a:pt x="1191" y="99"/>
                  </a:lnTo>
                  <a:lnTo>
                    <a:pt x="1181" y="93"/>
                  </a:lnTo>
                  <a:lnTo>
                    <a:pt x="1164" y="81"/>
                  </a:lnTo>
                  <a:lnTo>
                    <a:pt x="1141" y="75"/>
                  </a:lnTo>
                  <a:lnTo>
                    <a:pt x="1125" y="52"/>
                  </a:lnTo>
                  <a:lnTo>
                    <a:pt x="1118" y="39"/>
                  </a:lnTo>
                  <a:lnTo>
                    <a:pt x="1095" y="54"/>
                  </a:lnTo>
                  <a:lnTo>
                    <a:pt x="1092" y="63"/>
                  </a:lnTo>
                  <a:lnTo>
                    <a:pt x="1075" y="68"/>
                  </a:lnTo>
                  <a:lnTo>
                    <a:pt x="1072" y="75"/>
                  </a:lnTo>
                  <a:lnTo>
                    <a:pt x="1045" y="78"/>
                  </a:lnTo>
                  <a:lnTo>
                    <a:pt x="1015" y="63"/>
                  </a:lnTo>
                  <a:lnTo>
                    <a:pt x="1002" y="68"/>
                  </a:lnTo>
                  <a:lnTo>
                    <a:pt x="989" y="84"/>
                  </a:lnTo>
                  <a:lnTo>
                    <a:pt x="949" y="60"/>
                  </a:lnTo>
                  <a:lnTo>
                    <a:pt x="916" y="63"/>
                  </a:lnTo>
                  <a:lnTo>
                    <a:pt x="890" y="54"/>
                  </a:lnTo>
                  <a:lnTo>
                    <a:pt x="873" y="24"/>
                  </a:lnTo>
                  <a:lnTo>
                    <a:pt x="836" y="0"/>
                  </a:lnTo>
                  <a:lnTo>
                    <a:pt x="820" y="12"/>
                  </a:lnTo>
                  <a:lnTo>
                    <a:pt x="810" y="12"/>
                  </a:lnTo>
                  <a:lnTo>
                    <a:pt x="793" y="2"/>
                  </a:lnTo>
                  <a:lnTo>
                    <a:pt x="777" y="2"/>
                  </a:lnTo>
                  <a:lnTo>
                    <a:pt x="770" y="18"/>
                  </a:lnTo>
                  <a:lnTo>
                    <a:pt x="770" y="30"/>
                  </a:lnTo>
                  <a:lnTo>
                    <a:pt x="780" y="63"/>
                  </a:lnTo>
                  <a:lnTo>
                    <a:pt x="773" y="78"/>
                  </a:lnTo>
                  <a:lnTo>
                    <a:pt x="753" y="81"/>
                  </a:lnTo>
                  <a:lnTo>
                    <a:pt x="730" y="99"/>
                  </a:lnTo>
                  <a:lnTo>
                    <a:pt x="700" y="96"/>
                  </a:lnTo>
                  <a:lnTo>
                    <a:pt x="683" y="102"/>
                  </a:lnTo>
                  <a:lnTo>
                    <a:pt x="683" y="132"/>
                  </a:lnTo>
                  <a:lnTo>
                    <a:pt x="611" y="219"/>
                  </a:lnTo>
                  <a:lnTo>
                    <a:pt x="601" y="255"/>
                  </a:lnTo>
                  <a:lnTo>
                    <a:pt x="558" y="255"/>
                  </a:lnTo>
                  <a:lnTo>
                    <a:pt x="538" y="234"/>
                  </a:lnTo>
                  <a:lnTo>
                    <a:pt x="524" y="234"/>
                  </a:lnTo>
                  <a:lnTo>
                    <a:pt x="512" y="246"/>
                  </a:lnTo>
                  <a:lnTo>
                    <a:pt x="498" y="288"/>
                  </a:lnTo>
                  <a:lnTo>
                    <a:pt x="485" y="300"/>
                  </a:lnTo>
                  <a:lnTo>
                    <a:pt x="465" y="288"/>
                  </a:lnTo>
                  <a:lnTo>
                    <a:pt x="454" y="273"/>
                  </a:lnTo>
                  <a:lnTo>
                    <a:pt x="425" y="285"/>
                  </a:lnTo>
                  <a:lnTo>
                    <a:pt x="415" y="316"/>
                  </a:lnTo>
                  <a:lnTo>
                    <a:pt x="402" y="318"/>
                  </a:lnTo>
                  <a:lnTo>
                    <a:pt x="399" y="313"/>
                  </a:lnTo>
                  <a:lnTo>
                    <a:pt x="346" y="291"/>
                  </a:lnTo>
                  <a:lnTo>
                    <a:pt x="303" y="306"/>
                  </a:lnTo>
                  <a:lnTo>
                    <a:pt x="269" y="303"/>
                  </a:lnTo>
                  <a:lnTo>
                    <a:pt x="262" y="321"/>
                  </a:lnTo>
                  <a:lnTo>
                    <a:pt x="266" y="324"/>
                  </a:lnTo>
                  <a:lnTo>
                    <a:pt x="249" y="331"/>
                  </a:lnTo>
                  <a:lnTo>
                    <a:pt x="236" y="328"/>
                  </a:lnTo>
                  <a:lnTo>
                    <a:pt x="239" y="331"/>
                  </a:lnTo>
                  <a:lnTo>
                    <a:pt x="232" y="339"/>
                  </a:lnTo>
                  <a:lnTo>
                    <a:pt x="226" y="358"/>
                  </a:lnTo>
                  <a:lnTo>
                    <a:pt x="222" y="360"/>
                  </a:lnTo>
                  <a:lnTo>
                    <a:pt x="222" y="369"/>
                  </a:lnTo>
                  <a:lnTo>
                    <a:pt x="239" y="387"/>
                  </a:lnTo>
                  <a:lnTo>
                    <a:pt x="236" y="394"/>
                  </a:lnTo>
                  <a:lnTo>
                    <a:pt x="183" y="408"/>
                  </a:lnTo>
                  <a:lnTo>
                    <a:pt x="166" y="415"/>
                  </a:lnTo>
                  <a:lnTo>
                    <a:pt x="170" y="439"/>
                  </a:lnTo>
                  <a:lnTo>
                    <a:pt x="180" y="478"/>
                  </a:lnTo>
                  <a:lnTo>
                    <a:pt x="153" y="490"/>
                  </a:lnTo>
                  <a:lnTo>
                    <a:pt x="133" y="474"/>
                  </a:lnTo>
                  <a:lnTo>
                    <a:pt x="110" y="463"/>
                  </a:lnTo>
                  <a:lnTo>
                    <a:pt x="80" y="460"/>
                  </a:lnTo>
                  <a:lnTo>
                    <a:pt x="56" y="468"/>
                  </a:lnTo>
                  <a:lnTo>
                    <a:pt x="47" y="505"/>
                  </a:lnTo>
                  <a:lnTo>
                    <a:pt x="51" y="510"/>
                  </a:lnTo>
                  <a:lnTo>
                    <a:pt x="56" y="510"/>
                  </a:lnTo>
                  <a:lnTo>
                    <a:pt x="67" y="516"/>
                  </a:lnTo>
                  <a:lnTo>
                    <a:pt x="73" y="538"/>
                  </a:lnTo>
                  <a:lnTo>
                    <a:pt x="53" y="589"/>
                  </a:lnTo>
                  <a:lnTo>
                    <a:pt x="44" y="595"/>
                  </a:lnTo>
                  <a:lnTo>
                    <a:pt x="34" y="591"/>
                  </a:lnTo>
                  <a:lnTo>
                    <a:pt x="10" y="597"/>
                  </a:lnTo>
                  <a:lnTo>
                    <a:pt x="0" y="61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3" name="Freeform 25"/>
            <p:cNvSpPr>
              <a:spLocks noChangeAspect="1"/>
            </p:cNvSpPr>
            <p:nvPr/>
          </p:nvSpPr>
          <p:spPr bwMode="auto">
            <a:xfrm>
              <a:off x="7417" y="5008"/>
              <a:ext cx="1487" cy="467"/>
            </a:xfrm>
            <a:custGeom>
              <a:avLst/>
              <a:gdLst>
                <a:gd name="T0" fmla="*/ 1487 w 1487"/>
                <a:gd name="T1" fmla="*/ 0 h 467"/>
                <a:gd name="T2" fmla="*/ 1184 w 1487"/>
                <a:gd name="T3" fmla="*/ 33 h 467"/>
                <a:gd name="T4" fmla="*/ 1170 w 1487"/>
                <a:gd name="T5" fmla="*/ 45 h 467"/>
                <a:gd name="T6" fmla="*/ 418 w 1487"/>
                <a:gd name="T7" fmla="*/ 105 h 467"/>
                <a:gd name="T8" fmla="*/ 409 w 1487"/>
                <a:gd name="T9" fmla="*/ 99 h 467"/>
                <a:gd name="T10" fmla="*/ 379 w 1487"/>
                <a:gd name="T11" fmla="*/ 102 h 467"/>
                <a:gd name="T12" fmla="*/ 385 w 1487"/>
                <a:gd name="T13" fmla="*/ 113 h 467"/>
                <a:gd name="T14" fmla="*/ 385 w 1487"/>
                <a:gd name="T15" fmla="*/ 135 h 467"/>
                <a:gd name="T16" fmla="*/ 119 w 1487"/>
                <a:gd name="T17" fmla="*/ 153 h 467"/>
                <a:gd name="T18" fmla="*/ 105 w 1487"/>
                <a:gd name="T19" fmla="*/ 183 h 467"/>
                <a:gd name="T20" fmla="*/ 96 w 1487"/>
                <a:gd name="T21" fmla="*/ 216 h 467"/>
                <a:gd name="T22" fmla="*/ 99 w 1487"/>
                <a:gd name="T23" fmla="*/ 228 h 467"/>
                <a:gd name="T24" fmla="*/ 89 w 1487"/>
                <a:gd name="T25" fmla="*/ 258 h 467"/>
                <a:gd name="T26" fmla="*/ 86 w 1487"/>
                <a:gd name="T27" fmla="*/ 266 h 467"/>
                <a:gd name="T28" fmla="*/ 89 w 1487"/>
                <a:gd name="T29" fmla="*/ 278 h 467"/>
                <a:gd name="T30" fmla="*/ 79 w 1487"/>
                <a:gd name="T31" fmla="*/ 297 h 467"/>
                <a:gd name="T32" fmla="*/ 55 w 1487"/>
                <a:gd name="T33" fmla="*/ 317 h 467"/>
                <a:gd name="T34" fmla="*/ 49 w 1487"/>
                <a:gd name="T35" fmla="*/ 360 h 467"/>
                <a:gd name="T36" fmla="*/ 22 w 1487"/>
                <a:gd name="T37" fmla="*/ 386 h 467"/>
                <a:gd name="T38" fmla="*/ 29 w 1487"/>
                <a:gd name="T39" fmla="*/ 410 h 467"/>
                <a:gd name="T40" fmla="*/ 29 w 1487"/>
                <a:gd name="T41" fmla="*/ 449 h 467"/>
                <a:gd name="T42" fmla="*/ 22 w 1487"/>
                <a:gd name="T43" fmla="*/ 449 h 467"/>
                <a:gd name="T44" fmla="*/ 0 w 1487"/>
                <a:gd name="T45" fmla="*/ 467 h 467"/>
                <a:gd name="T46" fmla="*/ 385 w 1487"/>
                <a:gd name="T47" fmla="*/ 443 h 467"/>
                <a:gd name="T48" fmla="*/ 861 w 1487"/>
                <a:gd name="T49" fmla="*/ 407 h 467"/>
                <a:gd name="T50" fmla="*/ 1047 w 1487"/>
                <a:gd name="T51" fmla="*/ 390 h 467"/>
                <a:gd name="T52" fmla="*/ 1050 w 1487"/>
                <a:gd name="T53" fmla="*/ 338 h 467"/>
                <a:gd name="T54" fmla="*/ 1067 w 1487"/>
                <a:gd name="T55" fmla="*/ 341 h 467"/>
                <a:gd name="T56" fmla="*/ 1077 w 1487"/>
                <a:gd name="T57" fmla="*/ 338 h 467"/>
                <a:gd name="T58" fmla="*/ 1091 w 1487"/>
                <a:gd name="T59" fmla="*/ 326 h 467"/>
                <a:gd name="T60" fmla="*/ 1091 w 1487"/>
                <a:gd name="T61" fmla="*/ 315 h 467"/>
                <a:gd name="T62" fmla="*/ 1091 w 1487"/>
                <a:gd name="T63" fmla="*/ 302 h 467"/>
                <a:gd name="T64" fmla="*/ 1093 w 1487"/>
                <a:gd name="T65" fmla="*/ 291 h 467"/>
                <a:gd name="T66" fmla="*/ 1111 w 1487"/>
                <a:gd name="T67" fmla="*/ 275 h 467"/>
                <a:gd name="T68" fmla="*/ 1147 w 1487"/>
                <a:gd name="T69" fmla="*/ 263 h 467"/>
                <a:gd name="T70" fmla="*/ 1190 w 1487"/>
                <a:gd name="T71" fmla="*/ 251 h 467"/>
                <a:gd name="T72" fmla="*/ 1234 w 1487"/>
                <a:gd name="T73" fmla="*/ 218 h 467"/>
                <a:gd name="T74" fmla="*/ 1250 w 1487"/>
                <a:gd name="T75" fmla="*/ 213 h 467"/>
                <a:gd name="T76" fmla="*/ 1277 w 1487"/>
                <a:gd name="T77" fmla="*/ 192 h 467"/>
                <a:gd name="T78" fmla="*/ 1280 w 1487"/>
                <a:gd name="T79" fmla="*/ 171 h 467"/>
                <a:gd name="T80" fmla="*/ 1287 w 1487"/>
                <a:gd name="T81" fmla="*/ 171 h 467"/>
                <a:gd name="T82" fmla="*/ 1296 w 1487"/>
                <a:gd name="T83" fmla="*/ 171 h 467"/>
                <a:gd name="T84" fmla="*/ 1303 w 1487"/>
                <a:gd name="T85" fmla="*/ 162 h 467"/>
                <a:gd name="T86" fmla="*/ 1307 w 1487"/>
                <a:gd name="T87" fmla="*/ 156 h 467"/>
                <a:gd name="T88" fmla="*/ 1323 w 1487"/>
                <a:gd name="T89" fmla="*/ 143 h 467"/>
                <a:gd name="T90" fmla="*/ 1327 w 1487"/>
                <a:gd name="T91" fmla="*/ 143 h 467"/>
                <a:gd name="T92" fmla="*/ 1340 w 1487"/>
                <a:gd name="T93" fmla="*/ 153 h 467"/>
                <a:gd name="T94" fmla="*/ 1353 w 1487"/>
                <a:gd name="T95" fmla="*/ 143 h 467"/>
                <a:gd name="T96" fmla="*/ 1357 w 1487"/>
                <a:gd name="T97" fmla="*/ 138 h 467"/>
                <a:gd name="T98" fmla="*/ 1377 w 1487"/>
                <a:gd name="T99" fmla="*/ 123 h 467"/>
                <a:gd name="T100" fmla="*/ 1393 w 1487"/>
                <a:gd name="T101" fmla="*/ 117 h 467"/>
                <a:gd name="T102" fmla="*/ 1423 w 1487"/>
                <a:gd name="T103" fmla="*/ 113 h 467"/>
                <a:gd name="T104" fmla="*/ 1452 w 1487"/>
                <a:gd name="T105" fmla="*/ 69 h 467"/>
                <a:gd name="T106" fmla="*/ 1479 w 1487"/>
                <a:gd name="T107" fmla="*/ 54 h 467"/>
                <a:gd name="T108" fmla="*/ 1479 w 1487"/>
                <a:gd name="T109" fmla="*/ 43 h 467"/>
                <a:gd name="T110" fmla="*/ 1487 w 1487"/>
                <a:gd name="T111" fmla="*/ 30 h 467"/>
                <a:gd name="T112" fmla="*/ 1479 w 1487"/>
                <a:gd name="T113" fmla="*/ 15 h 467"/>
                <a:gd name="T114" fmla="*/ 1487 w 1487"/>
                <a:gd name="T115" fmla="*/ 0 h 4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7"/>
                <a:gd name="T175" fmla="*/ 0 h 467"/>
                <a:gd name="T176" fmla="*/ 1487 w 1487"/>
                <a:gd name="T177" fmla="*/ 467 h 46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7" h="467">
                  <a:moveTo>
                    <a:pt x="1487" y="0"/>
                  </a:moveTo>
                  <a:lnTo>
                    <a:pt x="1184" y="33"/>
                  </a:lnTo>
                  <a:lnTo>
                    <a:pt x="1170" y="45"/>
                  </a:lnTo>
                  <a:lnTo>
                    <a:pt x="418" y="105"/>
                  </a:lnTo>
                  <a:lnTo>
                    <a:pt x="409" y="99"/>
                  </a:lnTo>
                  <a:lnTo>
                    <a:pt x="379" y="102"/>
                  </a:lnTo>
                  <a:lnTo>
                    <a:pt x="385" y="113"/>
                  </a:lnTo>
                  <a:lnTo>
                    <a:pt x="385" y="135"/>
                  </a:lnTo>
                  <a:lnTo>
                    <a:pt x="119" y="153"/>
                  </a:lnTo>
                  <a:lnTo>
                    <a:pt x="105" y="183"/>
                  </a:lnTo>
                  <a:lnTo>
                    <a:pt x="96" y="216"/>
                  </a:lnTo>
                  <a:lnTo>
                    <a:pt x="99" y="228"/>
                  </a:lnTo>
                  <a:lnTo>
                    <a:pt x="89" y="258"/>
                  </a:lnTo>
                  <a:lnTo>
                    <a:pt x="86" y="266"/>
                  </a:lnTo>
                  <a:lnTo>
                    <a:pt x="89" y="278"/>
                  </a:lnTo>
                  <a:lnTo>
                    <a:pt x="79" y="297"/>
                  </a:lnTo>
                  <a:lnTo>
                    <a:pt x="55" y="317"/>
                  </a:lnTo>
                  <a:lnTo>
                    <a:pt x="49" y="360"/>
                  </a:lnTo>
                  <a:lnTo>
                    <a:pt x="22" y="386"/>
                  </a:lnTo>
                  <a:lnTo>
                    <a:pt x="29" y="410"/>
                  </a:lnTo>
                  <a:lnTo>
                    <a:pt x="29" y="449"/>
                  </a:lnTo>
                  <a:lnTo>
                    <a:pt x="22" y="449"/>
                  </a:lnTo>
                  <a:lnTo>
                    <a:pt x="0" y="467"/>
                  </a:lnTo>
                  <a:lnTo>
                    <a:pt x="385" y="443"/>
                  </a:lnTo>
                  <a:lnTo>
                    <a:pt x="861" y="407"/>
                  </a:lnTo>
                  <a:lnTo>
                    <a:pt x="1047" y="390"/>
                  </a:lnTo>
                  <a:lnTo>
                    <a:pt x="1050" y="338"/>
                  </a:lnTo>
                  <a:lnTo>
                    <a:pt x="1067" y="341"/>
                  </a:lnTo>
                  <a:lnTo>
                    <a:pt x="1077" y="338"/>
                  </a:lnTo>
                  <a:lnTo>
                    <a:pt x="1091" y="326"/>
                  </a:lnTo>
                  <a:lnTo>
                    <a:pt x="1091" y="315"/>
                  </a:lnTo>
                  <a:lnTo>
                    <a:pt x="1091" y="302"/>
                  </a:lnTo>
                  <a:lnTo>
                    <a:pt x="1093" y="291"/>
                  </a:lnTo>
                  <a:lnTo>
                    <a:pt x="1111" y="275"/>
                  </a:lnTo>
                  <a:lnTo>
                    <a:pt x="1147" y="263"/>
                  </a:lnTo>
                  <a:lnTo>
                    <a:pt x="1190" y="251"/>
                  </a:lnTo>
                  <a:lnTo>
                    <a:pt x="1234" y="218"/>
                  </a:lnTo>
                  <a:lnTo>
                    <a:pt x="1250" y="213"/>
                  </a:lnTo>
                  <a:lnTo>
                    <a:pt x="1277" y="192"/>
                  </a:lnTo>
                  <a:lnTo>
                    <a:pt x="1280" y="171"/>
                  </a:lnTo>
                  <a:lnTo>
                    <a:pt x="1287" y="171"/>
                  </a:lnTo>
                  <a:lnTo>
                    <a:pt x="1296" y="171"/>
                  </a:lnTo>
                  <a:lnTo>
                    <a:pt x="1303" y="162"/>
                  </a:lnTo>
                  <a:lnTo>
                    <a:pt x="1307" y="156"/>
                  </a:lnTo>
                  <a:lnTo>
                    <a:pt x="1323" y="143"/>
                  </a:lnTo>
                  <a:lnTo>
                    <a:pt x="1327" y="143"/>
                  </a:lnTo>
                  <a:lnTo>
                    <a:pt x="1340" y="153"/>
                  </a:lnTo>
                  <a:lnTo>
                    <a:pt x="1353" y="143"/>
                  </a:lnTo>
                  <a:lnTo>
                    <a:pt x="1357" y="138"/>
                  </a:lnTo>
                  <a:lnTo>
                    <a:pt x="1377" y="123"/>
                  </a:lnTo>
                  <a:lnTo>
                    <a:pt x="1393" y="117"/>
                  </a:lnTo>
                  <a:lnTo>
                    <a:pt x="1423" y="113"/>
                  </a:lnTo>
                  <a:lnTo>
                    <a:pt x="1452" y="69"/>
                  </a:lnTo>
                  <a:lnTo>
                    <a:pt x="1479" y="54"/>
                  </a:lnTo>
                  <a:lnTo>
                    <a:pt x="1479" y="43"/>
                  </a:lnTo>
                  <a:lnTo>
                    <a:pt x="1487" y="30"/>
                  </a:lnTo>
                  <a:lnTo>
                    <a:pt x="1479" y="15"/>
                  </a:lnTo>
                  <a:lnTo>
                    <a:pt x="1487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4" name="Freeform 26"/>
            <p:cNvSpPr>
              <a:spLocks noChangeAspect="1"/>
            </p:cNvSpPr>
            <p:nvPr/>
          </p:nvSpPr>
          <p:spPr bwMode="auto">
            <a:xfrm>
              <a:off x="8248" y="3873"/>
              <a:ext cx="755" cy="766"/>
            </a:xfrm>
            <a:custGeom>
              <a:avLst/>
              <a:gdLst>
                <a:gd name="T0" fmla="*/ 67 w 755"/>
                <a:gd name="T1" fmla="*/ 669 h 766"/>
                <a:gd name="T2" fmla="*/ 99 w 755"/>
                <a:gd name="T3" fmla="*/ 679 h 766"/>
                <a:gd name="T4" fmla="*/ 126 w 755"/>
                <a:gd name="T5" fmla="*/ 667 h 766"/>
                <a:gd name="T6" fmla="*/ 180 w 755"/>
                <a:gd name="T7" fmla="*/ 721 h 766"/>
                <a:gd name="T8" fmla="*/ 240 w 755"/>
                <a:gd name="T9" fmla="*/ 727 h 766"/>
                <a:gd name="T10" fmla="*/ 292 w 755"/>
                <a:gd name="T11" fmla="*/ 735 h 766"/>
                <a:gd name="T12" fmla="*/ 336 w 755"/>
                <a:gd name="T13" fmla="*/ 745 h 766"/>
                <a:gd name="T14" fmla="*/ 366 w 755"/>
                <a:gd name="T15" fmla="*/ 735 h 766"/>
                <a:gd name="T16" fmla="*/ 386 w 755"/>
                <a:gd name="T17" fmla="*/ 721 h 766"/>
                <a:gd name="T18" fmla="*/ 416 w 755"/>
                <a:gd name="T19" fmla="*/ 718 h 766"/>
                <a:gd name="T20" fmla="*/ 456 w 755"/>
                <a:gd name="T21" fmla="*/ 748 h 766"/>
                <a:gd name="T22" fmla="*/ 482 w 755"/>
                <a:gd name="T23" fmla="*/ 766 h 766"/>
                <a:gd name="T24" fmla="*/ 522 w 755"/>
                <a:gd name="T25" fmla="*/ 735 h 766"/>
                <a:gd name="T26" fmla="*/ 536 w 755"/>
                <a:gd name="T27" fmla="*/ 706 h 766"/>
                <a:gd name="T28" fmla="*/ 552 w 755"/>
                <a:gd name="T29" fmla="*/ 634 h 766"/>
                <a:gd name="T30" fmla="*/ 583 w 755"/>
                <a:gd name="T31" fmla="*/ 658 h 766"/>
                <a:gd name="T32" fmla="*/ 595 w 755"/>
                <a:gd name="T33" fmla="*/ 613 h 766"/>
                <a:gd name="T34" fmla="*/ 629 w 755"/>
                <a:gd name="T35" fmla="*/ 565 h 766"/>
                <a:gd name="T36" fmla="*/ 642 w 755"/>
                <a:gd name="T37" fmla="*/ 540 h 766"/>
                <a:gd name="T38" fmla="*/ 679 w 755"/>
                <a:gd name="T39" fmla="*/ 538 h 766"/>
                <a:gd name="T40" fmla="*/ 715 w 755"/>
                <a:gd name="T41" fmla="*/ 495 h 766"/>
                <a:gd name="T42" fmla="*/ 742 w 755"/>
                <a:gd name="T43" fmla="*/ 477 h 766"/>
                <a:gd name="T44" fmla="*/ 735 w 755"/>
                <a:gd name="T45" fmla="*/ 442 h 766"/>
                <a:gd name="T46" fmla="*/ 745 w 755"/>
                <a:gd name="T47" fmla="*/ 409 h 766"/>
                <a:gd name="T48" fmla="*/ 722 w 755"/>
                <a:gd name="T49" fmla="*/ 319 h 766"/>
                <a:gd name="T50" fmla="*/ 739 w 755"/>
                <a:gd name="T51" fmla="*/ 279 h 766"/>
                <a:gd name="T52" fmla="*/ 755 w 755"/>
                <a:gd name="T53" fmla="*/ 271 h 766"/>
                <a:gd name="T54" fmla="*/ 619 w 755"/>
                <a:gd name="T55" fmla="*/ 39 h 766"/>
                <a:gd name="T56" fmla="*/ 566 w 755"/>
                <a:gd name="T57" fmla="*/ 72 h 766"/>
                <a:gd name="T58" fmla="*/ 499 w 755"/>
                <a:gd name="T59" fmla="*/ 127 h 766"/>
                <a:gd name="T60" fmla="*/ 459 w 755"/>
                <a:gd name="T61" fmla="*/ 127 h 766"/>
                <a:gd name="T62" fmla="*/ 403 w 755"/>
                <a:gd name="T63" fmla="*/ 160 h 766"/>
                <a:gd name="T64" fmla="*/ 353 w 755"/>
                <a:gd name="T65" fmla="*/ 147 h 766"/>
                <a:gd name="T66" fmla="*/ 333 w 755"/>
                <a:gd name="T67" fmla="*/ 150 h 766"/>
                <a:gd name="T68" fmla="*/ 333 w 755"/>
                <a:gd name="T69" fmla="*/ 135 h 766"/>
                <a:gd name="T70" fmla="*/ 256 w 755"/>
                <a:gd name="T71" fmla="*/ 118 h 766"/>
                <a:gd name="T72" fmla="*/ 219 w 755"/>
                <a:gd name="T73" fmla="*/ 118 h 766"/>
                <a:gd name="T74" fmla="*/ 0 w 755"/>
                <a:gd name="T75" fmla="*/ 135 h 76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55"/>
                <a:gd name="T115" fmla="*/ 0 h 766"/>
                <a:gd name="T116" fmla="*/ 755 w 755"/>
                <a:gd name="T117" fmla="*/ 766 h 76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55" h="766">
                  <a:moveTo>
                    <a:pt x="0" y="135"/>
                  </a:moveTo>
                  <a:lnTo>
                    <a:pt x="67" y="669"/>
                  </a:lnTo>
                  <a:lnTo>
                    <a:pt x="83" y="669"/>
                  </a:lnTo>
                  <a:lnTo>
                    <a:pt x="99" y="679"/>
                  </a:lnTo>
                  <a:lnTo>
                    <a:pt x="110" y="679"/>
                  </a:lnTo>
                  <a:lnTo>
                    <a:pt x="126" y="667"/>
                  </a:lnTo>
                  <a:lnTo>
                    <a:pt x="163" y="691"/>
                  </a:lnTo>
                  <a:lnTo>
                    <a:pt x="180" y="721"/>
                  </a:lnTo>
                  <a:lnTo>
                    <a:pt x="207" y="730"/>
                  </a:lnTo>
                  <a:lnTo>
                    <a:pt x="240" y="727"/>
                  </a:lnTo>
                  <a:lnTo>
                    <a:pt x="280" y="751"/>
                  </a:lnTo>
                  <a:lnTo>
                    <a:pt x="292" y="735"/>
                  </a:lnTo>
                  <a:lnTo>
                    <a:pt x="306" y="730"/>
                  </a:lnTo>
                  <a:lnTo>
                    <a:pt x="336" y="745"/>
                  </a:lnTo>
                  <a:lnTo>
                    <a:pt x="363" y="742"/>
                  </a:lnTo>
                  <a:lnTo>
                    <a:pt x="366" y="735"/>
                  </a:lnTo>
                  <a:lnTo>
                    <a:pt x="382" y="730"/>
                  </a:lnTo>
                  <a:lnTo>
                    <a:pt x="386" y="721"/>
                  </a:lnTo>
                  <a:lnTo>
                    <a:pt x="409" y="706"/>
                  </a:lnTo>
                  <a:lnTo>
                    <a:pt x="416" y="718"/>
                  </a:lnTo>
                  <a:lnTo>
                    <a:pt x="432" y="742"/>
                  </a:lnTo>
                  <a:lnTo>
                    <a:pt x="456" y="748"/>
                  </a:lnTo>
                  <a:lnTo>
                    <a:pt x="473" y="760"/>
                  </a:lnTo>
                  <a:lnTo>
                    <a:pt x="482" y="766"/>
                  </a:lnTo>
                  <a:lnTo>
                    <a:pt x="506" y="766"/>
                  </a:lnTo>
                  <a:lnTo>
                    <a:pt x="522" y="735"/>
                  </a:lnTo>
                  <a:lnTo>
                    <a:pt x="536" y="730"/>
                  </a:lnTo>
                  <a:lnTo>
                    <a:pt x="536" y="706"/>
                  </a:lnTo>
                  <a:lnTo>
                    <a:pt x="536" y="682"/>
                  </a:lnTo>
                  <a:lnTo>
                    <a:pt x="552" y="634"/>
                  </a:lnTo>
                  <a:lnTo>
                    <a:pt x="566" y="634"/>
                  </a:lnTo>
                  <a:lnTo>
                    <a:pt x="583" y="658"/>
                  </a:lnTo>
                  <a:lnTo>
                    <a:pt x="602" y="637"/>
                  </a:lnTo>
                  <a:lnTo>
                    <a:pt x="595" y="613"/>
                  </a:lnTo>
                  <a:lnTo>
                    <a:pt x="612" y="577"/>
                  </a:lnTo>
                  <a:lnTo>
                    <a:pt x="629" y="565"/>
                  </a:lnTo>
                  <a:lnTo>
                    <a:pt x="629" y="556"/>
                  </a:lnTo>
                  <a:lnTo>
                    <a:pt x="642" y="540"/>
                  </a:lnTo>
                  <a:lnTo>
                    <a:pt x="658" y="544"/>
                  </a:lnTo>
                  <a:lnTo>
                    <a:pt x="679" y="538"/>
                  </a:lnTo>
                  <a:lnTo>
                    <a:pt x="682" y="532"/>
                  </a:lnTo>
                  <a:lnTo>
                    <a:pt x="715" y="495"/>
                  </a:lnTo>
                  <a:lnTo>
                    <a:pt x="722" y="493"/>
                  </a:lnTo>
                  <a:lnTo>
                    <a:pt x="742" y="477"/>
                  </a:lnTo>
                  <a:lnTo>
                    <a:pt x="739" y="454"/>
                  </a:lnTo>
                  <a:lnTo>
                    <a:pt x="735" y="442"/>
                  </a:lnTo>
                  <a:lnTo>
                    <a:pt x="735" y="427"/>
                  </a:lnTo>
                  <a:lnTo>
                    <a:pt x="745" y="409"/>
                  </a:lnTo>
                  <a:lnTo>
                    <a:pt x="755" y="334"/>
                  </a:lnTo>
                  <a:lnTo>
                    <a:pt x="722" y="319"/>
                  </a:lnTo>
                  <a:lnTo>
                    <a:pt x="748" y="301"/>
                  </a:lnTo>
                  <a:lnTo>
                    <a:pt x="739" y="279"/>
                  </a:lnTo>
                  <a:lnTo>
                    <a:pt x="752" y="271"/>
                  </a:lnTo>
                  <a:lnTo>
                    <a:pt x="755" y="271"/>
                  </a:lnTo>
                  <a:lnTo>
                    <a:pt x="706" y="0"/>
                  </a:lnTo>
                  <a:lnTo>
                    <a:pt x="619" y="39"/>
                  </a:lnTo>
                  <a:lnTo>
                    <a:pt x="583" y="61"/>
                  </a:lnTo>
                  <a:lnTo>
                    <a:pt x="566" y="72"/>
                  </a:lnTo>
                  <a:lnTo>
                    <a:pt x="515" y="121"/>
                  </a:lnTo>
                  <a:lnTo>
                    <a:pt x="499" y="127"/>
                  </a:lnTo>
                  <a:lnTo>
                    <a:pt x="485" y="127"/>
                  </a:lnTo>
                  <a:lnTo>
                    <a:pt x="459" y="127"/>
                  </a:lnTo>
                  <a:lnTo>
                    <a:pt x="443" y="130"/>
                  </a:lnTo>
                  <a:lnTo>
                    <a:pt x="403" y="160"/>
                  </a:lnTo>
                  <a:lnTo>
                    <a:pt x="386" y="160"/>
                  </a:lnTo>
                  <a:lnTo>
                    <a:pt x="353" y="147"/>
                  </a:lnTo>
                  <a:lnTo>
                    <a:pt x="342" y="154"/>
                  </a:lnTo>
                  <a:lnTo>
                    <a:pt x="333" y="150"/>
                  </a:lnTo>
                  <a:lnTo>
                    <a:pt x="342" y="138"/>
                  </a:lnTo>
                  <a:lnTo>
                    <a:pt x="333" y="135"/>
                  </a:lnTo>
                  <a:lnTo>
                    <a:pt x="309" y="132"/>
                  </a:lnTo>
                  <a:lnTo>
                    <a:pt x="256" y="118"/>
                  </a:lnTo>
                  <a:lnTo>
                    <a:pt x="246" y="112"/>
                  </a:lnTo>
                  <a:lnTo>
                    <a:pt x="219" y="118"/>
                  </a:lnTo>
                  <a:lnTo>
                    <a:pt x="219" y="109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5" name="Freeform 27"/>
            <p:cNvSpPr>
              <a:spLocks noChangeAspect="1"/>
            </p:cNvSpPr>
            <p:nvPr/>
          </p:nvSpPr>
          <p:spPr bwMode="auto">
            <a:xfrm>
              <a:off x="8953" y="3707"/>
              <a:ext cx="1059" cy="621"/>
            </a:xfrm>
            <a:custGeom>
              <a:avLst/>
              <a:gdLst>
                <a:gd name="T0" fmla="*/ 263 w 1059"/>
                <a:gd name="T1" fmla="*/ 589 h 621"/>
                <a:gd name="T2" fmla="*/ 740 w 1059"/>
                <a:gd name="T3" fmla="*/ 504 h 621"/>
                <a:gd name="T4" fmla="*/ 893 w 1059"/>
                <a:gd name="T5" fmla="*/ 480 h 621"/>
                <a:gd name="T6" fmla="*/ 897 w 1059"/>
                <a:gd name="T7" fmla="*/ 480 h 621"/>
                <a:gd name="T8" fmla="*/ 900 w 1059"/>
                <a:gd name="T9" fmla="*/ 478 h 621"/>
                <a:gd name="T10" fmla="*/ 903 w 1059"/>
                <a:gd name="T11" fmla="*/ 465 h 621"/>
                <a:gd name="T12" fmla="*/ 919 w 1059"/>
                <a:gd name="T13" fmla="*/ 450 h 621"/>
                <a:gd name="T14" fmla="*/ 936 w 1059"/>
                <a:gd name="T15" fmla="*/ 447 h 621"/>
                <a:gd name="T16" fmla="*/ 954 w 1059"/>
                <a:gd name="T17" fmla="*/ 450 h 621"/>
                <a:gd name="T18" fmla="*/ 997 w 1059"/>
                <a:gd name="T19" fmla="*/ 423 h 621"/>
                <a:gd name="T20" fmla="*/ 1004 w 1059"/>
                <a:gd name="T21" fmla="*/ 402 h 621"/>
                <a:gd name="T22" fmla="*/ 1030 w 1059"/>
                <a:gd name="T23" fmla="*/ 378 h 621"/>
                <a:gd name="T24" fmla="*/ 1057 w 1059"/>
                <a:gd name="T25" fmla="*/ 363 h 621"/>
                <a:gd name="T26" fmla="*/ 1059 w 1059"/>
                <a:gd name="T27" fmla="*/ 357 h 621"/>
                <a:gd name="T28" fmla="*/ 1033 w 1059"/>
                <a:gd name="T29" fmla="*/ 338 h 621"/>
                <a:gd name="T30" fmla="*/ 1024 w 1059"/>
                <a:gd name="T31" fmla="*/ 330 h 621"/>
                <a:gd name="T32" fmla="*/ 1013 w 1059"/>
                <a:gd name="T33" fmla="*/ 327 h 621"/>
                <a:gd name="T34" fmla="*/ 1007 w 1059"/>
                <a:gd name="T35" fmla="*/ 317 h 621"/>
                <a:gd name="T36" fmla="*/ 987 w 1059"/>
                <a:gd name="T37" fmla="*/ 314 h 621"/>
                <a:gd name="T38" fmla="*/ 980 w 1059"/>
                <a:gd name="T39" fmla="*/ 290 h 621"/>
                <a:gd name="T40" fmla="*/ 956 w 1059"/>
                <a:gd name="T41" fmla="*/ 284 h 621"/>
                <a:gd name="T42" fmla="*/ 954 w 1059"/>
                <a:gd name="T43" fmla="*/ 284 h 621"/>
                <a:gd name="T44" fmla="*/ 950 w 1059"/>
                <a:gd name="T45" fmla="*/ 246 h 621"/>
                <a:gd name="T46" fmla="*/ 963 w 1059"/>
                <a:gd name="T47" fmla="*/ 239 h 621"/>
                <a:gd name="T48" fmla="*/ 960 w 1059"/>
                <a:gd name="T49" fmla="*/ 217 h 621"/>
                <a:gd name="T50" fmla="*/ 947 w 1059"/>
                <a:gd name="T51" fmla="*/ 206 h 621"/>
                <a:gd name="T52" fmla="*/ 947 w 1059"/>
                <a:gd name="T53" fmla="*/ 200 h 621"/>
                <a:gd name="T54" fmla="*/ 950 w 1059"/>
                <a:gd name="T55" fmla="*/ 194 h 621"/>
                <a:gd name="T56" fmla="*/ 971 w 1059"/>
                <a:gd name="T57" fmla="*/ 175 h 621"/>
                <a:gd name="T58" fmla="*/ 977 w 1059"/>
                <a:gd name="T59" fmla="*/ 146 h 621"/>
                <a:gd name="T60" fmla="*/ 977 w 1059"/>
                <a:gd name="T61" fmla="*/ 136 h 621"/>
                <a:gd name="T62" fmla="*/ 990 w 1059"/>
                <a:gd name="T63" fmla="*/ 119 h 621"/>
                <a:gd name="T64" fmla="*/ 1000 w 1059"/>
                <a:gd name="T65" fmla="*/ 112 h 621"/>
                <a:gd name="T66" fmla="*/ 983 w 1059"/>
                <a:gd name="T67" fmla="*/ 104 h 621"/>
                <a:gd name="T68" fmla="*/ 940 w 1059"/>
                <a:gd name="T69" fmla="*/ 100 h 621"/>
                <a:gd name="T70" fmla="*/ 940 w 1059"/>
                <a:gd name="T71" fmla="*/ 95 h 621"/>
                <a:gd name="T72" fmla="*/ 930 w 1059"/>
                <a:gd name="T73" fmla="*/ 88 h 621"/>
                <a:gd name="T74" fmla="*/ 926 w 1059"/>
                <a:gd name="T75" fmla="*/ 73 h 621"/>
                <a:gd name="T76" fmla="*/ 907 w 1059"/>
                <a:gd name="T77" fmla="*/ 34 h 621"/>
                <a:gd name="T78" fmla="*/ 893 w 1059"/>
                <a:gd name="T79" fmla="*/ 31 h 621"/>
                <a:gd name="T80" fmla="*/ 887 w 1059"/>
                <a:gd name="T81" fmla="*/ 24 h 621"/>
                <a:gd name="T82" fmla="*/ 880 w 1059"/>
                <a:gd name="T83" fmla="*/ 28 h 621"/>
                <a:gd name="T84" fmla="*/ 873 w 1059"/>
                <a:gd name="T85" fmla="*/ 22 h 621"/>
                <a:gd name="T86" fmla="*/ 870 w 1059"/>
                <a:gd name="T87" fmla="*/ 10 h 621"/>
                <a:gd name="T88" fmla="*/ 857 w 1059"/>
                <a:gd name="T89" fmla="*/ 0 h 621"/>
                <a:gd name="T90" fmla="*/ 126 w 1059"/>
                <a:gd name="T91" fmla="*/ 133 h 621"/>
                <a:gd name="T92" fmla="*/ 113 w 1059"/>
                <a:gd name="T93" fmla="*/ 79 h 621"/>
                <a:gd name="T94" fmla="*/ 73 w 1059"/>
                <a:gd name="T95" fmla="*/ 116 h 621"/>
                <a:gd name="T96" fmla="*/ 67 w 1059"/>
                <a:gd name="T97" fmla="*/ 119 h 621"/>
                <a:gd name="T98" fmla="*/ 59 w 1059"/>
                <a:gd name="T99" fmla="*/ 112 h 621"/>
                <a:gd name="T100" fmla="*/ 56 w 1059"/>
                <a:gd name="T101" fmla="*/ 112 h 621"/>
                <a:gd name="T102" fmla="*/ 46 w 1059"/>
                <a:gd name="T103" fmla="*/ 133 h 621"/>
                <a:gd name="T104" fmla="*/ 9 w 1059"/>
                <a:gd name="T105" fmla="*/ 157 h 621"/>
                <a:gd name="T106" fmla="*/ 0 w 1059"/>
                <a:gd name="T107" fmla="*/ 167 h 621"/>
                <a:gd name="T108" fmla="*/ 50 w 1059"/>
                <a:gd name="T109" fmla="*/ 438 h 621"/>
                <a:gd name="T110" fmla="*/ 86 w 1059"/>
                <a:gd name="T111" fmla="*/ 621 h 621"/>
                <a:gd name="T112" fmla="*/ 263 w 1059"/>
                <a:gd name="T113" fmla="*/ 589 h 62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59"/>
                <a:gd name="T172" fmla="*/ 0 h 621"/>
                <a:gd name="T173" fmla="*/ 1059 w 1059"/>
                <a:gd name="T174" fmla="*/ 621 h 62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59" h="621">
                  <a:moveTo>
                    <a:pt x="263" y="589"/>
                  </a:moveTo>
                  <a:lnTo>
                    <a:pt x="740" y="504"/>
                  </a:lnTo>
                  <a:lnTo>
                    <a:pt x="893" y="480"/>
                  </a:lnTo>
                  <a:lnTo>
                    <a:pt x="897" y="480"/>
                  </a:lnTo>
                  <a:lnTo>
                    <a:pt x="900" y="478"/>
                  </a:lnTo>
                  <a:lnTo>
                    <a:pt x="903" y="465"/>
                  </a:lnTo>
                  <a:lnTo>
                    <a:pt x="919" y="450"/>
                  </a:lnTo>
                  <a:lnTo>
                    <a:pt x="936" y="447"/>
                  </a:lnTo>
                  <a:lnTo>
                    <a:pt x="954" y="450"/>
                  </a:lnTo>
                  <a:lnTo>
                    <a:pt x="997" y="423"/>
                  </a:lnTo>
                  <a:lnTo>
                    <a:pt x="1004" y="402"/>
                  </a:lnTo>
                  <a:lnTo>
                    <a:pt x="1030" y="378"/>
                  </a:lnTo>
                  <a:lnTo>
                    <a:pt x="1057" y="363"/>
                  </a:lnTo>
                  <a:lnTo>
                    <a:pt x="1059" y="357"/>
                  </a:lnTo>
                  <a:lnTo>
                    <a:pt x="1033" y="338"/>
                  </a:lnTo>
                  <a:lnTo>
                    <a:pt x="1024" y="330"/>
                  </a:lnTo>
                  <a:lnTo>
                    <a:pt x="1013" y="327"/>
                  </a:lnTo>
                  <a:lnTo>
                    <a:pt x="1007" y="317"/>
                  </a:lnTo>
                  <a:lnTo>
                    <a:pt x="987" y="314"/>
                  </a:lnTo>
                  <a:lnTo>
                    <a:pt x="980" y="290"/>
                  </a:lnTo>
                  <a:lnTo>
                    <a:pt x="956" y="284"/>
                  </a:lnTo>
                  <a:lnTo>
                    <a:pt x="954" y="284"/>
                  </a:lnTo>
                  <a:lnTo>
                    <a:pt x="950" y="246"/>
                  </a:lnTo>
                  <a:lnTo>
                    <a:pt x="963" y="239"/>
                  </a:lnTo>
                  <a:lnTo>
                    <a:pt x="960" y="217"/>
                  </a:lnTo>
                  <a:lnTo>
                    <a:pt x="947" y="206"/>
                  </a:lnTo>
                  <a:lnTo>
                    <a:pt x="947" y="200"/>
                  </a:lnTo>
                  <a:lnTo>
                    <a:pt x="950" y="194"/>
                  </a:lnTo>
                  <a:lnTo>
                    <a:pt x="971" y="175"/>
                  </a:lnTo>
                  <a:lnTo>
                    <a:pt x="977" y="146"/>
                  </a:lnTo>
                  <a:lnTo>
                    <a:pt x="977" y="136"/>
                  </a:lnTo>
                  <a:lnTo>
                    <a:pt x="990" y="119"/>
                  </a:lnTo>
                  <a:lnTo>
                    <a:pt x="1000" y="112"/>
                  </a:lnTo>
                  <a:lnTo>
                    <a:pt x="983" y="104"/>
                  </a:lnTo>
                  <a:lnTo>
                    <a:pt x="940" y="100"/>
                  </a:lnTo>
                  <a:lnTo>
                    <a:pt x="940" y="95"/>
                  </a:lnTo>
                  <a:lnTo>
                    <a:pt x="930" y="88"/>
                  </a:lnTo>
                  <a:lnTo>
                    <a:pt x="926" y="73"/>
                  </a:lnTo>
                  <a:lnTo>
                    <a:pt x="907" y="34"/>
                  </a:lnTo>
                  <a:lnTo>
                    <a:pt x="893" y="31"/>
                  </a:lnTo>
                  <a:lnTo>
                    <a:pt x="887" y="24"/>
                  </a:lnTo>
                  <a:lnTo>
                    <a:pt x="880" y="28"/>
                  </a:lnTo>
                  <a:lnTo>
                    <a:pt x="873" y="22"/>
                  </a:lnTo>
                  <a:lnTo>
                    <a:pt x="870" y="10"/>
                  </a:lnTo>
                  <a:lnTo>
                    <a:pt x="857" y="0"/>
                  </a:lnTo>
                  <a:lnTo>
                    <a:pt x="126" y="133"/>
                  </a:lnTo>
                  <a:lnTo>
                    <a:pt x="113" y="79"/>
                  </a:lnTo>
                  <a:lnTo>
                    <a:pt x="73" y="116"/>
                  </a:lnTo>
                  <a:lnTo>
                    <a:pt x="67" y="119"/>
                  </a:lnTo>
                  <a:lnTo>
                    <a:pt x="59" y="112"/>
                  </a:lnTo>
                  <a:lnTo>
                    <a:pt x="56" y="112"/>
                  </a:lnTo>
                  <a:lnTo>
                    <a:pt x="46" y="133"/>
                  </a:lnTo>
                  <a:lnTo>
                    <a:pt x="9" y="157"/>
                  </a:lnTo>
                  <a:lnTo>
                    <a:pt x="0" y="167"/>
                  </a:lnTo>
                  <a:lnTo>
                    <a:pt x="50" y="438"/>
                  </a:lnTo>
                  <a:lnTo>
                    <a:pt x="86" y="621"/>
                  </a:lnTo>
                  <a:lnTo>
                    <a:pt x="263" y="58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6" name="Freeform 28"/>
            <p:cNvSpPr>
              <a:spLocks noChangeAspect="1"/>
            </p:cNvSpPr>
            <p:nvPr/>
          </p:nvSpPr>
          <p:spPr bwMode="auto">
            <a:xfrm>
              <a:off x="8630" y="4277"/>
              <a:ext cx="1376" cy="716"/>
            </a:xfrm>
            <a:custGeom>
              <a:avLst/>
              <a:gdLst>
                <a:gd name="T0" fmla="*/ 904 w 1376"/>
                <a:gd name="T1" fmla="*/ 601 h 716"/>
                <a:gd name="T2" fmla="*/ 419 w 1376"/>
                <a:gd name="T3" fmla="*/ 671 h 716"/>
                <a:gd name="T4" fmla="*/ 349 w 1376"/>
                <a:gd name="T5" fmla="*/ 681 h 716"/>
                <a:gd name="T6" fmla="*/ 303 w 1376"/>
                <a:gd name="T7" fmla="*/ 681 h 716"/>
                <a:gd name="T8" fmla="*/ 0 w 1376"/>
                <a:gd name="T9" fmla="*/ 716 h 716"/>
                <a:gd name="T10" fmla="*/ 76 w 1376"/>
                <a:gd name="T11" fmla="*/ 681 h 716"/>
                <a:gd name="T12" fmla="*/ 120 w 1376"/>
                <a:gd name="T13" fmla="*/ 641 h 716"/>
                <a:gd name="T14" fmla="*/ 126 w 1376"/>
                <a:gd name="T15" fmla="*/ 620 h 716"/>
                <a:gd name="T16" fmla="*/ 146 w 1376"/>
                <a:gd name="T17" fmla="*/ 593 h 716"/>
                <a:gd name="T18" fmla="*/ 256 w 1376"/>
                <a:gd name="T19" fmla="*/ 505 h 716"/>
                <a:gd name="T20" fmla="*/ 269 w 1376"/>
                <a:gd name="T21" fmla="*/ 493 h 716"/>
                <a:gd name="T22" fmla="*/ 289 w 1376"/>
                <a:gd name="T23" fmla="*/ 532 h 716"/>
                <a:gd name="T24" fmla="*/ 349 w 1376"/>
                <a:gd name="T25" fmla="*/ 548 h 716"/>
                <a:gd name="T26" fmla="*/ 373 w 1376"/>
                <a:gd name="T27" fmla="*/ 523 h 716"/>
                <a:gd name="T28" fmla="*/ 402 w 1376"/>
                <a:gd name="T29" fmla="*/ 526 h 716"/>
                <a:gd name="T30" fmla="*/ 422 w 1376"/>
                <a:gd name="T31" fmla="*/ 526 h 716"/>
                <a:gd name="T32" fmla="*/ 476 w 1376"/>
                <a:gd name="T33" fmla="*/ 484 h 716"/>
                <a:gd name="T34" fmla="*/ 488 w 1376"/>
                <a:gd name="T35" fmla="*/ 493 h 716"/>
                <a:gd name="T36" fmla="*/ 539 w 1376"/>
                <a:gd name="T37" fmla="*/ 469 h 716"/>
                <a:gd name="T38" fmla="*/ 562 w 1376"/>
                <a:gd name="T39" fmla="*/ 420 h 716"/>
                <a:gd name="T40" fmla="*/ 595 w 1376"/>
                <a:gd name="T41" fmla="*/ 345 h 716"/>
                <a:gd name="T42" fmla="*/ 642 w 1376"/>
                <a:gd name="T43" fmla="*/ 209 h 716"/>
                <a:gd name="T44" fmla="*/ 665 w 1376"/>
                <a:gd name="T45" fmla="*/ 230 h 716"/>
                <a:gd name="T46" fmla="*/ 701 w 1376"/>
                <a:gd name="T47" fmla="*/ 236 h 716"/>
                <a:gd name="T48" fmla="*/ 732 w 1376"/>
                <a:gd name="T49" fmla="*/ 160 h 716"/>
                <a:gd name="T50" fmla="*/ 764 w 1376"/>
                <a:gd name="T51" fmla="*/ 148 h 716"/>
                <a:gd name="T52" fmla="*/ 791 w 1376"/>
                <a:gd name="T53" fmla="*/ 115 h 716"/>
                <a:gd name="T54" fmla="*/ 817 w 1376"/>
                <a:gd name="T55" fmla="*/ 73 h 716"/>
                <a:gd name="T56" fmla="*/ 828 w 1376"/>
                <a:gd name="T57" fmla="*/ 58 h 716"/>
                <a:gd name="T58" fmla="*/ 822 w 1376"/>
                <a:gd name="T59" fmla="*/ 11 h 716"/>
                <a:gd name="T60" fmla="*/ 835 w 1376"/>
                <a:gd name="T61" fmla="*/ 0 h 716"/>
                <a:gd name="T62" fmla="*/ 928 w 1376"/>
                <a:gd name="T63" fmla="*/ 52 h 716"/>
                <a:gd name="T64" fmla="*/ 941 w 1376"/>
                <a:gd name="T65" fmla="*/ 10 h 716"/>
                <a:gd name="T66" fmla="*/ 971 w 1376"/>
                <a:gd name="T67" fmla="*/ 11 h 716"/>
                <a:gd name="T68" fmla="*/ 974 w 1376"/>
                <a:gd name="T69" fmla="*/ 33 h 716"/>
                <a:gd name="T70" fmla="*/ 1030 w 1376"/>
                <a:gd name="T71" fmla="*/ 52 h 716"/>
                <a:gd name="T72" fmla="*/ 1067 w 1376"/>
                <a:gd name="T73" fmla="*/ 76 h 716"/>
                <a:gd name="T74" fmla="*/ 1080 w 1376"/>
                <a:gd name="T75" fmla="*/ 102 h 716"/>
                <a:gd name="T76" fmla="*/ 1044 w 1376"/>
                <a:gd name="T77" fmla="*/ 169 h 716"/>
                <a:gd name="T78" fmla="*/ 1074 w 1376"/>
                <a:gd name="T79" fmla="*/ 193 h 716"/>
                <a:gd name="T80" fmla="*/ 1117 w 1376"/>
                <a:gd name="T81" fmla="*/ 199 h 716"/>
                <a:gd name="T82" fmla="*/ 1134 w 1376"/>
                <a:gd name="T83" fmla="*/ 209 h 716"/>
                <a:gd name="T84" fmla="*/ 1157 w 1376"/>
                <a:gd name="T85" fmla="*/ 220 h 716"/>
                <a:gd name="T86" fmla="*/ 1173 w 1376"/>
                <a:gd name="T87" fmla="*/ 214 h 716"/>
                <a:gd name="T88" fmla="*/ 1247 w 1376"/>
                <a:gd name="T89" fmla="*/ 242 h 716"/>
                <a:gd name="T90" fmla="*/ 1260 w 1376"/>
                <a:gd name="T91" fmla="*/ 266 h 716"/>
                <a:gd name="T92" fmla="*/ 1254 w 1376"/>
                <a:gd name="T93" fmla="*/ 302 h 716"/>
                <a:gd name="T94" fmla="*/ 1240 w 1376"/>
                <a:gd name="T95" fmla="*/ 314 h 716"/>
                <a:gd name="T96" fmla="*/ 1280 w 1376"/>
                <a:gd name="T97" fmla="*/ 347 h 716"/>
                <a:gd name="T98" fmla="*/ 1277 w 1376"/>
                <a:gd name="T99" fmla="*/ 362 h 716"/>
                <a:gd name="T100" fmla="*/ 1247 w 1376"/>
                <a:gd name="T101" fmla="*/ 369 h 716"/>
                <a:gd name="T102" fmla="*/ 1260 w 1376"/>
                <a:gd name="T103" fmla="*/ 376 h 716"/>
                <a:gd name="T104" fmla="*/ 1247 w 1376"/>
                <a:gd name="T105" fmla="*/ 390 h 716"/>
                <a:gd name="T106" fmla="*/ 1237 w 1376"/>
                <a:gd name="T107" fmla="*/ 393 h 716"/>
                <a:gd name="T108" fmla="*/ 1267 w 1376"/>
                <a:gd name="T109" fmla="*/ 402 h 716"/>
                <a:gd name="T110" fmla="*/ 1293 w 1376"/>
                <a:gd name="T111" fmla="*/ 418 h 716"/>
                <a:gd name="T112" fmla="*/ 1260 w 1376"/>
                <a:gd name="T113" fmla="*/ 439 h 716"/>
                <a:gd name="T114" fmla="*/ 1237 w 1376"/>
                <a:gd name="T115" fmla="*/ 439 h 716"/>
                <a:gd name="T116" fmla="*/ 1270 w 1376"/>
                <a:gd name="T117" fmla="*/ 460 h 716"/>
                <a:gd name="T118" fmla="*/ 1307 w 1376"/>
                <a:gd name="T119" fmla="*/ 439 h 716"/>
                <a:gd name="T120" fmla="*/ 1353 w 1376"/>
                <a:gd name="T121" fmla="*/ 439 h 716"/>
                <a:gd name="T122" fmla="*/ 1376 w 1376"/>
                <a:gd name="T123" fmla="*/ 503 h 716"/>
                <a:gd name="T124" fmla="*/ 1356 w 1376"/>
                <a:gd name="T125" fmla="*/ 514 h 71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376"/>
                <a:gd name="T190" fmla="*/ 0 h 716"/>
                <a:gd name="T191" fmla="*/ 1376 w 1376"/>
                <a:gd name="T192" fmla="*/ 716 h 71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376" h="716">
                  <a:moveTo>
                    <a:pt x="1359" y="523"/>
                  </a:moveTo>
                  <a:lnTo>
                    <a:pt x="904" y="601"/>
                  </a:lnTo>
                  <a:lnTo>
                    <a:pt x="429" y="675"/>
                  </a:lnTo>
                  <a:lnTo>
                    <a:pt x="419" y="671"/>
                  </a:lnTo>
                  <a:lnTo>
                    <a:pt x="399" y="675"/>
                  </a:lnTo>
                  <a:lnTo>
                    <a:pt x="349" y="681"/>
                  </a:lnTo>
                  <a:lnTo>
                    <a:pt x="353" y="671"/>
                  </a:lnTo>
                  <a:lnTo>
                    <a:pt x="303" y="681"/>
                  </a:lnTo>
                  <a:lnTo>
                    <a:pt x="303" y="683"/>
                  </a:lnTo>
                  <a:lnTo>
                    <a:pt x="0" y="716"/>
                  </a:lnTo>
                  <a:lnTo>
                    <a:pt x="13" y="708"/>
                  </a:lnTo>
                  <a:lnTo>
                    <a:pt x="76" y="681"/>
                  </a:lnTo>
                  <a:lnTo>
                    <a:pt x="86" y="665"/>
                  </a:lnTo>
                  <a:lnTo>
                    <a:pt x="120" y="641"/>
                  </a:lnTo>
                  <a:lnTo>
                    <a:pt x="123" y="626"/>
                  </a:lnTo>
                  <a:lnTo>
                    <a:pt x="126" y="620"/>
                  </a:lnTo>
                  <a:lnTo>
                    <a:pt x="146" y="611"/>
                  </a:lnTo>
                  <a:lnTo>
                    <a:pt x="146" y="593"/>
                  </a:lnTo>
                  <a:lnTo>
                    <a:pt x="166" y="578"/>
                  </a:lnTo>
                  <a:lnTo>
                    <a:pt x="256" y="505"/>
                  </a:lnTo>
                  <a:lnTo>
                    <a:pt x="263" y="489"/>
                  </a:lnTo>
                  <a:lnTo>
                    <a:pt x="269" y="493"/>
                  </a:lnTo>
                  <a:lnTo>
                    <a:pt x="263" y="508"/>
                  </a:lnTo>
                  <a:lnTo>
                    <a:pt x="289" y="532"/>
                  </a:lnTo>
                  <a:lnTo>
                    <a:pt x="329" y="548"/>
                  </a:lnTo>
                  <a:lnTo>
                    <a:pt x="349" y="548"/>
                  </a:lnTo>
                  <a:lnTo>
                    <a:pt x="369" y="532"/>
                  </a:lnTo>
                  <a:lnTo>
                    <a:pt x="373" y="523"/>
                  </a:lnTo>
                  <a:lnTo>
                    <a:pt x="386" y="514"/>
                  </a:lnTo>
                  <a:lnTo>
                    <a:pt x="402" y="526"/>
                  </a:lnTo>
                  <a:lnTo>
                    <a:pt x="408" y="529"/>
                  </a:lnTo>
                  <a:lnTo>
                    <a:pt x="422" y="526"/>
                  </a:lnTo>
                  <a:lnTo>
                    <a:pt x="468" y="511"/>
                  </a:lnTo>
                  <a:lnTo>
                    <a:pt x="476" y="484"/>
                  </a:lnTo>
                  <a:lnTo>
                    <a:pt x="478" y="484"/>
                  </a:lnTo>
                  <a:lnTo>
                    <a:pt x="488" y="493"/>
                  </a:lnTo>
                  <a:lnTo>
                    <a:pt x="525" y="462"/>
                  </a:lnTo>
                  <a:lnTo>
                    <a:pt x="539" y="469"/>
                  </a:lnTo>
                  <a:lnTo>
                    <a:pt x="569" y="432"/>
                  </a:lnTo>
                  <a:lnTo>
                    <a:pt x="562" y="420"/>
                  </a:lnTo>
                  <a:lnTo>
                    <a:pt x="565" y="396"/>
                  </a:lnTo>
                  <a:lnTo>
                    <a:pt x="595" y="345"/>
                  </a:lnTo>
                  <a:lnTo>
                    <a:pt x="635" y="209"/>
                  </a:lnTo>
                  <a:lnTo>
                    <a:pt x="642" y="209"/>
                  </a:lnTo>
                  <a:lnTo>
                    <a:pt x="665" y="220"/>
                  </a:lnTo>
                  <a:lnTo>
                    <a:pt x="665" y="230"/>
                  </a:lnTo>
                  <a:lnTo>
                    <a:pt x="678" y="238"/>
                  </a:lnTo>
                  <a:lnTo>
                    <a:pt x="701" y="236"/>
                  </a:lnTo>
                  <a:lnTo>
                    <a:pt x="715" y="212"/>
                  </a:lnTo>
                  <a:lnTo>
                    <a:pt x="732" y="160"/>
                  </a:lnTo>
                  <a:lnTo>
                    <a:pt x="744" y="142"/>
                  </a:lnTo>
                  <a:lnTo>
                    <a:pt x="764" y="148"/>
                  </a:lnTo>
                  <a:lnTo>
                    <a:pt x="778" y="118"/>
                  </a:lnTo>
                  <a:lnTo>
                    <a:pt x="791" y="115"/>
                  </a:lnTo>
                  <a:lnTo>
                    <a:pt x="805" y="100"/>
                  </a:lnTo>
                  <a:lnTo>
                    <a:pt x="817" y="73"/>
                  </a:lnTo>
                  <a:lnTo>
                    <a:pt x="825" y="66"/>
                  </a:lnTo>
                  <a:lnTo>
                    <a:pt x="828" y="58"/>
                  </a:lnTo>
                  <a:lnTo>
                    <a:pt x="817" y="52"/>
                  </a:lnTo>
                  <a:lnTo>
                    <a:pt x="822" y="11"/>
                  </a:lnTo>
                  <a:lnTo>
                    <a:pt x="828" y="2"/>
                  </a:lnTo>
                  <a:lnTo>
                    <a:pt x="835" y="0"/>
                  </a:lnTo>
                  <a:lnTo>
                    <a:pt x="914" y="45"/>
                  </a:lnTo>
                  <a:lnTo>
                    <a:pt x="928" y="52"/>
                  </a:lnTo>
                  <a:lnTo>
                    <a:pt x="931" y="48"/>
                  </a:lnTo>
                  <a:lnTo>
                    <a:pt x="941" y="10"/>
                  </a:lnTo>
                  <a:lnTo>
                    <a:pt x="954" y="6"/>
                  </a:lnTo>
                  <a:lnTo>
                    <a:pt x="971" y="11"/>
                  </a:lnTo>
                  <a:lnTo>
                    <a:pt x="988" y="18"/>
                  </a:lnTo>
                  <a:lnTo>
                    <a:pt x="974" y="33"/>
                  </a:lnTo>
                  <a:lnTo>
                    <a:pt x="994" y="52"/>
                  </a:lnTo>
                  <a:lnTo>
                    <a:pt x="1030" y="52"/>
                  </a:lnTo>
                  <a:lnTo>
                    <a:pt x="1044" y="66"/>
                  </a:lnTo>
                  <a:lnTo>
                    <a:pt x="1067" y="76"/>
                  </a:lnTo>
                  <a:lnTo>
                    <a:pt x="1084" y="93"/>
                  </a:lnTo>
                  <a:lnTo>
                    <a:pt x="1080" y="102"/>
                  </a:lnTo>
                  <a:lnTo>
                    <a:pt x="1057" y="139"/>
                  </a:lnTo>
                  <a:lnTo>
                    <a:pt x="1044" y="169"/>
                  </a:lnTo>
                  <a:lnTo>
                    <a:pt x="1047" y="193"/>
                  </a:lnTo>
                  <a:lnTo>
                    <a:pt x="1074" y="193"/>
                  </a:lnTo>
                  <a:lnTo>
                    <a:pt x="1097" y="182"/>
                  </a:lnTo>
                  <a:lnTo>
                    <a:pt x="1117" y="199"/>
                  </a:lnTo>
                  <a:lnTo>
                    <a:pt x="1127" y="205"/>
                  </a:lnTo>
                  <a:lnTo>
                    <a:pt x="1134" y="209"/>
                  </a:lnTo>
                  <a:lnTo>
                    <a:pt x="1147" y="218"/>
                  </a:lnTo>
                  <a:lnTo>
                    <a:pt x="1157" y="220"/>
                  </a:lnTo>
                  <a:lnTo>
                    <a:pt x="1166" y="214"/>
                  </a:lnTo>
                  <a:lnTo>
                    <a:pt x="1173" y="214"/>
                  </a:lnTo>
                  <a:lnTo>
                    <a:pt x="1217" y="236"/>
                  </a:lnTo>
                  <a:lnTo>
                    <a:pt x="1247" y="242"/>
                  </a:lnTo>
                  <a:lnTo>
                    <a:pt x="1260" y="260"/>
                  </a:lnTo>
                  <a:lnTo>
                    <a:pt x="1260" y="266"/>
                  </a:lnTo>
                  <a:lnTo>
                    <a:pt x="1247" y="275"/>
                  </a:lnTo>
                  <a:lnTo>
                    <a:pt x="1254" y="302"/>
                  </a:lnTo>
                  <a:lnTo>
                    <a:pt x="1247" y="308"/>
                  </a:lnTo>
                  <a:lnTo>
                    <a:pt x="1240" y="314"/>
                  </a:lnTo>
                  <a:lnTo>
                    <a:pt x="1270" y="329"/>
                  </a:lnTo>
                  <a:lnTo>
                    <a:pt x="1280" y="347"/>
                  </a:lnTo>
                  <a:lnTo>
                    <a:pt x="1280" y="357"/>
                  </a:lnTo>
                  <a:lnTo>
                    <a:pt x="1277" y="362"/>
                  </a:lnTo>
                  <a:lnTo>
                    <a:pt x="1250" y="360"/>
                  </a:lnTo>
                  <a:lnTo>
                    <a:pt x="1247" y="369"/>
                  </a:lnTo>
                  <a:lnTo>
                    <a:pt x="1257" y="378"/>
                  </a:lnTo>
                  <a:lnTo>
                    <a:pt x="1260" y="376"/>
                  </a:lnTo>
                  <a:lnTo>
                    <a:pt x="1260" y="384"/>
                  </a:lnTo>
                  <a:lnTo>
                    <a:pt x="1247" y="390"/>
                  </a:lnTo>
                  <a:lnTo>
                    <a:pt x="1240" y="390"/>
                  </a:lnTo>
                  <a:lnTo>
                    <a:pt x="1237" y="393"/>
                  </a:lnTo>
                  <a:lnTo>
                    <a:pt x="1247" y="399"/>
                  </a:lnTo>
                  <a:lnTo>
                    <a:pt x="1267" y="402"/>
                  </a:lnTo>
                  <a:lnTo>
                    <a:pt x="1286" y="411"/>
                  </a:lnTo>
                  <a:lnTo>
                    <a:pt x="1293" y="418"/>
                  </a:lnTo>
                  <a:lnTo>
                    <a:pt x="1270" y="439"/>
                  </a:lnTo>
                  <a:lnTo>
                    <a:pt x="1260" y="439"/>
                  </a:lnTo>
                  <a:lnTo>
                    <a:pt x="1237" y="429"/>
                  </a:lnTo>
                  <a:lnTo>
                    <a:pt x="1237" y="439"/>
                  </a:lnTo>
                  <a:lnTo>
                    <a:pt x="1250" y="447"/>
                  </a:lnTo>
                  <a:lnTo>
                    <a:pt x="1270" y="460"/>
                  </a:lnTo>
                  <a:lnTo>
                    <a:pt x="1286" y="453"/>
                  </a:lnTo>
                  <a:lnTo>
                    <a:pt x="1307" y="439"/>
                  </a:lnTo>
                  <a:lnTo>
                    <a:pt x="1327" y="442"/>
                  </a:lnTo>
                  <a:lnTo>
                    <a:pt x="1353" y="439"/>
                  </a:lnTo>
                  <a:lnTo>
                    <a:pt x="1356" y="444"/>
                  </a:lnTo>
                  <a:lnTo>
                    <a:pt x="1376" y="503"/>
                  </a:lnTo>
                  <a:lnTo>
                    <a:pt x="1363" y="514"/>
                  </a:lnTo>
                  <a:lnTo>
                    <a:pt x="1356" y="514"/>
                  </a:lnTo>
                  <a:lnTo>
                    <a:pt x="1359" y="52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7" name="Freeform 29"/>
            <p:cNvSpPr>
              <a:spLocks noChangeAspect="1"/>
            </p:cNvSpPr>
            <p:nvPr/>
          </p:nvSpPr>
          <p:spPr bwMode="auto">
            <a:xfrm>
              <a:off x="9847" y="4155"/>
              <a:ext cx="197" cy="287"/>
            </a:xfrm>
            <a:custGeom>
              <a:avLst/>
              <a:gdLst>
                <a:gd name="T0" fmla="*/ 197 w 197"/>
                <a:gd name="T1" fmla="*/ 266 h 287"/>
                <a:gd name="T2" fmla="*/ 194 w 197"/>
                <a:gd name="T3" fmla="*/ 248 h 287"/>
                <a:gd name="T4" fmla="*/ 180 w 197"/>
                <a:gd name="T5" fmla="*/ 217 h 287"/>
                <a:gd name="T6" fmla="*/ 158 w 197"/>
                <a:gd name="T7" fmla="*/ 199 h 287"/>
                <a:gd name="T8" fmla="*/ 128 w 197"/>
                <a:gd name="T9" fmla="*/ 178 h 287"/>
                <a:gd name="T10" fmla="*/ 114 w 197"/>
                <a:gd name="T11" fmla="*/ 166 h 287"/>
                <a:gd name="T12" fmla="*/ 108 w 197"/>
                <a:gd name="T13" fmla="*/ 150 h 287"/>
                <a:gd name="T14" fmla="*/ 85 w 197"/>
                <a:gd name="T15" fmla="*/ 115 h 287"/>
                <a:gd name="T16" fmla="*/ 76 w 197"/>
                <a:gd name="T17" fmla="*/ 97 h 287"/>
                <a:gd name="T18" fmla="*/ 56 w 197"/>
                <a:gd name="T19" fmla="*/ 75 h 287"/>
                <a:gd name="T20" fmla="*/ 49 w 197"/>
                <a:gd name="T21" fmla="*/ 64 h 287"/>
                <a:gd name="T22" fmla="*/ 46 w 197"/>
                <a:gd name="T23" fmla="*/ 52 h 287"/>
                <a:gd name="T24" fmla="*/ 46 w 197"/>
                <a:gd name="T25" fmla="*/ 48 h 287"/>
                <a:gd name="T26" fmla="*/ 46 w 197"/>
                <a:gd name="T27" fmla="*/ 42 h 287"/>
                <a:gd name="T28" fmla="*/ 59 w 197"/>
                <a:gd name="T29" fmla="*/ 3 h 287"/>
                <a:gd name="T30" fmla="*/ 42 w 197"/>
                <a:gd name="T31" fmla="*/ 0 h 287"/>
                <a:gd name="T32" fmla="*/ 25 w 197"/>
                <a:gd name="T33" fmla="*/ 3 h 287"/>
                <a:gd name="T34" fmla="*/ 10 w 197"/>
                <a:gd name="T35" fmla="*/ 18 h 287"/>
                <a:gd name="T36" fmla="*/ 7 w 197"/>
                <a:gd name="T37" fmla="*/ 30 h 287"/>
                <a:gd name="T38" fmla="*/ 3 w 197"/>
                <a:gd name="T39" fmla="*/ 33 h 287"/>
                <a:gd name="T40" fmla="*/ 0 w 197"/>
                <a:gd name="T41" fmla="*/ 33 h 287"/>
                <a:gd name="T42" fmla="*/ 82 w 197"/>
                <a:gd name="T43" fmla="*/ 287 h 287"/>
                <a:gd name="T44" fmla="*/ 197 w 197"/>
                <a:gd name="T45" fmla="*/ 266 h 2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7"/>
                <a:gd name="T70" fmla="*/ 0 h 287"/>
                <a:gd name="T71" fmla="*/ 197 w 197"/>
                <a:gd name="T72" fmla="*/ 287 h 28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7" h="287">
                  <a:moveTo>
                    <a:pt x="197" y="266"/>
                  </a:moveTo>
                  <a:lnTo>
                    <a:pt x="194" y="248"/>
                  </a:lnTo>
                  <a:lnTo>
                    <a:pt x="180" y="217"/>
                  </a:lnTo>
                  <a:lnTo>
                    <a:pt x="158" y="199"/>
                  </a:lnTo>
                  <a:lnTo>
                    <a:pt x="128" y="178"/>
                  </a:lnTo>
                  <a:lnTo>
                    <a:pt x="114" y="166"/>
                  </a:lnTo>
                  <a:lnTo>
                    <a:pt x="108" y="150"/>
                  </a:lnTo>
                  <a:lnTo>
                    <a:pt x="85" y="115"/>
                  </a:lnTo>
                  <a:lnTo>
                    <a:pt x="76" y="97"/>
                  </a:lnTo>
                  <a:lnTo>
                    <a:pt x="56" y="75"/>
                  </a:lnTo>
                  <a:lnTo>
                    <a:pt x="49" y="64"/>
                  </a:lnTo>
                  <a:lnTo>
                    <a:pt x="46" y="52"/>
                  </a:lnTo>
                  <a:lnTo>
                    <a:pt x="46" y="48"/>
                  </a:lnTo>
                  <a:lnTo>
                    <a:pt x="46" y="42"/>
                  </a:lnTo>
                  <a:lnTo>
                    <a:pt x="59" y="3"/>
                  </a:lnTo>
                  <a:lnTo>
                    <a:pt x="42" y="0"/>
                  </a:lnTo>
                  <a:lnTo>
                    <a:pt x="25" y="3"/>
                  </a:lnTo>
                  <a:lnTo>
                    <a:pt x="10" y="18"/>
                  </a:lnTo>
                  <a:lnTo>
                    <a:pt x="7" y="30"/>
                  </a:lnTo>
                  <a:lnTo>
                    <a:pt x="3" y="33"/>
                  </a:lnTo>
                  <a:lnTo>
                    <a:pt x="0" y="33"/>
                  </a:lnTo>
                  <a:lnTo>
                    <a:pt x="82" y="287"/>
                  </a:lnTo>
                  <a:lnTo>
                    <a:pt x="197" y="2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8" name="Freeform 30"/>
            <p:cNvSpPr>
              <a:spLocks noChangeAspect="1"/>
            </p:cNvSpPr>
            <p:nvPr/>
          </p:nvSpPr>
          <p:spPr bwMode="auto">
            <a:xfrm>
              <a:off x="9974" y="2971"/>
              <a:ext cx="312" cy="520"/>
            </a:xfrm>
            <a:custGeom>
              <a:avLst/>
              <a:gdLst>
                <a:gd name="T0" fmla="*/ 0 w 312"/>
                <a:gd name="T1" fmla="*/ 67 h 520"/>
                <a:gd name="T2" fmla="*/ 9 w 312"/>
                <a:gd name="T3" fmla="*/ 88 h 520"/>
                <a:gd name="T4" fmla="*/ 6 w 312"/>
                <a:gd name="T5" fmla="*/ 97 h 520"/>
                <a:gd name="T6" fmla="*/ 13 w 312"/>
                <a:gd name="T7" fmla="*/ 107 h 520"/>
                <a:gd name="T8" fmla="*/ 16 w 312"/>
                <a:gd name="T9" fmla="*/ 112 h 520"/>
                <a:gd name="T10" fmla="*/ 43 w 312"/>
                <a:gd name="T11" fmla="*/ 172 h 520"/>
                <a:gd name="T12" fmla="*/ 50 w 312"/>
                <a:gd name="T13" fmla="*/ 215 h 520"/>
                <a:gd name="T14" fmla="*/ 39 w 312"/>
                <a:gd name="T15" fmla="*/ 239 h 520"/>
                <a:gd name="T16" fmla="*/ 43 w 312"/>
                <a:gd name="T17" fmla="*/ 260 h 520"/>
                <a:gd name="T18" fmla="*/ 70 w 312"/>
                <a:gd name="T19" fmla="*/ 317 h 520"/>
                <a:gd name="T20" fmla="*/ 66 w 312"/>
                <a:gd name="T21" fmla="*/ 345 h 520"/>
                <a:gd name="T22" fmla="*/ 73 w 312"/>
                <a:gd name="T23" fmla="*/ 354 h 520"/>
                <a:gd name="T24" fmla="*/ 76 w 312"/>
                <a:gd name="T25" fmla="*/ 354 h 520"/>
                <a:gd name="T26" fmla="*/ 76 w 312"/>
                <a:gd name="T27" fmla="*/ 347 h 520"/>
                <a:gd name="T28" fmla="*/ 86 w 312"/>
                <a:gd name="T29" fmla="*/ 345 h 520"/>
                <a:gd name="T30" fmla="*/ 103 w 312"/>
                <a:gd name="T31" fmla="*/ 372 h 520"/>
                <a:gd name="T32" fmla="*/ 112 w 312"/>
                <a:gd name="T33" fmla="*/ 424 h 520"/>
                <a:gd name="T34" fmla="*/ 112 w 312"/>
                <a:gd name="T35" fmla="*/ 450 h 520"/>
                <a:gd name="T36" fmla="*/ 126 w 312"/>
                <a:gd name="T37" fmla="*/ 487 h 520"/>
                <a:gd name="T38" fmla="*/ 143 w 312"/>
                <a:gd name="T39" fmla="*/ 520 h 520"/>
                <a:gd name="T40" fmla="*/ 266 w 312"/>
                <a:gd name="T41" fmla="*/ 492 h 520"/>
                <a:gd name="T42" fmla="*/ 262 w 312"/>
                <a:gd name="T43" fmla="*/ 483 h 520"/>
                <a:gd name="T44" fmla="*/ 249 w 312"/>
                <a:gd name="T45" fmla="*/ 472 h 520"/>
                <a:gd name="T46" fmla="*/ 249 w 312"/>
                <a:gd name="T47" fmla="*/ 450 h 520"/>
                <a:gd name="T48" fmla="*/ 255 w 312"/>
                <a:gd name="T49" fmla="*/ 441 h 520"/>
                <a:gd name="T50" fmla="*/ 249 w 312"/>
                <a:gd name="T51" fmla="*/ 424 h 520"/>
                <a:gd name="T52" fmla="*/ 239 w 312"/>
                <a:gd name="T53" fmla="*/ 339 h 520"/>
                <a:gd name="T54" fmla="*/ 239 w 312"/>
                <a:gd name="T55" fmla="*/ 311 h 520"/>
                <a:gd name="T56" fmla="*/ 252 w 312"/>
                <a:gd name="T57" fmla="*/ 266 h 520"/>
                <a:gd name="T58" fmla="*/ 259 w 312"/>
                <a:gd name="T59" fmla="*/ 234 h 520"/>
                <a:gd name="T60" fmla="*/ 262 w 312"/>
                <a:gd name="T61" fmla="*/ 209 h 520"/>
                <a:gd name="T62" fmla="*/ 252 w 312"/>
                <a:gd name="T63" fmla="*/ 190 h 520"/>
                <a:gd name="T64" fmla="*/ 252 w 312"/>
                <a:gd name="T65" fmla="*/ 172 h 520"/>
                <a:gd name="T66" fmla="*/ 259 w 312"/>
                <a:gd name="T67" fmla="*/ 160 h 520"/>
                <a:gd name="T68" fmla="*/ 295 w 312"/>
                <a:gd name="T69" fmla="*/ 133 h 520"/>
                <a:gd name="T70" fmla="*/ 312 w 312"/>
                <a:gd name="T71" fmla="*/ 88 h 520"/>
                <a:gd name="T72" fmla="*/ 295 w 312"/>
                <a:gd name="T73" fmla="*/ 60 h 520"/>
                <a:gd name="T74" fmla="*/ 292 w 312"/>
                <a:gd name="T75" fmla="*/ 48 h 520"/>
                <a:gd name="T76" fmla="*/ 299 w 312"/>
                <a:gd name="T77" fmla="*/ 40 h 520"/>
                <a:gd name="T78" fmla="*/ 295 w 312"/>
                <a:gd name="T79" fmla="*/ 30 h 520"/>
                <a:gd name="T80" fmla="*/ 289 w 312"/>
                <a:gd name="T81" fmla="*/ 0 h 520"/>
                <a:gd name="T82" fmla="*/ 0 w 312"/>
                <a:gd name="T83" fmla="*/ 67 h 5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2"/>
                <a:gd name="T127" fmla="*/ 0 h 520"/>
                <a:gd name="T128" fmla="*/ 312 w 312"/>
                <a:gd name="T129" fmla="*/ 520 h 5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2" h="520">
                  <a:moveTo>
                    <a:pt x="0" y="67"/>
                  </a:moveTo>
                  <a:lnTo>
                    <a:pt x="9" y="88"/>
                  </a:lnTo>
                  <a:lnTo>
                    <a:pt x="6" y="97"/>
                  </a:lnTo>
                  <a:lnTo>
                    <a:pt x="13" y="107"/>
                  </a:lnTo>
                  <a:lnTo>
                    <a:pt x="16" y="112"/>
                  </a:lnTo>
                  <a:lnTo>
                    <a:pt x="43" y="172"/>
                  </a:lnTo>
                  <a:lnTo>
                    <a:pt x="50" y="215"/>
                  </a:lnTo>
                  <a:lnTo>
                    <a:pt x="39" y="239"/>
                  </a:lnTo>
                  <a:lnTo>
                    <a:pt x="43" y="260"/>
                  </a:lnTo>
                  <a:lnTo>
                    <a:pt x="70" y="317"/>
                  </a:lnTo>
                  <a:lnTo>
                    <a:pt x="66" y="345"/>
                  </a:lnTo>
                  <a:lnTo>
                    <a:pt x="73" y="354"/>
                  </a:lnTo>
                  <a:lnTo>
                    <a:pt x="76" y="354"/>
                  </a:lnTo>
                  <a:lnTo>
                    <a:pt x="76" y="347"/>
                  </a:lnTo>
                  <a:lnTo>
                    <a:pt x="86" y="345"/>
                  </a:lnTo>
                  <a:lnTo>
                    <a:pt x="103" y="372"/>
                  </a:lnTo>
                  <a:lnTo>
                    <a:pt x="112" y="424"/>
                  </a:lnTo>
                  <a:lnTo>
                    <a:pt x="112" y="450"/>
                  </a:lnTo>
                  <a:lnTo>
                    <a:pt x="126" y="487"/>
                  </a:lnTo>
                  <a:lnTo>
                    <a:pt x="143" y="520"/>
                  </a:lnTo>
                  <a:lnTo>
                    <a:pt x="266" y="492"/>
                  </a:lnTo>
                  <a:lnTo>
                    <a:pt x="262" y="483"/>
                  </a:lnTo>
                  <a:lnTo>
                    <a:pt x="249" y="472"/>
                  </a:lnTo>
                  <a:lnTo>
                    <a:pt x="249" y="450"/>
                  </a:lnTo>
                  <a:lnTo>
                    <a:pt x="255" y="441"/>
                  </a:lnTo>
                  <a:lnTo>
                    <a:pt x="249" y="424"/>
                  </a:lnTo>
                  <a:lnTo>
                    <a:pt x="239" y="339"/>
                  </a:lnTo>
                  <a:lnTo>
                    <a:pt x="239" y="311"/>
                  </a:lnTo>
                  <a:lnTo>
                    <a:pt x="252" y="266"/>
                  </a:lnTo>
                  <a:lnTo>
                    <a:pt x="259" y="234"/>
                  </a:lnTo>
                  <a:lnTo>
                    <a:pt x="262" y="209"/>
                  </a:lnTo>
                  <a:lnTo>
                    <a:pt x="252" y="190"/>
                  </a:lnTo>
                  <a:lnTo>
                    <a:pt x="252" y="172"/>
                  </a:lnTo>
                  <a:lnTo>
                    <a:pt x="259" y="160"/>
                  </a:lnTo>
                  <a:lnTo>
                    <a:pt x="295" y="133"/>
                  </a:lnTo>
                  <a:lnTo>
                    <a:pt x="312" y="88"/>
                  </a:lnTo>
                  <a:lnTo>
                    <a:pt x="295" y="60"/>
                  </a:lnTo>
                  <a:lnTo>
                    <a:pt x="292" y="48"/>
                  </a:lnTo>
                  <a:lnTo>
                    <a:pt x="299" y="40"/>
                  </a:lnTo>
                  <a:lnTo>
                    <a:pt x="295" y="30"/>
                  </a:lnTo>
                  <a:lnTo>
                    <a:pt x="289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9" name="Freeform 31"/>
            <p:cNvSpPr>
              <a:spLocks noChangeAspect="1"/>
            </p:cNvSpPr>
            <p:nvPr/>
          </p:nvSpPr>
          <p:spPr bwMode="auto">
            <a:xfrm>
              <a:off x="10212" y="2897"/>
              <a:ext cx="291" cy="564"/>
            </a:xfrm>
            <a:custGeom>
              <a:avLst/>
              <a:gdLst>
                <a:gd name="T0" fmla="*/ 287 w 291"/>
                <a:gd name="T1" fmla="*/ 480 h 564"/>
                <a:gd name="T2" fmla="*/ 276 w 291"/>
                <a:gd name="T3" fmla="*/ 475 h 564"/>
                <a:gd name="T4" fmla="*/ 264 w 291"/>
                <a:gd name="T5" fmla="*/ 478 h 564"/>
                <a:gd name="T6" fmla="*/ 250 w 291"/>
                <a:gd name="T7" fmla="*/ 499 h 564"/>
                <a:gd name="T8" fmla="*/ 234 w 291"/>
                <a:gd name="T9" fmla="*/ 502 h 564"/>
                <a:gd name="T10" fmla="*/ 237 w 291"/>
                <a:gd name="T11" fmla="*/ 517 h 564"/>
                <a:gd name="T12" fmla="*/ 234 w 291"/>
                <a:gd name="T13" fmla="*/ 520 h 564"/>
                <a:gd name="T14" fmla="*/ 230 w 291"/>
                <a:gd name="T15" fmla="*/ 517 h 564"/>
                <a:gd name="T16" fmla="*/ 223 w 291"/>
                <a:gd name="T17" fmla="*/ 520 h 564"/>
                <a:gd name="T18" fmla="*/ 220 w 291"/>
                <a:gd name="T19" fmla="*/ 526 h 564"/>
                <a:gd name="T20" fmla="*/ 27 w 291"/>
                <a:gd name="T21" fmla="*/ 564 h 564"/>
                <a:gd name="T22" fmla="*/ 23 w 291"/>
                <a:gd name="T23" fmla="*/ 555 h 564"/>
                <a:gd name="T24" fmla="*/ 10 w 291"/>
                <a:gd name="T25" fmla="*/ 544 h 564"/>
                <a:gd name="T26" fmla="*/ 10 w 291"/>
                <a:gd name="T27" fmla="*/ 523 h 564"/>
                <a:gd name="T28" fmla="*/ 16 w 291"/>
                <a:gd name="T29" fmla="*/ 513 h 564"/>
                <a:gd name="T30" fmla="*/ 10 w 291"/>
                <a:gd name="T31" fmla="*/ 496 h 564"/>
                <a:gd name="T32" fmla="*/ 0 w 291"/>
                <a:gd name="T33" fmla="*/ 412 h 564"/>
                <a:gd name="T34" fmla="*/ 0 w 291"/>
                <a:gd name="T35" fmla="*/ 384 h 564"/>
                <a:gd name="T36" fmla="*/ 13 w 291"/>
                <a:gd name="T37" fmla="*/ 340 h 564"/>
                <a:gd name="T38" fmla="*/ 20 w 291"/>
                <a:gd name="T39" fmla="*/ 307 h 564"/>
                <a:gd name="T40" fmla="*/ 23 w 291"/>
                <a:gd name="T41" fmla="*/ 283 h 564"/>
                <a:gd name="T42" fmla="*/ 13 w 291"/>
                <a:gd name="T43" fmla="*/ 264 h 564"/>
                <a:gd name="T44" fmla="*/ 13 w 291"/>
                <a:gd name="T45" fmla="*/ 246 h 564"/>
                <a:gd name="T46" fmla="*/ 20 w 291"/>
                <a:gd name="T47" fmla="*/ 234 h 564"/>
                <a:gd name="T48" fmla="*/ 57 w 291"/>
                <a:gd name="T49" fmla="*/ 208 h 564"/>
                <a:gd name="T50" fmla="*/ 73 w 291"/>
                <a:gd name="T51" fmla="*/ 162 h 564"/>
                <a:gd name="T52" fmla="*/ 57 w 291"/>
                <a:gd name="T53" fmla="*/ 135 h 564"/>
                <a:gd name="T54" fmla="*/ 53 w 291"/>
                <a:gd name="T55" fmla="*/ 123 h 564"/>
                <a:gd name="T56" fmla="*/ 60 w 291"/>
                <a:gd name="T57" fmla="*/ 114 h 564"/>
                <a:gd name="T58" fmla="*/ 57 w 291"/>
                <a:gd name="T59" fmla="*/ 105 h 564"/>
                <a:gd name="T60" fmla="*/ 50 w 291"/>
                <a:gd name="T61" fmla="*/ 76 h 564"/>
                <a:gd name="T62" fmla="*/ 57 w 291"/>
                <a:gd name="T63" fmla="*/ 39 h 564"/>
                <a:gd name="T64" fmla="*/ 46 w 291"/>
                <a:gd name="T65" fmla="*/ 24 h 564"/>
                <a:gd name="T66" fmla="*/ 50 w 291"/>
                <a:gd name="T67" fmla="*/ 21 h 564"/>
                <a:gd name="T68" fmla="*/ 62 w 291"/>
                <a:gd name="T69" fmla="*/ 21 h 564"/>
                <a:gd name="T70" fmla="*/ 70 w 291"/>
                <a:gd name="T71" fmla="*/ 7 h 564"/>
                <a:gd name="T72" fmla="*/ 80 w 291"/>
                <a:gd name="T73" fmla="*/ 12 h 564"/>
                <a:gd name="T74" fmla="*/ 90 w 291"/>
                <a:gd name="T75" fmla="*/ 9 h 564"/>
                <a:gd name="T76" fmla="*/ 99 w 291"/>
                <a:gd name="T77" fmla="*/ 0 h 564"/>
                <a:gd name="T78" fmla="*/ 227 w 291"/>
                <a:gd name="T79" fmla="*/ 349 h 564"/>
                <a:gd name="T80" fmla="*/ 230 w 291"/>
                <a:gd name="T81" fmla="*/ 355 h 564"/>
                <a:gd name="T82" fmla="*/ 230 w 291"/>
                <a:gd name="T83" fmla="*/ 370 h 564"/>
                <a:gd name="T84" fmla="*/ 230 w 291"/>
                <a:gd name="T85" fmla="*/ 375 h 564"/>
                <a:gd name="T86" fmla="*/ 264 w 291"/>
                <a:gd name="T87" fmla="*/ 399 h 564"/>
                <a:gd name="T88" fmla="*/ 270 w 291"/>
                <a:gd name="T89" fmla="*/ 399 h 564"/>
                <a:gd name="T90" fmla="*/ 273 w 291"/>
                <a:gd name="T91" fmla="*/ 412 h 564"/>
                <a:gd name="T92" fmla="*/ 273 w 291"/>
                <a:gd name="T93" fmla="*/ 418 h 564"/>
                <a:gd name="T94" fmla="*/ 291 w 291"/>
                <a:gd name="T95" fmla="*/ 447 h 564"/>
                <a:gd name="T96" fmla="*/ 291 w 291"/>
                <a:gd name="T97" fmla="*/ 454 h 564"/>
                <a:gd name="T98" fmla="*/ 287 w 291"/>
                <a:gd name="T99" fmla="*/ 465 h 564"/>
                <a:gd name="T100" fmla="*/ 287 w 291"/>
                <a:gd name="T101" fmla="*/ 480 h 56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91"/>
                <a:gd name="T154" fmla="*/ 0 h 564"/>
                <a:gd name="T155" fmla="*/ 291 w 291"/>
                <a:gd name="T156" fmla="*/ 564 h 56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91" h="564">
                  <a:moveTo>
                    <a:pt x="287" y="480"/>
                  </a:moveTo>
                  <a:lnTo>
                    <a:pt x="276" y="475"/>
                  </a:lnTo>
                  <a:lnTo>
                    <a:pt x="264" y="478"/>
                  </a:lnTo>
                  <a:lnTo>
                    <a:pt x="250" y="499"/>
                  </a:lnTo>
                  <a:lnTo>
                    <a:pt x="234" y="502"/>
                  </a:lnTo>
                  <a:lnTo>
                    <a:pt x="237" y="517"/>
                  </a:lnTo>
                  <a:lnTo>
                    <a:pt x="234" y="520"/>
                  </a:lnTo>
                  <a:lnTo>
                    <a:pt x="230" y="517"/>
                  </a:lnTo>
                  <a:lnTo>
                    <a:pt x="223" y="520"/>
                  </a:lnTo>
                  <a:lnTo>
                    <a:pt x="220" y="526"/>
                  </a:lnTo>
                  <a:lnTo>
                    <a:pt x="27" y="564"/>
                  </a:lnTo>
                  <a:lnTo>
                    <a:pt x="23" y="555"/>
                  </a:lnTo>
                  <a:lnTo>
                    <a:pt x="10" y="544"/>
                  </a:lnTo>
                  <a:lnTo>
                    <a:pt x="10" y="523"/>
                  </a:lnTo>
                  <a:lnTo>
                    <a:pt x="16" y="513"/>
                  </a:lnTo>
                  <a:lnTo>
                    <a:pt x="10" y="496"/>
                  </a:lnTo>
                  <a:lnTo>
                    <a:pt x="0" y="412"/>
                  </a:lnTo>
                  <a:lnTo>
                    <a:pt x="0" y="384"/>
                  </a:lnTo>
                  <a:lnTo>
                    <a:pt x="13" y="340"/>
                  </a:lnTo>
                  <a:lnTo>
                    <a:pt x="20" y="307"/>
                  </a:lnTo>
                  <a:lnTo>
                    <a:pt x="23" y="283"/>
                  </a:lnTo>
                  <a:lnTo>
                    <a:pt x="13" y="264"/>
                  </a:lnTo>
                  <a:lnTo>
                    <a:pt x="13" y="246"/>
                  </a:lnTo>
                  <a:lnTo>
                    <a:pt x="20" y="234"/>
                  </a:lnTo>
                  <a:lnTo>
                    <a:pt x="57" y="208"/>
                  </a:lnTo>
                  <a:lnTo>
                    <a:pt x="73" y="162"/>
                  </a:lnTo>
                  <a:lnTo>
                    <a:pt x="57" y="135"/>
                  </a:lnTo>
                  <a:lnTo>
                    <a:pt x="53" y="123"/>
                  </a:lnTo>
                  <a:lnTo>
                    <a:pt x="60" y="114"/>
                  </a:lnTo>
                  <a:lnTo>
                    <a:pt x="57" y="105"/>
                  </a:lnTo>
                  <a:lnTo>
                    <a:pt x="50" y="76"/>
                  </a:lnTo>
                  <a:lnTo>
                    <a:pt x="57" y="39"/>
                  </a:lnTo>
                  <a:lnTo>
                    <a:pt x="46" y="24"/>
                  </a:lnTo>
                  <a:lnTo>
                    <a:pt x="50" y="21"/>
                  </a:lnTo>
                  <a:lnTo>
                    <a:pt x="62" y="21"/>
                  </a:lnTo>
                  <a:lnTo>
                    <a:pt x="70" y="7"/>
                  </a:lnTo>
                  <a:lnTo>
                    <a:pt x="80" y="12"/>
                  </a:lnTo>
                  <a:lnTo>
                    <a:pt x="90" y="9"/>
                  </a:lnTo>
                  <a:lnTo>
                    <a:pt x="99" y="0"/>
                  </a:lnTo>
                  <a:lnTo>
                    <a:pt x="227" y="349"/>
                  </a:lnTo>
                  <a:lnTo>
                    <a:pt x="230" y="355"/>
                  </a:lnTo>
                  <a:lnTo>
                    <a:pt x="230" y="370"/>
                  </a:lnTo>
                  <a:lnTo>
                    <a:pt x="230" y="375"/>
                  </a:lnTo>
                  <a:lnTo>
                    <a:pt x="264" y="399"/>
                  </a:lnTo>
                  <a:lnTo>
                    <a:pt x="270" y="399"/>
                  </a:lnTo>
                  <a:lnTo>
                    <a:pt x="273" y="412"/>
                  </a:lnTo>
                  <a:lnTo>
                    <a:pt x="273" y="418"/>
                  </a:lnTo>
                  <a:lnTo>
                    <a:pt x="291" y="447"/>
                  </a:lnTo>
                  <a:lnTo>
                    <a:pt x="291" y="454"/>
                  </a:lnTo>
                  <a:lnTo>
                    <a:pt x="287" y="465"/>
                  </a:lnTo>
                  <a:lnTo>
                    <a:pt x="287" y="48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0" name="Freeform 32"/>
            <p:cNvSpPr>
              <a:spLocks noChangeAspect="1"/>
            </p:cNvSpPr>
            <p:nvPr/>
          </p:nvSpPr>
          <p:spPr bwMode="auto">
            <a:xfrm>
              <a:off x="8734" y="4143"/>
              <a:ext cx="806" cy="729"/>
            </a:xfrm>
            <a:custGeom>
              <a:avLst/>
              <a:gdLst>
                <a:gd name="T0" fmla="*/ 268 w 806"/>
                <a:gd name="T1" fmla="*/ 0 h 729"/>
                <a:gd name="T2" fmla="*/ 264 w 806"/>
                <a:gd name="T3" fmla="*/ 30 h 729"/>
                <a:gd name="T4" fmla="*/ 271 w 806"/>
                <a:gd name="T5" fmla="*/ 64 h 729"/>
                <a:gd name="T6" fmla="*/ 251 w 806"/>
                <a:gd name="T7" fmla="*/ 157 h 729"/>
                <a:gd name="T8" fmla="*/ 255 w 806"/>
                <a:gd name="T9" fmla="*/ 184 h 729"/>
                <a:gd name="T10" fmla="*/ 237 w 806"/>
                <a:gd name="T11" fmla="*/ 224 h 729"/>
                <a:gd name="T12" fmla="*/ 199 w 806"/>
                <a:gd name="T13" fmla="*/ 263 h 729"/>
                <a:gd name="T14" fmla="*/ 175 w 806"/>
                <a:gd name="T15" fmla="*/ 275 h 729"/>
                <a:gd name="T16" fmla="*/ 146 w 806"/>
                <a:gd name="T17" fmla="*/ 287 h 729"/>
                <a:gd name="T18" fmla="*/ 129 w 806"/>
                <a:gd name="T19" fmla="*/ 308 h 729"/>
                <a:gd name="T20" fmla="*/ 119 w 806"/>
                <a:gd name="T21" fmla="*/ 368 h 729"/>
                <a:gd name="T22" fmla="*/ 83 w 806"/>
                <a:gd name="T23" fmla="*/ 366 h 729"/>
                <a:gd name="T24" fmla="*/ 53 w 806"/>
                <a:gd name="T25" fmla="*/ 414 h 729"/>
                <a:gd name="T26" fmla="*/ 53 w 806"/>
                <a:gd name="T27" fmla="*/ 462 h 729"/>
                <a:gd name="T28" fmla="*/ 23 w 806"/>
                <a:gd name="T29" fmla="*/ 499 h 729"/>
                <a:gd name="T30" fmla="*/ 3 w 806"/>
                <a:gd name="T31" fmla="*/ 526 h 729"/>
                <a:gd name="T32" fmla="*/ 3 w 806"/>
                <a:gd name="T33" fmla="*/ 557 h 729"/>
                <a:gd name="T34" fmla="*/ 43 w 806"/>
                <a:gd name="T35" fmla="*/ 613 h 729"/>
                <a:gd name="T36" fmla="*/ 73 w 806"/>
                <a:gd name="T37" fmla="*/ 650 h 729"/>
                <a:gd name="T38" fmla="*/ 100 w 806"/>
                <a:gd name="T39" fmla="*/ 656 h 729"/>
                <a:gd name="T40" fmla="*/ 110 w 806"/>
                <a:gd name="T41" fmla="*/ 662 h 729"/>
                <a:gd name="T42" fmla="*/ 133 w 806"/>
                <a:gd name="T43" fmla="*/ 671 h 729"/>
                <a:gd name="T44" fmla="*/ 133 w 806"/>
                <a:gd name="T45" fmla="*/ 689 h 729"/>
                <a:gd name="T46" fmla="*/ 199 w 806"/>
                <a:gd name="T47" fmla="*/ 729 h 729"/>
                <a:gd name="T48" fmla="*/ 237 w 806"/>
                <a:gd name="T49" fmla="*/ 713 h 729"/>
                <a:gd name="T50" fmla="*/ 255 w 806"/>
                <a:gd name="T51" fmla="*/ 695 h 729"/>
                <a:gd name="T52" fmla="*/ 277 w 806"/>
                <a:gd name="T53" fmla="*/ 710 h 729"/>
                <a:gd name="T54" fmla="*/ 337 w 806"/>
                <a:gd name="T55" fmla="*/ 692 h 729"/>
                <a:gd name="T56" fmla="*/ 347 w 806"/>
                <a:gd name="T57" fmla="*/ 665 h 729"/>
                <a:gd name="T58" fmla="*/ 393 w 806"/>
                <a:gd name="T59" fmla="*/ 643 h 729"/>
                <a:gd name="T60" fmla="*/ 436 w 806"/>
                <a:gd name="T61" fmla="*/ 613 h 729"/>
                <a:gd name="T62" fmla="*/ 433 w 806"/>
                <a:gd name="T63" fmla="*/ 577 h 729"/>
                <a:gd name="T64" fmla="*/ 503 w 806"/>
                <a:gd name="T65" fmla="*/ 390 h 729"/>
                <a:gd name="T66" fmla="*/ 532 w 806"/>
                <a:gd name="T67" fmla="*/ 401 h 729"/>
                <a:gd name="T68" fmla="*/ 545 w 806"/>
                <a:gd name="T69" fmla="*/ 420 h 729"/>
                <a:gd name="T70" fmla="*/ 582 w 806"/>
                <a:gd name="T71" fmla="*/ 393 h 729"/>
                <a:gd name="T72" fmla="*/ 611 w 806"/>
                <a:gd name="T73" fmla="*/ 323 h 729"/>
                <a:gd name="T74" fmla="*/ 644 w 806"/>
                <a:gd name="T75" fmla="*/ 300 h 729"/>
                <a:gd name="T76" fmla="*/ 671 w 806"/>
                <a:gd name="T77" fmla="*/ 281 h 729"/>
                <a:gd name="T78" fmla="*/ 691 w 806"/>
                <a:gd name="T79" fmla="*/ 248 h 729"/>
                <a:gd name="T80" fmla="*/ 683 w 806"/>
                <a:gd name="T81" fmla="*/ 233 h 729"/>
                <a:gd name="T82" fmla="*/ 694 w 806"/>
                <a:gd name="T83" fmla="*/ 184 h 729"/>
                <a:gd name="T84" fmla="*/ 780 w 806"/>
                <a:gd name="T85" fmla="*/ 226 h 729"/>
                <a:gd name="T86" fmla="*/ 796 w 806"/>
                <a:gd name="T87" fmla="*/ 229 h 729"/>
                <a:gd name="T88" fmla="*/ 786 w 806"/>
                <a:gd name="T89" fmla="*/ 151 h 729"/>
                <a:gd name="T90" fmla="*/ 773 w 806"/>
                <a:gd name="T91" fmla="*/ 133 h 729"/>
                <a:gd name="T92" fmla="*/ 743 w 806"/>
                <a:gd name="T93" fmla="*/ 136 h 729"/>
                <a:gd name="T94" fmla="*/ 671 w 806"/>
                <a:gd name="T95" fmla="*/ 148 h 729"/>
                <a:gd name="T96" fmla="*/ 644 w 806"/>
                <a:gd name="T97" fmla="*/ 169 h 729"/>
                <a:gd name="T98" fmla="*/ 614 w 806"/>
                <a:gd name="T99" fmla="*/ 154 h 729"/>
                <a:gd name="T100" fmla="*/ 591 w 806"/>
                <a:gd name="T101" fmla="*/ 181 h 729"/>
                <a:gd name="T102" fmla="*/ 562 w 806"/>
                <a:gd name="T103" fmla="*/ 202 h 729"/>
                <a:gd name="T104" fmla="*/ 515 w 806"/>
                <a:gd name="T105" fmla="*/ 244 h 729"/>
                <a:gd name="T106" fmla="*/ 483 w 806"/>
                <a:gd name="T107" fmla="*/ 151 h 729"/>
                <a:gd name="T108" fmla="*/ 271 w 806"/>
                <a:gd name="T109" fmla="*/ 0 h 72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06"/>
                <a:gd name="T166" fmla="*/ 0 h 729"/>
                <a:gd name="T167" fmla="*/ 806 w 806"/>
                <a:gd name="T168" fmla="*/ 729 h 72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06" h="729">
                  <a:moveTo>
                    <a:pt x="271" y="0"/>
                  </a:moveTo>
                  <a:lnTo>
                    <a:pt x="268" y="0"/>
                  </a:lnTo>
                  <a:lnTo>
                    <a:pt x="255" y="9"/>
                  </a:lnTo>
                  <a:lnTo>
                    <a:pt x="264" y="30"/>
                  </a:lnTo>
                  <a:lnTo>
                    <a:pt x="237" y="49"/>
                  </a:lnTo>
                  <a:lnTo>
                    <a:pt x="271" y="64"/>
                  </a:lnTo>
                  <a:lnTo>
                    <a:pt x="261" y="139"/>
                  </a:lnTo>
                  <a:lnTo>
                    <a:pt x="251" y="157"/>
                  </a:lnTo>
                  <a:lnTo>
                    <a:pt x="251" y="173"/>
                  </a:lnTo>
                  <a:lnTo>
                    <a:pt x="255" y="184"/>
                  </a:lnTo>
                  <a:lnTo>
                    <a:pt x="258" y="208"/>
                  </a:lnTo>
                  <a:lnTo>
                    <a:pt x="237" y="224"/>
                  </a:lnTo>
                  <a:lnTo>
                    <a:pt x="231" y="226"/>
                  </a:lnTo>
                  <a:lnTo>
                    <a:pt x="199" y="263"/>
                  </a:lnTo>
                  <a:lnTo>
                    <a:pt x="195" y="269"/>
                  </a:lnTo>
                  <a:lnTo>
                    <a:pt x="175" y="275"/>
                  </a:lnTo>
                  <a:lnTo>
                    <a:pt x="158" y="272"/>
                  </a:lnTo>
                  <a:lnTo>
                    <a:pt x="146" y="287"/>
                  </a:lnTo>
                  <a:lnTo>
                    <a:pt x="146" y="296"/>
                  </a:lnTo>
                  <a:lnTo>
                    <a:pt x="129" y="308"/>
                  </a:lnTo>
                  <a:lnTo>
                    <a:pt x="112" y="344"/>
                  </a:lnTo>
                  <a:lnTo>
                    <a:pt x="119" y="368"/>
                  </a:lnTo>
                  <a:lnTo>
                    <a:pt x="100" y="390"/>
                  </a:lnTo>
                  <a:lnTo>
                    <a:pt x="83" y="366"/>
                  </a:lnTo>
                  <a:lnTo>
                    <a:pt x="69" y="366"/>
                  </a:lnTo>
                  <a:lnTo>
                    <a:pt x="53" y="414"/>
                  </a:lnTo>
                  <a:lnTo>
                    <a:pt x="53" y="438"/>
                  </a:lnTo>
                  <a:lnTo>
                    <a:pt x="53" y="462"/>
                  </a:lnTo>
                  <a:lnTo>
                    <a:pt x="40" y="468"/>
                  </a:lnTo>
                  <a:lnTo>
                    <a:pt x="23" y="499"/>
                  </a:lnTo>
                  <a:lnTo>
                    <a:pt x="0" y="499"/>
                  </a:lnTo>
                  <a:lnTo>
                    <a:pt x="3" y="526"/>
                  </a:lnTo>
                  <a:lnTo>
                    <a:pt x="3" y="544"/>
                  </a:lnTo>
                  <a:lnTo>
                    <a:pt x="3" y="557"/>
                  </a:lnTo>
                  <a:lnTo>
                    <a:pt x="7" y="571"/>
                  </a:lnTo>
                  <a:lnTo>
                    <a:pt x="43" y="613"/>
                  </a:lnTo>
                  <a:lnTo>
                    <a:pt x="66" y="643"/>
                  </a:lnTo>
                  <a:lnTo>
                    <a:pt x="73" y="650"/>
                  </a:lnTo>
                  <a:lnTo>
                    <a:pt x="80" y="647"/>
                  </a:lnTo>
                  <a:lnTo>
                    <a:pt x="100" y="656"/>
                  </a:lnTo>
                  <a:lnTo>
                    <a:pt x="103" y="659"/>
                  </a:lnTo>
                  <a:lnTo>
                    <a:pt x="110" y="662"/>
                  </a:lnTo>
                  <a:lnTo>
                    <a:pt x="119" y="671"/>
                  </a:lnTo>
                  <a:lnTo>
                    <a:pt x="133" y="671"/>
                  </a:lnTo>
                  <a:lnTo>
                    <a:pt x="139" y="674"/>
                  </a:lnTo>
                  <a:lnTo>
                    <a:pt x="133" y="689"/>
                  </a:lnTo>
                  <a:lnTo>
                    <a:pt x="158" y="713"/>
                  </a:lnTo>
                  <a:lnTo>
                    <a:pt x="199" y="729"/>
                  </a:lnTo>
                  <a:lnTo>
                    <a:pt x="219" y="729"/>
                  </a:lnTo>
                  <a:lnTo>
                    <a:pt x="237" y="713"/>
                  </a:lnTo>
                  <a:lnTo>
                    <a:pt x="242" y="704"/>
                  </a:lnTo>
                  <a:lnTo>
                    <a:pt x="255" y="695"/>
                  </a:lnTo>
                  <a:lnTo>
                    <a:pt x="271" y="708"/>
                  </a:lnTo>
                  <a:lnTo>
                    <a:pt x="277" y="710"/>
                  </a:lnTo>
                  <a:lnTo>
                    <a:pt x="291" y="708"/>
                  </a:lnTo>
                  <a:lnTo>
                    <a:pt x="337" y="692"/>
                  </a:lnTo>
                  <a:lnTo>
                    <a:pt x="344" y="665"/>
                  </a:lnTo>
                  <a:lnTo>
                    <a:pt x="347" y="665"/>
                  </a:lnTo>
                  <a:lnTo>
                    <a:pt x="356" y="674"/>
                  </a:lnTo>
                  <a:lnTo>
                    <a:pt x="393" y="643"/>
                  </a:lnTo>
                  <a:lnTo>
                    <a:pt x="407" y="650"/>
                  </a:lnTo>
                  <a:lnTo>
                    <a:pt x="436" y="613"/>
                  </a:lnTo>
                  <a:lnTo>
                    <a:pt x="430" y="601"/>
                  </a:lnTo>
                  <a:lnTo>
                    <a:pt x="433" y="577"/>
                  </a:lnTo>
                  <a:lnTo>
                    <a:pt x="463" y="526"/>
                  </a:lnTo>
                  <a:lnTo>
                    <a:pt x="503" y="390"/>
                  </a:lnTo>
                  <a:lnTo>
                    <a:pt x="509" y="390"/>
                  </a:lnTo>
                  <a:lnTo>
                    <a:pt x="532" y="401"/>
                  </a:lnTo>
                  <a:lnTo>
                    <a:pt x="532" y="411"/>
                  </a:lnTo>
                  <a:lnTo>
                    <a:pt x="545" y="420"/>
                  </a:lnTo>
                  <a:lnTo>
                    <a:pt x="568" y="417"/>
                  </a:lnTo>
                  <a:lnTo>
                    <a:pt x="582" y="393"/>
                  </a:lnTo>
                  <a:lnTo>
                    <a:pt x="598" y="342"/>
                  </a:lnTo>
                  <a:lnTo>
                    <a:pt x="611" y="323"/>
                  </a:lnTo>
                  <a:lnTo>
                    <a:pt x="631" y="329"/>
                  </a:lnTo>
                  <a:lnTo>
                    <a:pt x="644" y="300"/>
                  </a:lnTo>
                  <a:lnTo>
                    <a:pt x="657" y="296"/>
                  </a:lnTo>
                  <a:lnTo>
                    <a:pt x="671" y="281"/>
                  </a:lnTo>
                  <a:lnTo>
                    <a:pt x="683" y="254"/>
                  </a:lnTo>
                  <a:lnTo>
                    <a:pt x="691" y="248"/>
                  </a:lnTo>
                  <a:lnTo>
                    <a:pt x="694" y="239"/>
                  </a:lnTo>
                  <a:lnTo>
                    <a:pt x="683" y="233"/>
                  </a:lnTo>
                  <a:lnTo>
                    <a:pt x="688" y="193"/>
                  </a:lnTo>
                  <a:lnTo>
                    <a:pt x="694" y="184"/>
                  </a:lnTo>
                  <a:lnTo>
                    <a:pt x="700" y="181"/>
                  </a:lnTo>
                  <a:lnTo>
                    <a:pt x="780" y="226"/>
                  </a:lnTo>
                  <a:lnTo>
                    <a:pt x="793" y="233"/>
                  </a:lnTo>
                  <a:lnTo>
                    <a:pt x="796" y="229"/>
                  </a:lnTo>
                  <a:lnTo>
                    <a:pt x="806" y="191"/>
                  </a:lnTo>
                  <a:lnTo>
                    <a:pt x="786" y="151"/>
                  </a:lnTo>
                  <a:lnTo>
                    <a:pt x="780" y="148"/>
                  </a:lnTo>
                  <a:lnTo>
                    <a:pt x="773" y="133"/>
                  </a:lnTo>
                  <a:lnTo>
                    <a:pt x="756" y="139"/>
                  </a:lnTo>
                  <a:lnTo>
                    <a:pt x="743" y="136"/>
                  </a:lnTo>
                  <a:lnTo>
                    <a:pt x="730" y="130"/>
                  </a:lnTo>
                  <a:lnTo>
                    <a:pt x="671" y="148"/>
                  </a:lnTo>
                  <a:lnTo>
                    <a:pt x="668" y="160"/>
                  </a:lnTo>
                  <a:lnTo>
                    <a:pt x="644" y="169"/>
                  </a:lnTo>
                  <a:lnTo>
                    <a:pt x="625" y="166"/>
                  </a:lnTo>
                  <a:lnTo>
                    <a:pt x="614" y="154"/>
                  </a:lnTo>
                  <a:lnTo>
                    <a:pt x="605" y="175"/>
                  </a:lnTo>
                  <a:lnTo>
                    <a:pt x="591" y="181"/>
                  </a:lnTo>
                  <a:lnTo>
                    <a:pt x="578" y="199"/>
                  </a:lnTo>
                  <a:lnTo>
                    <a:pt x="562" y="202"/>
                  </a:lnTo>
                  <a:lnTo>
                    <a:pt x="526" y="239"/>
                  </a:lnTo>
                  <a:lnTo>
                    <a:pt x="515" y="244"/>
                  </a:lnTo>
                  <a:lnTo>
                    <a:pt x="509" y="257"/>
                  </a:lnTo>
                  <a:lnTo>
                    <a:pt x="483" y="151"/>
                  </a:lnTo>
                  <a:lnTo>
                    <a:pt x="307" y="184"/>
                  </a:lnTo>
                  <a:lnTo>
                    <a:pt x="271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1" name="Freeform 33"/>
            <p:cNvSpPr>
              <a:spLocks noChangeAspect="1"/>
            </p:cNvSpPr>
            <p:nvPr/>
          </p:nvSpPr>
          <p:spPr bwMode="auto">
            <a:xfrm>
              <a:off x="6602" y="5170"/>
              <a:ext cx="900" cy="744"/>
            </a:xfrm>
            <a:custGeom>
              <a:avLst/>
              <a:gdLst>
                <a:gd name="T0" fmla="*/ 0 w 900"/>
                <a:gd name="T1" fmla="*/ 30 h 744"/>
                <a:gd name="T2" fmla="*/ 811 w 900"/>
                <a:gd name="T3" fmla="*/ 0 h 744"/>
                <a:gd name="T4" fmla="*/ 807 w 900"/>
                <a:gd name="T5" fmla="*/ 9 h 744"/>
                <a:gd name="T6" fmla="*/ 823 w 900"/>
                <a:gd name="T7" fmla="*/ 18 h 744"/>
                <a:gd name="T8" fmla="*/ 830 w 900"/>
                <a:gd name="T9" fmla="*/ 36 h 744"/>
                <a:gd name="T10" fmla="*/ 827 w 900"/>
                <a:gd name="T11" fmla="*/ 51 h 744"/>
                <a:gd name="T12" fmla="*/ 804 w 900"/>
                <a:gd name="T13" fmla="*/ 69 h 744"/>
                <a:gd name="T14" fmla="*/ 781 w 900"/>
                <a:gd name="T15" fmla="*/ 93 h 744"/>
                <a:gd name="T16" fmla="*/ 777 w 900"/>
                <a:gd name="T17" fmla="*/ 108 h 744"/>
                <a:gd name="T18" fmla="*/ 900 w 900"/>
                <a:gd name="T19" fmla="*/ 100 h 744"/>
                <a:gd name="T20" fmla="*/ 897 w 900"/>
                <a:gd name="T21" fmla="*/ 108 h 744"/>
                <a:gd name="T22" fmla="*/ 900 w 900"/>
                <a:gd name="T23" fmla="*/ 120 h 744"/>
                <a:gd name="T24" fmla="*/ 890 w 900"/>
                <a:gd name="T25" fmla="*/ 139 h 744"/>
                <a:gd name="T26" fmla="*/ 866 w 900"/>
                <a:gd name="T27" fmla="*/ 159 h 744"/>
                <a:gd name="T28" fmla="*/ 860 w 900"/>
                <a:gd name="T29" fmla="*/ 201 h 744"/>
                <a:gd name="T30" fmla="*/ 834 w 900"/>
                <a:gd name="T31" fmla="*/ 228 h 744"/>
                <a:gd name="T32" fmla="*/ 840 w 900"/>
                <a:gd name="T33" fmla="*/ 252 h 744"/>
                <a:gd name="T34" fmla="*/ 840 w 900"/>
                <a:gd name="T35" fmla="*/ 291 h 744"/>
                <a:gd name="T36" fmla="*/ 834 w 900"/>
                <a:gd name="T37" fmla="*/ 291 h 744"/>
                <a:gd name="T38" fmla="*/ 811 w 900"/>
                <a:gd name="T39" fmla="*/ 309 h 744"/>
                <a:gd name="T40" fmla="*/ 811 w 900"/>
                <a:gd name="T41" fmla="*/ 321 h 744"/>
                <a:gd name="T42" fmla="*/ 774 w 900"/>
                <a:gd name="T43" fmla="*/ 349 h 744"/>
                <a:gd name="T44" fmla="*/ 761 w 900"/>
                <a:gd name="T45" fmla="*/ 381 h 744"/>
                <a:gd name="T46" fmla="*/ 764 w 900"/>
                <a:gd name="T47" fmla="*/ 411 h 744"/>
                <a:gd name="T48" fmla="*/ 761 w 900"/>
                <a:gd name="T49" fmla="*/ 432 h 744"/>
                <a:gd name="T50" fmla="*/ 727 w 900"/>
                <a:gd name="T51" fmla="*/ 450 h 744"/>
                <a:gd name="T52" fmla="*/ 704 w 900"/>
                <a:gd name="T53" fmla="*/ 481 h 744"/>
                <a:gd name="T54" fmla="*/ 694 w 900"/>
                <a:gd name="T55" fmla="*/ 489 h 744"/>
                <a:gd name="T56" fmla="*/ 694 w 900"/>
                <a:gd name="T57" fmla="*/ 517 h 744"/>
                <a:gd name="T58" fmla="*/ 678 w 900"/>
                <a:gd name="T59" fmla="*/ 534 h 744"/>
                <a:gd name="T60" fmla="*/ 678 w 900"/>
                <a:gd name="T61" fmla="*/ 555 h 744"/>
                <a:gd name="T62" fmla="*/ 664 w 900"/>
                <a:gd name="T63" fmla="*/ 583 h 744"/>
                <a:gd name="T64" fmla="*/ 648 w 900"/>
                <a:gd name="T65" fmla="*/ 613 h 744"/>
                <a:gd name="T66" fmla="*/ 654 w 900"/>
                <a:gd name="T67" fmla="*/ 643 h 744"/>
                <a:gd name="T68" fmla="*/ 671 w 900"/>
                <a:gd name="T69" fmla="*/ 657 h 744"/>
                <a:gd name="T70" fmla="*/ 674 w 900"/>
                <a:gd name="T71" fmla="*/ 678 h 744"/>
                <a:gd name="T72" fmla="*/ 681 w 900"/>
                <a:gd name="T73" fmla="*/ 684 h 744"/>
                <a:gd name="T74" fmla="*/ 681 w 900"/>
                <a:gd name="T75" fmla="*/ 694 h 744"/>
                <a:gd name="T76" fmla="*/ 671 w 900"/>
                <a:gd name="T77" fmla="*/ 699 h 744"/>
                <a:gd name="T78" fmla="*/ 664 w 900"/>
                <a:gd name="T79" fmla="*/ 717 h 744"/>
                <a:gd name="T80" fmla="*/ 667 w 900"/>
                <a:gd name="T81" fmla="*/ 730 h 744"/>
                <a:gd name="T82" fmla="*/ 120 w 900"/>
                <a:gd name="T83" fmla="*/ 744 h 744"/>
                <a:gd name="T84" fmla="*/ 117 w 900"/>
                <a:gd name="T85" fmla="*/ 633 h 744"/>
                <a:gd name="T86" fmla="*/ 89 w 900"/>
                <a:gd name="T87" fmla="*/ 628 h 744"/>
                <a:gd name="T88" fmla="*/ 63 w 900"/>
                <a:gd name="T89" fmla="*/ 636 h 744"/>
                <a:gd name="T90" fmla="*/ 57 w 900"/>
                <a:gd name="T91" fmla="*/ 636 h 744"/>
                <a:gd name="T92" fmla="*/ 31 w 900"/>
                <a:gd name="T93" fmla="*/ 615 h 744"/>
                <a:gd name="T94" fmla="*/ 34 w 900"/>
                <a:gd name="T95" fmla="*/ 252 h 744"/>
                <a:gd name="T96" fmla="*/ 0 w 900"/>
                <a:gd name="T97" fmla="*/ 30 h 7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0"/>
                <a:gd name="T148" fmla="*/ 0 h 744"/>
                <a:gd name="T149" fmla="*/ 900 w 900"/>
                <a:gd name="T150" fmla="*/ 744 h 7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0" h="744">
                  <a:moveTo>
                    <a:pt x="0" y="30"/>
                  </a:moveTo>
                  <a:lnTo>
                    <a:pt x="811" y="0"/>
                  </a:lnTo>
                  <a:lnTo>
                    <a:pt x="807" y="9"/>
                  </a:lnTo>
                  <a:lnTo>
                    <a:pt x="823" y="18"/>
                  </a:lnTo>
                  <a:lnTo>
                    <a:pt x="830" y="36"/>
                  </a:lnTo>
                  <a:lnTo>
                    <a:pt x="827" y="51"/>
                  </a:lnTo>
                  <a:lnTo>
                    <a:pt x="804" y="69"/>
                  </a:lnTo>
                  <a:lnTo>
                    <a:pt x="781" y="93"/>
                  </a:lnTo>
                  <a:lnTo>
                    <a:pt x="777" y="108"/>
                  </a:lnTo>
                  <a:lnTo>
                    <a:pt x="900" y="100"/>
                  </a:lnTo>
                  <a:lnTo>
                    <a:pt x="897" y="108"/>
                  </a:lnTo>
                  <a:lnTo>
                    <a:pt x="900" y="120"/>
                  </a:lnTo>
                  <a:lnTo>
                    <a:pt x="890" y="139"/>
                  </a:lnTo>
                  <a:lnTo>
                    <a:pt x="866" y="159"/>
                  </a:lnTo>
                  <a:lnTo>
                    <a:pt x="860" y="201"/>
                  </a:lnTo>
                  <a:lnTo>
                    <a:pt x="834" y="228"/>
                  </a:lnTo>
                  <a:lnTo>
                    <a:pt x="840" y="252"/>
                  </a:lnTo>
                  <a:lnTo>
                    <a:pt x="840" y="291"/>
                  </a:lnTo>
                  <a:lnTo>
                    <a:pt x="834" y="291"/>
                  </a:lnTo>
                  <a:lnTo>
                    <a:pt x="811" y="309"/>
                  </a:lnTo>
                  <a:lnTo>
                    <a:pt x="811" y="321"/>
                  </a:lnTo>
                  <a:lnTo>
                    <a:pt x="774" y="349"/>
                  </a:lnTo>
                  <a:lnTo>
                    <a:pt x="761" y="381"/>
                  </a:lnTo>
                  <a:lnTo>
                    <a:pt x="764" y="411"/>
                  </a:lnTo>
                  <a:lnTo>
                    <a:pt x="761" y="432"/>
                  </a:lnTo>
                  <a:lnTo>
                    <a:pt x="727" y="450"/>
                  </a:lnTo>
                  <a:lnTo>
                    <a:pt x="704" y="481"/>
                  </a:lnTo>
                  <a:lnTo>
                    <a:pt x="694" y="489"/>
                  </a:lnTo>
                  <a:lnTo>
                    <a:pt x="694" y="517"/>
                  </a:lnTo>
                  <a:lnTo>
                    <a:pt x="678" y="534"/>
                  </a:lnTo>
                  <a:lnTo>
                    <a:pt x="678" y="555"/>
                  </a:lnTo>
                  <a:lnTo>
                    <a:pt x="664" y="583"/>
                  </a:lnTo>
                  <a:lnTo>
                    <a:pt x="648" y="613"/>
                  </a:lnTo>
                  <a:lnTo>
                    <a:pt x="654" y="643"/>
                  </a:lnTo>
                  <a:lnTo>
                    <a:pt x="671" y="657"/>
                  </a:lnTo>
                  <a:lnTo>
                    <a:pt x="674" y="678"/>
                  </a:lnTo>
                  <a:lnTo>
                    <a:pt x="681" y="684"/>
                  </a:lnTo>
                  <a:lnTo>
                    <a:pt x="681" y="694"/>
                  </a:lnTo>
                  <a:lnTo>
                    <a:pt x="671" y="699"/>
                  </a:lnTo>
                  <a:lnTo>
                    <a:pt x="664" y="717"/>
                  </a:lnTo>
                  <a:lnTo>
                    <a:pt x="667" y="730"/>
                  </a:lnTo>
                  <a:lnTo>
                    <a:pt x="120" y="744"/>
                  </a:lnTo>
                  <a:lnTo>
                    <a:pt x="117" y="633"/>
                  </a:lnTo>
                  <a:lnTo>
                    <a:pt x="89" y="628"/>
                  </a:lnTo>
                  <a:lnTo>
                    <a:pt x="63" y="636"/>
                  </a:lnTo>
                  <a:lnTo>
                    <a:pt x="57" y="636"/>
                  </a:lnTo>
                  <a:lnTo>
                    <a:pt x="31" y="615"/>
                  </a:lnTo>
                  <a:lnTo>
                    <a:pt x="34" y="252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2" name="Freeform 34"/>
            <p:cNvSpPr>
              <a:spLocks noChangeAspect="1"/>
            </p:cNvSpPr>
            <p:nvPr/>
          </p:nvSpPr>
          <p:spPr bwMode="auto">
            <a:xfrm>
              <a:off x="3102" y="3797"/>
              <a:ext cx="1019" cy="1154"/>
            </a:xfrm>
            <a:custGeom>
              <a:avLst/>
              <a:gdLst>
                <a:gd name="T0" fmla="*/ 896 w 1019"/>
                <a:gd name="T1" fmla="*/ 1154 h 1154"/>
                <a:gd name="T2" fmla="*/ 1019 w 1019"/>
                <a:gd name="T3" fmla="*/ 330 h 1154"/>
                <a:gd name="T4" fmla="*/ 684 w 1019"/>
                <a:gd name="T5" fmla="*/ 282 h 1154"/>
                <a:gd name="T6" fmla="*/ 720 w 1019"/>
                <a:gd name="T7" fmla="*/ 82 h 1154"/>
                <a:gd name="T8" fmla="*/ 219 w 1019"/>
                <a:gd name="T9" fmla="*/ 0 h 1154"/>
                <a:gd name="T10" fmla="*/ 0 w 1019"/>
                <a:gd name="T11" fmla="*/ 1024 h 1154"/>
                <a:gd name="T12" fmla="*/ 0 w 1019"/>
                <a:gd name="T13" fmla="*/ 1028 h 1154"/>
                <a:gd name="T14" fmla="*/ 896 w 1019"/>
                <a:gd name="T15" fmla="*/ 1154 h 11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9"/>
                <a:gd name="T25" fmla="*/ 0 h 1154"/>
                <a:gd name="T26" fmla="*/ 1019 w 1019"/>
                <a:gd name="T27" fmla="*/ 1154 h 11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9" h="1154">
                  <a:moveTo>
                    <a:pt x="896" y="1154"/>
                  </a:moveTo>
                  <a:lnTo>
                    <a:pt x="1019" y="330"/>
                  </a:lnTo>
                  <a:lnTo>
                    <a:pt x="684" y="282"/>
                  </a:lnTo>
                  <a:lnTo>
                    <a:pt x="720" y="82"/>
                  </a:lnTo>
                  <a:lnTo>
                    <a:pt x="219" y="0"/>
                  </a:lnTo>
                  <a:lnTo>
                    <a:pt x="0" y="1024"/>
                  </a:lnTo>
                  <a:lnTo>
                    <a:pt x="0" y="1028"/>
                  </a:lnTo>
                  <a:lnTo>
                    <a:pt x="896" y="11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3" name="Freeform 35"/>
            <p:cNvSpPr>
              <a:spLocks noChangeAspect="1"/>
            </p:cNvSpPr>
            <p:nvPr/>
          </p:nvSpPr>
          <p:spPr bwMode="auto">
            <a:xfrm>
              <a:off x="3459" y="3858"/>
              <a:ext cx="145" cy="209"/>
            </a:xfrm>
            <a:custGeom>
              <a:avLst/>
              <a:gdLst>
                <a:gd name="T0" fmla="*/ 22 w 145"/>
                <a:gd name="T1" fmla="*/ 9 h 209"/>
                <a:gd name="T2" fmla="*/ 17 w 145"/>
                <a:gd name="T3" fmla="*/ 19 h 209"/>
                <a:gd name="T4" fmla="*/ 10 w 145"/>
                <a:gd name="T5" fmla="*/ 27 h 209"/>
                <a:gd name="T6" fmla="*/ 6 w 145"/>
                <a:gd name="T7" fmla="*/ 39 h 209"/>
                <a:gd name="T8" fmla="*/ 7 w 145"/>
                <a:gd name="T9" fmla="*/ 53 h 209"/>
                <a:gd name="T10" fmla="*/ 2 w 145"/>
                <a:gd name="T11" fmla="*/ 60 h 209"/>
                <a:gd name="T12" fmla="*/ 2 w 145"/>
                <a:gd name="T13" fmla="*/ 67 h 209"/>
                <a:gd name="T14" fmla="*/ 4 w 145"/>
                <a:gd name="T15" fmla="*/ 75 h 209"/>
                <a:gd name="T16" fmla="*/ 15 w 145"/>
                <a:gd name="T17" fmla="*/ 72 h 209"/>
                <a:gd name="T18" fmla="*/ 17 w 145"/>
                <a:gd name="T19" fmla="*/ 86 h 209"/>
                <a:gd name="T20" fmla="*/ 15 w 145"/>
                <a:gd name="T21" fmla="*/ 120 h 209"/>
                <a:gd name="T22" fmla="*/ 15 w 145"/>
                <a:gd name="T23" fmla="*/ 115 h 209"/>
                <a:gd name="T24" fmla="*/ 15 w 145"/>
                <a:gd name="T25" fmla="*/ 118 h 209"/>
                <a:gd name="T26" fmla="*/ 7 w 145"/>
                <a:gd name="T27" fmla="*/ 123 h 209"/>
                <a:gd name="T28" fmla="*/ 7 w 145"/>
                <a:gd name="T29" fmla="*/ 141 h 209"/>
                <a:gd name="T30" fmla="*/ 7 w 145"/>
                <a:gd name="T31" fmla="*/ 159 h 209"/>
                <a:gd name="T32" fmla="*/ 7 w 145"/>
                <a:gd name="T33" fmla="*/ 178 h 209"/>
                <a:gd name="T34" fmla="*/ 12 w 145"/>
                <a:gd name="T35" fmla="*/ 179 h 209"/>
                <a:gd name="T36" fmla="*/ 15 w 145"/>
                <a:gd name="T37" fmla="*/ 172 h 209"/>
                <a:gd name="T38" fmla="*/ 15 w 145"/>
                <a:gd name="T39" fmla="*/ 165 h 209"/>
                <a:gd name="T40" fmla="*/ 21 w 145"/>
                <a:gd name="T41" fmla="*/ 158 h 209"/>
                <a:gd name="T42" fmla="*/ 27 w 145"/>
                <a:gd name="T43" fmla="*/ 169 h 209"/>
                <a:gd name="T44" fmla="*/ 27 w 145"/>
                <a:gd name="T45" fmla="*/ 205 h 209"/>
                <a:gd name="T46" fmla="*/ 34 w 145"/>
                <a:gd name="T47" fmla="*/ 205 h 209"/>
                <a:gd name="T48" fmla="*/ 50 w 145"/>
                <a:gd name="T49" fmla="*/ 207 h 209"/>
                <a:gd name="T50" fmla="*/ 67 w 145"/>
                <a:gd name="T51" fmla="*/ 205 h 209"/>
                <a:gd name="T52" fmla="*/ 88 w 145"/>
                <a:gd name="T53" fmla="*/ 194 h 209"/>
                <a:gd name="T54" fmla="*/ 110 w 145"/>
                <a:gd name="T55" fmla="*/ 192 h 209"/>
                <a:gd name="T56" fmla="*/ 120 w 145"/>
                <a:gd name="T57" fmla="*/ 190 h 209"/>
                <a:gd name="T58" fmla="*/ 122 w 145"/>
                <a:gd name="T59" fmla="*/ 183 h 209"/>
                <a:gd name="T60" fmla="*/ 129 w 145"/>
                <a:gd name="T61" fmla="*/ 172 h 209"/>
                <a:gd name="T62" fmla="*/ 124 w 145"/>
                <a:gd name="T63" fmla="*/ 159 h 209"/>
                <a:gd name="T64" fmla="*/ 109 w 145"/>
                <a:gd name="T65" fmla="*/ 152 h 209"/>
                <a:gd name="T66" fmla="*/ 100 w 145"/>
                <a:gd name="T67" fmla="*/ 139 h 209"/>
                <a:gd name="T68" fmla="*/ 97 w 145"/>
                <a:gd name="T69" fmla="*/ 126 h 209"/>
                <a:gd name="T70" fmla="*/ 100 w 145"/>
                <a:gd name="T71" fmla="*/ 124 h 209"/>
                <a:gd name="T72" fmla="*/ 103 w 145"/>
                <a:gd name="T73" fmla="*/ 117 h 209"/>
                <a:gd name="T74" fmla="*/ 114 w 145"/>
                <a:gd name="T75" fmla="*/ 105 h 209"/>
                <a:gd name="T76" fmla="*/ 134 w 145"/>
                <a:gd name="T77" fmla="*/ 99 h 209"/>
                <a:gd name="T78" fmla="*/ 144 w 145"/>
                <a:gd name="T79" fmla="*/ 86 h 209"/>
                <a:gd name="T80" fmla="*/ 144 w 145"/>
                <a:gd name="T81" fmla="*/ 75 h 209"/>
                <a:gd name="T82" fmla="*/ 138 w 145"/>
                <a:gd name="T83" fmla="*/ 69 h 209"/>
                <a:gd name="T84" fmla="*/ 126 w 145"/>
                <a:gd name="T85" fmla="*/ 62 h 209"/>
                <a:gd name="T86" fmla="*/ 114 w 145"/>
                <a:gd name="T87" fmla="*/ 56 h 209"/>
                <a:gd name="T88" fmla="*/ 105 w 145"/>
                <a:gd name="T89" fmla="*/ 56 h 209"/>
                <a:gd name="T90" fmla="*/ 92 w 145"/>
                <a:gd name="T91" fmla="*/ 64 h 209"/>
                <a:gd name="T92" fmla="*/ 74 w 145"/>
                <a:gd name="T93" fmla="*/ 83 h 209"/>
                <a:gd name="T94" fmla="*/ 71 w 145"/>
                <a:gd name="T95" fmla="*/ 83 h 209"/>
                <a:gd name="T96" fmla="*/ 68 w 145"/>
                <a:gd name="T97" fmla="*/ 73 h 209"/>
                <a:gd name="T98" fmla="*/ 71 w 145"/>
                <a:gd name="T99" fmla="*/ 50 h 209"/>
                <a:gd name="T100" fmla="*/ 66 w 145"/>
                <a:gd name="T101" fmla="*/ 50 h 209"/>
                <a:gd name="T102" fmla="*/ 59 w 145"/>
                <a:gd name="T103" fmla="*/ 43 h 209"/>
                <a:gd name="T104" fmla="*/ 58 w 145"/>
                <a:gd name="T105" fmla="*/ 29 h 209"/>
                <a:gd name="T106" fmla="*/ 60 w 145"/>
                <a:gd name="T107" fmla="*/ 29 h 209"/>
                <a:gd name="T108" fmla="*/ 61 w 145"/>
                <a:gd name="T109" fmla="*/ 19 h 209"/>
                <a:gd name="T110" fmla="*/ 61 w 145"/>
                <a:gd name="T111" fmla="*/ 5 h 209"/>
                <a:gd name="T112" fmla="*/ 39 w 145"/>
                <a:gd name="T113" fmla="*/ 2 h 2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45"/>
                <a:gd name="T172" fmla="*/ 0 h 209"/>
                <a:gd name="T173" fmla="*/ 145 w 145"/>
                <a:gd name="T174" fmla="*/ 209 h 20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45" h="209">
                  <a:moveTo>
                    <a:pt x="27" y="5"/>
                  </a:moveTo>
                  <a:lnTo>
                    <a:pt x="22" y="9"/>
                  </a:lnTo>
                  <a:lnTo>
                    <a:pt x="19" y="14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0" y="27"/>
                  </a:lnTo>
                  <a:lnTo>
                    <a:pt x="7" y="32"/>
                  </a:lnTo>
                  <a:lnTo>
                    <a:pt x="6" y="39"/>
                  </a:lnTo>
                  <a:lnTo>
                    <a:pt x="8" y="47"/>
                  </a:lnTo>
                  <a:lnTo>
                    <a:pt x="7" y="53"/>
                  </a:lnTo>
                  <a:lnTo>
                    <a:pt x="4" y="57"/>
                  </a:lnTo>
                  <a:lnTo>
                    <a:pt x="2" y="60"/>
                  </a:lnTo>
                  <a:lnTo>
                    <a:pt x="0" y="62"/>
                  </a:lnTo>
                  <a:lnTo>
                    <a:pt x="2" y="67"/>
                  </a:lnTo>
                  <a:lnTo>
                    <a:pt x="3" y="72"/>
                  </a:lnTo>
                  <a:lnTo>
                    <a:pt x="4" y="75"/>
                  </a:lnTo>
                  <a:lnTo>
                    <a:pt x="12" y="71"/>
                  </a:lnTo>
                  <a:lnTo>
                    <a:pt x="15" y="72"/>
                  </a:lnTo>
                  <a:lnTo>
                    <a:pt x="15" y="77"/>
                  </a:lnTo>
                  <a:lnTo>
                    <a:pt x="17" y="86"/>
                  </a:lnTo>
                  <a:lnTo>
                    <a:pt x="19" y="103"/>
                  </a:lnTo>
                  <a:lnTo>
                    <a:pt x="15" y="120"/>
                  </a:lnTo>
                  <a:lnTo>
                    <a:pt x="15" y="118"/>
                  </a:lnTo>
                  <a:lnTo>
                    <a:pt x="15" y="115"/>
                  </a:lnTo>
                  <a:lnTo>
                    <a:pt x="17" y="114"/>
                  </a:lnTo>
                  <a:lnTo>
                    <a:pt x="15" y="118"/>
                  </a:lnTo>
                  <a:lnTo>
                    <a:pt x="11" y="121"/>
                  </a:lnTo>
                  <a:lnTo>
                    <a:pt x="7" y="123"/>
                  </a:lnTo>
                  <a:lnTo>
                    <a:pt x="7" y="132"/>
                  </a:lnTo>
                  <a:lnTo>
                    <a:pt x="7" y="141"/>
                  </a:lnTo>
                  <a:lnTo>
                    <a:pt x="7" y="150"/>
                  </a:lnTo>
                  <a:lnTo>
                    <a:pt x="7" y="159"/>
                  </a:lnTo>
                  <a:lnTo>
                    <a:pt x="7" y="169"/>
                  </a:lnTo>
                  <a:lnTo>
                    <a:pt x="7" y="178"/>
                  </a:lnTo>
                  <a:lnTo>
                    <a:pt x="10" y="180"/>
                  </a:lnTo>
                  <a:lnTo>
                    <a:pt x="12" y="179"/>
                  </a:lnTo>
                  <a:lnTo>
                    <a:pt x="15" y="175"/>
                  </a:lnTo>
                  <a:lnTo>
                    <a:pt x="15" y="172"/>
                  </a:lnTo>
                  <a:lnTo>
                    <a:pt x="15" y="167"/>
                  </a:lnTo>
                  <a:lnTo>
                    <a:pt x="15" y="165"/>
                  </a:lnTo>
                  <a:lnTo>
                    <a:pt x="17" y="162"/>
                  </a:lnTo>
                  <a:lnTo>
                    <a:pt x="21" y="158"/>
                  </a:lnTo>
                  <a:lnTo>
                    <a:pt x="24" y="153"/>
                  </a:lnTo>
                  <a:lnTo>
                    <a:pt x="27" y="169"/>
                  </a:lnTo>
                  <a:lnTo>
                    <a:pt x="29" y="185"/>
                  </a:lnTo>
                  <a:lnTo>
                    <a:pt x="27" y="205"/>
                  </a:lnTo>
                  <a:lnTo>
                    <a:pt x="29" y="205"/>
                  </a:lnTo>
                  <a:lnTo>
                    <a:pt x="34" y="205"/>
                  </a:lnTo>
                  <a:lnTo>
                    <a:pt x="41" y="205"/>
                  </a:lnTo>
                  <a:lnTo>
                    <a:pt x="50" y="207"/>
                  </a:lnTo>
                  <a:lnTo>
                    <a:pt x="59" y="209"/>
                  </a:lnTo>
                  <a:lnTo>
                    <a:pt x="67" y="205"/>
                  </a:lnTo>
                  <a:lnTo>
                    <a:pt x="75" y="200"/>
                  </a:lnTo>
                  <a:lnTo>
                    <a:pt x="88" y="194"/>
                  </a:lnTo>
                  <a:lnTo>
                    <a:pt x="100" y="193"/>
                  </a:lnTo>
                  <a:lnTo>
                    <a:pt x="110" y="192"/>
                  </a:lnTo>
                  <a:lnTo>
                    <a:pt x="115" y="190"/>
                  </a:lnTo>
                  <a:lnTo>
                    <a:pt x="120" y="190"/>
                  </a:lnTo>
                  <a:lnTo>
                    <a:pt x="118" y="188"/>
                  </a:lnTo>
                  <a:lnTo>
                    <a:pt x="122" y="183"/>
                  </a:lnTo>
                  <a:lnTo>
                    <a:pt x="126" y="178"/>
                  </a:lnTo>
                  <a:lnTo>
                    <a:pt x="129" y="172"/>
                  </a:lnTo>
                  <a:lnTo>
                    <a:pt x="129" y="165"/>
                  </a:lnTo>
                  <a:lnTo>
                    <a:pt x="124" y="159"/>
                  </a:lnTo>
                  <a:lnTo>
                    <a:pt x="116" y="156"/>
                  </a:lnTo>
                  <a:lnTo>
                    <a:pt x="109" y="152"/>
                  </a:lnTo>
                  <a:lnTo>
                    <a:pt x="104" y="147"/>
                  </a:lnTo>
                  <a:lnTo>
                    <a:pt x="100" y="139"/>
                  </a:lnTo>
                  <a:lnTo>
                    <a:pt x="98" y="132"/>
                  </a:lnTo>
                  <a:lnTo>
                    <a:pt x="97" y="126"/>
                  </a:lnTo>
                  <a:lnTo>
                    <a:pt x="98" y="125"/>
                  </a:lnTo>
                  <a:lnTo>
                    <a:pt x="100" y="124"/>
                  </a:lnTo>
                  <a:lnTo>
                    <a:pt x="100" y="123"/>
                  </a:lnTo>
                  <a:lnTo>
                    <a:pt x="103" y="117"/>
                  </a:lnTo>
                  <a:lnTo>
                    <a:pt x="107" y="109"/>
                  </a:lnTo>
                  <a:lnTo>
                    <a:pt x="114" y="105"/>
                  </a:lnTo>
                  <a:lnTo>
                    <a:pt x="124" y="101"/>
                  </a:lnTo>
                  <a:lnTo>
                    <a:pt x="134" y="99"/>
                  </a:lnTo>
                  <a:lnTo>
                    <a:pt x="140" y="93"/>
                  </a:lnTo>
                  <a:lnTo>
                    <a:pt x="144" y="86"/>
                  </a:lnTo>
                  <a:lnTo>
                    <a:pt x="145" y="80"/>
                  </a:lnTo>
                  <a:lnTo>
                    <a:pt x="144" y="75"/>
                  </a:lnTo>
                  <a:lnTo>
                    <a:pt x="141" y="72"/>
                  </a:lnTo>
                  <a:lnTo>
                    <a:pt x="138" y="69"/>
                  </a:lnTo>
                  <a:lnTo>
                    <a:pt x="134" y="65"/>
                  </a:lnTo>
                  <a:lnTo>
                    <a:pt x="126" y="62"/>
                  </a:lnTo>
                  <a:lnTo>
                    <a:pt x="120" y="60"/>
                  </a:lnTo>
                  <a:lnTo>
                    <a:pt x="114" y="56"/>
                  </a:lnTo>
                  <a:lnTo>
                    <a:pt x="110" y="56"/>
                  </a:lnTo>
                  <a:lnTo>
                    <a:pt x="105" y="56"/>
                  </a:lnTo>
                  <a:lnTo>
                    <a:pt x="100" y="56"/>
                  </a:lnTo>
                  <a:lnTo>
                    <a:pt x="92" y="64"/>
                  </a:lnTo>
                  <a:lnTo>
                    <a:pt x="85" y="74"/>
                  </a:lnTo>
                  <a:lnTo>
                    <a:pt x="74" y="83"/>
                  </a:lnTo>
                  <a:lnTo>
                    <a:pt x="73" y="83"/>
                  </a:lnTo>
                  <a:lnTo>
                    <a:pt x="71" y="83"/>
                  </a:lnTo>
                  <a:lnTo>
                    <a:pt x="68" y="73"/>
                  </a:lnTo>
                  <a:lnTo>
                    <a:pt x="69" y="62"/>
                  </a:lnTo>
                  <a:lnTo>
                    <a:pt x="71" y="50"/>
                  </a:lnTo>
                  <a:lnTo>
                    <a:pt x="69" y="50"/>
                  </a:lnTo>
                  <a:lnTo>
                    <a:pt x="66" y="50"/>
                  </a:lnTo>
                  <a:lnTo>
                    <a:pt x="64" y="50"/>
                  </a:lnTo>
                  <a:lnTo>
                    <a:pt x="59" y="43"/>
                  </a:lnTo>
                  <a:lnTo>
                    <a:pt x="58" y="36"/>
                  </a:lnTo>
                  <a:lnTo>
                    <a:pt x="58" y="29"/>
                  </a:lnTo>
                  <a:lnTo>
                    <a:pt x="59" y="29"/>
                  </a:lnTo>
                  <a:lnTo>
                    <a:pt x="60" y="29"/>
                  </a:lnTo>
                  <a:lnTo>
                    <a:pt x="61" y="26"/>
                  </a:lnTo>
                  <a:lnTo>
                    <a:pt x="61" y="19"/>
                  </a:lnTo>
                  <a:lnTo>
                    <a:pt x="62" y="12"/>
                  </a:lnTo>
                  <a:lnTo>
                    <a:pt x="61" y="5"/>
                  </a:lnTo>
                  <a:lnTo>
                    <a:pt x="51" y="0"/>
                  </a:lnTo>
                  <a:lnTo>
                    <a:pt x="39" y="2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4" name="Freeform 36"/>
            <p:cNvSpPr>
              <a:spLocks noChangeAspect="1"/>
            </p:cNvSpPr>
            <p:nvPr/>
          </p:nvSpPr>
          <p:spPr bwMode="auto">
            <a:xfrm>
              <a:off x="1984" y="2040"/>
              <a:ext cx="1206" cy="798"/>
            </a:xfrm>
            <a:custGeom>
              <a:avLst/>
              <a:gdLst>
                <a:gd name="T0" fmla="*/ 17 w 1206"/>
                <a:gd name="T1" fmla="*/ 485 h 798"/>
                <a:gd name="T2" fmla="*/ 0 w 1206"/>
                <a:gd name="T3" fmla="*/ 479 h 798"/>
                <a:gd name="T4" fmla="*/ 9 w 1206"/>
                <a:gd name="T5" fmla="*/ 448 h 798"/>
                <a:gd name="T6" fmla="*/ 13 w 1206"/>
                <a:gd name="T7" fmla="*/ 428 h 798"/>
                <a:gd name="T8" fmla="*/ 20 w 1206"/>
                <a:gd name="T9" fmla="*/ 419 h 798"/>
                <a:gd name="T10" fmla="*/ 26 w 1206"/>
                <a:gd name="T11" fmla="*/ 434 h 798"/>
                <a:gd name="T12" fmla="*/ 20 w 1206"/>
                <a:gd name="T13" fmla="*/ 448 h 798"/>
                <a:gd name="T14" fmla="*/ 43 w 1206"/>
                <a:gd name="T15" fmla="*/ 437 h 798"/>
                <a:gd name="T16" fmla="*/ 40 w 1206"/>
                <a:gd name="T17" fmla="*/ 422 h 798"/>
                <a:gd name="T18" fmla="*/ 43 w 1206"/>
                <a:gd name="T19" fmla="*/ 398 h 798"/>
                <a:gd name="T20" fmla="*/ 29 w 1206"/>
                <a:gd name="T21" fmla="*/ 365 h 798"/>
                <a:gd name="T22" fmla="*/ 46 w 1206"/>
                <a:gd name="T23" fmla="*/ 365 h 798"/>
                <a:gd name="T24" fmla="*/ 73 w 1206"/>
                <a:gd name="T25" fmla="*/ 356 h 798"/>
                <a:gd name="T26" fmla="*/ 56 w 1206"/>
                <a:gd name="T27" fmla="*/ 337 h 798"/>
                <a:gd name="T28" fmla="*/ 36 w 1206"/>
                <a:gd name="T29" fmla="*/ 344 h 798"/>
                <a:gd name="T30" fmla="*/ 36 w 1206"/>
                <a:gd name="T31" fmla="*/ 307 h 798"/>
                <a:gd name="T32" fmla="*/ 40 w 1206"/>
                <a:gd name="T33" fmla="*/ 265 h 798"/>
                <a:gd name="T34" fmla="*/ 40 w 1206"/>
                <a:gd name="T35" fmla="*/ 202 h 798"/>
                <a:gd name="T36" fmla="*/ 26 w 1206"/>
                <a:gd name="T37" fmla="*/ 130 h 798"/>
                <a:gd name="T38" fmla="*/ 33 w 1206"/>
                <a:gd name="T39" fmla="*/ 69 h 798"/>
                <a:gd name="T40" fmla="*/ 152 w 1206"/>
                <a:gd name="T41" fmla="*/ 112 h 798"/>
                <a:gd name="T42" fmla="*/ 256 w 1206"/>
                <a:gd name="T43" fmla="*/ 151 h 798"/>
                <a:gd name="T44" fmla="*/ 305 w 1206"/>
                <a:gd name="T45" fmla="*/ 168 h 798"/>
                <a:gd name="T46" fmla="*/ 325 w 1206"/>
                <a:gd name="T47" fmla="*/ 184 h 798"/>
                <a:gd name="T48" fmla="*/ 325 w 1206"/>
                <a:gd name="T49" fmla="*/ 247 h 798"/>
                <a:gd name="T50" fmla="*/ 299 w 1206"/>
                <a:gd name="T51" fmla="*/ 281 h 798"/>
                <a:gd name="T52" fmla="*/ 302 w 1206"/>
                <a:gd name="T53" fmla="*/ 307 h 798"/>
                <a:gd name="T54" fmla="*/ 296 w 1206"/>
                <a:gd name="T55" fmla="*/ 325 h 798"/>
                <a:gd name="T56" fmla="*/ 305 w 1206"/>
                <a:gd name="T57" fmla="*/ 344 h 798"/>
                <a:gd name="T58" fmla="*/ 339 w 1206"/>
                <a:gd name="T59" fmla="*/ 287 h 798"/>
                <a:gd name="T60" fmla="*/ 358 w 1206"/>
                <a:gd name="T61" fmla="*/ 256 h 798"/>
                <a:gd name="T62" fmla="*/ 392 w 1206"/>
                <a:gd name="T63" fmla="*/ 220 h 798"/>
                <a:gd name="T64" fmla="*/ 356 w 1206"/>
                <a:gd name="T65" fmla="*/ 120 h 798"/>
                <a:gd name="T66" fmla="*/ 362 w 1206"/>
                <a:gd name="T67" fmla="*/ 109 h 798"/>
                <a:gd name="T68" fmla="*/ 388 w 1206"/>
                <a:gd name="T69" fmla="*/ 84 h 798"/>
                <a:gd name="T70" fmla="*/ 369 w 1206"/>
                <a:gd name="T71" fmla="*/ 54 h 798"/>
                <a:gd name="T72" fmla="*/ 362 w 1206"/>
                <a:gd name="T73" fmla="*/ 0 h 798"/>
                <a:gd name="T74" fmla="*/ 830 w 1206"/>
                <a:gd name="T75" fmla="*/ 112 h 798"/>
                <a:gd name="T76" fmla="*/ 1206 w 1206"/>
                <a:gd name="T77" fmla="*/ 190 h 798"/>
                <a:gd name="T78" fmla="*/ 1070 w 1206"/>
                <a:gd name="T79" fmla="*/ 717 h 798"/>
                <a:gd name="T80" fmla="*/ 1070 w 1206"/>
                <a:gd name="T81" fmla="*/ 735 h 798"/>
                <a:gd name="T82" fmla="*/ 1083 w 1206"/>
                <a:gd name="T83" fmla="*/ 754 h 798"/>
                <a:gd name="T84" fmla="*/ 1076 w 1206"/>
                <a:gd name="T85" fmla="*/ 763 h 798"/>
                <a:gd name="T86" fmla="*/ 1070 w 1206"/>
                <a:gd name="T87" fmla="*/ 787 h 798"/>
                <a:gd name="T88" fmla="*/ 754 w 1206"/>
                <a:gd name="T89" fmla="*/ 732 h 798"/>
                <a:gd name="T90" fmla="*/ 714 w 1206"/>
                <a:gd name="T91" fmla="*/ 738 h 798"/>
                <a:gd name="T92" fmla="*/ 678 w 1206"/>
                <a:gd name="T93" fmla="*/ 732 h 798"/>
                <a:gd name="T94" fmla="*/ 648 w 1206"/>
                <a:gd name="T95" fmla="*/ 726 h 798"/>
                <a:gd name="T96" fmla="*/ 608 w 1206"/>
                <a:gd name="T97" fmla="*/ 726 h 798"/>
                <a:gd name="T98" fmla="*/ 565 w 1206"/>
                <a:gd name="T99" fmla="*/ 738 h 798"/>
                <a:gd name="T100" fmla="*/ 508 w 1206"/>
                <a:gd name="T101" fmla="*/ 735 h 798"/>
                <a:gd name="T102" fmla="*/ 475 w 1206"/>
                <a:gd name="T103" fmla="*/ 720 h 798"/>
                <a:gd name="T104" fmla="*/ 388 w 1206"/>
                <a:gd name="T105" fmla="*/ 712 h 798"/>
                <a:gd name="T106" fmla="*/ 299 w 1206"/>
                <a:gd name="T107" fmla="*/ 690 h 798"/>
                <a:gd name="T108" fmla="*/ 206 w 1206"/>
                <a:gd name="T109" fmla="*/ 690 h 798"/>
                <a:gd name="T110" fmla="*/ 152 w 1206"/>
                <a:gd name="T111" fmla="*/ 654 h 798"/>
                <a:gd name="T112" fmla="*/ 160 w 1206"/>
                <a:gd name="T113" fmla="*/ 590 h 798"/>
                <a:gd name="T114" fmla="*/ 119 w 1206"/>
                <a:gd name="T115" fmla="*/ 537 h 798"/>
                <a:gd name="T116" fmla="*/ 90 w 1206"/>
                <a:gd name="T117" fmla="*/ 527 h 798"/>
                <a:gd name="T118" fmla="*/ 46 w 1206"/>
                <a:gd name="T119" fmla="*/ 503 h 79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206"/>
                <a:gd name="T181" fmla="*/ 0 h 798"/>
                <a:gd name="T182" fmla="*/ 1206 w 1206"/>
                <a:gd name="T183" fmla="*/ 798 h 79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206" h="798">
                  <a:moveTo>
                    <a:pt x="46" y="503"/>
                  </a:moveTo>
                  <a:lnTo>
                    <a:pt x="17" y="485"/>
                  </a:lnTo>
                  <a:lnTo>
                    <a:pt x="6" y="482"/>
                  </a:lnTo>
                  <a:lnTo>
                    <a:pt x="0" y="479"/>
                  </a:lnTo>
                  <a:lnTo>
                    <a:pt x="0" y="473"/>
                  </a:lnTo>
                  <a:lnTo>
                    <a:pt x="9" y="448"/>
                  </a:lnTo>
                  <a:lnTo>
                    <a:pt x="13" y="437"/>
                  </a:lnTo>
                  <a:lnTo>
                    <a:pt x="13" y="428"/>
                  </a:lnTo>
                  <a:lnTo>
                    <a:pt x="13" y="422"/>
                  </a:lnTo>
                  <a:lnTo>
                    <a:pt x="20" y="419"/>
                  </a:lnTo>
                  <a:lnTo>
                    <a:pt x="23" y="422"/>
                  </a:lnTo>
                  <a:lnTo>
                    <a:pt x="26" y="434"/>
                  </a:lnTo>
                  <a:lnTo>
                    <a:pt x="23" y="443"/>
                  </a:lnTo>
                  <a:lnTo>
                    <a:pt x="20" y="448"/>
                  </a:lnTo>
                  <a:lnTo>
                    <a:pt x="23" y="455"/>
                  </a:lnTo>
                  <a:lnTo>
                    <a:pt x="43" y="437"/>
                  </a:lnTo>
                  <a:lnTo>
                    <a:pt x="40" y="431"/>
                  </a:lnTo>
                  <a:lnTo>
                    <a:pt x="40" y="422"/>
                  </a:lnTo>
                  <a:lnTo>
                    <a:pt x="50" y="410"/>
                  </a:lnTo>
                  <a:lnTo>
                    <a:pt x="43" y="398"/>
                  </a:lnTo>
                  <a:lnTo>
                    <a:pt x="29" y="395"/>
                  </a:lnTo>
                  <a:lnTo>
                    <a:pt x="29" y="365"/>
                  </a:lnTo>
                  <a:lnTo>
                    <a:pt x="36" y="362"/>
                  </a:lnTo>
                  <a:lnTo>
                    <a:pt x="46" y="365"/>
                  </a:lnTo>
                  <a:lnTo>
                    <a:pt x="53" y="362"/>
                  </a:lnTo>
                  <a:lnTo>
                    <a:pt x="73" y="356"/>
                  </a:lnTo>
                  <a:lnTo>
                    <a:pt x="56" y="340"/>
                  </a:lnTo>
                  <a:lnTo>
                    <a:pt x="56" y="337"/>
                  </a:lnTo>
                  <a:lnTo>
                    <a:pt x="53" y="334"/>
                  </a:lnTo>
                  <a:lnTo>
                    <a:pt x="36" y="344"/>
                  </a:lnTo>
                  <a:lnTo>
                    <a:pt x="36" y="323"/>
                  </a:lnTo>
                  <a:lnTo>
                    <a:pt x="36" y="307"/>
                  </a:lnTo>
                  <a:lnTo>
                    <a:pt x="40" y="283"/>
                  </a:lnTo>
                  <a:lnTo>
                    <a:pt x="40" y="265"/>
                  </a:lnTo>
                  <a:lnTo>
                    <a:pt x="36" y="247"/>
                  </a:lnTo>
                  <a:lnTo>
                    <a:pt x="40" y="202"/>
                  </a:lnTo>
                  <a:lnTo>
                    <a:pt x="46" y="187"/>
                  </a:lnTo>
                  <a:lnTo>
                    <a:pt x="26" y="130"/>
                  </a:lnTo>
                  <a:lnTo>
                    <a:pt x="26" y="90"/>
                  </a:lnTo>
                  <a:lnTo>
                    <a:pt x="33" y="69"/>
                  </a:lnTo>
                  <a:lnTo>
                    <a:pt x="40" y="39"/>
                  </a:lnTo>
                  <a:lnTo>
                    <a:pt x="152" y="112"/>
                  </a:lnTo>
                  <a:lnTo>
                    <a:pt x="213" y="141"/>
                  </a:lnTo>
                  <a:lnTo>
                    <a:pt x="256" y="151"/>
                  </a:lnTo>
                  <a:lnTo>
                    <a:pt x="283" y="168"/>
                  </a:lnTo>
                  <a:lnTo>
                    <a:pt x="305" y="168"/>
                  </a:lnTo>
                  <a:lnTo>
                    <a:pt x="320" y="172"/>
                  </a:lnTo>
                  <a:lnTo>
                    <a:pt x="325" y="184"/>
                  </a:lnTo>
                  <a:lnTo>
                    <a:pt x="329" y="235"/>
                  </a:lnTo>
                  <a:lnTo>
                    <a:pt x="325" y="247"/>
                  </a:lnTo>
                  <a:lnTo>
                    <a:pt x="305" y="259"/>
                  </a:lnTo>
                  <a:lnTo>
                    <a:pt x="299" y="281"/>
                  </a:lnTo>
                  <a:lnTo>
                    <a:pt x="299" y="298"/>
                  </a:lnTo>
                  <a:lnTo>
                    <a:pt x="302" y="307"/>
                  </a:lnTo>
                  <a:lnTo>
                    <a:pt x="299" y="316"/>
                  </a:lnTo>
                  <a:lnTo>
                    <a:pt x="296" y="325"/>
                  </a:lnTo>
                  <a:lnTo>
                    <a:pt x="296" y="334"/>
                  </a:lnTo>
                  <a:lnTo>
                    <a:pt x="305" y="344"/>
                  </a:lnTo>
                  <a:lnTo>
                    <a:pt x="329" y="331"/>
                  </a:lnTo>
                  <a:lnTo>
                    <a:pt x="339" y="287"/>
                  </a:lnTo>
                  <a:lnTo>
                    <a:pt x="352" y="277"/>
                  </a:lnTo>
                  <a:lnTo>
                    <a:pt x="358" y="256"/>
                  </a:lnTo>
                  <a:lnTo>
                    <a:pt x="388" y="229"/>
                  </a:lnTo>
                  <a:lnTo>
                    <a:pt x="392" y="220"/>
                  </a:lnTo>
                  <a:lnTo>
                    <a:pt x="378" y="178"/>
                  </a:lnTo>
                  <a:lnTo>
                    <a:pt x="356" y="120"/>
                  </a:lnTo>
                  <a:lnTo>
                    <a:pt x="352" y="112"/>
                  </a:lnTo>
                  <a:lnTo>
                    <a:pt x="362" y="109"/>
                  </a:lnTo>
                  <a:lnTo>
                    <a:pt x="375" y="112"/>
                  </a:lnTo>
                  <a:lnTo>
                    <a:pt x="388" y="84"/>
                  </a:lnTo>
                  <a:lnTo>
                    <a:pt x="385" y="57"/>
                  </a:lnTo>
                  <a:lnTo>
                    <a:pt x="369" y="54"/>
                  </a:lnTo>
                  <a:lnTo>
                    <a:pt x="362" y="36"/>
                  </a:lnTo>
                  <a:lnTo>
                    <a:pt x="362" y="0"/>
                  </a:lnTo>
                  <a:lnTo>
                    <a:pt x="601" y="60"/>
                  </a:lnTo>
                  <a:lnTo>
                    <a:pt x="830" y="112"/>
                  </a:lnTo>
                  <a:lnTo>
                    <a:pt x="1202" y="190"/>
                  </a:lnTo>
                  <a:lnTo>
                    <a:pt x="1206" y="190"/>
                  </a:lnTo>
                  <a:lnTo>
                    <a:pt x="1076" y="712"/>
                  </a:lnTo>
                  <a:lnTo>
                    <a:pt x="1070" y="717"/>
                  </a:lnTo>
                  <a:lnTo>
                    <a:pt x="1070" y="726"/>
                  </a:lnTo>
                  <a:lnTo>
                    <a:pt x="1070" y="735"/>
                  </a:lnTo>
                  <a:lnTo>
                    <a:pt x="1076" y="741"/>
                  </a:lnTo>
                  <a:lnTo>
                    <a:pt x="1083" y="754"/>
                  </a:lnTo>
                  <a:lnTo>
                    <a:pt x="1080" y="760"/>
                  </a:lnTo>
                  <a:lnTo>
                    <a:pt x="1076" y="763"/>
                  </a:lnTo>
                  <a:lnTo>
                    <a:pt x="1070" y="772"/>
                  </a:lnTo>
                  <a:lnTo>
                    <a:pt x="1070" y="787"/>
                  </a:lnTo>
                  <a:lnTo>
                    <a:pt x="1073" y="798"/>
                  </a:lnTo>
                  <a:lnTo>
                    <a:pt x="754" y="732"/>
                  </a:lnTo>
                  <a:lnTo>
                    <a:pt x="731" y="738"/>
                  </a:lnTo>
                  <a:lnTo>
                    <a:pt x="714" y="738"/>
                  </a:lnTo>
                  <a:lnTo>
                    <a:pt x="697" y="732"/>
                  </a:lnTo>
                  <a:lnTo>
                    <a:pt x="678" y="732"/>
                  </a:lnTo>
                  <a:lnTo>
                    <a:pt x="668" y="726"/>
                  </a:lnTo>
                  <a:lnTo>
                    <a:pt x="648" y="726"/>
                  </a:lnTo>
                  <a:lnTo>
                    <a:pt x="632" y="732"/>
                  </a:lnTo>
                  <a:lnTo>
                    <a:pt x="608" y="726"/>
                  </a:lnTo>
                  <a:lnTo>
                    <a:pt x="588" y="726"/>
                  </a:lnTo>
                  <a:lnTo>
                    <a:pt x="565" y="738"/>
                  </a:lnTo>
                  <a:lnTo>
                    <a:pt x="548" y="741"/>
                  </a:lnTo>
                  <a:lnTo>
                    <a:pt x="508" y="735"/>
                  </a:lnTo>
                  <a:lnTo>
                    <a:pt x="498" y="732"/>
                  </a:lnTo>
                  <a:lnTo>
                    <a:pt x="475" y="720"/>
                  </a:lnTo>
                  <a:lnTo>
                    <a:pt x="402" y="730"/>
                  </a:lnTo>
                  <a:lnTo>
                    <a:pt x="388" y="712"/>
                  </a:lnTo>
                  <a:lnTo>
                    <a:pt x="329" y="696"/>
                  </a:lnTo>
                  <a:lnTo>
                    <a:pt x="299" y="690"/>
                  </a:lnTo>
                  <a:lnTo>
                    <a:pt x="262" y="696"/>
                  </a:lnTo>
                  <a:lnTo>
                    <a:pt x="206" y="690"/>
                  </a:lnTo>
                  <a:lnTo>
                    <a:pt x="160" y="672"/>
                  </a:lnTo>
                  <a:lnTo>
                    <a:pt x="152" y="654"/>
                  </a:lnTo>
                  <a:lnTo>
                    <a:pt x="152" y="603"/>
                  </a:lnTo>
                  <a:lnTo>
                    <a:pt x="160" y="590"/>
                  </a:lnTo>
                  <a:lnTo>
                    <a:pt x="152" y="564"/>
                  </a:lnTo>
                  <a:lnTo>
                    <a:pt x="119" y="537"/>
                  </a:lnTo>
                  <a:lnTo>
                    <a:pt x="92" y="537"/>
                  </a:lnTo>
                  <a:lnTo>
                    <a:pt x="90" y="527"/>
                  </a:lnTo>
                  <a:lnTo>
                    <a:pt x="76" y="515"/>
                  </a:lnTo>
                  <a:lnTo>
                    <a:pt x="46" y="50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5" name="Freeform 37"/>
            <p:cNvSpPr>
              <a:spLocks noChangeAspect="1"/>
            </p:cNvSpPr>
            <p:nvPr/>
          </p:nvSpPr>
          <p:spPr bwMode="auto">
            <a:xfrm>
              <a:off x="1986" y="2040"/>
              <a:ext cx="1204" cy="798"/>
            </a:xfrm>
            <a:custGeom>
              <a:avLst/>
              <a:gdLst>
                <a:gd name="T0" fmla="*/ 16 w 1204"/>
                <a:gd name="T1" fmla="*/ 484 h 798"/>
                <a:gd name="T2" fmla="*/ 0 w 1204"/>
                <a:gd name="T3" fmla="*/ 478 h 798"/>
                <a:gd name="T4" fmla="*/ 9 w 1204"/>
                <a:gd name="T5" fmla="*/ 448 h 798"/>
                <a:gd name="T6" fmla="*/ 13 w 1204"/>
                <a:gd name="T7" fmla="*/ 427 h 798"/>
                <a:gd name="T8" fmla="*/ 20 w 1204"/>
                <a:gd name="T9" fmla="*/ 418 h 798"/>
                <a:gd name="T10" fmla="*/ 26 w 1204"/>
                <a:gd name="T11" fmla="*/ 434 h 798"/>
                <a:gd name="T12" fmla="*/ 20 w 1204"/>
                <a:gd name="T13" fmla="*/ 448 h 798"/>
                <a:gd name="T14" fmla="*/ 42 w 1204"/>
                <a:gd name="T15" fmla="*/ 436 h 798"/>
                <a:gd name="T16" fmla="*/ 39 w 1204"/>
                <a:gd name="T17" fmla="*/ 421 h 798"/>
                <a:gd name="T18" fmla="*/ 42 w 1204"/>
                <a:gd name="T19" fmla="*/ 397 h 798"/>
                <a:gd name="T20" fmla="*/ 29 w 1204"/>
                <a:gd name="T21" fmla="*/ 364 h 798"/>
                <a:gd name="T22" fmla="*/ 46 w 1204"/>
                <a:gd name="T23" fmla="*/ 364 h 798"/>
                <a:gd name="T24" fmla="*/ 73 w 1204"/>
                <a:gd name="T25" fmla="*/ 355 h 798"/>
                <a:gd name="T26" fmla="*/ 56 w 1204"/>
                <a:gd name="T27" fmla="*/ 336 h 798"/>
                <a:gd name="T28" fmla="*/ 36 w 1204"/>
                <a:gd name="T29" fmla="*/ 343 h 798"/>
                <a:gd name="T30" fmla="*/ 36 w 1204"/>
                <a:gd name="T31" fmla="*/ 307 h 798"/>
                <a:gd name="T32" fmla="*/ 39 w 1204"/>
                <a:gd name="T33" fmla="*/ 265 h 798"/>
                <a:gd name="T34" fmla="*/ 39 w 1204"/>
                <a:gd name="T35" fmla="*/ 201 h 798"/>
                <a:gd name="T36" fmla="*/ 26 w 1204"/>
                <a:gd name="T37" fmla="*/ 129 h 798"/>
                <a:gd name="T38" fmla="*/ 32 w 1204"/>
                <a:gd name="T39" fmla="*/ 69 h 798"/>
                <a:gd name="T40" fmla="*/ 152 w 1204"/>
                <a:gd name="T41" fmla="*/ 111 h 798"/>
                <a:gd name="T42" fmla="*/ 255 w 1204"/>
                <a:gd name="T43" fmla="*/ 150 h 798"/>
                <a:gd name="T44" fmla="*/ 305 w 1204"/>
                <a:gd name="T45" fmla="*/ 168 h 798"/>
                <a:gd name="T46" fmla="*/ 324 w 1204"/>
                <a:gd name="T47" fmla="*/ 183 h 798"/>
                <a:gd name="T48" fmla="*/ 324 w 1204"/>
                <a:gd name="T49" fmla="*/ 246 h 798"/>
                <a:gd name="T50" fmla="*/ 298 w 1204"/>
                <a:gd name="T51" fmla="*/ 280 h 798"/>
                <a:gd name="T52" fmla="*/ 302 w 1204"/>
                <a:gd name="T53" fmla="*/ 307 h 798"/>
                <a:gd name="T54" fmla="*/ 295 w 1204"/>
                <a:gd name="T55" fmla="*/ 325 h 798"/>
                <a:gd name="T56" fmla="*/ 305 w 1204"/>
                <a:gd name="T57" fmla="*/ 343 h 798"/>
                <a:gd name="T58" fmla="*/ 337 w 1204"/>
                <a:gd name="T59" fmla="*/ 286 h 798"/>
                <a:gd name="T60" fmla="*/ 358 w 1204"/>
                <a:gd name="T61" fmla="*/ 255 h 798"/>
                <a:gd name="T62" fmla="*/ 391 w 1204"/>
                <a:gd name="T63" fmla="*/ 219 h 798"/>
                <a:gd name="T64" fmla="*/ 355 w 1204"/>
                <a:gd name="T65" fmla="*/ 119 h 798"/>
                <a:gd name="T66" fmla="*/ 361 w 1204"/>
                <a:gd name="T67" fmla="*/ 108 h 798"/>
                <a:gd name="T68" fmla="*/ 387 w 1204"/>
                <a:gd name="T69" fmla="*/ 83 h 798"/>
                <a:gd name="T70" fmla="*/ 368 w 1204"/>
                <a:gd name="T71" fmla="*/ 53 h 798"/>
                <a:gd name="T72" fmla="*/ 361 w 1204"/>
                <a:gd name="T73" fmla="*/ 0 h 798"/>
                <a:gd name="T74" fmla="*/ 829 w 1204"/>
                <a:gd name="T75" fmla="*/ 111 h 798"/>
                <a:gd name="T76" fmla="*/ 1204 w 1204"/>
                <a:gd name="T77" fmla="*/ 189 h 798"/>
                <a:gd name="T78" fmla="*/ 1068 w 1204"/>
                <a:gd name="T79" fmla="*/ 717 h 798"/>
                <a:gd name="T80" fmla="*/ 1068 w 1204"/>
                <a:gd name="T81" fmla="*/ 735 h 798"/>
                <a:gd name="T82" fmla="*/ 1082 w 1204"/>
                <a:gd name="T83" fmla="*/ 753 h 798"/>
                <a:gd name="T84" fmla="*/ 1075 w 1204"/>
                <a:gd name="T85" fmla="*/ 762 h 798"/>
                <a:gd name="T86" fmla="*/ 1068 w 1204"/>
                <a:gd name="T87" fmla="*/ 786 h 798"/>
                <a:gd name="T88" fmla="*/ 753 w 1204"/>
                <a:gd name="T89" fmla="*/ 732 h 798"/>
                <a:gd name="T90" fmla="*/ 713 w 1204"/>
                <a:gd name="T91" fmla="*/ 738 h 798"/>
                <a:gd name="T92" fmla="*/ 677 w 1204"/>
                <a:gd name="T93" fmla="*/ 732 h 798"/>
                <a:gd name="T94" fmla="*/ 646 w 1204"/>
                <a:gd name="T95" fmla="*/ 725 h 798"/>
                <a:gd name="T96" fmla="*/ 607 w 1204"/>
                <a:gd name="T97" fmla="*/ 725 h 798"/>
                <a:gd name="T98" fmla="*/ 564 w 1204"/>
                <a:gd name="T99" fmla="*/ 738 h 798"/>
                <a:gd name="T100" fmla="*/ 507 w 1204"/>
                <a:gd name="T101" fmla="*/ 735 h 798"/>
                <a:gd name="T102" fmla="*/ 474 w 1204"/>
                <a:gd name="T103" fmla="*/ 720 h 798"/>
                <a:gd name="T104" fmla="*/ 387 w 1204"/>
                <a:gd name="T105" fmla="*/ 711 h 798"/>
                <a:gd name="T106" fmla="*/ 298 w 1204"/>
                <a:gd name="T107" fmla="*/ 690 h 798"/>
                <a:gd name="T108" fmla="*/ 205 w 1204"/>
                <a:gd name="T109" fmla="*/ 690 h 798"/>
                <a:gd name="T110" fmla="*/ 152 w 1204"/>
                <a:gd name="T111" fmla="*/ 653 h 798"/>
                <a:gd name="T112" fmla="*/ 159 w 1204"/>
                <a:gd name="T113" fmla="*/ 590 h 798"/>
                <a:gd name="T114" fmla="*/ 119 w 1204"/>
                <a:gd name="T115" fmla="*/ 536 h 798"/>
                <a:gd name="T116" fmla="*/ 89 w 1204"/>
                <a:gd name="T117" fmla="*/ 526 h 798"/>
                <a:gd name="T118" fmla="*/ 46 w 1204"/>
                <a:gd name="T119" fmla="*/ 503 h 79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204"/>
                <a:gd name="T181" fmla="*/ 0 h 798"/>
                <a:gd name="T182" fmla="*/ 1204 w 1204"/>
                <a:gd name="T183" fmla="*/ 798 h 79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204" h="798">
                  <a:moveTo>
                    <a:pt x="46" y="503"/>
                  </a:moveTo>
                  <a:lnTo>
                    <a:pt x="16" y="484"/>
                  </a:lnTo>
                  <a:lnTo>
                    <a:pt x="6" y="482"/>
                  </a:lnTo>
                  <a:lnTo>
                    <a:pt x="0" y="478"/>
                  </a:lnTo>
                  <a:lnTo>
                    <a:pt x="0" y="473"/>
                  </a:lnTo>
                  <a:lnTo>
                    <a:pt x="9" y="448"/>
                  </a:lnTo>
                  <a:lnTo>
                    <a:pt x="13" y="436"/>
                  </a:lnTo>
                  <a:lnTo>
                    <a:pt x="13" y="427"/>
                  </a:lnTo>
                  <a:lnTo>
                    <a:pt x="13" y="421"/>
                  </a:lnTo>
                  <a:lnTo>
                    <a:pt x="20" y="418"/>
                  </a:lnTo>
                  <a:lnTo>
                    <a:pt x="22" y="421"/>
                  </a:lnTo>
                  <a:lnTo>
                    <a:pt x="26" y="434"/>
                  </a:lnTo>
                  <a:lnTo>
                    <a:pt x="22" y="442"/>
                  </a:lnTo>
                  <a:lnTo>
                    <a:pt x="20" y="448"/>
                  </a:lnTo>
                  <a:lnTo>
                    <a:pt x="22" y="455"/>
                  </a:lnTo>
                  <a:lnTo>
                    <a:pt x="42" y="436"/>
                  </a:lnTo>
                  <a:lnTo>
                    <a:pt x="39" y="430"/>
                  </a:lnTo>
                  <a:lnTo>
                    <a:pt x="39" y="421"/>
                  </a:lnTo>
                  <a:lnTo>
                    <a:pt x="49" y="409"/>
                  </a:lnTo>
                  <a:lnTo>
                    <a:pt x="42" y="397"/>
                  </a:lnTo>
                  <a:lnTo>
                    <a:pt x="29" y="394"/>
                  </a:lnTo>
                  <a:lnTo>
                    <a:pt x="29" y="364"/>
                  </a:lnTo>
                  <a:lnTo>
                    <a:pt x="36" y="361"/>
                  </a:lnTo>
                  <a:lnTo>
                    <a:pt x="46" y="364"/>
                  </a:lnTo>
                  <a:lnTo>
                    <a:pt x="52" y="361"/>
                  </a:lnTo>
                  <a:lnTo>
                    <a:pt x="73" y="355"/>
                  </a:lnTo>
                  <a:lnTo>
                    <a:pt x="56" y="340"/>
                  </a:lnTo>
                  <a:lnTo>
                    <a:pt x="56" y="336"/>
                  </a:lnTo>
                  <a:lnTo>
                    <a:pt x="52" y="334"/>
                  </a:lnTo>
                  <a:lnTo>
                    <a:pt x="36" y="343"/>
                  </a:lnTo>
                  <a:lnTo>
                    <a:pt x="36" y="322"/>
                  </a:lnTo>
                  <a:lnTo>
                    <a:pt x="36" y="307"/>
                  </a:lnTo>
                  <a:lnTo>
                    <a:pt x="39" y="283"/>
                  </a:lnTo>
                  <a:lnTo>
                    <a:pt x="39" y="265"/>
                  </a:lnTo>
                  <a:lnTo>
                    <a:pt x="36" y="246"/>
                  </a:lnTo>
                  <a:lnTo>
                    <a:pt x="39" y="201"/>
                  </a:lnTo>
                  <a:lnTo>
                    <a:pt x="46" y="186"/>
                  </a:lnTo>
                  <a:lnTo>
                    <a:pt x="26" y="129"/>
                  </a:lnTo>
                  <a:lnTo>
                    <a:pt x="26" y="90"/>
                  </a:lnTo>
                  <a:lnTo>
                    <a:pt x="32" y="69"/>
                  </a:lnTo>
                  <a:lnTo>
                    <a:pt x="39" y="38"/>
                  </a:lnTo>
                  <a:lnTo>
                    <a:pt x="152" y="111"/>
                  </a:lnTo>
                  <a:lnTo>
                    <a:pt x="212" y="141"/>
                  </a:lnTo>
                  <a:lnTo>
                    <a:pt x="255" y="150"/>
                  </a:lnTo>
                  <a:lnTo>
                    <a:pt x="282" y="168"/>
                  </a:lnTo>
                  <a:lnTo>
                    <a:pt x="305" y="168"/>
                  </a:lnTo>
                  <a:lnTo>
                    <a:pt x="319" y="171"/>
                  </a:lnTo>
                  <a:lnTo>
                    <a:pt x="324" y="183"/>
                  </a:lnTo>
                  <a:lnTo>
                    <a:pt x="328" y="234"/>
                  </a:lnTo>
                  <a:lnTo>
                    <a:pt x="324" y="246"/>
                  </a:lnTo>
                  <a:lnTo>
                    <a:pt x="305" y="259"/>
                  </a:lnTo>
                  <a:lnTo>
                    <a:pt x="298" y="280"/>
                  </a:lnTo>
                  <a:lnTo>
                    <a:pt x="298" y="298"/>
                  </a:lnTo>
                  <a:lnTo>
                    <a:pt x="302" y="307"/>
                  </a:lnTo>
                  <a:lnTo>
                    <a:pt x="298" y="316"/>
                  </a:lnTo>
                  <a:lnTo>
                    <a:pt x="295" y="325"/>
                  </a:lnTo>
                  <a:lnTo>
                    <a:pt x="295" y="334"/>
                  </a:lnTo>
                  <a:lnTo>
                    <a:pt x="305" y="343"/>
                  </a:lnTo>
                  <a:lnTo>
                    <a:pt x="328" y="331"/>
                  </a:lnTo>
                  <a:lnTo>
                    <a:pt x="337" y="286"/>
                  </a:lnTo>
                  <a:lnTo>
                    <a:pt x="351" y="276"/>
                  </a:lnTo>
                  <a:lnTo>
                    <a:pt x="358" y="255"/>
                  </a:lnTo>
                  <a:lnTo>
                    <a:pt x="387" y="228"/>
                  </a:lnTo>
                  <a:lnTo>
                    <a:pt x="391" y="219"/>
                  </a:lnTo>
                  <a:lnTo>
                    <a:pt x="378" y="177"/>
                  </a:lnTo>
                  <a:lnTo>
                    <a:pt x="355" y="119"/>
                  </a:lnTo>
                  <a:lnTo>
                    <a:pt x="351" y="111"/>
                  </a:lnTo>
                  <a:lnTo>
                    <a:pt x="361" y="108"/>
                  </a:lnTo>
                  <a:lnTo>
                    <a:pt x="374" y="111"/>
                  </a:lnTo>
                  <a:lnTo>
                    <a:pt x="387" y="83"/>
                  </a:lnTo>
                  <a:lnTo>
                    <a:pt x="384" y="56"/>
                  </a:lnTo>
                  <a:lnTo>
                    <a:pt x="368" y="53"/>
                  </a:lnTo>
                  <a:lnTo>
                    <a:pt x="361" y="35"/>
                  </a:lnTo>
                  <a:lnTo>
                    <a:pt x="361" y="0"/>
                  </a:lnTo>
                  <a:lnTo>
                    <a:pt x="600" y="60"/>
                  </a:lnTo>
                  <a:lnTo>
                    <a:pt x="829" y="111"/>
                  </a:lnTo>
                  <a:lnTo>
                    <a:pt x="1201" y="189"/>
                  </a:lnTo>
                  <a:lnTo>
                    <a:pt x="1204" y="189"/>
                  </a:lnTo>
                  <a:lnTo>
                    <a:pt x="1075" y="711"/>
                  </a:lnTo>
                  <a:lnTo>
                    <a:pt x="1068" y="717"/>
                  </a:lnTo>
                  <a:lnTo>
                    <a:pt x="1068" y="725"/>
                  </a:lnTo>
                  <a:lnTo>
                    <a:pt x="1068" y="735"/>
                  </a:lnTo>
                  <a:lnTo>
                    <a:pt x="1075" y="741"/>
                  </a:lnTo>
                  <a:lnTo>
                    <a:pt x="1082" y="753"/>
                  </a:lnTo>
                  <a:lnTo>
                    <a:pt x="1078" y="759"/>
                  </a:lnTo>
                  <a:lnTo>
                    <a:pt x="1075" y="762"/>
                  </a:lnTo>
                  <a:lnTo>
                    <a:pt x="1068" y="771"/>
                  </a:lnTo>
                  <a:lnTo>
                    <a:pt x="1068" y="786"/>
                  </a:lnTo>
                  <a:lnTo>
                    <a:pt x="1072" y="798"/>
                  </a:lnTo>
                  <a:lnTo>
                    <a:pt x="753" y="732"/>
                  </a:lnTo>
                  <a:lnTo>
                    <a:pt x="730" y="738"/>
                  </a:lnTo>
                  <a:lnTo>
                    <a:pt x="713" y="738"/>
                  </a:lnTo>
                  <a:lnTo>
                    <a:pt x="697" y="732"/>
                  </a:lnTo>
                  <a:lnTo>
                    <a:pt x="677" y="732"/>
                  </a:lnTo>
                  <a:lnTo>
                    <a:pt x="667" y="725"/>
                  </a:lnTo>
                  <a:lnTo>
                    <a:pt x="646" y="725"/>
                  </a:lnTo>
                  <a:lnTo>
                    <a:pt x="630" y="732"/>
                  </a:lnTo>
                  <a:lnTo>
                    <a:pt x="607" y="725"/>
                  </a:lnTo>
                  <a:lnTo>
                    <a:pt x="587" y="725"/>
                  </a:lnTo>
                  <a:lnTo>
                    <a:pt x="564" y="738"/>
                  </a:lnTo>
                  <a:lnTo>
                    <a:pt x="547" y="741"/>
                  </a:lnTo>
                  <a:lnTo>
                    <a:pt x="507" y="735"/>
                  </a:lnTo>
                  <a:lnTo>
                    <a:pt x="497" y="732"/>
                  </a:lnTo>
                  <a:lnTo>
                    <a:pt x="474" y="720"/>
                  </a:lnTo>
                  <a:lnTo>
                    <a:pt x="401" y="729"/>
                  </a:lnTo>
                  <a:lnTo>
                    <a:pt x="387" y="711"/>
                  </a:lnTo>
                  <a:lnTo>
                    <a:pt x="328" y="696"/>
                  </a:lnTo>
                  <a:lnTo>
                    <a:pt x="298" y="690"/>
                  </a:lnTo>
                  <a:lnTo>
                    <a:pt x="261" y="696"/>
                  </a:lnTo>
                  <a:lnTo>
                    <a:pt x="205" y="690"/>
                  </a:lnTo>
                  <a:lnTo>
                    <a:pt x="159" y="672"/>
                  </a:lnTo>
                  <a:lnTo>
                    <a:pt x="152" y="653"/>
                  </a:lnTo>
                  <a:lnTo>
                    <a:pt x="152" y="602"/>
                  </a:lnTo>
                  <a:lnTo>
                    <a:pt x="159" y="590"/>
                  </a:lnTo>
                  <a:lnTo>
                    <a:pt x="152" y="563"/>
                  </a:lnTo>
                  <a:lnTo>
                    <a:pt x="119" y="536"/>
                  </a:lnTo>
                  <a:lnTo>
                    <a:pt x="92" y="536"/>
                  </a:lnTo>
                  <a:lnTo>
                    <a:pt x="89" y="526"/>
                  </a:lnTo>
                  <a:lnTo>
                    <a:pt x="76" y="515"/>
                  </a:lnTo>
                  <a:lnTo>
                    <a:pt x="46" y="50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6" name="Freeform 38"/>
            <p:cNvSpPr>
              <a:spLocks noChangeAspect="1"/>
            </p:cNvSpPr>
            <p:nvPr/>
          </p:nvSpPr>
          <p:spPr bwMode="auto">
            <a:xfrm>
              <a:off x="1986" y="2040"/>
              <a:ext cx="1204" cy="798"/>
            </a:xfrm>
            <a:custGeom>
              <a:avLst/>
              <a:gdLst>
                <a:gd name="T0" fmla="*/ 16 w 1204"/>
                <a:gd name="T1" fmla="*/ 484 h 798"/>
                <a:gd name="T2" fmla="*/ 0 w 1204"/>
                <a:gd name="T3" fmla="*/ 478 h 798"/>
                <a:gd name="T4" fmla="*/ 9 w 1204"/>
                <a:gd name="T5" fmla="*/ 448 h 798"/>
                <a:gd name="T6" fmla="*/ 13 w 1204"/>
                <a:gd name="T7" fmla="*/ 427 h 798"/>
                <a:gd name="T8" fmla="*/ 20 w 1204"/>
                <a:gd name="T9" fmla="*/ 418 h 798"/>
                <a:gd name="T10" fmla="*/ 26 w 1204"/>
                <a:gd name="T11" fmla="*/ 434 h 798"/>
                <a:gd name="T12" fmla="*/ 20 w 1204"/>
                <a:gd name="T13" fmla="*/ 448 h 798"/>
                <a:gd name="T14" fmla="*/ 42 w 1204"/>
                <a:gd name="T15" fmla="*/ 436 h 798"/>
                <a:gd name="T16" fmla="*/ 39 w 1204"/>
                <a:gd name="T17" fmla="*/ 421 h 798"/>
                <a:gd name="T18" fmla="*/ 42 w 1204"/>
                <a:gd name="T19" fmla="*/ 397 h 798"/>
                <a:gd name="T20" fmla="*/ 29 w 1204"/>
                <a:gd name="T21" fmla="*/ 364 h 798"/>
                <a:gd name="T22" fmla="*/ 46 w 1204"/>
                <a:gd name="T23" fmla="*/ 364 h 798"/>
                <a:gd name="T24" fmla="*/ 73 w 1204"/>
                <a:gd name="T25" fmla="*/ 355 h 798"/>
                <a:gd name="T26" fmla="*/ 56 w 1204"/>
                <a:gd name="T27" fmla="*/ 336 h 798"/>
                <a:gd name="T28" fmla="*/ 36 w 1204"/>
                <a:gd name="T29" fmla="*/ 343 h 798"/>
                <a:gd name="T30" fmla="*/ 36 w 1204"/>
                <a:gd name="T31" fmla="*/ 307 h 798"/>
                <a:gd name="T32" fmla="*/ 39 w 1204"/>
                <a:gd name="T33" fmla="*/ 265 h 798"/>
                <a:gd name="T34" fmla="*/ 39 w 1204"/>
                <a:gd name="T35" fmla="*/ 201 h 798"/>
                <a:gd name="T36" fmla="*/ 26 w 1204"/>
                <a:gd name="T37" fmla="*/ 129 h 798"/>
                <a:gd name="T38" fmla="*/ 32 w 1204"/>
                <a:gd name="T39" fmla="*/ 69 h 798"/>
                <a:gd name="T40" fmla="*/ 152 w 1204"/>
                <a:gd name="T41" fmla="*/ 111 h 798"/>
                <a:gd name="T42" fmla="*/ 255 w 1204"/>
                <a:gd name="T43" fmla="*/ 150 h 798"/>
                <a:gd name="T44" fmla="*/ 305 w 1204"/>
                <a:gd name="T45" fmla="*/ 168 h 798"/>
                <a:gd name="T46" fmla="*/ 324 w 1204"/>
                <a:gd name="T47" fmla="*/ 183 h 798"/>
                <a:gd name="T48" fmla="*/ 324 w 1204"/>
                <a:gd name="T49" fmla="*/ 246 h 798"/>
                <a:gd name="T50" fmla="*/ 298 w 1204"/>
                <a:gd name="T51" fmla="*/ 280 h 798"/>
                <a:gd name="T52" fmla="*/ 302 w 1204"/>
                <a:gd name="T53" fmla="*/ 307 h 798"/>
                <a:gd name="T54" fmla="*/ 295 w 1204"/>
                <a:gd name="T55" fmla="*/ 325 h 798"/>
                <a:gd name="T56" fmla="*/ 305 w 1204"/>
                <a:gd name="T57" fmla="*/ 343 h 798"/>
                <a:gd name="T58" fmla="*/ 337 w 1204"/>
                <a:gd name="T59" fmla="*/ 286 h 798"/>
                <a:gd name="T60" fmla="*/ 358 w 1204"/>
                <a:gd name="T61" fmla="*/ 255 h 798"/>
                <a:gd name="T62" fmla="*/ 391 w 1204"/>
                <a:gd name="T63" fmla="*/ 219 h 798"/>
                <a:gd name="T64" fmla="*/ 355 w 1204"/>
                <a:gd name="T65" fmla="*/ 119 h 798"/>
                <a:gd name="T66" fmla="*/ 361 w 1204"/>
                <a:gd name="T67" fmla="*/ 108 h 798"/>
                <a:gd name="T68" fmla="*/ 387 w 1204"/>
                <a:gd name="T69" fmla="*/ 83 h 798"/>
                <a:gd name="T70" fmla="*/ 368 w 1204"/>
                <a:gd name="T71" fmla="*/ 53 h 798"/>
                <a:gd name="T72" fmla="*/ 361 w 1204"/>
                <a:gd name="T73" fmla="*/ 0 h 798"/>
                <a:gd name="T74" fmla="*/ 829 w 1204"/>
                <a:gd name="T75" fmla="*/ 111 h 798"/>
                <a:gd name="T76" fmla="*/ 1204 w 1204"/>
                <a:gd name="T77" fmla="*/ 189 h 798"/>
                <a:gd name="T78" fmla="*/ 1068 w 1204"/>
                <a:gd name="T79" fmla="*/ 717 h 798"/>
                <a:gd name="T80" fmla="*/ 1068 w 1204"/>
                <a:gd name="T81" fmla="*/ 735 h 798"/>
                <a:gd name="T82" fmla="*/ 1082 w 1204"/>
                <a:gd name="T83" fmla="*/ 753 h 798"/>
                <a:gd name="T84" fmla="*/ 1075 w 1204"/>
                <a:gd name="T85" fmla="*/ 762 h 798"/>
                <a:gd name="T86" fmla="*/ 1068 w 1204"/>
                <a:gd name="T87" fmla="*/ 786 h 798"/>
                <a:gd name="T88" fmla="*/ 753 w 1204"/>
                <a:gd name="T89" fmla="*/ 732 h 798"/>
                <a:gd name="T90" fmla="*/ 713 w 1204"/>
                <a:gd name="T91" fmla="*/ 738 h 798"/>
                <a:gd name="T92" fmla="*/ 677 w 1204"/>
                <a:gd name="T93" fmla="*/ 732 h 798"/>
                <a:gd name="T94" fmla="*/ 646 w 1204"/>
                <a:gd name="T95" fmla="*/ 725 h 798"/>
                <a:gd name="T96" fmla="*/ 607 w 1204"/>
                <a:gd name="T97" fmla="*/ 725 h 798"/>
                <a:gd name="T98" fmla="*/ 564 w 1204"/>
                <a:gd name="T99" fmla="*/ 738 h 798"/>
                <a:gd name="T100" fmla="*/ 507 w 1204"/>
                <a:gd name="T101" fmla="*/ 735 h 798"/>
                <a:gd name="T102" fmla="*/ 474 w 1204"/>
                <a:gd name="T103" fmla="*/ 720 h 798"/>
                <a:gd name="T104" fmla="*/ 387 w 1204"/>
                <a:gd name="T105" fmla="*/ 711 h 798"/>
                <a:gd name="T106" fmla="*/ 298 w 1204"/>
                <a:gd name="T107" fmla="*/ 690 h 798"/>
                <a:gd name="T108" fmla="*/ 205 w 1204"/>
                <a:gd name="T109" fmla="*/ 690 h 798"/>
                <a:gd name="T110" fmla="*/ 152 w 1204"/>
                <a:gd name="T111" fmla="*/ 653 h 798"/>
                <a:gd name="T112" fmla="*/ 159 w 1204"/>
                <a:gd name="T113" fmla="*/ 590 h 798"/>
                <a:gd name="T114" fmla="*/ 119 w 1204"/>
                <a:gd name="T115" fmla="*/ 536 h 798"/>
                <a:gd name="T116" fmla="*/ 89 w 1204"/>
                <a:gd name="T117" fmla="*/ 526 h 798"/>
                <a:gd name="T118" fmla="*/ 46 w 1204"/>
                <a:gd name="T119" fmla="*/ 503 h 79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204"/>
                <a:gd name="T181" fmla="*/ 0 h 798"/>
                <a:gd name="T182" fmla="*/ 1204 w 1204"/>
                <a:gd name="T183" fmla="*/ 798 h 79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204" h="798">
                  <a:moveTo>
                    <a:pt x="46" y="503"/>
                  </a:moveTo>
                  <a:lnTo>
                    <a:pt x="16" y="484"/>
                  </a:lnTo>
                  <a:lnTo>
                    <a:pt x="6" y="482"/>
                  </a:lnTo>
                  <a:lnTo>
                    <a:pt x="0" y="478"/>
                  </a:lnTo>
                  <a:lnTo>
                    <a:pt x="0" y="473"/>
                  </a:lnTo>
                  <a:lnTo>
                    <a:pt x="9" y="448"/>
                  </a:lnTo>
                  <a:lnTo>
                    <a:pt x="13" y="436"/>
                  </a:lnTo>
                  <a:lnTo>
                    <a:pt x="13" y="427"/>
                  </a:lnTo>
                  <a:lnTo>
                    <a:pt x="13" y="421"/>
                  </a:lnTo>
                  <a:lnTo>
                    <a:pt x="20" y="418"/>
                  </a:lnTo>
                  <a:lnTo>
                    <a:pt x="22" y="421"/>
                  </a:lnTo>
                  <a:lnTo>
                    <a:pt x="26" y="434"/>
                  </a:lnTo>
                  <a:lnTo>
                    <a:pt x="22" y="442"/>
                  </a:lnTo>
                  <a:lnTo>
                    <a:pt x="20" y="448"/>
                  </a:lnTo>
                  <a:lnTo>
                    <a:pt x="22" y="455"/>
                  </a:lnTo>
                  <a:lnTo>
                    <a:pt x="42" y="436"/>
                  </a:lnTo>
                  <a:lnTo>
                    <a:pt x="39" y="430"/>
                  </a:lnTo>
                  <a:lnTo>
                    <a:pt x="39" y="421"/>
                  </a:lnTo>
                  <a:lnTo>
                    <a:pt x="49" y="409"/>
                  </a:lnTo>
                  <a:lnTo>
                    <a:pt x="42" y="397"/>
                  </a:lnTo>
                  <a:lnTo>
                    <a:pt x="29" y="394"/>
                  </a:lnTo>
                  <a:lnTo>
                    <a:pt x="29" y="364"/>
                  </a:lnTo>
                  <a:lnTo>
                    <a:pt x="36" y="361"/>
                  </a:lnTo>
                  <a:lnTo>
                    <a:pt x="46" y="364"/>
                  </a:lnTo>
                  <a:lnTo>
                    <a:pt x="52" y="361"/>
                  </a:lnTo>
                  <a:lnTo>
                    <a:pt x="73" y="355"/>
                  </a:lnTo>
                  <a:lnTo>
                    <a:pt x="56" y="340"/>
                  </a:lnTo>
                  <a:lnTo>
                    <a:pt x="56" y="336"/>
                  </a:lnTo>
                  <a:lnTo>
                    <a:pt x="52" y="334"/>
                  </a:lnTo>
                  <a:lnTo>
                    <a:pt x="36" y="343"/>
                  </a:lnTo>
                  <a:lnTo>
                    <a:pt x="36" y="322"/>
                  </a:lnTo>
                  <a:lnTo>
                    <a:pt x="36" y="307"/>
                  </a:lnTo>
                  <a:lnTo>
                    <a:pt x="39" y="283"/>
                  </a:lnTo>
                  <a:lnTo>
                    <a:pt x="39" y="265"/>
                  </a:lnTo>
                  <a:lnTo>
                    <a:pt x="36" y="246"/>
                  </a:lnTo>
                  <a:lnTo>
                    <a:pt x="39" y="201"/>
                  </a:lnTo>
                  <a:lnTo>
                    <a:pt x="46" y="186"/>
                  </a:lnTo>
                  <a:lnTo>
                    <a:pt x="26" y="129"/>
                  </a:lnTo>
                  <a:lnTo>
                    <a:pt x="26" y="90"/>
                  </a:lnTo>
                  <a:lnTo>
                    <a:pt x="32" y="69"/>
                  </a:lnTo>
                  <a:lnTo>
                    <a:pt x="39" y="38"/>
                  </a:lnTo>
                  <a:lnTo>
                    <a:pt x="152" y="111"/>
                  </a:lnTo>
                  <a:lnTo>
                    <a:pt x="212" y="141"/>
                  </a:lnTo>
                  <a:lnTo>
                    <a:pt x="255" y="150"/>
                  </a:lnTo>
                  <a:lnTo>
                    <a:pt x="282" y="168"/>
                  </a:lnTo>
                  <a:lnTo>
                    <a:pt x="305" y="168"/>
                  </a:lnTo>
                  <a:lnTo>
                    <a:pt x="319" y="171"/>
                  </a:lnTo>
                  <a:lnTo>
                    <a:pt x="324" y="183"/>
                  </a:lnTo>
                  <a:lnTo>
                    <a:pt x="328" y="234"/>
                  </a:lnTo>
                  <a:lnTo>
                    <a:pt x="324" y="246"/>
                  </a:lnTo>
                  <a:lnTo>
                    <a:pt x="305" y="259"/>
                  </a:lnTo>
                  <a:lnTo>
                    <a:pt x="298" y="280"/>
                  </a:lnTo>
                  <a:lnTo>
                    <a:pt x="298" y="298"/>
                  </a:lnTo>
                  <a:lnTo>
                    <a:pt x="302" y="307"/>
                  </a:lnTo>
                  <a:lnTo>
                    <a:pt x="298" y="316"/>
                  </a:lnTo>
                  <a:lnTo>
                    <a:pt x="295" y="325"/>
                  </a:lnTo>
                  <a:lnTo>
                    <a:pt x="295" y="334"/>
                  </a:lnTo>
                  <a:lnTo>
                    <a:pt x="305" y="343"/>
                  </a:lnTo>
                  <a:lnTo>
                    <a:pt x="328" y="331"/>
                  </a:lnTo>
                  <a:lnTo>
                    <a:pt x="337" y="286"/>
                  </a:lnTo>
                  <a:lnTo>
                    <a:pt x="351" y="276"/>
                  </a:lnTo>
                  <a:lnTo>
                    <a:pt x="358" y="255"/>
                  </a:lnTo>
                  <a:lnTo>
                    <a:pt x="387" y="228"/>
                  </a:lnTo>
                  <a:lnTo>
                    <a:pt x="391" y="219"/>
                  </a:lnTo>
                  <a:lnTo>
                    <a:pt x="378" y="177"/>
                  </a:lnTo>
                  <a:lnTo>
                    <a:pt x="355" y="119"/>
                  </a:lnTo>
                  <a:lnTo>
                    <a:pt x="351" y="111"/>
                  </a:lnTo>
                  <a:lnTo>
                    <a:pt x="361" y="108"/>
                  </a:lnTo>
                  <a:lnTo>
                    <a:pt x="374" y="111"/>
                  </a:lnTo>
                  <a:lnTo>
                    <a:pt x="387" y="83"/>
                  </a:lnTo>
                  <a:lnTo>
                    <a:pt x="384" y="56"/>
                  </a:lnTo>
                  <a:lnTo>
                    <a:pt x="368" y="53"/>
                  </a:lnTo>
                  <a:lnTo>
                    <a:pt x="361" y="35"/>
                  </a:lnTo>
                  <a:lnTo>
                    <a:pt x="361" y="0"/>
                  </a:lnTo>
                  <a:lnTo>
                    <a:pt x="600" y="60"/>
                  </a:lnTo>
                  <a:lnTo>
                    <a:pt x="829" y="111"/>
                  </a:lnTo>
                  <a:lnTo>
                    <a:pt x="1201" y="189"/>
                  </a:lnTo>
                  <a:lnTo>
                    <a:pt x="1204" y="189"/>
                  </a:lnTo>
                  <a:lnTo>
                    <a:pt x="1075" y="711"/>
                  </a:lnTo>
                  <a:lnTo>
                    <a:pt x="1068" y="717"/>
                  </a:lnTo>
                  <a:lnTo>
                    <a:pt x="1068" y="725"/>
                  </a:lnTo>
                  <a:lnTo>
                    <a:pt x="1068" y="735"/>
                  </a:lnTo>
                  <a:lnTo>
                    <a:pt x="1075" y="741"/>
                  </a:lnTo>
                  <a:lnTo>
                    <a:pt x="1082" y="753"/>
                  </a:lnTo>
                  <a:lnTo>
                    <a:pt x="1078" y="759"/>
                  </a:lnTo>
                  <a:lnTo>
                    <a:pt x="1075" y="762"/>
                  </a:lnTo>
                  <a:lnTo>
                    <a:pt x="1068" y="771"/>
                  </a:lnTo>
                  <a:lnTo>
                    <a:pt x="1068" y="786"/>
                  </a:lnTo>
                  <a:lnTo>
                    <a:pt x="1072" y="798"/>
                  </a:lnTo>
                  <a:lnTo>
                    <a:pt x="753" y="732"/>
                  </a:lnTo>
                  <a:lnTo>
                    <a:pt x="730" y="738"/>
                  </a:lnTo>
                  <a:lnTo>
                    <a:pt x="713" y="738"/>
                  </a:lnTo>
                  <a:lnTo>
                    <a:pt x="697" y="732"/>
                  </a:lnTo>
                  <a:lnTo>
                    <a:pt x="677" y="732"/>
                  </a:lnTo>
                  <a:lnTo>
                    <a:pt x="667" y="725"/>
                  </a:lnTo>
                  <a:lnTo>
                    <a:pt x="646" y="725"/>
                  </a:lnTo>
                  <a:lnTo>
                    <a:pt x="630" y="732"/>
                  </a:lnTo>
                  <a:lnTo>
                    <a:pt x="607" y="725"/>
                  </a:lnTo>
                  <a:lnTo>
                    <a:pt x="587" y="725"/>
                  </a:lnTo>
                  <a:lnTo>
                    <a:pt x="564" y="738"/>
                  </a:lnTo>
                  <a:lnTo>
                    <a:pt x="547" y="741"/>
                  </a:lnTo>
                  <a:lnTo>
                    <a:pt x="507" y="735"/>
                  </a:lnTo>
                  <a:lnTo>
                    <a:pt x="497" y="732"/>
                  </a:lnTo>
                  <a:lnTo>
                    <a:pt x="474" y="720"/>
                  </a:lnTo>
                  <a:lnTo>
                    <a:pt x="401" y="729"/>
                  </a:lnTo>
                  <a:lnTo>
                    <a:pt x="387" y="711"/>
                  </a:lnTo>
                  <a:lnTo>
                    <a:pt x="328" y="696"/>
                  </a:lnTo>
                  <a:lnTo>
                    <a:pt x="298" y="690"/>
                  </a:lnTo>
                  <a:lnTo>
                    <a:pt x="261" y="696"/>
                  </a:lnTo>
                  <a:lnTo>
                    <a:pt x="205" y="690"/>
                  </a:lnTo>
                  <a:lnTo>
                    <a:pt x="159" y="672"/>
                  </a:lnTo>
                  <a:lnTo>
                    <a:pt x="152" y="653"/>
                  </a:lnTo>
                  <a:lnTo>
                    <a:pt x="152" y="602"/>
                  </a:lnTo>
                  <a:lnTo>
                    <a:pt x="159" y="590"/>
                  </a:lnTo>
                  <a:lnTo>
                    <a:pt x="152" y="563"/>
                  </a:lnTo>
                  <a:lnTo>
                    <a:pt x="119" y="536"/>
                  </a:lnTo>
                  <a:lnTo>
                    <a:pt x="92" y="536"/>
                  </a:lnTo>
                  <a:lnTo>
                    <a:pt x="89" y="526"/>
                  </a:lnTo>
                  <a:lnTo>
                    <a:pt x="76" y="515"/>
                  </a:lnTo>
                  <a:lnTo>
                    <a:pt x="46" y="50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7" name="Freeform 39"/>
            <p:cNvSpPr>
              <a:spLocks noChangeAspect="1"/>
            </p:cNvSpPr>
            <p:nvPr/>
          </p:nvSpPr>
          <p:spPr bwMode="auto">
            <a:xfrm>
              <a:off x="1656" y="2543"/>
              <a:ext cx="1456" cy="1102"/>
            </a:xfrm>
            <a:custGeom>
              <a:avLst/>
              <a:gdLst>
                <a:gd name="T0" fmla="*/ 10 w 1456"/>
                <a:gd name="T1" fmla="*/ 818 h 1102"/>
                <a:gd name="T2" fmla="*/ 10 w 1456"/>
                <a:gd name="T3" fmla="*/ 755 h 1102"/>
                <a:gd name="T4" fmla="*/ 23 w 1456"/>
                <a:gd name="T5" fmla="*/ 704 h 1102"/>
                <a:gd name="T6" fmla="*/ 26 w 1456"/>
                <a:gd name="T7" fmla="*/ 625 h 1102"/>
                <a:gd name="T8" fmla="*/ 50 w 1456"/>
                <a:gd name="T9" fmla="*/ 607 h 1102"/>
                <a:gd name="T10" fmla="*/ 67 w 1456"/>
                <a:gd name="T11" fmla="*/ 580 h 1102"/>
                <a:gd name="T12" fmla="*/ 80 w 1456"/>
                <a:gd name="T13" fmla="*/ 547 h 1102"/>
                <a:gd name="T14" fmla="*/ 143 w 1456"/>
                <a:gd name="T15" fmla="*/ 456 h 1102"/>
                <a:gd name="T16" fmla="*/ 224 w 1456"/>
                <a:gd name="T17" fmla="*/ 281 h 1102"/>
                <a:gd name="T18" fmla="*/ 280 w 1456"/>
                <a:gd name="T19" fmla="*/ 160 h 1102"/>
                <a:gd name="T20" fmla="*/ 323 w 1456"/>
                <a:gd name="T21" fmla="*/ 39 h 1102"/>
                <a:gd name="T22" fmla="*/ 330 w 1456"/>
                <a:gd name="T23" fmla="*/ 3 h 1102"/>
                <a:gd name="T24" fmla="*/ 363 w 1456"/>
                <a:gd name="T25" fmla="*/ 3 h 1102"/>
                <a:gd name="T26" fmla="*/ 403 w 1456"/>
                <a:gd name="T27" fmla="*/ 12 h 1102"/>
                <a:gd name="T28" fmla="*/ 419 w 1456"/>
                <a:gd name="T29" fmla="*/ 34 h 1102"/>
                <a:gd name="T30" fmla="*/ 480 w 1456"/>
                <a:gd name="T31" fmla="*/ 61 h 1102"/>
                <a:gd name="T32" fmla="*/ 480 w 1456"/>
                <a:gd name="T33" fmla="*/ 100 h 1102"/>
                <a:gd name="T34" fmla="*/ 487 w 1456"/>
                <a:gd name="T35" fmla="*/ 170 h 1102"/>
                <a:gd name="T36" fmla="*/ 590 w 1456"/>
                <a:gd name="T37" fmla="*/ 194 h 1102"/>
                <a:gd name="T38" fmla="*/ 657 w 1456"/>
                <a:gd name="T39" fmla="*/ 194 h 1102"/>
                <a:gd name="T40" fmla="*/ 730 w 1456"/>
                <a:gd name="T41" fmla="*/ 227 h 1102"/>
                <a:gd name="T42" fmla="*/ 826 w 1456"/>
                <a:gd name="T43" fmla="*/ 230 h 1102"/>
                <a:gd name="T44" fmla="*/ 877 w 1456"/>
                <a:gd name="T45" fmla="*/ 239 h 1102"/>
                <a:gd name="T46" fmla="*/ 916 w 1456"/>
                <a:gd name="T47" fmla="*/ 224 h 1102"/>
                <a:gd name="T48" fmla="*/ 960 w 1456"/>
                <a:gd name="T49" fmla="*/ 230 h 1102"/>
                <a:gd name="T50" fmla="*/ 996 w 1456"/>
                <a:gd name="T51" fmla="*/ 224 h 1102"/>
                <a:gd name="T52" fmla="*/ 1026 w 1456"/>
                <a:gd name="T53" fmla="*/ 230 h 1102"/>
                <a:gd name="T54" fmla="*/ 1060 w 1456"/>
                <a:gd name="T55" fmla="*/ 236 h 1102"/>
                <a:gd name="T56" fmla="*/ 1402 w 1456"/>
                <a:gd name="T57" fmla="*/ 296 h 1102"/>
                <a:gd name="T58" fmla="*/ 1419 w 1456"/>
                <a:gd name="T59" fmla="*/ 332 h 1102"/>
                <a:gd name="T60" fmla="*/ 1452 w 1456"/>
                <a:gd name="T61" fmla="*/ 351 h 1102"/>
                <a:gd name="T62" fmla="*/ 1379 w 1456"/>
                <a:gd name="T63" fmla="*/ 487 h 1102"/>
                <a:gd name="T64" fmla="*/ 1363 w 1456"/>
                <a:gd name="T65" fmla="*/ 514 h 1102"/>
                <a:gd name="T66" fmla="*/ 1319 w 1456"/>
                <a:gd name="T67" fmla="*/ 541 h 1102"/>
                <a:gd name="T68" fmla="*/ 1273 w 1456"/>
                <a:gd name="T69" fmla="*/ 622 h 1102"/>
                <a:gd name="T70" fmla="*/ 1302 w 1456"/>
                <a:gd name="T71" fmla="*/ 646 h 1102"/>
                <a:gd name="T72" fmla="*/ 1309 w 1456"/>
                <a:gd name="T73" fmla="*/ 674 h 1102"/>
                <a:gd name="T74" fmla="*/ 1299 w 1456"/>
                <a:gd name="T75" fmla="*/ 683 h 1102"/>
                <a:gd name="T76" fmla="*/ 1276 w 1456"/>
                <a:gd name="T77" fmla="*/ 734 h 1102"/>
                <a:gd name="T78" fmla="*/ 700 w 1456"/>
                <a:gd name="T79" fmla="*/ 996 h 11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56"/>
                <a:gd name="T121" fmla="*/ 0 h 1102"/>
                <a:gd name="T122" fmla="*/ 1456 w 1456"/>
                <a:gd name="T123" fmla="*/ 1102 h 11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56" h="1102">
                  <a:moveTo>
                    <a:pt x="20" y="828"/>
                  </a:moveTo>
                  <a:lnTo>
                    <a:pt x="10" y="818"/>
                  </a:lnTo>
                  <a:lnTo>
                    <a:pt x="0" y="776"/>
                  </a:lnTo>
                  <a:lnTo>
                    <a:pt x="10" y="755"/>
                  </a:lnTo>
                  <a:lnTo>
                    <a:pt x="10" y="737"/>
                  </a:lnTo>
                  <a:lnTo>
                    <a:pt x="23" y="704"/>
                  </a:lnTo>
                  <a:lnTo>
                    <a:pt x="16" y="641"/>
                  </a:lnTo>
                  <a:lnTo>
                    <a:pt x="26" y="625"/>
                  </a:lnTo>
                  <a:lnTo>
                    <a:pt x="43" y="620"/>
                  </a:lnTo>
                  <a:lnTo>
                    <a:pt x="50" y="607"/>
                  </a:lnTo>
                  <a:lnTo>
                    <a:pt x="60" y="586"/>
                  </a:lnTo>
                  <a:lnTo>
                    <a:pt x="67" y="580"/>
                  </a:lnTo>
                  <a:lnTo>
                    <a:pt x="73" y="550"/>
                  </a:lnTo>
                  <a:lnTo>
                    <a:pt x="80" y="547"/>
                  </a:lnTo>
                  <a:lnTo>
                    <a:pt x="123" y="501"/>
                  </a:lnTo>
                  <a:lnTo>
                    <a:pt x="143" y="456"/>
                  </a:lnTo>
                  <a:lnTo>
                    <a:pt x="180" y="393"/>
                  </a:lnTo>
                  <a:lnTo>
                    <a:pt x="224" y="281"/>
                  </a:lnTo>
                  <a:lnTo>
                    <a:pt x="253" y="230"/>
                  </a:lnTo>
                  <a:lnTo>
                    <a:pt x="280" y="160"/>
                  </a:lnTo>
                  <a:lnTo>
                    <a:pt x="310" y="70"/>
                  </a:lnTo>
                  <a:lnTo>
                    <a:pt x="323" y="39"/>
                  </a:lnTo>
                  <a:lnTo>
                    <a:pt x="330" y="12"/>
                  </a:lnTo>
                  <a:lnTo>
                    <a:pt x="330" y="3"/>
                  </a:lnTo>
                  <a:lnTo>
                    <a:pt x="344" y="0"/>
                  </a:lnTo>
                  <a:lnTo>
                    <a:pt x="363" y="3"/>
                  </a:lnTo>
                  <a:lnTo>
                    <a:pt x="373" y="0"/>
                  </a:lnTo>
                  <a:lnTo>
                    <a:pt x="403" y="12"/>
                  </a:lnTo>
                  <a:lnTo>
                    <a:pt x="417" y="24"/>
                  </a:lnTo>
                  <a:lnTo>
                    <a:pt x="419" y="34"/>
                  </a:lnTo>
                  <a:lnTo>
                    <a:pt x="446" y="34"/>
                  </a:lnTo>
                  <a:lnTo>
                    <a:pt x="480" y="61"/>
                  </a:lnTo>
                  <a:lnTo>
                    <a:pt x="487" y="87"/>
                  </a:lnTo>
                  <a:lnTo>
                    <a:pt x="480" y="100"/>
                  </a:lnTo>
                  <a:lnTo>
                    <a:pt x="480" y="151"/>
                  </a:lnTo>
                  <a:lnTo>
                    <a:pt x="487" y="170"/>
                  </a:lnTo>
                  <a:lnTo>
                    <a:pt x="533" y="187"/>
                  </a:lnTo>
                  <a:lnTo>
                    <a:pt x="590" y="194"/>
                  </a:lnTo>
                  <a:lnTo>
                    <a:pt x="627" y="187"/>
                  </a:lnTo>
                  <a:lnTo>
                    <a:pt x="657" y="194"/>
                  </a:lnTo>
                  <a:lnTo>
                    <a:pt x="716" y="209"/>
                  </a:lnTo>
                  <a:lnTo>
                    <a:pt x="730" y="227"/>
                  </a:lnTo>
                  <a:lnTo>
                    <a:pt x="803" y="218"/>
                  </a:lnTo>
                  <a:lnTo>
                    <a:pt x="826" y="230"/>
                  </a:lnTo>
                  <a:lnTo>
                    <a:pt x="836" y="233"/>
                  </a:lnTo>
                  <a:lnTo>
                    <a:pt x="877" y="239"/>
                  </a:lnTo>
                  <a:lnTo>
                    <a:pt x="893" y="236"/>
                  </a:lnTo>
                  <a:lnTo>
                    <a:pt x="916" y="224"/>
                  </a:lnTo>
                  <a:lnTo>
                    <a:pt x="936" y="224"/>
                  </a:lnTo>
                  <a:lnTo>
                    <a:pt x="960" y="230"/>
                  </a:lnTo>
                  <a:lnTo>
                    <a:pt x="976" y="224"/>
                  </a:lnTo>
                  <a:lnTo>
                    <a:pt x="996" y="224"/>
                  </a:lnTo>
                  <a:lnTo>
                    <a:pt x="1006" y="230"/>
                  </a:lnTo>
                  <a:lnTo>
                    <a:pt x="1026" y="230"/>
                  </a:lnTo>
                  <a:lnTo>
                    <a:pt x="1043" y="236"/>
                  </a:lnTo>
                  <a:lnTo>
                    <a:pt x="1060" y="236"/>
                  </a:lnTo>
                  <a:lnTo>
                    <a:pt x="1083" y="230"/>
                  </a:lnTo>
                  <a:lnTo>
                    <a:pt x="1402" y="296"/>
                  </a:lnTo>
                  <a:lnTo>
                    <a:pt x="1405" y="314"/>
                  </a:lnTo>
                  <a:lnTo>
                    <a:pt x="1419" y="332"/>
                  </a:lnTo>
                  <a:lnTo>
                    <a:pt x="1436" y="339"/>
                  </a:lnTo>
                  <a:lnTo>
                    <a:pt x="1452" y="351"/>
                  </a:lnTo>
                  <a:lnTo>
                    <a:pt x="1456" y="378"/>
                  </a:lnTo>
                  <a:lnTo>
                    <a:pt x="1379" y="487"/>
                  </a:lnTo>
                  <a:lnTo>
                    <a:pt x="1366" y="501"/>
                  </a:lnTo>
                  <a:lnTo>
                    <a:pt x="1363" y="514"/>
                  </a:lnTo>
                  <a:lnTo>
                    <a:pt x="1346" y="532"/>
                  </a:lnTo>
                  <a:lnTo>
                    <a:pt x="1319" y="541"/>
                  </a:lnTo>
                  <a:lnTo>
                    <a:pt x="1279" y="598"/>
                  </a:lnTo>
                  <a:lnTo>
                    <a:pt x="1273" y="622"/>
                  </a:lnTo>
                  <a:lnTo>
                    <a:pt x="1279" y="635"/>
                  </a:lnTo>
                  <a:lnTo>
                    <a:pt x="1302" y="646"/>
                  </a:lnTo>
                  <a:lnTo>
                    <a:pt x="1316" y="662"/>
                  </a:lnTo>
                  <a:lnTo>
                    <a:pt x="1309" y="674"/>
                  </a:lnTo>
                  <a:lnTo>
                    <a:pt x="1306" y="683"/>
                  </a:lnTo>
                  <a:lnTo>
                    <a:pt x="1299" y="683"/>
                  </a:lnTo>
                  <a:lnTo>
                    <a:pt x="1299" y="707"/>
                  </a:lnTo>
                  <a:lnTo>
                    <a:pt x="1276" y="734"/>
                  </a:lnTo>
                  <a:lnTo>
                    <a:pt x="1186" y="1102"/>
                  </a:lnTo>
                  <a:lnTo>
                    <a:pt x="700" y="996"/>
                  </a:lnTo>
                  <a:lnTo>
                    <a:pt x="20" y="82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8" name="Freeform 40"/>
            <p:cNvSpPr>
              <a:spLocks noChangeAspect="1"/>
            </p:cNvSpPr>
            <p:nvPr/>
          </p:nvSpPr>
          <p:spPr bwMode="auto">
            <a:xfrm>
              <a:off x="1658" y="2543"/>
              <a:ext cx="1454" cy="1102"/>
            </a:xfrm>
            <a:custGeom>
              <a:avLst/>
              <a:gdLst>
                <a:gd name="T0" fmla="*/ 10 w 1454"/>
                <a:gd name="T1" fmla="*/ 818 h 1102"/>
                <a:gd name="T2" fmla="*/ 10 w 1454"/>
                <a:gd name="T3" fmla="*/ 755 h 1102"/>
                <a:gd name="T4" fmla="*/ 23 w 1454"/>
                <a:gd name="T5" fmla="*/ 704 h 1102"/>
                <a:gd name="T6" fmla="*/ 26 w 1454"/>
                <a:gd name="T7" fmla="*/ 625 h 1102"/>
                <a:gd name="T8" fmla="*/ 50 w 1454"/>
                <a:gd name="T9" fmla="*/ 607 h 1102"/>
                <a:gd name="T10" fmla="*/ 66 w 1454"/>
                <a:gd name="T11" fmla="*/ 580 h 1102"/>
                <a:gd name="T12" fmla="*/ 80 w 1454"/>
                <a:gd name="T13" fmla="*/ 547 h 1102"/>
                <a:gd name="T14" fmla="*/ 143 w 1454"/>
                <a:gd name="T15" fmla="*/ 456 h 1102"/>
                <a:gd name="T16" fmla="*/ 223 w 1454"/>
                <a:gd name="T17" fmla="*/ 281 h 1102"/>
                <a:gd name="T18" fmla="*/ 279 w 1454"/>
                <a:gd name="T19" fmla="*/ 160 h 1102"/>
                <a:gd name="T20" fmla="*/ 322 w 1454"/>
                <a:gd name="T21" fmla="*/ 40 h 1102"/>
                <a:gd name="T22" fmla="*/ 329 w 1454"/>
                <a:gd name="T23" fmla="*/ 4 h 1102"/>
                <a:gd name="T24" fmla="*/ 363 w 1454"/>
                <a:gd name="T25" fmla="*/ 4 h 1102"/>
                <a:gd name="T26" fmla="*/ 402 w 1454"/>
                <a:gd name="T27" fmla="*/ 13 h 1102"/>
                <a:gd name="T28" fmla="*/ 419 w 1454"/>
                <a:gd name="T29" fmla="*/ 34 h 1102"/>
                <a:gd name="T30" fmla="*/ 478 w 1454"/>
                <a:gd name="T31" fmla="*/ 61 h 1102"/>
                <a:gd name="T32" fmla="*/ 478 w 1454"/>
                <a:gd name="T33" fmla="*/ 100 h 1102"/>
                <a:gd name="T34" fmla="*/ 485 w 1454"/>
                <a:gd name="T35" fmla="*/ 170 h 1102"/>
                <a:gd name="T36" fmla="*/ 588 w 1454"/>
                <a:gd name="T37" fmla="*/ 194 h 1102"/>
                <a:gd name="T38" fmla="*/ 655 w 1454"/>
                <a:gd name="T39" fmla="*/ 194 h 1102"/>
                <a:gd name="T40" fmla="*/ 728 w 1454"/>
                <a:gd name="T41" fmla="*/ 227 h 1102"/>
                <a:gd name="T42" fmla="*/ 825 w 1454"/>
                <a:gd name="T43" fmla="*/ 230 h 1102"/>
                <a:gd name="T44" fmla="*/ 875 w 1454"/>
                <a:gd name="T45" fmla="*/ 239 h 1102"/>
                <a:gd name="T46" fmla="*/ 915 w 1454"/>
                <a:gd name="T47" fmla="*/ 224 h 1102"/>
                <a:gd name="T48" fmla="*/ 958 w 1454"/>
                <a:gd name="T49" fmla="*/ 230 h 1102"/>
                <a:gd name="T50" fmla="*/ 994 w 1454"/>
                <a:gd name="T51" fmla="*/ 224 h 1102"/>
                <a:gd name="T52" fmla="*/ 1025 w 1454"/>
                <a:gd name="T53" fmla="*/ 230 h 1102"/>
                <a:gd name="T54" fmla="*/ 1058 w 1454"/>
                <a:gd name="T55" fmla="*/ 236 h 1102"/>
                <a:gd name="T56" fmla="*/ 1400 w 1454"/>
                <a:gd name="T57" fmla="*/ 296 h 1102"/>
                <a:gd name="T58" fmla="*/ 1417 w 1454"/>
                <a:gd name="T59" fmla="*/ 332 h 1102"/>
                <a:gd name="T60" fmla="*/ 1450 w 1454"/>
                <a:gd name="T61" fmla="*/ 350 h 1102"/>
                <a:gd name="T62" fmla="*/ 1377 w 1454"/>
                <a:gd name="T63" fmla="*/ 486 h 1102"/>
                <a:gd name="T64" fmla="*/ 1361 w 1454"/>
                <a:gd name="T65" fmla="*/ 514 h 1102"/>
                <a:gd name="T66" fmla="*/ 1317 w 1454"/>
                <a:gd name="T67" fmla="*/ 540 h 1102"/>
                <a:gd name="T68" fmla="*/ 1271 w 1454"/>
                <a:gd name="T69" fmla="*/ 623 h 1102"/>
                <a:gd name="T70" fmla="*/ 1300 w 1454"/>
                <a:gd name="T71" fmla="*/ 646 h 1102"/>
                <a:gd name="T72" fmla="*/ 1307 w 1454"/>
                <a:gd name="T73" fmla="*/ 673 h 1102"/>
                <a:gd name="T74" fmla="*/ 1297 w 1454"/>
                <a:gd name="T75" fmla="*/ 682 h 1102"/>
                <a:gd name="T76" fmla="*/ 1274 w 1454"/>
                <a:gd name="T77" fmla="*/ 734 h 1102"/>
                <a:gd name="T78" fmla="*/ 699 w 1454"/>
                <a:gd name="T79" fmla="*/ 996 h 11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54"/>
                <a:gd name="T121" fmla="*/ 0 h 1102"/>
                <a:gd name="T122" fmla="*/ 1454 w 1454"/>
                <a:gd name="T123" fmla="*/ 1102 h 11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54" h="1102">
                  <a:moveTo>
                    <a:pt x="19" y="828"/>
                  </a:moveTo>
                  <a:lnTo>
                    <a:pt x="10" y="818"/>
                  </a:lnTo>
                  <a:lnTo>
                    <a:pt x="0" y="776"/>
                  </a:lnTo>
                  <a:lnTo>
                    <a:pt x="10" y="755"/>
                  </a:lnTo>
                  <a:lnTo>
                    <a:pt x="10" y="737"/>
                  </a:lnTo>
                  <a:lnTo>
                    <a:pt x="23" y="704"/>
                  </a:lnTo>
                  <a:lnTo>
                    <a:pt x="16" y="640"/>
                  </a:lnTo>
                  <a:lnTo>
                    <a:pt x="26" y="625"/>
                  </a:lnTo>
                  <a:lnTo>
                    <a:pt x="43" y="619"/>
                  </a:lnTo>
                  <a:lnTo>
                    <a:pt x="50" y="607"/>
                  </a:lnTo>
                  <a:lnTo>
                    <a:pt x="60" y="586"/>
                  </a:lnTo>
                  <a:lnTo>
                    <a:pt x="66" y="580"/>
                  </a:lnTo>
                  <a:lnTo>
                    <a:pt x="73" y="550"/>
                  </a:lnTo>
                  <a:lnTo>
                    <a:pt x="80" y="547"/>
                  </a:lnTo>
                  <a:lnTo>
                    <a:pt x="122" y="501"/>
                  </a:lnTo>
                  <a:lnTo>
                    <a:pt x="143" y="456"/>
                  </a:lnTo>
                  <a:lnTo>
                    <a:pt x="179" y="392"/>
                  </a:lnTo>
                  <a:lnTo>
                    <a:pt x="223" y="281"/>
                  </a:lnTo>
                  <a:lnTo>
                    <a:pt x="253" y="230"/>
                  </a:lnTo>
                  <a:lnTo>
                    <a:pt x="279" y="160"/>
                  </a:lnTo>
                  <a:lnTo>
                    <a:pt x="309" y="70"/>
                  </a:lnTo>
                  <a:lnTo>
                    <a:pt x="322" y="40"/>
                  </a:lnTo>
                  <a:lnTo>
                    <a:pt x="329" y="13"/>
                  </a:lnTo>
                  <a:lnTo>
                    <a:pt x="329" y="4"/>
                  </a:lnTo>
                  <a:lnTo>
                    <a:pt x="343" y="0"/>
                  </a:lnTo>
                  <a:lnTo>
                    <a:pt x="363" y="4"/>
                  </a:lnTo>
                  <a:lnTo>
                    <a:pt x="372" y="0"/>
                  </a:lnTo>
                  <a:lnTo>
                    <a:pt x="402" y="13"/>
                  </a:lnTo>
                  <a:lnTo>
                    <a:pt x="416" y="24"/>
                  </a:lnTo>
                  <a:lnTo>
                    <a:pt x="419" y="34"/>
                  </a:lnTo>
                  <a:lnTo>
                    <a:pt x="446" y="34"/>
                  </a:lnTo>
                  <a:lnTo>
                    <a:pt x="478" y="61"/>
                  </a:lnTo>
                  <a:lnTo>
                    <a:pt x="485" y="88"/>
                  </a:lnTo>
                  <a:lnTo>
                    <a:pt x="478" y="100"/>
                  </a:lnTo>
                  <a:lnTo>
                    <a:pt x="478" y="151"/>
                  </a:lnTo>
                  <a:lnTo>
                    <a:pt x="485" y="170"/>
                  </a:lnTo>
                  <a:lnTo>
                    <a:pt x="532" y="188"/>
                  </a:lnTo>
                  <a:lnTo>
                    <a:pt x="588" y="194"/>
                  </a:lnTo>
                  <a:lnTo>
                    <a:pt x="625" y="188"/>
                  </a:lnTo>
                  <a:lnTo>
                    <a:pt x="655" y="194"/>
                  </a:lnTo>
                  <a:lnTo>
                    <a:pt x="715" y="209"/>
                  </a:lnTo>
                  <a:lnTo>
                    <a:pt x="728" y="227"/>
                  </a:lnTo>
                  <a:lnTo>
                    <a:pt x="801" y="218"/>
                  </a:lnTo>
                  <a:lnTo>
                    <a:pt x="825" y="230"/>
                  </a:lnTo>
                  <a:lnTo>
                    <a:pt x="834" y="233"/>
                  </a:lnTo>
                  <a:lnTo>
                    <a:pt x="875" y="239"/>
                  </a:lnTo>
                  <a:lnTo>
                    <a:pt x="891" y="236"/>
                  </a:lnTo>
                  <a:lnTo>
                    <a:pt x="915" y="224"/>
                  </a:lnTo>
                  <a:lnTo>
                    <a:pt x="935" y="224"/>
                  </a:lnTo>
                  <a:lnTo>
                    <a:pt x="958" y="230"/>
                  </a:lnTo>
                  <a:lnTo>
                    <a:pt x="974" y="224"/>
                  </a:lnTo>
                  <a:lnTo>
                    <a:pt x="994" y="224"/>
                  </a:lnTo>
                  <a:lnTo>
                    <a:pt x="1004" y="230"/>
                  </a:lnTo>
                  <a:lnTo>
                    <a:pt x="1025" y="230"/>
                  </a:lnTo>
                  <a:lnTo>
                    <a:pt x="1041" y="236"/>
                  </a:lnTo>
                  <a:lnTo>
                    <a:pt x="1058" y="236"/>
                  </a:lnTo>
                  <a:lnTo>
                    <a:pt x="1081" y="230"/>
                  </a:lnTo>
                  <a:lnTo>
                    <a:pt x="1400" y="296"/>
                  </a:lnTo>
                  <a:lnTo>
                    <a:pt x="1404" y="315"/>
                  </a:lnTo>
                  <a:lnTo>
                    <a:pt x="1417" y="332"/>
                  </a:lnTo>
                  <a:lnTo>
                    <a:pt x="1434" y="339"/>
                  </a:lnTo>
                  <a:lnTo>
                    <a:pt x="1450" y="350"/>
                  </a:lnTo>
                  <a:lnTo>
                    <a:pt x="1454" y="378"/>
                  </a:lnTo>
                  <a:lnTo>
                    <a:pt x="1377" y="486"/>
                  </a:lnTo>
                  <a:lnTo>
                    <a:pt x="1364" y="501"/>
                  </a:lnTo>
                  <a:lnTo>
                    <a:pt x="1361" y="514"/>
                  </a:lnTo>
                  <a:lnTo>
                    <a:pt x="1344" y="532"/>
                  </a:lnTo>
                  <a:lnTo>
                    <a:pt x="1317" y="540"/>
                  </a:lnTo>
                  <a:lnTo>
                    <a:pt x="1277" y="598"/>
                  </a:lnTo>
                  <a:lnTo>
                    <a:pt x="1271" y="623"/>
                  </a:lnTo>
                  <a:lnTo>
                    <a:pt x="1277" y="634"/>
                  </a:lnTo>
                  <a:lnTo>
                    <a:pt x="1300" y="646"/>
                  </a:lnTo>
                  <a:lnTo>
                    <a:pt x="1314" y="661"/>
                  </a:lnTo>
                  <a:lnTo>
                    <a:pt x="1307" y="673"/>
                  </a:lnTo>
                  <a:lnTo>
                    <a:pt x="1303" y="682"/>
                  </a:lnTo>
                  <a:lnTo>
                    <a:pt x="1297" y="682"/>
                  </a:lnTo>
                  <a:lnTo>
                    <a:pt x="1297" y="707"/>
                  </a:lnTo>
                  <a:lnTo>
                    <a:pt x="1274" y="734"/>
                  </a:lnTo>
                  <a:lnTo>
                    <a:pt x="1184" y="1102"/>
                  </a:lnTo>
                  <a:lnTo>
                    <a:pt x="699" y="996"/>
                  </a:lnTo>
                  <a:lnTo>
                    <a:pt x="19" y="82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9" name="Freeform 41"/>
            <p:cNvSpPr>
              <a:spLocks noChangeAspect="1"/>
            </p:cNvSpPr>
            <p:nvPr/>
          </p:nvSpPr>
          <p:spPr bwMode="auto">
            <a:xfrm>
              <a:off x="1658" y="2543"/>
              <a:ext cx="1454" cy="1102"/>
            </a:xfrm>
            <a:custGeom>
              <a:avLst/>
              <a:gdLst>
                <a:gd name="T0" fmla="*/ 10 w 1454"/>
                <a:gd name="T1" fmla="*/ 818 h 1102"/>
                <a:gd name="T2" fmla="*/ 10 w 1454"/>
                <a:gd name="T3" fmla="*/ 755 h 1102"/>
                <a:gd name="T4" fmla="*/ 23 w 1454"/>
                <a:gd name="T5" fmla="*/ 704 h 1102"/>
                <a:gd name="T6" fmla="*/ 26 w 1454"/>
                <a:gd name="T7" fmla="*/ 625 h 1102"/>
                <a:gd name="T8" fmla="*/ 50 w 1454"/>
                <a:gd name="T9" fmla="*/ 607 h 1102"/>
                <a:gd name="T10" fmla="*/ 66 w 1454"/>
                <a:gd name="T11" fmla="*/ 580 h 1102"/>
                <a:gd name="T12" fmla="*/ 80 w 1454"/>
                <a:gd name="T13" fmla="*/ 547 h 1102"/>
                <a:gd name="T14" fmla="*/ 143 w 1454"/>
                <a:gd name="T15" fmla="*/ 456 h 1102"/>
                <a:gd name="T16" fmla="*/ 223 w 1454"/>
                <a:gd name="T17" fmla="*/ 281 h 1102"/>
                <a:gd name="T18" fmla="*/ 279 w 1454"/>
                <a:gd name="T19" fmla="*/ 160 h 1102"/>
                <a:gd name="T20" fmla="*/ 322 w 1454"/>
                <a:gd name="T21" fmla="*/ 40 h 1102"/>
                <a:gd name="T22" fmla="*/ 329 w 1454"/>
                <a:gd name="T23" fmla="*/ 4 h 1102"/>
                <a:gd name="T24" fmla="*/ 363 w 1454"/>
                <a:gd name="T25" fmla="*/ 4 h 1102"/>
                <a:gd name="T26" fmla="*/ 402 w 1454"/>
                <a:gd name="T27" fmla="*/ 13 h 1102"/>
                <a:gd name="T28" fmla="*/ 419 w 1454"/>
                <a:gd name="T29" fmla="*/ 34 h 1102"/>
                <a:gd name="T30" fmla="*/ 478 w 1454"/>
                <a:gd name="T31" fmla="*/ 61 h 1102"/>
                <a:gd name="T32" fmla="*/ 478 w 1454"/>
                <a:gd name="T33" fmla="*/ 100 h 1102"/>
                <a:gd name="T34" fmla="*/ 485 w 1454"/>
                <a:gd name="T35" fmla="*/ 170 h 1102"/>
                <a:gd name="T36" fmla="*/ 588 w 1454"/>
                <a:gd name="T37" fmla="*/ 194 h 1102"/>
                <a:gd name="T38" fmla="*/ 655 w 1454"/>
                <a:gd name="T39" fmla="*/ 194 h 1102"/>
                <a:gd name="T40" fmla="*/ 728 w 1454"/>
                <a:gd name="T41" fmla="*/ 227 h 1102"/>
                <a:gd name="T42" fmla="*/ 825 w 1454"/>
                <a:gd name="T43" fmla="*/ 230 h 1102"/>
                <a:gd name="T44" fmla="*/ 875 w 1454"/>
                <a:gd name="T45" fmla="*/ 239 h 1102"/>
                <a:gd name="T46" fmla="*/ 915 w 1454"/>
                <a:gd name="T47" fmla="*/ 224 h 1102"/>
                <a:gd name="T48" fmla="*/ 958 w 1454"/>
                <a:gd name="T49" fmla="*/ 230 h 1102"/>
                <a:gd name="T50" fmla="*/ 994 w 1454"/>
                <a:gd name="T51" fmla="*/ 224 h 1102"/>
                <a:gd name="T52" fmla="*/ 1025 w 1454"/>
                <a:gd name="T53" fmla="*/ 230 h 1102"/>
                <a:gd name="T54" fmla="*/ 1058 w 1454"/>
                <a:gd name="T55" fmla="*/ 236 h 1102"/>
                <a:gd name="T56" fmla="*/ 1400 w 1454"/>
                <a:gd name="T57" fmla="*/ 296 h 1102"/>
                <a:gd name="T58" fmla="*/ 1417 w 1454"/>
                <a:gd name="T59" fmla="*/ 332 h 1102"/>
                <a:gd name="T60" fmla="*/ 1450 w 1454"/>
                <a:gd name="T61" fmla="*/ 350 h 1102"/>
                <a:gd name="T62" fmla="*/ 1377 w 1454"/>
                <a:gd name="T63" fmla="*/ 486 h 1102"/>
                <a:gd name="T64" fmla="*/ 1361 w 1454"/>
                <a:gd name="T65" fmla="*/ 514 h 1102"/>
                <a:gd name="T66" fmla="*/ 1317 w 1454"/>
                <a:gd name="T67" fmla="*/ 540 h 1102"/>
                <a:gd name="T68" fmla="*/ 1271 w 1454"/>
                <a:gd name="T69" fmla="*/ 623 h 1102"/>
                <a:gd name="T70" fmla="*/ 1300 w 1454"/>
                <a:gd name="T71" fmla="*/ 646 h 1102"/>
                <a:gd name="T72" fmla="*/ 1307 w 1454"/>
                <a:gd name="T73" fmla="*/ 673 h 1102"/>
                <a:gd name="T74" fmla="*/ 1297 w 1454"/>
                <a:gd name="T75" fmla="*/ 682 h 1102"/>
                <a:gd name="T76" fmla="*/ 1274 w 1454"/>
                <a:gd name="T77" fmla="*/ 734 h 1102"/>
                <a:gd name="T78" fmla="*/ 699 w 1454"/>
                <a:gd name="T79" fmla="*/ 996 h 11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54"/>
                <a:gd name="T121" fmla="*/ 0 h 1102"/>
                <a:gd name="T122" fmla="*/ 1454 w 1454"/>
                <a:gd name="T123" fmla="*/ 1102 h 11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54" h="1102">
                  <a:moveTo>
                    <a:pt x="19" y="828"/>
                  </a:moveTo>
                  <a:lnTo>
                    <a:pt x="10" y="818"/>
                  </a:lnTo>
                  <a:lnTo>
                    <a:pt x="0" y="776"/>
                  </a:lnTo>
                  <a:lnTo>
                    <a:pt x="10" y="755"/>
                  </a:lnTo>
                  <a:lnTo>
                    <a:pt x="10" y="737"/>
                  </a:lnTo>
                  <a:lnTo>
                    <a:pt x="23" y="704"/>
                  </a:lnTo>
                  <a:lnTo>
                    <a:pt x="16" y="640"/>
                  </a:lnTo>
                  <a:lnTo>
                    <a:pt x="26" y="625"/>
                  </a:lnTo>
                  <a:lnTo>
                    <a:pt x="43" y="619"/>
                  </a:lnTo>
                  <a:lnTo>
                    <a:pt x="50" y="607"/>
                  </a:lnTo>
                  <a:lnTo>
                    <a:pt x="60" y="586"/>
                  </a:lnTo>
                  <a:lnTo>
                    <a:pt x="66" y="580"/>
                  </a:lnTo>
                  <a:lnTo>
                    <a:pt x="73" y="550"/>
                  </a:lnTo>
                  <a:lnTo>
                    <a:pt x="80" y="547"/>
                  </a:lnTo>
                  <a:lnTo>
                    <a:pt x="122" y="501"/>
                  </a:lnTo>
                  <a:lnTo>
                    <a:pt x="143" y="456"/>
                  </a:lnTo>
                  <a:lnTo>
                    <a:pt x="179" y="392"/>
                  </a:lnTo>
                  <a:lnTo>
                    <a:pt x="223" y="281"/>
                  </a:lnTo>
                  <a:lnTo>
                    <a:pt x="253" y="230"/>
                  </a:lnTo>
                  <a:lnTo>
                    <a:pt x="279" y="160"/>
                  </a:lnTo>
                  <a:lnTo>
                    <a:pt x="309" y="70"/>
                  </a:lnTo>
                  <a:lnTo>
                    <a:pt x="322" y="40"/>
                  </a:lnTo>
                  <a:lnTo>
                    <a:pt x="329" y="13"/>
                  </a:lnTo>
                  <a:lnTo>
                    <a:pt x="329" y="4"/>
                  </a:lnTo>
                  <a:lnTo>
                    <a:pt x="343" y="0"/>
                  </a:lnTo>
                  <a:lnTo>
                    <a:pt x="363" y="4"/>
                  </a:lnTo>
                  <a:lnTo>
                    <a:pt x="372" y="0"/>
                  </a:lnTo>
                  <a:lnTo>
                    <a:pt x="402" y="13"/>
                  </a:lnTo>
                  <a:lnTo>
                    <a:pt x="416" y="24"/>
                  </a:lnTo>
                  <a:lnTo>
                    <a:pt x="419" y="34"/>
                  </a:lnTo>
                  <a:lnTo>
                    <a:pt x="446" y="34"/>
                  </a:lnTo>
                  <a:lnTo>
                    <a:pt x="478" y="61"/>
                  </a:lnTo>
                  <a:lnTo>
                    <a:pt x="485" y="88"/>
                  </a:lnTo>
                  <a:lnTo>
                    <a:pt x="478" y="100"/>
                  </a:lnTo>
                  <a:lnTo>
                    <a:pt x="478" y="151"/>
                  </a:lnTo>
                  <a:lnTo>
                    <a:pt x="485" y="170"/>
                  </a:lnTo>
                  <a:lnTo>
                    <a:pt x="532" y="188"/>
                  </a:lnTo>
                  <a:lnTo>
                    <a:pt x="588" y="194"/>
                  </a:lnTo>
                  <a:lnTo>
                    <a:pt x="625" y="188"/>
                  </a:lnTo>
                  <a:lnTo>
                    <a:pt x="655" y="194"/>
                  </a:lnTo>
                  <a:lnTo>
                    <a:pt x="715" y="209"/>
                  </a:lnTo>
                  <a:lnTo>
                    <a:pt x="728" y="227"/>
                  </a:lnTo>
                  <a:lnTo>
                    <a:pt x="801" y="218"/>
                  </a:lnTo>
                  <a:lnTo>
                    <a:pt x="825" y="230"/>
                  </a:lnTo>
                  <a:lnTo>
                    <a:pt x="834" y="233"/>
                  </a:lnTo>
                  <a:lnTo>
                    <a:pt x="875" y="239"/>
                  </a:lnTo>
                  <a:lnTo>
                    <a:pt x="891" y="236"/>
                  </a:lnTo>
                  <a:lnTo>
                    <a:pt x="915" y="224"/>
                  </a:lnTo>
                  <a:lnTo>
                    <a:pt x="935" y="224"/>
                  </a:lnTo>
                  <a:lnTo>
                    <a:pt x="958" y="230"/>
                  </a:lnTo>
                  <a:lnTo>
                    <a:pt x="974" y="224"/>
                  </a:lnTo>
                  <a:lnTo>
                    <a:pt x="994" y="224"/>
                  </a:lnTo>
                  <a:lnTo>
                    <a:pt x="1004" y="230"/>
                  </a:lnTo>
                  <a:lnTo>
                    <a:pt x="1025" y="230"/>
                  </a:lnTo>
                  <a:lnTo>
                    <a:pt x="1041" y="236"/>
                  </a:lnTo>
                  <a:lnTo>
                    <a:pt x="1058" y="236"/>
                  </a:lnTo>
                  <a:lnTo>
                    <a:pt x="1081" y="230"/>
                  </a:lnTo>
                  <a:lnTo>
                    <a:pt x="1400" y="296"/>
                  </a:lnTo>
                  <a:lnTo>
                    <a:pt x="1404" y="315"/>
                  </a:lnTo>
                  <a:lnTo>
                    <a:pt x="1417" y="332"/>
                  </a:lnTo>
                  <a:lnTo>
                    <a:pt x="1434" y="339"/>
                  </a:lnTo>
                  <a:lnTo>
                    <a:pt x="1450" y="350"/>
                  </a:lnTo>
                  <a:lnTo>
                    <a:pt x="1454" y="378"/>
                  </a:lnTo>
                  <a:lnTo>
                    <a:pt x="1377" y="486"/>
                  </a:lnTo>
                  <a:lnTo>
                    <a:pt x="1364" y="501"/>
                  </a:lnTo>
                  <a:lnTo>
                    <a:pt x="1361" y="514"/>
                  </a:lnTo>
                  <a:lnTo>
                    <a:pt x="1344" y="532"/>
                  </a:lnTo>
                  <a:lnTo>
                    <a:pt x="1317" y="540"/>
                  </a:lnTo>
                  <a:lnTo>
                    <a:pt x="1277" y="598"/>
                  </a:lnTo>
                  <a:lnTo>
                    <a:pt x="1271" y="623"/>
                  </a:lnTo>
                  <a:lnTo>
                    <a:pt x="1277" y="634"/>
                  </a:lnTo>
                  <a:lnTo>
                    <a:pt x="1300" y="646"/>
                  </a:lnTo>
                  <a:lnTo>
                    <a:pt x="1314" y="661"/>
                  </a:lnTo>
                  <a:lnTo>
                    <a:pt x="1307" y="673"/>
                  </a:lnTo>
                  <a:lnTo>
                    <a:pt x="1303" y="682"/>
                  </a:lnTo>
                  <a:lnTo>
                    <a:pt x="1297" y="682"/>
                  </a:lnTo>
                  <a:lnTo>
                    <a:pt x="1297" y="707"/>
                  </a:lnTo>
                  <a:lnTo>
                    <a:pt x="1274" y="734"/>
                  </a:lnTo>
                  <a:lnTo>
                    <a:pt x="1184" y="1102"/>
                  </a:lnTo>
                  <a:lnTo>
                    <a:pt x="699" y="996"/>
                  </a:lnTo>
                  <a:lnTo>
                    <a:pt x="19" y="828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0" name="Freeform 42"/>
            <p:cNvSpPr>
              <a:spLocks noChangeAspect="1"/>
            </p:cNvSpPr>
            <p:nvPr/>
          </p:nvSpPr>
          <p:spPr bwMode="auto">
            <a:xfrm>
              <a:off x="1535" y="3369"/>
              <a:ext cx="1448" cy="2235"/>
            </a:xfrm>
            <a:custGeom>
              <a:avLst/>
              <a:gdLst>
                <a:gd name="T0" fmla="*/ 818 w 1448"/>
                <a:gd name="T1" fmla="*/ 2183 h 2235"/>
                <a:gd name="T2" fmla="*/ 824 w 1448"/>
                <a:gd name="T3" fmla="*/ 2150 h 2235"/>
                <a:gd name="T4" fmla="*/ 807 w 1448"/>
                <a:gd name="T5" fmla="*/ 2126 h 2235"/>
                <a:gd name="T6" fmla="*/ 768 w 1448"/>
                <a:gd name="T7" fmla="*/ 1984 h 2235"/>
                <a:gd name="T8" fmla="*/ 684 w 1448"/>
                <a:gd name="T9" fmla="*/ 1900 h 2235"/>
                <a:gd name="T10" fmla="*/ 651 w 1448"/>
                <a:gd name="T11" fmla="*/ 1867 h 2235"/>
                <a:gd name="T12" fmla="*/ 631 w 1448"/>
                <a:gd name="T13" fmla="*/ 1827 h 2235"/>
                <a:gd name="T14" fmla="*/ 523 w 1448"/>
                <a:gd name="T15" fmla="*/ 1785 h 2235"/>
                <a:gd name="T16" fmla="*/ 447 w 1448"/>
                <a:gd name="T17" fmla="*/ 1713 h 2235"/>
                <a:gd name="T18" fmla="*/ 304 w 1448"/>
                <a:gd name="T19" fmla="*/ 1662 h 2235"/>
                <a:gd name="T20" fmla="*/ 297 w 1448"/>
                <a:gd name="T21" fmla="*/ 1611 h 2235"/>
                <a:gd name="T22" fmla="*/ 313 w 1448"/>
                <a:gd name="T23" fmla="*/ 1544 h 2235"/>
                <a:gd name="T24" fmla="*/ 283 w 1448"/>
                <a:gd name="T25" fmla="*/ 1484 h 2235"/>
                <a:gd name="T26" fmla="*/ 297 w 1448"/>
                <a:gd name="T27" fmla="*/ 1457 h 2235"/>
                <a:gd name="T28" fmla="*/ 216 w 1448"/>
                <a:gd name="T29" fmla="*/ 1330 h 2235"/>
                <a:gd name="T30" fmla="*/ 163 w 1448"/>
                <a:gd name="T31" fmla="*/ 1239 h 2235"/>
                <a:gd name="T32" fmla="*/ 187 w 1448"/>
                <a:gd name="T33" fmla="*/ 1173 h 2235"/>
                <a:gd name="T34" fmla="*/ 197 w 1448"/>
                <a:gd name="T35" fmla="*/ 1107 h 2235"/>
                <a:gd name="T36" fmla="*/ 130 w 1448"/>
                <a:gd name="T37" fmla="*/ 1046 h 2235"/>
                <a:gd name="T38" fmla="*/ 134 w 1448"/>
                <a:gd name="T39" fmla="*/ 953 h 2235"/>
                <a:gd name="T40" fmla="*/ 153 w 1448"/>
                <a:gd name="T41" fmla="*/ 914 h 2235"/>
                <a:gd name="T42" fmla="*/ 167 w 1448"/>
                <a:gd name="T43" fmla="*/ 959 h 2235"/>
                <a:gd name="T44" fmla="*/ 200 w 1448"/>
                <a:gd name="T45" fmla="*/ 953 h 2235"/>
                <a:gd name="T46" fmla="*/ 187 w 1448"/>
                <a:gd name="T47" fmla="*/ 863 h 2235"/>
                <a:gd name="T48" fmla="*/ 160 w 1448"/>
                <a:gd name="T49" fmla="*/ 890 h 2235"/>
                <a:gd name="T50" fmla="*/ 104 w 1448"/>
                <a:gd name="T51" fmla="*/ 857 h 2235"/>
                <a:gd name="T52" fmla="*/ 90 w 1448"/>
                <a:gd name="T53" fmla="*/ 748 h 2235"/>
                <a:gd name="T54" fmla="*/ 13 w 1448"/>
                <a:gd name="T55" fmla="*/ 625 h 2235"/>
                <a:gd name="T56" fmla="*/ 20 w 1448"/>
                <a:gd name="T57" fmla="*/ 567 h 2235"/>
                <a:gd name="T58" fmla="*/ 53 w 1448"/>
                <a:gd name="T59" fmla="*/ 489 h 2235"/>
                <a:gd name="T60" fmla="*/ 26 w 1448"/>
                <a:gd name="T61" fmla="*/ 392 h 2235"/>
                <a:gd name="T62" fmla="*/ 3 w 1448"/>
                <a:gd name="T63" fmla="*/ 350 h 2235"/>
                <a:gd name="T64" fmla="*/ 3 w 1448"/>
                <a:gd name="T65" fmla="*/ 296 h 2235"/>
                <a:gd name="T66" fmla="*/ 90 w 1448"/>
                <a:gd name="T67" fmla="*/ 184 h 2235"/>
                <a:gd name="T68" fmla="*/ 123 w 1448"/>
                <a:gd name="T69" fmla="*/ 121 h 2235"/>
                <a:gd name="T70" fmla="*/ 130 w 1448"/>
                <a:gd name="T71" fmla="*/ 12 h 2235"/>
                <a:gd name="T72" fmla="*/ 647 w 1448"/>
                <a:gd name="T73" fmla="*/ 778 h 2235"/>
                <a:gd name="T74" fmla="*/ 1398 w 1448"/>
                <a:gd name="T75" fmla="*/ 1815 h 2235"/>
                <a:gd name="T76" fmla="*/ 1412 w 1448"/>
                <a:gd name="T77" fmla="*/ 1870 h 2235"/>
                <a:gd name="T78" fmla="*/ 1435 w 1448"/>
                <a:gd name="T79" fmla="*/ 1915 h 2235"/>
                <a:gd name="T80" fmla="*/ 1448 w 1448"/>
                <a:gd name="T81" fmla="*/ 1954 h 2235"/>
                <a:gd name="T82" fmla="*/ 1391 w 1448"/>
                <a:gd name="T83" fmla="*/ 1975 h 2235"/>
                <a:gd name="T84" fmla="*/ 1318 w 1448"/>
                <a:gd name="T85" fmla="*/ 2092 h 2235"/>
                <a:gd name="T86" fmla="*/ 1304 w 1448"/>
                <a:gd name="T87" fmla="*/ 2120 h 2235"/>
                <a:gd name="T88" fmla="*/ 1298 w 1448"/>
                <a:gd name="T89" fmla="*/ 2168 h 2235"/>
                <a:gd name="T90" fmla="*/ 1322 w 1448"/>
                <a:gd name="T91" fmla="*/ 2207 h 2235"/>
                <a:gd name="T92" fmla="*/ 1295 w 1448"/>
                <a:gd name="T93" fmla="*/ 2231 h 223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448"/>
                <a:gd name="T142" fmla="*/ 0 h 2235"/>
                <a:gd name="T143" fmla="*/ 1448 w 1448"/>
                <a:gd name="T144" fmla="*/ 2235 h 223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448" h="2235">
                  <a:moveTo>
                    <a:pt x="1264" y="2229"/>
                  </a:moveTo>
                  <a:lnTo>
                    <a:pt x="824" y="2189"/>
                  </a:lnTo>
                  <a:lnTo>
                    <a:pt x="818" y="2183"/>
                  </a:lnTo>
                  <a:lnTo>
                    <a:pt x="814" y="2162"/>
                  </a:lnTo>
                  <a:lnTo>
                    <a:pt x="818" y="2153"/>
                  </a:lnTo>
                  <a:lnTo>
                    <a:pt x="824" y="2150"/>
                  </a:lnTo>
                  <a:lnTo>
                    <a:pt x="818" y="2144"/>
                  </a:lnTo>
                  <a:lnTo>
                    <a:pt x="811" y="2144"/>
                  </a:lnTo>
                  <a:lnTo>
                    <a:pt x="807" y="2126"/>
                  </a:lnTo>
                  <a:lnTo>
                    <a:pt x="807" y="2120"/>
                  </a:lnTo>
                  <a:lnTo>
                    <a:pt x="807" y="2053"/>
                  </a:lnTo>
                  <a:lnTo>
                    <a:pt x="768" y="1984"/>
                  </a:lnTo>
                  <a:lnTo>
                    <a:pt x="744" y="1963"/>
                  </a:lnTo>
                  <a:lnTo>
                    <a:pt x="728" y="1936"/>
                  </a:lnTo>
                  <a:lnTo>
                    <a:pt x="684" y="1900"/>
                  </a:lnTo>
                  <a:lnTo>
                    <a:pt x="658" y="1900"/>
                  </a:lnTo>
                  <a:lnTo>
                    <a:pt x="640" y="1885"/>
                  </a:lnTo>
                  <a:lnTo>
                    <a:pt x="651" y="1867"/>
                  </a:lnTo>
                  <a:lnTo>
                    <a:pt x="644" y="1854"/>
                  </a:lnTo>
                  <a:lnTo>
                    <a:pt x="644" y="1843"/>
                  </a:lnTo>
                  <a:lnTo>
                    <a:pt x="631" y="1827"/>
                  </a:lnTo>
                  <a:lnTo>
                    <a:pt x="584" y="1822"/>
                  </a:lnTo>
                  <a:lnTo>
                    <a:pt x="557" y="1812"/>
                  </a:lnTo>
                  <a:lnTo>
                    <a:pt x="523" y="1785"/>
                  </a:lnTo>
                  <a:lnTo>
                    <a:pt x="504" y="1740"/>
                  </a:lnTo>
                  <a:lnTo>
                    <a:pt x="477" y="1719"/>
                  </a:lnTo>
                  <a:lnTo>
                    <a:pt x="447" y="1713"/>
                  </a:lnTo>
                  <a:lnTo>
                    <a:pt x="367" y="1680"/>
                  </a:lnTo>
                  <a:lnTo>
                    <a:pt x="341" y="1680"/>
                  </a:lnTo>
                  <a:lnTo>
                    <a:pt x="304" y="1662"/>
                  </a:lnTo>
                  <a:lnTo>
                    <a:pt x="283" y="1643"/>
                  </a:lnTo>
                  <a:lnTo>
                    <a:pt x="283" y="1625"/>
                  </a:lnTo>
                  <a:lnTo>
                    <a:pt x="297" y="1611"/>
                  </a:lnTo>
                  <a:lnTo>
                    <a:pt x="304" y="1574"/>
                  </a:lnTo>
                  <a:lnTo>
                    <a:pt x="310" y="1553"/>
                  </a:lnTo>
                  <a:lnTo>
                    <a:pt x="313" y="1544"/>
                  </a:lnTo>
                  <a:lnTo>
                    <a:pt x="307" y="1517"/>
                  </a:lnTo>
                  <a:lnTo>
                    <a:pt x="287" y="1508"/>
                  </a:lnTo>
                  <a:lnTo>
                    <a:pt x="283" y="1484"/>
                  </a:lnTo>
                  <a:lnTo>
                    <a:pt x="290" y="1477"/>
                  </a:lnTo>
                  <a:lnTo>
                    <a:pt x="294" y="1477"/>
                  </a:lnTo>
                  <a:lnTo>
                    <a:pt x="297" y="1457"/>
                  </a:lnTo>
                  <a:lnTo>
                    <a:pt x="274" y="1441"/>
                  </a:lnTo>
                  <a:lnTo>
                    <a:pt x="220" y="1355"/>
                  </a:lnTo>
                  <a:lnTo>
                    <a:pt x="216" y="1330"/>
                  </a:lnTo>
                  <a:lnTo>
                    <a:pt x="207" y="1309"/>
                  </a:lnTo>
                  <a:lnTo>
                    <a:pt x="204" y="1291"/>
                  </a:lnTo>
                  <a:lnTo>
                    <a:pt x="163" y="1239"/>
                  </a:lnTo>
                  <a:lnTo>
                    <a:pt x="167" y="1186"/>
                  </a:lnTo>
                  <a:lnTo>
                    <a:pt x="177" y="1173"/>
                  </a:lnTo>
                  <a:lnTo>
                    <a:pt x="187" y="1173"/>
                  </a:lnTo>
                  <a:lnTo>
                    <a:pt x="207" y="1155"/>
                  </a:lnTo>
                  <a:lnTo>
                    <a:pt x="210" y="1119"/>
                  </a:lnTo>
                  <a:lnTo>
                    <a:pt x="197" y="1107"/>
                  </a:lnTo>
                  <a:lnTo>
                    <a:pt x="170" y="1095"/>
                  </a:lnTo>
                  <a:lnTo>
                    <a:pt x="140" y="1071"/>
                  </a:lnTo>
                  <a:lnTo>
                    <a:pt x="130" y="1046"/>
                  </a:lnTo>
                  <a:lnTo>
                    <a:pt x="130" y="980"/>
                  </a:lnTo>
                  <a:lnTo>
                    <a:pt x="136" y="968"/>
                  </a:lnTo>
                  <a:lnTo>
                    <a:pt x="134" y="953"/>
                  </a:lnTo>
                  <a:lnTo>
                    <a:pt x="140" y="950"/>
                  </a:lnTo>
                  <a:lnTo>
                    <a:pt x="147" y="914"/>
                  </a:lnTo>
                  <a:lnTo>
                    <a:pt x="153" y="914"/>
                  </a:lnTo>
                  <a:lnTo>
                    <a:pt x="163" y="924"/>
                  </a:lnTo>
                  <a:lnTo>
                    <a:pt x="160" y="950"/>
                  </a:lnTo>
                  <a:lnTo>
                    <a:pt x="167" y="959"/>
                  </a:lnTo>
                  <a:lnTo>
                    <a:pt x="193" y="977"/>
                  </a:lnTo>
                  <a:lnTo>
                    <a:pt x="197" y="968"/>
                  </a:lnTo>
                  <a:lnTo>
                    <a:pt x="200" y="953"/>
                  </a:lnTo>
                  <a:lnTo>
                    <a:pt x="187" y="914"/>
                  </a:lnTo>
                  <a:lnTo>
                    <a:pt x="184" y="893"/>
                  </a:lnTo>
                  <a:lnTo>
                    <a:pt x="187" y="863"/>
                  </a:lnTo>
                  <a:lnTo>
                    <a:pt x="180" y="860"/>
                  </a:lnTo>
                  <a:lnTo>
                    <a:pt x="163" y="878"/>
                  </a:lnTo>
                  <a:lnTo>
                    <a:pt x="160" y="890"/>
                  </a:lnTo>
                  <a:lnTo>
                    <a:pt x="153" y="902"/>
                  </a:lnTo>
                  <a:lnTo>
                    <a:pt x="130" y="893"/>
                  </a:lnTo>
                  <a:lnTo>
                    <a:pt x="104" y="857"/>
                  </a:lnTo>
                  <a:lnTo>
                    <a:pt x="77" y="848"/>
                  </a:lnTo>
                  <a:lnTo>
                    <a:pt x="90" y="826"/>
                  </a:lnTo>
                  <a:lnTo>
                    <a:pt x="90" y="748"/>
                  </a:lnTo>
                  <a:lnTo>
                    <a:pt x="57" y="715"/>
                  </a:lnTo>
                  <a:lnTo>
                    <a:pt x="40" y="688"/>
                  </a:lnTo>
                  <a:lnTo>
                    <a:pt x="13" y="625"/>
                  </a:lnTo>
                  <a:lnTo>
                    <a:pt x="26" y="604"/>
                  </a:lnTo>
                  <a:lnTo>
                    <a:pt x="20" y="585"/>
                  </a:lnTo>
                  <a:lnTo>
                    <a:pt x="20" y="567"/>
                  </a:lnTo>
                  <a:lnTo>
                    <a:pt x="33" y="522"/>
                  </a:lnTo>
                  <a:lnTo>
                    <a:pt x="50" y="501"/>
                  </a:lnTo>
                  <a:lnTo>
                    <a:pt x="53" y="489"/>
                  </a:lnTo>
                  <a:lnTo>
                    <a:pt x="50" y="447"/>
                  </a:lnTo>
                  <a:lnTo>
                    <a:pt x="26" y="405"/>
                  </a:lnTo>
                  <a:lnTo>
                    <a:pt x="26" y="392"/>
                  </a:lnTo>
                  <a:lnTo>
                    <a:pt x="20" y="377"/>
                  </a:lnTo>
                  <a:lnTo>
                    <a:pt x="11" y="368"/>
                  </a:lnTo>
                  <a:lnTo>
                    <a:pt x="3" y="350"/>
                  </a:lnTo>
                  <a:lnTo>
                    <a:pt x="0" y="324"/>
                  </a:lnTo>
                  <a:lnTo>
                    <a:pt x="3" y="317"/>
                  </a:lnTo>
                  <a:lnTo>
                    <a:pt x="3" y="296"/>
                  </a:lnTo>
                  <a:lnTo>
                    <a:pt x="26" y="260"/>
                  </a:lnTo>
                  <a:lnTo>
                    <a:pt x="90" y="197"/>
                  </a:lnTo>
                  <a:lnTo>
                    <a:pt x="90" y="184"/>
                  </a:lnTo>
                  <a:lnTo>
                    <a:pt x="97" y="158"/>
                  </a:lnTo>
                  <a:lnTo>
                    <a:pt x="110" y="148"/>
                  </a:lnTo>
                  <a:lnTo>
                    <a:pt x="123" y="121"/>
                  </a:lnTo>
                  <a:lnTo>
                    <a:pt x="130" y="67"/>
                  </a:lnTo>
                  <a:lnTo>
                    <a:pt x="117" y="40"/>
                  </a:lnTo>
                  <a:lnTo>
                    <a:pt x="130" y="12"/>
                  </a:lnTo>
                  <a:lnTo>
                    <a:pt x="140" y="0"/>
                  </a:lnTo>
                  <a:lnTo>
                    <a:pt x="821" y="169"/>
                  </a:lnTo>
                  <a:lnTo>
                    <a:pt x="647" y="778"/>
                  </a:lnTo>
                  <a:lnTo>
                    <a:pt x="1398" y="1776"/>
                  </a:lnTo>
                  <a:lnTo>
                    <a:pt x="1398" y="1806"/>
                  </a:lnTo>
                  <a:lnTo>
                    <a:pt x="1398" y="1815"/>
                  </a:lnTo>
                  <a:lnTo>
                    <a:pt x="1398" y="1824"/>
                  </a:lnTo>
                  <a:lnTo>
                    <a:pt x="1412" y="1849"/>
                  </a:lnTo>
                  <a:lnTo>
                    <a:pt x="1412" y="1870"/>
                  </a:lnTo>
                  <a:lnTo>
                    <a:pt x="1418" y="1885"/>
                  </a:lnTo>
                  <a:lnTo>
                    <a:pt x="1424" y="1909"/>
                  </a:lnTo>
                  <a:lnTo>
                    <a:pt x="1435" y="1915"/>
                  </a:lnTo>
                  <a:lnTo>
                    <a:pt x="1448" y="1927"/>
                  </a:lnTo>
                  <a:lnTo>
                    <a:pt x="1448" y="1948"/>
                  </a:lnTo>
                  <a:lnTo>
                    <a:pt x="1448" y="1954"/>
                  </a:lnTo>
                  <a:lnTo>
                    <a:pt x="1439" y="1948"/>
                  </a:lnTo>
                  <a:lnTo>
                    <a:pt x="1418" y="1965"/>
                  </a:lnTo>
                  <a:lnTo>
                    <a:pt x="1391" y="1975"/>
                  </a:lnTo>
                  <a:lnTo>
                    <a:pt x="1368" y="1996"/>
                  </a:lnTo>
                  <a:lnTo>
                    <a:pt x="1354" y="2050"/>
                  </a:lnTo>
                  <a:lnTo>
                    <a:pt x="1318" y="2092"/>
                  </a:lnTo>
                  <a:lnTo>
                    <a:pt x="1301" y="2092"/>
                  </a:lnTo>
                  <a:lnTo>
                    <a:pt x="1298" y="2105"/>
                  </a:lnTo>
                  <a:lnTo>
                    <a:pt x="1304" y="2120"/>
                  </a:lnTo>
                  <a:lnTo>
                    <a:pt x="1301" y="2132"/>
                  </a:lnTo>
                  <a:lnTo>
                    <a:pt x="1295" y="2159"/>
                  </a:lnTo>
                  <a:lnTo>
                    <a:pt x="1298" y="2168"/>
                  </a:lnTo>
                  <a:lnTo>
                    <a:pt x="1325" y="2189"/>
                  </a:lnTo>
                  <a:lnTo>
                    <a:pt x="1328" y="2198"/>
                  </a:lnTo>
                  <a:lnTo>
                    <a:pt x="1322" y="2207"/>
                  </a:lnTo>
                  <a:lnTo>
                    <a:pt x="1318" y="2219"/>
                  </a:lnTo>
                  <a:lnTo>
                    <a:pt x="1301" y="2235"/>
                  </a:lnTo>
                  <a:lnTo>
                    <a:pt x="1295" y="2231"/>
                  </a:lnTo>
                  <a:lnTo>
                    <a:pt x="1264" y="222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1" name="Freeform 43"/>
            <p:cNvSpPr>
              <a:spLocks noChangeAspect="1"/>
            </p:cNvSpPr>
            <p:nvPr/>
          </p:nvSpPr>
          <p:spPr bwMode="auto">
            <a:xfrm>
              <a:off x="1535" y="3369"/>
              <a:ext cx="1448" cy="2235"/>
            </a:xfrm>
            <a:custGeom>
              <a:avLst/>
              <a:gdLst>
                <a:gd name="T0" fmla="*/ 818 w 1448"/>
                <a:gd name="T1" fmla="*/ 2183 h 2235"/>
                <a:gd name="T2" fmla="*/ 824 w 1448"/>
                <a:gd name="T3" fmla="*/ 2151 h 2235"/>
                <a:gd name="T4" fmla="*/ 807 w 1448"/>
                <a:gd name="T5" fmla="*/ 2126 h 2235"/>
                <a:gd name="T6" fmla="*/ 768 w 1448"/>
                <a:gd name="T7" fmla="*/ 1984 h 2235"/>
                <a:gd name="T8" fmla="*/ 684 w 1448"/>
                <a:gd name="T9" fmla="*/ 1900 h 2235"/>
                <a:gd name="T10" fmla="*/ 651 w 1448"/>
                <a:gd name="T11" fmla="*/ 1867 h 2235"/>
                <a:gd name="T12" fmla="*/ 630 w 1448"/>
                <a:gd name="T13" fmla="*/ 1827 h 2235"/>
                <a:gd name="T14" fmla="*/ 524 w 1448"/>
                <a:gd name="T15" fmla="*/ 1785 h 2235"/>
                <a:gd name="T16" fmla="*/ 447 w 1448"/>
                <a:gd name="T17" fmla="*/ 1712 h 2235"/>
                <a:gd name="T18" fmla="*/ 304 w 1448"/>
                <a:gd name="T19" fmla="*/ 1662 h 2235"/>
                <a:gd name="T20" fmla="*/ 297 w 1448"/>
                <a:gd name="T21" fmla="*/ 1610 h 2235"/>
                <a:gd name="T22" fmla="*/ 313 w 1448"/>
                <a:gd name="T23" fmla="*/ 1544 h 2235"/>
                <a:gd name="T24" fmla="*/ 283 w 1448"/>
                <a:gd name="T25" fmla="*/ 1484 h 2235"/>
                <a:gd name="T26" fmla="*/ 297 w 1448"/>
                <a:gd name="T27" fmla="*/ 1457 h 2235"/>
                <a:gd name="T28" fmla="*/ 216 w 1448"/>
                <a:gd name="T29" fmla="*/ 1330 h 2235"/>
                <a:gd name="T30" fmla="*/ 163 w 1448"/>
                <a:gd name="T31" fmla="*/ 1239 h 2235"/>
                <a:gd name="T32" fmla="*/ 187 w 1448"/>
                <a:gd name="T33" fmla="*/ 1173 h 2235"/>
                <a:gd name="T34" fmla="*/ 197 w 1448"/>
                <a:gd name="T35" fmla="*/ 1107 h 2235"/>
                <a:gd name="T36" fmla="*/ 130 w 1448"/>
                <a:gd name="T37" fmla="*/ 1046 h 2235"/>
                <a:gd name="T38" fmla="*/ 134 w 1448"/>
                <a:gd name="T39" fmla="*/ 953 h 2235"/>
                <a:gd name="T40" fmla="*/ 153 w 1448"/>
                <a:gd name="T41" fmla="*/ 914 h 2235"/>
                <a:gd name="T42" fmla="*/ 166 w 1448"/>
                <a:gd name="T43" fmla="*/ 959 h 2235"/>
                <a:gd name="T44" fmla="*/ 201 w 1448"/>
                <a:gd name="T45" fmla="*/ 953 h 2235"/>
                <a:gd name="T46" fmla="*/ 187 w 1448"/>
                <a:gd name="T47" fmla="*/ 863 h 2235"/>
                <a:gd name="T48" fmla="*/ 160 w 1448"/>
                <a:gd name="T49" fmla="*/ 890 h 2235"/>
                <a:gd name="T50" fmla="*/ 103 w 1448"/>
                <a:gd name="T51" fmla="*/ 857 h 2235"/>
                <a:gd name="T52" fmla="*/ 90 w 1448"/>
                <a:gd name="T53" fmla="*/ 748 h 2235"/>
                <a:gd name="T54" fmla="*/ 13 w 1448"/>
                <a:gd name="T55" fmla="*/ 625 h 2235"/>
                <a:gd name="T56" fmla="*/ 19 w 1448"/>
                <a:gd name="T57" fmla="*/ 567 h 2235"/>
                <a:gd name="T58" fmla="*/ 53 w 1448"/>
                <a:gd name="T59" fmla="*/ 488 h 2235"/>
                <a:gd name="T60" fmla="*/ 27 w 1448"/>
                <a:gd name="T61" fmla="*/ 392 h 2235"/>
                <a:gd name="T62" fmla="*/ 3 w 1448"/>
                <a:gd name="T63" fmla="*/ 350 h 2235"/>
                <a:gd name="T64" fmla="*/ 3 w 1448"/>
                <a:gd name="T65" fmla="*/ 296 h 2235"/>
                <a:gd name="T66" fmla="*/ 90 w 1448"/>
                <a:gd name="T67" fmla="*/ 184 h 2235"/>
                <a:gd name="T68" fmla="*/ 123 w 1448"/>
                <a:gd name="T69" fmla="*/ 121 h 2235"/>
                <a:gd name="T70" fmla="*/ 130 w 1448"/>
                <a:gd name="T71" fmla="*/ 12 h 2235"/>
                <a:gd name="T72" fmla="*/ 647 w 1448"/>
                <a:gd name="T73" fmla="*/ 779 h 2235"/>
                <a:gd name="T74" fmla="*/ 1399 w 1448"/>
                <a:gd name="T75" fmla="*/ 1815 h 2235"/>
                <a:gd name="T76" fmla="*/ 1412 w 1448"/>
                <a:gd name="T77" fmla="*/ 1870 h 2235"/>
                <a:gd name="T78" fmla="*/ 1436 w 1448"/>
                <a:gd name="T79" fmla="*/ 1915 h 2235"/>
                <a:gd name="T80" fmla="*/ 1448 w 1448"/>
                <a:gd name="T81" fmla="*/ 1954 h 2235"/>
                <a:gd name="T82" fmla="*/ 1391 w 1448"/>
                <a:gd name="T83" fmla="*/ 1976 h 2235"/>
                <a:gd name="T84" fmla="*/ 1318 w 1448"/>
                <a:gd name="T85" fmla="*/ 2093 h 2235"/>
                <a:gd name="T86" fmla="*/ 1305 w 1448"/>
                <a:gd name="T87" fmla="*/ 2120 h 2235"/>
                <a:gd name="T88" fmla="*/ 1298 w 1448"/>
                <a:gd name="T89" fmla="*/ 2168 h 2235"/>
                <a:gd name="T90" fmla="*/ 1322 w 1448"/>
                <a:gd name="T91" fmla="*/ 2208 h 2235"/>
                <a:gd name="T92" fmla="*/ 1295 w 1448"/>
                <a:gd name="T93" fmla="*/ 2232 h 223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448"/>
                <a:gd name="T142" fmla="*/ 0 h 2235"/>
                <a:gd name="T143" fmla="*/ 1448 w 1448"/>
                <a:gd name="T144" fmla="*/ 2235 h 223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448" h="2235">
                  <a:moveTo>
                    <a:pt x="1264" y="2229"/>
                  </a:moveTo>
                  <a:lnTo>
                    <a:pt x="824" y="2189"/>
                  </a:lnTo>
                  <a:lnTo>
                    <a:pt x="818" y="2183"/>
                  </a:lnTo>
                  <a:lnTo>
                    <a:pt x="814" y="2162"/>
                  </a:lnTo>
                  <a:lnTo>
                    <a:pt x="818" y="2153"/>
                  </a:lnTo>
                  <a:lnTo>
                    <a:pt x="824" y="2151"/>
                  </a:lnTo>
                  <a:lnTo>
                    <a:pt x="818" y="2144"/>
                  </a:lnTo>
                  <a:lnTo>
                    <a:pt x="810" y="2144"/>
                  </a:lnTo>
                  <a:lnTo>
                    <a:pt x="807" y="2126"/>
                  </a:lnTo>
                  <a:lnTo>
                    <a:pt x="807" y="2120"/>
                  </a:lnTo>
                  <a:lnTo>
                    <a:pt x="807" y="2053"/>
                  </a:lnTo>
                  <a:lnTo>
                    <a:pt x="768" y="1984"/>
                  </a:lnTo>
                  <a:lnTo>
                    <a:pt x="744" y="1963"/>
                  </a:lnTo>
                  <a:lnTo>
                    <a:pt x="727" y="1936"/>
                  </a:lnTo>
                  <a:lnTo>
                    <a:pt x="684" y="1900"/>
                  </a:lnTo>
                  <a:lnTo>
                    <a:pt x="657" y="1900"/>
                  </a:lnTo>
                  <a:lnTo>
                    <a:pt x="641" y="1885"/>
                  </a:lnTo>
                  <a:lnTo>
                    <a:pt x="651" y="1867"/>
                  </a:lnTo>
                  <a:lnTo>
                    <a:pt x="644" y="1854"/>
                  </a:lnTo>
                  <a:lnTo>
                    <a:pt x="644" y="1843"/>
                  </a:lnTo>
                  <a:lnTo>
                    <a:pt x="630" y="1827"/>
                  </a:lnTo>
                  <a:lnTo>
                    <a:pt x="584" y="1822"/>
                  </a:lnTo>
                  <a:lnTo>
                    <a:pt x="558" y="1812"/>
                  </a:lnTo>
                  <a:lnTo>
                    <a:pt x="524" y="1785"/>
                  </a:lnTo>
                  <a:lnTo>
                    <a:pt x="504" y="1741"/>
                  </a:lnTo>
                  <a:lnTo>
                    <a:pt x="477" y="1719"/>
                  </a:lnTo>
                  <a:lnTo>
                    <a:pt x="447" y="1712"/>
                  </a:lnTo>
                  <a:lnTo>
                    <a:pt x="367" y="1680"/>
                  </a:lnTo>
                  <a:lnTo>
                    <a:pt x="341" y="1680"/>
                  </a:lnTo>
                  <a:lnTo>
                    <a:pt x="304" y="1662"/>
                  </a:lnTo>
                  <a:lnTo>
                    <a:pt x="283" y="1643"/>
                  </a:lnTo>
                  <a:lnTo>
                    <a:pt x="283" y="1626"/>
                  </a:lnTo>
                  <a:lnTo>
                    <a:pt x="297" y="1610"/>
                  </a:lnTo>
                  <a:lnTo>
                    <a:pt x="304" y="1574"/>
                  </a:lnTo>
                  <a:lnTo>
                    <a:pt x="310" y="1553"/>
                  </a:lnTo>
                  <a:lnTo>
                    <a:pt x="313" y="1544"/>
                  </a:lnTo>
                  <a:lnTo>
                    <a:pt x="307" y="1517"/>
                  </a:lnTo>
                  <a:lnTo>
                    <a:pt x="286" y="1508"/>
                  </a:lnTo>
                  <a:lnTo>
                    <a:pt x="283" y="1484"/>
                  </a:lnTo>
                  <a:lnTo>
                    <a:pt x="290" y="1477"/>
                  </a:lnTo>
                  <a:lnTo>
                    <a:pt x="294" y="1477"/>
                  </a:lnTo>
                  <a:lnTo>
                    <a:pt x="297" y="1457"/>
                  </a:lnTo>
                  <a:lnTo>
                    <a:pt x="274" y="1442"/>
                  </a:lnTo>
                  <a:lnTo>
                    <a:pt x="221" y="1354"/>
                  </a:lnTo>
                  <a:lnTo>
                    <a:pt x="216" y="1330"/>
                  </a:lnTo>
                  <a:lnTo>
                    <a:pt x="206" y="1310"/>
                  </a:lnTo>
                  <a:lnTo>
                    <a:pt x="203" y="1291"/>
                  </a:lnTo>
                  <a:lnTo>
                    <a:pt x="163" y="1239"/>
                  </a:lnTo>
                  <a:lnTo>
                    <a:pt x="166" y="1185"/>
                  </a:lnTo>
                  <a:lnTo>
                    <a:pt x="177" y="1173"/>
                  </a:lnTo>
                  <a:lnTo>
                    <a:pt x="187" y="1173"/>
                  </a:lnTo>
                  <a:lnTo>
                    <a:pt x="206" y="1155"/>
                  </a:lnTo>
                  <a:lnTo>
                    <a:pt x="210" y="1119"/>
                  </a:lnTo>
                  <a:lnTo>
                    <a:pt x="197" y="1107"/>
                  </a:lnTo>
                  <a:lnTo>
                    <a:pt x="170" y="1095"/>
                  </a:lnTo>
                  <a:lnTo>
                    <a:pt x="139" y="1071"/>
                  </a:lnTo>
                  <a:lnTo>
                    <a:pt x="130" y="1046"/>
                  </a:lnTo>
                  <a:lnTo>
                    <a:pt x="130" y="980"/>
                  </a:lnTo>
                  <a:lnTo>
                    <a:pt x="137" y="969"/>
                  </a:lnTo>
                  <a:lnTo>
                    <a:pt x="134" y="953"/>
                  </a:lnTo>
                  <a:lnTo>
                    <a:pt x="139" y="950"/>
                  </a:lnTo>
                  <a:lnTo>
                    <a:pt x="147" y="914"/>
                  </a:lnTo>
                  <a:lnTo>
                    <a:pt x="153" y="914"/>
                  </a:lnTo>
                  <a:lnTo>
                    <a:pt x="163" y="923"/>
                  </a:lnTo>
                  <a:lnTo>
                    <a:pt x="160" y="950"/>
                  </a:lnTo>
                  <a:lnTo>
                    <a:pt x="166" y="959"/>
                  </a:lnTo>
                  <a:lnTo>
                    <a:pt x="193" y="977"/>
                  </a:lnTo>
                  <a:lnTo>
                    <a:pt x="197" y="969"/>
                  </a:lnTo>
                  <a:lnTo>
                    <a:pt x="201" y="953"/>
                  </a:lnTo>
                  <a:lnTo>
                    <a:pt x="187" y="914"/>
                  </a:lnTo>
                  <a:lnTo>
                    <a:pt x="184" y="893"/>
                  </a:lnTo>
                  <a:lnTo>
                    <a:pt x="187" y="863"/>
                  </a:lnTo>
                  <a:lnTo>
                    <a:pt x="180" y="860"/>
                  </a:lnTo>
                  <a:lnTo>
                    <a:pt x="163" y="877"/>
                  </a:lnTo>
                  <a:lnTo>
                    <a:pt x="160" y="890"/>
                  </a:lnTo>
                  <a:lnTo>
                    <a:pt x="153" y="902"/>
                  </a:lnTo>
                  <a:lnTo>
                    <a:pt x="130" y="893"/>
                  </a:lnTo>
                  <a:lnTo>
                    <a:pt x="103" y="857"/>
                  </a:lnTo>
                  <a:lnTo>
                    <a:pt x="76" y="848"/>
                  </a:lnTo>
                  <a:lnTo>
                    <a:pt x="90" y="827"/>
                  </a:lnTo>
                  <a:lnTo>
                    <a:pt x="90" y="748"/>
                  </a:lnTo>
                  <a:lnTo>
                    <a:pt x="56" y="715"/>
                  </a:lnTo>
                  <a:lnTo>
                    <a:pt x="40" y="688"/>
                  </a:lnTo>
                  <a:lnTo>
                    <a:pt x="13" y="625"/>
                  </a:lnTo>
                  <a:lnTo>
                    <a:pt x="27" y="604"/>
                  </a:lnTo>
                  <a:lnTo>
                    <a:pt x="19" y="585"/>
                  </a:lnTo>
                  <a:lnTo>
                    <a:pt x="19" y="567"/>
                  </a:lnTo>
                  <a:lnTo>
                    <a:pt x="33" y="522"/>
                  </a:lnTo>
                  <a:lnTo>
                    <a:pt x="49" y="501"/>
                  </a:lnTo>
                  <a:lnTo>
                    <a:pt x="53" y="488"/>
                  </a:lnTo>
                  <a:lnTo>
                    <a:pt x="49" y="446"/>
                  </a:lnTo>
                  <a:lnTo>
                    <a:pt x="27" y="404"/>
                  </a:lnTo>
                  <a:lnTo>
                    <a:pt x="27" y="392"/>
                  </a:lnTo>
                  <a:lnTo>
                    <a:pt x="19" y="377"/>
                  </a:lnTo>
                  <a:lnTo>
                    <a:pt x="10" y="369"/>
                  </a:lnTo>
                  <a:lnTo>
                    <a:pt x="3" y="350"/>
                  </a:lnTo>
                  <a:lnTo>
                    <a:pt x="0" y="323"/>
                  </a:lnTo>
                  <a:lnTo>
                    <a:pt x="3" y="317"/>
                  </a:lnTo>
                  <a:lnTo>
                    <a:pt x="3" y="296"/>
                  </a:lnTo>
                  <a:lnTo>
                    <a:pt x="27" y="260"/>
                  </a:lnTo>
                  <a:lnTo>
                    <a:pt x="90" y="196"/>
                  </a:lnTo>
                  <a:lnTo>
                    <a:pt x="90" y="184"/>
                  </a:lnTo>
                  <a:lnTo>
                    <a:pt x="97" y="157"/>
                  </a:lnTo>
                  <a:lnTo>
                    <a:pt x="110" y="148"/>
                  </a:lnTo>
                  <a:lnTo>
                    <a:pt x="123" y="121"/>
                  </a:lnTo>
                  <a:lnTo>
                    <a:pt x="130" y="67"/>
                  </a:lnTo>
                  <a:lnTo>
                    <a:pt x="117" y="39"/>
                  </a:lnTo>
                  <a:lnTo>
                    <a:pt x="130" y="12"/>
                  </a:lnTo>
                  <a:lnTo>
                    <a:pt x="139" y="0"/>
                  </a:lnTo>
                  <a:lnTo>
                    <a:pt x="821" y="169"/>
                  </a:lnTo>
                  <a:lnTo>
                    <a:pt x="647" y="779"/>
                  </a:lnTo>
                  <a:lnTo>
                    <a:pt x="1399" y="1776"/>
                  </a:lnTo>
                  <a:lnTo>
                    <a:pt x="1399" y="1806"/>
                  </a:lnTo>
                  <a:lnTo>
                    <a:pt x="1399" y="1815"/>
                  </a:lnTo>
                  <a:lnTo>
                    <a:pt x="1399" y="1825"/>
                  </a:lnTo>
                  <a:lnTo>
                    <a:pt x="1412" y="1849"/>
                  </a:lnTo>
                  <a:lnTo>
                    <a:pt x="1412" y="1870"/>
                  </a:lnTo>
                  <a:lnTo>
                    <a:pt x="1418" y="1885"/>
                  </a:lnTo>
                  <a:lnTo>
                    <a:pt x="1425" y="1909"/>
                  </a:lnTo>
                  <a:lnTo>
                    <a:pt x="1436" y="1915"/>
                  </a:lnTo>
                  <a:lnTo>
                    <a:pt x="1448" y="1927"/>
                  </a:lnTo>
                  <a:lnTo>
                    <a:pt x="1448" y="1948"/>
                  </a:lnTo>
                  <a:lnTo>
                    <a:pt x="1448" y="1954"/>
                  </a:lnTo>
                  <a:lnTo>
                    <a:pt x="1439" y="1948"/>
                  </a:lnTo>
                  <a:lnTo>
                    <a:pt x="1418" y="1966"/>
                  </a:lnTo>
                  <a:lnTo>
                    <a:pt x="1391" y="1976"/>
                  </a:lnTo>
                  <a:lnTo>
                    <a:pt x="1369" y="1997"/>
                  </a:lnTo>
                  <a:lnTo>
                    <a:pt x="1354" y="2051"/>
                  </a:lnTo>
                  <a:lnTo>
                    <a:pt x="1318" y="2093"/>
                  </a:lnTo>
                  <a:lnTo>
                    <a:pt x="1301" y="2093"/>
                  </a:lnTo>
                  <a:lnTo>
                    <a:pt x="1298" y="2105"/>
                  </a:lnTo>
                  <a:lnTo>
                    <a:pt x="1305" y="2120"/>
                  </a:lnTo>
                  <a:lnTo>
                    <a:pt x="1301" y="2132"/>
                  </a:lnTo>
                  <a:lnTo>
                    <a:pt x="1295" y="2159"/>
                  </a:lnTo>
                  <a:lnTo>
                    <a:pt x="1298" y="2168"/>
                  </a:lnTo>
                  <a:lnTo>
                    <a:pt x="1325" y="2189"/>
                  </a:lnTo>
                  <a:lnTo>
                    <a:pt x="1328" y="2199"/>
                  </a:lnTo>
                  <a:lnTo>
                    <a:pt x="1322" y="2208"/>
                  </a:lnTo>
                  <a:lnTo>
                    <a:pt x="1318" y="2219"/>
                  </a:lnTo>
                  <a:lnTo>
                    <a:pt x="1301" y="2235"/>
                  </a:lnTo>
                  <a:lnTo>
                    <a:pt x="1295" y="2232"/>
                  </a:lnTo>
                  <a:lnTo>
                    <a:pt x="1264" y="222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2" name="Freeform 44"/>
            <p:cNvSpPr>
              <a:spLocks noChangeAspect="1"/>
            </p:cNvSpPr>
            <p:nvPr/>
          </p:nvSpPr>
          <p:spPr bwMode="auto">
            <a:xfrm>
              <a:off x="1535" y="3369"/>
              <a:ext cx="1448" cy="2235"/>
            </a:xfrm>
            <a:custGeom>
              <a:avLst/>
              <a:gdLst>
                <a:gd name="T0" fmla="*/ 818 w 1448"/>
                <a:gd name="T1" fmla="*/ 2183 h 2235"/>
                <a:gd name="T2" fmla="*/ 824 w 1448"/>
                <a:gd name="T3" fmla="*/ 2151 h 2235"/>
                <a:gd name="T4" fmla="*/ 807 w 1448"/>
                <a:gd name="T5" fmla="*/ 2126 h 2235"/>
                <a:gd name="T6" fmla="*/ 768 w 1448"/>
                <a:gd name="T7" fmla="*/ 1984 h 2235"/>
                <a:gd name="T8" fmla="*/ 684 w 1448"/>
                <a:gd name="T9" fmla="*/ 1900 h 2235"/>
                <a:gd name="T10" fmla="*/ 651 w 1448"/>
                <a:gd name="T11" fmla="*/ 1867 h 2235"/>
                <a:gd name="T12" fmla="*/ 630 w 1448"/>
                <a:gd name="T13" fmla="*/ 1827 h 2235"/>
                <a:gd name="T14" fmla="*/ 524 w 1448"/>
                <a:gd name="T15" fmla="*/ 1785 h 2235"/>
                <a:gd name="T16" fmla="*/ 447 w 1448"/>
                <a:gd name="T17" fmla="*/ 1712 h 2235"/>
                <a:gd name="T18" fmla="*/ 304 w 1448"/>
                <a:gd name="T19" fmla="*/ 1662 h 2235"/>
                <a:gd name="T20" fmla="*/ 297 w 1448"/>
                <a:gd name="T21" fmla="*/ 1610 h 2235"/>
                <a:gd name="T22" fmla="*/ 313 w 1448"/>
                <a:gd name="T23" fmla="*/ 1544 h 2235"/>
                <a:gd name="T24" fmla="*/ 283 w 1448"/>
                <a:gd name="T25" fmla="*/ 1484 h 2235"/>
                <a:gd name="T26" fmla="*/ 297 w 1448"/>
                <a:gd name="T27" fmla="*/ 1457 h 2235"/>
                <a:gd name="T28" fmla="*/ 216 w 1448"/>
                <a:gd name="T29" fmla="*/ 1330 h 2235"/>
                <a:gd name="T30" fmla="*/ 163 w 1448"/>
                <a:gd name="T31" fmla="*/ 1239 h 2235"/>
                <a:gd name="T32" fmla="*/ 187 w 1448"/>
                <a:gd name="T33" fmla="*/ 1173 h 2235"/>
                <a:gd name="T34" fmla="*/ 197 w 1448"/>
                <a:gd name="T35" fmla="*/ 1107 h 2235"/>
                <a:gd name="T36" fmla="*/ 130 w 1448"/>
                <a:gd name="T37" fmla="*/ 1046 h 2235"/>
                <a:gd name="T38" fmla="*/ 134 w 1448"/>
                <a:gd name="T39" fmla="*/ 953 h 2235"/>
                <a:gd name="T40" fmla="*/ 153 w 1448"/>
                <a:gd name="T41" fmla="*/ 914 h 2235"/>
                <a:gd name="T42" fmla="*/ 166 w 1448"/>
                <a:gd name="T43" fmla="*/ 959 h 2235"/>
                <a:gd name="T44" fmla="*/ 201 w 1448"/>
                <a:gd name="T45" fmla="*/ 953 h 2235"/>
                <a:gd name="T46" fmla="*/ 187 w 1448"/>
                <a:gd name="T47" fmla="*/ 863 h 2235"/>
                <a:gd name="T48" fmla="*/ 160 w 1448"/>
                <a:gd name="T49" fmla="*/ 890 h 2235"/>
                <a:gd name="T50" fmla="*/ 103 w 1448"/>
                <a:gd name="T51" fmla="*/ 857 h 2235"/>
                <a:gd name="T52" fmla="*/ 90 w 1448"/>
                <a:gd name="T53" fmla="*/ 748 h 2235"/>
                <a:gd name="T54" fmla="*/ 13 w 1448"/>
                <a:gd name="T55" fmla="*/ 625 h 2235"/>
                <a:gd name="T56" fmla="*/ 19 w 1448"/>
                <a:gd name="T57" fmla="*/ 567 h 2235"/>
                <a:gd name="T58" fmla="*/ 53 w 1448"/>
                <a:gd name="T59" fmla="*/ 488 h 2235"/>
                <a:gd name="T60" fmla="*/ 27 w 1448"/>
                <a:gd name="T61" fmla="*/ 392 h 2235"/>
                <a:gd name="T62" fmla="*/ 3 w 1448"/>
                <a:gd name="T63" fmla="*/ 350 h 2235"/>
                <a:gd name="T64" fmla="*/ 3 w 1448"/>
                <a:gd name="T65" fmla="*/ 296 h 2235"/>
                <a:gd name="T66" fmla="*/ 90 w 1448"/>
                <a:gd name="T67" fmla="*/ 184 h 2235"/>
                <a:gd name="T68" fmla="*/ 123 w 1448"/>
                <a:gd name="T69" fmla="*/ 121 h 2235"/>
                <a:gd name="T70" fmla="*/ 130 w 1448"/>
                <a:gd name="T71" fmla="*/ 12 h 2235"/>
                <a:gd name="T72" fmla="*/ 647 w 1448"/>
                <a:gd name="T73" fmla="*/ 779 h 2235"/>
                <a:gd name="T74" fmla="*/ 1399 w 1448"/>
                <a:gd name="T75" fmla="*/ 1815 h 2235"/>
                <a:gd name="T76" fmla="*/ 1412 w 1448"/>
                <a:gd name="T77" fmla="*/ 1870 h 2235"/>
                <a:gd name="T78" fmla="*/ 1436 w 1448"/>
                <a:gd name="T79" fmla="*/ 1915 h 2235"/>
                <a:gd name="T80" fmla="*/ 1448 w 1448"/>
                <a:gd name="T81" fmla="*/ 1954 h 2235"/>
                <a:gd name="T82" fmla="*/ 1391 w 1448"/>
                <a:gd name="T83" fmla="*/ 1976 h 2235"/>
                <a:gd name="T84" fmla="*/ 1318 w 1448"/>
                <a:gd name="T85" fmla="*/ 2093 h 2235"/>
                <a:gd name="T86" fmla="*/ 1305 w 1448"/>
                <a:gd name="T87" fmla="*/ 2120 h 2235"/>
                <a:gd name="T88" fmla="*/ 1298 w 1448"/>
                <a:gd name="T89" fmla="*/ 2168 h 2235"/>
                <a:gd name="T90" fmla="*/ 1322 w 1448"/>
                <a:gd name="T91" fmla="*/ 2208 h 2235"/>
                <a:gd name="T92" fmla="*/ 1295 w 1448"/>
                <a:gd name="T93" fmla="*/ 2232 h 223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448"/>
                <a:gd name="T142" fmla="*/ 0 h 2235"/>
                <a:gd name="T143" fmla="*/ 1448 w 1448"/>
                <a:gd name="T144" fmla="*/ 2235 h 223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448" h="2235">
                  <a:moveTo>
                    <a:pt x="1264" y="2229"/>
                  </a:moveTo>
                  <a:lnTo>
                    <a:pt x="824" y="2189"/>
                  </a:lnTo>
                  <a:lnTo>
                    <a:pt x="818" y="2183"/>
                  </a:lnTo>
                  <a:lnTo>
                    <a:pt x="814" y="2162"/>
                  </a:lnTo>
                  <a:lnTo>
                    <a:pt x="818" y="2153"/>
                  </a:lnTo>
                  <a:lnTo>
                    <a:pt x="824" y="2151"/>
                  </a:lnTo>
                  <a:lnTo>
                    <a:pt x="818" y="2144"/>
                  </a:lnTo>
                  <a:lnTo>
                    <a:pt x="810" y="2144"/>
                  </a:lnTo>
                  <a:lnTo>
                    <a:pt x="807" y="2126"/>
                  </a:lnTo>
                  <a:lnTo>
                    <a:pt x="807" y="2120"/>
                  </a:lnTo>
                  <a:lnTo>
                    <a:pt x="807" y="2053"/>
                  </a:lnTo>
                  <a:lnTo>
                    <a:pt x="768" y="1984"/>
                  </a:lnTo>
                  <a:lnTo>
                    <a:pt x="744" y="1963"/>
                  </a:lnTo>
                  <a:lnTo>
                    <a:pt x="727" y="1936"/>
                  </a:lnTo>
                  <a:lnTo>
                    <a:pt x="684" y="1900"/>
                  </a:lnTo>
                  <a:lnTo>
                    <a:pt x="657" y="1900"/>
                  </a:lnTo>
                  <a:lnTo>
                    <a:pt x="641" y="1885"/>
                  </a:lnTo>
                  <a:lnTo>
                    <a:pt x="651" y="1867"/>
                  </a:lnTo>
                  <a:lnTo>
                    <a:pt x="644" y="1854"/>
                  </a:lnTo>
                  <a:lnTo>
                    <a:pt x="644" y="1843"/>
                  </a:lnTo>
                  <a:lnTo>
                    <a:pt x="630" y="1827"/>
                  </a:lnTo>
                  <a:lnTo>
                    <a:pt x="584" y="1822"/>
                  </a:lnTo>
                  <a:lnTo>
                    <a:pt x="558" y="1812"/>
                  </a:lnTo>
                  <a:lnTo>
                    <a:pt x="524" y="1785"/>
                  </a:lnTo>
                  <a:lnTo>
                    <a:pt x="504" y="1741"/>
                  </a:lnTo>
                  <a:lnTo>
                    <a:pt x="477" y="1719"/>
                  </a:lnTo>
                  <a:lnTo>
                    <a:pt x="447" y="1712"/>
                  </a:lnTo>
                  <a:lnTo>
                    <a:pt x="367" y="1680"/>
                  </a:lnTo>
                  <a:lnTo>
                    <a:pt x="341" y="1680"/>
                  </a:lnTo>
                  <a:lnTo>
                    <a:pt x="304" y="1662"/>
                  </a:lnTo>
                  <a:lnTo>
                    <a:pt x="283" y="1643"/>
                  </a:lnTo>
                  <a:lnTo>
                    <a:pt x="283" y="1626"/>
                  </a:lnTo>
                  <a:lnTo>
                    <a:pt x="297" y="1610"/>
                  </a:lnTo>
                  <a:lnTo>
                    <a:pt x="304" y="1574"/>
                  </a:lnTo>
                  <a:lnTo>
                    <a:pt x="310" y="1553"/>
                  </a:lnTo>
                  <a:lnTo>
                    <a:pt x="313" y="1544"/>
                  </a:lnTo>
                  <a:lnTo>
                    <a:pt x="307" y="1517"/>
                  </a:lnTo>
                  <a:lnTo>
                    <a:pt x="286" y="1508"/>
                  </a:lnTo>
                  <a:lnTo>
                    <a:pt x="283" y="1484"/>
                  </a:lnTo>
                  <a:lnTo>
                    <a:pt x="290" y="1477"/>
                  </a:lnTo>
                  <a:lnTo>
                    <a:pt x="294" y="1477"/>
                  </a:lnTo>
                  <a:lnTo>
                    <a:pt x="297" y="1457"/>
                  </a:lnTo>
                  <a:lnTo>
                    <a:pt x="274" y="1442"/>
                  </a:lnTo>
                  <a:lnTo>
                    <a:pt x="221" y="1354"/>
                  </a:lnTo>
                  <a:lnTo>
                    <a:pt x="216" y="1330"/>
                  </a:lnTo>
                  <a:lnTo>
                    <a:pt x="206" y="1310"/>
                  </a:lnTo>
                  <a:lnTo>
                    <a:pt x="203" y="1291"/>
                  </a:lnTo>
                  <a:lnTo>
                    <a:pt x="163" y="1239"/>
                  </a:lnTo>
                  <a:lnTo>
                    <a:pt x="166" y="1185"/>
                  </a:lnTo>
                  <a:lnTo>
                    <a:pt x="177" y="1173"/>
                  </a:lnTo>
                  <a:lnTo>
                    <a:pt x="187" y="1173"/>
                  </a:lnTo>
                  <a:lnTo>
                    <a:pt x="206" y="1155"/>
                  </a:lnTo>
                  <a:lnTo>
                    <a:pt x="210" y="1119"/>
                  </a:lnTo>
                  <a:lnTo>
                    <a:pt x="197" y="1107"/>
                  </a:lnTo>
                  <a:lnTo>
                    <a:pt x="170" y="1095"/>
                  </a:lnTo>
                  <a:lnTo>
                    <a:pt x="139" y="1071"/>
                  </a:lnTo>
                  <a:lnTo>
                    <a:pt x="130" y="1046"/>
                  </a:lnTo>
                  <a:lnTo>
                    <a:pt x="130" y="980"/>
                  </a:lnTo>
                  <a:lnTo>
                    <a:pt x="137" y="969"/>
                  </a:lnTo>
                  <a:lnTo>
                    <a:pt x="134" y="953"/>
                  </a:lnTo>
                  <a:lnTo>
                    <a:pt x="139" y="950"/>
                  </a:lnTo>
                  <a:lnTo>
                    <a:pt x="147" y="914"/>
                  </a:lnTo>
                  <a:lnTo>
                    <a:pt x="153" y="914"/>
                  </a:lnTo>
                  <a:lnTo>
                    <a:pt x="163" y="923"/>
                  </a:lnTo>
                  <a:lnTo>
                    <a:pt x="160" y="950"/>
                  </a:lnTo>
                  <a:lnTo>
                    <a:pt x="166" y="959"/>
                  </a:lnTo>
                  <a:lnTo>
                    <a:pt x="193" y="977"/>
                  </a:lnTo>
                  <a:lnTo>
                    <a:pt x="197" y="969"/>
                  </a:lnTo>
                  <a:lnTo>
                    <a:pt x="201" y="953"/>
                  </a:lnTo>
                  <a:lnTo>
                    <a:pt x="187" y="914"/>
                  </a:lnTo>
                  <a:lnTo>
                    <a:pt x="184" y="893"/>
                  </a:lnTo>
                  <a:lnTo>
                    <a:pt x="187" y="863"/>
                  </a:lnTo>
                  <a:lnTo>
                    <a:pt x="180" y="860"/>
                  </a:lnTo>
                  <a:lnTo>
                    <a:pt x="163" y="877"/>
                  </a:lnTo>
                  <a:lnTo>
                    <a:pt x="160" y="890"/>
                  </a:lnTo>
                  <a:lnTo>
                    <a:pt x="153" y="902"/>
                  </a:lnTo>
                  <a:lnTo>
                    <a:pt x="130" y="893"/>
                  </a:lnTo>
                  <a:lnTo>
                    <a:pt x="103" y="857"/>
                  </a:lnTo>
                  <a:lnTo>
                    <a:pt x="76" y="848"/>
                  </a:lnTo>
                  <a:lnTo>
                    <a:pt x="90" y="827"/>
                  </a:lnTo>
                  <a:lnTo>
                    <a:pt x="90" y="748"/>
                  </a:lnTo>
                  <a:lnTo>
                    <a:pt x="56" y="715"/>
                  </a:lnTo>
                  <a:lnTo>
                    <a:pt x="40" y="688"/>
                  </a:lnTo>
                  <a:lnTo>
                    <a:pt x="13" y="625"/>
                  </a:lnTo>
                  <a:lnTo>
                    <a:pt x="27" y="604"/>
                  </a:lnTo>
                  <a:lnTo>
                    <a:pt x="19" y="585"/>
                  </a:lnTo>
                  <a:lnTo>
                    <a:pt x="19" y="567"/>
                  </a:lnTo>
                  <a:lnTo>
                    <a:pt x="33" y="522"/>
                  </a:lnTo>
                  <a:lnTo>
                    <a:pt x="49" y="501"/>
                  </a:lnTo>
                  <a:lnTo>
                    <a:pt x="53" y="488"/>
                  </a:lnTo>
                  <a:lnTo>
                    <a:pt x="49" y="446"/>
                  </a:lnTo>
                  <a:lnTo>
                    <a:pt x="27" y="404"/>
                  </a:lnTo>
                  <a:lnTo>
                    <a:pt x="27" y="392"/>
                  </a:lnTo>
                  <a:lnTo>
                    <a:pt x="19" y="377"/>
                  </a:lnTo>
                  <a:lnTo>
                    <a:pt x="10" y="369"/>
                  </a:lnTo>
                  <a:lnTo>
                    <a:pt x="3" y="350"/>
                  </a:lnTo>
                  <a:lnTo>
                    <a:pt x="0" y="323"/>
                  </a:lnTo>
                  <a:lnTo>
                    <a:pt x="3" y="317"/>
                  </a:lnTo>
                  <a:lnTo>
                    <a:pt x="3" y="296"/>
                  </a:lnTo>
                  <a:lnTo>
                    <a:pt x="27" y="260"/>
                  </a:lnTo>
                  <a:lnTo>
                    <a:pt x="90" y="196"/>
                  </a:lnTo>
                  <a:lnTo>
                    <a:pt x="90" y="184"/>
                  </a:lnTo>
                  <a:lnTo>
                    <a:pt x="97" y="157"/>
                  </a:lnTo>
                  <a:lnTo>
                    <a:pt x="110" y="148"/>
                  </a:lnTo>
                  <a:lnTo>
                    <a:pt x="123" y="121"/>
                  </a:lnTo>
                  <a:lnTo>
                    <a:pt x="130" y="67"/>
                  </a:lnTo>
                  <a:lnTo>
                    <a:pt x="117" y="39"/>
                  </a:lnTo>
                  <a:lnTo>
                    <a:pt x="130" y="12"/>
                  </a:lnTo>
                  <a:lnTo>
                    <a:pt x="139" y="0"/>
                  </a:lnTo>
                  <a:lnTo>
                    <a:pt x="821" y="169"/>
                  </a:lnTo>
                  <a:lnTo>
                    <a:pt x="647" y="779"/>
                  </a:lnTo>
                  <a:lnTo>
                    <a:pt x="1399" y="1776"/>
                  </a:lnTo>
                  <a:lnTo>
                    <a:pt x="1399" y="1806"/>
                  </a:lnTo>
                  <a:lnTo>
                    <a:pt x="1399" y="1815"/>
                  </a:lnTo>
                  <a:lnTo>
                    <a:pt x="1399" y="1825"/>
                  </a:lnTo>
                  <a:lnTo>
                    <a:pt x="1412" y="1849"/>
                  </a:lnTo>
                  <a:lnTo>
                    <a:pt x="1412" y="1870"/>
                  </a:lnTo>
                  <a:lnTo>
                    <a:pt x="1418" y="1885"/>
                  </a:lnTo>
                  <a:lnTo>
                    <a:pt x="1425" y="1909"/>
                  </a:lnTo>
                  <a:lnTo>
                    <a:pt x="1436" y="1915"/>
                  </a:lnTo>
                  <a:lnTo>
                    <a:pt x="1448" y="1927"/>
                  </a:lnTo>
                  <a:lnTo>
                    <a:pt x="1448" y="1948"/>
                  </a:lnTo>
                  <a:lnTo>
                    <a:pt x="1448" y="1954"/>
                  </a:lnTo>
                  <a:lnTo>
                    <a:pt x="1439" y="1948"/>
                  </a:lnTo>
                  <a:lnTo>
                    <a:pt x="1418" y="1966"/>
                  </a:lnTo>
                  <a:lnTo>
                    <a:pt x="1391" y="1976"/>
                  </a:lnTo>
                  <a:lnTo>
                    <a:pt x="1369" y="1997"/>
                  </a:lnTo>
                  <a:lnTo>
                    <a:pt x="1354" y="2051"/>
                  </a:lnTo>
                  <a:lnTo>
                    <a:pt x="1318" y="2093"/>
                  </a:lnTo>
                  <a:lnTo>
                    <a:pt x="1301" y="2093"/>
                  </a:lnTo>
                  <a:lnTo>
                    <a:pt x="1298" y="2105"/>
                  </a:lnTo>
                  <a:lnTo>
                    <a:pt x="1305" y="2120"/>
                  </a:lnTo>
                  <a:lnTo>
                    <a:pt x="1301" y="2132"/>
                  </a:lnTo>
                  <a:lnTo>
                    <a:pt x="1295" y="2159"/>
                  </a:lnTo>
                  <a:lnTo>
                    <a:pt x="1298" y="2168"/>
                  </a:lnTo>
                  <a:lnTo>
                    <a:pt x="1325" y="2189"/>
                  </a:lnTo>
                  <a:lnTo>
                    <a:pt x="1328" y="2199"/>
                  </a:lnTo>
                  <a:lnTo>
                    <a:pt x="1322" y="2208"/>
                  </a:lnTo>
                  <a:lnTo>
                    <a:pt x="1318" y="2219"/>
                  </a:lnTo>
                  <a:lnTo>
                    <a:pt x="1301" y="2235"/>
                  </a:lnTo>
                  <a:lnTo>
                    <a:pt x="1295" y="2232"/>
                  </a:lnTo>
                  <a:lnTo>
                    <a:pt x="1264" y="2229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3" name="Freeform 45"/>
            <p:cNvSpPr>
              <a:spLocks noChangeAspect="1"/>
            </p:cNvSpPr>
            <p:nvPr/>
          </p:nvSpPr>
          <p:spPr bwMode="auto">
            <a:xfrm>
              <a:off x="2843" y="2229"/>
              <a:ext cx="1081" cy="1586"/>
            </a:xfrm>
            <a:custGeom>
              <a:avLst/>
              <a:gdLst>
                <a:gd name="T0" fmla="*/ 90 w 1081"/>
                <a:gd name="T1" fmla="*/ 1046 h 1586"/>
                <a:gd name="T2" fmla="*/ 113 w 1081"/>
                <a:gd name="T3" fmla="*/ 995 h 1586"/>
                <a:gd name="T4" fmla="*/ 123 w 1081"/>
                <a:gd name="T5" fmla="*/ 986 h 1586"/>
                <a:gd name="T6" fmla="*/ 116 w 1081"/>
                <a:gd name="T7" fmla="*/ 959 h 1586"/>
                <a:gd name="T8" fmla="*/ 86 w 1081"/>
                <a:gd name="T9" fmla="*/ 935 h 1586"/>
                <a:gd name="T10" fmla="*/ 133 w 1081"/>
                <a:gd name="T11" fmla="*/ 853 h 1586"/>
                <a:gd name="T12" fmla="*/ 176 w 1081"/>
                <a:gd name="T13" fmla="*/ 826 h 1586"/>
                <a:gd name="T14" fmla="*/ 192 w 1081"/>
                <a:gd name="T15" fmla="*/ 799 h 1586"/>
                <a:gd name="T16" fmla="*/ 266 w 1081"/>
                <a:gd name="T17" fmla="*/ 663 h 1586"/>
                <a:gd name="T18" fmla="*/ 232 w 1081"/>
                <a:gd name="T19" fmla="*/ 645 h 1586"/>
                <a:gd name="T20" fmla="*/ 216 w 1081"/>
                <a:gd name="T21" fmla="*/ 609 h 1586"/>
                <a:gd name="T22" fmla="*/ 219 w 1081"/>
                <a:gd name="T23" fmla="*/ 573 h 1586"/>
                <a:gd name="T24" fmla="*/ 213 w 1081"/>
                <a:gd name="T25" fmla="*/ 546 h 1586"/>
                <a:gd name="T26" fmla="*/ 219 w 1081"/>
                <a:gd name="T27" fmla="*/ 522 h 1586"/>
                <a:gd name="T28" fmla="*/ 346 w 1081"/>
                <a:gd name="T29" fmla="*/ 0 h 1586"/>
                <a:gd name="T30" fmla="*/ 452 w 1081"/>
                <a:gd name="T31" fmla="*/ 233 h 1586"/>
                <a:gd name="T32" fmla="*/ 486 w 1081"/>
                <a:gd name="T33" fmla="*/ 320 h 1586"/>
                <a:gd name="T34" fmla="*/ 465 w 1081"/>
                <a:gd name="T35" fmla="*/ 350 h 1586"/>
                <a:gd name="T36" fmla="*/ 496 w 1081"/>
                <a:gd name="T37" fmla="*/ 383 h 1586"/>
                <a:gd name="T38" fmla="*/ 562 w 1081"/>
                <a:gd name="T39" fmla="*/ 474 h 1586"/>
                <a:gd name="T40" fmla="*/ 582 w 1081"/>
                <a:gd name="T41" fmla="*/ 525 h 1586"/>
                <a:gd name="T42" fmla="*/ 605 w 1081"/>
                <a:gd name="T43" fmla="*/ 543 h 1586"/>
                <a:gd name="T44" fmla="*/ 652 w 1081"/>
                <a:gd name="T45" fmla="*/ 558 h 1586"/>
                <a:gd name="T46" fmla="*/ 618 w 1081"/>
                <a:gd name="T47" fmla="*/ 637 h 1586"/>
                <a:gd name="T48" fmla="*/ 602 w 1081"/>
                <a:gd name="T49" fmla="*/ 679 h 1586"/>
                <a:gd name="T50" fmla="*/ 605 w 1081"/>
                <a:gd name="T51" fmla="*/ 700 h 1586"/>
                <a:gd name="T52" fmla="*/ 579 w 1081"/>
                <a:gd name="T53" fmla="*/ 733 h 1586"/>
                <a:gd name="T54" fmla="*/ 572 w 1081"/>
                <a:gd name="T55" fmla="*/ 763 h 1586"/>
                <a:gd name="T56" fmla="*/ 615 w 1081"/>
                <a:gd name="T57" fmla="*/ 787 h 1586"/>
                <a:gd name="T58" fmla="*/ 668 w 1081"/>
                <a:gd name="T59" fmla="*/ 748 h 1586"/>
                <a:gd name="T60" fmla="*/ 682 w 1081"/>
                <a:gd name="T61" fmla="*/ 769 h 1586"/>
                <a:gd name="T62" fmla="*/ 695 w 1081"/>
                <a:gd name="T63" fmla="*/ 778 h 1586"/>
                <a:gd name="T64" fmla="*/ 692 w 1081"/>
                <a:gd name="T65" fmla="*/ 845 h 1586"/>
                <a:gd name="T66" fmla="*/ 722 w 1081"/>
                <a:gd name="T67" fmla="*/ 895 h 1586"/>
                <a:gd name="T68" fmla="*/ 709 w 1081"/>
                <a:gd name="T69" fmla="*/ 929 h 1586"/>
                <a:gd name="T70" fmla="*/ 745 w 1081"/>
                <a:gd name="T71" fmla="*/ 953 h 1586"/>
                <a:gd name="T72" fmla="*/ 765 w 1081"/>
                <a:gd name="T73" fmla="*/ 986 h 1586"/>
                <a:gd name="T74" fmla="*/ 758 w 1081"/>
                <a:gd name="T75" fmla="*/ 1019 h 1586"/>
                <a:gd name="T76" fmla="*/ 792 w 1081"/>
                <a:gd name="T77" fmla="*/ 1056 h 1586"/>
                <a:gd name="T78" fmla="*/ 815 w 1081"/>
                <a:gd name="T79" fmla="*/ 1028 h 1586"/>
                <a:gd name="T80" fmla="*/ 865 w 1081"/>
                <a:gd name="T81" fmla="*/ 1043 h 1586"/>
                <a:gd name="T82" fmla="*/ 892 w 1081"/>
                <a:gd name="T83" fmla="*/ 1028 h 1586"/>
                <a:gd name="T84" fmla="*/ 945 w 1081"/>
                <a:gd name="T85" fmla="*/ 1041 h 1586"/>
                <a:gd name="T86" fmla="*/ 971 w 1081"/>
                <a:gd name="T87" fmla="*/ 1043 h 1586"/>
                <a:gd name="T88" fmla="*/ 1014 w 1081"/>
                <a:gd name="T89" fmla="*/ 1028 h 1586"/>
                <a:gd name="T90" fmla="*/ 1058 w 1081"/>
                <a:gd name="T91" fmla="*/ 1035 h 1586"/>
                <a:gd name="T92" fmla="*/ 1081 w 1081"/>
                <a:gd name="T93" fmla="*/ 1073 h 1586"/>
                <a:gd name="T94" fmla="*/ 496 w 1081"/>
                <a:gd name="T95" fmla="*/ 1505 h 158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1"/>
                <a:gd name="T145" fmla="*/ 0 h 1586"/>
                <a:gd name="T146" fmla="*/ 1081 w 1081"/>
                <a:gd name="T147" fmla="*/ 1586 h 158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1" h="1586">
                  <a:moveTo>
                    <a:pt x="0" y="1414"/>
                  </a:moveTo>
                  <a:lnTo>
                    <a:pt x="90" y="1046"/>
                  </a:lnTo>
                  <a:lnTo>
                    <a:pt x="113" y="1019"/>
                  </a:lnTo>
                  <a:lnTo>
                    <a:pt x="113" y="995"/>
                  </a:lnTo>
                  <a:lnTo>
                    <a:pt x="119" y="995"/>
                  </a:lnTo>
                  <a:lnTo>
                    <a:pt x="123" y="986"/>
                  </a:lnTo>
                  <a:lnTo>
                    <a:pt x="130" y="974"/>
                  </a:lnTo>
                  <a:lnTo>
                    <a:pt x="116" y="959"/>
                  </a:lnTo>
                  <a:lnTo>
                    <a:pt x="93" y="947"/>
                  </a:lnTo>
                  <a:lnTo>
                    <a:pt x="86" y="935"/>
                  </a:lnTo>
                  <a:lnTo>
                    <a:pt x="93" y="910"/>
                  </a:lnTo>
                  <a:lnTo>
                    <a:pt x="133" y="853"/>
                  </a:lnTo>
                  <a:lnTo>
                    <a:pt x="159" y="845"/>
                  </a:lnTo>
                  <a:lnTo>
                    <a:pt x="176" y="826"/>
                  </a:lnTo>
                  <a:lnTo>
                    <a:pt x="179" y="814"/>
                  </a:lnTo>
                  <a:lnTo>
                    <a:pt x="192" y="799"/>
                  </a:lnTo>
                  <a:lnTo>
                    <a:pt x="269" y="691"/>
                  </a:lnTo>
                  <a:lnTo>
                    <a:pt x="266" y="663"/>
                  </a:lnTo>
                  <a:lnTo>
                    <a:pt x="250" y="652"/>
                  </a:lnTo>
                  <a:lnTo>
                    <a:pt x="232" y="645"/>
                  </a:lnTo>
                  <a:lnTo>
                    <a:pt x="219" y="627"/>
                  </a:lnTo>
                  <a:lnTo>
                    <a:pt x="216" y="609"/>
                  </a:lnTo>
                  <a:lnTo>
                    <a:pt x="213" y="583"/>
                  </a:lnTo>
                  <a:lnTo>
                    <a:pt x="219" y="573"/>
                  </a:lnTo>
                  <a:lnTo>
                    <a:pt x="226" y="564"/>
                  </a:lnTo>
                  <a:lnTo>
                    <a:pt x="213" y="546"/>
                  </a:lnTo>
                  <a:lnTo>
                    <a:pt x="213" y="528"/>
                  </a:lnTo>
                  <a:lnTo>
                    <a:pt x="219" y="522"/>
                  </a:lnTo>
                  <a:lnTo>
                    <a:pt x="349" y="0"/>
                  </a:lnTo>
                  <a:lnTo>
                    <a:pt x="346" y="0"/>
                  </a:lnTo>
                  <a:lnTo>
                    <a:pt x="489" y="34"/>
                  </a:lnTo>
                  <a:lnTo>
                    <a:pt x="452" y="233"/>
                  </a:lnTo>
                  <a:lnTo>
                    <a:pt x="475" y="287"/>
                  </a:lnTo>
                  <a:lnTo>
                    <a:pt x="486" y="320"/>
                  </a:lnTo>
                  <a:lnTo>
                    <a:pt x="475" y="341"/>
                  </a:lnTo>
                  <a:lnTo>
                    <a:pt x="465" y="350"/>
                  </a:lnTo>
                  <a:lnTo>
                    <a:pt x="479" y="362"/>
                  </a:lnTo>
                  <a:lnTo>
                    <a:pt x="496" y="383"/>
                  </a:lnTo>
                  <a:lnTo>
                    <a:pt x="536" y="419"/>
                  </a:lnTo>
                  <a:lnTo>
                    <a:pt x="562" y="474"/>
                  </a:lnTo>
                  <a:lnTo>
                    <a:pt x="569" y="498"/>
                  </a:lnTo>
                  <a:lnTo>
                    <a:pt x="582" y="525"/>
                  </a:lnTo>
                  <a:lnTo>
                    <a:pt x="605" y="525"/>
                  </a:lnTo>
                  <a:lnTo>
                    <a:pt x="605" y="543"/>
                  </a:lnTo>
                  <a:lnTo>
                    <a:pt x="642" y="546"/>
                  </a:lnTo>
                  <a:lnTo>
                    <a:pt x="652" y="558"/>
                  </a:lnTo>
                  <a:lnTo>
                    <a:pt x="615" y="624"/>
                  </a:lnTo>
                  <a:lnTo>
                    <a:pt x="618" y="637"/>
                  </a:lnTo>
                  <a:lnTo>
                    <a:pt x="605" y="645"/>
                  </a:lnTo>
                  <a:lnTo>
                    <a:pt x="602" y="679"/>
                  </a:lnTo>
                  <a:lnTo>
                    <a:pt x="605" y="682"/>
                  </a:lnTo>
                  <a:lnTo>
                    <a:pt x="605" y="700"/>
                  </a:lnTo>
                  <a:lnTo>
                    <a:pt x="579" y="715"/>
                  </a:lnTo>
                  <a:lnTo>
                    <a:pt x="579" y="733"/>
                  </a:lnTo>
                  <a:lnTo>
                    <a:pt x="582" y="745"/>
                  </a:lnTo>
                  <a:lnTo>
                    <a:pt x="572" y="763"/>
                  </a:lnTo>
                  <a:lnTo>
                    <a:pt x="605" y="790"/>
                  </a:lnTo>
                  <a:lnTo>
                    <a:pt x="615" y="787"/>
                  </a:lnTo>
                  <a:lnTo>
                    <a:pt x="662" y="754"/>
                  </a:lnTo>
                  <a:lnTo>
                    <a:pt x="668" y="748"/>
                  </a:lnTo>
                  <a:lnTo>
                    <a:pt x="675" y="754"/>
                  </a:lnTo>
                  <a:lnTo>
                    <a:pt x="682" y="769"/>
                  </a:lnTo>
                  <a:lnTo>
                    <a:pt x="689" y="772"/>
                  </a:lnTo>
                  <a:lnTo>
                    <a:pt x="695" y="778"/>
                  </a:lnTo>
                  <a:lnTo>
                    <a:pt x="692" y="805"/>
                  </a:lnTo>
                  <a:lnTo>
                    <a:pt x="692" y="845"/>
                  </a:lnTo>
                  <a:lnTo>
                    <a:pt x="702" y="872"/>
                  </a:lnTo>
                  <a:lnTo>
                    <a:pt x="722" y="895"/>
                  </a:lnTo>
                  <a:lnTo>
                    <a:pt x="719" y="910"/>
                  </a:lnTo>
                  <a:lnTo>
                    <a:pt x="709" y="929"/>
                  </a:lnTo>
                  <a:lnTo>
                    <a:pt x="726" y="953"/>
                  </a:lnTo>
                  <a:lnTo>
                    <a:pt x="745" y="953"/>
                  </a:lnTo>
                  <a:lnTo>
                    <a:pt x="762" y="974"/>
                  </a:lnTo>
                  <a:lnTo>
                    <a:pt x="765" y="986"/>
                  </a:lnTo>
                  <a:lnTo>
                    <a:pt x="758" y="1014"/>
                  </a:lnTo>
                  <a:lnTo>
                    <a:pt x="758" y="1019"/>
                  </a:lnTo>
                  <a:lnTo>
                    <a:pt x="772" y="1043"/>
                  </a:lnTo>
                  <a:lnTo>
                    <a:pt x="792" y="1056"/>
                  </a:lnTo>
                  <a:lnTo>
                    <a:pt x="802" y="1035"/>
                  </a:lnTo>
                  <a:lnTo>
                    <a:pt x="815" y="1028"/>
                  </a:lnTo>
                  <a:lnTo>
                    <a:pt x="848" y="1041"/>
                  </a:lnTo>
                  <a:lnTo>
                    <a:pt x="865" y="1043"/>
                  </a:lnTo>
                  <a:lnTo>
                    <a:pt x="882" y="1031"/>
                  </a:lnTo>
                  <a:lnTo>
                    <a:pt x="892" y="1028"/>
                  </a:lnTo>
                  <a:lnTo>
                    <a:pt x="902" y="1037"/>
                  </a:lnTo>
                  <a:lnTo>
                    <a:pt x="945" y="1041"/>
                  </a:lnTo>
                  <a:lnTo>
                    <a:pt x="965" y="1049"/>
                  </a:lnTo>
                  <a:lnTo>
                    <a:pt x="971" y="1043"/>
                  </a:lnTo>
                  <a:lnTo>
                    <a:pt x="1018" y="1046"/>
                  </a:lnTo>
                  <a:lnTo>
                    <a:pt x="1014" y="1028"/>
                  </a:lnTo>
                  <a:lnTo>
                    <a:pt x="1035" y="1014"/>
                  </a:lnTo>
                  <a:lnTo>
                    <a:pt x="1058" y="1035"/>
                  </a:lnTo>
                  <a:lnTo>
                    <a:pt x="1064" y="1062"/>
                  </a:lnTo>
                  <a:lnTo>
                    <a:pt x="1081" y="1073"/>
                  </a:lnTo>
                  <a:lnTo>
                    <a:pt x="998" y="1586"/>
                  </a:lnTo>
                  <a:lnTo>
                    <a:pt x="496" y="1505"/>
                  </a:lnTo>
                  <a:lnTo>
                    <a:pt x="0" y="141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4" name="Freeform 46"/>
            <p:cNvSpPr>
              <a:spLocks noChangeAspect="1"/>
            </p:cNvSpPr>
            <p:nvPr/>
          </p:nvSpPr>
          <p:spPr bwMode="auto">
            <a:xfrm>
              <a:off x="2843" y="2229"/>
              <a:ext cx="1081" cy="1586"/>
            </a:xfrm>
            <a:custGeom>
              <a:avLst/>
              <a:gdLst>
                <a:gd name="T0" fmla="*/ 90 w 1081"/>
                <a:gd name="T1" fmla="*/ 1046 h 1586"/>
                <a:gd name="T2" fmla="*/ 113 w 1081"/>
                <a:gd name="T3" fmla="*/ 995 h 1586"/>
                <a:gd name="T4" fmla="*/ 123 w 1081"/>
                <a:gd name="T5" fmla="*/ 986 h 1586"/>
                <a:gd name="T6" fmla="*/ 116 w 1081"/>
                <a:gd name="T7" fmla="*/ 959 h 1586"/>
                <a:gd name="T8" fmla="*/ 86 w 1081"/>
                <a:gd name="T9" fmla="*/ 935 h 1586"/>
                <a:gd name="T10" fmla="*/ 133 w 1081"/>
                <a:gd name="T11" fmla="*/ 853 h 1586"/>
                <a:gd name="T12" fmla="*/ 176 w 1081"/>
                <a:gd name="T13" fmla="*/ 827 h 1586"/>
                <a:gd name="T14" fmla="*/ 192 w 1081"/>
                <a:gd name="T15" fmla="*/ 799 h 1586"/>
                <a:gd name="T16" fmla="*/ 266 w 1081"/>
                <a:gd name="T17" fmla="*/ 663 h 1586"/>
                <a:gd name="T18" fmla="*/ 233 w 1081"/>
                <a:gd name="T19" fmla="*/ 645 h 1586"/>
                <a:gd name="T20" fmla="*/ 216 w 1081"/>
                <a:gd name="T21" fmla="*/ 609 h 1586"/>
                <a:gd name="T22" fmla="*/ 220 w 1081"/>
                <a:gd name="T23" fmla="*/ 573 h 1586"/>
                <a:gd name="T24" fmla="*/ 213 w 1081"/>
                <a:gd name="T25" fmla="*/ 546 h 1586"/>
                <a:gd name="T26" fmla="*/ 220 w 1081"/>
                <a:gd name="T27" fmla="*/ 522 h 1586"/>
                <a:gd name="T28" fmla="*/ 346 w 1081"/>
                <a:gd name="T29" fmla="*/ 0 h 1586"/>
                <a:gd name="T30" fmla="*/ 452 w 1081"/>
                <a:gd name="T31" fmla="*/ 232 h 1586"/>
                <a:gd name="T32" fmla="*/ 486 w 1081"/>
                <a:gd name="T33" fmla="*/ 319 h 1586"/>
                <a:gd name="T34" fmla="*/ 466 w 1081"/>
                <a:gd name="T35" fmla="*/ 350 h 1586"/>
                <a:gd name="T36" fmla="*/ 495 w 1081"/>
                <a:gd name="T37" fmla="*/ 383 h 1586"/>
                <a:gd name="T38" fmla="*/ 562 w 1081"/>
                <a:gd name="T39" fmla="*/ 473 h 1586"/>
                <a:gd name="T40" fmla="*/ 582 w 1081"/>
                <a:gd name="T41" fmla="*/ 525 h 1586"/>
                <a:gd name="T42" fmla="*/ 605 w 1081"/>
                <a:gd name="T43" fmla="*/ 543 h 1586"/>
                <a:gd name="T44" fmla="*/ 652 w 1081"/>
                <a:gd name="T45" fmla="*/ 558 h 1586"/>
                <a:gd name="T46" fmla="*/ 619 w 1081"/>
                <a:gd name="T47" fmla="*/ 636 h 1586"/>
                <a:gd name="T48" fmla="*/ 603 w 1081"/>
                <a:gd name="T49" fmla="*/ 678 h 1586"/>
                <a:gd name="T50" fmla="*/ 605 w 1081"/>
                <a:gd name="T51" fmla="*/ 700 h 1586"/>
                <a:gd name="T52" fmla="*/ 579 w 1081"/>
                <a:gd name="T53" fmla="*/ 733 h 1586"/>
                <a:gd name="T54" fmla="*/ 572 w 1081"/>
                <a:gd name="T55" fmla="*/ 763 h 1586"/>
                <a:gd name="T56" fmla="*/ 615 w 1081"/>
                <a:gd name="T57" fmla="*/ 787 h 1586"/>
                <a:gd name="T58" fmla="*/ 669 w 1081"/>
                <a:gd name="T59" fmla="*/ 748 h 1586"/>
                <a:gd name="T60" fmla="*/ 682 w 1081"/>
                <a:gd name="T61" fmla="*/ 769 h 1586"/>
                <a:gd name="T62" fmla="*/ 695 w 1081"/>
                <a:gd name="T63" fmla="*/ 778 h 1586"/>
                <a:gd name="T64" fmla="*/ 692 w 1081"/>
                <a:gd name="T65" fmla="*/ 845 h 1586"/>
                <a:gd name="T66" fmla="*/ 722 w 1081"/>
                <a:gd name="T67" fmla="*/ 895 h 1586"/>
                <a:gd name="T68" fmla="*/ 708 w 1081"/>
                <a:gd name="T69" fmla="*/ 929 h 1586"/>
                <a:gd name="T70" fmla="*/ 745 w 1081"/>
                <a:gd name="T71" fmla="*/ 953 h 1586"/>
                <a:gd name="T72" fmla="*/ 765 w 1081"/>
                <a:gd name="T73" fmla="*/ 986 h 1586"/>
                <a:gd name="T74" fmla="*/ 758 w 1081"/>
                <a:gd name="T75" fmla="*/ 1019 h 1586"/>
                <a:gd name="T76" fmla="*/ 792 w 1081"/>
                <a:gd name="T77" fmla="*/ 1055 h 1586"/>
                <a:gd name="T78" fmla="*/ 816 w 1081"/>
                <a:gd name="T79" fmla="*/ 1028 h 1586"/>
                <a:gd name="T80" fmla="*/ 865 w 1081"/>
                <a:gd name="T81" fmla="*/ 1044 h 1586"/>
                <a:gd name="T82" fmla="*/ 891 w 1081"/>
                <a:gd name="T83" fmla="*/ 1028 h 1586"/>
                <a:gd name="T84" fmla="*/ 945 w 1081"/>
                <a:gd name="T85" fmla="*/ 1040 h 1586"/>
                <a:gd name="T86" fmla="*/ 971 w 1081"/>
                <a:gd name="T87" fmla="*/ 1044 h 1586"/>
                <a:gd name="T88" fmla="*/ 1014 w 1081"/>
                <a:gd name="T89" fmla="*/ 1028 h 1586"/>
                <a:gd name="T90" fmla="*/ 1058 w 1081"/>
                <a:gd name="T91" fmla="*/ 1035 h 1586"/>
                <a:gd name="T92" fmla="*/ 1081 w 1081"/>
                <a:gd name="T93" fmla="*/ 1073 h 1586"/>
                <a:gd name="T94" fmla="*/ 495 w 1081"/>
                <a:gd name="T95" fmla="*/ 1505 h 158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1"/>
                <a:gd name="T145" fmla="*/ 0 h 1586"/>
                <a:gd name="T146" fmla="*/ 1081 w 1081"/>
                <a:gd name="T147" fmla="*/ 1586 h 158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1" h="1586">
                  <a:moveTo>
                    <a:pt x="0" y="1414"/>
                  </a:moveTo>
                  <a:lnTo>
                    <a:pt x="90" y="1046"/>
                  </a:lnTo>
                  <a:lnTo>
                    <a:pt x="113" y="1019"/>
                  </a:lnTo>
                  <a:lnTo>
                    <a:pt x="113" y="995"/>
                  </a:lnTo>
                  <a:lnTo>
                    <a:pt x="119" y="995"/>
                  </a:lnTo>
                  <a:lnTo>
                    <a:pt x="123" y="986"/>
                  </a:lnTo>
                  <a:lnTo>
                    <a:pt x="130" y="974"/>
                  </a:lnTo>
                  <a:lnTo>
                    <a:pt x="116" y="959"/>
                  </a:lnTo>
                  <a:lnTo>
                    <a:pt x="93" y="947"/>
                  </a:lnTo>
                  <a:lnTo>
                    <a:pt x="86" y="935"/>
                  </a:lnTo>
                  <a:lnTo>
                    <a:pt x="93" y="911"/>
                  </a:lnTo>
                  <a:lnTo>
                    <a:pt x="133" y="853"/>
                  </a:lnTo>
                  <a:lnTo>
                    <a:pt x="160" y="845"/>
                  </a:lnTo>
                  <a:lnTo>
                    <a:pt x="176" y="827"/>
                  </a:lnTo>
                  <a:lnTo>
                    <a:pt x="180" y="814"/>
                  </a:lnTo>
                  <a:lnTo>
                    <a:pt x="192" y="799"/>
                  </a:lnTo>
                  <a:lnTo>
                    <a:pt x="270" y="691"/>
                  </a:lnTo>
                  <a:lnTo>
                    <a:pt x="266" y="663"/>
                  </a:lnTo>
                  <a:lnTo>
                    <a:pt x="250" y="652"/>
                  </a:lnTo>
                  <a:lnTo>
                    <a:pt x="233" y="645"/>
                  </a:lnTo>
                  <a:lnTo>
                    <a:pt x="220" y="628"/>
                  </a:lnTo>
                  <a:lnTo>
                    <a:pt x="216" y="609"/>
                  </a:lnTo>
                  <a:lnTo>
                    <a:pt x="213" y="582"/>
                  </a:lnTo>
                  <a:lnTo>
                    <a:pt x="220" y="573"/>
                  </a:lnTo>
                  <a:lnTo>
                    <a:pt x="226" y="564"/>
                  </a:lnTo>
                  <a:lnTo>
                    <a:pt x="213" y="546"/>
                  </a:lnTo>
                  <a:lnTo>
                    <a:pt x="213" y="528"/>
                  </a:lnTo>
                  <a:lnTo>
                    <a:pt x="220" y="522"/>
                  </a:lnTo>
                  <a:lnTo>
                    <a:pt x="349" y="0"/>
                  </a:lnTo>
                  <a:lnTo>
                    <a:pt x="346" y="0"/>
                  </a:lnTo>
                  <a:lnTo>
                    <a:pt x="489" y="34"/>
                  </a:lnTo>
                  <a:lnTo>
                    <a:pt x="452" y="232"/>
                  </a:lnTo>
                  <a:lnTo>
                    <a:pt x="476" y="287"/>
                  </a:lnTo>
                  <a:lnTo>
                    <a:pt x="486" y="319"/>
                  </a:lnTo>
                  <a:lnTo>
                    <a:pt x="476" y="341"/>
                  </a:lnTo>
                  <a:lnTo>
                    <a:pt x="466" y="350"/>
                  </a:lnTo>
                  <a:lnTo>
                    <a:pt x="479" y="362"/>
                  </a:lnTo>
                  <a:lnTo>
                    <a:pt x="495" y="383"/>
                  </a:lnTo>
                  <a:lnTo>
                    <a:pt x="535" y="419"/>
                  </a:lnTo>
                  <a:lnTo>
                    <a:pt x="562" y="473"/>
                  </a:lnTo>
                  <a:lnTo>
                    <a:pt x="569" y="498"/>
                  </a:lnTo>
                  <a:lnTo>
                    <a:pt x="582" y="525"/>
                  </a:lnTo>
                  <a:lnTo>
                    <a:pt x="605" y="525"/>
                  </a:lnTo>
                  <a:lnTo>
                    <a:pt x="605" y="543"/>
                  </a:lnTo>
                  <a:lnTo>
                    <a:pt x="642" y="546"/>
                  </a:lnTo>
                  <a:lnTo>
                    <a:pt x="652" y="558"/>
                  </a:lnTo>
                  <a:lnTo>
                    <a:pt x="615" y="624"/>
                  </a:lnTo>
                  <a:lnTo>
                    <a:pt x="619" y="636"/>
                  </a:lnTo>
                  <a:lnTo>
                    <a:pt x="605" y="645"/>
                  </a:lnTo>
                  <a:lnTo>
                    <a:pt x="603" y="678"/>
                  </a:lnTo>
                  <a:lnTo>
                    <a:pt x="605" y="682"/>
                  </a:lnTo>
                  <a:lnTo>
                    <a:pt x="605" y="700"/>
                  </a:lnTo>
                  <a:lnTo>
                    <a:pt x="579" y="715"/>
                  </a:lnTo>
                  <a:lnTo>
                    <a:pt x="579" y="733"/>
                  </a:lnTo>
                  <a:lnTo>
                    <a:pt x="582" y="745"/>
                  </a:lnTo>
                  <a:lnTo>
                    <a:pt x="572" y="763"/>
                  </a:lnTo>
                  <a:lnTo>
                    <a:pt x="605" y="790"/>
                  </a:lnTo>
                  <a:lnTo>
                    <a:pt x="615" y="787"/>
                  </a:lnTo>
                  <a:lnTo>
                    <a:pt x="661" y="754"/>
                  </a:lnTo>
                  <a:lnTo>
                    <a:pt x="669" y="748"/>
                  </a:lnTo>
                  <a:lnTo>
                    <a:pt x="675" y="754"/>
                  </a:lnTo>
                  <a:lnTo>
                    <a:pt x="682" y="769"/>
                  </a:lnTo>
                  <a:lnTo>
                    <a:pt x="688" y="772"/>
                  </a:lnTo>
                  <a:lnTo>
                    <a:pt x="695" y="778"/>
                  </a:lnTo>
                  <a:lnTo>
                    <a:pt x="692" y="805"/>
                  </a:lnTo>
                  <a:lnTo>
                    <a:pt x="692" y="845"/>
                  </a:lnTo>
                  <a:lnTo>
                    <a:pt x="702" y="871"/>
                  </a:lnTo>
                  <a:lnTo>
                    <a:pt x="722" y="895"/>
                  </a:lnTo>
                  <a:lnTo>
                    <a:pt x="719" y="911"/>
                  </a:lnTo>
                  <a:lnTo>
                    <a:pt x="708" y="929"/>
                  </a:lnTo>
                  <a:lnTo>
                    <a:pt x="725" y="953"/>
                  </a:lnTo>
                  <a:lnTo>
                    <a:pt x="745" y="953"/>
                  </a:lnTo>
                  <a:lnTo>
                    <a:pt x="761" y="974"/>
                  </a:lnTo>
                  <a:lnTo>
                    <a:pt x="765" y="986"/>
                  </a:lnTo>
                  <a:lnTo>
                    <a:pt x="758" y="1013"/>
                  </a:lnTo>
                  <a:lnTo>
                    <a:pt x="758" y="1019"/>
                  </a:lnTo>
                  <a:lnTo>
                    <a:pt x="772" y="1044"/>
                  </a:lnTo>
                  <a:lnTo>
                    <a:pt x="792" y="1055"/>
                  </a:lnTo>
                  <a:lnTo>
                    <a:pt x="801" y="1035"/>
                  </a:lnTo>
                  <a:lnTo>
                    <a:pt x="816" y="1028"/>
                  </a:lnTo>
                  <a:lnTo>
                    <a:pt x="848" y="1040"/>
                  </a:lnTo>
                  <a:lnTo>
                    <a:pt x="865" y="1044"/>
                  </a:lnTo>
                  <a:lnTo>
                    <a:pt x="881" y="1031"/>
                  </a:lnTo>
                  <a:lnTo>
                    <a:pt x="891" y="1028"/>
                  </a:lnTo>
                  <a:lnTo>
                    <a:pt x="901" y="1037"/>
                  </a:lnTo>
                  <a:lnTo>
                    <a:pt x="945" y="1040"/>
                  </a:lnTo>
                  <a:lnTo>
                    <a:pt x="964" y="1049"/>
                  </a:lnTo>
                  <a:lnTo>
                    <a:pt x="971" y="1044"/>
                  </a:lnTo>
                  <a:lnTo>
                    <a:pt x="1018" y="1046"/>
                  </a:lnTo>
                  <a:lnTo>
                    <a:pt x="1014" y="1028"/>
                  </a:lnTo>
                  <a:lnTo>
                    <a:pt x="1035" y="1013"/>
                  </a:lnTo>
                  <a:lnTo>
                    <a:pt x="1058" y="1035"/>
                  </a:lnTo>
                  <a:lnTo>
                    <a:pt x="1064" y="1061"/>
                  </a:lnTo>
                  <a:lnTo>
                    <a:pt x="1081" y="1073"/>
                  </a:lnTo>
                  <a:lnTo>
                    <a:pt x="998" y="1586"/>
                  </a:lnTo>
                  <a:lnTo>
                    <a:pt x="495" y="1505"/>
                  </a:lnTo>
                  <a:lnTo>
                    <a:pt x="0" y="141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5" name="Freeform 47"/>
            <p:cNvSpPr>
              <a:spLocks noChangeAspect="1"/>
            </p:cNvSpPr>
            <p:nvPr/>
          </p:nvSpPr>
          <p:spPr bwMode="auto">
            <a:xfrm>
              <a:off x="2843" y="2229"/>
              <a:ext cx="1081" cy="1586"/>
            </a:xfrm>
            <a:custGeom>
              <a:avLst/>
              <a:gdLst>
                <a:gd name="T0" fmla="*/ 90 w 1081"/>
                <a:gd name="T1" fmla="*/ 1046 h 1586"/>
                <a:gd name="T2" fmla="*/ 113 w 1081"/>
                <a:gd name="T3" fmla="*/ 995 h 1586"/>
                <a:gd name="T4" fmla="*/ 123 w 1081"/>
                <a:gd name="T5" fmla="*/ 986 h 1586"/>
                <a:gd name="T6" fmla="*/ 116 w 1081"/>
                <a:gd name="T7" fmla="*/ 959 h 1586"/>
                <a:gd name="T8" fmla="*/ 86 w 1081"/>
                <a:gd name="T9" fmla="*/ 935 h 1586"/>
                <a:gd name="T10" fmla="*/ 133 w 1081"/>
                <a:gd name="T11" fmla="*/ 853 h 1586"/>
                <a:gd name="T12" fmla="*/ 176 w 1081"/>
                <a:gd name="T13" fmla="*/ 827 h 1586"/>
                <a:gd name="T14" fmla="*/ 192 w 1081"/>
                <a:gd name="T15" fmla="*/ 799 h 1586"/>
                <a:gd name="T16" fmla="*/ 266 w 1081"/>
                <a:gd name="T17" fmla="*/ 663 h 1586"/>
                <a:gd name="T18" fmla="*/ 233 w 1081"/>
                <a:gd name="T19" fmla="*/ 645 h 1586"/>
                <a:gd name="T20" fmla="*/ 216 w 1081"/>
                <a:gd name="T21" fmla="*/ 609 h 1586"/>
                <a:gd name="T22" fmla="*/ 220 w 1081"/>
                <a:gd name="T23" fmla="*/ 573 h 1586"/>
                <a:gd name="T24" fmla="*/ 213 w 1081"/>
                <a:gd name="T25" fmla="*/ 546 h 1586"/>
                <a:gd name="T26" fmla="*/ 220 w 1081"/>
                <a:gd name="T27" fmla="*/ 522 h 1586"/>
                <a:gd name="T28" fmla="*/ 346 w 1081"/>
                <a:gd name="T29" fmla="*/ 0 h 1586"/>
                <a:gd name="T30" fmla="*/ 452 w 1081"/>
                <a:gd name="T31" fmla="*/ 232 h 1586"/>
                <a:gd name="T32" fmla="*/ 486 w 1081"/>
                <a:gd name="T33" fmla="*/ 319 h 1586"/>
                <a:gd name="T34" fmla="*/ 466 w 1081"/>
                <a:gd name="T35" fmla="*/ 350 h 1586"/>
                <a:gd name="T36" fmla="*/ 495 w 1081"/>
                <a:gd name="T37" fmla="*/ 383 h 1586"/>
                <a:gd name="T38" fmla="*/ 562 w 1081"/>
                <a:gd name="T39" fmla="*/ 473 h 1586"/>
                <a:gd name="T40" fmla="*/ 582 w 1081"/>
                <a:gd name="T41" fmla="*/ 525 h 1586"/>
                <a:gd name="T42" fmla="*/ 605 w 1081"/>
                <a:gd name="T43" fmla="*/ 543 h 1586"/>
                <a:gd name="T44" fmla="*/ 652 w 1081"/>
                <a:gd name="T45" fmla="*/ 558 h 1586"/>
                <a:gd name="T46" fmla="*/ 619 w 1081"/>
                <a:gd name="T47" fmla="*/ 636 h 1586"/>
                <a:gd name="T48" fmla="*/ 603 w 1081"/>
                <a:gd name="T49" fmla="*/ 678 h 1586"/>
                <a:gd name="T50" fmla="*/ 605 w 1081"/>
                <a:gd name="T51" fmla="*/ 700 h 1586"/>
                <a:gd name="T52" fmla="*/ 579 w 1081"/>
                <a:gd name="T53" fmla="*/ 733 h 1586"/>
                <a:gd name="T54" fmla="*/ 572 w 1081"/>
                <a:gd name="T55" fmla="*/ 763 h 1586"/>
                <a:gd name="T56" fmla="*/ 615 w 1081"/>
                <a:gd name="T57" fmla="*/ 787 h 1586"/>
                <a:gd name="T58" fmla="*/ 669 w 1081"/>
                <a:gd name="T59" fmla="*/ 748 h 1586"/>
                <a:gd name="T60" fmla="*/ 682 w 1081"/>
                <a:gd name="T61" fmla="*/ 769 h 1586"/>
                <a:gd name="T62" fmla="*/ 695 w 1081"/>
                <a:gd name="T63" fmla="*/ 778 h 1586"/>
                <a:gd name="T64" fmla="*/ 692 w 1081"/>
                <a:gd name="T65" fmla="*/ 845 h 1586"/>
                <a:gd name="T66" fmla="*/ 722 w 1081"/>
                <a:gd name="T67" fmla="*/ 895 h 1586"/>
                <a:gd name="T68" fmla="*/ 708 w 1081"/>
                <a:gd name="T69" fmla="*/ 929 h 1586"/>
                <a:gd name="T70" fmla="*/ 745 w 1081"/>
                <a:gd name="T71" fmla="*/ 953 h 1586"/>
                <a:gd name="T72" fmla="*/ 765 w 1081"/>
                <a:gd name="T73" fmla="*/ 986 h 1586"/>
                <a:gd name="T74" fmla="*/ 758 w 1081"/>
                <a:gd name="T75" fmla="*/ 1019 h 1586"/>
                <a:gd name="T76" fmla="*/ 792 w 1081"/>
                <a:gd name="T77" fmla="*/ 1055 h 1586"/>
                <a:gd name="T78" fmla="*/ 816 w 1081"/>
                <a:gd name="T79" fmla="*/ 1028 h 1586"/>
                <a:gd name="T80" fmla="*/ 865 w 1081"/>
                <a:gd name="T81" fmla="*/ 1044 h 1586"/>
                <a:gd name="T82" fmla="*/ 891 w 1081"/>
                <a:gd name="T83" fmla="*/ 1028 h 1586"/>
                <a:gd name="T84" fmla="*/ 945 w 1081"/>
                <a:gd name="T85" fmla="*/ 1040 h 1586"/>
                <a:gd name="T86" fmla="*/ 971 w 1081"/>
                <a:gd name="T87" fmla="*/ 1044 h 1586"/>
                <a:gd name="T88" fmla="*/ 1014 w 1081"/>
                <a:gd name="T89" fmla="*/ 1028 h 1586"/>
                <a:gd name="T90" fmla="*/ 1058 w 1081"/>
                <a:gd name="T91" fmla="*/ 1035 h 1586"/>
                <a:gd name="T92" fmla="*/ 1081 w 1081"/>
                <a:gd name="T93" fmla="*/ 1073 h 1586"/>
                <a:gd name="T94" fmla="*/ 495 w 1081"/>
                <a:gd name="T95" fmla="*/ 1505 h 158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1"/>
                <a:gd name="T145" fmla="*/ 0 h 1586"/>
                <a:gd name="T146" fmla="*/ 1081 w 1081"/>
                <a:gd name="T147" fmla="*/ 1586 h 158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1" h="1586">
                  <a:moveTo>
                    <a:pt x="0" y="1414"/>
                  </a:moveTo>
                  <a:lnTo>
                    <a:pt x="90" y="1046"/>
                  </a:lnTo>
                  <a:lnTo>
                    <a:pt x="113" y="1019"/>
                  </a:lnTo>
                  <a:lnTo>
                    <a:pt x="113" y="995"/>
                  </a:lnTo>
                  <a:lnTo>
                    <a:pt x="119" y="995"/>
                  </a:lnTo>
                  <a:lnTo>
                    <a:pt x="123" y="986"/>
                  </a:lnTo>
                  <a:lnTo>
                    <a:pt x="130" y="974"/>
                  </a:lnTo>
                  <a:lnTo>
                    <a:pt x="116" y="959"/>
                  </a:lnTo>
                  <a:lnTo>
                    <a:pt x="93" y="947"/>
                  </a:lnTo>
                  <a:lnTo>
                    <a:pt x="86" y="935"/>
                  </a:lnTo>
                  <a:lnTo>
                    <a:pt x="93" y="911"/>
                  </a:lnTo>
                  <a:lnTo>
                    <a:pt x="133" y="853"/>
                  </a:lnTo>
                  <a:lnTo>
                    <a:pt x="160" y="845"/>
                  </a:lnTo>
                  <a:lnTo>
                    <a:pt x="176" y="827"/>
                  </a:lnTo>
                  <a:lnTo>
                    <a:pt x="180" y="814"/>
                  </a:lnTo>
                  <a:lnTo>
                    <a:pt x="192" y="799"/>
                  </a:lnTo>
                  <a:lnTo>
                    <a:pt x="270" y="691"/>
                  </a:lnTo>
                  <a:lnTo>
                    <a:pt x="266" y="663"/>
                  </a:lnTo>
                  <a:lnTo>
                    <a:pt x="250" y="652"/>
                  </a:lnTo>
                  <a:lnTo>
                    <a:pt x="233" y="645"/>
                  </a:lnTo>
                  <a:lnTo>
                    <a:pt x="220" y="628"/>
                  </a:lnTo>
                  <a:lnTo>
                    <a:pt x="216" y="609"/>
                  </a:lnTo>
                  <a:lnTo>
                    <a:pt x="213" y="582"/>
                  </a:lnTo>
                  <a:lnTo>
                    <a:pt x="220" y="573"/>
                  </a:lnTo>
                  <a:lnTo>
                    <a:pt x="226" y="564"/>
                  </a:lnTo>
                  <a:lnTo>
                    <a:pt x="213" y="546"/>
                  </a:lnTo>
                  <a:lnTo>
                    <a:pt x="213" y="528"/>
                  </a:lnTo>
                  <a:lnTo>
                    <a:pt x="220" y="522"/>
                  </a:lnTo>
                  <a:lnTo>
                    <a:pt x="349" y="0"/>
                  </a:lnTo>
                  <a:lnTo>
                    <a:pt x="346" y="0"/>
                  </a:lnTo>
                  <a:lnTo>
                    <a:pt x="489" y="34"/>
                  </a:lnTo>
                  <a:lnTo>
                    <a:pt x="452" y="232"/>
                  </a:lnTo>
                  <a:lnTo>
                    <a:pt x="476" y="287"/>
                  </a:lnTo>
                  <a:lnTo>
                    <a:pt x="486" y="319"/>
                  </a:lnTo>
                  <a:lnTo>
                    <a:pt x="476" y="341"/>
                  </a:lnTo>
                  <a:lnTo>
                    <a:pt x="466" y="350"/>
                  </a:lnTo>
                  <a:lnTo>
                    <a:pt x="479" y="362"/>
                  </a:lnTo>
                  <a:lnTo>
                    <a:pt x="495" y="383"/>
                  </a:lnTo>
                  <a:lnTo>
                    <a:pt x="535" y="419"/>
                  </a:lnTo>
                  <a:lnTo>
                    <a:pt x="562" y="473"/>
                  </a:lnTo>
                  <a:lnTo>
                    <a:pt x="569" y="498"/>
                  </a:lnTo>
                  <a:lnTo>
                    <a:pt x="582" y="525"/>
                  </a:lnTo>
                  <a:lnTo>
                    <a:pt x="605" y="525"/>
                  </a:lnTo>
                  <a:lnTo>
                    <a:pt x="605" y="543"/>
                  </a:lnTo>
                  <a:lnTo>
                    <a:pt x="642" y="546"/>
                  </a:lnTo>
                  <a:lnTo>
                    <a:pt x="652" y="558"/>
                  </a:lnTo>
                  <a:lnTo>
                    <a:pt x="615" y="624"/>
                  </a:lnTo>
                  <a:lnTo>
                    <a:pt x="619" y="636"/>
                  </a:lnTo>
                  <a:lnTo>
                    <a:pt x="605" y="645"/>
                  </a:lnTo>
                  <a:lnTo>
                    <a:pt x="603" y="678"/>
                  </a:lnTo>
                  <a:lnTo>
                    <a:pt x="605" y="682"/>
                  </a:lnTo>
                  <a:lnTo>
                    <a:pt x="605" y="700"/>
                  </a:lnTo>
                  <a:lnTo>
                    <a:pt x="579" y="715"/>
                  </a:lnTo>
                  <a:lnTo>
                    <a:pt x="579" y="733"/>
                  </a:lnTo>
                  <a:lnTo>
                    <a:pt x="582" y="745"/>
                  </a:lnTo>
                  <a:lnTo>
                    <a:pt x="572" y="763"/>
                  </a:lnTo>
                  <a:lnTo>
                    <a:pt x="605" y="790"/>
                  </a:lnTo>
                  <a:lnTo>
                    <a:pt x="615" y="787"/>
                  </a:lnTo>
                  <a:lnTo>
                    <a:pt x="661" y="754"/>
                  </a:lnTo>
                  <a:lnTo>
                    <a:pt x="669" y="748"/>
                  </a:lnTo>
                  <a:lnTo>
                    <a:pt x="675" y="754"/>
                  </a:lnTo>
                  <a:lnTo>
                    <a:pt x="682" y="769"/>
                  </a:lnTo>
                  <a:lnTo>
                    <a:pt x="688" y="772"/>
                  </a:lnTo>
                  <a:lnTo>
                    <a:pt x="695" y="778"/>
                  </a:lnTo>
                  <a:lnTo>
                    <a:pt x="692" y="805"/>
                  </a:lnTo>
                  <a:lnTo>
                    <a:pt x="692" y="845"/>
                  </a:lnTo>
                  <a:lnTo>
                    <a:pt x="702" y="871"/>
                  </a:lnTo>
                  <a:lnTo>
                    <a:pt x="722" y="895"/>
                  </a:lnTo>
                  <a:lnTo>
                    <a:pt x="719" y="911"/>
                  </a:lnTo>
                  <a:lnTo>
                    <a:pt x="708" y="929"/>
                  </a:lnTo>
                  <a:lnTo>
                    <a:pt x="725" y="953"/>
                  </a:lnTo>
                  <a:lnTo>
                    <a:pt x="745" y="953"/>
                  </a:lnTo>
                  <a:lnTo>
                    <a:pt x="761" y="974"/>
                  </a:lnTo>
                  <a:lnTo>
                    <a:pt x="765" y="986"/>
                  </a:lnTo>
                  <a:lnTo>
                    <a:pt x="758" y="1013"/>
                  </a:lnTo>
                  <a:lnTo>
                    <a:pt x="758" y="1019"/>
                  </a:lnTo>
                  <a:lnTo>
                    <a:pt x="772" y="1044"/>
                  </a:lnTo>
                  <a:lnTo>
                    <a:pt x="792" y="1055"/>
                  </a:lnTo>
                  <a:lnTo>
                    <a:pt x="801" y="1035"/>
                  </a:lnTo>
                  <a:lnTo>
                    <a:pt x="816" y="1028"/>
                  </a:lnTo>
                  <a:lnTo>
                    <a:pt x="848" y="1040"/>
                  </a:lnTo>
                  <a:lnTo>
                    <a:pt x="865" y="1044"/>
                  </a:lnTo>
                  <a:lnTo>
                    <a:pt x="881" y="1031"/>
                  </a:lnTo>
                  <a:lnTo>
                    <a:pt x="891" y="1028"/>
                  </a:lnTo>
                  <a:lnTo>
                    <a:pt x="901" y="1037"/>
                  </a:lnTo>
                  <a:lnTo>
                    <a:pt x="945" y="1040"/>
                  </a:lnTo>
                  <a:lnTo>
                    <a:pt x="964" y="1049"/>
                  </a:lnTo>
                  <a:lnTo>
                    <a:pt x="971" y="1044"/>
                  </a:lnTo>
                  <a:lnTo>
                    <a:pt x="1018" y="1046"/>
                  </a:lnTo>
                  <a:lnTo>
                    <a:pt x="1014" y="1028"/>
                  </a:lnTo>
                  <a:lnTo>
                    <a:pt x="1035" y="1013"/>
                  </a:lnTo>
                  <a:lnTo>
                    <a:pt x="1058" y="1035"/>
                  </a:lnTo>
                  <a:lnTo>
                    <a:pt x="1064" y="1061"/>
                  </a:lnTo>
                  <a:lnTo>
                    <a:pt x="1081" y="1073"/>
                  </a:lnTo>
                  <a:lnTo>
                    <a:pt x="998" y="1586"/>
                  </a:lnTo>
                  <a:lnTo>
                    <a:pt x="495" y="1505"/>
                  </a:lnTo>
                  <a:lnTo>
                    <a:pt x="0" y="141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6" name="Freeform 48"/>
            <p:cNvSpPr>
              <a:spLocks noChangeAspect="1"/>
            </p:cNvSpPr>
            <p:nvPr/>
          </p:nvSpPr>
          <p:spPr bwMode="auto">
            <a:xfrm>
              <a:off x="3295" y="2262"/>
              <a:ext cx="1851" cy="1065"/>
            </a:xfrm>
            <a:custGeom>
              <a:avLst/>
              <a:gdLst>
                <a:gd name="T0" fmla="*/ 647 w 1851"/>
                <a:gd name="T1" fmla="*/ 938 h 1065"/>
                <a:gd name="T2" fmla="*/ 614 w 1851"/>
                <a:gd name="T3" fmla="*/ 1029 h 1065"/>
                <a:gd name="T4" fmla="*/ 584 w 1851"/>
                <a:gd name="T5" fmla="*/ 980 h 1065"/>
                <a:gd name="T6" fmla="*/ 568 w 1851"/>
                <a:gd name="T7" fmla="*/ 1013 h 1065"/>
                <a:gd name="T8" fmla="*/ 514 w 1851"/>
                <a:gd name="T9" fmla="*/ 1016 h 1065"/>
                <a:gd name="T10" fmla="*/ 451 w 1851"/>
                <a:gd name="T11" fmla="*/ 1004 h 1065"/>
                <a:gd name="T12" fmla="*/ 431 w 1851"/>
                <a:gd name="T13" fmla="*/ 998 h 1065"/>
                <a:gd name="T14" fmla="*/ 397 w 1851"/>
                <a:gd name="T15" fmla="*/ 1007 h 1065"/>
                <a:gd name="T16" fmla="*/ 351 w 1851"/>
                <a:gd name="T17" fmla="*/ 1002 h 1065"/>
                <a:gd name="T18" fmla="*/ 321 w 1851"/>
                <a:gd name="T19" fmla="*/ 1010 h 1065"/>
                <a:gd name="T20" fmla="*/ 307 w 1851"/>
                <a:gd name="T21" fmla="*/ 980 h 1065"/>
                <a:gd name="T22" fmla="*/ 311 w 1851"/>
                <a:gd name="T23" fmla="*/ 941 h 1065"/>
                <a:gd name="T24" fmla="*/ 274 w 1851"/>
                <a:gd name="T25" fmla="*/ 920 h 1065"/>
                <a:gd name="T26" fmla="*/ 268 w 1851"/>
                <a:gd name="T27" fmla="*/ 877 h 1065"/>
                <a:gd name="T28" fmla="*/ 251 w 1851"/>
                <a:gd name="T29" fmla="*/ 839 h 1065"/>
                <a:gd name="T30" fmla="*/ 241 w 1851"/>
                <a:gd name="T31" fmla="*/ 772 h 1065"/>
                <a:gd name="T32" fmla="*/ 237 w 1851"/>
                <a:gd name="T33" fmla="*/ 739 h 1065"/>
                <a:gd name="T34" fmla="*/ 224 w 1851"/>
                <a:gd name="T35" fmla="*/ 721 h 1065"/>
                <a:gd name="T36" fmla="*/ 211 w 1851"/>
                <a:gd name="T37" fmla="*/ 721 h 1065"/>
                <a:gd name="T38" fmla="*/ 154 w 1851"/>
                <a:gd name="T39" fmla="*/ 757 h 1065"/>
                <a:gd name="T40" fmla="*/ 131 w 1851"/>
                <a:gd name="T41" fmla="*/ 712 h 1065"/>
                <a:gd name="T42" fmla="*/ 128 w 1851"/>
                <a:gd name="T43" fmla="*/ 682 h 1065"/>
                <a:gd name="T44" fmla="*/ 154 w 1851"/>
                <a:gd name="T45" fmla="*/ 649 h 1065"/>
                <a:gd name="T46" fmla="*/ 154 w 1851"/>
                <a:gd name="T47" fmla="*/ 612 h 1065"/>
                <a:gd name="T48" fmla="*/ 164 w 1851"/>
                <a:gd name="T49" fmla="*/ 591 h 1065"/>
                <a:gd name="T50" fmla="*/ 190 w 1851"/>
                <a:gd name="T51" fmla="*/ 513 h 1065"/>
                <a:gd name="T52" fmla="*/ 154 w 1851"/>
                <a:gd name="T53" fmla="*/ 492 h 1065"/>
                <a:gd name="T54" fmla="*/ 118 w 1851"/>
                <a:gd name="T55" fmla="*/ 465 h 1065"/>
                <a:gd name="T56" fmla="*/ 84 w 1851"/>
                <a:gd name="T57" fmla="*/ 386 h 1065"/>
                <a:gd name="T58" fmla="*/ 27 w 1851"/>
                <a:gd name="T59" fmla="*/ 329 h 1065"/>
                <a:gd name="T60" fmla="*/ 24 w 1851"/>
                <a:gd name="T61" fmla="*/ 308 h 1065"/>
                <a:gd name="T62" fmla="*/ 24 w 1851"/>
                <a:gd name="T63" fmla="*/ 254 h 1065"/>
                <a:gd name="T64" fmla="*/ 37 w 1851"/>
                <a:gd name="T65" fmla="*/ 0 h 1065"/>
                <a:gd name="T66" fmla="*/ 661 w 1851"/>
                <a:gd name="T67" fmla="*/ 96 h 1065"/>
                <a:gd name="T68" fmla="*/ 1851 w 1851"/>
                <a:gd name="T69" fmla="*/ 236 h 1065"/>
                <a:gd name="T70" fmla="*/ 1778 w 1851"/>
                <a:gd name="T71" fmla="*/ 1065 h 106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851"/>
                <a:gd name="T109" fmla="*/ 0 h 1065"/>
                <a:gd name="T110" fmla="*/ 1851 w 1851"/>
                <a:gd name="T111" fmla="*/ 1065 h 106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851" h="1065">
                  <a:moveTo>
                    <a:pt x="1778" y="1065"/>
                  </a:moveTo>
                  <a:lnTo>
                    <a:pt x="647" y="938"/>
                  </a:lnTo>
                  <a:lnTo>
                    <a:pt x="631" y="1040"/>
                  </a:lnTo>
                  <a:lnTo>
                    <a:pt x="614" y="1029"/>
                  </a:lnTo>
                  <a:lnTo>
                    <a:pt x="608" y="1002"/>
                  </a:lnTo>
                  <a:lnTo>
                    <a:pt x="584" y="980"/>
                  </a:lnTo>
                  <a:lnTo>
                    <a:pt x="564" y="995"/>
                  </a:lnTo>
                  <a:lnTo>
                    <a:pt x="568" y="1013"/>
                  </a:lnTo>
                  <a:lnTo>
                    <a:pt x="521" y="1010"/>
                  </a:lnTo>
                  <a:lnTo>
                    <a:pt x="514" y="1016"/>
                  </a:lnTo>
                  <a:lnTo>
                    <a:pt x="494" y="1007"/>
                  </a:lnTo>
                  <a:lnTo>
                    <a:pt x="451" y="1004"/>
                  </a:lnTo>
                  <a:lnTo>
                    <a:pt x="441" y="995"/>
                  </a:lnTo>
                  <a:lnTo>
                    <a:pt x="431" y="998"/>
                  </a:lnTo>
                  <a:lnTo>
                    <a:pt x="415" y="1010"/>
                  </a:lnTo>
                  <a:lnTo>
                    <a:pt x="397" y="1007"/>
                  </a:lnTo>
                  <a:lnTo>
                    <a:pt x="364" y="995"/>
                  </a:lnTo>
                  <a:lnTo>
                    <a:pt x="351" y="1002"/>
                  </a:lnTo>
                  <a:lnTo>
                    <a:pt x="341" y="1023"/>
                  </a:lnTo>
                  <a:lnTo>
                    <a:pt x="321" y="1010"/>
                  </a:lnTo>
                  <a:lnTo>
                    <a:pt x="307" y="986"/>
                  </a:lnTo>
                  <a:lnTo>
                    <a:pt x="307" y="980"/>
                  </a:lnTo>
                  <a:lnTo>
                    <a:pt x="314" y="953"/>
                  </a:lnTo>
                  <a:lnTo>
                    <a:pt x="311" y="941"/>
                  </a:lnTo>
                  <a:lnTo>
                    <a:pt x="294" y="920"/>
                  </a:lnTo>
                  <a:lnTo>
                    <a:pt x="274" y="920"/>
                  </a:lnTo>
                  <a:lnTo>
                    <a:pt x="258" y="896"/>
                  </a:lnTo>
                  <a:lnTo>
                    <a:pt x="268" y="877"/>
                  </a:lnTo>
                  <a:lnTo>
                    <a:pt x="271" y="862"/>
                  </a:lnTo>
                  <a:lnTo>
                    <a:pt x="251" y="839"/>
                  </a:lnTo>
                  <a:lnTo>
                    <a:pt x="241" y="812"/>
                  </a:lnTo>
                  <a:lnTo>
                    <a:pt x="241" y="772"/>
                  </a:lnTo>
                  <a:lnTo>
                    <a:pt x="244" y="745"/>
                  </a:lnTo>
                  <a:lnTo>
                    <a:pt x="237" y="739"/>
                  </a:lnTo>
                  <a:lnTo>
                    <a:pt x="231" y="736"/>
                  </a:lnTo>
                  <a:lnTo>
                    <a:pt x="224" y="721"/>
                  </a:lnTo>
                  <a:lnTo>
                    <a:pt x="217" y="715"/>
                  </a:lnTo>
                  <a:lnTo>
                    <a:pt x="211" y="721"/>
                  </a:lnTo>
                  <a:lnTo>
                    <a:pt x="164" y="754"/>
                  </a:lnTo>
                  <a:lnTo>
                    <a:pt x="154" y="757"/>
                  </a:lnTo>
                  <a:lnTo>
                    <a:pt x="121" y="730"/>
                  </a:lnTo>
                  <a:lnTo>
                    <a:pt x="131" y="712"/>
                  </a:lnTo>
                  <a:lnTo>
                    <a:pt x="128" y="700"/>
                  </a:lnTo>
                  <a:lnTo>
                    <a:pt x="128" y="682"/>
                  </a:lnTo>
                  <a:lnTo>
                    <a:pt x="154" y="666"/>
                  </a:lnTo>
                  <a:lnTo>
                    <a:pt x="154" y="649"/>
                  </a:lnTo>
                  <a:lnTo>
                    <a:pt x="151" y="646"/>
                  </a:lnTo>
                  <a:lnTo>
                    <a:pt x="154" y="612"/>
                  </a:lnTo>
                  <a:lnTo>
                    <a:pt x="167" y="603"/>
                  </a:lnTo>
                  <a:lnTo>
                    <a:pt x="164" y="591"/>
                  </a:lnTo>
                  <a:lnTo>
                    <a:pt x="201" y="525"/>
                  </a:lnTo>
                  <a:lnTo>
                    <a:pt x="190" y="513"/>
                  </a:lnTo>
                  <a:lnTo>
                    <a:pt x="154" y="509"/>
                  </a:lnTo>
                  <a:lnTo>
                    <a:pt x="154" y="492"/>
                  </a:lnTo>
                  <a:lnTo>
                    <a:pt x="131" y="492"/>
                  </a:lnTo>
                  <a:lnTo>
                    <a:pt x="118" y="465"/>
                  </a:lnTo>
                  <a:lnTo>
                    <a:pt x="111" y="441"/>
                  </a:lnTo>
                  <a:lnTo>
                    <a:pt x="84" y="386"/>
                  </a:lnTo>
                  <a:lnTo>
                    <a:pt x="44" y="350"/>
                  </a:lnTo>
                  <a:lnTo>
                    <a:pt x="27" y="329"/>
                  </a:lnTo>
                  <a:lnTo>
                    <a:pt x="14" y="317"/>
                  </a:lnTo>
                  <a:lnTo>
                    <a:pt x="24" y="308"/>
                  </a:lnTo>
                  <a:lnTo>
                    <a:pt x="34" y="287"/>
                  </a:lnTo>
                  <a:lnTo>
                    <a:pt x="24" y="254"/>
                  </a:lnTo>
                  <a:lnTo>
                    <a:pt x="0" y="199"/>
                  </a:lnTo>
                  <a:lnTo>
                    <a:pt x="37" y="0"/>
                  </a:lnTo>
                  <a:lnTo>
                    <a:pt x="207" y="27"/>
                  </a:lnTo>
                  <a:lnTo>
                    <a:pt x="661" y="96"/>
                  </a:lnTo>
                  <a:lnTo>
                    <a:pt x="1128" y="169"/>
                  </a:lnTo>
                  <a:lnTo>
                    <a:pt x="1851" y="236"/>
                  </a:lnTo>
                  <a:lnTo>
                    <a:pt x="1795" y="862"/>
                  </a:lnTo>
                  <a:lnTo>
                    <a:pt x="1778" y="106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7" name="Freeform 49"/>
            <p:cNvSpPr>
              <a:spLocks noChangeAspect="1"/>
            </p:cNvSpPr>
            <p:nvPr/>
          </p:nvSpPr>
          <p:spPr bwMode="auto">
            <a:xfrm>
              <a:off x="3295" y="2262"/>
              <a:ext cx="1851" cy="1066"/>
            </a:xfrm>
            <a:custGeom>
              <a:avLst/>
              <a:gdLst>
                <a:gd name="T0" fmla="*/ 648 w 1851"/>
                <a:gd name="T1" fmla="*/ 940 h 1066"/>
                <a:gd name="T2" fmla="*/ 614 w 1851"/>
                <a:gd name="T3" fmla="*/ 1030 h 1066"/>
                <a:gd name="T4" fmla="*/ 585 w 1851"/>
                <a:gd name="T5" fmla="*/ 982 h 1066"/>
                <a:gd name="T6" fmla="*/ 568 w 1851"/>
                <a:gd name="T7" fmla="*/ 1015 h 1066"/>
                <a:gd name="T8" fmla="*/ 514 w 1851"/>
                <a:gd name="T9" fmla="*/ 1018 h 1066"/>
                <a:gd name="T10" fmla="*/ 451 w 1851"/>
                <a:gd name="T11" fmla="*/ 1006 h 1066"/>
                <a:gd name="T12" fmla="*/ 431 w 1851"/>
                <a:gd name="T13" fmla="*/ 1000 h 1066"/>
                <a:gd name="T14" fmla="*/ 398 w 1851"/>
                <a:gd name="T15" fmla="*/ 1009 h 1066"/>
                <a:gd name="T16" fmla="*/ 351 w 1851"/>
                <a:gd name="T17" fmla="*/ 1003 h 1066"/>
                <a:gd name="T18" fmla="*/ 321 w 1851"/>
                <a:gd name="T19" fmla="*/ 1012 h 1066"/>
                <a:gd name="T20" fmla="*/ 308 w 1851"/>
                <a:gd name="T21" fmla="*/ 982 h 1066"/>
                <a:gd name="T22" fmla="*/ 311 w 1851"/>
                <a:gd name="T23" fmla="*/ 942 h 1066"/>
                <a:gd name="T24" fmla="*/ 274 w 1851"/>
                <a:gd name="T25" fmla="*/ 921 h 1066"/>
                <a:gd name="T26" fmla="*/ 268 w 1851"/>
                <a:gd name="T27" fmla="*/ 879 h 1066"/>
                <a:gd name="T28" fmla="*/ 251 w 1851"/>
                <a:gd name="T29" fmla="*/ 840 h 1066"/>
                <a:gd name="T30" fmla="*/ 241 w 1851"/>
                <a:gd name="T31" fmla="*/ 773 h 1066"/>
                <a:gd name="T32" fmla="*/ 237 w 1851"/>
                <a:gd name="T33" fmla="*/ 740 h 1066"/>
                <a:gd name="T34" fmla="*/ 224 w 1851"/>
                <a:gd name="T35" fmla="*/ 722 h 1066"/>
                <a:gd name="T36" fmla="*/ 211 w 1851"/>
                <a:gd name="T37" fmla="*/ 722 h 1066"/>
                <a:gd name="T38" fmla="*/ 155 w 1851"/>
                <a:gd name="T39" fmla="*/ 758 h 1066"/>
                <a:gd name="T40" fmla="*/ 131 w 1851"/>
                <a:gd name="T41" fmla="*/ 713 h 1066"/>
                <a:gd name="T42" fmla="*/ 128 w 1851"/>
                <a:gd name="T43" fmla="*/ 683 h 1066"/>
                <a:gd name="T44" fmla="*/ 155 w 1851"/>
                <a:gd name="T45" fmla="*/ 649 h 1066"/>
                <a:gd name="T46" fmla="*/ 155 w 1851"/>
                <a:gd name="T47" fmla="*/ 613 h 1066"/>
                <a:gd name="T48" fmla="*/ 164 w 1851"/>
                <a:gd name="T49" fmla="*/ 591 h 1066"/>
                <a:gd name="T50" fmla="*/ 191 w 1851"/>
                <a:gd name="T51" fmla="*/ 513 h 1066"/>
                <a:gd name="T52" fmla="*/ 155 w 1851"/>
                <a:gd name="T53" fmla="*/ 493 h 1066"/>
                <a:gd name="T54" fmla="*/ 118 w 1851"/>
                <a:gd name="T55" fmla="*/ 465 h 1066"/>
                <a:gd name="T56" fmla="*/ 84 w 1851"/>
                <a:gd name="T57" fmla="*/ 387 h 1066"/>
                <a:gd name="T58" fmla="*/ 27 w 1851"/>
                <a:gd name="T59" fmla="*/ 329 h 1066"/>
                <a:gd name="T60" fmla="*/ 24 w 1851"/>
                <a:gd name="T61" fmla="*/ 308 h 1066"/>
                <a:gd name="T62" fmla="*/ 24 w 1851"/>
                <a:gd name="T63" fmla="*/ 254 h 1066"/>
                <a:gd name="T64" fmla="*/ 37 w 1851"/>
                <a:gd name="T65" fmla="*/ 0 h 1066"/>
                <a:gd name="T66" fmla="*/ 661 w 1851"/>
                <a:gd name="T67" fmla="*/ 97 h 1066"/>
                <a:gd name="T68" fmla="*/ 1851 w 1851"/>
                <a:gd name="T69" fmla="*/ 236 h 1066"/>
                <a:gd name="T70" fmla="*/ 1778 w 1851"/>
                <a:gd name="T71" fmla="*/ 1066 h 106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851"/>
                <a:gd name="T109" fmla="*/ 0 h 1066"/>
                <a:gd name="T110" fmla="*/ 1851 w 1851"/>
                <a:gd name="T111" fmla="*/ 1066 h 106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851" h="1066">
                  <a:moveTo>
                    <a:pt x="1778" y="1066"/>
                  </a:moveTo>
                  <a:lnTo>
                    <a:pt x="648" y="940"/>
                  </a:lnTo>
                  <a:lnTo>
                    <a:pt x="631" y="1042"/>
                  </a:lnTo>
                  <a:lnTo>
                    <a:pt x="614" y="1030"/>
                  </a:lnTo>
                  <a:lnTo>
                    <a:pt x="608" y="1003"/>
                  </a:lnTo>
                  <a:lnTo>
                    <a:pt x="585" y="982"/>
                  </a:lnTo>
                  <a:lnTo>
                    <a:pt x="564" y="996"/>
                  </a:lnTo>
                  <a:lnTo>
                    <a:pt x="568" y="1015"/>
                  </a:lnTo>
                  <a:lnTo>
                    <a:pt x="521" y="1012"/>
                  </a:lnTo>
                  <a:lnTo>
                    <a:pt x="514" y="1018"/>
                  </a:lnTo>
                  <a:lnTo>
                    <a:pt x="494" y="1009"/>
                  </a:lnTo>
                  <a:lnTo>
                    <a:pt x="451" y="1006"/>
                  </a:lnTo>
                  <a:lnTo>
                    <a:pt x="441" y="996"/>
                  </a:lnTo>
                  <a:lnTo>
                    <a:pt x="431" y="1000"/>
                  </a:lnTo>
                  <a:lnTo>
                    <a:pt x="415" y="1012"/>
                  </a:lnTo>
                  <a:lnTo>
                    <a:pt x="398" y="1009"/>
                  </a:lnTo>
                  <a:lnTo>
                    <a:pt x="365" y="996"/>
                  </a:lnTo>
                  <a:lnTo>
                    <a:pt x="351" y="1003"/>
                  </a:lnTo>
                  <a:lnTo>
                    <a:pt x="341" y="1024"/>
                  </a:lnTo>
                  <a:lnTo>
                    <a:pt x="321" y="1012"/>
                  </a:lnTo>
                  <a:lnTo>
                    <a:pt x="308" y="988"/>
                  </a:lnTo>
                  <a:lnTo>
                    <a:pt x="308" y="982"/>
                  </a:lnTo>
                  <a:lnTo>
                    <a:pt x="314" y="954"/>
                  </a:lnTo>
                  <a:lnTo>
                    <a:pt x="311" y="942"/>
                  </a:lnTo>
                  <a:lnTo>
                    <a:pt x="294" y="921"/>
                  </a:lnTo>
                  <a:lnTo>
                    <a:pt x="274" y="921"/>
                  </a:lnTo>
                  <a:lnTo>
                    <a:pt x="258" y="897"/>
                  </a:lnTo>
                  <a:lnTo>
                    <a:pt x="268" y="879"/>
                  </a:lnTo>
                  <a:lnTo>
                    <a:pt x="271" y="863"/>
                  </a:lnTo>
                  <a:lnTo>
                    <a:pt x="251" y="840"/>
                  </a:lnTo>
                  <a:lnTo>
                    <a:pt x="241" y="813"/>
                  </a:lnTo>
                  <a:lnTo>
                    <a:pt x="241" y="773"/>
                  </a:lnTo>
                  <a:lnTo>
                    <a:pt x="244" y="746"/>
                  </a:lnTo>
                  <a:lnTo>
                    <a:pt x="237" y="740"/>
                  </a:lnTo>
                  <a:lnTo>
                    <a:pt x="231" y="737"/>
                  </a:lnTo>
                  <a:lnTo>
                    <a:pt x="224" y="722"/>
                  </a:lnTo>
                  <a:lnTo>
                    <a:pt x="218" y="716"/>
                  </a:lnTo>
                  <a:lnTo>
                    <a:pt x="211" y="722"/>
                  </a:lnTo>
                  <a:lnTo>
                    <a:pt x="164" y="755"/>
                  </a:lnTo>
                  <a:lnTo>
                    <a:pt x="155" y="758"/>
                  </a:lnTo>
                  <a:lnTo>
                    <a:pt x="120" y="731"/>
                  </a:lnTo>
                  <a:lnTo>
                    <a:pt x="131" y="713"/>
                  </a:lnTo>
                  <a:lnTo>
                    <a:pt x="128" y="701"/>
                  </a:lnTo>
                  <a:lnTo>
                    <a:pt x="128" y="683"/>
                  </a:lnTo>
                  <a:lnTo>
                    <a:pt x="155" y="668"/>
                  </a:lnTo>
                  <a:lnTo>
                    <a:pt x="155" y="649"/>
                  </a:lnTo>
                  <a:lnTo>
                    <a:pt x="151" y="646"/>
                  </a:lnTo>
                  <a:lnTo>
                    <a:pt x="155" y="613"/>
                  </a:lnTo>
                  <a:lnTo>
                    <a:pt x="168" y="604"/>
                  </a:lnTo>
                  <a:lnTo>
                    <a:pt x="164" y="591"/>
                  </a:lnTo>
                  <a:lnTo>
                    <a:pt x="201" y="526"/>
                  </a:lnTo>
                  <a:lnTo>
                    <a:pt x="191" y="513"/>
                  </a:lnTo>
                  <a:lnTo>
                    <a:pt x="155" y="510"/>
                  </a:lnTo>
                  <a:lnTo>
                    <a:pt x="155" y="493"/>
                  </a:lnTo>
                  <a:lnTo>
                    <a:pt x="131" y="493"/>
                  </a:lnTo>
                  <a:lnTo>
                    <a:pt x="118" y="465"/>
                  </a:lnTo>
                  <a:lnTo>
                    <a:pt x="111" y="441"/>
                  </a:lnTo>
                  <a:lnTo>
                    <a:pt x="84" y="387"/>
                  </a:lnTo>
                  <a:lnTo>
                    <a:pt x="44" y="351"/>
                  </a:lnTo>
                  <a:lnTo>
                    <a:pt x="27" y="329"/>
                  </a:lnTo>
                  <a:lnTo>
                    <a:pt x="14" y="318"/>
                  </a:lnTo>
                  <a:lnTo>
                    <a:pt x="24" y="308"/>
                  </a:lnTo>
                  <a:lnTo>
                    <a:pt x="35" y="287"/>
                  </a:lnTo>
                  <a:lnTo>
                    <a:pt x="24" y="254"/>
                  </a:lnTo>
                  <a:lnTo>
                    <a:pt x="0" y="199"/>
                  </a:lnTo>
                  <a:lnTo>
                    <a:pt x="37" y="0"/>
                  </a:lnTo>
                  <a:lnTo>
                    <a:pt x="207" y="27"/>
                  </a:lnTo>
                  <a:lnTo>
                    <a:pt x="661" y="97"/>
                  </a:lnTo>
                  <a:lnTo>
                    <a:pt x="1128" y="169"/>
                  </a:lnTo>
                  <a:lnTo>
                    <a:pt x="1851" y="236"/>
                  </a:lnTo>
                  <a:lnTo>
                    <a:pt x="1795" y="863"/>
                  </a:lnTo>
                  <a:lnTo>
                    <a:pt x="1778" y="10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8" name="Freeform 50"/>
            <p:cNvSpPr>
              <a:spLocks noChangeAspect="1"/>
            </p:cNvSpPr>
            <p:nvPr/>
          </p:nvSpPr>
          <p:spPr bwMode="auto">
            <a:xfrm>
              <a:off x="3295" y="2262"/>
              <a:ext cx="1851" cy="1066"/>
            </a:xfrm>
            <a:custGeom>
              <a:avLst/>
              <a:gdLst>
                <a:gd name="T0" fmla="*/ 648 w 1851"/>
                <a:gd name="T1" fmla="*/ 940 h 1066"/>
                <a:gd name="T2" fmla="*/ 614 w 1851"/>
                <a:gd name="T3" fmla="*/ 1030 h 1066"/>
                <a:gd name="T4" fmla="*/ 585 w 1851"/>
                <a:gd name="T5" fmla="*/ 982 h 1066"/>
                <a:gd name="T6" fmla="*/ 568 w 1851"/>
                <a:gd name="T7" fmla="*/ 1015 h 1066"/>
                <a:gd name="T8" fmla="*/ 514 w 1851"/>
                <a:gd name="T9" fmla="*/ 1018 h 1066"/>
                <a:gd name="T10" fmla="*/ 451 w 1851"/>
                <a:gd name="T11" fmla="*/ 1006 h 1066"/>
                <a:gd name="T12" fmla="*/ 431 w 1851"/>
                <a:gd name="T13" fmla="*/ 1000 h 1066"/>
                <a:gd name="T14" fmla="*/ 398 w 1851"/>
                <a:gd name="T15" fmla="*/ 1009 h 1066"/>
                <a:gd name="T16" fmla="*/ 351 w 1851"/>
                <a:gd name="T17" fmla="*/ 1003 h 1066"/>
                <a:gd name="T18" fmla="*/ 321 w 1851"/>
                <a:gd name="T19" fmla="*/ 1012 h 1066"/>
                <a:gd name="T20" fmla="*/ 308 w 1851"/>
                <a:gd name="T21" fmla="*/ 982 h 1066"/>
                <a:gd name="T22" fmla="*/ 311 w 1851"/>
                <a:gd name="T23" fmla="*/ 942 h 1066"/>
                <a:gd name="T24" fmla="*/ 274 w 1851"/>
                <a:gd name="T25" fmla="*/ 921 h 1066"/>
                <a:gd name="T26" fmla="*/ 268 w 1851"/>
                <a:gd name="T27" fmla="*/ 879 h 1066"/>
                <a:gd name="T28" fmla="*/ 251 w 1851"/>
                <a:gd name="T29" fmla="*/ 840 h 1066"/>
                <a:gd name="T30" fmla="*/ 241 w 1851"/>
                <a:gd name="T31" fmla="*/ 773 h 1066"/>
                <a:gd name="T32" fmla="*/ 237 w 1851"/>
                <a:gd name="T33" fmla="*/ 740 h 1066"/>
                <a:gd name="T34" fmla="*/ 224 w 1851"/>
                <a:gd name="T35" fmla="*/ 722 h 1066"/>
                <a:gd name="T36" fmla="*/ 211 w 1851"/>
                <a:gd name="T37" fmla="*/ 722 h 1066"/>
                <a:gd name="T38" fmla="*/ 155 w 1851"/>
                <a:gd name="T39" fmla="*/ 758 h 1066"/>
                <a:gd name="T40" fmla="*/ 131 w 1851"/>
                <a:gd name="T41" fmla="*/ 713 h 1066"/>
                <a:gd name="T42" fmla="*/ 128 w 1851"/>
                <a:gd name="T43" fmla="*/ 683 h 1066"/>
                <a:gd name="T44" fmla="*/ 155 w 1851"/>
                <a:gd name="T45" fmla="*/ 649 h 1066"/>
                <a:gd name="T46" fmla="*/ 155 w 1851"/>
                <a:gd name="T47" fmla="*/ 613 h 1066"/>
                <a:gd name="T48" fmla="*/ 164 w 1851"/>
                <a:gd name="T49" fmla="*/ 591 h 1066"/>
                <a:gd name="T50" fmla="*/ 191 w 1851"/>
                <a:gd name="T51" fmla="*/ 513 h 1066"/>
                <a:gd name="T52" fmla="*/ 155 w 1851"/>
                <a:gd name="T53" fmla="*/ 493 h 1066"/>
                <a:gd name="T54" fmla="*/ 118 w 1851"/>
                <a:gd name="T55" fmla="*/ 465 h 1066"/>
                <a:gd name="T56" fmla="*/ 84 w 1851"/>
                <a:gd name="T57" fmla="*/ 387 h 1066"/>
                <a:gd name="T58" fmla="*/ 27 w 1851"/>
                <a:gd name="T59" fmla="*/ 329 h 1066"/>
                <a:gd name="T60" fmla="*/ 24 w 1851"/>
                <a:gd name="T61" fmla="*/ 308 h 1066"/>
                <a:gd name="T62" fmla="*/ 24 w 1851"/>
                <a:gd name="T63" fmla="*/ 254 h 1066"/>
                <a:gd name="T64" fmla="*/ 37 w 1851"/>
                <a:gd name="T65" fmla="*/ 0 h 1066"/>
                <a:gd name="T66" fmla="*/ 661 w 1851"/>
                <a:gd name="T67" fmla="*/ 97 h 1066"/>
                <a:gd name="T68" fmla="*/ 1851 w 1851"/>
                <a:gd name="T69" fmla="*/ 236 h 1066"/>
                <a:gd name="T70" fmla="*/ 1778 w 1851"/>
                <a:gd name="T71" fmla="*/ 1066 h 106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851"/>
                <a:gd name="T109" fmla="*/ 0 h 1066"/>
                <a:gd name="T110" fmla="*/ 1851 w 1851"/>
                <a:gd name="T111" fmla="*/ 1066 h 106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851" h="1066">
                  <a:moveTo>
                    <a:pt x="1778" y="1066"/>
                  </a:moveTo>
                  <a:lnTo>
                    <a:pt x="648" y="940"/>
                  </a:lnTo>
                  <a:lnTo>
                    <a:pt x="631" y="1042"/>
                  </a:lnTo>
                  <a:lnTo>
                    <a:pt x="614" y="1030"/>
                  </a:lnTo>
                  <a:lnTo>
                    <a:pt x="608" y="1003"/>
                  </a:lnTo>
                  <a:lnTo>
                    <a:pt x="585" y="982"/>
                  </a:lnTo>
                  <a:lnTo>
                    <a:pt x="564" y="996"/>
                  </a:lnTo>
                  <a:lnTo>
                    <a:pt x="568" y="1015"/>
                  </a:lnTo>
                  <a:lnTo>
                    <a:pt x="521" y="1012"/>
                  </a:lnTo>
                  <a:lnTo>
                    <a:pt x="514" y="1018"/>
                  </a:lnTo>
                  <a:lnTo>
                    <a:pt x="494" y="1009"/>
                  </a:lnTo>
                  <a:lnTo>
                    <a:pt x="451" y="1006"/>
                  </a:lnTo>
                  <a:lnTo>
                    <a:pt x="441" y="996"/>
                  </a:lnTo>
                  <a:lnTo>
                    <a:pt x="431" y="1000"/>
                  </a:lnTo>
                  <a:lnTo>
                    <a:pt x="415" y="1012"/>
                  </a:lnTo>
                  <a:lnTo>
                    <a:pt x="398" y="1009"/>
                  </a:lnTo>
                  <a:lnTo>
                    <a:pt x="365" y="996"/>
                  </a:lnTo>
                  <a:lnTo>
                    <a:pt x="351" y="1003"/>
                  </a:lnTo>
                  <a:lnTo>
                    <a:pt x="341" y="1024"/>
                  </a:lnTo>
                  <a:lnTo>
                    <a:pt x="321" y="1012"/>
                  </a:lnTo>
                  <a:lnTo>
                    <a:pt x="308" y="988"/>
                  </a:lnTo>
                  <a:lnTo>
                    <a:pt x="308" y="982"/>
                  </a:lnTo>
                  <a:lnTo>
                    <a:pt x="314" y="954"/>
                  </a:lnTo>
                  <a:lnTo>
                    <a:pt x="311" y="942"/>
                  </a:lnTo>
                  <a:lnTo>
                    <a:pt x="294" y="921"/>
                  </a:lnTo>
                  <a:lnTo>
                    <a:pt x="274" y="921"/>
                  </a:lnTo>
                  <a:lnTo>
                    <a:pt x="258" y="897"/>
                  </a:lnTo>
                  <a:lnTo>
                    <a:pt x="268" y="879"/>
                  </a:lnTo>
                  <a:lnTo>
                    <a:pt x="271" y="863"/>
                  </a:lnTo>
                  <a:lnTo>
                    <a:pt x="251" y="840"/>
                  </a:lnTo>
                  <a:lnTo>
                    <a:pt x="241" y="813"/>
                  </a:lnTo>
                  <a:lnTo>
                    <a:pt x="241" y="773"/>
                  </a:lnTo>
                  <a:lnTo>
                    <a:pt x="244" y="746"/>
                  </a:lnTo>
                  <a:lnTo>
                    <a:pt x="237" y="740"/>
                  </a:lnTo>
                  <a:lnTo>
                    <a:pt x="231" y="737"/>
                  </a:lnTo>
                  <a:lnTo>
                    <a:pt x="224" y="722"/>
                  </a:lnTo>
                  <a:lnTo>
                    <a:pt x="218" y="716"/>
                  </a:lnTo>
                  <a:lnTo>
                    <a:pt x="211" y="722"/>
                  </a:lnTo>
                  <a:lnTo>
                    <a:pt x="164" y="755"/>
                  </a:lnTo>
                  <a:lnTo>
                    <a:pt x="155" y="758"/>
                  </a:lnTo>
                  <a:lnTo>
                    <a:pt x="120" y="731"/>
                  </a:lnTo>
                  <a:lnTo>
                    <a:pt x="131" y="713"/>
                  </a:lnTo>
                  <a:lnTo>
                    <a:pt x="128" y="701"/>
                  </a:lnTo>
                  <a:lnTo>
                    <a:pt x="128" y="683"/>
                  </a:lnTo>
                  <a:lnTo>
                    <a:pt x="155" y="668"/>
                  </a:lnTo>
                  <a:lnTo>
                    <a:pt x="155" y="649"/>
                  </a:lnTo>
                  <a:lnTo>
                    <a:pt x="151" y="646"/>
                  </a:lnTo>
                  <a:lnTo>
                    <a:pt x="155" y="613"/>
                  </a:lnTo>
                  <a:lnTo>
                    <a:pt x="168" y="604"/>
                  </a:lnTo>
                  <a:lnTo>
                    <a:pt x="164" y="591"/>
                  </a:lnTo>
                  <a:lnTo>
                    <a:pt x="201" y="526"/>
                  </a:lnTo>
                  <a:lnTo>
                    <a:pt x="191" y="513"/>
                  </a:lnTo>
                  <a:lnTo>
                    <a:pt x="155" y="510"/>
                  </a:lnTo>
                  <a:lnTo>
                    <a:pt x="155" y="493"/>
                  </a:lnTo>
                  <a:lnTo>
                    <a:pt x="131" y="493"/>
                  </a:lnTo>
                  <a:lnTo>
                    <a:pt x="118" y="465"/>
                  </a:lnTo>
                  <a:lnTo>
                    <a:pt x="111" y="441"/>
                  </a:lnTo>
                  <a:lnTo>
                    <a:pt x="84" y="387"/>
                  </a:lnTo>
                  <a:lnTo>
                    <a:pt x="44" y="351"/>
                  </a:lnTo>
                  <a:lnTo>
                    <a:pt x="27" y="329"/>
                  </a:lnTo>
                  <a:lnTo>
                    <a:pt x="14" y="318"/>
                  </a:lnTo>
                  <a:lnTo>
                    <a:pt x="24" y="308"/>
                  </a:lnTo>
                  <a:lnTo>
                    <a:pt x="35" y="287"/>
                  </a:lnTo>
                  <a:lnTo>
                    <a:pt x="24" y="254"/>
                  </a:lnTo>
                  <a:lnTo>
                    <a:pt x="0" y="199"/>
                  </a:lnTo>
                  <a:lnTo>
                    <a:pt x="37" y="0"/>
                  </a:lnTo>
                  <a:lnTo>
                    <a:pt x="207" y="27"/>
                  </a:lnTo>
                  <a:lnTo>
                    <a:pt x="661" y="97"/>
                  </a:lnTo>
                  <a:lnTo>
                    <a:pt x="1128" y="169"/>
                  </a:lnTo>
                  <a:lnTo>
                    <a:pt x="1851" y="236"/>
                  </a:lnTo>
                  <a:lnTo>
                    <a:pt x="1795" y="863"/>
                  </a:lnTo>
                  <a:lnTo>
                    <a:pt x="1778" y="106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9" name="Freeform 51"/>
            <p:cNvSpPr>
              <a:spLocks noChangeAspect="1"/>
            </p:cNvSpPr>
            <p:nvPr/>
          </p:nvSpPr>
          <p:spPr bwMode="auto">
            <a:xfrm>
              <a:off x="3805" y="3200"/>
              <a:ext cx="1265" cy="945"/>
            </a:xfrm>
            <a:custGeom>
              <a:avLst/>
              <a:gdLst>
                <a:gd name="T0" fmla="*/ 1186 w 1265"/>
                <a:gd name="T1" fmla="*/ 945 h 945"/>
                <a:gd name="T2" fmla="*/ 1225 w 1265"/>
                <a:gd name="T3" fmla="*/ 533 h 945"/>
                <a:gd name="T4" fmla="*/ 1265 w 1265"/>
                <a:gd name="T5" fmla="*/ 126 h 945"/>
                <a:gd name="T6" fmla="*/ 136 w 1265"/>
                <a:gd name="T7" fmla="*/ 0 h 945"/>
                <a:gd name="T8" fmla="*/ 120 w 1265"/>
                <a:gd name="T9" fmla="*/ 101 h 945"/>
                <a:gd name="T10" fmla="*/ 36 w 1265"/>
                <a:gd name="T11" fmla="*/ 614 h 945"/>
                <a:gd name="T12" fmla="*/ 0 w 1265"/>
                <a:gd name="T13" fmla="*/ 812 h 945"/>
                <a:gd name="T14" fmla="*/ 337 w 1265"/>
                <a:gd name="T15" fmla="*/ 860 h 945"/>
                <a:gd name="T16" fmla="*/ 1186 w 1265"/>
                <a:gd name="T17" fmla="*/ 945 h 9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5"/>
                <a:gd name="T28" fmla="*/ 0 h 945"/>
                <a:gd name="T29" fmla="*/ 1265 w 1265"/>
                <a:gd name="T30" fmla="*/ 945 h 9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5" h="945">
                  <a:moveTo>
                    <a:pt x="1186" y="945"/>
                  </a:moveTo>
                  <a:lnTo>
                    <a:pt x="1225" y="533"/>
                  </a:lnTo>
                  <a:lnTo>
                    <a:pt x="1265" y="126"/>
                  </a:lnTo>
                  <a:lnTo>
                    <a:pt x="136" y="0"/>
                  </a:lnTo>
                  <a:lnTo>
                    <a:pt x="120" y="101"/>
                  </a:lnTo>
                  <a:lnTo>
                    <a:pt x="36" y="614"/>
                  </a:lnTo>
                  <a:lnTo>
                    <a:pt x="0" y="812"/>
                  </a:lnTo>
                  <a:lnTo>
                    <a:pt x="337" y="860"/>
                  </a:lnTo>
                  <a:lnTo>
                    <a:pt x="1186" y="94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0" name="Freeform 52"/>
            <p:cNvSpPr>
              <a:spLocks noChangeAspect="1"/>
            </p:cNvSpPr>
            <p:nvPr/>
          </p:nvSpPr>
          <p:spPr bwMode="auto">
            <a:xfrm>
              <a:off x="3807" y="3200"/>
              <a:ext cx="1265" cy="951"/>
            </a:xfrm>
            <a:custGeom>
              <a:avLst/>
              <a:gdLst>
                <a:gd name="T0" fmla="*/ 1186 w 1265"/>
                <a:gd name="T1" fmla="*/ 951 h 951"/>
                <a:gd name="T2" fmla="*/ 1224 w 1265"/>
                <a:gd name="T3" fmla="*/ 536 h 951"/>
                <a:gd name="T4" fmla="*/ 1265 w 1265"/>
                <a:gd name="T5" fmla="*/ 127 h 951"/>
                <a:gd name="T6" fmla="*/ 136 w 1265"/>
                <a:gd name="T7" fmla="*/ 0 h 951"/>
                <a:gd name="T8" fmla="*/ 120 w 1265"/>
                <a:gd name="T9" fmla="*/ 102 h 951"/>
                <a:gd name="T10" fmla="*/ 36 w 1265"/>
                <a:gd name="T11" fmla="*/ 617 h 951"/>
                <a:gd name="T12" fmla="*/ 0 w 1265"/>
                <a:gd name="T13" fmla="*/ 817 h 951"/>
                <a:gd name="T14" fmla="*/ 336 w 1265"/>
                <a:gd name="T15" fmla="*/ 866 h 951"/>
                <a:gd name="T16" fmla="*/ 1186 w 1265"/>
                <a:gd name="T17" fmla="*/ 951 h 9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5"/>
                <a:gd name="T28" fmla="*/ 0 h 951"/>
                <a:gd name="T29" fmla="*/ 1265 w 1265"/>
                <a:gd name="T30" fmla="*/ 951 h 9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5" h="951">
                  <a:moveTo>
                    <a:pt x="1186" y="951"/>
                  </a:moveTo>
                  <a:lnTo>
                    <a:pt x="1224" y="536"/>
                  </a:lnTo>
                  <a:lnTo>
                    <a:pt x="1265" y="127"/>
                  </a:lnTo>
                  <a:lnTo>
                    <a:pt x="136" y="0"/>
                  </a:lnTo>
                  <a:lnTo>
                    <a:pt x="120" y="102"/>
                  </a:lnTo>
                  <a:lnTo>
                    <a:pt x="36" y="617"/>
                  </a:lnTo>
                  <a:lnTo>
                    <a:pt x="0" y="817"/>
                  </a:lnTo>
                  <a:lnTo>
                    <a:pt x="336" y="866"/>
                  </a:lnTo>
                  <a:lnTo>
                    <a:pt x="1186" y="95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1" name="Freeform 53"/>
            <p:cNvSpPr>
              <a:spLocks noChangeAspect="1"/>
            </p:cNvSpPr>
            <p:nvPr/>
          </p:nvSpPr>
          <p:spPr bwMode="auto">
            <a:xfrm>
              <a:off x="3807" y="3200"/>
              <a:ext cx="1265" cy="951"/>
            </a:xfrm>
            <a:custGeom>
              <a:avLst/>
              <a:gdLst>
                <a:gd name="T0" fmla="*/ 1186 w 1265"/>
                <a:gd name="T1" fmla="*/ 951 h 951"/>
                <a:gd name="T2" fmla="*/ 1224 w 1265"/>
                <a:gd name="T3" fmla="*/ 536 h 951"/>
                <a:gd name="T4" fmla="*/ 1265 w 1265"/>
                <a:gd name="T5" fmla="*/ 127 h 951"/>
                <a:gd name="T6" fmla="*/ 136 w 1265"/>
                <a:gd name="T7" fmla="*/ 0 h 951"/>
                <a:gd name="T8" fmla="*/ 120 w 1265"/>
                <a:gd name="T9" fmla="*/ 102 h 951"/>
                <a:gd name="T10" fmla="*/ 36 w 1265"/>
                <a:gd name="T11" fmla="*/ 617 h 951"/>
                <a:gd name="T12" fmla="*/ 0 w 1265"/>
                <a:gd name="T13" fmla="*/ 817 h 951"/>
                <a:gd name="T14" fmla="*/ 336 w 1265"/>
                <a:gd name="T15" fmla="*/ 866 h 951"/>
                <a:gd name="T16" fmla="*/ 1186 w 1265"/>
                <a:gd name="T17" fmla="*/ 951 h 9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5"/>
                <a:gd name="T28" fmla="*/ 0 h 951"/>
                <a:gd name="T29" fmla="*/ 1265 w 1265"/>
                <a:gd name="T30" fmla="*/ 951 h 9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5" h="951">
                  <a:moveTo>
                    <a:pt x="1186" y="951"/>
                  </a:moveTo>
                  <a:lnTo>
                    <a:pt x="1224" y="536"/>
                  </a:lnTo>
                  <a:lnTo>
                    <a:pt x="1265" y="127"/>
                  </a:lnTo>
                  <a:lnTo>
                    <a:pt x="136" y="0"/>
                  </a:lnTo>
                  <a:lnTo>
                    <a:pt x="120" y="102"/>
                  </a:lnTo>
                  <a:lnTo>
                    <a:pt x="36" y="617"/>
                  </a:lnTo>
                  <a:lnTo>
                    <a:pt x="0" y="817"/>
                  </a:lnTo>
                  <a:lnTo>
                    <a:pt x="336" y="866"/>
                  </a:lnTo>
                  <a:lnTo>
                    <a:pt x="1186" y="951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2" name="Freeform 54"/>
            <p:cNvSpPr>
              <a:spLocks noChangeAspect="1"/>
            </p:cNvSpPr>
            <p:nvPr/>
          </p:nvSpPr>
          <p:spPr bwMode="auto">
            <a:xfrm>
              <a:off x="2183" y="3539"/>
              <a:ext cx="1155" cy="1606"/>
            </a:xfrm>
            <a:custGeom>
              <a:avLst/>
              <a:gdLst>
                <a:gd name="T0" fmla="*/ 174 w 1155"/>
                <a:gd name="T1" fmla="*/ 0 h 1606"/>
                <a:gd name="T2" fmla="*/ 0 w 1155"/>
                <a:gd name="T3" fmla="*/ 609 h 1606"/>
                <a:gd name="T4" fmla="*/ 749 w 1155"/>
                <a:gd name="T5" fmla="*/ 1606 h 1606"/>
                <a:gd name="T6" fmla="*/ 749 w 1155"/>
                <a:gd name="T7" fmla="*/ 1594 h 1606"/>
                <a:gd name="T8" fmla="*/ 756 w 1155"/>
                <a:gd name="T9" fmla="*/ 1579 h 1606"/>
                <a:gd name="T10" fmla="*/ 769 w 1155"/>
                <a:gd name="T11" fmla="*/ 1540 h 1606"/>
                <a:gd name="T12" fmla="*/ 763 w 1155"/>
                <a:gd name="T13" fmla="*/ 1522 h 1606"/>
                <a:gd name="T14" fmla="*/ 772 w 1155"/>
                <a:gd name="T15" fmla="*/ 1426 h 1606"/>
                <a:gd name="T16" fmla="*/ 766 w 1155"/>
                <a:gd name="T17" fmla="*/ 1387 h 1606"/>
                <a:gd name="T18" fmla="*/ 772 w 1155"/>
                <a:gd name="T19" fmla="*/ 1378 h 1606"/>
                <a:gd name="T20" fmla="*/ 799 w 1155"/>
                <a:gd name="T21" fmla="*/ 1371 h 1606"/>
                <a:gd name="T22" fmla="*/ 836 w 1155"/>
                <a:gd name="T23" fmla="*/ 1380 h 1606"/>
                <a:gd name="T24" fmla="*/ 849 w 1155"/>
                <a:gd name="T25" fmla="*/ 1396 h 1606"/>
                <a:gd name="T26" fmla="*/ 849 w 1155"/>
                <a:gd name="T27" fmla="*/ 1402 h 1606"/>
                <a:gd name="T28" fmla="*/ 862 w 1155"/>
                <a:gd name="T29" fmla="*/ 1413 h 1606"/>
                <a:gd name="T30" fmla="*/ 883 w 1155"/>
                <a:gd name="T31" fmla="*/ 1413 h 1606"/>
                <a:gd name="T32" fmla="*/ 915 w 1155"/>
                <a:gd name="T33" fmla="*/ 1326 h 1606"/>
                <a:gd name="T34" fmla="*/ 936 w 1155"/>
                <a:gd name="T35" fmla="*/ 1218 h 1606"/>
                <a:gd name="T36" fmla="*/ 1155 w 1155"/>
                <a:gd name="T37" fmla="*/ 197 h 1606"/>
                <a:gd name="T38" fmla="*/ 659 w 1155"/>
                <a:gd name="T39" fmla="*/ 106 h 1606"/>
                <a:gd name="T40" fmla="*/ 174 w 1155"/>
                <a:gd name="T41" fmla="*/ 0 h 160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55"/>
                <a:gd name="T64" fmla="*/ 0 h 1606"/>
                <a:gd name="T65" fmla="*/ 1155 w 1155"/>
                <a:gd name="T66" fmla="*/ 1606 h 160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55" h="1606">
                  <a:moveTo>
                    <a:pt x="174" y="0"/>
                  </a:moveTo>
                  <a:lnTo>
                    <a:pt x="0" y="609"/>
                  </a:lnTo>
                  <a:lnTo>
                    <a:pt x="749" y="1606"/>
                  </a:lnTo>
                  <a:lnTo>
                    <a:pt x="749" y="1594"/>
                  </a:lnTo>
                  <a:lnTo>
                    <a:pt x="756" y="1579"/>
                  </a:lnTo>
                  <a:lnTo>
                    <a:pt x="769" y="1540"/>
                  </a:lnTo>
                  <a:lnTo>
                    <a:pt x="763" y="1522"/>
                  </a:lnTo>
                  <a:lnTo>
                    <a:pt x="772" y="1426"/>
                  </a:lnTo>
                  <a:lnTo>
                    <a:pt x="766" y="1387"/>
                  </a:lnTo>
                  <a:lnTo>
                    <a:pt x="772" y="1378"/>
                  </a:lnTo>
                  <a:lnTo>
                    <a:pt x="799" y="1371"/>
                  </a:lnTo>
                  <a:lnTo>
                    <a:pt x="836" y="1380"/>
                  </a:lnTo>
                  <a:lnTo>
                    <a:pt x="849" y="1396"/>
                  </a:lnTo>
                  <a:lnTo>
                    <a:pt x="849" y="1402"/>
                  </a:lnTo>
                  <a:lnTo>
                    <a:pt x="862" y="1413"/>
                  </a:lnTo>
                  <a:lnTo>
                    <a:pt x="883" y="1413"/>
                  </a:lnTo>
                  <a:lnTo>
                    <a:pt x="915" y="1326"/>
                  </a:lnTo>
                  <a:lnTo>
                    <a:pt x="936" y="1218"/>
                  </a:lnTo>
                  <a:lnTo>
                    <a:pt x="1155" y="197"/>
                  </a:lnTo>
                  <a:lnTo>
                    <a:pt x="659" y="106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3" name="Freeform 55"/>
            <p:cNvSpPr>
              <a:spLocks noChangeAspect="1"/>
            </p:cNvSpPr>
            <p:nvPr/>
          </p:nvSpPr>
          <p:spPr bwMode="auto">
            <a:xfrm>
              <a:off x="2183" y="3539"/>
              <a:ext cx="1155" cy="1606"/>
            </a:xfrm>
            <a:custGeom>
              <a:avLst/>
              <a:gdLst>
                <a:gd name="T0" fmla="*/ 174 w 1155"/>
                <a:gd name="T1" fmla="*/ 0 h 1606"/>
                <a:gd name="T2" fmla="*/ 0 w 1155"/>
                <a:gd name="T3" fmla="*/ 609 h 1606"/>
                <a:gd name="T4" fmla="*/ 750 w 1155"/>
                <a:gd name="T5" fmla="*/ 1606 h 1606"/>
                <a:gd name="T6" fmla="*/ 750 w 1155"/>
                <a:gd name="T7" fmla="*/ 1594 h 1606"/>
                <a:gd name="T8" fmla="*/ 756 w 1155"/>
                <a:gd name="T9" fmla="*/ 1579 h 1606"/>
                <a:gd name="T10" fmla="*/ 769 w 1155"/>
                <a:gd name="T11" fmla="*/ 1540 h 1606"/>
                <a:gd name="T12" fmla="*/ 763 w 1155"/>
                <a:gd name="T13" fmla="*/ 1522 h 1606"/>
                <a:gd name="T14" fmla="*/ 772 w 1155"/>
                <a:gd name="T15" fmla="*/ 1425 h 1606"/>
                <a:gd name="T16" fmla="*/ 766 w 1155"/>
                <a:gd name="T17" fmla="*/ 1386 h 1606"/>
                <a:gd name="T18" fmla="*/ 772 w 1155"/>
                <a:gd name="T19" fmla="*/ 1377 h 1606"/>
                <a:gd name="T20" fmla="*/ 799 w 1155"/>
                <a:gd name="T21" fmla="*/ 1371 h 1606"/>
                <a:gd name="T22" fmla="*/ 836 w 1155"/>
                <a:gd name="T23" fmla="*/ 1380 h 1606"/>
                <a:gd name="T24" fmla="*/ 849 w 1155"/>
                <a:gd name="T25" fmla="*/ 1396 h 1606"/>
                <a:gd name="T26" fmla="*/ 849 w 1155"/>
                <a:gd name="T27" fmla="*/ 1401 h 1606"/>
                <a:gd name="T28" fmla="*/ 862 w 1155"/>
                <a:gd name="T29" fmla="*/ 1413 h 1606"/>
                <a:gd name="T30" fmla="*/ 883 w 1155"/>
                <a:gd name="T31" fmla="*/ 1413 h 1606"/>
                <a:gd name="T32" fmla="*/ 916 w 1155"/>
                <a:gd name="T33" fmla="*/ 1326 h 1606"/>
                <a:gd name="T34" fmla="*/ 936 w 1155"/>
                <a:gd name="T35" fmla="*/ 1217 h 1606"/>
                <a:gd name="T36" fmla="*/ 1155 w 1155"/>
                <a:gd name="T37" fmla="*/ 197 h 1606"/>
                <a:gd name="T38" fmla="*/ 659 w 1155"/>
                <a:gd name="T39" fmla="*/ 106 h 1606"/>
                <a:gd name="T40" fmla="*/ 174 w 1155"/>
                <a:gd name="T41" fmla="*/ 0 h 160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55"/>
                <a:gd name="T64" fmla="*/ 0 h 1606"/>
                <a:gd name="T65" fmla="*/ 1155 w 1155"/>
                <a:gd name="T66" fmla="*/ 1606 h 160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55" h="1606">
                  <a:moveTo>
                    <a:pt x="174" y="0"/>
                  </a:moveTo>
                  <a:lnTo>
                    <a:pt x="0" y="609"/>
                  </a:lnTo>
                  <a:lnTo>
                    <a:pt x="750" y="1606"/>
                  </a:lnTo>
                  <a:lnTo>
                    <a:pt x="750" y="1594"/>
                  </a:lnTo>
                  <a:lnTo>
                    <a:pt x="756" y="1579"/>
                  </a:lnTo>
                  <a:lnTo>
                    <a:pt x="769" y="1540"/>
                  </a:lnTo>
                  <a:lnTo>
                    <a:pt x="763" y="1522"/>
                  </a:lnTo>
                  <a:lnTo>
                    <a:pt x="772" y="1425"/>
                  </a:lnTo>
                  <a:lnTo>
                    <a:pt x="766" y="1386"/>
                  </a:lnTo>
                  <a:lnTo>
                    <a:pt x="772" y="1377"/>
                  </a:lnTo>
                  <a:lnTo>
                    <a:pt x="799" y="1371"/>
                  </a:lnTo>
                  <a:lnTo>
                    <a:pt x="836" y="1380"/>
                  </a:lnTo>
                  <a:lnTo>
                    <a:pt x="849" y="1396"/>
                  </a:lnTo>
                  <a:lnTo>
                    <a:pt x="849" y="1401"/>
                  </a:lnTo>
                  <a:lnTo>
                    <a:pt x="862" y="1413"/>
                  </a:lnTo>
                  <a:lnTo>
                    <a:pt x="883" y="1413"/>
                  </a:lnTo>
                  <a:lnTo>
                    <a:pt x="916" y="1326"/>
                  </a:lnTo>
                  <a:lnTo>
                    <a:pt x="936" y="1217"/>
                  </a:lnTo>
                  <a:lnTo>
                    <a:pt x="1155" y="197"/>
                  </a:lnTo>
                  <a:lnTo>
                    <a:pt x="659" y="106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4" name="Freeform 56"/>
            <p:cNvSpPr>
              <a:spLocks noChangeAspect="1"/>
            </p:cNvSpPr>
            <p:nvPr/>
          </p:nvSpPr>
          <p:spPr bwMode="auto">
            <a:xfrm>
              <a:off x="2183" y="3539"/>
              <a:ext cx="1155" cy="1606"/>
            </a:xfrm>
            <a:custGeom>
              <a:avLst/>
              <a:gdLst>
                <a:gd name="T0" fmla="*/ 174 w 1155"/>
                <a:gd name="T1" fmla="*/ 0 h 1606"/>
                <a:gd name="T2" fmla="*/ 0 w 1155"/>
                <a:gd name="T3" fmla="*/ 609 h 1606"/>
                <a:gd name="T4" fmla="*/ 750 w 1155"/>
                <a:gd name="T5" fmla="*/ 1606 h 1606"/>
                <a:gd name="T6" fmla="*/ 750 w 1155"/>
                <a:gd name="T7" fmla="*/ 1594 h 1606"/>
                <a:gd name="T8" fmla="*/ 756 w 1155"/>
                <a:gd name="T9" fmla="*/ 1579 h 1606"/>
                <a:gd name="T10" fmla="*/ 769 w 1155"/>
                <a:gd name="T11" fmla="*/ 1540 h 1606"/>
                <a:gd name="T12" fmla="*/ 763 w 1155"/>
                <a:gd name="T13" fmla="*/ 1522 h 1606"/>
                <a:gd name="T14" fmla="*/ 772 w 1155"/>
                <a:gd name="T15" fmla="*/ 1425 h 1606"/>
                <a:gd name="T16" fmla="*/ 766 w 1155"/>
                <a:gd name="T17" fmla="*/ 1386 h 1606"/>
                <a:gd name="T18" fmla="*/ 772 w 1155"/>
                <a:gd name="T19" fmla="*/ 1377 h 1606"/>
                <a:gd name="T20" fmla="*/ 799 w 1155"/>
                <a:gd name="T21" fmla="*/ 1371 h 1606"/>
                <a:gd name="T22" fmla="*/ 836 w 1155"/>
                <a:gd name="T23" fmla="*/ 1380 h 1606"/>
                <a:gd name="T24" fmla="*/ 849 w 1155"/>
                <a:gd name="T25" fmla="*/ 1396 h 1606"/>
                <a:gd name="T26" fmla="*/ 849 w 1155"/>
                <a:gd name="T27" fmla="*/ 1401 h 1606"/>
                <a:gd name="T28" fmla="*/ 862 w 1155"/>
                <a:gd name="T29" fmla="*/ 1413 h 1606"/>
                <a:gd name="T30" fmla="*/ 883 w 1155"/>
                <a:gd name="T31" fmla="*/ 1413 h 1606"/>
                <a:gd name="T32" fmla="*/ 916 w 1155"/>
                <a:gd name="T33" fmla="*/ 1326 h 1606"/>
                <a:gd name="T34" fmla="*/ 936 w 1155"/>
                <a:gd name="T35" fmla="*/ 1217 h 1606"/>
                <a:gd name="T36" fmla="*/ 1155 w 1155"/>
                <a:gd name="T37" fmla="*/ 197 h 1606"/>
                <a:gd name="T38" fmla="*/ 659 w 1155"/>
                <a:gd name="T39" fmla="*/ 106 h 1606"/>
                <a:gd name="T40" fmla="*/ 174 w 1155"/>
                <a:gd name="T41" fmla="*/ 0 h 160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55"/>
                <a:gd name="T64" fmla="*/ 0 h 1606"/>
                <a:gd name="T65" fmla="*/ 1155 w 1155"/>
                <a:gd name="T66" fmla="*/ 1606 h 160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55" h="1606">
                  <a:moveTo>
                    <a:pt x="174" y="0"/>
                  </a:moveTo>
                  <a:lnTo>
                    <a:pt x="0" y="609"/>
                  </a:lnTo>
                  <a:lnTo>
                    <a:pt x="750" y="1606"/>
                  </a:lnTo>
                  <a:lnTo>
                    <a:pt x="750" y="1594"/>
                  </a:lnTo>
                  <a:lnTo>
                    <a:pt x="756" y="1579"/>
                  </a:lnTo>
                  <a:lnTo>
                    <a:pt x="769" y="1540"/>
                  </a:lnTo>
                  <a:lnTo>
                    <a:pt x="763" y="1522"/>
                  </a:lnTo>
                  <a:lnTo>
                    <a:pt x="772" y="1425"/>
                  </a:lnTo>
                  <a:lnTo>
                    <a:pt x="766" y="1386"/>
                  </a:lnTo>
                  <a:lnTo>
                    <a:pt x="772" y="1377"/>
                  </a:lnTo>
                  <a:lnTo>
                    <a:pt x="799" y="1371"/>
                  </a:lnTo>
                  <a:lnTo>
                    <a:pt x="836" y="1380"/>
                  </a:lnTo>
                  <a:lnTo>
                    <a:pt x="849" y="1396"/>
                  </a:lnTo>
                  <a:lnTo>
                    <a:pt x="849" y="1401"/>
                  </a:lnTo>
                  <a:lnTo>
                    <a:pt x="862" y="1413"/>
                  </a:lnTo>
                  <a:lnTo>
                    <a:pt x="883" y="1413"/>
                  </a:lnTo>
                  <a:lnTo>
                    <a:pt x="916" y="1326"/>
                  </a:lnTo>
                  <a:lnTo>
                    <a:pt x="936" y="1217"/>
                  </a:lnTo>
                  <a:lnTo>
                    <a:pt x="1155" y="197"/>
                  </a:lnTo>
                  <a:lnTo>
                    <a:pt x="659" y="106"/>
                  </a:lnTo>
                  <a:lnTo>
                    <a:pt x="174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5" name="Freeform 57"/>
            <p:cNvSpPr>
              <a:spLocks noChangeAspect="1"/>
            </p:cNvSpPr>
            <p:nvPr/>
          </p:nvSpPr>
          <p:spPr bwMode="auto">
            <a:xfrm>
              <a:off x="2784" y="4756"/>
              <a:ext cx="1234" cy="1293"/>
            </a:xfrm>
            <a:custGeom>
              <a:avLst/>
              <a:gdLst>
                <a:gd name="T0" fmla="*/ 1050 w 1234"/>
                <a:gd name="T1" fmla="*/ 1293 h 1293"/>
                <a:gd name="T2" fmla="*/ 1234 w 1234"/>
                <a:gd name="T3" fmla="*/ 129 h 1293"/>
                <a:gd name="T4" fmla="*/ 336 w 1234"/>
                <a:gd name="T5" fmla="*/ 3 h 1293"/>
                <a:gd name="T6" fmla="*/ 336 w 1234"/>
                <a:gd name="T7" fmla="*/ 0 h 1293"/>
                <a:gd name="T8" fmla="*/ 316 w 1234"/>
                <a:gd name="T9" fmla="*/ 109 h 1293"/>
                <a:gd name="T10" fmla="*/ 283 w 1234"/>
                <a:gd name="T11" fmla="*/ 196 h 1293"/>
                <a:gd name="T12" fmla="*/ 263 w 1234"/>
                <a:gd name="T13" fmla="*/ 196 h 1293"/>
                <a:gd name="T14" fmla="*/ 249 w 1234"/>
                <a:gd name="T15" fmla="*/ 184 h 1293"/>
                <a:gd name="T16" fmla="*/ 249 w 1234"/>
                <a:gd name="T17" fmla="*/ 178 h 1293"/>
                <a:gd name="T18" fmla="*/ 236 w 1234"/>
                <a:gd name="T19" fmla="*/ 163 h 1293"/>
                <a:gd name="T20" fmla="*/ 199 w 1234"/>
                <a:gd name="T21" fmla="*/ 153 h 1293"/>
                <a:gd name="T22" fmla="*/ 173 w 1234"/>
                <a:gd name="T23" fmla="*/ 160 h 1293"/>
                <a:gd name="T24" fmla="*/ 166 w 1234"/>
                <a:gd name="T25" fmla="*/ 169 h 1293"/>
                <a:gd name="T26" fmla="*/ 173 w 1234"/>
                <a:gd name="T27" fmla="*/ 208 h 1293"/>
                <a:gd name="T28" fmla="*/ 163 w 1234"/>
                <a:gd name="T29" fmla="*/ 304 h 1293"/>
                <a:gd name="T30" fmla="*/ 170 w 1234"/>
                <a:gd name="T31" fmla="*/ 323 h 1293"/>
                <a:gd name="T32" fmla="*/ 156 w 1234"/>
                <a:gd name="T33" fmla="*/ 361 h 1293"/>
                <a:gd name="T34" fmla="*/ 149 w 1234"/>
                <a:gd name="T35" fmla="*/ 376 h 1293"/>
                <a:gd name="T36" fmla="*/ 149 w 1234"/>
                <a:gd name="T37" fmla="*/ 388 h 1293"/>
                <a:gd name="T38" fmla="*/ 149 w 1234"/>
                <a:gd name="T39" fmla="*/ 418 h 1293"/>
                <a:gd name="T40" fmla="*/ 149 w 1234"/>
                <a:gd name="T41" fmla="*/ 428 h 1293"/>
                <a:gd name="T42" fmla="*/ 149 w 1234"/>
                <a:gd name="T43" fmla="*/ 437 h 1293"/>
                <a:gd name="T44" fmla="*/ 163 w 1234"/>
                <a:gd name="T45" fmla="*/ 461 h 1293"/>
                <a:gd name="T46" fmla="*/ 163 w 1234"/>
                <a:gd name="T47" fmla="*/ 483 h 1293"/>
                <a:gd name="T48" fmla="*/ 170 w 1234"/>
                <a:gd name="T49" fmla="*/ 497 h 1293"/>
                <a:gd name="T50" fmla="*/ 176 w 1234"/>
                <a:gd name="T51" fmla="*/ 522 h 1293"/>
                <a:gd name="T52" fmla="*/ 186 w 1234"/>
                <a:gd name="T53" fmla="*/ 527 h 1293"/>
                <a:gd name="T54" fmla="*/ 199 w 1234"/>
                <a:gd name="T55" fmla="*/ 539 h 1293"/>
                <a:gd name="T56" fmla="*/ 199 w 1234"/>
                <a:gd name="T57" fmla="*/ 560 h 1293"/>
                <a:gd name="T58" fmla="*/ 199 w 1234"/>
                <a:gd name="T59" fmla="*/ 567 h 1293"/>
                <a:gd name="T60" fmla="*/ 190 w 1234"/>
                <a:gd name="T61" fmla="*/ 560 h 1293"/>
                <a:gd name="T62" fmla="*/ 170 w 1234"/>
                <a:gd name="T63" fmla="*/ 578 h 1293"/>
                <a:gd name="T64" fmla="*/ 143 w 1234"/>
                <a:gd name="T65" fmla="*/ 588 h 1293"/>
                <a:gd name="T66" fmla="*/ 120 w 1234"/>
                <a:gd name="T67" fmla="*/ 609 h 1293"/>
                <a:gd name="T68" fmla="*/ 106 w 1234"/>
                <a:gd name="T69" fmla="*/ 663 h 1293"/>
                <a:gd name="T70" fmla="*/ 70 w 1234"/>
                <a:gd name="T71" fmla="*/ 705 h 1293"/>
                <a:gd name="T72" fmla="*/ 53 w 1234"/>
                <a:gd name="T73" fmla="*/ 705 h 1293"/>
                <a:gd name="T74" fmla="*/ 49 w 1234"/>
                <a:gd name="T75" fmla="*/ 717 h 1293"/>
                <a:gd name="T76" fmla="*/ 56 w 1234"/>
                <a:gd name="T77" fmla="*/ 732 h 1293"/>
                <a:gd name="T78" fmla="*/ 53 w 1234"/>
                <a:gd name="T79" fmla="*/ 744 h 1293"/>
                <a:gd name="T80" fmla="*/ 46 w 1234"/>
                <a:gd name="T81" fmla="*/ 771 h 1293"/>
                <a:gd name="T82" fmla="*/ 49 w 1234"/>
                <a:gd name="T83" fmla="*/ 781 h 1293"/>
                <a:gd name="T84" fmla="*/ 76 w 1234"/>
                <a:gd name="T85" fmla="*/ 801 h 1293"/>
                <a:gd name="T86" fmla="*/ 80 w 1234"/>
                <a:gd name="T87" fmla="*/ 810 h 1293"/>
                <a:gd name="T88" fmla="*/ 73 w 1234"/>
                <a:gd name="T89" fmla="*/ 820 h 1293"/>
                <a:gd name="T90" fmla="*/ 70 w 1234"/>
                <a:gd name="T91" fmla="*/ 832 h 1293"/>
                <a:gd name="T92" fmla="*/ 53 w 1234"/>
                <a:gd name="T93" fmla="*/ 847 h 1293"/>
                <a:gd name="T94" fmla="*/ 46 w 1234"/>
                <a:gd name="T95" fmla="*/ 844 h 1293"/>
                <a:gd name="T96" fmla="*/ 16 w 1234"/>
                <a:gd name="T97" fmla="*/ 841 h 1293"/>
                <a:gd name="T98" fmla="*/ 0 w 1234"/>
                <a:gd name="T99" fmla="*/ 889 h 1293"/>
                <a:gd name="T100" fmla="*/ 665 w 1234"/>
                <a:gd name="T101" fmla="*/ 1238 h 1293"/>
                <a:gd name="T102" fmla="*/ 1050 w 1234"/>
                <a:gd name="T103" fmla="*/ 1293 h 12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34"/>
                <a:gd name="T157" fmla="*/ 0 h 1293"/>
                <a:gd name="T158" fmla="*/ 1234 w 1234"/>
                <a:gd name="T159" fmla="*/ 1293 h 129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34" h="1293">
                  <a:moveTo>
                    <a:pt x="1050" y="1293"/>
                  </a:moveTo>
                  <a:lnTo>
                    <a:pt x="1234" y="129"/>
                  </a:lnTo>
                  <a:lnTo>
                    <a:pt x="336" y="3"/>
                  </a:lnTo>
                  <a:lnTo>
                    <a:pt x="336" y="0"/>
                  </a:lnTo>
                  <a:lnTo>
                    <a:pt x="316" y="109"/>
                  </a:lnTo>
                  <a:lnTo>
                    <a:pt x="283" y="196"/>
                  </a:lnTo>
                  <a:lnTo>
                    <a:pt x="263" y="196"/>
                  </a:lnTo>
                  <a:lnTo>
                    <a:pt x="249" y="184"/>
                  </a:lnTo>
                  <a:lnTo>
                    <a:pt x="249" y="178"/>
                  </a:lnTo>
                  <a:lnTo>
                    <a:pt x="236" y="163"/>
                  </a:lnTo>
                  <a:lnTo>
                    <a:pt x="199" y="153"/>
                  </a:lnTo>
                  <a:lnTo>
                    <a:pt x="173" y="160"/>
                  </a:lnTo>
                  <a:lnTo>
                    <a:pt x="166" y="169"/>
                  </a:lnTo>
                  <a:lnTo>
                    <a:pt x="173" y="208"/>
                  </a:lnTo>
                  <a:lnTo>
                    <a:pt x="163" y="304"/>
                  </a:lnTo>
                  <a:lnTo>
                    <a:pt x="170" y="323"/>
                  </a:lnTo>
                  <a:lnTo>
                    <a:pt x="156" y="361"/>
                  </a:lnTo>
                  <a:lnTo>
                    <a:pt x="149" y="376"/>
                  </a:lnTo>
                  <a:lnTo>
                    <a:pt x="149" y="388"/>
                  </a:lnTo>
                  <a:lnTo>
                    <a:pt x="149" y="418"/>
                  </a:lnTo>
                  <a:lnTo>
                    <a:pt x="149" y="428"/>
                  </a:lnTo>
                  <a:lnTo>
                    <a:pt x="149" y="437"/>
                  </a:lnTo>
                  <a:lnTo>
                    <a:pt x="163" y="461"/>
                  </a:lnTo>
                  <a:lnTo>
                    <a:pt x="163" y="483"/>
                  </a:lnTo>
                  <a:lnTo>
                    <a:pt x="170" y="497"/>
                  </a:lnTo>
                  <a:lnTo>
                    <a:pt x="176" y="522"/>
                  </a:lnTo>
                  <a:lnTo>
                    <a:pt x="186" y="527"/>
                  </a:lnTo>
                  <a:lnTo>
                    <a:pt x="199" y="539"/>
                  </a:lnTo>
                  <a:lnTo>
                    <a:pt x="199" y="560"/>
                  </a:lnTo>
                  <a:lnTo>
                    <a:pt x="199" y="567"/>
                  </a:lnTo>
                  <a:lnTo>
                    <a:pt x="190" y="560"/>
                  </a:lnTo>
                  <a:lnTo>
                    <a:pt x="170" y="578"/>
                  </a:lnTo>
                  <a:lnTo>
                    <a:pt x="143" y="588"/>
                  </a:lnTo>
                  <a:lnTo>
                    <a:pt x="120" y="609"/>
                  </a:lnTo>
                  <a:lnTo>
                    <a:pt x="106" y="663"/>
                  </a:lnTo>
                  <a:lnTo>
                    <a:pt x="70" y="705"/>
                  </a:lnTo>
                  <a:lnTo>
                    <a:pt x="53" y="705"/>
                  </a:lnTo>
                  <a:lnTo>
                    <a:pt x="49" y="717"/>
                  </a:lnTo>
                  <a:lnTo>
                    <a:pt x="56" y="732"/>
                  </a:lnTo>
                  <a:lnTo>
                    <a:pt x="53" y="744"/>
                  </a:lnTo>
                  <a:lnTo>
                    <a:pt x="46" y="771"/>
                  </a:lnTo>
                  <a:lnTo>
                    <a:pt x="49" y="781"/>
                  </a:lnTo>
                  <a:lnTo>
                    <a:pt x="76" y="801"/>
                  </a:lnTo>
                  <a:lnTo>
                    <a:pt x="80" y="810"/>
                  </a:lnTo>
                  <a:lnTo>
                    <a:pt x="73" y="820"/>
                  </a:lnTo>
                  <a:lnTo>
                    <a:pt x="70" y="832"/>
                  </a:lnTo>
                  <a:lnTo>
                    <a:pt x="53" y="847"/>
                  </a:lnTo>
                  <a:lnTo>
                    <a:pt x="46" y="844"/>
                  </a:lnTo>
                  <a:lnTo>
                    <a:pt x="16" y="841"/>
                  </a:lnTo>
                  <a:lnTo>
                    <a:pt x="0" y="889"/>
                  </a:lnTo>
                  <a:lnTo>
                    <a:pt x="665" y="1238"/>
                  </a:lnTo>
                  <a:lnTo>
                    <a:pt x="1050" y="129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6" name="Freeform 58"/>
            <p:cNvSpPr>
              <a:spLocks noChangeAspect="1"/>
            </p:cNvSpPr>
            <p:nvPr/>
          </p:nvSpPr>
          <p:spPr bwMode="auto">
            <a:xfrm>
              <a:off x="2784" y="4756"/>
              <a:ext cx="1234" cy="1293"/>
            </a:xfrm>
            <a:custGeom>
              <a:avLst/>
              <a:gdLst>
                <a:gd name="T0" fmla="*/ 1051 w 1234"/>
                <a:gd name="T1" fmla="*/ 1293 h 1293"/>
                <a:gd name="T2" fmla="*/ 1234 w 1234"/>
                <a:gd name="T3" fmla="*/ 130 h 1293"/>
                <a:gd name="T4" fmla="*/ 336 w 1234"/>
                <a:gd name="T5" fmla="*/ 3 h 1293"/>
                <a:gd name="T6" fmla="*/ 336 w 1234"/>
                <a:gd name="T7" fmla="*/ 0 h 1293"/>
                <a:gd name="T8" fmla="*/ 316 w 1234"/>
                <a:gd name="T9" fmla="*/ 108 h 1293"/>
                <a:gd name="T10" fmla="*/ 283 w 1234"/>
                <a:gd name="T11" fmla="*/ 196 h 1293"/>
                <a:gd name="T12" fmla="*/ 263 w 1234"/>
                <a:gd name="T13" fmla="*/ 196 h 1293"/>
                <a:gd name="T14" fmla="*/ 250 w 1234"/>
                <a:gd name="T15" fmla="*/ 184 h 1293"/>
                <a:gd name="T16" fmla="*/ 250 w 1234"/>
                <a:gd name="T17" fmla="*/ 178 h 1293"/>
                <a:gd name="T18" fmla="*/ 236 w 1234"/>
                <a:gd name="T19" fmla="*/ 163 h 1293"/>
                <a:gd name="T20" fmla="*/ 199 w 1234"/>
                <a:gd name="T21" fmla="*/ 154 h 1293"/>
                <a:gd name="T22" fmla="*/ 173 w 1234"/>
                <a:gd name="T23" fmla="*/ 160 h 1293"/>
                <a:gd name="T24" fmla="*/ 167 w 1234"/>
                <a:gd name="T25" fmla="*/ 169 h 1293"/>
                <a:gd name="T26" fmla="*/ 173 w 1234"/>
                <a:gd name="T27" fmla="*/ 208 h 1293"/>
                <a:gd name="T28" fmla="*/ 163 w 1234"/>
                <a:gd name="T29" fmla="*/ 305 h 1293"/>
                <a:gd name="T30" fmla="*/ 170 w 1234"/>
                <a:gd name="T31" fmla="*/ 322 h 1293"/>
                <a:gd name="T32" fmla="*/ 156 w 1234"/>
                <a:gd name="T33" fmla="*/ 362 h 1293"/>
                <a:gd name="T34" fmla="*/ 150 w 1234"/>
                <a:gd name="T35" fmla="*/ 377 h 1293"/>
                <a:gd name="T36" fmla="*/ 150 w 1234"/>
                <a:gd name="T37" fmla="*/ 389 h 1293"/>
                <a:gd name="T38" fmla="*/ 150 w 1234"/>
                <a:gd name="T39" fmla="*/ 419 h 1293"/>
                <a:gd name="T40" fmla="*/ 150 w 1234"/>
                <a:gd name="T41" fmla="*/ 428 h 1293"/>
                <a:gd name="T42" fmla="*/ 150 w 1234"/>
                <a:gd name="T43" fmla="*/ 437 h 1293"/>
                <a:gd name="T44" fmla="*/ 163 w 1234"/>
                <a:gd name="T45" fmla="*/ 462 h 1293"/>
                <a:gd name="T46" fmla="*/ 163 w 1234"/>
                <a:gd name="T47" fmla="*/ 482 h 1293"/>
                <a:gd name="T48" fmla="*/ 170 w 1234"/>
                <a:gd name="T49" fmla="*/ 497 h 1293"/>
                <a:gd name="T50" fmla="*/ 176 w 1234"/>
                <a:gd name="T51" fmla="*/ 522 h 1293"/>
                <a:gd name="T52" fmla="*/ 187 w 1234"/>
                <a:gd name="T53" fmla="*/ 528 h 1293"/>
                <a:gd name="T54" fmla="*/ 199 w 1234"/>
                <a:gd name="T55" fmla="*/ 539 h 1293"/>
                <a:gd name="T56" fmla="*/ 199 w 1234"/>
                <a:gd name="T57" fmla="*/ 561 h 1293"/>
                <a:gd name="T58" fmla="*/ 199 w 1234"/>
                <a:gd name="T59" fmla="*/ 567 h 1293"/>
                <a:gd name="T60" fmla="*/ 190 w 1234"/>
                <a:gd name="T61" fmla="*/ 561 h 1293"/>
                <a:gd name="T62" fmla="*/ 170 w 1234"/>
                <a:gd name="T63" fmla="*/ 578 h 1293"/>
                <a:gd name="T64" fmla="*/ 143 w 1234"/>
                <a:gd name="T65" fmla="*/ 588 h 1293"/>
                <a:gd name="T66" fmla="*/ 120 w 1234"/>
                <a:gd name="T67" fmla="*/ 609 h 1293"/>
                <a:gd name="T68" fmla="*/ 106 w 1234"/>
                <a:gd name="T69" fmla="*/ 663 h 1293"/>
                <a:gd name="T70" fmla="*/ 70 w 1234"/>
                <a:gd name="T71" fmla="*/ 705 h 1293"/>
                <a:gd name="T72" fmla="*/ 53 w 1234"/>
                <a:gd name="T73" fmla="*/ 705 h 1293"/>
                <a:gd name="T74" fmla="*/ 50 w 1234"/>
                <a:gd name="T75" fmla="*/ 717 h 1293"/>
                <a:gd name="T76" fmla="*/ 56 w 1234"/>
                <a:gd name="T77" fmla="*/ 732 h 1293"/>
                <a:gd name="T78" fmla="*/ 53 w 1234"/>
                <a:gd name="T79" fmla="*/ 744 h 1293"/>
                <a:gd name="T80" fmla="*/ 47 w 1234"/>
                <a:gd name="T81" fmla="*/ 771 h 1293"/>
                <a:gd name="T82" fmla="*/ 50 w 1234"/>
                <a:gd name="T83" fmla="*/ 780 h 1293"/>
                <a:gd name="T84" fmla="*/ 77 w 1234"/>
                <a:gd name="T85" fmla="*/ 802 h 1293"/>
                <a:gd name="T86" fmla="*/ 80 w 1234"/>
                <a:gd name="T87" fmla="*/ 811 h 1293"/>
                <a:gd name="T88" fmla="*/ 73 w 1234"/>
                <a:gd name="T89" fmla="*/ 820 h 1293"/>
                <a:gd name="T90" fmla="*/ 70 w 1234"/>
                <a:gd name="T91" fmla="*/ 832 h 1293"/>
                <a:gd name="T92" fmla="*/ 53 w 1234"/>
                <a:gd name="T93" fmla="*/ 847 h 1293"/>
                <a:gd name="T94" fmla="*/ 47 w 1234"/>
                <a:gd name="T95" fmla="*/ 844 h 1293"/>
                <a:gd name="T96" fmla="*/ 16 w 1234"/>
                <a:gd name="T97" fmla="*/ 841 h 1293"/>
                <a:gd name="T98" fmla="*/ 0 w 1234"/>
                <a:gd name="T99" fmla="*/ 889 h 1293"/>
                <a:gd name="T100" fmla="*/ 666 w 1234"/>
                <a:gd name="T101" fmla="*/ 1238 h 1293"/>
                <a:gd name="T102" fmla="*/ 1051 w 1234"/>
                <a:gd name="T103" fmla="*/ 1293 h 12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34"/>
                <a:gd name="T157" fmla="*/ 0 h 1293"/>
                <a:gd name="T158" fmla="*/ 1234 w 1234"/>
                <a:gd name="T159" fmla="*/ 1293 h 129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34" h="1293">
                  <a:moveTo>
                    <a:pt x="1051" y="1293"/>
                  </a:moveTo>
                  <a:lnTo>
                    <a:pt x="1234" y="130"/>
                  </a:lnTo>
                  <a:lnTo>
                    <a:pt x="336" y="3"/>
                  </a:lnTo>
                  <a:lnTo>
                    <a:pt x="336" y="0"/>
                  </a:lnTo>
                  <a:lnTo>
                    <a:pt x="316" y="108"/>
                  </a:lnTo>
                  <a:lnTo>
                    <a:pt x="283" y="196"/>
                  </a:lnTo>
                  <a:lnTo>
                    <a:pt x="263" y="196"/>
                  </a:lnTo>
                  <a:lnTo>
                    <a:pt x="250" y="184"/>
                  </a:lnTo>
                  <a:lnTo>
                    <a:pt x="250" y="178"/>
                  </a:lnTo>
                  <a:lnTo>
                    <a:pt x="236" y="163"/>
                  </a:lnTo>
                  <a:lnTo>
                    <a:pt x="199" y="154"/>
                  </a:lnTo>
                  <a:lnTo>
                    <a:pt x="173" y="160"/>
                  </a:lnTo>
                  <a:lnTo>
                    <a:pt x="167" y="169"/>
                  </a:lnTo>
                  <a:lnTo>
                    <a:pt x="173" y="208"/>
                  </a:lnTo>
                  <a:lnTo>
                    <a:pt x="163" y="305"/>
                  </a:lnTo>
                  <a:lnTo>
                    <a:pt x="170" y="322"/>
                  </a:lnTo>
                  <a:lnTo>
                    <a:pt x="156" y="362"/>
                  </a:lnTo>
                  <a:lnTo>
                    <a:pt x="150" y="377"/>
                  </a:lnTo>
                  <a:lnTo>
                    <a:pt x="150" y="389"/>
                  </a:lnTo>
                  <a:lnTo>
                    <a:pt x="150" y="419"/>
                  </a:lnTo>
                  <a:lnTo>
                    <a:pt x="150" y="428"/>
                  </a:lnTo>
                  <a:lnTo>
                    <a:pt x="150" y="437"/>
                  </a:lnTo>
                  <a:lnTo>
                    <a:pt x="163" y="462"/>
                  </a:lnTo>
                  <a:lnTo>
                    <a:pt x="163" y="482"/>
                  </a:lnTo>
                  <a:lnTo>
                    <a:pt x="170" y="497"/>
                  </a:lnTo>
                  <a:lnTo>
                    <a:pt x="176" y="522"/>
                  </a:lnTo>
                  <a:lnTo>
                    <a:pt x="187" y="528"/>
                  </a:lnTo>
                  <a:lnTo>
                    <a:pt x="199" y="539"/>
                  </a:lnTo>
                  <a:lnTo>
                    <a:pt x="199" y="561"/>
                  </a:lnTo>
                  <a:lnTo>
                    <a:pt x="199" y="567"/>
                  </a:lnTo>
                  <a:lnTo>
                    <a:pt x="190" y="561"/>
                  </a:lnTo>
                  <a:lnTo>
                    <a:pt x="170" y="578"/>
                  </a:lnTo>
                  <a:lnTo>
                    <a:pt x="143" y="588"/>
                  </a:lnTo>
                  <a:lnTo>
                    <a:pt x="120" y="609"/>
                  </a:lnTo>
                  <a:lnTo>
                    <a:pt x="106" y="663"/>
                  </a:lnTo>
                  <a:lnTo>
                    <a:pt x="70" y="705"/>
                  </a:lnTo>
                  <a:lnTo>
                    <a:pt x="53" y="705"/>
                  </a:lnTo>
                  <a:lnTo>
                    <a:pt x="50" y="717"/>
                  </a:lnTo>
                  <a:lnTo>
                    <a:pt x="56" y="732"/>
                  </a:lnTo>
                  <a:lnTo>
                    <a:pt x="53" y="744"/>
                  </a:lnTo>
                  <a:lnTo>
                    <a:pt x="47" y="771"/>
                  </a:lnTo>
                  <a:lnTo>
                    <a:pt x="50" y="780"/>
                  </a:lnTo>
                  <a:lnTo>
                    <a:pt x="77" y="802"/>
                  </a:lnTo>
                  <a:lnTo>
                    <a:pt x="80" y="811"/>
                  </a:lnTo>
                  <a:lnTo>
                    <a:pt x="73" y="820"/>
                  </a:lnTo>
                  <a:lnTo>
                    <a:pt x="70" y="832"/>
                  </a:lnTo>
                  <a:lnTo>
                    <a:pt x="53" y="847"/>
                  </a:lnTo>
                  <a:lnTo>
                    <a:pt x="47" y="844"/>
                  </a:lnTo>
                  <a:lnTo>
                    <a:pt x="16" y="841"/>
                  </a:lnTo>
                  <a:lnTo>
                    <a:pt x="0" y="889"/>
                  </a:lnTo>
                  <a:lnTo>
                    <a:pt x="666" y="1238"/>
                  </a:lnTo>
                  <a:lnTo>
                    <a:pt x="1051" y="129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7" name="Freeform 59"/>
            <p:cNvSpPr>
              <a:spLocks noChangeAspect="1"/>
            </p:cNvSpPr>
            <p:nvPr/>
          </p:nvSpPr>
          <p:spPr bwMode="auto">
            <a:xfrm>
              <a:off x="2784" y="4756"/>
              <a:ext cx="1234" cy="1293"/>
            </a:xfrm>
            <a:custGeom>
              <a:avLst/>
              <a:gdLst>
                <a:gd name="T0" fmla="*/ 1051 w 1234"/>
                <a:gd name="T1" fmla="*/ 1293 h 1293"/>
                <a:gd name="T2" fmla="*/ 1234 w 1234"/>
                <a:gd name="T3" fmla="*/ 130 h 1293"/>
                <a:gd name="T4" fmla="*/ 336 w 1234"/>
                <a:gd name="T5" fmla="*/ 3 h 1293"/>
                <a:gd name="T6" fmla="*/ 336 w 1234"/>
                <a:gd name="T7" fmla="*/ 0 h 1293"/>
                <a:gd name="T8" fmla="*/ 316 w 1234"/>
                <a:gd name="T9" fmla="*/ 108 h 1293"/>
                <a:gd name="T10" fmla="*/ 283 w 1234"/>
                <a:gd name="T11" fmla="*/ 196 h 1293"/>
                <a:gd name="T12" fmla="*/ 263 w 1234"/>
                <a:gd name="T13" fmla="*/ 196 h 1293"/>
                <a:gd name="T14" fmla="*/ 250 w 1234"/>
                <a:gd name="T15" fmla="*/ 184 h 1293"/>
                <a:gd name="T16" fmla="*/ 250 w 1234"/>
                <a:gd name="T17" fmla="*/ 178 h 1293"/>
                <a:gd name="T18" fmla="*/ 236 w 1234"/>
                <a:gd name="T19" fmla="*/ 163 h 1293"/>
                <a:gd name="T20" fmla="*/ 199 w 1234"/>
                <a:gd name="T21" fmla="*/ 154 h 1293"/>
                <a:gd name="T22" fmla="*/ 173 w 1234"/>
                <a:gd name="T23" fmla="*/ 160 h 1293"/>
                <a:gd name="T24" fmla="*/ 167 w 1234"/>
                <a:gd name="T25" fmla="*/ 169 h 1293"/>
                <a:gd name="T26" fmla="*/ 173 w 1234"/>
                <a:gd name="T27" fmla="*/ 208 h 1293"/>
                <a:gd name="T28" fmla="*/ 163 w 1234"/>
                <a:gd name="T29" fmla="*/ 305 h 1293"/>
                <a:gd name="T30" fmla="*/ 170 w 1234"/>
                <a:gd name="T31" fmla="*/ 322 h 1293"/>
                <a:gd name="T32" fmla="*/ 156 w 1234"/>
                <a:gd name="T33" fmla="*/ 362 h 1293"/>
                <a:gd name="T34" fmla="*/ 150 w 1234"/>
                <a:gd name="T35" fmla="*/ 377 h 1293"/>
                <a:gd name="T36" fmla="*/ 150 w 1234"/>
                <a:gd name="T37" fmla="*/ 389 h 1293"/>
                <a:gd name="T38" fmla="*/ 150 w 1234"/>
                <a:gd name="T39" fmla="*/ 419 h 1293"/>
                <a:gd name="T40" fmla="*/ 150 w 1234"/>
                <a:gd name="T41" fmla="*/ 428 h 1293"/>
                <a:gd name="T42" fmla="*/ 150 w 1234"/>
                <a:gd name="T43" fmla="*/ 437 h 1293"/>
                <a:gd name="T44" fmla="*/ 163 w 1234"/>
                <a:gd name="T45" fmla="*/ 462 h 1293"/>
                <a:gd name="T46" fmla="*/ 163 w 1234"/>
                <a:gd name="T47" fmla="*/ 482 h 1293"/>
                <a:gd name="T48" fmla="*/ 170 w 1234"/>
                <a:gd name="T49" fmla="*/ 497 h 1293"/>
                <a:gd name="T50" fmla="*/ 176 w 1234"/>
                <a:gd name="T51" fmla="*/ 522 h 1293"/>
                <a:gd name="T52" fmla="*/ 187 w 1234"/>
                <a:gd name="T53" fmla="*/ 528 h 1293"/>
                <a:gd name="T54" fmla="*/ 199 w 1234"/>
                <a:gd name="T55" fmla="*/ 539 h 1293"/>
                <a:gd name="T56" fmla="*/ 199 w 1234"/>
                <a:gd name="T57" fmla="*/ 561 h 1293"/>
                <a:gd name="T58" fmla="*/ 199 w 1234"/>
                <a:gd name="T59" fmla="*/ 567 h 1293"/>
                <a:gd name="T60" fmla="*/ 190 w 1234"/>
                <a:gd name="T61" fmla="*/ 561 h 1293"/>
                <a:gd name="T62" fmla="*/ 170 w 1234"/>
                <a:gd name="T63" fmla="*/ 578 h 1293"/>
                <a:gd name="T64" fmla="*/ 143 w 1234"/>
                <a:gd name="T65" fmla="*/ 588 h 1293"/>
                <a:gd name="T66" fmla="*/ 120 w 1234"/>
                <a:gd name="T67" fmla="*/ 609 h 1293"/>
                <a:gd name="T68" fmla="*/ 106 w 1234"/>
                <a:gd name="T69" fmla="*/ 663 h 1293"/>
                <a:gd name="T70" fmla="*/ 70 w 1234"/>
                <a:gd name="T71" fmla="*/ 705 h 1293"/>
                <a:gd name="T72" fmla="*/ 53 w 1234"/>
                <a:gd name="T73" fmla="*/ 705 h 1293"/>
                <a:gd name="T74" fmla="*/ 50 w 1234"/>
                <a:gd name="T75" fmla="*/ 717 h 1293"/>
                <a:gd name="T76" fmla="*/ 56 w 1234"/>
                <a:gd name="T77" fmla="*/ 732 h 1293"/>
                <a:gd name="T78" fmla="*/ 53 w 1234"/>
                <a:gd name="T79" fmla="*/ 744 h 1293"/>
                <a:gd name="T80" fmla="*/ 47 w 1234"/>
                <a:gd name="T81" fmla="*/ 771 h 1293"/>
                <a:gd name="T82" fmla="*/ 50 w 1234"/>
                <a:gd name="T83" fmla="*/ 780 h 1293"/>
                <a:gd name="T84" fmla="*/ 77 w 1234"/>
                <a:gd name="T85" fmla="*/ 802 h 1293"/>
                <a:gd name="T86" fmla="*/ 80 w 1234"/>
                <a:gd name="T87" fmla="*/ 811 h 1293"/>
                <a:gd name="T88" fmla="*/ 73 w 1234"/>
                <a:gd name="T89" fmla="*/ 820 h 1293"/>
                <a:gd name="T90" fmla="*/ 70 w 1234"/>
                <a:gd name="T91" fmla="*/ 832 h 1293"/>
                <a:gd name="T92" fmla="*/ 53 w 1234"/>
                <a:gd name="T93" fmla="*/ 847 h 1293"/>
                <a:gd name="T94" fmla="*/ 47 w 1234"/>
                <a:gd name="T95" fmla="*/ 844 h 1293"/>
                <a:gd name="T96" fmla="*/ 16 w 1234"/>
                <a:gd name="T97" fmla="*/ 841 h 1293"/>
                <a:gd name="T98" fmla="*/ 0 w 1234"/>
                <a:gd name="T99" fmla="*/ 889 h 1293"/>
                <a:gd name="T100" fmla="*/ 666 w 1234"/>
                <a:gd name="T101" fmla="*/ 1238 h 1293"/>
                <a:gd name="T102" fmla="*/ 1051 w 1234"/>
                <a:gd name="T103" fmla="*/ 1293 h 12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34"/>
                <a:gd name="T157" fmla="*/ 0 h 1293"/>
                <a:gd name="T158" fmla="*/ 1234 w 1234"/>
                <a:gd name="T159" fmla="*/ 1293 h 129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34" h="1293">
                  <a:moveTo>
                    <a:pt x="1051" y="1293"/>
                  </a:moveTo>
                  <a:lnTo>
                    <a:pt x="1234" y="130"/>
                  </a:lnTo>
                  <a:lnTo>
                    <a:pt x="336" y="3"/>
                  </a:lnTo>
                  <a:lnTo>
                    <a:pt x="336" y="0"/>
                  </a:lnTo>
                  <a:lnTo>
                    <a:pt x="316" y="108"/>
                  </a:lnTo>
                  <a:lnTo>
                    <a:pt x="283" y="196"/>
                  </a:lnTo>
                  <a:lnTo>
                    <a:pt x="263" y="196"/>
                  </a:lnTo>
                  <a:lnTo>
                    <a:pt x="250" y="184"/>
                  </a:lnTo>
                  <a:lnTo>
                    <a:pt x="250" y="178"/>
                  </a:lnTo>
                  <a:lnTo>
                    <a:pt x="236" y="163"/>
                  </a:lnTo>
                  <a:lnTo>
                    <a:pt x="199" y="154"/>
                  </a:lnTo>
                  <a:lnTo>
                    <a:pt x="173" y="160"/>
                  </a:lnTo>
                  <a:lnTo>
                    <a:pt x="167" y="169"/>
                  </a:lnTo>
                  <a:lnTo>
                    <a:pt x="173" y="208"/>
                  </a:lnTo>
                  <a:lnTo>
                    <a:pt x="163" y="305"/>
                  </a:lnTo>
                  <a:lnTo>
                    <a:pt x="170" y="322"/>
                  </a:lnTo>
                  <a:lnTo>
                    <a:pt x="156" y="362"/>
                  </a:lnTo>
                  <a:lnTo>
                    <a:pt x="150" y="377"/>
                  </a:lnTo>
                  <a:lnTo>
                    <a:pt x="150" y="389"/>
                  </a:lnTo>
                  <a:lnTo>
                    <a:pt x="150" y="419"/>
                  </a:lnTo>
                  <a:lnTo>
                    <a:pt x="150" y="428"/>
                  </a:lnTo>
                  <a:lnTo>
                    <a:pt x="150" y="437"/>
                  </a:lnTo>
                  <a:lnTo>
                    <a:pt x="163" y="462"/>
                  </a:lnTo>
                  <a:lnTo>
                    <a:pt x="163" y="482"/>
                  </a:lnTo>
                  <a:lnTo>
                    <a:pt x="170" y="497"/>
                  </a:lnTo>
                  <a:lnTo>
                    <a:pt x="176" y="522"/>
                  </a:lnTo>
                  <a:lnTo>
                    <a:pt x="187" y="528"/>
                  </a:lnTo>
                  <a:lnTo>
                    <a:pt x="199" y="539"/>
                  </a:lnTo>
                  <a:lnTo>
                    <a:pt x="199" y="561"/>
                  </a:lnTo>
                  <a:lnTo>
                    <a:pt x="199" y="567"/>
                  </a:lnTo>
                  <a:lnTo>
                    <a:pt x="190" y="561"/>
                  </a:lnTo>
                  <a:lnTo>
                    <a:pt x="170" y="578"/>
                  </a:lnTo>
                  <a:lnTo>
                    <a:pt x="143" y="588"/>
                  </a:lnTo>
                  <a:lnTo>
                    <a:pt x="120" y="609"/>
                  </a:lnTo>
                  <a:lnTo>
                    <a:pt x="106" y="663"/>
                  </a:lnTo>
                  <a:lnTo>
                    <a:pt x="70" y="705"/>
                  </a:lnTo>
                  <a:lnTo>
                    <a:pt x="53" y="705"/>
                  </a:lnTo>
                  <a:lnTo>
                    <a:pt x="50" y="717"/>
                  </a:lnTo>
                  <a:lnTo>
                    <a:pt x="56" y="732"/>
                  </a:lnTo>
                  <a:lnTo>
                    <a:pt x="53" y="744"/>
                  </a:lnTo>
                  <a:lnTo>
                    <a:pt x="47" y="771"/>
                  </a:lnTo>
                  <a:lnTo>
                    <a:pt x="50" y="780"/>
                  </a:lnTo>
                  <a:lnTo>
                    <a:pt x="77" y="802"/>
                  </a:lnTo>
                  <a:lnTo>
                    <a:pt x="80" y="811"/>
                  </a:lnTo>
                  <a:lnTo>
                    <a:pt x="73" y="820"/>
                  </a:lnTo>
                  <a:lnTo>
                    <a:pt x="70" y="832"/>
                  </a:lnTo>
                  <a:lnTo>
                    <a:pt x="53" y="847"/>
                  </a:lnTo>
                  <a:lnTo>
                    <a:pt x="47" y="844"/>
                  </a:lnTo>
                  <a:lnTo>
                    <a:pt x="16" y="841"/>
                  </a:lnTo>
                  <a:lnTo>
                    <a:pt x="0" y="889"/>
                  </a:lnTo>
                  <a:lnTo>
                    <a:pt x="666" y="1238"/>
                  </a:lnTo>
                  <a:lnTo>
                    <a:pt x="1051" y="129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8" name="Freeform 60"/>
            <p:cNvSpPr>
              <a:spLocks noChangeAspect="1"/>
            </p:cNvSpPr>
            <p:nvPr/>
          </p:nvSpPr>
          <p:spPr bwMode="auto">
            <a:xfrm>
              <a:off x="4018" y="4063"/>
              <a:ext cx="1317" cy="947"/>
            </a:xfrm>
            <a:custGeom>
              <a:avLst/>
              <a:gdLst>
                <a:gd name="T0" fmla="*/ 0 w 1317"/>
                <a:gd name="T1" fmla="*/ 826 h 947"/>
                <a:gd name="T2" fmla="*/ 123 w 1317"/>
                <a:gd name="T3" fmla="*/ 0 h 947"/>
                <a:gd name="T4" fmla="*/ 974 w 1317"/>
                <a:gd name="T5" fmla="*/ 85 h 947"/>
                <a:gd name="T6" fmla="*/ 1317 w 1317"/>
                <a:gd name="T7" fmla="*/ 112 h 947"/>
                <a:gd name="T8" fmla="*/ 1304 w 1317"/>
                <a:gd name="T9" fmla="*/ 318 h 947"/>
                <a:gd name="T10" fmla="*/ 1264 w 1317"/>
                <a:gd name="T11" fmla="*/ 947 h 947"/>
                <a:gd name="T12" fmla="*/ 1088 w 1317"/>
                <a:gd name="T13" fmla="*/ 934 h 947"/>
                <a:gd name="T14" fmla="*/ 0 w 1317"/>
                <a:gd name="T15" fmla="*/ 826 h 9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17"/>
                <a:gd name="T25" fmla="*/ 0 h 947"/>
                <a:gd name="T26" fmla="*/ 1317 w 1317"/>
                <a:gd name="T27" fmla="*/ 947 h 9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17" h="947">
                  <a:moveTo>
                    <a:pt x="0" y="826"/>
                  </a:moveTo>
                  <a:lnTo>
                    <a:pt x="123" y="0"/>
                  </a:lnTo>
                  <a:lnTo>
                    <a:pt x="974" y="85"/>
                  </a:lnTo>
                  <a:lnTo>
                    <a:pt x="1317" y="112"/>
                  </a:lnTo>
                  <a:lnTo>
                    <a:pt x="1304" y="318"/>
                  </a:lnTo>
                  <a:lnTo>
                    <a:pt x="1264" y="947"/>
                  </a:lnTo>
                  <a:lnTo>
                    <a:pt x="1088" y="934"/>
                  </a:lnTo>
                  <a:lnTo>
                    <a:pt x="0" y="82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9" name="Freeform 61"/>
            <p:cNvSpPr>
              <a:spLocks noChangeAspect="1"/>
            </p:cNvSpPr>
            <p:nvPr/>
          </p:nvSpPr>
          <p:spPr bwMode="auto">
            <a:xfrm>
              <a:off x="4018" y="4063"/>
              <a:ext cx="1317" cy="947"/>
            </a:xfrm>
            <a:custGeom>
              <a:avLst/>
              <a:gdLst>
                <a:gd name="T0" fmla="*/ 0 w 1317"/>
                <a:gd name="T1" fmla="*/ 826 h 947"/>
                <a:gd name="T2" fmla="*/ 123 w 1317"/>
                <a:gd name="T3" fmla="*/ 0 h 947"/>
                <a:gd name="T4" fmla="*/ 975 w 1317"/>
                <a:gd name="T5" fmla="*/ 85 h 947"/>
                <a:gd name="T6" fmla="*/ 1317 w 1317"/>
                <a:gd name="T7" fmla="*/ 111 h 947"/>
                <a:gd name="T8" fmla="*/ 1305 w 1317"/>
                <a:gd name="T9" fmla="*/ 318 h 947"/>
                <a:gd name="T10" fmla="*/ 1264 w 1317"/>
                <a:gd name="T11" fmla="*/ 947 h 947"/>
                <a:gd name="T12" fmla="*/ 1088 w 1317"/>
                <a:gd name="T13" fmla="*/ 935 h 947"/>
                <a:gd name="T14" fmla="*/ 0 w 1317"/>
                <a:gd name="T15" fmla="*/ 826 h 9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17"/>
                <a:gd name="T25" fmla="*/ 0 h 947"/>
                <a:gd name="T26" fmla="*/ 1317 w 1317"/>
                <a:gd name="T27" fmla="*/ 947 h 9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17" h="947">
                  <a:moveTo>
                    <a:pt x="0" y="826"/>
                  </a:moveTo>
                  <a:lnTo>
                    <a:pt x="123" y="0"/>
                  </a:lnTo>
                  <a:lnTo>
                    <a:pt x="975" y="85"/>
                  </a:lnTo>
                  <a:lnTo>
                    <a:pt x="1317" y="111"/>
                  </a:lnTo>
                  <a:lnTo>
                    <a:pt x="1305" y="318"/>
                  </a:lnTo>
                  <a:lnTo>
                    <a:pt x="1264" y="947"/>
                  </a:lnTo>
                  <a:lnTo>
                    <a:pt x="1088" y="935"/>
                  </a:lnTo>
                  <a:lnTo>
                    <a:pt x="0" y="82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0" name="Freeform 62"/>
            <p:cNvSpPr>
              <a:spLocks noChangeAspect="1"/>
            </p:cNvSpPr>
            <p:nvPr/>
          </p:nvSpPr>
          <p:spPr bwMode="auto">
            <a:xfrm>
              <a:off x="4018" y="4063"/>
              <a:ext cx="1317" cy="947"/>
            </a:xfrm>
            <a:custGeom>
              <a:avLst/>
              <a:gdLst>
                <a:gd name="T0" fmla="*/ 0 w 1317"/>
                <a:gd name="T1" fmla="*/ 826 h 947"/>
                <a:gd name="T2" fmla="*/ 123 w 1317"/>
                <a:gd name="T3" fmla="*/ 0 h 947"/>
                <a:gd name="T4" fmla="*/ 975 w 1317"/>
                <a:gd name="T5" fmla="*/ 85 h 947"/>
                <a:gd name="T6" fmla="*/ 1317 w 1317"/>
                <a:gd name="T7" fmla="*/ 111 h 947"/>
                <a:gd name="T8" fmla="*/ 1305 w 1317"/>
                <a:gd name="T9" fmla="*/ 318 h 947"/>
                <a:gd name="T10" fmla="*/ 1264 w 1317"/>
                <a:gd name="T11" fmla="*/ 947 h 947"/>
                <a:gd name="T12" fmla="*/ 1088 w 1317"/>
                <a:gd name="T13" fmla="*/ 935 h 947"/>
                <a:gd name="T14" fmla="*/ 0 w 1317"/>
                <a:gd name="T15" fmla="*/ 826 h 9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17"/>
                <a:gd name="T25" fmla="*/ 0 h 947"/>
                <a:gd name="T26" fmla="*/ 1317 w 1317"/>
                <a:gd name="T27" fmla="*/ 947 h 9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17" h="947">
                  <a:moveTo>
                    <a:pt x="0" y="826"/>
                  </a:moveTo>
                  <a:lnTo>
                    <a:pt x="123" y="0"/>
                  </a:lnTo>
                  <a:lnTo>
                    <a:pt x="975" y="85"/>
                  </a:lnTo>
                  <a:lnTo>
                    <a:pt x="1317" y="111"/>
                  </a:lnTo>
                  <a:lnTo>
                    <a:pt x="1305" y="318"/>
                  </a:lnTo>
                  <a:lnTo>
                    <a:pt x="1264" y="947"/>
                  </a:lnTo>
                  <a:lnTo>
                    <a:pt x="1088" y="935"/>
                  </a:lnTo>
                  <a:lnTo>
                    <a:pt x="0" y="82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1" name="Freeform 63"/>
            <p:cNvSpPr>
              <a:spLocks noChangeAspect="1"/>
            </p:cNvSpPr>
            <p:nvPr/>
          </p:nvSpPr>
          <p:spPr bwMode="auto">
            <a:xfrm>
              <a:off x="3834" y="4889"/>
              <a:ext cx="1269" cy="1181"/>
            </a:xfrm>
            <a:custGeom>
              <a:avLst/>
              <a:gdLst>
                <a:gd name="T0" fmla="*/ 184 w 1269"/>
                <a:gd name="T1" fmla="*/ 0 h 1181"/>
                <a:gd name="T2" fmla="*/ 0 w 1269"/>
                <a:gd name="T3" fmla="*/ 1164 h 1181"/>
                <a:gd name="T4" fmla="*/ 167 w 1269"/>
                <a:gd name="T5" fmla="*/ 1181 h 1181"/>
                <a:gd name="T6" fmla="*/ 180 w 1269"/>
                <a:gd name="T7" fmla="*/ 1088 h 1181"/>
                <a:gd name="T8" fmla="*/ 493 w 1269"/>
                <a:gd name="T9" fmla="*/ 1125 h 1181"/>
                <a:gd name="T10" fmla="*/ 493 w 1269"/>
                <a:gd name="T11" fmla="*/ 1122 h 1181"/>
                <a:gd name="T12" fmla="*/ 483 w 1269"/>
                <a:gd name="T13" fmla="*/ 1106 h 1181"/>
                <a:gd name="T14" fmla="*/ 493 w 1269"/>
                <a:gd name="T15" fmla="*/ 1095 h 1181"/>
                <a:gd name="T16" fmla="*/ 490 w 1269"/>
                <a:gd name="T17" fmla="*/ 1088 h 1181"/>
                <a:gd name="T18" fmla="*/ 483 w 1269"/>
                <a:gd name="T19" fmla="*/ 1083 h 1181"/>
                <a:gd name="T20" fmla="*/ 487 w 1269"/>
                <a:gd name="T21" fmla="*/ 1079 h 1181"/>
                <a:gd name="T22" fmla="*/ 1169 w 1269"/>
                <a:gd name="T23" fmla="*/ 1139 h 1181"/>
                <a:gd name="T24" fmla="*/ 1252 w 1269"/>
                <a:gd name="T25" fmla="*/ 211 h 1181"/>
                <a:gd name="T26" fmla="*/ 1262 w 1269"/>
                <a:gd name="T27" fmla="*/ 211 h 1181"/>
                <a:gd name="T28" fmla="*/ 1269 w 1269"/>
                <a:gd name="T29" fmla="*/ 108 h 1181"/>
                <a:gd name="T30" fmla="*/ 184 w 1269"/>
                <a:gd name="T31" fmla="*/ 0 h 118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69"/>
                <a:gd name="T49" fmla="*/ 0 h 1181"/>
                <a:gd name="T50" fmla="*/ 1269 w 1269"/>
                <a:gd name="T51" fmla="*/ 1181 h 118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69" h="1181">
                  <a:moveTo>
                    <a:pt x="184" y="0"/>
                  </a:moveTo>
                  <a:lnTo>
                    <a:pt x="0" y="1164"/>
                  </a:lnTo>
                  <a:lnTo>
                    <a:pt x="167" y="1181"/>
                  </a:lnTo>
                  <a:lnTo>
                    <a:pt x="180" y="1088"/>
                  </a:lnTo>
                  <a:lnTo>
                    <a:pt x="493" y="1125"/>
                  </a:lnTo>
                  <a:lnTo>
                    <a:pt x="493" y="1122"/>
                  </a:lnTo>
                  <a:lnTo>
                    <a:pt x="483" y="1106"/>
                  </a:lnTo>
                  <a:lnTo>
                    <a:pt x="493" y="1095"/>
                  </a:lnTo>
                  <a:lnTo>
                    <a:pt x="490" y="1088"/>
                  </a:lnTo>
                  <a:lnTo>
                    <a:pt x="483" y="1083"/>
                  </a:lnTo>
                  <a:lnTo>
                    <a:pt x="487" y="1079"/>
                  </a:lnTo>
                  <a:lnTo>
                    <a:pt x="1169" y="1139"/>
                  </a:lnTo>
                  <a:lnTo>
                    <a:pt x="1252" y="211"/>
                  </a:lnTo>
                  <a:lnTo>
                    <a:pt x="1262" y="211"/>
                  </a:lnTo>
                  <a:lnTo>
                    <a:pt x="1269" y="108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2" name="Freeform 64"/>
            <p:cNvSpPr>
              <a:spLocks noChangeAspect="1"/>
            </p:cNvSpPr>
            <p:nvPr/>
          </p:nvSpPr>
          <p:spPr bwMode="auto">
            <a:xfrm>
              <a:off x="3834" y="4889"/>
              <a:ext cx="1269" cy="1183"/>
            </a:xfrm>
            <a:custGeom>
              <a:avLst/>
              <a:gdLst>
                <a:gd name="T0" fmla="*/ 183 w 1269"/>
                <a:gd name="T1" fmla="*/ 0 h 1183"/>
                <a:gd name="T2" fmla="*/ 0 w 1269"/>
                <a:gd name="T3" fmla="*/ 1166 h 1183"/>
                <a:gd name="T4" fmla="*/ 166 w 1269"/>
                <a:gd name="T5" fmla="*/ 1183 h 1183"/>
                <a:gd name="T6" fmla="*/ 180 w 1269"/>
                <a:gd name="T7" fmla="*/ 1090 h 1183"/>
                <a:gd name="T8" fmla="*/ 493 w 1269"/>
                <a:gd name="T9" fmla="*/ 1127 h 1183"/>
                <a:gd name="T10" fmla="*/ 493 w 1269"/>
                <a:gd name="T11" fmla="*/ 1123 h 1183"/>
                <a:gd name="T12" fmla="*/ 483 w 1269"/>
                <a:gd name="T13" fmla="*/ 1108 h 1183"/>
                <a:gd name="T14" fmla="*/ 493 w 1269"/>
                <a:gd name="T15" fmla="*/ 1096 h 1183"/>
                <a:gd name="T16" fmla="*/ 490 w 1269"/>
                <a:gd name="T17" fmla="*/ 1090 h 1183"/>
                <a:gd name="T18" fmla="*/ 483 w 1269"/>
                <a:gd name="T19" fmla="*/ 1085 h 1183"/>
                <a:gd name="T20" fmla="*/ 487 w 1269"/>
                <a:gd name="T21" fmla="*/ 1081 h 1183"/>
                <a:gd name="T22" fmla="*/ 1169 w 1269"/>
                <a:gd name="T23" fmla="*/ 1142 h 1183"/>
                <a:gd name="T24" fmla="*/ 1252 w 1269"/>
                <a:gd name="T25" fmla="*/ 211 h 1183"/>
                <a:gd name="T26" fmla="*/ 1263 w 1269"/>
                <a:gd name="T27" fmla="*/ 211 h 1183"/>
                <a:gd name="T28" fmla="*/ 1269 w 1269"/>
                <a:gd name="T29" fmla="*/ 108 h 1183"/>
                <a:gd name="T30" fmla="*/ 183 w 1269"/>
                <a:gd name="T31" fmla="*/ 0 h 118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69"/>
                <a:gd name="T49" fmla="*/ 0 h 1183"/>
                <a:gd name="T50" fmla="*/ 1269 w 1269"/>
                <a:gd name="T51" fmla="*/ 1183 h 118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69" h="1183">
                  <a:moveTo>
                    <a:pt x="183" y="0"/>
                  </a:moveTo>
                  <a:lnTo>
                    <a:pt x="0" y="1166"/>
                  </a:lnTo>
                  <a:lnTo>
                    <a:pt x="166" y="1183"/>
                  </a:lnTo>
                  <a:lnTo>
                    <a:pt x="180" y="1090"/>
                  </a:lnTo>
                  <a:lnTo>
                    <a:pt x="493" y="1127"/>
                  </a:lnTo>
                  <a:lnTo>
                    <a:pt x="493" y="1123"/>
                  </a:lnTo>
                  <a:lnTo>
                    <a:pt x="483" y="1108"/>
                  </a:lnTo>
                  <a:lnTo>
                    <a:pt x="493" y="1096"/>
                  </a:lnTo>
                  <a:lnTo>
                    <a:pt x="490" y="1090"/>
                  </a:lnTo>
                  <a:lnTo>
                    <a:pt x="483" y="1085"/>
                  </a:lnTo>
                  <a:lnTo>
                    <a:pt x="487" y="1081"/>
                  </a:lnTo>
                  <a:lnTo>
                    <a:pt x="1169" y="1142"/>
                  </a:lnTo>
                  <a:lnTo>
                    <a:pt x="1252" y="211"/>
                  </a:lnTo>
                  <a:lnTo>
                    <a:pt x="1263" y="211"/>
                  </a:lnTo>
                  <a:lnTo>
                    <a:pt x="1269" y="108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3" name="Freeform 65"/>
            <p:cNvSpPr>
              <a:spLocks noChangeAspect="1"/>
            </p:cNvSpPr>
            <p:nvPr/>
          </p:nvSpPr>
          <p:spPr bwMode="auto">
            <a:xfrm>
              <a:off x="3834" y="4889"/>
              <a:ext cx="1269" cy="1183"/>
            </a:xfrm>
            <a:custGeom>
              <a:avLst/>
              <a:gdLst>
                <a:gd name="T0" fmla="*/ 183 w 1269"/>
                <a:gd name="T1" fmla="*/ 0 h 1183"/>
                <a:gd name="T2" fmla="*/ 0 w 1269"/>
                <a:gd name="T3" fmla="*/ 1166 h 1183"/>
                <a:gd name="T4" fmla="*/ 166 w 1269"/>
                <a:gd name="T5" fmla="*/ 1183 h 1183"/>
                <a:gd name="T6" fmla="*/ 180 w 1269"/>
                <a:gd name="T7" fmla="*/ 1090 h 1183"/>
                <a:gd name="T8" fmla="*/ 493 w 1269"/>
                <a:gd name="T9" fmla="*/ 1127 h 1183"/>
                <a:gd name="T10" fmla="*/ 493 w 1269"/>
                <a:gd name="T11" fmla="*/ 1123 h 1183"/>
                <a:gd name="T12" fmla="*/ 483 w 1269"/>
                <a:gd name="T13" fmla="*/ 1108 h 1183"/>
                <a:gd name="T14" fmla="*/ 493 w 1269"/>
                <a:gd name="T15" fmla="*/ 1096 h 1183"/>
                <a:gd name="T16" fmla="*/ 490 w 1269"/>
                <a:gd name="T17" fmla="*/ 1090 h 1183"/>
                <a:gd name="T18" fmla="*/ 483 w 1269"/>
                <a:gd name="T19" fmla="*/ 1085 h 1183"/>
                <a:gd name="T20" fmla="*/ 487 w 1269"/>
                <a:gd name="T21" fmla="*/ 1081 h 1183"/>
                <a:gd name="T22" fmla="*/ 1169 w 1269"/>
                <a:gd name="T23" fmla="*/ 1142 h 1183"/>
                <a:gd name="T24" fmla="*/ 1252 w 1269"/>
                <a:gd name="T25" fmla="*/ 211 h 1183"/>
                <a:gd name="T26" fmla="*/ 1263 w 1269"/>
                <a:gd name="T27" fmla="*/ 211 h 1183"/>
                <a:gd name="T28" fmla="*/ 1269 w 1269"/>
                <a:gd name="T29" fmla="*/ 108 h 1183"/>
                <a:gd name="T30" fmla="*/ 183 w 1269"/>
                <a:gd name="T31" fmla="*/ 0 h 118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69"/>
                <a:gd name="T49" fmla="*/ 0 h 1183"/>
                <a:gd name="T50" fmla="*/ 1269 w 1269"/>
                <a:gd name="T51" fmla="*/ 1183 h 118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69" h="1183">
                  <a:moveTo>
                    <a:pt x="183" y="0"/>
                  </a:moveTo>
                  <a:lnTo>
                    <a:pt x="0" y="1166"/>
                  </a:lnTo>
                  <a:lnTo>
                    <a:pt x="166" y="1183"/>
                  </a:lnTo>
                  <a:lnTo>
                    <a:pt x="180" y="1090"/>
                  </a:lnTo>
                  <a:lnTo>
                    <a:pt x="493" y="1127"/>
                  </a:lnTo>
                  <a:lnTo>
                    <a:pt x="493" y="1123"/>
                  </a:lnTo>
                  <a:lnTo>
                    <a:pt x="483" y="1108"/>
                  </a:lnTo>
                  <a:lnTo>
                    <a:pt x="493" y="1096"/>
                  </a:lnTo>
                  <a:lnTo>
                    <a:pt x="490" y="1090"/>
                  </a:lnTo>
                  <a:lnTo>
                    <a:pt x="483" y="1085"/>
                  </a:lnTo>
                  <a:lnTo>
                    <a:pt x="487" y="1081"/>
                  </a:lnTo>
                  <a:lnTo>
                    <a:pt x="1169" y="1142"/>
                  </a:lnTo>
                  <a:lnTo>
                    <a:pt x="1252" y="211"/>
                  </a:lnTo>
                  <a:lnTo>
                    <a:pt x="1263" y="211"/>
                  </a:lnTo>
                  <a:lnTo>
                    <a:pt x="1269" y="108"/>
                  </a:lnTo>
                  <a:lnTo>
                    <a:pt x="183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4" name="Freeform 66"/>
            <p:cNvSpPr>
              <a:spLocks noChangeAspect="1"/>
            </p:cNvSpPr>
            <p:nvPr/>
          </p:nvSpPr>
          <p:spPr bwMode="auto">
            <a:xfrm>
              <a:off x="5086" y="2495"/>
              <a:ext cx="1188" cy="675"/>
            </a:xfrm>
            <a:custGeom>
              <a:avLst/>
              <a:gdLst>
                <a:gd name="T0" fmla="*/ 0 w 1188"/>
                <a:gd name="T1" fmla="*/ 627 h 675"/>
                <a:gd name="T2" fmla="*/ 56 w 1188"/>
                <a:gd name="T3" fmla="*/ 0 h 675"/>
                <a:gd name="T4" fmla="*/ 582 w 1188"/>
                <a:gd name="T5" fmla="*/ 33 h 675"/>
                <a:gd name="T6" fmla="*/ 1092 w 1188"/>
                <a:gd name="T7" fmla="*/ 48 h 675"/>
                <a:gd name="T8" fmla="*/ 1092 w 1188"/>
                <a:gd name="T9" fmla="*/ 63 h 675"/>
                <a:gd name="T10" fmla="*/ 1108 w 1188"/>
                <a:gd name="T11" fmla="*/ 111 h 675"/>
                <a:gd name="T12" fmla="*/ 1102 w 1188"/>
                <a:gd name="T13" fmla="*/ 127 h 675"/>
                <a:gd name="T14" fmla="*/ 1098 w 1188"/>
                <a:gd name="T15" fmla="*/ 160 h 675"/>
                <a:gd name="T16" fmla="*/ 1102 w 1188"/>
                <a:gd name="T17" fmla="*/ 220 h 675"/>
                <a:gd name="T18" fmla="*/ 1115 w 1188"/>
                <a:gd name="T19" fmla="*/ 287 h 675"/>
                <a:gd name="T20" fmla="*/ 1135 w 1188"/>
                <a:gd name="T21" fmla="*/ 305 h 675"/>
                <a:gd name="T22" fmla="*/ 1149 w 1188"/>
                <a:gd name="T23" fmla="*/ 365 h 675"/>
                <a:gd name="T24" fmla="*/ 1151 w 1188"/>
                <a:gd name="T25" fmla="*/ 467 h 675"/>
                <a:gd name="T26" fmla="*/ 1155 w 1188"/>
                <a:gd name="T27" fmla="*/ 489 h 675"/>
                <a:gd name="T28" fmla="*/ 1155 w 1188"/>
                <a:gd name="T29" fmla="*/ 525 h 675"/>
                <a:gd name="T30" fmla="*/ 1159 w 1188"/>
                <a:gd name="T31" fmla="*/ 540 h 675"/>
                <a:gd name="T32" fmla="*/ 1188 w 1188"/>
                <a:gd name="T33" fmla="*/ 616 h 675"/>
                <a:gd name="T34" fmla="*/ 1182 w 1188"/>
                <a:gd name="T35" fmla="*/ 642 h 675"/>
                <a:gd name="T36" fmla="*/ 1185 w 1188"/>
                <a:gd name="T37" fmla="*/ 675 h 675"/>
                <a:gd name="T38" fmla="*/ 0 w 1188"/>
                <a:gd name="T39" fmla="*/ 627 h 6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8"/>
                <a:gd name="T61" fmla="*/ 0 h 675"/>
                <a:gd name="T62" fmla="*/ 1188 w 1188"/>
                <a:gd name="T63" fmla="*/ 675 h 6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8" h="675">
                  <a:moveTo>
                    <a:pt x="0" y="627"/>
                  </a:moveTo>
                  <a:lnTo>
                    <a:pt x="56" y="0"/>
                  </a:lnTo>
                  <a:lnTo>
                    <a:pt x="582" y="33"/>
                  </a:lnTo>
                  <a:lnTo>
                    <a:pt x="1092" y="48"/>
                  </a:lnTo>
                  <a:lnTo>
                    <a:pt x="1092" y="63"/>
                  </a:lnTo>
                  <a:lnTo>
                    <a:pt x="1108" y="111"/>
                  </a:lnTo>
                  <a:lnTo>
                    <a:pt x="1102" y="127"/>
                  </a:lnTo>
                  <a:lnTo>
                    <a:pt x="1098" y="160"/>
                  </a:lnTo>
                  <a:lnTo>
                    <a:pt x="1102" y="220"/>
                  </a:lnTo>
                  <a:lnTo>
                    <a:pt x="1115" y="287"/>
                  </a:lnTo>
                  <a:lnTo>
                    <a:pt x="1135" y="305"/>
                  </a:lnTo>
                  <a:lnTo>
                    <a:pt x="1149" y="365"/>
                  </a:lnTo>
                  <a:lnTo>
                    <a:pt x="1151" y="467"/>
                  </a:lnTo>
                  <a:lnTo>
                    <a:pt x="1155" y="489"/>
                  </a:lnTo>
                  <a:lnTo>
                    <a:pt x="1155" y="525"/>
                  </a:lnTo>
                  <a:lnTo>
                    <a:pt x="1159" y="540"/>
                  </a:lnTo>
                  <a:lnTo>
                    <a:pt x="1188" y="616"/>
                  </a:lnTo>
                  <a:lnTo>
                    <a:pt x="1182" y="642"/>
                  </a:lnTo>
                  <a:lnTo>
                    <a:pt x="1185" y="675"/>
                  </a:lnTo>
                  <a:lnTo>
                    <a:pt x="0" y="62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5" name="Freeform 67"/>
            <p:cNvSpPr>
              <a:spLocks noChangeAspect="1"/>
            </p:cNvSpPr>
            <p:nvPr/>
          </p:nvSpPr>
          <p:spPr bwMode="auto">
            <a:xfrm>
              <a:off x="5086" y="2495"/>
              <a:ext cx="1188" cy="675"/>
            </a:xfrm>
            <a:custGeom>
              <a:avLst/>
              <a:gdLst>
                <a:gd name="T0" fmla="*/ 0 w 1188"/>
                <a:gd name="T1" fmla="*/ 627 h 675"/>
                <a:gd name="T2" fmla="*/ 56 w 1188"/>
                <a:gd name="T3" fmla="*/ 0 h 675"/>
                <a:gd name="T4" fmla="*/ 582 w 1188"/>
                <a:gd name="T5" fmla="*/ 33 h 675"/>
                <a:gd name="T6" fmla="*/ 1091 w 1188"/>
                <a:gd name="T7" fmla="*/ 48 h 675"/>
                <a:gd name="T8" fmla="*/ 1091 w 1188"/>
                <a:gd name="T9" fmla="*/ 63 h 675"/>
                <a:gd name="T10" fmla="*/ 1108 w 1188"/>
                <a:gd name="T11" fmla="*/ 111 h 675"/>
                <a:gd name="T12" fmla="*/ 1101 w 1188"/>
                <a:gd name="T13" fmla="*/ 126 h 675"/>
                <a:gd name="T14" fmla="*/ 1098 w 1188"/>
                <a:gd name="T15" fmla="*/ 159 h 675"/>
                <a:gd name="T16" fmla="*/ 1101 w 1188"/>
                <a:gd name="T17" fmla="*/ 220 h 675"/>
                <a:gd name="T18" fmla="*/ 1115 w 1188"/>
                <a:gd name="T19" fmla="*/ 286 h 675"/>
                <a:gd name="T20" fmla="*/ 1135 w 1188"/>
                <a:gd name="T21" fmla="*/ 304 h 675"/>
                <a:gd name="T22" fmla="*/ 1148 w 1188"/>
                <a:gd name="T23" fmla="*/ 365 h 675"/>
                <a:gd name="T24" fmla="*/ 1151 w 1188"/>
                <a:gd name="T25" fmla="*/ 467 h 675"/>
                <a:gd name="T26" fmla="*/ 1154 w 1188"/>
                <a:gd name="T27" fmla="*/ 489 h 675"/>
                <a:gd name="T28" fmla="*/ 1154 w 1188"/>
                <a:gd name="T29" fmla="*/ 525 h 675"/>
                <a:gd name="T30" fmla="*/ 1158 w 1188"/>
                <a:gd name="T31" fmla="*/ 540 h 675"/>
                <a:gd name="T32" fmla="*/ 1188 w 1188"/>
                <a:gd name="T33" fmla="*/ 616 h 675"/>
                <a:gd name="T34" fmla="*/ 1181 w 1188"/>
                <a:gd name="T35" fmla="*/ 642 h 675"/>
                <a:gd name="T36" fmla="*/ 1185 w 1188"/>
                <a:gd name="T37" fmla="*/ 675 h 675"/>
                <a:gd name="T38" fmla="*/ 0 w 1188"/>
                <a:gd name="T39" fmla="*/ 627 h 6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8"/>
                <a:gd name="T61" fmla="*/ 0 h 675"/>
                <a:gd name="T62" fmla="*/ 1188 w 1188"/>
                <a:gd name="T63" fmla="*/ 675 h 6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8" h="675">
                  <a:moveTo>
                    <a:pt x="0" y="627"/>
                  </a:moveTo>
                  <a:lnTo>
                    <a:pt x="56" y="0"/>
                  </a:lnTo>
                  <a:lnTo>
                    <a:pt x="582" y="33"/>
                  </a:lnTo>
                  <a:lnTo>
                    <a:pt x="1091" y="48"/>
                  </a:lnTo>
                  <a:lnTo>
                    <a:pt x="1091" y="63"/>
                  </a:lnTo>
                  <a:lnTo>
                    <a:pt x="1108" y="111"/>
                  </a:lnTo>
                  <a:lnTo>
                    <a:pt x="1101" y="126"/>
                  </a:lnTo>
                  <a:lnTo>
                    <a:pt x="1098" y="159"/>
                  </a:lnTo>
                  <a:lnTo>
                    <a:pt x="1101" y="220"/>
                  </a:lnTo>
                  <a:lnTo>
                    <a:pt x="1115" y="286"/>
                  </a:lnTo>
                  <a:lnTo>
                    <a:pt x="1135" y="304"/>
                  </a:lnTo>
                  <a:lnTo>
                    <a:pt x="1148" y="365"/>
                  </a:lnTo>
                  <a:lnTo>
                    <a:pt x="1151" y="467"/>
                  </a:lnTo>
                  <a:lnTo>
                    <a:pt x="1154" y="489"/>
                  </a:lnTo>
                  <a:lnTo>
                    <a:pt x="1154" y="525"/>
                  </a:lnTo>
                  <a:lnTo>
                    <a:pt x="1158" y="540"/>
                  </a:lnTo>
                  <a:lnTo>
                    <a:pt x="1188" y="616"/>
                  </a:lnTo>
                  <a:lnTo>
                    <a:pt x="1181" y="642"/>
                  </a:lnTo>
                  <a:lnTo>
                    <a:pt x="1185" y="675"/>
                  </a:lnTo>
                  <a:lnTo>
                    <a:pt x="0" y="62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6" name="Freeform 68"/>
            <p:cNvSpPr>
              <a:spLocks noChangeAspect="1"/>
            </p:cNvSpPr>
            <p:nvPr/>
          </p:nvSpPr>
          <p:spPr bwMode="auto">
            <a:xfrm>
              <a:off x="5086" y="2495"/>
              <a:ext cx="1188" cy="675"/>
            </a:xfrm>
            <a:custGeom>
              <a:avLst/>
              <a:gdLst>
                <a:gd name="T0" fmla="*/ 0 w 1188"/>
                <a:gd name="T1" fmla="*/ 627 h 675"/>
                <a:gd name="T2" fmla="*/ 56 w 1188"/>
                <a:gd name="T3" fmla="*/ 0 h 675"/>
                <a:gd name="T4" fmla="*/ 582 w 1188"/>
                <a:gd name="T5" fmla="*/ 33 h 675"/>
                <a:gd name="T6" fmla="*/ 1091 w 1188"/>
                <a:gd name="T7" fmla="*/ 48 h 675"/>
                <a:gd name="T8" fmla="*/ 1091 w 1188"/>
                <a:gd name="T9" fmla="*/ 63 h 675"/>
                <a:gd name="T10" fmla="*/ 1108 w 1188"/>
                <a:gd name="T11" fmla="*/ 111 h 675"/>
                <a:gd name="T12" fmla="*/ 1101 w 1188"/>
                <a:gd name="T13" fmla="*/ 126 h 675"/>
                <a:gd name="T14" fmla="*/ 1098 w 1188"/>
                <a:gd name="T15" fmla="*/ 159 h 675"/>
                <a:gd name="T16" fmla="*/ 1101 w 1188"/>
                <a:gd name="T17" fmla="*/ 220 h 675"/>
                <a:gd name="T18" fmla="*/ 1115 w 1188"/>
                <a:gd name="T19" fmla="*/ 286 h 675"/>
                <a:gd name="T20" fmla="*/ 1135 w 1188"/>
                <a:gd name="T21" fmla="*/ 304 h 675"/>
                <a:gd name="T22" fmla="*/ 1148 w 1188"/>
                <a:gd name="T23" fmla="*/ 365 h 675"/>
                <a:gd name="T24" fmla="*/ 1151 w 1188"/>
                <a:gd name="T25" fmla="*/ 467 h 675"/>
                <a:gd name="T26" fmla="*/ 1154 w 1188"/>
                <a:gd name="T27" fmla="*/ 489 h 675"/>
                <a:gd name="T28" fmla="*/ 1154 w 1188"/>
                <a:gd name="T29" fmla="*/ 525 h 675"/>
                <a:gd name="T30" fmla="*/ 1158 w 1188"/>
                <a:gd name="T31" fmla="*/ 540 h 675"/>
                <a:gd name="T32" fmla="*/ 1188 w 1188"/>
                <a:gd name="T33" fmla="*/ 616 h 675"/>
                <a:gd name="T34" fmla="*/ 1181 w 1188"/>
                <a:gd name="T35" fmla="*/ 642 h 675"/>
                <a:gd name="T36" fmla="*/ 1185 w 1188"/>
                <a:gd name="T37" fmla="*/ 675 h 675"/>
                <a:gd name="T38" fmla="*/ 0 w 1188"/>
                <a:gd name="T39" fmla="*/ 627 h 6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8"/>
                <a:gd name="T61" fmla="*/ 0 h 675"/>
                <a:gd name="T62" fmla="*/ 1188 w 1188"/>
                <a:gd name="T63" fmla="*/ 675 h 6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8" h="675">
                  <a:moveTo>
                    <a:pt x="0" y="627"/>
                  </a:moveTo>
                  <a:lnTo>
                    <a:pt x="56" y="0"/>
                  </a:lnTo>
                  <a:lnTo>
                    <a:pt x="582" y="33"/>
                  </a:lnTo>
                  <a:lnTo>
                    <a:pt x="1091" y="48"/>
                  </a:lnTo>
                  <a:lnTo>
                    <a:pt x="1091" y="63"/>
                  </a:lnTo>
                  <a:lnTo>
                    <a:pt x="1108" y="111"/>
                  </a:lnTo>
                  <a:lnTo>
                    <a:pt x="1101" y="126"/>
                  </a:lnTo>
                  <a:lnTo>
                    <a:pt x="1098" y="159"/>
                  </a:lnTo>
                  <a:lnTo>
                    <a:pt x="1101" y="220"/>
                  </a:lnTo>
                  <a:lnTo>
                    <a:pt x="1115" y="286"/>
                  </a:lnTo>
                  <a:lnTo>
                    <a:pt x="1135" y="304"/>
                  </a:lnTo>
                  <a:lnTo>
                    <a:pt x="1148" y="365"/>
                  </a:lnTo>
                  <a:lnTo>
                    <a:pt x="1151" y="467"/>
                  </a:lnTo>
                  <a:lnTo>
                    <a:pt x="1154" y="489"/>
                  </a:lnTo>
                  <a:lnTo>
                    <a:pt x="1154" y="525"/>
                  </a:lnTo>
                  <a:lnTo>
                    <a:pt x="1158" y="540"/>
                  </a:lnTo>
                  <a:lnTo>
                    <a:pt x="1188" y="616"/>
                  </a:lnTo>
                  <a:lnTo>
                    <a:pt x="1181" y="642"/>
                  </a:lnTo>
                  <a:lnTo>
                    <a:pt x="1185" y="675"/>
                  </a:lnTo>
                  <a:lnTo>
                    <a:pt x="0" y="627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7" name="Freeform 69"/>
            <p:cNvSpPr>
              <a:spLocks noChangeAspect="1"/>
            </p:cNvSpPr>
            <p:nvPr/>
          </p:nvSpPr>
          <p:spPr bwMode="auto">
            <a:xfrm>
              <a:off x="5033" y="3123"/>
              <a:ext cx="1257" cy="776"/>
            </a:xfrm>
            <a:custGeom>
              <a:avLst/>
              <a:gdLst>
                <a:gd name="T0" fmla="*/ 0 w 1257"/>
                <a:gd name="T1" fmla="*/ 613 h 776"/>
                <a:gd name="T2" fmla="*/ 40 w 1257"/>
                <a:gd name="T3" fmla="*/ 204 h 776"/>
                <a:gd name="T4" fmla="*/ 57 w 1257"/>
                <a:gd name="T5" fmla="*/ 0 h 776"/>
                <a:gd name="T6" fmla="*/ 1237 w 1257"/>
                <a:gd name="T7" fmla="*/ 49 h 776"/>
                <a:gd name="T8" fmla="*/ 1237 w 1257"/>
                <a:gd name="T9" fmla="*/ 64 h 776"/>
                <a:gd name="T10" fmla="*/ 1227 w 1257"/>
                <a:gd name="T11" fmla="*/ 86 h 776"/>
                <a:gd name="T12" fmla="*/ 1197 w 1257"/>
                <a:gd name="T13" fmla="*/ 113 h 776"/>
                <a:gd name="T14" fmla="*/ 1201 w 1257"/>
                <a:gd name="T15" fmla="*/ 130 h 776"/>
                <a:gd name="T16" fmla="*/ 1257 w 1257"/>
                <a:gd name="T17" fmla="*/ 179 h 776"/>
                <a:gd name="T18" fmla="*/ 1257 w 1257"/>
                <a:gd name="T19" fmla="*/ 557 h 776"/>
                <a:gd name="T20" fmla="*/ 1247 w 1257"/>
                <a:gd name="T21" fmla="*/ 557 h 776"/>
                <a:gd name="T22" fmla="*/ 1234 w 1257"/>
                <a:gd name="T23" fmla="*/ 561 h 776"/>
                <a:gd name="T24" fmla="*/ 1240 w 1257"/>
                <a:gd name="T25" fmla="*/ 573 h 776"/>
                <a:gd name="T26" fmla="*/ 1247 w 1257"/>
                <a:gd name="T27" fmla="*/ 585 h 776"/>
                <a:gd name="T28" fmla="*/ 1240 w 1257"/>
                <a:gd name="T29" fmla="*/ 606 h 776"/>
                <a:gd name="T30" fmla="*/ 1250 w 1257"/>
                <a:gd name="T31" fmla="*/ 615 h 776"/>
                <a:gd name="T32" fmla="*/ 1257 w 1257"/>
                <a:gd name="T33" fmla="*/ 646 h 776"/>
                <a:gd name="T34" fmla="*/ 1243 w 1257"/>
                <a:gd name="T35" fmla="*/ 658 h 776"/>
                <a:gd name="T36" fmla="*/ 1247 w 1257"/>
                <a:gd name="T37" fmla="*/ 676 h 776"/>
                <a:gd name="T38" fmla="*/ 1234 w 1257"/>
                <a:gd name="T39" fmla="*/ 712 h 776"/>
                <a:gd name="T40" fmla="*/ 1247 w 1257"/>
                <a:gd name="T41" fmla="*/ 752 h 776"/>
                <a:gd name="T42" fmla="*/ 1254 w 1257"/>
                <a:gd name="T43" fmla="*/ 770 h 776"/>
                <a:gd name="T44" fmla="*/ 1250 w 1257"/>
                <a:gd name="T45" fmla="*/ 776 h 776"/>
                <a:gd name="T46" fmla="*/ 1217 w 1257"/>
                <a:gd name="T47" fmla="*/ 755 h 776"/>
                <a:gd name="T48" fmla="*/ 1144 w 1257"/>
                <a:gd name="T49" fmla="*/ 712 h 776"/>
                <a:gd name="T50" fmla="*/ 1128 w 1257"/>
                <a:gd name="T51" fmla="*/ 706 h 776"/>
                <a:gd name="T52" fmla="*/ 1094 w 1257"/>
                <a:gd name="T53" fmla="*/ 706 h 776"/>
                <a:gd name="T54" fmla="*/ 1071 w 1257"/>
                <a:gd name="T55" fmla="*/ 722 h 776"/>
                <a:gd name="T56" fmla="*/ 1048 w 1257"/>
                <a:gd name="T57" fmla="*/ 728 h 776"/>
                <a:gd name="T58" fmla="*/ 1025 w 1257"/>
                <a:gd name="T59" fmla="*/ 722 h 776"/>
                <a:gd name="T60" fmla="*/ 1011 w 1257"/>
                <a:gd name="T61" fmla="*/ 694 h 776"/>
                <a:gd name="T62" fmla="*/ 991 w 1257"/>
                <a:gd name="T63" fmla="*/ 682 h 776"/>
                <a:gd name="T64" fmla="*/ 968 w 1257"/>
                <a:gd name="T65" fmla="*/ 688 h 776"/>
                <a:gd name="T66" fmla="*/ 942 w 1257"/>
                <a:gd name="T67" fmla="*/ 688 h 776"/>
                <a:gd name="T68" fmla="*/ 918 w 1257"/>
                <a:gd name="T69" fmla="*/ 658 h 776"/>
                <a:gd name="T70" fmla="*/ 0 w 1257"/>
                <a:gd name="T71" fmla="*/ 613 h 77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57"/>
                <a:gd name="T109" fmla="*/ 0 h 776"/>
                <a:gd name="T110" fmla="*/ 1257 w 1257"/>
                <a:gd name="T111" fmla="*/ 776 h 77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57" h="776">
                  <a:moveTo>
                    <a:pt x="0" y="613"/>
                  </a:moveTo>
                  <a:lnTo>
                    <a:pt x="40" y="204"/>
                  </a:lnTo>
                  <a:lnTo>
                    <a:pt x="57" y="0"/>
                  </a:lnTo>
                  <a:lnTo>
                    <a:pt x="1237" y="49"/>
                  </a:lnTo>
                  <a:lnTo>
                    <a:pt x="1237" y="64"/>
                  </a:lnTo>
                  <a:lnTo>
                    <a:pt x="1227" y="86"/>
                  </a:lnTo>
                  <a:lnTo>
                    <a:pt x="1197" y="113"/>
                  </a:lnTo>
                  <a:lnTo>
                    <a:pt x="1201" y="130"/>
                  </a:lnTo>
                  <a:lnTo>
                    <a:pt x="1257" y="179"/>
                  </a:lnTo>
                  <a:lnTo>
                    <a:pt x="1257" y="557"/>
                  </a:lnTo>
                  <a:lnTo>
                    <a:pt x="1247" y="557"/>
                  </a:lnTo>
                  <a:lnTo>
                    <a:pt x="1234" y="561"/>
                  </a:lnTo>
                  <a:lnTo>
                    <a:pt x="1240" y="573"/>
                  </a:lnTo>
                  <a:lnTo>
                    <a:pt x="1247" y="585"/>
                  </a:lnTo>
                  <a:lnTo>
                    <a:pt x="1240" y="606"/>
                  </a:lnTo>
                  <a:lnTo>
                    <a:pt x="1250" y="615"/>
                  </a:lnTo>
                  <a:lnTo>
                    <a:pt x="1257" y="646"/>
                  </a:lnTo>
                  <a:lnTo>
                    <a:pt x="1243" y="658"/>
                  </a:lnTo>
                  <a:lnTo>
                    <a:pt x="1247" y="676"/>
                  </a:lnTo>
                  <a:lnTo>
                    <a:pt x="1234" y="712"/>
                  </a:lnTo>
                  <a:lnTo>
                    <a:pt x="1247" y="752"/>
                  </a:lnTo>
                  <a:lnTo>
                    <a:pt x="1254" y="770"/>
                  </a:lnTo>
                  <a:lnTo>
                    <a:pt x="1250" y="776"/>
                  </a:lnTo>
                  <a:lnTo>
                    <a:pt x="1217" y="755"/>
                  </a:lnTo>
                  <a:lnTo>
                    <a:pt x="1144" y="712"/>
                  </a:lnTo>
                  <a:lnTo>
                    <a:pt x="1128" y="706"/>
                  </a:lnTo>
                  <a:lnTo>
                    <a:pt x="1094" y="706"/>
                  </a:lnTo>
                  <a:lnTo>
                    <a:pt x="1071" y="722"/>
                  </a:lnTo>
                  <a:lnTo>
                    <a:pt x="1048" y="728"/>
                  </a:lnTo>
                  <a:lnTo>
                    <a:pt x="1025" y="722"/>
                  </a:lnTo>
                  <a:lnTo>
                    <a:pt x="1011" y="694"/>
                  </a:lnTo>
                  <a:lnTo>
                    <a:pt x="991" y="682"/>
                  </a:lnTo>
                  <a:lnTo>
                    <a:pt x="968" y="688"/>
                  </a:lnTo>
                  <a:lnTo>
                    <a:pt x="942" y="688"/>
                  </a:lnTo>
                  <a:lnTo>
                    <a:pt x="918" y="658"/>
                  </a:lnTo>
                  <a:lnTo>
                    <a:pt x="0" y="6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8" name="Freeform 70"/>
            <p:cNvSpPr>
              <a:spLocks noChangeAspect="1"/>
            </p:cNvSpPr>
            <p:nvPr/>
          </p:nvSpPr>
          <p:spPr bwMode="auto">
            <a:xfrm>
              <a:off x="5033" y="3123"/>
              <a:ext cx="1257" cy="776"/>
            </a:xfrm>
            <a:custGeom>
              <a:avLst/>
              <a:gdLst>
                <a:gd name="T0" fmla="*/ 0 w 1257"/>
                <a:gd name="T1" fmla="*/ 612 h 776"/>
                <a:gd name="T2" fmla="*/ 40 w 1257"/>
                <a:gd name="T3" fmla="*/ 204 h 776"/>
                <a:gd name="T4" fmla="*/ 57 w 1257"/>
                <a:gd name="T5" fmla="*/ 0 h 776"/>
                <a:gd name="T6" fmla="*/ 1237 w 1257"/>
                <a:gd name="T7" fmla="*/ 49 h 776"/>
                <a:gd name="T8" fmla="*/ 1237 w 1257"/>
                <a:gd name="T9" fmla="*/ 64 h 776"/>
                <a:gd name="T10" fmla="*/ 1226 w 1257"/>
                <a:gd name="T11" fmla="*/ 86 h 776"/>
                <a:gd name="T12" fmla="*/ 1197 w 1257"/>
                <a:gd name="T13" fmla="*/ 113 h 776"/>
                <a:gd name="T14" fmla="*/ 1200 w 1257"/>
                <a:gd name="T15" fmla="*/ 131 h 776"/>
                <a:gd name="T16" fmla="*/ 1257 w 1257"/>
                <a:gd name="T17" fmla="*/ 179 h 776"/>
                <a:gd name="T18" fmla="*/ 1257 w 1257"/>
                <a:gd name="T19" fmla="*/ 558 h 776"/>
                <a:gd name="T20" fmla="*/ 1246 w 1257"/>
                <a:gd name="T21" fmla="*/ 558 h 776"/>
                <a:gd name="T22" fmla="*/ 1233 w 1257"/>
                <a:gd name="T23" fmla="*/ 560 h 776"/>
                <a:gd name="T24" fmla="*/ 1240 w 1257"/>
                <a:gd name="T25" fmla="*/ 573 h 776"/>
                <a:gd name="T26" fmla="*/ 1246 w 1257"/>
                <a:gd name="T27" fmla="*/ 585 h 776"/>
                <a:gd name="T28" fmla="*/ 1240 w 1257"/>
                <a:gd name="T29" fmla="*/ 606 h 776"/>
                <a:gd name="T30" fmla="*/ 1250 w 1257"/>
                <a:gd name="T31" fmla="*/ 616 h 776"/>
                <a:gd name="T32" fmla="*/ 1257 w 1257"/>
                <a:gd name="T33" fmla="*/ 645 h 776"/>
                <a:gd name="T34" fmla="*/ 1243 w 1257"/>
                <a:gd name="T35" fmla="*/ 658 h 776"/>
                <a:gd name="T36" fmla="*/ 1246 w 1257"/>
                <a:gd name="T37" fmla="*/ 676 h 776"/>
                <a:gd name="T38" fmla="*/ 1233 w 1257"/>
                <a:gd name="T39" fmla="*/ 712 h 776"/>
                <a:gd name="T40" fmla="*/ 1246 w 1257"/>
                <a:gd name="T41" fmla="*/ 752 h 776"/>
                <a:gd name="T42" fmla="*/ 1253 w 1257"/>
                <a:gd name="T43" fmla="*/ 769 h 776"/>
                <a:gd name="T44" fmla="*/ 1250 w 1257"/>
                <a:gd name="T45" fmla="*/ 776 h 776"/>
                <a:gd name="T46" fmla="*/ 1217 w 1257"/>
                <a:gd name="T47" fmla="*/ 754 h 776"/>
                <a:gd name="T48" fmla="*/ 1144 w 1257"/>
                <a:gd name="T49" fmla="*/ 712 h 776"/>
                <a:gd name="T50" fmla="*/ 1127 w 1257"/>
                <a:gd name="T51" fmla="*/ 706 h 776"/>
                <a:gd name="T52" fmla="*/ 1094 w 1257"/>
                <a:gd name="T53" fmla="*/ 706 h 776"/>
                <a:gd name="T54" fmla="*/ 1071 w 1257"/>
                <a:gd name="T55" fmla="*/ 721 h 776"/>
                <a:gd name="T56" fmla="*/ 1048 w 1257"/>
                <a:gd name="T57" fmla="*/ 727 h 776"/>
                <a:gd name="T58" fmla="*/ 1024 w 1257"/>
                <a:gd name="T59" fmla="*/ 721 h 776"/>
                <a:gd name="T60" fmla="*/ 1012 w 1257"/>
                <a:gd name="T61" fmla="*/ 694 h 776"/>
                <a:gd name="T62" fmla="*/ 991 w 1257"/>
                <a:gd name="T63" fmla="*/ 682 h 776"/>
                <a:gd name="T64" fmla="*/ 968 w 1257"/>
                <a:gd name="T65" fmla="*/ 688 h 776"/>
                <a:gd name="T66" fmla="*/ 942 w 1257"/>
                <a:gd name="T67" fmla="*/ 688 h 776"/>
                <a:gd name="T68" fmla="*/ 918 w 1257"/>
                <a:gd name="T69" fmla="*/ 658 h 776"/>
                <a:gd name="T70" fmla="*/ 0 w 1257"/>
                <a:gd name="T71" fmla="*/ 612 h 77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57"/>
                <a:gd name="T109" fmla="*/ 0 h 776"/>
                <a:gd name="T110" fmla="*/ 1257 w 1257"/>
                <a:gd name="T111" fmla="*/ 776 h 77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57" h="776">
                  <a:moveTo>
                    <a:pt x="0" y="612"/>
                  </a:moveTo>
                  <a:lnTo>
                    <a:pt x="40" y="204"/>
                  </a:lnTo>
                  <a:lnTo>
                    <a:pt x="57" y="0"/>
                  </a:lnTo>
                  <a:lnTo>
                    <a:pt x="1237" y="49"/>
                  </a:lnTo>
                  <a:lnTo>
                    <a:pt x="1237" y="64"/>
                  </a:lnTo>
                  <a:lnTo>
                    <a:pt x="1226" y="86"/>
                  </a:lnTo>
                  <a:lnTo>
                    <a:pt x="1197" y="113"/>
                  </a:lnTo>
                  <a:lnTo>
                    <a:pt x="1200" y="131"/>
                  </a:lnTo>
                  <a:lnTo>
                    <a:pt x="1257" y="179"/>
                  </a:lnTo>
                  <a:lnTo>
                    <a:pt x="1257" y="558"/>
                  </a:lnTo>
                  <a:lnTo>
                    <a:pt x="1246" y="558"/>
                  </a:lnTo>
                  <a:lnTo>
                    <a:pt x="1233" y="560"/>
                  </a:lnTo>
                  <a:lnTo>
                    <a:pt x="1240" y="573"/>
                  </a:lnTo>
                  <a:lnTo>
                    <a:pt x="1246" y="585"/>
                  </a:lnTo>
                  <a:lnTo>
                    <a:pt x="1240" y="606"/>
                  </a:lnTo>
                  <a:lnTo>
                    <a:pt x="1250" y="616"/>
                  </a:lnTo>
                  <a:lnTo>
                    <a:pt x="1257" y="645"/>
                  </a:lnTo>
                  <a:lnTo>
                    <a:pt x="1243" y="658"/>
                  </a:lnTo>
                  <a:lnTo>
                    <a:pt x="1246" y="676"/>
                  </a:lnTo>
                  <a:lnTo>
                    <a:pt x="1233" y="712"/>
                  </a:lnTo>
                  <a:lnTo>
                    <a:pt x="1246" y="752"/>
                  </a:lnTo>
                  <a:lnTo>
                    <a:pt x="1253" y="769"/>
                  </a:lnTo>
                  <a:lnTo>
                    <a:pt x="1250" y="776"/>
                  </a:lnTo>
                  <a:lnTo>
                    <a:pt x="1217" y="754"/>
                  </a:lnTo>
                  <a:lnTo>
                    <a:pt x="1144" y="712"/>
                  </a:lnTo>
                  <a:lnTo>
                    <a:pt x="1127" y="706"/>
                  </a:lnTo>
                  <a:lnTo>
                    <a:pt x="1094" y="706"/>
                  </a:lnTo>
                  <a:lnTo>
                    <a:pt x="1071" y="721"/>
                  </a:lnTo>
                  <a:lnTo>
                    <a:pt x="1048" y="727"/>
                  </a:lnTo>
                  <a:lnTo>
                    <a:pt x="1024" y="721"/>
                  </a:lnTo>
                  <a:lnTo>
                    <a:pt x="1012" y="694"/>
                  </a:lnTo>
                  <a:lnTo>
                    <a:pt x="991" y="682"/>
                  </a:lnTo>
                  <a:lnTo>
                    <a:pt x="968" y="688"/>
                  </a:lnTo>
                  <a:lnTo>
                    <a:pt x="942" y="688"/>
                  </a:lnTo>
                  <a:lnTo>
                    <a:pt x="918" y="658"/>
                  </a:lnTo>
                  <a:lnTo>
                    <a:pt x="0" y="61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9" name="Freeform 71"/>
            <p:cNvSpPr>
              <a:spLocks noChangeAspect="1"/>
            </p:cNvSpPr>
            <p:nvPr/>
          </p:nvSpPr>
          <p:spPr bwMode="auto">
            <a:xfrm>
              <a:off x="5033" y="3123"/>
              <a:ext cx="1257" cy="776"/>
            </a:xfrm>
            <a:custGeom>
              <a:avLst/>
              <a:gdLst>
                <a:gd name="T0" fmla="*/ 0 w 1257"/>
                <a:gd name="T1" fmla="*/ 612 h 776"/>
                <a:gd name="T2" fmla="*/ 40 w 1257"/>
                <a:gd name="T3" fmla="*/ 204 h 776"/>
                <a:gd name="T4" fmla="*/ 57 w 1257"/>
                <a:gd name="T5" fmla="*/ 0 h 776"/>
                <a:gd name="T6" fmla="*/ 1237 w 1257"/>
                <a:gd name="T7" fmla="*/ 49 h 776"/>
                <a:gd name="T8" fmla="*/ 1237 w 1257"/>
                <a:gd name="T9" fmla="*/ 64 h 776"/>
                <a:gd name="T10" fmla="*/ 1226 w 1257"/>
                <a:gd name="T11" fmla="*/ 86 h 776"/>
                <a:gd name="T12" fmla="*/ 1197 w 1257"/>
                <a:gd name="T13" fmla="*/ 113 h 776"/>
                <a:gd name="T14" fmla="*/ 1200 w 1257"/>
                <a:gd name="T15" fmla="*/ 131 h 776"/>
                <a:gd name="T16" fmla="*/ 1257 w 1257"/>
                <a:gd name="T17" fmla="*/ 179 h 776"/>
                <a:gd name="T18" fmla="*/ 1257 w 1257"/>
                <a:gd name="T19" fmla="*/ 558 h 776"/>
                <a:gd name="T20" fmla="*/ 1246 w 1257"/>
                <a:gd name="T21" fmla="*/ 558 h 776"/>
                <a:gd name="T22" fmla="*/ 1233 w 1257"/>
                <a:gd name="T23" fmla="*/ 560 h 776"/>
                <a:gd name="T24" fmla="*/ 1240 w 1257"/>
                <a:gd name="T25" fmla="*/ 573 h 776"/>
                <a:gd name="T26" fmla="*/ 1246 w 1257"/>
                <a:gd name="T27" fmla="*/ 585 h 776"/>
                <a:gd name="T28" fmla="*/ 1240 w 1257"/>
                <a:gd name="T29" fmla="*/ 606 h 776"/>
                <a:gd name="T30" fmla="*/ 1250 w 1257"/>
                <a:gd name="T31" fmla="*/ 616 h 776"/>
                <a:gd name="T32" fmla="*/ 1257 w 1257"/>
                <a:gd name="T33" fmla="*/ 645 h 776"/>
                <a:gd name="T34" fmla="*/ 1243 w 1257"/>
                <a:gd name="T35" fmla="*/ 658 h 776"/>
                <a:gd name="T36" fmla="*/ 1246 w 1257"/>
                <a:gd name="T37" fmla="*/ 676 h 776"/>
                <a:gd name="T38" fmla="*/ 1233 w 1257"/>
                <a:gd name="T39" fmla="*/ 712 h 776"/>
                <a:gd name="T40" fmla="*/ 1246 w 1257"/>
                <a:gd name="T41" fmla="*/ 752 h 776"/>
                <a:gd name="T42" fmla="*/ 1253 w 1257"/>
                <a:gd name="T43" fmla="*/ 769 h 776"/>
                <a:gd name="T44" fmla="*/ 1250 w 1257"/>
                <a:gd name="T45" fmla="*/ 776 h 776"/>
                <a:gd name="T46" fmla="*/ 1217 w 1257"/>
                <a:gd name="T47" fmla="*/ 754 h 776"/>
                <a:gd name="T48" fmla="*/ 1144 w 1257"/>
                <a:gd name="T49" fmla="*/ 712 h 776"/>
                <a:gd name="T50" fmla="*/ 1127 w 1257"/>
                <a:gd name="T51" fmla="*/ 706 h 776"/>
                <a:gd name="T52" fmla="*/ 1094 w 1257"/>
                <a:gd name="T53" fmla="*/ 706 h 776"/>
                <a:gd name="T54" fmla="*/ 1071 w 1257"/>
                <a:gd name="T55" fmla="*/ 721 h 776"/>
                <a:gd name="T56" fmla="*/ 1048 w 1257"/>
                <a:gd name="T57" fmla="*/ 727 h 776"/>
                <a:gd name="T58" fmla="*/ 1024 w 1257"/>
                <a:gd name="T59" fmla="*/ 721 h 776"/>
                <a:gd name="T60" fmla="*/ 1012 w 1257"/>
                <a:gd name="T61" fmla="*/ 694 h 776"/>
                <a:gd name="T62" fmla="*/ 991 w 1257"/>
                <a:gd name="T63" fmla="*/ 682 h 776"/>
                <a:gd name="T64" fmla="*/ 968 w 1257"/>
                <a:gd name="T65" fmla="*/ 688 h 776"/>
                <a:gd name="T66" fmla="*/ 942 w 1257"/>
                <a:gd name="T67" fmla="*/ 688 h 776"/>
                <a:gd name="T68" fmla="*/ 918 w 1257"/>
                <a:gd name="T69" fmla="*/ 658 h 776"/>
                <a:gd name="T70" fmla="*/ 0 w 1257"/>
                <a:gd name="T71" fmla="*/ 612 h 77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57"/>
                <a:gd name="T109" fmla="*/ 0 h 776"/>
                <a:gd name="T110" fmla="*/ 1257 w 1257"/>
                <a:gd name="T111" fmla="*/ 776 h 77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57" h="776">
                  <a:moveTo>
                    <a:pt x="0" y="612"/>
                  </a:moveTo>
                  <a:lnTo>
                    <a:pt x="40" y="204"/>
                  </a:lnTo>
                  <a:lnTo>
                    <a:pt x="57" y="0"/>
                  </a:lnTo>
                  <a:lnTo>
                    <a:pt x="1237" y="49"/>
                  </a:lnTo>
                  <a:lnTo>
                    <a:pt x="1237" y="64"/>
                  </a:lnTo>
                  <a:lnTo>
                    <a:pt x="1226" y="86"/>
                  </a:lnTo>
                  <a:lnTo>
                    <a:pt x="1197" y="113"/>
                  </a:lnTo>
                  <a:lnTo>
                    <a:pt x="1200" y="131"/>
                  </a:lnTo>
                  <a:lnTo>
                    <a:pt x="1257" y="179"/>
                  </a:lnTo>
                  <a:lnTo>
                    <a:pt x="1257" y="558"/>
                  </a:lnTo>
                  <a:lnTo>
                    <a:pt x="1246" y="558"/>
                  </a:lnTo>
                  <a:lnTo>
                    <a:pt x="1233" y="560"/>
                  </a:lnTo>
                  <a:lnTo>
                    <a:pt x="1240" y="573"/>
                  </a:lnTo>
                  <a:lnTo>
                    <a:pt x="1246" y="585"/>
                  </a:lnTo>
                  <a:lnTo>
                    <a:pt x="1240" y="606"/>
                  </a:lnTo>
                  <a:lnTo>
                    <a:pt x="1250" y="616"/>
                  </a:lnTo>
                  <a:lnTo>
                    <a:pt x="1257" y="645"/>
                  </a:lnTo>
                  <a:lnTo>
                    <a:pt x="1243" y="658"/>
                  </a:lnTo>
                  <a:lnTo>
                    <a:pt x="1246" y="676"/>
                  </a:lnTo>
                  <a:lnTo>
                    <a:pt x="1233" y="712"/>
                  </a:lnTo>
                  <a:lnTo>
                    <a:pt x="1246" y="752"/>
                  </a:lnTo>
                  <a:lnTo>
                    <a:pt x="1253" y="769"/>
                  </a:lnTo>
                  <a:lnTo>
                    <a:pt x="1250" y="776"/>
                  </a:lnTo>
                  <a:lnTo>
                    <a:pt x="1217" y="754"/>
                  </a:lnTo>
                  <a:lnTo>
                    <a:pt x="1144" y="712"/>
                  </a:lnTo>
                  <a:lnTo>
                    <a:pt x="1127" y="706"/>
                  </a:lnTo>
                  <a:lnTo>
                    <a:pt x="1094" y="706"/>
                  </a:lnTo>
                  <a:lnTo>
                    <a:pt x="1071" y="721"/>
                  </a:lnTo>
                  <a:lnTo>
                    <a:pt x="1048" y="727"/>
                  </a:lnTo>
                  <a:lnTo>
                    <a:pt x="1024" y="721"/>
                  </a:lnTo>
                  <a:lnTo>
                    <a:pt x="1012" y="694"/>
                  </a:lnTo>
                  <a:lnTo>
                    <a:pt x="991" y="682"/>
                  </a:lnTo>
                  <a:lnTo>
                    <a:pt x="968" y="688"/>
                  </a:lnTo>
                  <a:lnTo>
                    <a:pt x="942" y="688"/>
                  </a:lnTo>
                  <a:lnTo>
                    <a:pt x="918" y="658"/>
                  </a:lnTo>
                  <a:lnTo>
                    <a:pt x="0" y="61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0" name="Freeform 72"/>
            <p:cNvSpPr>
              <a:spLocks noChangeAspect="1"/>
            </p:cNvSpPr>
            <p:nvPr/>
          </p:nvSpPr>
          <p:spPr bwMode="auto">
            <a:xfrm>
              <a:off x="4992" y="3735"/>
              <a:ext cx="1491" cy="670"/>
            </a:xfrm>
            <a:custGeom>
              <a:avLst/>
              <a:gdLst>
                <a:gd name="T0" fmla="*/ 0 w 1491"/>
                <a:gd name="T1" fmla="*/ 413 h 670"/>
                <a:gd name="T2" fmla="*/ 39 w 1491"/>
                <a:gd name="T3" fmla="*/ 0 h 670"/>
                <a:gd name="T4" fmla="*/ 961 w 1491"/>
                <a:gd name="T5" fmla="*/ 45 h 670"/>
                <a:gd name="T6" fmla="*/ 985 w 1491"/>
                <a:gd name="T7" fmla="*/ 75 h 670"/>
                <a:gd name="T8" fmla="*/ 1011 w 1491"/>
                <a:gd name="T9" fmla="*/ 75 h 670"/>
                <a:gd name="T10" fmla="*/ 1035 w 1491"/>
                <a:gd name="T11" fmla="*/ 69 h 670"/>
                <a:gd name="T12" fmla="*/ 1055 w 1491"/>
                <a:gd name="T13" fmla="*/ 81 h 670"/>
                <a:gd name="T14" fmla="*/ 1068 w 1491"/>
                <a:gd name="T15" fmla="*/ 108 h 670"/>
                <a:gd name="T16" fmla="*/ 1092 w 1491"/>
                <a:gd name="T17" fmla="*/ 114 h 670"/>
                <a:gd name="T18" fmla="*/ 1115 w 1491"/>
                <a:gd name="T19" fmla="*/ 108 h 670"/>
                <a:gd name="T20" fmla="*/ 1138 w 1491"/>
                <a:gd name="T21" fmla="*/ 93 h 670"/>
                <a:gd name="T22" fmla="*/ 1171 w 1491"/>
                <a:gd name="T23" fmla="*/ 93 h 670"/>
                <a:gd name="T24" fmla="*/ 1188 w 1491"/>
                <a:gd name="T25" fmla="*/ 99 h 670"/>
                <a:gd name="T26" fmla="*/ 1261 w 1491"/>
                <a:gd name="T27" fmla="*/ 141 h 670"/>
                <a:gd name="T28" fmla="*/ 1294 w 1491"/>
                <a:gd name="T29" fmla="*/ 162 h 670"/>
                <a:gd name="T30" fmla="*/ 1298 w 1491"/>
                <a:gd name="T31" fmla="*/ 186 h 670"/>
                <a:gd name="T32" fmla="*/ 1321 w 1491"/>
                <a:gd name="T33" fmla="*/ 199 h 670"/>
                <a:gd name="T34" fmla="*/ 1321 w 1491"/>
                <a:gd name="T35" fmla="*/ 214 h 670"/>
                <a:gd name="T36" fmla="*/ 1311 w 1491"/>
                <a:gd name="T37" fmla="*/ 241 h 670"/>
                <a:gd name="T38" fmla="*/ 1328 w 1491"/>
                <a:gd name="T39" fmla="*/ 256 h 670"/>
                <a:gd name="T40" fmla="*/ 1341 w 1491"/>
                <a:gd name="T41" fmla="*/ 289 h 670"/>
                <a:gd name="T42" fmla="*/ 1357 w 1491"/>
                <a:gd name="T43" fmla="*/ 308 h 670"/>
                <a:gd name="T44" fmla="*/ 1351 w 1491"/>
                <a:gd name="T45" fmla="*/ 323 h 670"/>
                <a:gd name="T46" fmla="*/ 1357 w 1491"/>
                <a:gd name="T47" fmla="*/ 341 h 670"/>
                <a:gd name="T48" fmla="*/ 1384 w 1491"/>
                <a:gd name="T49" fmla="*/ 356 h 670"/>
                <a:gd name="T50" fmla="*/ 1388 w 1491"/>
                <a:gd name="T51" fmla="*/ 374 h 670"/>
                <a:gd name="T52" fmla="*/ 1384 w 1491"/>
                <a:gd name="T53" fmla="*/ 389 h 670"/>
                <a:gd name="T54" fmla="*/ 1377 w 1491"/>
                <a:gd name="T55" fmla="*/ 422 h 670"/>
                <a:gd name="T56" fmla="*/ 1401 w 1491"/>
                <a:gd name="T57" fmla="*/ 434 h 670"/>
                <a:gd name="T58" fmla="*/ 1408 w 1491"/>
                <a:gd name="T59" fmla="*/ 450 h 670"/>
                <a:gd name="T60" fmla="*/ 1394 w 1491"/>
                <a:gd name="T61" fmla="*/ 464 h 670"/>
                <a:gd name="T62" fmla="*/ 1401 w 1491"/>
                <a:gd name="T63" fmla="*/ 483 h 670"/>
                <a:gd name="T64" fmla="*/ 1414 w 1491"/>
                <a:gd name="T65" fmla="*/ 498 h 670"/>
                <a:gd name="T66" fmla="*/ 1408 w 1491"/>
                <a:gd name="T67" fmla="*/ 516 h 670"/>
                <a:gd name="T68" fmla="*/ 1414 w 1491"/>
                <a:gd name="T69" fmla="*/ 537 h 670"/>
                <a:gd name="T70" fmla="*/ 1421 w 1491"/>
                <a:gd name="T71" fmla="*/ 546 h 670"/>
                <a:gd name="T72" fmla="*/ 1430 w 1491"/>
                <a:gd name="T73" fmla="*/ 564 h 670"/>
                <a:gd name="T74" fmla="*/ 1451 w 1491"/>
                <a:gd name="T75" fmla="*/ 582 h 670"/>
                <a:gd name="T76" fmla="*/ 1454 w 1491"/>
                <a:gd name="T77" fmla="*/ 609 h 670"/>
                <a:gd name="T78" fmla="*/ 1481 w 1491"/>
                <a:gd name="T79" fmla="*/ 636 h 670"/>
                <a:gd name="T80" fmla="*/ 1491 w 1491"/>
                <a:gd name="T81" fmla="*/ 643 h 670"/>
                <a:gd name="T82" fmla="*/ 1487 w 1491"/>
                <a:gd name="T83" fmla="*/ 667 h 670"/>
                <a:gd name="T84" fmla="*/ 1487 w 1491"/>
                <a:gd name="T85" fmla="*/ 670 h 670"/>
                <a:gd name="T86" fmla="*/ 329 w 1491"/>
                <a:gd name="T87" fmla="*/ 646 h 670"/>
                <a:gd name="T88" fmla="*/ 342 w 1491"/>
                <a:gd name="T89" fmla="*/ 440 h 670"/>
                <a:gd name="T90" fmla="*/ 0 w 1491"/>
                <a:gd name="T91" fmla="*/ 413 h 6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1"/>
                <a:gd name="T139" fmla="*/ 0 h 670"/>
                <a:gd name="T140" fmla="*/ 1491 w 1491"/>
                <a:gd name="T141" fmla="*/ 670 h 6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1" h="670">
                  <a:moveTo>
                    <a:pt x="0" y="413"/>
                  </a:moveTo>
                  <a:lnTo>
                    <a:pt x="39" y="0"/>
                  </a:lnTo>
                  <a:lnTo>
                    <a:pt x="961" y="45"/>
                  </a:lnTo>
                  <a:lnTo>
                    <a:pt x="985" y="75"/>
                  </a:lnTo>
                  <a:lnTo>
                    <a:pt x="1011" y="75"/>
                  </a:lnTo>
                  <a:lnTo>
                    <a:pt x="1035" y="69"/>
                  </a:lnTo>
                  <a:lnTo>
                    <a:pt x="1055" y="81"/>
                  </a:lnTo>
                  <a:lnTo>
                    <a:pt x="1068" y="108"/>
                  </a:lnTo>
                  <a:lnTo>
                    <a:pt x="1092" y="114"/>
                  </a:lnTo>
                  <a:lnTo>
                    <a:pt x="1115" y="108"/>
                  </a:lnTo>
                  <a:lnTo>
                    <a:pt x="1138" y="93"/>
                  </a:lnTo>
                  <a:lnTo>
                    <a:pt x="1171" y="93"/>
                  </a:lnTo>
                  <a:lnTo>
                    <a:pt x="1188" y="99"/>
                  </a:lnTo>
                  <a:lnTo>
                    <a:pt x="1261" y="141"/>
                  </a:lnTo>
                  <a:lnTo>
                    <a:pt x="1294" y="162"/>
                  </a:lnTo>
                  <a:lnTo>
                    <a:pt x="1298" y="186"/>
                  </a:lnTo>
                  <a:lnTo>
                    <a:pt x="1321" y="199"/>
                  </a:lnTo>
                  <a:lnTo>
                    <a:pt x="1321" y="214"/>
                  </a:lnTo>
                  <a:lnTo>
                    <a:pt x="1311" y="241"/>
                  </a:lnTo>
                  <a:lnTo>
                    <a:pt x="1328" y="256"/>
                  </a:lnTo>
                  <a:lnTo>
                    <a:pt x="1341" y="289"/>
                  </a:lnTo>
                  <a:lnTo>
                    <a:pt x="1357" y="308"/>
                  </a:lnTo>
                  <a:lnTo>
                    <a:pt x="1351" y="323"/>
                  </a:lnTo>
                  <a:lnTo>
                    <a:pt x="1357" y="341"/>
                  </a:lnTo>
                  <a:lnTo>
                    <a:pt x="1384" y="356"/>
                  </a:lnTo>
                  <a:lnTo>
                    <a:pt x="1388" y="374"/>
                  </a:lnTo>
                  <a:lnTo>
                    <a:pt x="1384" y="389"/>
                  </a:lnTo>
                  <a:lnTo>
                    <a:pt x="1377" y="422"/>
                  </a:lnTo>
                  <a:lnTo>
                    <a:pt x="1401" y="434"/>
                  </a:lnTo>
                  <a:lnTo>
                    <a:pt x="1408" y="450"/>
                  </a:lnTo>
                  <a:lnTo>
                    <a:pt x="1394" y="464"/>
                  </a:lnTo>
                  <a:lnTo>
                    <a:pt x="1401" y="483"/>
                  </a:lnTo>
                  <a:lnTo>
                    <a:pt x="1414" y="498"/>
                  </a:lnTo>
                  <a:lnTo>
                    <a:pt x="1408" y="516"/>
                  </a:lnTo>
                  <a:lnTo>
                    <a:pt x="1414" y="537"/>
                  </a:lnTo>
                  <a:lnTo>
                    <a:pt x="1421" y="546"/>
                  </a:lnTo>
                  <a:lnTo>
                    <a:pt x="1430" y="564"/>
                  </a:lnTo>
                  <a:lnTo>
                    <a:pt x="1451" y="582"/>
                  </a:lnTo>
                  <a:lnTo>
                    <a:pt x="1454" y="609"/>
                  </a:lnTo>
                  <a:lnTo>
                    <a:pt x="1481" y="636"/>
                  </a:lnTo>
                  <a:lnTo>
                    <a:pt x="1491" y="643"/>
                  </a:lnTo>
                  <a:lnTo>
                    <a:pt x="1487" y="667"/>
                  </a:lnTo>
                  <a:lnTo>
                    <a:pt x="1487" y="670"/>
                  </a:lnTo>
                  <a:lnTo>
                    <a:pt x="329" y="646"/>
                  </a:lnTo>
                  <a:lnTo>
                    <a:pt x="342" y="440"/>
                  </a:lnTo>
                  <a:lnTo>
                    <a:pt x="0" y="4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1" name="Freeform 73"/>
            <p:cNvSpPr>
              <a:spLocks noChangeAspect="1"/>
            </p:cNvSpPr>
            <p:nvPr/>
          </p:nvSpPr>
          <p:spPr bwMode="auto">
            <a:xfrm>
              <a:off x="4992" y="3735"/>
              <a:ext cx="1491" cy="670"/>
            </a:xfrm>
            <a:custGeom>
              <a:avLst/>
              <a:gdLst>
                <a:gd name="T0" fmla="*/ 0 w 1491"/>
                <a:gd name="T1" fmla="*/ 413 h 670"/>
                <a:gd name="T2" fmla="*/ 38 w 1491"/>
                <a:gd name="T3" fmla="*/ 0 h 670"/>
                <a:gd name="T4" fmla="*/ 962 w 1491"/>
                <a:gd name="T5" fmla="*/ 45 h 670"/>
                <a:gd name="T6" fmla="*/ 985 w 1491"/>
                <a:gd name="T7" fmla="*/ 75 h 670"/>
                <a:gd name="T8" fmla="*/ 1011 w 1491"/>
                <a:gd name="T9" fmla="*/ 75 h 670"/>
                <a:gd name="T10" fmla="*/ 1035 w 1491"/>
                <a:gd name="T11" fmla="*/ 69 h 670"/>
                <a:gd name="T12" fmla="*/ 1055 w 1491"/>
                <a:gd name="T13" fmla="*/ 81 h 670"/>
                <a:gd name="T14" fmla="*/ 1068 w 1491"/>
                <a:gd name="T15" fmla="*/ 108 h 670"/>
                <a:gd name="T16" fmla="*/ 1092 w 1491"/>
                <a:gd name="T17" fmla="*/ 114 h 670"/>
                <a:gd name="T18" fmla="*/ 1115 w 1491"/>
                <a:gd name="T19" fmla="*/ 108 h 670"/>
                <a:gd name="T20" fmla="*/ 1139 w 1491"/>
                <a:gd name="T21" fmla="*/ 93 h 670"/>
                <a:gd name="T22" fmla="*/ 1171 w 1491"/>
                <a:gd name="T23" fmla="*/ 93 h 670"/>
                <a:gd name="T24" fmla="*/ 1188 w 1491"/>
                <a:gd name="T25" fmla="*/ 99 h 670"/>
                <a:gd name="T26" fmla="*/ 1261 w 1491"/>
                <a:gd name="T27" fmla="*/ 141 h 670"/>
                <a:gd name="T28" fmla="*/ 1295 w 1491"/>
                <a:gd name="T29" fmla="*/ 163 h 670"/>
                <a:gd name="T30" fmla="*/ 1298 w 1491"/>
                <a:gd name="T31" fmla="*/ 187 h 670"/>
                <a:gd name="T32" fmla="*/ 1321 w 1491"/>
                <a:gd name="T33" fmla="*/ 199 h 670"/>
                <a:gd name="T34" fmla="*/ 1321 w 1491"/>
                <a:gd name="T35" fmla="*/ 214 h 670"/>
                <a:gd name="T36" fmla="*/ 1311 w 1491"/>
                <a:gd name="T37" fmla="*/ 241 h 670"/>
                <a:gd name="T38" fmla="*/ 1328 w 1491"/>
                <a:gd name="T39" fmla="*/ 256 h 670"/>
                <a:gd name="T40" fmla="*/ 1341 w 1491"/>
                <a:gd name="T41" fmla="*/ 289 h 670"/>
                <a:gd name="T42" fmla="*/ 1358 w 1491"/>
                <a:gd name="T43" fmla="*/ 308 h 670"/>
                <a:gd name="T44" fmla="*/ 1351 w 1491"/>
                <a:gd name="T45" fmla="*/ 323 h 670"/>
                <a:gd name="T46" fmla="*/ 1358 w 1491"/>
                <a:gd name="T47" fmla="*/ 340 h 670"/>
                <a:gd name="T48" fmla="*/ 1384 w 1491"/>
                <a:gd name="T49" fmla="*/ 356 h 670"/>
                <a:gd name="T50" fmla="*/ 1388 w 1491"/>
                <a:gd name="T51" fmla="*/ 374 h 670"/>
                <a:gd name="T52" fmla="*/ 1384 w 1491"/>
                <a:gd name="T53" fmla="*/ 389 h 670"/>
                <a:gd name="T54" fmla="*/ 1378 w 1491"/>
                <a:gd name="T55" fmla="*/ 422 h 670"/>
                <a:gd name="T56" fmla="*/ 1401 w 1491"/>
                <a:gd name="T57" fmla="*/ 434 h 670"/>
                <a:gd name="T58" fmla="*/ 1408 w 1491"/>
                <a:gd name="T59" fmla="*/ 449 h 670"/>
                <a:gd name="T60" fmla="*/ 1395 w 1491"/>
                <a:gd name="T61" fmla="*/ 464 h 670"/>
                <a:gd name="T62" fmla="*/ 1401 w 1491"/>
                <a:gd name="T63" fmla="*/ 482 h 670"/>
                <a:gd name="T64" fmla="*/ 1414 w 1491"/>
                <a:gd name="T65" fmla="*/ 497 h 670"/>
                <a:gd name="T66" fmla="*/ 1408 w 1491"/>
                <a:gd name="T67" fmla="*/ 516 h 670"/>
                <a:gd name="T68" fmla="*/ 1414 w 1491"/>
                <a:gd name="T69" fmla="*/ 537 h 670"/>
                <a:gd name="T70" fmla="*/ 1421 w 1491"/>
                <a:gd name="T71" fmla="*/ 545 h 670"/>
                <a:gd name="T72" fmla="*/ 1431 w 1491"/>
                <a:gd name="T73" fmla="*/ 564 h 670"/>
                <a:gd name="T74" fmla="*/ 1451 w 1491"/>
                <a:gd name="T75" fmla="*/ 582 h 670"/>
                <a:gd name="T76" fmla="*/ 1454 w 1491"/>
                <a:gd name="T77" fmla="*/ 609 h 670"/>
                <a:gd name="T78" fmla="*/ 1481 w 1491"/>
                <a:gd name="T79" fmla="*/ 636 h 670"/>
                <a:gd name="T80" fmla="*/ 1491 w 1491"/>
                <a:gd name="T81" fmla="*/ 643 h 670"/>
                <a:gd name="T82" fmla="*/ 1488 w 1491"/>
                <a:gd name="T83" fmla="*/ 666 h 670"/>
                <a:gd name="T84" fmla="*/ 1488 w 1491"/>
                <a:gd name="T85" fmla="*/ 670 h 670"/>
                <a:gd name="T86" fmla="*/ 329 w 1491"/>
                <a:gd name="T87" fmla="*/ 645 h 670"/>
                <a:gd name="T88" fmla="*/ 342 w 1491"/>
                <a:gd name="T89" fmla="*/ 440 h 670"/>
                <a:gd name="T90" fmla="*/ 0 w 1491"/>
                <a:gd name="T91" fmla="*/ 413 h 6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1"/>
                <a:gd name="T139" fmla="*/ 0 h 670"/>
                <a:gd name="T140" fmla="*/ 1491 w 1491"/>
                <a:gd name="T141" fmla="*/ 670 h 6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1" h="670">
                  <a:moveTo>
                    <a:pt x="0" y="413"/>
                  </a:moveTo>
                  <a:lnTo>
                    <a:pt x="38" y="0"/>
                  </a:lnTo>
                  <a:lnTo>
                    <a:pt x="962" y="45"/>
                  </a:lnTo>
                  <a:lnTo>
                    <a:pt x="985" y="75"/>
                  </a:lnTo>
                  <a:lnTo>
                    <a:pt x="1011" y="75"/>
                  </a:lnTo>
                  <a:lnTo>
                    <a:pt x="1035" y="69"/>
                  </a:lnTo>
                  <a:lnTo>
                    <a:pt x="1055" y="81"/>
                  </a:lnTo>
                  <a:lnTo>
                    <a:pt x="1068" y="108"/>
                  </a:lnTo>
                  <a:lnTo>
                    <a:pt x="1092" y="114"/>
                  </a:lnTo>
                  <a:lnTo>
                    <a:pt x="1115" y="108"/>
                  </a:lnTo>
                  <a:lnTo>
                    <a:pt x="1139" y="93"/>
                  </a:lnTo>
                  <a:lnTo>
                    <a:pt x="1171" y="93"/>
                  </a:lnTo>
                  <a:lnTo>
                    <a:pt x="1188" y="99"/>
                  </a:lnTo>
                  <a:lnTo>
                    <a:pt x="1261" y="141"/>
                  </a:lnTo>
                  <a:lnTo>
                    <a:pt x="1295" y="163"/>
                  </a:lnTo>
                  <a:lnTo>
                    <a:pt x="1298" y="187"/>
                  </a:lnTo>
                  <a:lnTo>
                    <a:pt x="1321" y="199"/>
                  </a:lnTo>
                  <a:lnTo>
                    <a:pt x="1321" y="214"/>
                  </a:lnTo>
                  <a:lnTo>
                    <a:pt x="1311" y="241"/>
                  </a:lnTo>
                  <a:lnTo>
                    <a:pt x="1328" y="256"/>
                  </a:lnTo>
                  <a:lnTo>
                    <a:pt x="1341" y="289"/>
                  </a:lnTo>
                  <a:lnTo>
                    <a:pt x="1358" y="308"/>
                  </a:lnTo>
                  <a:lnTo>
                    <a:pt x="1351" y="323"/>
                  </a:lnTo>
                  <a:lnTo>
                    <a:pt x="1358" y="340"/>
                  </a:lnTo>
                  <a:lnTo>
                    <a:pt x="1384" y="356"/>
                  </a:lnTo>
                  <a:lnTo>
                    <a:pt x="1388" y="374"/>
                  </a:lnTo>
                  <a:lnTo>
                    <a:pt x="1384" y="389"/>
                  </a:lnTo>
                  <a:lnTo>
                    <a:pt x="1378" y="422"/>
                  </a:lnTo>
                  <a:lnTo>
                    <a:pt x="1401" y="434"/>
                  </a:lnTo>
                  <a:lnTo>
                    <a:pt x="1408" y="449"/>
                  </a:lnTo>
                  <a:lnTo>
                    <a:pt x="1395" y="464"/>
                  </a:lnTo>
                  <a:lnTo>
                    <a:pt x="1401" y="482"/>
                  </a:lnTo>
                  <a:lnTo>
                    <a:pt x="1414" y="497"/>
                  </a:lnTo>
                  <a:lnTo>
                    <a:pt x="1408" y="516"/>
                  </a:lnTo>
                  <a:lnTo>
                    <a:pt x="1414" y="537"/>
                  </a:lnTo>
                  <a:lnTo>
                    <a:pt x="1421" y="545"/>
                  </a:lnTo>
                  <a:lnTo>
                    <a:pt x="1431" y="564"/>
                  </a:lnTo>
                  <a:lnTo>
                    <a:pt x="1451" y="582"/>
                  </a:lnTo>
                  <a:lnTo>
                    <a:pt x="1454" y="609"/>
                  </a:lnTo>
                  <a:lnTo>
                    <a:pt x="1481" y="636"/>
                  </a:lnTo>
                  <a:lnTo>
                    <a:pt x="1491" y="643"/>
                  </a:lnTo>
                  <a:lnTo>
                    <a:pt x="1488" y="666"/>
                  </a:lnTo>
                  <a:lnTo>
                    <a:pt x="1488" y="670"/>
                  </a:lnTo>
                  <a:lnTo>
                    <a:pt x="329" y="645"/>
                  </a:lnTo>
                  <a:lnTo>
                    <a:pt x="342" y="440"/>
                  </a:lnTo>
                  <a:lnTo>
                    <a:pt x="0" y="4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2" name="Freeform 74"/>
            <p:cNvSpPr>
              <a:spLocks noChangeAspect="1"/>
            </p:cNvSpPr>
            <p:nvPr/>
          </p:nvSpPr>
          <p:spPr bwMode="auto">
            <a:xfrm>
              <a:off x="4992" y="3735"/>
              <a:ext cx="1491" cy="670"/>
            </a:xfrm>
            <a:custGeom>
              <a:avLst/>
              <a:gdLst>
                <a:gd name="T0" fmla="*/ 0 w 1491"/>
                <a:gd name="T1" fmla="*/ 413 h 670"/>
                <a:gd name="T2" fmla="*/ 38 w 1491"/>
                <a:gd name="T3" fmla="*/ 0 h 670"/>
                <a:gd name="T4" fmla="*/ 962 w 1491"/>
                <a:gd name="T5" fmla="*/ 45 h 670"/>
                <a:gd name="T6" fmla="*/ 985 w 1491"/>
                <a:gd name="T7" fmla="*/ 75 h 670"/>
                <a:gd name="T8" fmla="*/ 1011 w 1491"/>
                <a:gd name="T9" fmla="*/ 75 h 670"/>
                <a:gd name="T10" fmla="*/ 1035 w 1491"/>
                <a:gd name="T11" fmla="*/ 69 h 670"/>
                <a:gd name="T12" fmla="*/ 1055 w 1491"/>
                <a:gd name="T13" fmla="*/ 81 h 670"/>
                <a:gd name="T14" fmla="*/ 1068 w 1491"/>
                <a:gd name="T15" fmla="*/ 108 h 670"/>
                <a:gd name="T16" fmla="*/ 1092 w 1491"/>
                <a:gd name="T17" fmla="*/ 114 h 670"/>
                <a:gd name="T18" fmla="*/ 1115 w 1491"/>
                <a:gd name="T19" fmla="*/ 108 h 670"/>
                <a:gd name="T20" fmla="*/ 1139 w 1491"/>
                <a:gd name="T21" fmla="*/ 93 h 670"/>
                <a:gd name="T22" fmla="*/ 1171 w 1491"/>
                <a:gd name="T23" fmla="*/ 93 h 670"/>
                <a:gd name="T24" fmla="*/ 1188 w 1491"/>
                <a:gd name="T25" fmla="*/ 99 h 670"/>
                <a:gd name="T26" fmla="*/ 1261 w 1491"/>
                <a:gd name="T27" fmla="*/ 141 h 670"/>
                <a:gd name="T28" fmla="*/ 1295 w 1491"/>
                <a:gd name="T29" fmla="*/ 163 h 670"/>
                <a:gd name="T30" fmla="*/ 1298 w 1491"/>
                <a:gd name="T31" fmla="*/ 187 h 670"/>
                <a:gd name="T32" fmla="*/ 1321 w 1491"/>
                <a:gd name="T33" fmla="*/ 199 h 670"/>
                <a:gd name="T34" fmla="*/ 1321 w 1491"/>
                <a:gd name="T35" fmla="*/ 214 h 670"/>
                <a:gd name="T36" fmla="*/ 1311 w 1491"/>
                <a:gd name="T37" fmla="*/ 241 h 670"/>
                <a:gd name="T38" fmla="*/ 1328 w 1491"/>
                <a:gd name="T39" fmla="*/ 256 h 670"/>
                <a:gd name="T40" fmla="*/ 1341 w 1491"/>
                <a:gd name="T41" fmla="*/ 289 h 670"/>
                <a:gd name="T42" fmla="*/ 1358 w 1491"/>
                <a:gd name="T43" fmla="*/ 308 h 670"/>
                <a:gd name="T44" fmla="*/ 1351 w 1491"/>
                <a:gd name="T45" fmla="*/ 323 h 670"/>
                <a:gd name="T46" fmla="*/ 1358 w 1491"/>
                <a:gd name="T47" fmla="*/ 340 h 670"/>
                <a:gd name="T48" fmla="*/ 1384 w 1491"/>
                <a:gd name="T49" fmla="*/ 356 h 670"/>
                <a:gd name="T50" fmla="*/ 1388 w 1491"/>
                <a:gd name="T51" fmla="*/ 374 h 670"/>
                <a:gd name="T52" fmla="*/ 1384 w 1491"/>
                <a:gd name="T53" fmla="*/ 389 h 670"/>
                <a:gd name="T54" fmla="*/ 1378 w 1491"/>
                <a:gd name="T55" fmla="*/ 422 h 670"/>
                <a:gd name="T56" fmla="*/ 1401 w 1491"/>
                <a:gd name="T57" fmla="*/ 434 h 670"/>
                <a:gd name="T58" fmla="*/ 1408 w 1491"/>
                <a:gd name="T59" fmla="*/ 449 h 670"/>
                <a:gd name="T60" fmla="*/ 1395 w 1491"/>
                <a:gd name="T61" fmla="*/ 464 h 670"/>
                <a:gd name="T62" fmla="*/ 1401 w 1491"/>
                <a:gd name="T63" fmla="*/ 482 h 670"/>
                <a:gd name="T64" fmla="*/ 1414 w 1491"/>
                <a:gd name="T65" fmla="*/ 497 h 670"/>
                <a:gd name="T66" fmla="*/ 1408 w 1491"/>
                <a:gd name="T67" fmla="*/ 516 h 670"/>
                <a:gd name="T68" fmla="*/ 1414 w 1491"/>
                <a:gd name="T69" fmla="*/ 537 h 670"/>
                <a:gd name="T70" fmla="*/ 1421 w 1491"/>
                <a:gd name="T71" fmla="*/ 545 h 670"/>
                <a:gd name="T72" fmla="*/ 1431 w 1491"/>
                <a:gd name="T73" fmla="*/ 564 h 670"/>
                <a:gd name="T74" fmla="*/ 1451 w 1491"/>
                <a:gd name="T75" fmla="*/ 582 h 670"/>
                <a:gd name="T76" fmla="*/ 1454 w 1491"/>
                <a:gd name="T77" fmla="*/ 609 h 670"/>
                <a:gd name="T78" fmla="*/ 1481 w 1491"/>
                <a:gd name="T79" fmla="*/ 636 h 670"/>
                <a:gd name="T80" fmla="*/ 1491 w 1491"/>
                <a:gd name="T81" fmla="*/ 643 h 670"/>
                <a:gd name="T82" fmla="*/ 1488 w 1491"/>
                <a:gd name="T83" fmla="*/ 666 h 670"/>
                <a:gd name="T84" fmla="*/ 1488 w 1491"/>
                <a:gd name="T85" fmla="*/ 670 h 670"/>
                <a:gd name="T86" fmla="*/ 329 w 1491"/>
                <a:gd name="T87" fmla="*/ 645 h 670"/>
                <a:gd name="T88" fmla="*/ 342 w 1491"/>
                <a:gd name="T89" fmla="*/ 440 h 670"/>
                <a:gd name="T90" fmla="*/ 0 w 1491"/>
                <a:gd name="T91" fmla="*/ 413 h 6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1"/>
                <a:gd name="T139" fmla="*/ 0 h 670"/>
                <a:gd name="T140" fmla="*/ 1491 w 1491"/>
                <a:gd name="T141" fmla="*/ 670 h 6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1" h="670">
                  <a:moveTo>
                    <a:pt x="0" y="413"/>
                  </a:moveTo>
                  <a:lnTo>
                    <a:pt x="38" y="0"/>
                  </a:lnTo>
                  <a:lnTo>
                    <a:pt x="962" y="45"/>
                  </a:lnTo>
                  <a:lnTo>
                    <a:pt x="985" y="75"/>
                  </a:lnTo>
                  <a:lnTo>
                    <a:pt x="1011" y="75"/>
                  </a:lnTo>
                  <a:lnTo>
                    <a:pt x="1035" y="69"/>
                  </a:lnTo>
                  <a:lnTo>
                    <a:pt x="1055" y="81"/>
                  </a:lnTo>
                  <a:lnTo>
                    <a:pt x="1068" y="108"/>
                  </a:lnTo>
                  <a:lnTo>
                    <a:pt x="1092" y="114"/>
                  </a:lnTo>
                  <a:lnTo>
                    <a:pt x="1115" y="108"/>
                  </a:lnTo>
                  <a:lnTo>
                    <a:pt x="1139" y="93"/>
                  </a:lnTo>
                  <a:lnTo>
                    <a:pt x="1171" y="93"/>
                  </a:lnTo>
                  <a:lnTo>
                    <a:pt x="1188" y="99"/>
                  </a:lnTo>
                  <a:lnTo>
                    <a:pt x="1261" y="141"/>
                  </a:lnTo>
                  <a:lnTo>
                    <a:pt x="1295" y="163"/>
                  </a:lnTo>
                  <a:lnTo>
                    <a:pt x="1298" y="187"/>
                  </a:lnTo>
                  <a:lnTo>
                    <a:pt x="1321" y="199"/>
                  </a:lnTo>
                  <a:lnTo>
                    <a:pt x="1321" y="214"/>
                  </a:lnTo>
                  <a:lnTo>
                    <a:pt x="1311" y="241"/>
                  </a:lnTo>
                  <a:lnTo>
                    <a:pt x="1328" y="256"/>
                  </a:lnTo>
                  <a:lnTo>
                    <a:pt x="1341" y="289"/>
                  </a:lnTo>
                  <a:lnTo>
                    <a:pt x="1358" y="308"/>
                  </a:lnTo>
                  <a:lnTo>
                    <a:pt x="1351" y="323"/>
                  </a:lnTo>
                  <a:lnTo>
                    <a:pt x="1358" y="340"/>
                  </a:lnTo>
                  <a:lnTo>
                    <a:pt x="1384" y="356"/>
                  </a:lnTo>
                  <a:lnTo>
                    <a:pt x="1388" y="374"/>
                  </a:lnTo>
                  <a:lnTo>
                    <a:pt x="1384" y="389"/>
                  </a:lnTo>
                  <a:lnTo>
                    <a:pt x="1378" y="422"/>
                  </a:lnTo>
                  <a:lnTo>
                    <a:pt x="1401" y="434"/>
                  </a:lnTo>
                  <a:lnTo>
                    <a:pt x="1408" y="449"/>
                  </a:lnTo>
                  <a:lnTo>
                    <a:pt x="1395" y="464"/>
                  </a:lnTo>
                  <a:lnTo>
                    <a:pt x="1401" y="482"/>
                  </a:lnTo>
                  <a:lnTo>
                    <a:pt x="1414" y="497"/>
                  </a:lnTo>
                  <a:lnTo>
                    <a:pt x="1408" y="516"/>
                  </a:lnTo>
                  <a:lnTo>
                    <a:pt x="1414" y="537"/>
                  </a:lnTo>
                  <a:lnTo>
                    <a:pt x="1421" y="545"/>
                  </a:lnTo>
                  <a:lnTo>
                    <a:pt x="1431" y="564"/>
                  </a:lnTo>
                  <a:lnTo>
                    <a:pt x="1451" y="582"/>
                  </a:lnTo>
                  <a:lnTo>
                    <a:pt x="1454" y="609"/>
                  </a:lnTo>
                  <a:lnTo>
                    <a:pt x="1481" y="636"/>
                  </a:lnTo>
                  <a:lnTo>
                    <a:pt x="1491" y="643"/>
                  </a:lnTo>
                  <a:lnTo>
                    <a:pt x="1488" y="666"/>
                  </a:lnTo>
                  <a:lnTo>
                    <a:pt x="1488" y="670"/>
                  </a:lnTo>
                  <a:lnTo>
                    <a:pt x="329" y="645"/>
                  </a:lnTo>
                  <a:lnTo>
                    <a:pt x="342" y="440"/>
                  </a:lnTo>
                  <a:lnTo>
                    <a:pt x="0" y="41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3" name="Freeform 75"/>
            <p:cNvSpPr>
              <a:spLocks noChangeAspect="1"/>
            </p:cNvSpPr>
            <p:nvPr/>
          </p:nvSpPr>
          <p:spPr bwMode="auto">
            <a:xfrm>
              <a:off x="5279" y="4381"/>
              <a:ext cx="1339" cy="649"/>
            </a:xfrm>
            <a:custGeom>
              <a:avLst/>
              <a:gdLst>
                <a:gd name="T0" fmla="*/ 40 w 1339"/>
                <a:gd name="T1" fmla="*/ 0 h 649"/>
                <a:gd name="T2" fmla="*/ 1199 w 1339"/>
                <a:gd name="T3" fmla="*/ 24 h 649"/>
                <a:gd name="T4" fmla="*/ 1276 w 1339"/>
                <a:gd name="T5" fmla="*/ 78 h 649"/>
                <a:gd name="T6" fmla="*/ 1253 w 1339"/>
                <a:gd name="T7" fmla="*/ 102 h 649"/>
                <a:gd name="T8" fmla="*/ 1250 w 1339"/>
                <a:gd name="T9" fmla="*/ 126 h 649"/>
                <a:gd name="T10" fmla="*/ 1260 w 1339"/>
                <a:gd name="T11" fmla="*/ 141 h 649"/>
                <a:gd name="T12" fmla="*/ 1279 w 1339"/>
                <a:gd name="T13" fmla="*/ 147 h 649"/>
                <a:gd name="T14" fmla="*/ 1289 w 1339"/>
                <a:gd name="T15" fmla="*/ 183 h 649"/>
                <a:gd name="T16" fmla="*/ 1309 w 1339"/>
                <a:gd name="T17" fmla="*/ 195 h 649"/>
                <a:gd name="T18" fmla="*/ 1326 w 1339"/>
                <a:gd name="T19" fmla="*/ 198 h 649"/>
                <a:gd name="T20" fmla="*/ 1332 w 1339"/>
                <a:gd name="T21" fmla="*/ 204 h 649"/>
                <a:gd name="T22" fmla="*/ 1339 w 1339"/>
                <a:gd name="T23" fmla="*/ 649 h 649"/>
                <a:gd name="T24" fmla="*/ 0 w 1339"/>
                <a:gd name="T25" fmla="*/ 624 h 649"/>
                <a:gd name="T26" fmla="*/ 40 w 1339"/>
                <a:gd name="T27" fmla="*/ 0 h 6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39"/>
                <a:gd name="T43" fmla="*/ 0 h 649"/>
                <a:gd name="T44" fmla="*/ 1339 w 1339"/>
                <a:gd name="T45" fmla="*/ 649 h 6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39" h="649">
                  <a:moveTo>
                    <a:pt x="40" y="0"/>
                  </a:moveTo>
                  <a:lnTo>
                    <a:pt x="1199" y="24"/>
                  </a:lnTo>
                  <a:lnTo>
                    <a:pt x="1276" y="78"/>
                  </a:lnTo>
                  <a:lnTo>
                    <a:pt x="1253" y="102"/>
                  </a:lnTo>
                  <a:lnTo>
                    <a:pt x="1250" y="126"/>
                  </a:lnTo>
                  <a:lnTo>
                    <a:pt x="1260" y="141"/>
                  </a:lnTo>
                  <a:lnTo>
                    <a:pt x="1279" y="147"/>
                  </a:lnTo>
                  <a:lnTo>
                    <a:pt x="1289" y="183"/>
                  </a:lnTo>
                  <a:lnTo>
                    <a:pt x="1309" y="195"/>
                  </a:lnTo>
                  <a:lnTo>
                    <a:pt x="1326" y="198"/>
                  </a:lnTo>
                  <a:lnTo>
                    <a:pt x="1332" y="204"/>
                  </a:lnTo>
                  <a:lnTo>
                    <a:pt x="1339" y="649"/>
                  </a:lnTo>
                  <a:lnTo>
                    <a:pt x="0" y="62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4" name="Freeform 76"/>
            <p:cNvSpPr>
              <a:spLocks noChangeAspect="1"/>
            </p:cNvSpPr>
            <p:nvPr/>
          </p:nvSpPr>
          <p:spPr bwMode="auto">
            <a:xfrm>
              <a:off x="5279" y="4381"/>
              <a:ext cx="1339" cy="649"/>
            </a:xfrm>
            <a:custGeom>
              <a:avLst/>
              <a:gdLst>
                <a:gd name="T0" fmla="*/ 40 w 1339"/>
                <a:gd name="T1" fmla="*/ 0 h 649"/>
                <a:gd name="T2" fmla="*/ 1200 w 1339"/>
                <a:gd name="T3" fmla="*/ 24 h 649"/>
                <a:gd name="T4" fmla="*/ 1276 w 1339"/>
                <a:gd name="T5" fmla="*/ 78 h 649"/>
                <a:gd name="T6" fmla="*/ 1253 w 1339"/>
                <a:gd name="T7" fmla="*/ 102 h 649"/>
                <a:gd name="T8" fmla="*/ 1250 w 1339"/>
                <a:gd name="T9" fmla="*/ 126 h 649"/>
                <a:gd name="T10" fmla="*/ 1260 w 1339"/>
                <a:gd name="T11" fmla="*/ 141 h 649"/>
                <a:gd name="T12" fmla="*/ 1279 w 1339"/>
                <a:gd name="T13" fmla="*/ 147 h 649"/>
                <a:gd name="T14" fmla="*/ 1290 w 1339"/>
                <a:gd name="T15" fmla="*/ 183 h 649"/>
                <a:gd name="T16" fmla="*/ 1310 w 1339"/>
                <a:gd name="T17" fmla="*/ 195 h 649"/>
                <a:gd name="T18" fmla="*/ 1326 w 1339"/>
                <a:gd name="T19" fmla="*/ 198 h 649"/>
                <a:gd name="T20" fmla="*/ 1332 w 1339"/>
                <a:gd name="T21" fmla="*/ 204 h 649"/>
                <a:gd name="T22" fmla="*/ 1339 w 1339"/>
                <a:gd name="T23" fmla="*/ 649 h 649"/>
                <a:gd name="T24" fmla="*/ 0 w 1339"/>
                <a:gd name="T25" fmla="*/ 624 h 649"/>
                <a:gd name="T26" fmla="*/ 40 w 1339"/>
                <a:gd name="T27" fmla="*/ 0 h 6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39"/>
                <a:gd name="T43" fmla="*/ 0 h 649"/>
                <a:gd name="T44" fmla="*/ 1339 w 1339"/>
                <a:gd name="T45" fmla="*/ 649 h 6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39" h="649">
                  <a:moveTo>
                    <a:pt x="40" y="0"/>
                  </a:moveTo>
                  <a:lnTo>
                    <a:pt x="1200" y="24"/>
                  </a:lnTo>
                  <a:lnTo>
                    <a:pt x="1276" y="78"/>
                  </a:lnTo>
                  <a:lnTo>
                    <a:pt x="1253" y="102"/>
                  </a:lnTo>
                  <a:lnTo>
                    <a:pt x="1250" y="126"/>
                  </a:lnTo>
                  <a:lnTo>
                    <a:pt x="1260" y="141"/>
                  </a:lnTo>
                  <a:lnTo>
                    <a:pt x="1279" y="147"/>
                  </a:lnTo>
                  <a:lnTo>
                    <a:pt x="1290" y="183"/>
                  </a:lnTo>
                  <a:lnTo>
                    <a:pt x="1310" y="195"/>
                  </a:lnTo>
                  <a:lnTo>
                    <a:pt x="1326" y="198"/>
                  </a:lnTo>
                  <a:lnTo>
                    <a:pt x="1332" y="204"/>
                  </a:lnTo>
                  <a:lnTo>
                    <a:pt x="1339" y="649"/>
                  </a:lnTo>
                  <a:lnTo>
                    <a:pt x="0" y="62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5" name="Freeform 77"/>
            <p:cNvSpPr>
              <a:spLocks noChangeAspect="1"/>
            </p:cNvSpPr>
            <p:nvPr/>
          </p:nvSpPr>
          <p:spPr bwMode="auto">
            <a:xfrm>
              <a:off x="5279" y="4381"/>
              <a:ext cx="1339" cy="649"/>
            </a:xfrm>
            <a:custGeom>
              <a:avLst/>
              <a:gdLst>
                <a:gd name="T0" fmla="*/ 40 w 1339"/>
                <a:gd name="T1" fmla="*/ 0 h 649"/>
                <a:gd name="T2" fmla="*/ 1200 w 1339"/>
                <a:gd name="T3" fmla="*/ 24 h 649"/>
                <a:gd name="T4" fmla="*/ 1276 w 1339"/>
                <a:gd name="T5" fmla="*/ 78 h 649"/>
                <a:gd name="T6" fmla="*/ 1253 w 1339"/>
                <a:gd name="T7" fmla="*/ 102 h 649"/>
                <a:gd name="T8" fmla="*/ 1250 w 1339"/>
                <a:gd name="T9" fmla="*/ 126 h 649"/>
                <a:gd name="T10" fmla="*/ 1260 w 1339"/>
                <a:gd name="T11" fmla="*/ 141 h 649"/>
                <a:gd name="T12" fmla="*/ 1279 w 1339"/>
                <a:gd name="T13" fmla="*/ 147 h 649"/>
                <a:gd name="T14" fmla="*/ 1290 w 1339"/>
                <a:gd name="T15" fmla="*/ 183 h 649"/>
                <a:gd name="T16" fmla="*/ 1310 w 1339"/>
                <a:gd name="T17" fmla="*/ 195 h 649"/>
                <a:gd name="T18" fmla="*/ 1326 w 1339"/>
                <a:gd name="T19" fmla="*/ 198 h 649"/>
                <a:gd name="T20" fmla="*/ 1332 w 1339"/>
                <a:gd name="T21" fmla="*/ 204 h 649"/>
                <a:gd name="T22" fmla="*/ 1339 w 1339"/>
                <a:gd name="T23" fmla="*/ 649 h 649"/>
                <a:gd name="T24" fmla="*/ 0 w 1339"/>
                <a:gd name="T25" fmla="*/ 624 h 649"/>
                <a:gd name="T26" fmla="*/ 40 w 1339"/>
                <a:gd name="T27" fmla="*/ 0 h 6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39"/>
                <a:gd name="T43" fmla="*/ 0 h 649"/>
                <a:gd name="T44" fmla="*/ 1339 w 1339"/>
                <a:gd name="T45" fmla="*/ 649 h 6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39" h="649">
                  <a:moveTo>
                    <a:pt x="40" y="0"/>
                  </a:moveTo>
                  <a:lnTo>
                    <a:pt x="1200" y="24"/>
                  </a:lnTo>
                  <a:lnTo>
                    <a:pt x="1276" y="78"/>
                  </a:lnTo>
                  <a:lnTo>
                    <a:pt x="1253" y="102"/>
                  </a:lnTo>
                  <a:lnTo>
                    <a:pt x="1250" y="126"/>
                  </a:lnTo>
                  <a:lnTo>
                    <a:pt x="1260" y="141"/>
                  </a:lnTo>
                  <a:lnTo>
                    <a:pt x="1279" y="147"/>
                  </a:lnTo>
                  <a:lnTo>
                    <a:pt x="1290" y="183"/>
                  </a:lnTo>
                  <a:lnTo>
                    <a:pt x="1310" y="195"/>
                  </a:lnTo>
                  <a:lnTo>
                    <a:pt x="1326" y="198"/>
                  </a:lnTo>
                  <a:lnTo>
                    <a:pt x="1332" y="204"/>
                  </a:lnTo>
                  <a:lnTo>
                    <a:pt x="1339" y="649"/>
                  </a:lnTo>
                  <a:lnTo>
                    <a:pt x="0" y="624"/>
                  </a:lnTo>
                  <a:lnTo>
                    <a:pt x="40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6" name="Freeform 78"/>
            <p:cNvSpPr>
              <a:spLocks noChangeAspect="1"/>
            </p:cNvSpPr>
            <p:nvPr/>
          </p:nvSpPr>
          <p:spPr bwMode="auto">
            <a:xfrm>
              <a:off x="5097" y="4996"/>
              <a:ext cx="1554" cy="729"/>
            </a:xfrm>
            <a:custGeom>
              <a:avLst/>
              <a:gdLst>
                <a:gd name="T0" fmla="*/ 184 w 1554"/>
                <a:gd name="T1" fmla="*/ 13 h 729"/>
                <a:gd name="T2" fmla="*/ 0 w 1554"/>
                <a:gd name="T3" fmla="*/ 103 h 729"/>
                <a:gd name="T4" fmla="*/ 530 w 1554"/>
                <a:gd name="T5" fmla="*/ 530 h 729"/>
                <a:gd name="T6" fmla="*/ 560 w 1554"/>
                <a:gd name="T7" fmla="*/ 538 h 729"/>
                <a:gd name="T8" fmla="*/ 600 w 1554"/>
                <a:gd name="T9" fmla="*/ 575 h 729"/>
                <a:gd name="T10" fmla="*/ 650 w 1554"/>
                <a:gd name="T11" fmla="*/ 563 h 729"/>
                <a:gd name="T12" fmla="*/ 676 w 1554"/>
                <a:gd name="T13" fmla="*/ 584 h 729"/>
                <a:gd name="T14" fmla="*/ 686 w 1554"/>
                <a:gd name="T15" fmla="*/ 608 h 729"/>
                <a:gd name="T16" fmla="*/ 739 w 1554"/>
                <a:gd name="T17" fmla="*/ 617 h 729"/>
                <a:gd name="T18" fmla="*/ 770 w 1554"/>
                <a:gd name="T19" fmla="*/ 626 h 729"/>
                <a:gd name="T20" fmla="*/ 790 w 1554"/>
                <a:gd name="T21" fmla="*/ 620 h 729"/>
                <a:gd name="T22" fmla="*/ 819 w 1554"/>
                <a:gd name="T23" fmla="*/ 644 h 729"/>
                <a:gd name="T24" fmla="*/ 879 w 1554"/>
                <a:gd name="T25" fmla="*/ 635 h 729"/>
                <a:gd name="T26" fmla="*/ 899 w 1554"/>
                <a:gd name="T27" fmla="*/ 660 h 729"/>
                <a:gd name="T28" fmla="*/ 905 w 1554"/>
                <a:gd name="T29" fmla="*/ 683 h 729"/>
                <a:gd name="T30" fmla="*/ 946 w 1554"/>
                <a:gd name="T31" fmla="*/ 668 h 729"/>
                <a:gd name="T32" fmla="*/ 1009 w 1554"/>
                <a:gd name="T33" fmla="*/ 696 h 729"/>
                <a:gd name="T34" fmla="*/ 1036 w 1554"/>
                <a:gd name="T35" fmla="*/ 683 h 729"/>
                <a:gd name="T36" fmla="*/ 1052 w 1554"/>
                <a:gd name="T37" fmla="*/ 693 h 729"/>
                <a:gd name="T38" fmla="*/ 1056 w 1554"/>
                <a:gd name="T39" fmla="*/ 720 h 729"/>
                <a:gd name="T40" fmla="*/ 1065 w 1554"/>
                <a:gd name="T41" fmla="*/ 702 h 729"/>
                <a:gd name="T42" fmla="*/ 1099 w 1554"/>
                <a:gd name="T43" fmla="*/ 675 h 729"/>
                <a:gd name="T44" fmla="*/ 1109 w 1554"/>
                <a:gd name="T45" fmla="*/ 689 h 729"/>
                <a:gd name="T46" fmla="*/ 1138 w 1554"/>
                <a:gd name="T47" fmla="*/ 696 h 729"/>
                <a:gd name="T48" fmla="*/ 1158 w 1554"/>
                <a:gd name="T49" fmla="*/ 689 h 729"/>
                <a:gd name="T50" fmla="*/ 1162 w 1554"/>
                <a:gd name="T51" fmla="*/ 696 h 729"/>
                <a:gd name="T52" fmla="*/ 1208 w 1554"/>
                <a:gd name="T53" fmla="*/ 723 h 729"/>
                <a:gd name="T54" fmla="*/ 1251 w 1554"/>
                <a:gd name="T55" fmla="*/ 696 h 729"/>
                <a:gd name="T56" fmla="*/ 1324 w 1554"/>
                <a:gd name="T57" fmla="*/ 681 h 729"/>
                <a:gd name="T58" fmla="*/ 1355 w 1554"/>
                <a:gd name="T59" fmla="*/ 677 h 729"/>
                <a:gd name="T60" fmla="*/ 1421 w 1554"/>
                <a:gd name="T61" fmla="*/ 677 h 729"/>
                <a:gd name="T62" fmla="*/ 1517 w 1554"/>
                <a:gd name="T63" fmla="*/ 717 h 729"/>
                <a:gd name="T64" fmla="*/ 1541 w 1554"/>
                <a:gd name="T65" fmla="*/ 729 h 729"/>
                <a:gd name="T66" fmla="*/ 1554 w 1554"/>
                <a:gd name="T67" fmla="*/ 363 h 729"/>
                <a:gd name="T68" fmla="*/ 1521 w 1554"/>
                <a:gd name="T69" fmla="*/ 37 h 72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554"/>
                <a:gd name="T106" fmla="*/ 0 h 729"/>
                <a:gd name="T107" fmla="*/ 1554 w 1554"/>
                <a:gd name="T108" fmla="*/ 729 h 72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554" h="729">
                  <a:moveTo>
                    <a:pt x="1521" y="37"/>
                  </a:moveTo>
                  <a:lnTo>
                    <a:pt x="184" y="13"/>
                  </a:lnTo>
                  <a:lnTo>
                    <a:pt x="8" y="0"/>
                  </a:lnTo>
                  <a:lnTo>
                    <a:pt x="0" y="103"/>
                  </a:lnTo>
                  <a:lnTo>
                    <a:pt x="546" y="130"/>
                  </a:lnTo>
                  <a:lnTo>
                    <a:pt x="530" y="530"/>
                  </a:lnTo>
                  <a:lnTo>
                    <a:pt x="549" y="533"/>
                  </a:lnTo>
                  <a:lnTo>
                    <a:pt x="560" y="538"/>
                  </a:lnTo>
                  <a:lnTo>
                    <a:pt x="586" y="572"/>
                  </a:lnTo>
                  <a:lnTo>
                    <a:pt x="600" y="575"/>
                  </a:lnTo>
                  <a:lnTo>
                    <a:pt x="636" y="572"/>
                  </a:lnTo>
                  <a:lnTo>
                    <a:pt x="650" y="563"/>
                  </a:lnTo>
                  <a:lnTo>
                    <a:pt x="669" y="572"/>
                  </a:lnTo>
                  <a:lnTo>
                    <a:pt x="676" y="584"/>
                  </a:lnTo>
                  <a:lnTo>
                    <a:pt x="676" y="590"/>
                  </a:lnTo>
                  <a:lnTo>
                    <a:pt x="686" y="608"/>
                  </a:lnTo>
                  <a:lnTo>
                    <a:pt x="689" y="611"/>
                  </a:lnTo>
                  <a:lnTo>
                    <a:pt x="739" y="617"/>
                  </a:lnTo>
                  <a:lnTo>
                    <a:pt x="759" y="626"/>
                  </a:lnTo>
                  <a:lnTo>
                    <a:pt x="770" y="626"/>
                  </a:lnTo>
                  <a:lnTo>
                    <a:pt x="772" y="623"/>
                  </a:lnTo>
                  <a:lnTo>
                    <a:pt x="790" y="620"/>
                  </a:lnTo>
                  <a:lnTo>
                    <a:pt x="799" y="635"/>
                  </a:lnTo>
                  <a:lnTo>
                    <a:pt x="819" y="644"/>
                  </a:lnTo>
                  <a:lnTo>
                    <a:pt x="832" y="632"/>
                  </a:lnTo>
                  <a:lnTo>
                    <a:pt x="879" y="635"/>
                  </a:lnTo>
                  <a:lnTo>
                    <a:pt x="882" y="644"/>
                  </a:lnTo>
                  <a:lnTo>
                    <a:pt x="899" y="660"/>
                  </a:lnTo>
                  <a:lnTo>
                    <a:pt x="905" y="662"/>
                  </a:lnTo>
                  <a:lnTo>
                    <a:pt x="905" y="683"/>
                  </a:lnTo>
                  <a:lnTo>
                    <a:pt x="939" y="693"/>
                  </a:lnTo>
                  <a:lnTo>
                    <a:pt x="946" y="668"/>
                  </a:lnTo>
                  <a:lnTo>
                    <a:pt x="962" y="665"/>
                  </a:lnTo>
                  <a:lnTo>
                    <a:pt x="1009" y="696"/>
                  </a:lnTo>
                  <a:lnTo>
                    <a:pt x="1012" y="696"/>
                  </a:lnTo>
                  <a:lnTo>
                    <a:pt x="1036" y="683"/>
                  </a:lnTo>
                  <a:lnTo>
                    <a:pt x="1048" y="683"/>
                  </a:lnTo>
                  <a:lnTo>
                    <a:pt x="1052" y="693"/>
                  </a:lnTo>
                  <a:lnTo>
                    <a:pt x="1048" y="708"/>
                  </a:lnTo>
                  <a:lnTo>
                    <a:pt x="1056" y="720"/>
                  </a:lnTo>
                  <a:lnTo>
                    <a:pt x="1068" y="714"/>
                  </a:lnTo>
                  <a:lnTo>
                    <a:pt x="1065" y="702"/>
                  </a:lnTo>
                  <a:lnTo>
                    <a:pt x="1078" y="683"/>
                  </a:lnTo>
                  <a:lnTo>
                    <a:pt x="1099" y="675"/>
                  </a:lnTo>
                  <a:lnTo>
                    <a:pt x="1105" y="675"/>
                  </a:lnTo>
                  <a:lnTo>
                    <a:pt x="1109" y="689"/>
                  </a:lnTo>
                  <a:lnTo>
                    <a:pt x="1128" y="696"/>
                  </a:lnTo>
                  <a:lnTo>
                    <a:pt x="1138" y="696"/>
                  </a:lnTo>
                  <a:lnTo>
                    <a:pt x="1145" y="686"/>
                  </a:lnTo>
                  <a:lnTo>
                    <a:pt x="1158" y="689"/>
                  </a:lnTo>
                  <a:lnTo>
                    <a:pt x="1162" y="693"/>
                  </a:lnTo>
                  <a:lnTo>
                    <a:pt x="1162" y="696"/>
                  </a:lnTo>
                  <a:lnTo>
                    <a:pt x="1181" y="705"/>
                  </a:lnTo>
                  <a:lnTo>
                    <a:pt x="1208" y="723"/>
                  </a:lnTo>
                  <a:lnTo>
                    <a:pt x="1238" y="702"/>
                  </a:lnTo>
                  <a:lnTo>
                    <a:pt x="1251" y="696"/>
                  </a:lnTo>
                  <a:lnTo>
                    <a:pt x="1292" y="693"/>
                  </a:lnTo>
                  <a:lnTo>
                    <a:pt x="1324" y="681"/>
                  </a:lnTo>
                  <a:lnTo>
                    <a:pt x="1339" y="677"/>
                  </a:lnTo>
                  <a:lnTo>
                    <a:pt x="1355" y="677"/>
                  </a:lnTo>
                  <a:lnTo>
                    <a:pt x="1394" y="683"/>
                  </a:lnTo>
                  <a:lnTo>
                    <a:pt x="1421" y="677"/>
                  </a:lnTo>
                  <a:lnTo>
                    <a:pt x="1427" y="675"/>
                  </a:lnTo>
                  <a:lnTo>
                    <a:pt x="1517" y="717"/>
                  </a:lnTo>
                  <a:lnTo>
                    <a:pt x="1535" y="720"/>
                  </a:lnTo>
                  <a:lnTo>
                    <a:pt x="1541" y="729"/>
                  </a:lnTo>
                  <a:lnTo>
                    <a:pt x="1551" y="729"/>
                  </a:lnTo>
                  <a:lnTo>
                    <a:pt x="1554" y="363"/>
                  </a:lnTo>
                  <a:lnTo>
                    <a:pt x="1521" y="139"/>
                  </a:lnTo>
                  <a:lnTo>
                    <a:pt x="1521" y="3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7" name="Freeform 79"/>
            <p:cNvSpPr>
              <a:spLocks noChangeAspect="1"/>
            </p:cNvSpPr>
            <p:nvPr/>
          </p:nvSpPr>
          <p:spPr bwMode="auto">
            <a:xfrm>
              <a:off x="5097" y="4996"/>
              <a:ext cx="1554" cy="729"/>
            </a:xfrm>
            <a:custGeom>
              <a:avLst/>
              <a:gdLst>
                <a:gd name="T0" fmla="*/ 183 w 1554"/>
                <a:gd name="T1" fmla="*/ 12 h 729"/>
                <a:gd name="T2" fmla="*/ 0 w 1554"/>
                <a:gd name="T3" fmla="*/ 103 h 729"/>
                <a:gd name="T4" fmla="*/ 530 w 1554"/>
                <a:gd name="T5" fmla="*/ 530 h 729"/>
                <a:gd name="T6" fmla="*/ 559 w 1554"/>
                <a:gd name="T7" fmla="*/ 538 h 729"/>
                <a:gd name="T8" fmla="*/ 600 w 1554"/>
                <a:gd name="T9" fmla="*/ 575 h 729"/>
                <a:gd name="T10" fmla="*/ 649 w 1554"/>
                <a:gd name="T11" fmla="*/ 563 h 729"/>
                <a:gd name="T12" fmla="*/ 676 w 1554"/>
                <a:gd name="T13" fmla="*/ 584 h 729"/>
                <a:gd name="T14" fmla="*/ 685 w 1554"/>
                <a:gd name="T15" fmla="*/ 609 h 729"/>
                <a:gd name="T16" fmla="*/ 739 w 1554"/>
                <a:gd name="T17" fmla="*/ 617 h 729"/>
                <a:gd name="T18" fmla="*/ 769 w 1554"/>
                <a:gd name="T19" fmla="*/ 627 h 729"/>
                <a:gd name="T20" fmla="*/ 789 w 1554"/>
                <a:gd name="T21" fmla="*/ 620 h 729"/>
                <a:gd name="T22" fmla="*/ 819 w 1554"/>
                <a:gd name="T23" fmla="*/ 644 h 729"/>
                <a:gd name="T24" fmla="*/ 878 w 1554"/>
                <a:gd name="T25" fmla="*/ 636 h 729"/>
                <a:gd name="T26" fmla="*/ 899 w 1554"/>
                <a:gd name="T27" fmla="*/ 660 h 729"/>
                <a:gd name="T28" fmla="*/ 905 w 1554"/>
                <a:gd name="T29" fmla="*/ 684 h 729"/>
                <a:gd name="T30" fmla="*/ 945 w 1554"/>
                <a:gd name="T31" fmla="*/ 669 h 729"/>
                <a:gd name="T32" fmla="*/ 1008 w 1554"/>
                <a:gd name="T33" fmla="*/ 696 h 729"/>
                <a:gd name="T34" fmla="*/ 1035 w 1554"/>
                <a:gd name="T35" fmla="*/ 684 h 729"/>
                <a:gd name="T36" fmla="*/ 1052 w 1554"/>
                <a:gd name="T37" fmla="*/ 693 h 729"/>
                <a:gd name="T38" fmla="*/ 1055 w 1554"/>
                <a:gd name="T39" fmla="*/ 720 h 729"/>
                <a:gd name="T40" fmla="*/ 1065 w 1554"/>
                <a:gd name="T41" fmla="*/ 702 h 729"/>
                <a:gd name="T42" fmla="*/ 1098 w 1554"/>
                <a:gd name="T43" fmla="*/ 675 h 729"/>
                <a:gd name="T44" fmla="*/ 1108 w 1554"/>
                <a:gd name="T45" fmla="*/ 690 h 729"/>
                <a:gd name="T46" fmla="*/ 1138 w 1554"/>
                <a:gd name="T47" fmla="*/ 696 h 729"/>
                <a:gd name="T48" fmla="*/ 1158 w 1554"/>
                <a:gd name="T49" fmla="*/ 690 h 729"/>
                <a:gd name="T50" fmla="*/ 1161 w 1554"/>
                <a:gd name="T51" fmla="*/ 696 h 729"/>
                <a:gd name="T52" fmla="*/ 1208 w 1554"/>
                <a:gd name="T53" fmla="*/ 723 h 729"/>
                <a:gd name="T54" fmla="*/ 1251 w 1554"/>
                <a:gd name="T55" fmla="*/ 696 h 729"/>
                <a:gd name="T56" fmla="*/ 1324 w 1554"/>
                <a:gd name="T57" fmla="*/ 681 h 729"/>
                <a:gd name="T58" fmla="*/ 1354 w 1554"/>
                <a:gd name="T59" fmla="*/ 678 h 729"/>
                <a:gd name="T60" fmla="*/ 1421 w 1554"/>
                <a:gd name="T61" fmla="*/ 678 h 729"/>
                <a:gd name="T62" fmla="*/ 1517 w 1554"/>
                <a:gd name="T63" fmla="*/ 717 h 729"/>
                <a:gd name="T64" fmla="*/ 1540 w 1554"/>
                <a:gd name="T65" fmla="*/ 729 h 729"/>
                <a:gd name="T66" fmla="*/ 1554 w 1554"/>
                <a:gd name="T67" fmla="*/ 363 h 729"/>
                <a:gd name="T68" fmla="*/ 1520 w 1554"/>
                <a:gd name="T69" fmla="*/ 37 h 72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554"/>
                <a:gd name="T106" fmla="*/ 0 h 729"/>
                <a:gd name="T107" fmla="*/ 1554 w 1554"/>
                <a:gd name="T108" fmla="*/ 729 h 72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554" h="729">
                  <a:moveTo>
                    <a:pt x="1520" y="37"/>
                  </a:moveTo>
                  <a:lnTo>
                    <a:pt x="183" y="12"/>
                  </a:lnTo>
                  <a:lnTo>
                    <a:pt x="7" y="0"/>
                  </a:lnTo>
                  <a:lnTo>
                    <a:pt x="0" y="103"/>
                  </a:lnTo>
                  <a:lnTo>
                    <a:pt x="546" y="130"/>
                  </a:lnTo>
                  <a:lnTo>
                    <a:pt x="530" y="530"/>
                  </a:lnTo>
                  <a:lnTo>
                    <a:pt x="549" y="533"/>
                  </a:lnTo>
                  <a:lnTo>
                    <a:pt x="559" y="538"/>
                  </a:lnTo>
                  <a:lnTo>
                    <a:pt x="585" y="572"/>
                  </a:lnTo>
                  <a:lnTo>
                    <a:pt x="600" y="575"/>
                  </a:lnTo>
                  <a:lnTo>
                    <a:pt x="636" y="572"/>
                  </a:lnTo>
                  <a:lnTo>
                    <a:pt x="649" y="563"/>
                  </a:lnTo>
                  <a:lnTo>
                    <a:pt x="669" y="572"/>
                  </a:lnTo>
                  <a:lnTo>
                    <a:pt x="676" y="584"/>
                  </a:lnTo>
                  <a:lnTo>
                    <a:pt x="676" y="590"/>
                  </a:lnTo>
                  <a:lnTo>
                    <a:pt x="685" y="609"/>
                  </a:lnTo>
                  <a:lnTo>
                    <a:pt x="688" y="611"/>
                  </a:lnTo>
                  <a:lnTo>
                    <a:pt x="739" y="617"/>
                  </a:lnTo>
                  <a:lnTo>
                    <a:pt x="759" y="627"/>
                  </a:lnTo>
                  <a:lnTo>
                    <a:pt x="769" y="627"/>
                  </a:lnTo>
                  <a:lnTo>
                    <a:pt x="772" y="623"/>
                  </a:lnTo>
                  <a:lnTo>
                    <a:pt x="789" y="620"/>
                  </a:lnTo>
                  <a:lnTo>
                    <a:pt x="799" y="636"/>
                  </a:lnTo>
                  <a:lnTo>
                    <a:pt x="819" y="644"/>
                  </a:lnTo>
                  <a:lnTo>
                    <a:pt x="832" y="632"/>
                  </a:lnTo>
                  <a:lnTo>
                    <a:pt x="878" y="636"/>
                  </a:lnTo>
                  <a:lnTo>
                    <a:pt x="881" y="644"/>
                  </a:lnTo>
                  <a:lnTo>
                    <a:pt x="899" y="660"/>
                  </a:lnTo>
                  <a:lnTo>
                    <a:pt x="905" y="662"/>
                  </a:lnTo>
                  <a:lnTo>
                    <a:pt x="905" y="684"/>
                  </a:lnTo>
                  <a:lnTo>
                    <a:pt x="939" y="693"/>
                  </a:lnTo>
                  <a:lnTo>
                    <a:pt x="945" y="669"/>
                  </a:lnTo>
                  <a:lnTo>
                    <a:pt x="962" y="665"/>
                  </a:lnTo>
                  <a:lnTo>
                    <a:pt x="1008" y="696"/>
                  </a:lnTo>
                  <a:lnTo>
                    <a:pt x="1012" y="696"/>
                  </a:lnTo>
                  <a:lnTo>
                    <a:pt x="1035" y="684"/>
                  </a:lnTo>
                  <a:lnTo>
                    <a:pt x="1048" y="684"/>
                  </a:lnTo>
                  <a:lnTo>
                    <a:pt x="1052" y="693"/>
                  </a:lnTo>
                  <a:lnTo>
                    <a:pt x="1048" y="708"/>
                  </a:lnTo>
                  <a:lnTo>
                    <a:pt x="1055" y="720"/>
                  </a:lnTo>
                  <a:lnTo>
                    <a:pt x="1068" y="714"/>
                  </a:lnTo>
                  <a:lnTo>
                    <a:pt x="1065" y="702"/>
                  </a:lnTo>
                  <a:lnTo>
                    <a:pt x="1078" y="684"/>
                  </a:lnTo>
                  <a:lnTo>
                    <a:pt x="1098" y="675"/>
                  </a:lnTo>
                  <a:lnTo>
                    <a:pt x="1105" y="675"/>
                  </a:lnTo>
                  <a:lnTo>
                    <a:pt x="1108" y="690"/>
                  </a:lnTo>
                  <a:lnTo>
                    <a:pt x="1128" y="696"/>
                  </a:lnTo>
                  <a:lnTo>
                    <a:pt x="1138" y="696"/>
                  </a:lnTo>
                  <a:lnTo>
                    <a:pt x="1145" y="686"/>
                  </a:lnTo>
                  <a:lnTo>
                    <a:pt x="1158" y="690"/>
                  </a:lnTo>
                  <a:lnTo>
                    <a:pt x="1161" y="693"/>
                  </a:lnTo>
                  <a:lnTo>
                    <a:pt x="1161" y="696"/>
                  </a:lnTo>
                  <a:lnTo>
                    <a:pt x="1181" y="705"/>
                  </a:lnTo>
                  <a:lnTo>
                    <a:pt x="1208" y="723"/>
                  </a:lnTo>
                  <a:lnTo>
                    <a:pt x="1237" y="702"/>
                  </a:lnTo>
                  <a:lnTo>
                    <a:pt x="1251" y="696"/>
                  </a:lnTo>
                  <a:lnTo>
                    <a:pt x="1291" y="693"/>
                  </a:lnTo>
                  <a:lnTo>
                    <a:pt x="1324" y="681"/>
                  </a:lnTo>
                  <a:lnTo>
                    <a:pt x="1338" y="678"/>
                  </a:lnTo>
                  <a:lnTo>
                    <a:pt x="1354" y="678"/>
                  </a:lnTo>
                  <a:lnTo>
                    <a:pt x="1394" y="684"/>
                  </a:lnTo>
                  <a:lnTo>
                    <a:pt x="1421" y="678"/>
                  </a:lnTo>
                  <a:lnTo>
                    <a:pt x="1427" y="675"/>
                  </a:lnTo>
                  <a:lnTo>
                    <a:pt x="1517" y="717"/>
                  </a:lnTo>
                  <a:lnTo>
                    <a:pt x="1534" y="720"/>
                  </a:lnTo>
                  <a:lnTo>
                    <a:pt x="1540" y="729"/>
                  </a:lnTo>
                  <a:lnTo>
                    <a:pt x="1550" y="729"/>
                  </a:lnTo>
                  <a:lnTo>
                    <a:pt x="1554" y="363"/>
                  </a:lnTo>
                  <a:lnTo>
                    <a:pt x="1520" y="140"/>
                  </a:lnTo>
                  <a:lnTo>
                    <a:pt x="1520" y="3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8" name="Freeform 80"/>
            <p:cNvSpPr>
              <a:spLocks noChangeAspect="1"/>
            </p:cNvSpPr>
            <p:nvPr/>
          </p:nvSpPr>
          <p:spPr bwMode="auto">
            <a:xfrm>
              <a:off x="5097" y="4996"/>
              <a:ext cx="1554" cy="729"/>
            </a:xfrm>
            <a:custGeom>
              <a:avLst/>
              <a:gdLst>
                <a:gd name="T0" fmla="*/ 183 w 1554"/>
                <a:gd name="T1" fmla="*/ 12 h 729"/>
                <a:gd name="T2" fmla="*/ 0 w 1554"/>
                <a:gd name="T3" fmla="*/ 103 h 729"/>
                <a:gd name="T4" fmla="*/ 530 w 1554"/>
                <a:gd name="T5" fmla="*/ 530 h 729"/>
                <a:gd name="T6" fmla="*/ 559 w 1554"/>
                <a:gd name="T7" fmla="*/ 538 h 729"/>
                <a:gd name="T8" fmla="*/ 600 w 1554"/>
                <a:gd name="T9" fmla="*/ 575 h 729"/>
                <a:gd name="T10" fmla="*/ 649 w 1554"/>
                <a:gd name="T11" fmla="*/ 563 h 729"/>
                <a:gd name="T12" fmla="*/ 676 w 1554"/>
                <a:gd name="T13" fmla="*/ 584 h 729"/>
                <a:gd name="T14" fmla="*/ 685 w 1554"/>
                <a:gd name="T15" fmla="*/ 609 h 729"/>
                <a:gd name="T16" fmla="*/ 739 w 1554"/>
                <a:gd name="T17" fmla="*/ 617 h 729"/>
                <a:gd name="T18" fmla="*/ 769 w 1554"/>
                <a:gd name="T19" fmla="*/ 627 h 729"/>
                <a:gd name="T20" fmla="*/ 789 w 1554"/>
                <a:gd name="T21" fmla="*/ 620 h 729"/>
                <a:gd name="T22" fmla="*/ 819 w 1554"/>
                <a:gd name="T23" fmla="*/ 644 h 729"/>
                <a:gd name="T24" fmla="*/ 878 w 1554"/>
                <a:gd name="T25" fmla="*/ 636 h 729"/>
                <a:gd name="T26" fmla="*/ 899 w 1554"/>
                <a:gd name="T27" fmla="*/ 660 h 729"/>
                <a:gd name="T28" fmla="*/ 905 w 1554"/>
                <a:gd name="T29" fmla="*/ 684 h 729"/>
                <a:gd name="T30" fmla="*/ 945 w 1554"/>
                <a:gd name="T31" fmla="*/ 669 h 729"/>
                <a:gd name="T32" fmla="*/ 1008 w 1554"/>
                <a:gd name="T33" fmla="*/ 696 h 729"/>
                <a:gd name="T34" fmla="*/ 1035 w 1554"/>
                <a:gd name="T35" fmla="*/ 684 h 729"/>
                <a:gd name="T36" fmla="*/ 1052 w 1554"/>
                <a:gd name="T37" fmla="*/ 693 h 729"/>
                <a:gd name="T38" fmla="*/ 1055 w 1554"/>
                <a:gd name="T39" fmla="*/ 720 h 729"/>
                <a:gd name="T40" fmla="*/ 1065 w 1554"/>
                <a:gd name="T41" fmla="*/ 702 h 729"/>
                <a:gd name="T42" fmla="*/ 1098 w 1554"/>
                <a:gd name="T43" fmla="*/ 675 h 729"/>
                <a:gd name="T44" fmla="*/ 1108 w 1554"/>
                <a:gd name="T45" fmla="*/ 690 h 729"/>
                <a:gd name="T46" fmla="*/ 1138 w 1554"/>
                <a:gd name="T47" fmla="*/ 696 h 729"/>
                <a:gd name="T48" fmla="*/ 1158 w 1554"/>
                <a:gd name="T49" fmla="*/ 690 h 729"/>
                <a:gd name="T50" fmla="*/ 1161 w 1554"/>
                <a:gd name="T51" fmla="*/ 696 h 729"/>
                <a:gd name="T52" fmla="*/ 1208 w 1554"/>
                <a:gd name="T53" fmla="*/ 723 h 729"/>
                <a:gd name="T54" fmla="*/ 1251 w 1554"/>
                <a:gd name="T55" fmla="*/ 696 h 729"/>
                <a:gd name="T56" fmla="*/ 1324 w 1554"/>
                <a:gd name="T57" fmla="*/ 681 h 729"/>
                <a:gd name="T58" fmla="*/ 1354 w 1554"/>
                <a:gd name="T59" fmla="*/ 678 h 729"/>
                <a:gd name="T60" fmla="*/ 1421 w 1554"/>
                <a:gd name="T61" fmla="*/ 678 h 729"/>
                <a:gd name="T62" fmla="*/ 1517 w 1554"/>
                <a:gd name="T63" fmla="*/ 717 h 729"/>
                <a:gd name="T64" fmla="*/ 1540 w 1554"/>
                <a:gd name="T65" fmla="*/ 729 h 729"/>
                <a:gd name="T66" fmla="*/ 1554 w 1554"/>
                <a:gd name="T67" fmla="*/ 363 h 729"/>
                <a:gd name="T68" fmla="*/ 1520 w 1554"/>
                <a:gd name="T69" fmla="*/ 37 h 72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554"/>
                <a:gd name="T106" fmla="*/ 0 h 729"/>
                <a:gd name="T107" fmla="*/ 1554 w 1554"/>
                <a:gd name="T108" fmla="*/ 729 h 72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554" h="729">
                  <a:moveTo>
                    <a:pt x="1520" y="37"/>
                  </a:moveTo>
                  <a:lnTo>
                    <a:pt x="183" y="12"/>
                  </a:lnTo>
                  <a:lnTo>
                    <a:pt x="7" y="0"/>
                  </a:lnTo>
                  <a:lnTo>
                    <a:pt x="0" y="103"/>
                  </a:lnTo>
                  <a:lnTo>
                    <a:pt x="546" y="130"/>
                  </a:lnTo>
                  <a:lnTo>
                    <a:pt x="530" y="530"/>
                  </a:lnTo>
                  <a:lnTo>
                    <a:pt x="549" y="533"/>
                  </a:lnTo>
                  <a:lnTo>
                    <a:pt x="559" y="538"/>
                  </a:lnTo>
                  <a:lnTo>
                    <a:pt x="585" y="572"/>
                  </a:lnTo>
                  <a:lnTo>
                    <a:pt x="600" y="575"/>
                  </a:lnTo>
                  <a:lnTo>
                    <a:pt x="636" y="572"/>
                  </a:lnTo>
                  <a:lnTo>
                    <a:pt x="649" y="563"/>
                  </a:lnTo>
                  <a:lnTo>
                    <a:pt x="669" y="572"/>
                  </a:lnTo>
                  <a:lnTo>
                    <a:pt x="676" y="584"/>
                  </a:lnTo>
                  <a:lnTo>
                    <a:pt x="676" y="590"/>
                  </a:lnTo>
                  <a:lnTo>
                    <a:pt x="685" y="609"/>
                  </a:lnTo>
                  <a:lnTo>
                    <a:pt x="688" y="611"/>
                  </a:lnTo>
                  <a:lnTo>
                    <a:pt x="739" y="617"/>
                  </a:lnTo>
                  <a:lnTo>
                    <a:pt x="759" y="627"/>
                  </a:lnTo>
                  <a:lnTo>
                    <a:pt x="769" y="627"/>
                  </a:lnTo>
                  <a:lnTo>
                    <a:pt x="772" y="623"/>
                  </a:lnTo>
                  <a:lnTo>
                    <a:pt x="789" y="620"/>
                  </a:lnTo>
                  <a:lnTo>
                    <a:pt x="799" y="636"/>
                  </a:lnTo>
                  <a:lnTo>
                    <a:pt x="819" y="644"/>
                  </a:lnTo>
                  <a:lnTo>
                    <a:pt x="832" y="632"/>
                  </a:lnTo>
                  <a:lnTo>
                    <a:pt x="878" y="636"/>
                  </a:lnTo>
                  <a:lnTo>
                    <a:pt x="881" y="644"/>
                  </a:lnTo>
                  <a:lnTo>
                    <a:pt x="899" y="660"/>
                  </a:lnTo>
                  <a:lnTo>
                    <a:pt x="905" y="662"/>
                  </a:lnTo>
                  <a:lnTo>
                    <a:pt x="905" y="684"/>
                  </a:lnTo>
                  <a:lnTo>
                    <a:pt x="939" y="693"/>
                  </a:lnTo>
                  <a:lnTo>
                    <a:pt x="945" y="669"/>
                  </a:lnTo>
                  <a:lnTo>
                    <a:pt x="962" y="665"/>
                  </a:lnTo>
                  <a:lnTo>
                    <a:pt x="1008" y="696"/>
                  </a:lnTo>
                  <a:lnTo>
                    <a:pt x="1012" y="696"/>
                  </a:lnTo>
                  <a:lnTo>
                    <a:pt x="1035" y="684"/>
                  </a:lnTo>
                  <a:lnTo>
                    <a:pt x="1048" y="684"/>
                  </a:lnTo>
                  <a:lnTo>
                    <a:pt x="1052" y="693"/>
                  </a:lnTo>
                  <a:lnTo>
                    <a:pt x="1048" y="708"/>
                  </a:lnTo>
                  <a:lnTo>
                    <a:pt x="1055" y="720"/>
                  </a:lnTo>
                  <a:lnTo>
                    <a:pt x="1068" y="714"/>
                  </a:lnTo>
                  <a:lnTo>
                    <a:pt x="1065" y="702"/>
                  </a:lnTo>
                  <a:lnTo>
                    <a:pt x="1078" y="684"/>
                  </a:lnTo>
                  <a:lnTo>
                    <a:pt x="1098" y="675"/>
                  </a:lnTo>
                  <a:lnTo>
                    <a:pt x="1105" y="675"/>
                  </a:lnTo>
                  <a:lnTo>
                    <a:pt x="1108" y="690"/>
                  </a:lnTo>
                  <a:lnTo>
                    <a:pt x="1128" y="696"/>
                  </a:lnTo>
                  <a:lnTo>
                    <a:pt x="1138" y="696"/>
                  </a:lnTo>
                  <a:lnTo>
                    <a:pt x="1145" y="686"/>
                  </a:lnTo>
                  <a:lnTo>
                    <a:pt x="1158" y="690"/>
                  </a:lnTo>
                  <a:lnTo>
                    <a:pt x="1161" y="693"/>
                  </a:lnTo>
                  <a:lnTo>
                    <a:pt x="1161" y="696"/>
                  </a:lnTo>
                  <a:lnTo>
                    <a:pt x="1181" y="705"/>
                  </a:lnTo>
                  <a:lnTo>
                    <a:pt x="1208" y="723"/>
                  </a:lnTo>
                  <a:lnTo>
                    <a:pt x="1237" y="702"/>
                  </a:lnTo>
                  <a:lnTo>
                    <a:pt x="1251" y="696"/>
                  </a:lnTo>
                  <a:lnTo>
                    <a:pt x="1291" y="693"/>
                  </a:lnTo>
                  <a:lnTo>
                    <a:pt x="1324" y="681"/>
                  </a:lnTo>
                  <a:lnTo>
                    <a:pt x="1338" y="678"/>
                  </a:lnTo>
                  <a:lnTo>
                    <a:pt x="1354" y="678"/>
                  </a:lnTo>
                  <a:lnTo>
                    <a:pt x="1394" y="684"/>
                  </a:lnTo>
                  <a:lnTo>
                    <a:pt x="1421" y="678"/>
                  </a:lnTo>
                  <a:lnTo>
                    <a:pt x="1427" y="675"/>
                  </a:lnTo>
                  <a:lnTo>
                    <a:pt x="1517" y="717"/>
                  </a:lnTo>
                  <a:lnTo>
                    <a:pt x="1534" y="720"/>
                  </a:lnTo>
                  <a:lnTo>
                    <a:pt x="1540" y="729"/>
                  </a:lnTo>
                  <a:lnTo>
                    <a:pt x="1550" y="729"/>
                  </a:lnTo>
                  <a:lnTo>
                    <a:pt x="1554" y="363"/>
                  </a:lnTo>
                  <a:lnTo>
                    <a:pt x="1520" y="140"/>
                  </a:lnTo>
                  <a:lnTo>
                    <a:pt x="1520" y="37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9" name="Freeform 81"/>
            <p:cNvSpPr>
              <a:spLocks noChangeAspect="1"/>
            </p:cNvSpPr>
            <p:nvPr/>
          </p:nvSpPr>
          <p:spPr bwMode="auto">
            <a:xfrm>
              <a:off x="4318" y="5098"/>
              <a:ext cx="2534" cy="2234"/>
            </a:xfrm>
            <a:custGeom>
              <a:avLst/>
              <a:gdLst>
                <a:gd name="T0" fmla="*/ 2300 w 2534"/>
                <a:gd name="T1" fmla="*/ 612 h 2234"/>
                <a:gd name="T2" fmla="*/ 2138 w 2534"/>
                <a:gd name="T3" fmla="*/ 573 h 2234"/>
                <a:gd name="T4" fmla="*/ 2034 w 2534"/>
                <a:gd name="T5" fmla="*/ 591 h 2234"/>
                <a:gd name="T6" fmla="*/ 1944 w 2534"/>
                <a:gd name="T7" fmla="*/ 591 h 2234"/>
                <a:gd name="T8" fmla="*/ 1921 w 2534"/>
                <a:gd name="T9" fmla="*/ 591 h 2234"/>
                <a:gd name="T10" fmla="*/ 1881 w 2534"/>
                <a:gd name="T11" fmla="*/ 570 h 2234"/>
                <a:gd name="T12" fmla="*/ 1838 w 2534"/>
                <a:gd name="T13" fmla="*/ 615 h 2234"/>
                <a:gd name="T14" fmla="*/ 1818 w 2534"/>
                <a:gd name="T15" fmla="*/ 579 h 2234"/>
                <a:gd name="T16" fmla="*/ 1728 w 2534"/>
                <a:gd name="T17" fmla="*/ 564 h 2234"/>
                <a:gd name="T18" fmla="*/ 1681 w 2534"/>
                <a:gd name="T19" fmla="*/ 555 h 2234"/>
                <a:gd name="T20" fmla="*/ 1601 w 2534"/>
                <a:gd name="T21" fmla="*/ 539 h 2234"/>
                <a:gd name="T22" fmla="*/ 1551 w 2534"/>
                <a:gd name="T23" fmla="*/ 522 h 2234"/>
                <a:gd name="T24" fmla="*/ 1468 w 2534"/>
                <a:gd name="T25" fmla="*/ 504 h 2234"/>
                <a:gd name="T26" fmla="*/ 1431 w 2534"/>
                <a:gd name="T27" fmla="*/ 459 h 2234"/>
                <a:gd name="T28" fmla="*/ 1341 w 2534"/>
                <a:gd name="T29" fmla="*/ 434 h 2234"/>
                <a:gd name="T30" fmla="*/ 781 w 2534"/>
                <a:gd name="T31" fmla="*/ 0 h 2234"/>
                <a:gd name="T32" fmla="*/ 0 w 2534"/>
                <a:gd name="T33" fmla="*/ 872 h 2234"/>
                <a:gd name="T34" fmla="*/ 10 w 2534"/>
                <a:gd name="T35" fmla="*/ 911 h 2234"/>
                <a:gd name="T36" fmla="*/ 71 w 2534"/>
                <a:gd name="T37" fmla="*/ 986 h 2234"/>
                <a:gd name="T38" fmla="*/ 307 w 2534"/>
                <a:gd name="T39" fmla="*/ 1197 h 2234"/>
                <a:gd name="T40" fmla="*/ 341 w 2534"/>
                <a:gd name="T41" fmla="*/ 1269 h 2234"/>
                <a:gd name="T42" fmla="*/ 507 w 2534"/>
                <a:gd name="T43" fmla="*/ 1490 h 2234"/>
                <a:gd name="T44" fmla="*/ 664 w 2534"/>
                <a:gd name="T45" fmla="*/ 1514 h 2234"/>
                <a:gd name="T46" fmla="*/ 751 w 2534"/>
                <a:gd name="T47" fmla="*/ 1390 h 2234"/>
                <a:gd name="T48" fmla="*/ 804 w 2534"/>
                <a:gd name="T49" fmla="*/ 1375 h 2234"/>
                <a:gd name="T50" fmla="*/ 900 w 2534"/>
                <a:gd name="T51" fmla="*/ 1402 h 2234"/>
                <a:gd name="T52" fmla="*/ 1004 w 2534"/>
                <a:gd name="T53" fmla="*/ 1447 h 2234"/>
                <a:gd name="T54" fmla="*/ 1038 w 2534"/>
                <a:gd name="T55" fmla="*/ 1468 h 2234"/>
                <a:gd name="T56" fmla="*/ 1124 w 2534"/>
                <a:gd name="T57" fmla="*/ 1568 h 2234"/>
                <a:gd name="T58" fmla="*/ 1260 w 2534"/>
                <a:gd name="T59" fmla="*/ 1806 h 2234"/>
                <a:gd name="T60" fmla="*/ 1341 w 2534"/>
                <a:gd name="T61" fmla="*/ 1888 h 2234"/>
                <a:gd name="T62" fmla="*/ 1374 w 2534"/>
                <a:gd name="T63" fmla="*/ 2011 h 2234"/>
                <a:gd name="T64" fmla="*/ 1490 w 2534"/>
                <a:gd name="T65" fmla="*/ 2138 h 2234"/>
                <a:gd name="T66" fmla="*/ 1698 w 2534"/>
                <a:gd name="T67" fmla="*/ 2198 h 2234"/>
                <a:gd name="T68" fmla="*/ 1811 w 2534"/>
                <a:gd name="T69" fmla="*/ 2213 h 2234"/>
                <a:gd name="T70" fmla="*/ 1798 w 2534"/>
                <a:gd name="T71" fmla="*/ 2183 h 2234"/>
                <a:gd name="T72" fmla="*/ 1757 w 2534"/>
                <a:gd name="T73" fmla="*/ 1969 h 2234"/>
                <a:gd name="T74" fmla="*/ 1741 w 2534"/>
                <a:gd name="T75" fmla="*/ 1939 h 2234"/>
                <a:gd name="T76" fmla="*/ 1791 w 2534"/>
                <a:gd name="T77" fmla="*/ 1863 h 2234"/>
                <a:gd name="T78" fmla="*/ 1804 w 2534"/>
                <a:gd name="T79" fmla="*/ 1830 h 2234"/>
                <a:gd name="T80" fmla="*/ 1838 w 2534"/>
                <a:gd name="T81" fmla="*/ 1758 h 2234"/>
                <a:gd name="T82" fmla="*/ 1871 w 2534"/>
                <a:gd name="T83" fmla="*/ 1758 h 2234"/>
                <a:gd name="T84" fmla="*/ 1891 w 2534"/>
                <a:gd name="T85" fmla="*/ 1728 h 2234"/>
                <a:gd name="T86" fmla="*/ 1917 w 2534"/>
                <a:gd name="T87" fmla="*/ 1722 h 2234"/>
                <a:gd name="T88" fmla="*/ 1968 w 2534"/>
                <a:gd name="T89" fmla="*/ 1698 h 2234"/>
                <a:gd name="T90" fmla="*/ 1994 w 2534"/>
                <a:gd name="T91" fmla="*/ 1655 h 2234"/>
                <a:gd name="T92" fmla="*/ 2014 w 2534"/>
                <a:gd name="T93" fmla="*/ 1670 h 2234"/>
                <a:gd name="T94" fmla="*/ 2214 w 2534"/>
                <a:gd name="T95" fmla="*/ 1577 h 2234"/>
                <a:gd name="T96" fmla="*/ 2254 w 2534"/>
                <a:gd name="T97" fmla="*/ 1475 h 2234"/>
                <a:gd name="T98" fmla="*/ 2294 w 2534"/>
                <a:gd name="T99" fmla="*/ 1463 h 2234"/>
                <a:gd name="T100" fmla="*/ 2431 w 2534"/>
                <a:gd name="T101" fmla="*/ 1445 h 2234"/>
                <a:gd name="T102" fmla="*/ 2471 w 2534"/>
                <a:gd name="T103" fmla="*/ 1426 h 2234"/>
                <a:gd name="T104" fmla="*/ 2491 w 2534"/>
                <a:gd name="T105" fmla="*/ 1378 h 2234"/>
                <a:gd name="T106" fmla="*/ 2498 w 2534"/>
                <a:gd name="T107" fmla="*/ 1290 h 2234"/>
                <a:gd name="T108" fmla="*/ 2525 w 2534"/>
                <a:gd name="T109" fmla="*/ 1221 h 2234"/>
                <a:gd name="T110" fmla="*/ 2511 w 2534"/>
                <a:gd name="T111" fmla="*/ 1110 h 2234"/>
                <a:gd name="T112" fmla="*/ 2491 w 2534"/>
                <a:gd name="T113" fmla="*/ 1065 h 2234"/>
                <a:gd name="T114" fmla="*/ 2464 w 2534"/>
                <a:gd name="T115" fmla="*/ 995 h 2234"/>
                <a:gd name="T116" fmla="*/ 2420 w 2534"/>
                <a:gd name="T117" fmla="*/ 642 h 2234"/>
                <a:gd name="T118" fmla="*/ 2334 w 2534"/>
                <a:gd name="T119" fmla="*/ 624 h 22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534"/>
                <a:gd name="T181" fmla="*/ 0 h 2234"/>
                <a:gd name="T182" fmla="*/ 2534 w 2534"/>
                <a:gd name="T183" fmla="*/ 2234 h 22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534" h="2234">
                  <a:moveTo>
                    <a:pt x="2334" y="624"/>
                  </a:moveTo>
                  <a:lnTo>
                    <a:pt x="2324" y="624"/>
                  </a:lnTo>
                  <a:lnTo>
                    <a:pt x="2318" y="615"/>
                  </a:lnTo>
                  <a:lnTo>
                    <a:pt x="2300" y="612"/>
                  </a:lnTo>
                  <a:lnTo>
                    <a:pt x="2210" y="570"/>
                  </a:lnTo>
                  <a:lnTo>
                    <a:pt x="2204" y="573"/>
                  </a:lnTo>
                  <a:lnTo>
                    <a:pt x="2177" y="579"/>
                  </a:lnTo>
                  <a:lnTo>
                    <a:pt x="2138" y="573"/>
                  </a:lnTo>
                  <a:lnTo>
                    <a:pt x="2121" y="573"/>
                  </a:lnTo>
                  <a:lnTo>
                    <a:pt x="2107" y="576"/>
                  </a:lnTo>
                  <a:lnTo>
                    <a:pt x="2074" y="588"/>
                  </a:lnTo>
                  <a:lnTo>
                    <a:pt x="2034" y="591"/>
                  </a:lnTo>
                  <a:lnTo>
                    <a:pt x="2021" y="597"/>
                  </a:lnTo>
                  <a:lnTo>
                    <a:pt x="1991" y="618"/>
                  </a:lnTo>
                  <a:lnTo>
                    <a:pt x="1964" y="600"/>
                  </a:lnTo>
                  <a:lnTo>
                    <a:pt x="1944" y="591"/>
                  </a:lnTo>
                  <a:lnTo>
                    <a:pt x="1944" y="588"/>
                  </a:lnTo>
                  <a:lnTo>
                    <a:pt x="1941" y="585"/>
                  </a:lnTo>
                  <a:lnTo>
                    <a:pt x="1928" y="582"/>
                  </a:lnTo>
                  <a:lnTo>
                    <a:pt x="1921" y="591"/>
                  </a:lnTo>
                  <a:lnTo>
                    <a:pt x="1911" y="591"/>
                  </a:lnTo>
                  <a:lnTo>
                    <a:pt x="1891" y="585"/>
                  </a:lnTo>
                  <a:lnTo>
                    <a:pt x="1888" y="570"/>
                  </a:lnTo>
                  <a:lnTo>
                    <a:pt x="1881" y="570"/>
                  </a:lnTo>
                  <a:lnTo>
                    <a:pt x="1861" y="579"/>
                  </a:lnTo>
                  <a:lnTo>
                    <a:pt x="1848" y="597"/>
                  </a:lnTo>
                  <a:lnTo>
                    <a:pt x="1851" y="610"/>
                  </a:lnTo>
                  <a:lnTo>
                    <a:pt x="1838" y="615"/>
                  </a:lnTo>
                  <a:lnTo>
                    <a:pt x="1830" y="603"/>
                  </a:lnTo>
                  <a:lnTo>
                    <a:pt x="1835" y="588"/>
                  </a:lnTo>
                  <a:lnTo>
                    <a:pt x="1830" y="579"/>
                  </a:lnTo>
                  <a:lnTo>
                    <a:pt x="1818" y="579"/>
                  </a:lnTo>
                  <a:lnTo>
                    <a:pt x="1794" y="591"/>
                  </a:lnTo>
                  <a:lnTo>
                    <a:pt x="1791" y="591"/>
                  </a:lnTo>
                  <a:lnTo>
                    <a:pt x="1745" y="560"/>
                  </a:lnTo>
                  <a:lnTo>
                    <a:pt x="1728" y="564"/>
                  </a:lnTo>
                  <a:lnTo>
                    <a:pt x="1721" y="588"/>
                  </a:lnTo>
                  <a:lnTo>
                    <a:pt x="1687" y="579"/>
                  </a:lnTo>
                  <a:lnTo>
                    <a:pt x="1687" y="558"/>
                  </a:lnTo>
                  <a:lnTo>
                    <a:pt x="1681" y="555"/>
                  </a:lnTo>
                  <a:lnTo>
                    <a:pt x="1664" y="539"/>
                  </a:lnTo>
                  <a:lnTo>
                    <a:pt x="1661" y="531"/>
                  </a:lnTo>
                  <a:lnTo>
                    <a:pt x="1614" y="528"/>
                  </a:lnTo>
                  <a:lnTo>
                    <a:pt x="1601" y="539"/>
                  </a:lnTo>
                  <a:lnTo>
                    <a:pt x="1581" y="531"/>
                  </a:lnTo>
                  <a:lnTo>
                    <a:pt x="1571" y="516"/>
                  </a:lnTo>
                  <a:lnTo>
                    <a:pt x="1554" y="518"/>
                  </a:lnTo>
                  <a:lnTo>
                    <a:pt x="1551" y="522"/>
                  </a:lnTo>
                  <a:lnTo>
                    <a:pt x="1541" y="522"/>
                  </a:lnTo>
                  <a:lnTo>
                    <a:pt x="1521" y="513"/>
                  </a:lnTo>
                  <a:lnTo>
                    <a:pt x="1471" y="507"/>
                  </a:lnTo>
                  <a:lnTo>
                    <a:pt x="1468" y="504"/>
                  </a:lnTo>
                  <a:lnTo>
                    <a:pt x="1458" y="485"/>
                  </a:lnTo>
                  <a:lnTo>
                    <a:pt x="1458" y="479"/>
                  </a:lnTo>
                  <a:lnTo>
                    <a:pt x="1451" y="468"/>
                  </a:lnTo>
                  <a:lnTo>
                    <a:pt x="1431" y="459"/>
                  </a:lnTo>
                  <a:lnTo>
                    <a:pt x="1417" y="468"/>
                  </a:lnTo>
                  <a:lnTo>
                    <a:pt x="1381" y="470"/>
                  </a:lnTo>
                  <a:lnTo>
                    <a:pt x="1367" y="468"/>
                  </a:lnTo>
                  <a:lnTo>
                    <a:pt x="1341" y="434"/>
                  </a:lnTo>
                  <a:lnTo>
                    <a:pt x="1330" y="428"/>
                  </a:lnTo>
                  <a:lnTo>
                    <a:pt x="1311" y="426"/>
                  </a:lnTo>
                  <a:lnTo>
                    <a:pt x="1328" y="27"/>
                  </a:lnTo>
                  <a:lnTo>
                    <a:pt x="781" y="0"/>
                  </a:lnTo>
                  <a:lnTo>
                    <a:pt x="771" y="0"/>
                  </a:lnTo>
                  <a:lnTo>
                    <a:pt x="687" y="928"/>
                  </a:lnTo>
                  <a:lnTo>
                    <a:pt x="5" y="868"/>
                  </a:lnTo>
                  <a:lnTo>
                    <a:pt x="0" y="872"/>
                  </a:lnTo>
                  <a:lnTo>
                    <a:pt x="8" y="877"/>
                  </a:lnTo>
                  <a:lnTo>
                    <a:pt x="10" y="883"/>
                  </a:lnTo>
                  <a:lnTo>
                    <a:pt x="0" y="895"/>
                  </a:lnTo>
                  <a:lnTo>
                    <a:pt x="10" y="911"/>
                  </a:lnTo>
                  <a:lnTo>
                    <a:pt x="10" y="914"/>
                  </a:lnTo>
                  <a:lnTo>
                    <a:pt x="47" y="935"/>
                  </a:lnTo>
                  <a:lnTo>
                    <a:pt x="55" y="959"/>
                  </a:lnTo>
                  <a:lnTo>
                    <a:pt x="71" y="986"/>
                  </a:lnTo>
                  <a:lnTo>
                    <a:pt x="108" y="1007"/>
                  </a:lnTo>
                  <a:lnTo>
                    <a:pt x="211" y="1122"/>
                  </a:lnTo>
                  <a:lnTo>
                    <a:pt x="301" y="1185"/>
                  </a:lnTo>
                  <a:lnTo>
                    <a:pt x="307" y="1197"/>
                  </a:lnTo>
                  <a:lnTo>
                    <a:pt x="314" y="1212"/>
                  </a:lnTo>
                  <a:lnTo>
                    <a:pt x="311" y="1231"/>
                  </a:lnTo>
                  <a:lnTo>
                    <a:pt x="318" y="1240"/>
                  </a:lnTo>
                  <a:lnTo>
                    <a:pt x="341" y="1269"/>
                  </a:lnTo>
                  <a:lnTo>
                    <a:pt x="338" y="1333"/>
                  </a:lnTo>
                  <a:lnTo>
                    <a:pt x="344" y="1357"/>
                  </a:lnTo>
                  <a:lnTo>
                    <a:pt x="374" y="1402"/>
                  </a:lnTo>
                  <a:lnTo>
                    <a:pt x="507" y="1490"/>
                  </a:lnTo>
                  <a:lnTo>
                    <a:pt x="601" y="1541"/>
                  </a:lnTo>
                  <a:lnTo>
                    <a:pt x="625" y="1543"/>
                  </a:lnTo>
                  <a:lnTo>
                    <a:pt x="641" y="1538"/>
                  </a:lnTo>
                  <a:lnTo>
                    <a:pt x="664" y="1514"/>
                  </a:lnTo>
                  <a:lnTo>
                    <a:pt x="678" y="1505"/>
                  </a:lnTo>
                  <a:lnTo>
                    <a:pt x="717" y="1420"/>
                  </a:lnTo>
                  <a:lnTo>
                    <a:pt x="737" y="1396"/>
                  </a:lnTo>
                  <a:lnTo>
                    <a:pt x="751" y="1390"/>
                  </a:lnTo>
                  <a:lnTo>
                    <a:pt x="781" y="1396"/>
                  </a:lnTo>
                  <a:lnTo>
                    <a:pt x="788" y="1396"/>
                  </a:lnTo>
                  <a:lnTo>
                    <a:pt x="794" y="1384"/>
                  </a:lnTo>
                  <a:lnTo>
                    <a:pt x="804" y="1375"/>
                  </a:lnTo>
                  <a:lnTo>
                    <a:pt x="820" y="1381"/>
                  </a:lnTo>
                  <a:lnTo>
                    <a:pt x="837" y="1390"/>
                  </a:lnTo>
                  <a:lnTo>
                    <a:pt x="891" y="1396"/>
                  </a:lnTo>
                  <a:lnTo>
                    <a:pt x="900" y="1402"/>
                  </a:lnTo>
                  <a:lnTo>
                    <a:pt x="937" y="1411"/>
                  </a:lnTo>
                  <a:lnTo>
                    <a:pt x="955" y="1405"/>
                  </a:lnTo>
                  <a:lnTo>
                    <a:pt x="994" y="1426"/>
                  </a:lnTo>
                  <a:lnTo>
                    <a:pt x="1004" y="1447"/>
                  </a:lnTo>
                  <a:lnTo>
                    <a:pt x="1011" y="1447"/>
                  </a:lnTo>
                  <a:lnTo>
                    <a:pt x="1014" y="1456"/>
                  </a:lnTo>
                  <a:lnTo>
                    <a:pt x="1020" y="1459"/>
                  </a:lnTo>
                  <a:lnTo>
                    <a:pt x="1038" y="1468"/>
                  </a:lnTo>
                  <a:lnTo>
                    <a:pt x="1065" y="1499"/>
                  </a:lnTo>
                  <a:lnTo>
                    <a:pt x="1101" y="1528"/>
                  </a:lnTo>
                  <a:lnTo>
                    <a:pt x="1121" y="1556"/>
                  </a:lnTo>
                  <a:lnTo>
                    <a:pt x="1124" y="1568"/>
                  </a:lnTo>
                  <a:lnTo>
                    <a:pt x="1184" y="1698"/>
                  </a:lnTo>
                  <a:lnTo>
                    <a:pt x="1190" y="1722"/>
                  </a:lnTo>
                  <a:lnTo>
                    <a:pt x="1258" y="1792"/>
                  </a:lnTo>
                  <a:lnTo>
                    <a:pt x="1260" y="1806"/>
                  </a:lnTo>
                  <a:lnTo>
                    <a:pt x="1304" y="1848"/>
                  </a:lnTo>
                  <a:lnTo>
                    <a:pt x="1317" y="1857"/>
                  </a:lnTo>
                  <a:lnTo>
                    <a:pt x="1338" y="1876"/>
                  </a:lnTo>
                  <a:lnTo>
                    <a:pt x="1341" y="1888"/>
                  </a:lnTo>
                  <a:lnTo>
                    <a:pt x="1338" y="1930"/>
                  </a:lnTo>
                  <a:lnTo>
                    <a:pt x="1351" y="1945"/>
                  </a:lnTo>
                  <a:lnTo>
                    <a:pt x="1358" y="1996"/>
                  </a:lnTo>
                  <a:lnTo>
                    <a:pt x="1374" y="2011"/>
                  </a:lnTo>
                  <a:lnTo>
                    <a:pt x="1417" y="2090"/>
                  </a:lnTo>
                  <a:lnTo>
                    <a:pt x="1424" y="2114"/>
                  </a:lnTo>
                  <a:lnTo>
                    <a:pt x="1454" y="2116"/>
                  </a:lnTo>
                  <a:lnTo>
                    <a:pt x="1490" y="2138"/>
                  </a:lnTo>
                  <a:lnTo>
                    <a:pt x="1531" y="2149"/>
                  </a:lnTo>
                  <a:lnTo>
                    <a:pt x="1593" y="2186"/>
                  </a:lnTo>
                  <a:lnTo>
                    <a:pt x="1681" y="2192"/>
                  </a:lnTo>
                  <a:lnTo>
                    <a:pt x="1698" y="2198"/>
                  </a:lnTo>
                  <a:lnTo>
                    <a:pt x="1745" y="2225"/>
                  </a:lnTo>
                  <a:lnTo>
                    <a:pt x="1768" y="2234"/>
                  </a:lnTo>
                  <a:lnTo>
                    <a:pt x="1791" y="2210"/>
                  </a:lnTo>
                  <a:lnTo>
                    <a:pt x="1811" y="2213"/>
                  </a:lnTo>
                  <a:lnTo>
                    <a:pt x="1814" y="2207"/>
                  </a:lnTo>
                  <a:lnTo>
                    <a:pt x="1814" y="2198"/>
                  </a:lnTo>
                  <a:lnTo>
                    <a:pt x="1794" y="2189"/>
                  </a:lnTo>
                  <a:lnTo>
                    <a:pt x="1798" y="2183"/>
                  </a:lnTo>
                  <a:lnTo>
                    <a:pt x="1777" y="2162"/>
                  </a:lnTo>
                  <a:lnTo>
                    <a:pt x="1751" y="2066"/>
                  </a:lnTo>
                  <a:lnTo>
                    <a:pt x="1738" y="2026"/>
                  </a:lnTo>
                  <a:lnTo>
                    <a:pt x="1757" y="1969"/>
                  </a:lnTo>
                  <a:lnTo>
                    <a:pt x="1757" y="1951"/>
                  </a:lnTo>
                  <a:lnTo>
                    <a:pt x="1747" y="1945"/>
                  </a:lnTo>
                  <a:lnTo>
                    <a:pt x="1745" y="1945"/>
                  </a:lnTo>
                  <a:lnTo>
                    <a:pt x="1741" y="1939"/>
                  </a:lnTo>
                  <a:lnTo>
                    <a:pt x="1741" y="1936"/>
                  </a:lnTo>
                  <a:lnTo>
                    <a:pt x="1745" y="1932"/>
                  </a:lnTo>
                  <a:lnTo>
                    <a:pt x="1774" y="1915"/>
                  </a:lnTo>
                  <a:lnTo>
                    <a:pt x="1791" y="1863"/>
                  </a:lnTo>
                  <a:lnTo>
                    <a:pt x="1777" y="1857"/>
                  </a:lnTo>
                  <a:lnTo>
                    <a:pt x="1771" y="1833"/>
                  </a:lnTo>
                  <a:lnTo>
                    <a:pt x="1784" y="1818"/>
                  </a:lnTo>
                  <a:lnTo>
                    <a:pt x="1804" y="1830"/>
                  </a:lnTo>
                  <a:lnTo>
                    <a:pt x="1838" y="1809"/>
                  </a:lnTo>
                  <a:lnTo>
                    <a:pt x="1844" y="1779"/>
                  </a:lnTo>
                  <a:lnTo>
                    <a:pt x="1830" y="1770"/>
                  </a:lnTo>
                  <a:lnTo>
                    <a:pt x="1838" y="1758"/>
                  </a:lnTo>
                  <a:lnTo>
                    <a:pt x="1844" y="1758"/>
                  </a:lnTo>
                  <a:lnTo>
                    <a:pt x="1854" y="1761"/>
                  </a:lnTo>
                  <a:lnTo>
                    <a:pt x="1861" y="1755"/>
                  </a:lnTo>
                  <a:lnTo>
                    <a:pt x="1871" y="1758"/>
                  </a:lnTo>
                  <a:lnTo>
                    <a:pt x="1881" y="1758"/>
                  </a:lnTo>
                  <a:lnTo>
                    <a:pt x="1891" y="1755"/>
                  </a:lnTo>
                  <a:lnTo>
                    <a:pt x="1891" y="1749"/>
                  </a:lnTo>
                  <a:lnTo>
                    <a:pt x="1891" y="1728"/>
                  </a:lnTo>
                  <a:lnTo>
                    <a:pt x="1897" y="1718"/>
                  </a:lnTo>
                  <a:lnTo>
                    <a:pt x="1904" y="1718"/>
                  </a:lnTo>
                  <a:lnTo>
                    <a:pt x="1911" y="1722"/>
                  </a:lnTo>
                  <a:lnTo>
                    <a:pt x="1917" y="1722"/>
                  </a:lnTo>
                  <a:lnTo>
                    <a:pt x="1964" y="1713"/>
                  </a:lnTo>
                  <a:lnTo>
                    <a:pt x="1971" y="1710"/>
                  </a:lnTo>
                  <a:lnTo>
                    <a:pt x="1971" y="1704"/>
                  </a:lnTo>
                  <a:lnTo>
                    <a:pt x="1968" y="1698"/>
                  </a:lnTo>
                  <a:lnTo>
                    <a:pt x="1944" y="1683"/>
                  </a:lnTo>
                  <a:lnTo>
                    <a:pt x="1944" y="1673"/>
                  </a:lnTo>
                  <a:lnTo>
                    <a:pt x="1987" y="1662"/>
                  </a:lnTo>
                  <a:lnTo>
                    <a:pt x="1994" y="1655"/>
                  </a:lnTo>
                  <a:lnTo>
                    <a:pt x="2011" y="1652"/>
                  </a:lnTo>
                  <a:lnTo>
                    <a:pt x="2011" y="1655"/>
                  </a:lnTo>
                  <a:lnTo>
                    <a:pt x="2007" y="1662"/>
                  </a:lnTo>
                  <a:lnTo>
                    <a:pt x="2014" y="1670"/>
                  </a:lnTo>
                  <a:lnTo>
                    <a:pt x="2021" y="1670"/>
                  </a:lnTo>
                  <a:lnTo>
                    <a:pt x="2028" y="1665"/>
                  </a:lnTo>
                  <a:lnTo>
                    <a:pt x="2098" y="1647"/>
                  </a:lnTo>
                  <a:lnTo>
                    <a:pt x="2214" y="1577"/>
                  </a:lnTo>
                  <a:lnTo>
                    <a:pt x="2221" y="1550"/>
                  </a:lnTo>
                  <a:lnTo>
                    <a:pt x="2274" y="1511"/>
                  </a:lnTo>
                  <a:lnTo>
                    <a:pt x="2278" y="1505"/>
                  </a:lnTo>
                  <a:lnTo>
                    <a:pt x="2254" y="1475"/>
                  </a:lnTo>
                  <a:lnTo>
                    <a:pt x="2257" y="1451"/>
                  </a:lnTo>
                  <a:lnTo>
                    <a:pt x="2294" y="1435"/>
                  </a:lnTo>
                  <a:lnTo>
                    <a:pt x="2300" y="1438"/>
                  </a:lnTo>
                  <a:lnTo>
                    <a:pt x="2294" y="1463"/>
                  </a:lnTo>
                  <a:lnTo>
                    <a:pt x="2300" y="1472"/>
                  </a:lnTo>
                  <a:lnTo>
                    <a:pt x="2341" y="1468"/>
                  </a:lnTo>
                  <a:lnTo>
                    <a:pt x="2348" y="1478"/>
                  </a:lnTo>
                  <a:lnTo>
                    <a:pt x="2431" y="1445"/>
                  </a:lnTo>
                  <a:lnTo>
                    <a:pt x="2478" y="1441"/>
                  </a:lnTo>
                  <a:lnTo>
                    <a:pt x="2481" y="1438"/>
                  </a:lnTo>
                  <a:lnTo>
                    <a:pt x="2478" y="1435"/>
                  </a:lnTo>
                  <a:lnTo>
                    <a:pt x="2471" y="1426"/>
                  </a:lnTo>
                  <a:lnTo>
                    <a:pt x="2464" y="1411"/>
                  </a:lnTo>
                  <a:lnTo>
                    <a:pt x="2471" y="1405"/>
                  </a:lnTo>
                  <a:lnTo>
                    <a:pt x="2478" y="1393"/>
                  </a:lnTo>
                  <a:lnTo>
                    <a:pt x="2491" y="1378"/>
                  </a:lnTo>
                  <a:lnTo>
                    <a:pt x="2508" y="1333"/>
                  </a:lnTo>
                  <a:lnTo>
                    <a:pt x="2494" y="1315"/>
                  </a:lnTo>
                  <a:lnTo>
                    <a:pt x="2494" y="1300"/>
                  </a:lnTo>
                  <a:lnTo>
                    <a:pt x="2498" y="1290"/>
                  </a:lnTo>
                  <a:lnTo>
                    <a:pt x="2498" y="1279"/>
                  </a:lnTo>
                  <a:lnTo>
                    <a:pt x="2504" y="1255"/>
                  </a:lnTo>
                  <a:lnTo>
                    <a:pt x="2518" y="1242"/>
                  </a:lnTo>
                  <a:lnTo>
                    <a:pt x="2525" y="1221"/>
                  </a:lnTo>
                  <a:lnTo>
                    <a:pt x="2534" y="1185"/>
                  </a:lnTo>
                  <a:lnTo>
                    <a:pt x="2534" y="1164"/>
                  </a:lnTo>
                  <a:lnTo>
                    <a:pt x="2525" y="1131"/>
                  </a:lnTo>
                  <a:lnTo>
                    <a:pt x="2511" y="1110"/>
                  </a:lnTo>
                  <a:lnTo>
                    <a:pt x="2504" y="1104"/>
                  </a:lnTo>
                  <a:lnTo>
                    <a:pt x="2504" y="1092"/>
                  </a:lnTo>
                  <a:lnTo>
                    <a:pt x="2501" y="1083"/>
                  </a:lnTo>
                  <a:lnTo>
                    <a:pt x="2491" y="1065"/>
                  </a:lnTo>
                  <a:lnTo>
                    <a:pt x="2478" y="1055"/>
                  </a:lnTo>
                  <a:lnTo>
                    <a:pt x="2471" y="1047"/>
                  </a:lnTo>
                  <a:lnTo>
                    <a:pt x="2481" y="1026"/>
                  </a:lnTo>
                  <a:lnTo>
                    <a:pt x="2464" y="995"/>
                  </a:lnTo>
                  <a:lnTo>
                    <a:pt x="2437" y="974"/>
                  </a:lnTo>
                  <a:lnTo>
                    <a:pt x="2428" y="959"/>
                  </a:lnTo>
                  <a:lnTo>
                    <a:pt x="2424" y="754"/>
                  </a:lnTo>
                  <a:lnTo>
                    <a:pt x="2420" y="642"/>
                  </a:lnTo>
                  <a:lnTo>
                    <a:pt x="2394" y="636"/>
                  </a:lnTo>
                  <a:lnTo>
                    <a:pt x="2367" y="645"/>
                  </a:lnTo>
                  <a:lnTo>
                    <a:pt x="2361" y="645"/>
                  </a:lnTo>
                  <a:lnTo>
                    <a:pt x="2334" y="62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0" name="Freeform 82"/>
            <p:cNvSpPr>
              <a:spLocks noChangeAspect="1"/>
            </p:cNvSpPr>
            <p:nvPr/>
          </p:nvSpPr>
          <p:spPr bwMode="auto">
            <a:xfrm>
              <a:off x="4318" y="5098"/>
              <a:ext cx="2534" cy="2234"/>
            </a:xfrm>
            <a:custGeom>
              <a:avLst/>
              <a:gdLst>
                <a:gd name="T0" fmla="*/ 2301 w 2534"/>
                <a:gd name="T1" fmla="*/ 613 h 2234"/>
                <a:gd name="T2" fmla="*/ 2137 w 2534"/>
                <a:gd name="T3" fmla="*/ 573 h 2234"/>
                <a:gd name="T4" fmla="*/ 2034 w 2534"/>
                <a:gd name="T5" fmla="*/ 591 h 2234"/>
                <a:gd name="T6" fmla="*/ 1944 w 2534"/>
                <a:gd name="T7" fmla="*/ 591 h 2234"/>
                <a:gd name="T8" fmla="*/ 1921 w 2534"/>
                <a:gd name="T9" fmla="*/ 591 h 2234"/>
                <a:gd name="T10" fmla="*/ 1881 w 2534"/>
                <a:gd name="T11" fmla="*/ 571 h 2234"/>
                <a:gd name="T12" fmla="*/ 1838 w 2534"/>
                <a:gd name="T13" fmla="*/ 615 h 2234"/>
                <a:gd name="T14" fmla="*/ 1818 w 2534"/>
                <a:gd name="T15" fmla="*/ 579 h 2234"/>
                <a:gd name="T16" fmla="*/ 1727 w 2534"/>
                <a:gd name="T17" fmla="*/ 565 h 2234"/>
                <a:gd name="T18" fmla="*/ 1681 w 2534"/>
                <a:gd name="T19" fmla="*/ 555 h 2234"/>
                <a:gd name="T20" fmla="*/ 1601 w 2534"/>
                <a:gd name="T21" fmla="*/ 540 h 2234"/>
                <a:gd name="T22" fmla="*/ 1551 w 2534"/>
                <a:gd name="T23" fmla="*/ 523 h 2234"/>
                <a:gd name="T24" fmla="*/ 1467 w 2534"/>
                <a:gd name="T25" fmla="*/ 504 h 2234"/>
                <a:gd name="T26" fmla="*/ 1431 w 2534"/>
                <a:gd name="T27" fmla="*/ 459 h 2234"/>
                <a:gd name="T28" fmla="*/ 1341 w 2534"/>
                <a:gd name="T29" fmla="*/ 434 h 2234"/>
                <a:gd name="T30" fmla="*/ 781 w 2534"/>
                <a:gd name="T31" fmla="*/ 0 h 2234"/>
                <a:gd name="T32" fmla="*/ 0 w 2534"/>
                <a:gd name="T33" fmla="*/ 872 h 2234"/>
                <a:gd name="T34" fmla="*/ 10 w 2534"/>
                <a:gd name="T35" fmla="*/ 911 h 2234"/>
                <a:gd name="T36" fmla="*/ 70 w 2534"/>
                <a:gd name="T37" fmla="*/ 986 h 2234"/>
                <a:gd name="T38" fmla="*/ 307 w 2534"/>
                <a:gd name="T39" fmla="*/ 1197 h 2234"/>
                <a:gd name="T40" fmla="*/ 341 w 2534"/>
                <a:gd name="T41" fmla="*/ 1269 h 2234"/>
                <a:gd name="T42" fmla="*/ 508 w 2534"/>
                <a:gd name="T43" fmla="*/ 1490 h 2234"/>
                <a:gd name="T44" fmla="*/ 664 w 2534"/>
                <a:gd name="T45" fmla="*/ 1513 h 2234"/>
                <a:gd name="T46" fmla="*/ 750 w 2534"/>
                <a:gd name="T47" fmla="*/ 1390 h 2234"/>
                <a:gd name="T48" fmla="*/ 804 w 2534"/>
                <a:gd name="T49" fmla="*/ 1375 h 2234"/>
                <a:gd name="T50" fmla="*/ 901 w 2534"/>
                <a:gd name="T51" fmla="*/ 1402 h 2234"/>
                <a:gd name="T52" fmla="*/ 1005 w 2534"/>
                <a:gd name="T53" fmla="*/ 1447 h 2234"/>
                <a:gd name="T54" fmla="*/ 1037 w 2534"/>
                <a:gd name="T55" fmla="*/ 1469 h 2234"/>
                <a:gd name="T56" fmla="*/ 1124 w 2534"/>
                <a:gd name="T57" fmla="*/ 1568 h 2234"/>
                <a:gd name="T58" fmla="*/ 1260 w 2534"/>
                <a:gd name="T59" fmla="*/ 1806 h 2234"/>
                <a:gd name="T60" fmla="*/ 1341 w 2534"/>
                <a:gd name="T61" fmla="*/ 1887 h 2234"/>
                <a:gd name="T62" fmla="*/ 1374 w 2534"/>
                <a:gd name="T63" fmla="*/ 2011 h 2234"/>
                <a:gd name="T64" fmla="*/ 1491 w 2534"/>
                <a:gd name="T65" fmla="*/ 2137 h 2234"/>
                <a:gd name="T66" fmla="*/ 1698 w 2534"/>
                <a:gd name="T67" fmla="*/ 2198 h 2234"/>
                <a:gd name="T68" fmla="*/ 1811 w 2534"/>
                <a:gd name="T69" fmla="*/ 2212 h 2234"/>
                <a:gd name="T70" fmla="*/ 1797 w 2534"/>
                <a:gd name="T71" fmla="*/ 2183 h 2234"/>
                <a:gd name="T72" fmla="*/ 1757 w 2534"/>
                <a:gd name="T73" fmla="*/ 1969 h 2234"/>
                <a:gd name="T74" fmla="*/ 1741 w 2534"/>
                <a:gd name="T75" fmla="*/ 1939 h 2234"/>
                <a:gd name="T76" fmla="*/ 1791 w 2534"/>
                <a:gd name="T77" fmla="*/ 1863 h 2234"/>
                <a:gd name="T78" fmla="*/ 1805 w 2534"/>
                <a:gd name="T79" fmla="*/ 1830 h 2234"/>
                <a:gd name="T80" fmla="*/ 1838 w 2534"/>
                <a:gd name="T81" fmla="*/ 1758 h 2234"/>
                <a:gd name="T82" fmla="*/ 1871 w 2534"/>
                <a:gd name="T83" fmla="*/ 1758 h 2234"/>
                <a:gd name="T84" fmla="*/ 1891 w 2534"/>
                <a:gd name="T85" fmla="*/ 1728 h 2234"/>
                <a:gd name="T86" fmla="*/ 1917 w 2534"/>
                <a:gd name="T87" fmla="*/ 1722 h 2234"/>
                <a:gd name="T88" fmla="*/ 1967 w 2534"/>
                <a:gd name="T89" fmla="*/ 1697 h 2234"/>
                <a:gd name="T90" fmla="*/ 1994 w 2534"/>
                <a:gd name="T91" fmla="*/ 1655 h 2234"/>
                <a:gd name="T92" fmla="*/ 2014 w 2534"/>
                <a:gd name="T93" fmla="*/ 1670 h 2234"/>
                <a:gd name="T94" fmla="*/ 2214 w 2534"/>
                <a:gd name="T95" fmla="*/ 1577 h 2234"/>
                <a:gd name="T96" fmla="*/ 2254 w 2534"/>
                <a:gd name="T97" fmla="*/ 1475 h 2234"/>
                <a:gd name="T98" fmla="*/ 2294 w 2534"/>
                <a:gd name="T99" fmla="*/ 1462 h 2234"/>
                <a:gd name="T100" fmla="*/ 2432 w 2534"/>
                <a:gd name="T101" fmla="*/ 1445 h 2234"/>
                <a:gd name="T102" fmla="*/ 2471 w 2534"/>
                <a:gd name="T103" fmla="*/ 1426 h 2234"/>
                <a:gd name="T104" fmla="*/ 2491 w 2534"/>
                <a:gd name="T105" fmla="*/ 1378 h 2234"/>
                <a:gd name="T106" fmla="*/ 2498 w 2534"/>
                <a:gd name="T107" fmla="*/ 1290 h 2234"/>
                <a:gd name="T108" fmla="*/ 2525 w 2534"/>
                <a:gd name="T109" fmla="*/ 1221 h 2234"/>
                <a:gd name="T110" fmla="*/ 2511 w 2534"/>
                <a:gd name="T111" fmla="*/ 1110 h 2234"/>
                <a:gd name="T112" fmla="*/ 2491 w 2534"/>
                <a:gd name="T113" fmla="*/ 1065 h 2234"/>
                <a:gd name="T114" fmla="*/ 2464 w 2534"/>
                <a:gd name="T115" fmla="*/ 996 h 2234"/>
                <a:gd name="T116" fmla="*/ 2421 w 2534"/>
                <a:gd name="T117" fmla="*/ 642 h 2234"/>
                <a:gd name="T118" fmla="*/ 2334 w 2534"/>
                <a:gd name="T119" fmla="*/ 624 h 22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534"/>
                <a:gd name="T181" fmla="*/ 0 h 2234"/>
                <a:gd name="T182" fmla="*/ 2534 w 2534"/>
                <a:gd name="T183" fmla="*/ 2234 h 22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534" h="2234">
                  <a:moveTo>
                    <a:pt x="2334" y="624"/>
                  </a:moveTo>
                  <a:lnTo>
                    <a:pt x="2324" y="624"/>
                  </a:lnTo>
                  <a:lnTo>
                    <a:pt x="2318" y="615"/>
                  </a:lnTo>
                  <a:lnTo>
                    <a:pt x="2301" y="613"/>
                  </a:lnTo>
                  <a:lnTo>
                    <a:pt x="2211" y="571"/>
                  </a:lnTo>
                  <a:lnTo>
                    <a:pt x="2204" y="573"/>
                  </a:lnTo>
                  <a:lnTo>
                    <a:pt x="2177" y="579"/>
                  </a:lnTo>
                  <a:lnTo>
                    <a:pt x="2137" y="573"/>
                  </a:lnTo>
                  <a:lnTo>
                    <a:pt x="2121" y="573"/>
                  </a:lnTo>
                  <a:lnTo>
                    <a:pt x="2108" y="576"/>
                  </a:lnTo>
                  <a:lnTo>
                    <a:pt x="2074" y="588"/>
                  </a:lnTo>
                  <a:lnTo>
                    <a:pt x="2034" y="591"/>
                  </a:lnTo>
                  <a:lnTo>
                    <a:pt x="2021" y="598"/>
                  </a:lnTo>
                  <a:lnTo>
                    <a:pt x="1991" y="618"/>
                  </a:lnTo>
                  <a:lnTo>
                    <a:pt x="1964" y="600"/>
                  </a:lnTo>
                  <a:lnTo>
                    <a:pt x="1944" y="591"/>
                  </a:lnTo>
                  <a:lnTo>
                    <a:pt x="1944" y="588"/>
                  </a:lnTo>
                  <a:lnTo>
                    <a:pt x="1941" y="585"/>
                  </a:lnTo>
                  <a:lnTo>
                    <a:pt x="1928" y="582"/>
                  </a:lnTo>
                  <a:lnTo>
                    <a:pt x="1921" y="591"/>
                  </a:lnTo>
                  <a:lnTo>
                    <a:pt x="1911" y="591"/>
                  </a:lnTo>
                  <a:lnTo>
                    <a:pt x="1891" y="585"/>
                  </a:lnTo>
                  <a:lnTo>
                    <a:pt x="1888" y="571"/>
                  </a:lnTo>
                  <a:lnTo>
                    <a:pt x="1881" y="571"/>
                  </a:lnTo>
                  <a:lnTo>
                    <a:pt x="1861" y="579"/>
                  </a:lnTo>
                  <a:lnTo>
                    <a:pt x="1847" y="598"/>
                  </a:lnTo>
                  <a:lnTo>
                    <a:pt x="1851" y="609"/>
                  </a:lnTo>
                  <a:lnTo>
                    <a:pt x="1838" y="615"/>
                  </a:lnTo>
                  <a:lnTo>
                    <a:pt x="1831" y="603"/>
                  </a:lnTo>
                  <a:lnTo>
                    <a:pt x="1834" y="588"/>
                  </a:lnTo>
                  <a:lnTo>
                    <a:pt x="1831" y="579"/>
                  </a:lnTo>
                  <a:lnTo>
                    <a:pt x="1818" y="579"/>
                  </a:lnTo>
                  <a:lnTo>
                    <a:pt x="1794" y="591"/>
                  </a:lnTo>
                  <a:lnTo>
                    <a:pt x="1791" y="591"/>
                  </a:lnTo>
                  <a:lnTo>
                    <a:pt x="1744" y="561"/>
                  </a:lnTo>
                  <a:lnTo>
                    <a:pt x="1727" y="565"/>
                  </a:lnTo>
                  <a:lnTo>
                    <a:pt x="1721" y="588"/>
                  </a:lnTo>
                  <a:lnTo>
                    <a:pt x="1687" y="579"/>
                  </a:lnTo>
                  <a:lnTo>
                    <a:pt x="1687" y="558"/>
                  </a:lnTo>
                  <a:lnTo>
                    <a:pt x="1681" y="555"/>
                  </a:lnTo>
                  <a:lnTo>
                    <a:pt x="1664" y="540"/>
                  </a:lnTo>
                  <a:lnTo>
                    <a:pt x="1661" y="531"/>
                  </a:lnTo>
                  <a:lnTo>
                    <a:pt x="1614" y="528"/>
                  </a:lnTo>
                  <a:lnTo>
                    <a:pt x="1601" y="540"/>
                  </a:lnTo>
                  <a:lnTo>
                    <a:pt x="1581" y="531"/>
                  </a:lnTo>
                  <a:lnTo>
                    <a:pt x="1571" y="516"/>
                  </a:lnTo>
                  <a:lnTo>
                    <a:pt x="1555" y="519"/>
                  </a:lnTo>
                  <a:lnTo>
                    <a:pt x="1551" y="523"/>
                  </a:lnTo>
                  <a:lnTo>
                    <a:pt x="1541" y="523"/>
                  </a:lnTo>
                  <a:lnTo>
                    <a:pt x="1521" y="513"/>
                  </a:lnTo>
                  <a:lnTo>
                    <a:pt x="1471" y="507"/>
                  </a:lnTo>
                  <a:lnTo>
                    <a:pt x="1467" y="504"/>
                  </a:lnTo>
                  <a:lnTo>
                    <a:pt x="1458" y="486"/>
                  </a:lnTo>
                  <a:lnTo>
                    <a:pt x="1458" y="480"/>
                  </a:lnTo>
                  <a:lnTo>
                    <a:pt x="1451" y="468"/>
                  </a:lnTo>
                  <a:lnTo>
                    <a:pt x="1431" y="459"/>
                  </a:lnTo>
                  <a:lnTo>
                    <a:pt x="1417" y="468"/>
                  </a:lnTo>
                  <a:lnTo>
                    <a:pt x="1381" y="471"/>
                  </a:lnTo>
                  <a:lnTo>
                    <a:pt x="1367" y="468"/>
                  </a:lnTo>
                  <a:lnTo>
                    <a:pt x="1341" y="434"/>
                  </a:lnTo>
                  <a:lnTo>
                    <a:pt x="1330" y="429"/>
                  </a:lnTo>
                  <a:lnTo>
                    <a:pt x="1311" y="425"/>
                  </a:lnTo>
                  <a:lnTo>
                    <a:pt x="1328" y="27"/>
                  </a:lnTo>
                  <a:lnTo>
                    <a:pt x="781" y="0"/>
                  </a:lnTo>
                  <a:lnTo>
                    <a:pt x="771" y="0"/>
                  </a:lnTo>
                  <a:lnTo>
                    <a:pt x="687" y="929"/>
                  </a:lnTo>
                  <a:lnTo>
                    <a:pt x="4" y="869"/>
                  </a:lnTo>
                  <a:lnTo>
                    <a:pt x="0" y="872"/>
                  </a:lnTo>
                  <a:lnTo>
                    <a:pt x="8" y="877"/>
                  </a:lnTo>
                  <a:lnTo>
                    <a:pt x="10" y="883"/>
                  </a:lnTo>
                  <a:lnTo>
                    <a:pt x="0" y="896"/>
                  </a:lnTo>
                  <a:lnTo>
                    <a:pt x="10" y="911"/>
                  </a:lnTo>
                  <a:lnTo>
                    <a:pt x="10" y="914"/>
                  </a:lnTo>
                  <a:lnTo>
                    <a:pt x="47" y="935"/>
                  </a:lnTo>
                  <a:lnTo>
                    <a:pt x="54" y="959"/>
                  </a:lnTo>
                  <a:lnTo>
                    <a:pt x="70" y="986"/>
                  </a:lnTo>
                  <a:lnTo>
                    <a:pt x="107" y="1007"/>
                  </a:lnTo>
                  <a:lnTo>
                    <a:pt x="210" y="1122"/>
                  </a:lnTo>
                  <a:lnTo>
                    <a:pt x="300" y="1185"/>
                  </a:lnTo>
                  <a:lnTo>
                    <a:pt x="307" y="1197"/>
                  </a:lnTo>
                  <a:lnTo>
                    <a:pt x="314" y="1213"/>
                  </a:lnTo>
                  <a:lnTo>
                    <a:pt x="310" y="1230"/>
                  </a:lnTo>
                  <a:lnTo>
                    <a:pt x="317" y="1239"/>
                  </a:lnTo>
                  <a:lnTo>
                    <a:pt x="341" y="1269"/>
                  </a:lnTo>
                  <a:lnTo>
                    <a:pt x="337" y="1333"/>
                  </a:lnTo>
                  <a:lnTo>
                    <a:pt x="344" y="1356"/>
                  </a:lnTo>
                  <a:lnTo>
                    <a:pt x="374" y="1402"/>
                  </a:lnTo>
                  <a:lnTo>
                    <a:pt x="508" y="1490"/>
                  </a:lnTo>
                  <a:lnTo>
                    <a:pt x="601" y="1541"/>
                  </a:lnTo>
                  <a:lnTo>
                    <a:pt x="624" y="1544"/>
                  </a:lnTo>
                  <a:lnTo>
                    <a:pt x="641" y="1538"/>
                  </a:lnTo>
                  <a:lnTo>
                    <a:pt x="664" y="1513"/>
                  </a:lnTo>
                  <a:lnTo>
                    <a:pt x="678" y="1504"/>
                  </a:lnTo>
                  <a:lnTo>
                    <a:pt x="718" y="1420"/>
                  </a:lnTo>
                  <a:lnTo>
                    <a:pt x="737" y="1396"/>
                  </a:lnTo>
                  <a:lnTo>
                    <a:pt x="750" y="1390"/>
                  </a:lnTo>
                  <a:lnTo>
                    <a:pt x="781" y="1396"/>
                  </a:lnTo>
                  <a:lnTo>
                    <a:pt x="787" y="1396"/>
                  </a:lnTo>
                  <a:lnTo>
                    <a:pt x="794" y="1384"/>
                  </a:lnTo>
                  <a:lnTo>
                    <a:pt x="804" y="1375"/>
                  </a:lnTo>
                  <a:lnTo>
                    <a:pt x="821" y="1381"/>
                  </a:lnTo>
                  <a:lnTo>
                    <a:pt x="837" y="1390"/>
                  </a:lnTo>
                  <a:lnTo>
                    <a:pt x="891" y="1396"/>
                  </a:lnTo>
                  <a:lnTo>
                    <a:pt x="901" y="1402"/>
                  </a:lnTo>
                  <a:lnTo>
                    <a:pt x="938" y="1411"/>
                  </a:lnTo>
                  <a:lnTo>
                    <a:pt x="954" y="1405"/>
                  </a:lnTo>
                  <a:lnTo>
                    <a:pt x="994" y="1426"/>
                  </a:lnTo>
                  <a:lnTo>
                    <a:pt x="1005" y="1447"/>
                  </a:lnTo>
                  <a:lnTo>
                    <a:pt x="1011" y="1447"/>
                  </a:lnTo>
                  <a:lnTo>
                    <a:pt x="1014" y="1456"/>
                  </a:lnTo>
                  <a:lnTo>
                    <a:pt x="1021" y="1460"/>
                  </a:lnTo>
                  <a:lnTo>
                    <a:pt x="1037" y="1469"/>
                  </a:lnTo>
                  <a:lnTo>
                    <a:pt x="1064" y="1498"/>
                  </a:lnTo>
                  <a:lnTo>
                    <a:pt x="1101" y="1529"/>
                  </a:lnTo>
                  <a:lnTo>
                    <a:pt x="1121" y="1556"/>
                  </a:lnTo>
                  <a:lnTo>
                    <a:pt x="1124" y="1568"/>
                  </a:lnTo>
                  <a:lnTo>
                    <a:pt x="1184" y="1697"/>
                  </a:lnTo>
                  <a:lnTo>
                    <a:pt x="1191" y="1722"/>
                  </a:lnTo>
                  <a:lnTo>
                    <a:pt x="1257" y="1791"/>
                  </a:lnTo>
                  <a:lnTo>
                    <a:pt x="1260" y="1806"/>
                  </a:lnTo>
                  <a:lnTo>
                    <a:pt x="1304" y="1848"/>
                  </a:lnTo>
                  <a:lnTo>
                    <a:pt x="1318" y="1857"/>
                  </a:lnTo>
                  <a:lnTo>
                    <a:pt x="1338" y="1876"/>
                  </a:lnTo>
                  <a:lnTo>
                    <a:pt x="1341" y="1887"/>
                  </a:lnTo>
                  <a:lnTo>
                    <a:pt x="1338" y="1929"/>
                  </a:lnTo>
                  <a:lnTo>
                    <a:pt x="1351" y="1945"/>
                  </a:lnTo>
                  <a:lnTo>
                    <a:pt x="1358" y="1995"/>
                  </a:lnTo>
                  <a:lnTo>
                    <a:pt x="1374" y="2011"/>
                  </a:lnTo>
                  <a:lnTo>
                    <a:pt x="1417" y="2089"/>
                  </a:lnTo>
                  <a:lnTo>
                    <a:pt x="1424" y="2114"/>
                  </a:lnTo>
                  <a:lnTo>
                    <a:pt x="1454" y="2116"/>
                  </a:lnTo>
                  <a:lnTo>
                    <a:pt x="1491" y="2137"/>
                  </a:lnTo>
                  <a:lnTo>
                    <a:pt x="1531" y="2149"/>
                  </a:lnTo>
                  <a:lnTo>
                    <a:pt x="1594" y="2186"/>
                  </a:lnTo>
                  <a:lnTo>
                    <a:pt x="1681" y="2192"/>
                  </a:lnTo>
                  <a:lnTo>
                    <a:pt x="1698" y="2198"/>
                  </a:lnTo>
                  <a:lnTo>
                    <a:pt x="1744" y="2225"/>
                  </a:lnTo>
                  <a:lnTo>
                    <a:pt x="1768" y="2234"/>
                  </a:lnTo>
                  <a:lnTo>
                    <a:pt x="1791" y="2210"/>
                  </a:lnTo>
                  <a:lnTo>
                    <a:pt x="1811" y="2212"/>
                  </a:lnTo>
                  <a:lnTo>
                    <a:pt x="1815" y="2207"/>
                  </a:lnTo>
                  <a:lnTo>
                    <a:pt x="1815" y="2198"/>
                  </a:lnTo>
                  <a:lnTo>
                    <a:pt x="1794" y="2189"/>
                  </a:lnTo>
                  <a:lnTo>
                    <a:pt x="1797" y="2183"/>
                  </a:lnTo>
                  <a:lnTo>
                    <a:pt x="1778" y="2162"/>
                  </a:lnTo>
                  <a:lnTo>
                    <a:pt x="1751" y="2066"/>
                  </a:lnTo>
                  <a:lnTo>
                    <a:pt x="1738" y="2026"/>
                  </a:lnTo>
                  <a:lnTo>
                    <a:pt x="1757" y="1969"/>
                  </a:lnTo>
                  <a:lnTo>
                    <a:pt x="1757" y="1951"/>
                  </a:lnTo>
                  <a:lnTo>
                    <a:pt x="1748" y="1945"/>
                  </a:lnTo>
                  <a:lnTo>
                    <a:pt x="1744" y="1945"/>
                  </a:lnTo>
                  <a:lnTo>
                    <a:pt x="1741" y="1939"/>
                  </a:lnTo>
                  <a:lnTo>
                    <a:pt x="1741" y="1936"/>
                  </a:lnTo>
                  <a:lnTo>
                    <a:pt x="1744" y="1932"/>
                  </a:lnTo>
                  <a:lnTo>
                    <a:pt x="1774" y="1915"/>
                  </a:lnTo>
                  <a:lnTo>
                    <a:pt x="1791" y="1863"/>
                  </a:lnTo>
                  <a:lnTo>
                    <a:pt x="1778" y="1857"/>
                  </a:lnTo>
                  <a:lnTo>
                    <a:pt x="1771" y="1833"/>
                  </a:lnTo>
                  <a:lnTo>
                    <a:pt x="1785" y="1818"/>
                  </a:lnTo>
                  <a:lnTo>
                    <a:pt x="1805" y="1830"/>
                  </a:lnTo>
                  <a:lnTo>
                    <a:pt x="1838" y="1809"/>
                  </a:lnTo>
                  <a:lnTo>
                    <a:pt x="1844" y="1779"/>
                  </a:lnTo>
                  <a:lnTo>
                    <a:pt x="1831" y="1770"/>
                  </a:lnTo>
                  <a:lnTo>
                    <a:pt x="1838" y="1758"/>
                  </a:lnTo>
                  <a:lnTo>
                    <a:pt x="1844" y="1758"/>
                  </a:lnTo>
                  <a:lnTo>
                    <a:pt x="1854" y="1761"/>
                  </a:lnTo>
                  <a:lnTo>
                    <a:pt x="1861" y="1755"/>
                  </a:lnTo>
                  <a:lnTo>
                    <a:pt x="1871" y="1758"/>
                  </a:lnTo>
                  <a:lnTo>
                    <a:pt x="1881" y="1758"/>
                  </a:lnTo>
                  <a:lnTo>
                    <a:pt x="1891" y="1755"/>
                  </a:lnTo>
                  <a:lnTo>
                    <a:pt x="1891" y="1749"/>
                  </a:lnTo>
                  <a:lnTo>
                    <a:pt x="1891" y="1728"/>
                  </a:lnTo>
                  <a:lnTo>
                    <a:pt x="1898" y="1718"/>
                  </a:lnTo>
                  <a:lnTo>
                    <a:pt x="1905" y="1718"/>
                  </a:lnTo>
                  <a:lnTo>
                    <a:pt x="1911" y="1722"/>
                  </a:lnTo>
                  <a:lnTo>
                    <a:pt x="1917" y="1722"/>
                  </a:lnTo>
                  <a:lnTo>
                    <a:pt x="1964" y="1712"/>
                  </a:lnTo>
                  <a:lnTo>
                    <a:pt x="1971" y="1710"/>
                  </a:lnTo>
                  <a:lnTo>
                    <a:pt x="1971" y="1704"/>
                  </a:lnTo>
                  <a:lnTo>
                    <a:pt x="1967" y="1697"/>
                  </a:lnTo>
                  <a:lnTo>
                    <a:pt x="1944" y="1683"/>
                  </a:lnTo>
                  <a:lnTo>
                    <a:pt x="1944" y="1673"/>
                  </a:lnTo>
                  <a:lnTo>
                    <a:pt x="1988" y="1662"/>
                  </a:lnTo>
                  <a:lnTo>
                    <a:pt x="1994" y="1655"/>
                  </a:lnTo>
                  <a:lnTo>
                    <a:pt x="2011" y="1653"/>
                  </a:lnTo>
                  <a:lnTo>
                    <a:pt x="2011" y="1655"/>
                  </a:lnTo>
                  <a:lnTo>
                    <a:pt x="2008" y="1662"/>
                  </a:lnTo>
                  <a:lnTo>
                    <a:pt x="2014" y="1670"/>
                  </a:lnTo>
                  <a:lnTo>
                    <a:pt x="2021" y="1670"/>
                  </a:lnTo>
                  <a:lnTo>
                    <a:pt x="2028" y="1664"/>
                  </a:lnTo>
                  <a:lnTo>
                    <a:pt x="2098" y="1646"/>
                  </a:lnTo>
                  <a:lnTo>
                    <a:pt x="2214" y="1577"/>
                  </a:lnTo>
                  <a:lnTo>
                    <a:pt x="2221" y="1550"/>
                  </a:lnTo>
                  <a:lnTo>
                    <a:pt x="2275" y="1511"/>
                  </a:lnTo>
                  <a:lnTo>
                    <a:pt x="2278" y="1504"/>
                  </a:lnTo>
                  <a:lnTo>
                    <a:pt x="2254" y="1475"/>
                  </a:lnTo>
                  <a:lnTo>
                    <a:pt x="2257" y="1450"/>
                  </a:lnTo>
                  <a:lnTo>
                    <a:pt x="2294" y="1435"/>
                  </a:lnTo>
                  <a:lnTo>
                    <a:pt x="2301" y="1438"/>
                  </a:lnTo>
                  <a:lnTo>
                    <a:pt x="2294" y="1462"/>
                  </a:lnTo>
                  <a:lnTo>
                    <a:pt x="2301" y="1471"/>
                  </a:lnTo>
                  <a:lnTo>
                    <a:pt x="2341" y="1469"/>
                  </a:lnTo>
                  <a:lnTo>
                    <a:pt x="2348" y="1478"/>
                  </a:lnTo>
                  <a:lnTo>
                    <a:pt x="2432" y="1445"/>
                  </a:lnTo>
                  <a:lnTo>
                    <a:pt x="2478" y="1441"/>
                  </a:lnTo>
                  <a:lnTo>
                    <a:pt x="2481" y="1438"/>
                  </a:lnTo>
                  <a:lnTo>
                    <a:pt x="2478" y="1435"/>
                  </a:lnTo>
                  <a:lnTo>
                    <a:pt x="2471" y="1426"/>
                  </a:lnTo>
                  <a:lnTo>
                    <a:pt x="2464" y="1411"/>
                  </a:lnTo>
                  <a:lnTo>
                    <a:pt x="2471" y="1405"/>
                  </a:lnTo>
                  <a:lnTo>
                    <a:pt x="2478" y="1393"/>
                  </a:lnTo>
                  <a:lnTo>
                    <a:pt x="2491" y="1378"/>
                  </a:lnTo>
                  <a:lnTo>
                    <a:pt x="2508" y="1333"/>
                  </a:lnTo>
                  <a:lnTo>
                    <a:pt x="2494" y="1315"/>
                  </a:lnTo>
                  <a:lnTo>
                    <a:pt x="2494" y="1300"/>
                  </a:lnTo>
                  <a:lnTo>
                    <a:pt x="2498" y="1290"/>
                  </a:lnTo>
                  <a:lnTo>
                    <a:pt x="2498" y="1279"/>
                  </a:lnTo>
                  <a:lnTo>
                    <a:pt x="2505" y="1254"/>
                  </a:lnTo>
                  <a:lnTo>
                    <a:pt x="2517" y="1242"/>
                  </a:lnTo>
                  <a:lnTo>
                    <a:pt x="2525" y="1221"/>
                  </a:lnTo>
                  <a:lnTo>
                    <a:pt x="2534" y="1185"/>
                  </a:lnTo>
                  <a:lnTo>
                    <a:pt x="2534" y="1163"/>
                  </a:lnTo>
                  <a:lnTo>
                    <a:pt x="2525" y="1130"/>
                  </a:lnTo>
                  <a:lnTo>
                    <a:pt x="2511" y="1110"/>
                  </a:lnTo>
                  <a:lnTo>
                    <a:pt x="2505" y="1104"/>
                  </a:lnTo>
                  <a:lnTo>
                    <a:pt x="2505" y="1092"/>
                  </a:lnTo>
                  <a:lnTo>
                    <a:pt x="2501" y="1082"/>
                  </a:lnTo>
                  <a:lnTo>
                    <a:pt x="2491" y="1065"/>
                  </a:lnTo>
                  <a:lnTo>
                    <a:pt x="2478" y="1055"/>
                  </a:lnTo>
                  <a:lnTo>
                    <a:pt x="2471" y="1046"/>
                  </a:lnTo>
                  <a:lnTo>
                    <a:pt x="2481" y="1025"/>
                  </a:lnTo>
                  <a:lnTo>
                    <a:pt x="2464" y="996"/>
                  </a:lnTo>
                  <a:lnTo>
                    <a:pt x="2438" y="974"/>
                  </a:lnTo>
                  <a:lnTo>
                    <a:pt x="2428" y="959"/>
                  </a:lnTo>
                  <a:lnTo>
                    <a:pt x="2424" y="754"/>
                  </a:lnTo>
                  <a:lnTo>
                    <a:pt x="2421" y="642"/>
                  </a:lnTo>
                  <a:lnTo>
                    <a:pt x="2395" y="636"/>
                  </a:lnTo>
                  <a:lnTo>
                    <a:pt x="2368" y="646"/>
                  </a:lnTo>
                  <a:lnTo>
                    <a:pt x="2361" y="646"/>
                  </a:lnTo>
                  <a:lnTo>
                    <a:pt x="2334" y="62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1" name="Freeform 83"/>
            <p:cNvSpPr>
              <a:spLocks noChangeAspect="1"/>
            </p:cNvSpPr>
            <p:nvPr/>
          </p:nvSpPr>
          <p:spPr bwMode="auto">
            <a:xfrm>
              <a:off x="4318" y="5098"/>
              <a:ext cx="2534" cy="2234"/>
            </a:xfrm>
            <a:custGeom>
              <a:avLst/>
              <a:gdLst>
                <a:gd name="T0" fmla="*/ 2301 w 2534"/>
                <a:gd name="T1" fmla="*/ 613 h 2234"/>
                <a:gd name="T2" fmla="*/ 2137 w 2534"/>
                <a:gd name="T3" fmla="*/ 573 h 2234"/>
                <a:gd name="T4" fmla="*/ 2034 w 2534"/>
                <a:gd name="T5" fmla="*/ 591 h 2234"/>
                <a:gd name="T6" fmla="*/ 1944 w 2534"/>
                <a:gd name="T7" fmla="*/ 591 h 2234"/>
                <a:gd name="T8" fmla="*/ 1921 w 2534"/>
                <a:gd name="T9" fmla="*/ 591 h 2234"/>
                <a:gd name="T10" fmla="*/ 1881 w 2534"/>
                <a:gd name="T11" fmla="*/ 571 h 2234"/>
                <a:gd name="T12" fmla="*/ 1838 w 2534"/>
                <a:gd name="T13" fmla="*/ 615 h 2234"/>
                <a:gd name="T14" fmla="*/ 1818 w 2534"/>
                <a:gd name="T15" fmla="*/ 579 h 2234"/>
                <a:gd name="T16" fmla="*/ 1727 w 2534"/>
                <a:gd name="T17" fmla="*/ 565 h 2234"/>
                <a:gd name="T18" fmla="*/ 1681 w 2534"/>
                <a:gd name="T19" fmla="*/ 555 h 2234"/>
                <a:gd name="T20" fmla="*/ 1601 w 2534"/>
                <a:gd name="T21" fmla="*/ 540 h 2234"/>
                <a:gd name="T22" fmla="*/ 1551 w 2534"/>
                <a:gd name="T23" fmla="*/ 523 h 2234"/>
                <a:gd name="T24" fmla="*/ 1467 w 2534"/>
                <a:gd name="T25" fmla="*/ 504 h 2234"/>
                <a:gd name="T26" fmla="*/ 1431 w 2534"/>
                <a:gd name="T27" fmla="*/ 459 h 2234"/>
                <a:gd name="T28" fmla="*/ 1341 w 2534"/>
                <a:gd name="T29" fmla="*/ 434 h 2234"/>
                <a:gd name="T30" fmla="*/ 781 w 2534"/>
                <a:gd name="T31" fmla="*/ 0 h 2234"/>
                <a:gd name="T32" fmla="*/ 0 w 2534"/>
                <a:gd name="T33" fmla="*/ 872 h 2234"/>
                <a:gd name="T34" fmla="*/ 10 w 2534"/>
                <a:gd name="T35" fmla="*/ 911 h 2234"/>
                <a:gd name="T36" fmla="*/ 70 w 2534"/>
                <a:gd name="T37" fmla="*/ 986 h 2234"/>
                <a:gd name="T38" fmla="*/ 307 w 2534"/>
                <a:gd name="T39" fmla="*/ 1197 h 2234"/>
                <a:gd name="T40" fmla="*/ 341 w 2534"/>
                <a:gd name="T41" fmla="*/ 1269 h 2234"/>
                <a:gd name="T42" fmla="*/ 508 w 2534"/>
                <a:gd name="T43" fmla="*/ 1490 h 2234"/>
                <a:gd name="T44" fmla="*/ 664 w 2534"/>
                <a:gd name="T45" fmla="*/ 1513 h 2234"/>
                <a:gd name="T46" fmla="*/ 750 w 2534"/>
                <a:gd name="T47" fmla="*/ 1390 h 2234"/>
                <a:gd name="T48" fmla="*/ 804 w 2534"/>
                <a:gd name="T49" fmla="*/ 1375 h 2234"/>
                <a:gd name="T50" fmla="*/ 901 w 2534"/>
                <a:gd name="T51" fmla="*/ 1402 h 2234"/>
                <a:gd name="T52" fmla="*/ 1005 w 2534"/>
                <a:gd name="T53" fmla="*/ 1447 h 2234"/>
                <a:gd name="T54" fmla="*/ 1037 w 2534"/>
                <a:gd name="T55" fmla="*/ 1469 h 2234"/>
                <a:gd name="T56" fmla="*/ 1124 w 2534"/>
                <a:gd name="T57" fmla="*/ 1568 h 2234"/>
                <a:gd name="T58" fmla="*/ 1260 w 2534"/>
                <a:gd name="T59" fmla="*/ 1806 h 2234"/>
                <a:gd name="T60" fmla="*/ 1341 w 2534"/>
                <a:gd name="T61" fmla="*/ 1887 h 2234"/>
                <a:gd name="T62" fmla="*/ 1374 w 2534"/>
                <a:gd name="T63" fmla="*/ 2011 h 2234"/>
                <a:gd name="T64" fmla="*/ 1491 w 2534"/>
                <a:gd name="T65" fmla="*/ 2137 h 2234"/>
                <a:gd name="T66" fmla="*/ 1698 w 2534"/>
                <a:gd name="T67" fmla="*/ 2198 h 2234"/>
                <a:gd name="T68" fmla="*/ 1811 w 2534"/>
                <a:gd name="T69" fmla="*/ 2212 h 2234"/>
                <a:gd name="T70" fmla="*/ 1797 w 2534"/>
                <a:gd name="T71" fmla="*/ 2183 h 2234"/>
                <a:gd name="T72" fmla="*/ 1757 w 2534"/>
                <a:gd name="T73" fmla="*/ 1969 h 2234"/>
                <a:gd name="T74" fmla="*/ 1741 w 2534"/>
                <a:gd name="T75" fmla="*/ 1939 h 2234"/>
                <a:gd name="T76" fmla="*/ 1791 w 2534"/>
                <a:gd name="T77" fmla="*/ 1863 h 2234"/>
                <a:gd name="T78" fmla="*/ 1805 w 2534"/>
                <a:gd name="T79" fmla="*/ 1830 h 2234"/>
                <a:gd name="T80" fmla="*/ 1838 w 2534"/>
                <a:gd name="T81" fmla="*/ 1758 h 2234"/>
                <a:gd name="T82" fmla="*/ 1871 w 2534"/>
                <a:gd name="T83" fmla="*/ 1758 h 2234"/>
                <a:gd name="T84" fmla="*/ 1891 w 2534"/>
                <a:gd name="T85" fmla="*/ 1728 h 2234"/>
                <a:gd name="T86" fmla="*/ 1917 w 2534"/>
                <a:gd name="T87" fmla="*/ 1722 h 2234"/>
                <a:gd name="T88" fmla="*/ 1967 w 2534"/>
                <a:gd name="T89" fmla="*/ 1697 h 2234"/>
                <a:gd name="T90" fmla="*/ 1994 w 2534"/>
                <a:gd name="T91" fmla="*/ 1655 h 2234"/>
                <a:gd name="T92" fmla="*/ 2014 w 2534"/>
                <a:gd name="T93" fmla="*/ 1670 h 2234"/>
                <a:gd name="T94" fmla="*/ 2214 w 2534"/>
                <a:gd name="T95" fmla="*/ 1577 h 2234"/>
                <a:gd name="T96" fmla="*/ 2254 w 2534"/>
                <a:gd name="T97" fmla="*/ 1475 h 2234"/>
                <a:gd name="T98" fmla="*/ 2294 w 2534"/>
                <a:gd name="T99" fmla="*/ 1462 h 2234"/>
                <a:gd name="T100" fmla="*/ 2432 w 2534"/>
                <a:gd name="T101" fmla="*/ 1445 h 2234"/>
                <a:gd name="T102" fmla="*/ 2471 w 2534"/>
                <a:gd name="T103" fmla="*/ 1426 h 2234"/>
                <a:gd name="T104" fmla="*/ 2491 w 2534"/>
                <a:gd name="T105" fmla="*/ 1378 h 2234"/>
                <a:gd name="T106" fmla="*/ 2498 w 2534"/>
                <a:gd name="T107" fmla="*/ 1290 h 2234"/>
                <a:gd name="T108" fmla="*/ 2525 w 2534"/>
                <a:gd name="T109" fmla="*/ 1221 h 2234"/>
                <a:gd name="T110" fmla="*/ 2511 w 2534"/>
                <a:gd name="T111" fmla="*/ 1110 h 2234"/>
                <a:gd name="T112" fmla="*/ 2491 w 2534"/>
                <a:gd name="T113" fmla="*/ 1065 h 2234"/>
                <a:gd name="T114" fmla="*/ 2464 w 2534"/>
                <a:gd name="T115" fmla="*/ 996 h 2234"/>
                <a:gd name="T116" fmla="*/ 2421 w 2534"/>
                <a:gd name="T117" fmla="*/ 642 h 2234"/>
                <a:gd name="T118" fmla="*/ 2334 w 2534"/>
                <a:gd name="T119" fmla="*/ 624 h 22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534"/>
                <a:gd name="T181" fmla="*/ 0 h 2234"/>
                <a:gd name="T182" fmla="*/ 2534 w 2534"/>
                <a:gd name="T183" fmla="*/ 2234 h 22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534" h="2234">
                  <a:moveTo>
                    <a:pt x="2334" y="624"/>
                  </a:moveTo>
                  <a:lnTo>
                    <a:pt x="2324" y="624"/>
                  </a:lnTo>
                  <a:lnTo>
                    <a:pt x="2318" y="615"/>
                  </a:lnTo>
                  <a:lnTo>
                    <a:pt x="2301" y="613"/>
                  </a:lnTo>
                  <a:lnTo>
                    <a:pt x="2211" y="571"/>
                  </a:lnTo>
                  <a:lnTo>
                    <a:pt x="2204" y="573"/>
                  </a:lnTo>
                  <a:lnTo>
                    <a:pt x="2177" y="579"/>
                  </a:lnTo>
                  <a:lnTo>
                    <a:pt x="2137" y="573"/>
                  </a:lnTo>
                  <a:lnTo>
                    <a:pt x="2121" y="573"/>
                  </a:lnTo>
                  <a:lnTo>
                    <a:pt x="2108" y="576"/>
                  </a:lnTo>
                  <a:lnTo>
                    <a:pt x="2074" y="588"/>
                  </a:lnTo>
                  <a:lnTo>
                    <a:pt x="2034" y="591"/>
                  </a:lnTo>
                  <a:lnTo>
                    <a:pt x="2021" y="598"/>
                  </a:lnTo>
                  <a:lnTo>
                    <a:pt x="1991" y="618"/>
                  </a:lnTo>
                  <a:lnTo>
                    <a:pt x="1964" y="600"/>
                  </a:lnTo>
                  <a:lnTo>
                    <a:pt x="1944" y="591"/>
                  </a:lnTo>
                  <a:lnTo>
                    <a:pt x="1944" y="588"/>
                  </a:lnTo>
                  <a:lnTo>
                    <a:pt x="1941" y="585"/>
                  </a:lnTo>
                  <a:lnTo>
                    <a:pt x="1928" y="582"/>
                  </a:lnTo>
                  <a:lnTo>
                    <a:pt x="1921" y="591"/>
                  </a:lnTo>
                  <a:lnTo>
                    <a:pt x="1911" y="591"/>
                  </a:lnTo>
                  <a:lnTo>
                    <a:pt x="1891" y="585"/>
                  </a:lnTo>
                  <a:lnTo>
                    <a:pt x="1888" y="571"/>
                  </a:lnTo>
                  <a:lnTo>
                    <a:pt x="1881" y="571"/>
                  </a:lnTo>
                  <a:lnTo>
                    <a:pt x="1861" y="579"/>
                  </a:lnTo>
                  <a:lnTo>
                    <a:pt x="1847" y="598"/>
                  </a:lnTo>
                  <a:lnTo>
                    <a:pt x="1851" y="609"/>
                  </a:lnTo>
                  <a:lnTo>
                    <a:pt x="1838" y="615"/>
                  </a:lnTo>
                  <a:lnTo>
                    <a:pt x="1831" y="603"/>
                  </a:lnTo>
                  <a:lnTo>
                    <a:pt x="1834" y="588"/>
                  </a:lnTo>
                  <a:lnTo>
                    <a:pt x="1831" y="579"/>
                  </a:lnTo>
                  <a:lnTo>
                    <a:pt x="1818" y="579"/>
                  </a:lnTo>
                  <a:lnTo>
                    <a:pt x="1794" y="591"/>
                  </a:lnTo>
                  <a:lnTo>
                    <a:pt x="1791" y="591"/>
                  </a:lnTo>
                  <a:lnTo>
                    <a:pt x="1744" y="561"/>
                  </a:lnTo>
                  <a:lnTo>
                    <a:pt x="1727" y="565"/>
                  </a:lnTo>
                  <a:lnTo>
                    <a:pt x="1721" y="588"/>
                  </a:lnTo>
                  <a:lnTo>
                    <a:pt x="1687" y="579"/>
                  </a:lnTo>
                  <a:lnTo>
                    <a:pt x="1687" y="558"/>
                  </a:lnTo>
                  <a:lnTo>
                    <a:pt x="1681" y="555"/>
                  </a:lnTo>
                  <a:lnTo>
                    <a:pt x="1664" y="540"/>
                  </a:lnTo>
                  <a:lnTo>
                    <a:pt x="1661" y="531"/>
                  </a:lnTo>
                  <a:lnTo>
                    <a:pt x="1614" y="528"/>
                  </a:lnTo>
                  <a:lnTo>
                    <a:pt x="1601" y="540"/>
                  </a:lnTo>
                  <a:lnTo>
                    <a:pt x="1581" y="531"/>
                  </a:lnTo>
                  <a:lnTo>
                    <a:pt x="1571" y="516"/>
                  </a:lnTo>
                  <a:lnTo>
                    <a:pt x="1555" y="519"/>
                  </a:lnTo>
                  <a:lnTo>
                    <a:pt x="1551" y="523"/>
                  </a:lnTo>
                  <a:lnTo>
                    <a:pt x="1541" y="523"/>
                  </a:lnTo>
                  <a:lnTo>
                    <a:pt x="1521" y="513"/>
                  </a:lnTo>
                  <a:lnTo>
                    <a:pt x="1471" y="507"/>
                  </a:lnTo>
                  <a:lnTo>
                    <a:pt x="1467" y="504"/>
                  </a:lnTo>
                  <a:lnTo>
                    <a:pt x="1458" y="486"/>
                  </a:lnTo>
                  <a:lnTo>
                    <a:pt x="1458" y="480"/>
                  </a:lnTo>
                  <a:lnTo>
                    <a:pt x="1451" y="468"/>
                  </a:lnTo>
                  <a:lnTo>
                    <a:pt x="1431" y="459"/>
                  </a:lnTo>
                  <a:lnTo>
                    <a:pt x="1417" y="468"/>
                  </a:lnTo>
                  <a:lnTo>
                    <a:pt x="1381" y="471"/>
                  </a:lnTo>
                  <a:lnTo>
                    <a:pt x="1367" y="468"/>
                  </a:lnTo>
                  <a:lnTo>
                    <a:pt x="1341" y="434"/>
                  </a:lnTo>
                  <a:lnTo>
                    <a:pt x="1330" y="429"/>
                  </a:lnTo>
                  <a:lnTo>
                    <a:pt x="1311" y="425"/>
                  </a:lnTo>
                  <a:lnTo>
                    <a:pt x="1328" y="27"/>
                  </a:lnTo>
                  <a:lnTo>
                    <a:pt x="781" y="0"/>
                  </a:lnTo>
                  <a:lnTo>
                    <a:pt x="771" y="0"/>
                  </a:lnTo>
                  <a:lnTo>
                    <a:pt x="687" y="929"/>
                  </a:lnTo>
                  <a:lnTo>
                    <a:pt x="4" y="869"/>
                  </a:lnTo>
                  <a:lnTo>
                    <a:pt x="0" y="872"/>
                  </a:lnTo>
                  <a:lnTo>
                    <a:pt x="8" y="877"/>
                  </a:lnTo>
                  <a:lnTo>
                    <a:pt x="10" y="883"/>
                  </a:lnTo>
                  <a:lnTo>
                    <a:pt x="0" y="896"/>
                  </a:lnTo>
                  <a:lnTo>
                    <a:pt x="10" y="911"/>
                  </a:lnTo>
                  <a:lnTo>
                    <a:pt x="10" y="914"/>
                  </a:lnTo>
                  <a:lnTo>
                    <a:pt x="47" y="935"/>
                  </a:lnTo>
                  <a:lnTo>
                    <a:pt x="54" y="959"/>
                  </a:lnTo>
                  <a:lnTo>
                    <a:pt x="70" y="986"/>
                  </a:lnTo>
                  <a:lnTo>
                    <a:pt x="107" y="1007"/>
                  </a:lnTo>
                  <a:lnTo>
                    <a:pt x="210" y="1122"/>
                  </a:lnTo>
                  <a:lnTo>
                    <a:pt x="300" y="1185"/>
                  </a:lnTo>
                  <a:lnTo>
                    <a:pt x="307" y="1197"/>
                  </a:lnTo>
                  <a:lnTo>
                    <a:pt x="314" y="1213"/>
                  </a:lnTo>
                  <a:lnTo>
                    <a:pt x="310" y="1230"/>
                  </a:lnTo>
                  <a:lnTo>
                    <a:pt x="317" y="1239"/>
                  </a:lnTo>
                  <a:lnTo>
                    <a:pt x="341" y="1269"/>
                  </a:lnTo>
                  <a:lnTo>
                    <a:pt x="337" y="1333"/>
                  </a:lnTo>
                  <a:lnTo>
                    <a:pt x="344" y="1356"/>
                  </a:lnTo>
                  <a:lnTo>
                    <a:pt x="374" y="1402"/>
                  </a:lnTo>
                  <a:lnTo>
                    <a:pt x="508" y="1490"/>
                  </a:lnTo>
                  <a:lnTo>
                    <a:pt x="601" y="1541"/>
                  </a:lnTo>
                  <a:lnTo>
                    <a:pt x="624" y="1544"/>
                  </a:lnTo>
                  <a:lnTo>
                    <a:pt x="641" y="1538"/>
                  </a:lnTo>
                  <a:lnTo>
                    <a:pt x="664" y="1513"/>
                  </a:lnTo>
                  <a:lnTo>
                    <a:pt x="678" y="1504"/>
                  </a:lnTo>
                  <a:lnTo>
                    <a:pt x="718" y="1420"/>
                  </a:lnTo>
                  <a:lnTo>
                    <a:pt x="737" y="1396"/>
                  </a:lnTo>
                  <a:lnTo>
                    <a:pt x="750" y="1390"/>
                  </a:lnTo>
                  <a:lnTo>
                    <a:pt x="781" y="1396"/>
                  </a:lnTo>
                  <a:lnTo>
                    <a:pt x="787" y="1396"/>
                  </a:lnTo>
                  <a:lnTo>
                    <a:pt x="794" y="1384"/>
                  </a:lnTo>
                  <a:lnTo>
                    <a:pt x="804" y="1375"/>
                  </a:lnTo>
                  <a:lnTo>
                    <a:pt x="821" y="1381"/>
                  </a:lnTo>
                  <a:lnTo>
                    <a:pt x="837" y="1390"/>
                  </a:lnTo>
                  <a:lnTo>
                    <a:pt x="891" y="1396"/>
                  </a:lnTo>
                  <a:lnTo>
                    <a:pt x="901" y="1402"/>
                  </a:lnTo>
                  <a:lnTo>
                    <a:pt x="938" y="1411"/>
                  </a:lnTo>
                  <a:lnTo>
                    <a:pt x="954" y="1405"/>
                  </a:lnTo>
                  <a:lnTo>
                    <a:pt x="994" y="1426"/>
                  </a:lnTo>
                  <a:lnTo>
                    <a:pt x="1005" y="1447"/>
                  </a:lnTo>
                  <a:lnTo>
                    <a:pt x="1011" y="1447"/>
                  </a:lnTo>
                  <a:lnTo>
                    <a:pt x="1014" y="1456"/>
                  </a:lnTo>
                  <a:lnTo>
                    <a:pt x="1021" y="1460"/>
                  </a:lnTo>
                  <a:lnTo>
                    <a:pt x="1037" y="1469"/>
                  </a:lnTo>
                  <a:lnTo>
                    <a:pt x="1064" y="1498"/>
                  </a:lnTo>
                  <a:lnTo>
                    <a:pt x="1101" y="1529"/>
                  </a:lnTo>
                  <a:lnTo>
                    <a:pt x="1121" y="1556"/>
                  </a:lnTo>
                  <a:lnTo>
                    <a:pt x="1124" y="1568"/>
                  </a:lnTo>
                  <a:lnTo>
                    <a:pt x="1184" y="1697"/>
                  </a:lnTo>
                  <a:lnTo>
                    <a:pt x="1191" y="1722"/>
                  </a:lnTo>
                  <a:lnTo>
                    <a:pt x="1257" y="1791"/>
                  </a:lnTo>
                  <a:lnTo>
                    <a:pt x="1260" y="1806"/>
                  </a:lnTo>
                  <a:lnTo>
                    <a:pt x="1304" y="1848"/>
                  </a:lnTo>
                  <a:lnTo>
                    <a:pt x="1318" y="1857"/>
                  </a:lnTo>
                  <a:lnTo>
                    <a:pt x="1338" y="1876"/>
                  </a:lnTo>
                  <a:lnTo>
                    <a:pt x="1341" y="1887"/>
                  </a:lnTo>
                  <a:lnTo>
                    <a:pt x="1338" y="1929"/>
                  </a:lnTo>
                  <a:lnTo>
                    <a:pt x="1351" y="1945"/>
                  </a:lnTo>
                  <a:lnTo>
                    <a:pt x="1358" y="1995"/>
                  </a:lnTo>
                  <a:lnTo>
                    <a:pt x="1374" y="2011"/>
                  </a:lnTo>
                  <a:lnTo>
                    <a:pt x="1417" y="2089"/>
                  </a:lnTo>
                  <a:lnTo>
                    <a:pt x="1424" y="2114"/>
                  </a:lnTo>
                  <a:lnTo>
                    <a:pt x="1454" y="2116"/>
                  </a:lnTo>
                  <a:lnTo>
                    <a:pt x="1491" y="2137"/>
                  </a:lnTo>
                  <a:lnTo>
                    <a:pt x="1531" y="2149"/>
                  </a:lnTo>
                  <a:lnTo>
                    <a:pt x="1594" y="2186"/>
                  </a:lnTo>
                  <a:lnTo>
                    <a:pt x="1681" y="2192"/>
                  </a:lnTo>
                  <a:lnTo>
                    <a:pt x="1698" y="2198"/>
                  </a:lnTo>
                  <a:lnTo>
                    <a:pt x="1744" y="2225"/>
                  </a:lnTo>
                  <a:lnTo>
                    <a:pt x="1768" y="2234"/>
                  </a:lnTo>
                  <a:lnTo>
                    <a:pt x="1791" y="2210"/>
                  </a:lnTo>
                  <a:lnTo>
                    <a:pt x="1811" y="2212"/>
                  </a:lnTo>
                  <a:lnTo>
                    <a:pt x="1815" y="2207"/>
                  </a:lnTo>
                  <a:lnTo>
                    <a:pt x="1815" y="2198"/>
                  </a:lnTo>
                  <a:lnTo>
                    <a:pt x="1794" y="2189"/>
                  </a:lnTo>
                  <a:lnTo>
                    <a:pt x="1797" y="2183"/>
                  </a:lnTo>
                  <a:lnTo>
                    <a:pt x="1778" y="2162"/>
                  </a:lnTo>
                  <a:lnTo>
                    <a:pt x="1751" y="2066"/>
                  </a:lnTo>
                  <a:lnTo>
                    <a:pt x="1738" y="2026"/>
                  </a:lnTo>
                  <a:lnTo>
                    <a:pt x="1757" y="1969"/>
                  </a:lnTo>
                  <a:lnTo>
                    <a:pt x="1757" y="1951"/>
                  </a:lnTo>
                  <a:lnTo>
                    <a:pt x="1748" y="1945"/>
                  </a:lnTo>
                  <a:lnTo>
                    <a:pt x="1744" y="1945"/>
                  </a:lnTo>
                  <a:lnTo>
                    <a:pt x="1741" y="1939"/>
                  </a:lnTo>
                  <a:lnTo>
                    <a:pt x="1741" y="1936"/>
                  </a:lnTo>
                  <a:lnTo>
                    <a:pt x="1744" y="1932"/>
                  </a:lnTo>
                  <a:lnTo>
                    <a:pt x="1774" y="1915"/>
                  </a:lnTo>
                  <a:lnTo>
                    <a:pt x="1791" y="1863"/>
                  </a:lnTo>
                  <a:lnTo>
                    <a:pt x="1778" y="1857"/>
                  </a:lnTo>
                  <a:lnTo>
                    <a:pt x="1771" y="1833"/>
                  </a:lnTo>
                  <a:lnTo>
                    <a:pt x="1785" y="1818"/>
                  </a:lnTo>
                  <a:lnTo>
                    <a:pt x="1805" y="1830"/>
                  </a:lnTo>
                  <a:lnTo>
                    <a:pt x="1838" y="1809"/>
                  </a:lnTo>
                  <a:lnTo>
                    <a:pt x="1844" y="1779"/>
                  </a:lnTo>
                  <a:lnTo>
                    <a:pt x="1831" y="1770"/>
                  </a:lnTo>
                  <a:lnTo>
                    <a:pt x="1838" y="1758"/>
                  </a:lnTo>
                  <a:lnTo>
                    <a:pt x="1844" y="1758"/>
                  </a:lnTo>
                  <a:lnTo>
                    <a:pt x="1854" y="1761"/>
                  </a:lnTo>
                  <a:lnTo>
                    <a:pt x="1861" y="1755"/>
                  </a:lnTo>
                  <a:lnTo>
                    <a:pt x="1871" y="1758"/>
                  </a:lnTo>
                  <a:lnTo>
                    <a:pt x="1881" y="1758"/>
                  </a:lnTo>
                  <a:lnTo>
                    <a:pt x="1891" y="1755"/>
                  </a:lnTo>
                  <a:lnTo>
                    <a:pt x="1891" y="1749"/>
                  </a:lnTo>
                  <a:lnTo>
                    <a:pt x="1891" y="1728"/>
                  </a:lnTo>
                  <a:lnTo>
                    <a:pt x="1898" y="1718"/>
                  </a:lnTo>
                  <a:lnTo>
                    <a:pt x="1905" y="1718"/>
                  </a:lnTo>
                  <a:lnTo>
                    <a:pt x="1911" y="1722"/>
                  </a:lnTo>
                  <a:lnTo>
                    <a:pt x="1917" y="1722"/>
                  </a:lnTo>
                  <a:lnTo>
                    <a:pt x="1964" y="1712"/>
                  </a:lnTo>
                  <a:lnTo>
                    <a:pt x="1971" y="1710"/>
                  </a:lnTo>
                  <a:lnTo>
                    <a:pt x="1971" y="1704"/>
                  </a:lnTo>
                  <a:lnTo>
                    <a:pt x="1967" y="1697"/>
                  </a:lnTo>
                  <a:lnTo>
                    <a:pt x="1944" y="1683"/>
                  </a:lnTo>
                  <a:lnTo>
                    <a:pt x="1944" y="1673"/>
                  </a:lnTo>
                  <a:lnTo>
                    <a:pt x="1988" y="1662"/>
                  </a:lnTo>
                  <a:lnTo>
                    <a:pt x="1994" y="1655"/>
                  </a:lnTo>
                  <a:lnTo>
                    <a:pt x="2011" y="1653"/>
                  </a:lnTo>
                  <a:lnTo>
                    <a:pt x="2011" y="1655"/>
                  </a:lnTo>
                  <a:lnTo>
                    <a:pt x="2008" y="1662"/>
                  </a:lnTo>
                  <a:lnTo>
                    <a:pt x="2014" y="1670"/>
                  </a:lnTo>
                  <a:lnTo>
                    <a:pt x="2021" y="1670"/>
                  </a:lnTo>
                  <a:lnTo>
                    <a:pt x="2028" y="1664"/>
                  </a:lnTo>
                  <a:lnTo>
                    <a:pt x="2098" y="1646"/>
                  </a:lnTo>
                  <a:lnTo>
                    <a:pt x="2214" y="1577"/>
                  </a:lnTo>
                  <a:lnTo>
                    <a:pt x="2221" y="1550"/>
                  </a:lnTo>
                  <a:lnTo>
                    <a:pt x="2275" y="1511"/>
                  </a:lnTo>
                  <a:lnTo>
                    <a:pt x="2278" y="1504"/>
                  </a:lnTo>
                  <a:lnTo>
                    <a:pt x="2254" y="1475"/>
                  </a:lnTo>
                  <a:lnTo>
                    <a:pt x="2257" y="1450"/>
                  </a:lnTo>
                  <a:lnTo>
                    <a:pt x="2294" y="1435"/>
                  </a:lnTo>
                  <a:lnTo>
                    <a:pt x="2301" y="1438"/>
                  </a:lnTo>
                  <a:lnTo>
                    <a:pt x="2294" y="1462"/>
                  </a:lnTo>
                  <a:lnTo>
                    <a:pt x="2301" y="1471"/>
                  </a:lnTo>
                  <a:lnTo>
                    <a:pt x="2341" y="1469"/>
                  </a:lnTo>
                  <a:lnTo>
                    <a:pt x="2348" y="1478"/>
                  </a:lnTo>
                  <a:lnTo>
                    <a:pt x="2432" y="1445"/>
                  </a:lnTo>
                  <a:lnTo>
                    <a:pt x="2478" y="1441"/>
                  </a:lnTo>
                  <a:lnTo>
                    <a:pt x="2481" y="1438"/>
                  </a:lnTo>
                  <a:lnTo>
                    <a:pt x="2478" y="1435"/>
                  </a:lnTo>
                  <a:lnTo>
                    <a:pt x="2471" y="1426"/>
                  </a:lnTo>
                  <a:lnTo>
                    <a:pt x="2464" y="1411"/>
                  </a:lnTo>
                  <a:lnTo>
                    <a:pt x="2471" y="1405"/>
                  </a:lnTo>
                  <a:lnTo>
                    <a:pt x="2478" y="1393"/>
                  </a:lnTo>
                  <a:lnTo>
                    <a:pt x="2491" y="1378"/>
                  </a:lnTo>
                  <a:lnTo>
                    <a:pt x="2508" y="1333"/>
                  </a:lnTo>
                  <a:lnTo>
                    <a:pt x="2494" y="1315"/>
                  </a:lnTo>
                  <a:lnTo>
                    <a:pt x="2494" y="1300"/>
                  </a:lnTo>
                  <a:lnTo>
                    <a:pt x="2498" y="1290"/>
                  </a:lnTo>
                  <a:lnTo>
                    <a:pt x="2498" y="1279"/>
                  </a:lnTo>
                  <a:lnTo>
                    <a:pt x="2505" y="1254"/>
                  </a:lnTo>
                  <a:lnTo>
                    <a:pt x="2517" y="1242"/>
                  </a:lnTo>
                  <a:lnTo>
                    <a:pt x="2525" y="1221"/>
                  </a:lnTo>
                  <a:lnTo>
                    <a:pt x="2534" y="1185"/>
                  </a:lnTo>
                  <a:lnTo>
                    <a:pt x="2534" y="1163"/>
                  </a:lnTo>
                  <a:lnTo>
                    <a:pt x="2525" y="1130"/>
                  </a:lnTo>
                  <a:lnTo>
                    <a:pt x="2511" y="1110"/>
                  </a:lnTo>
                  <a:lnTo>
                    <a:pt x="2505" y="1104"/>
                  </a:lnTo>
                  <a:lnTo>
                    <a:pt x="2505" y="1092"/>
                  </a:lnTo>
                  <a:lnTo>
                    <a:pt x="2501" y="1082"/>
                  </a:lnTo>
                  <a:lnTo>
                    <a:pt x="2491" y="1065"/>
                  </a:lnTo>
                  <a:lnTo>
                    <a:pt x="2478" y="1055"/>
                  </a:lnTo>
                  <a:lnTo>
                    <a:pt x="2471" y="1046"/>
                  </a:lnTo>
                  <a:lnTo>
                    <a:pt x="2481" y="1025"/>
                  </a:lnTo>
                  <a:lnTo>
                    <a:pt x="2464" y="996"/>
                  </a:lnTo>
                  <a:lnTo>
                    <a:pt x="2438" y="974"/>
                  </a:lnTo>
                  <a:lnTo>
                    <a:pt x="2428" y="959"/>
                  </a:lnTo>
                  <a:lnTo>
                    <a:pt x="2424" y="754"/>
                  </a:lnTo>
                  <a:lnTo>
                    <a:pt x="2421" y="642"/>
                  </a:lnTo>
                  <a:lnTo>
                    <a:pt x="2395" y="636"/>
                  </a:lnTo>
                  <a:lnTo>
                    <a:pt x="2368" y="646"/>
                  </a:lnTo>
                  <a:lnTo>
                    <a:pt x="2361" y="646"/>
                  </a:lnTo>
                  <a:lnTo>
                    <a:pt x="2334" y="62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2" name="Freeform 84"/>
            <p:cNvSpPr>
              <a:spLocks noChangeAspect="1"/>
            </p:cNvSpPr>
            <p:nvPr/>
          </p:nvSpPr>
          <p:spPr bwMode="auto">
            <a:xfrm>
              <a:off x="6181" y="2465"/>
              <a:ext cx="1192" cy="1213"/>
            </a:xfrm>
            <a:custGeom>
              <a:avLst/>
              <a:gdLst>
                <a:gd name="T0" fmla="*/ 113 w 1192"/>
                <a:gd name="T1" fmla="*/ 836 h 1213"/>
                <a:gd name="T2" fmla="*/ 53 w 1192"/>
                <a:gd name="T3" fmla="*/ 770 h 1213"/>
                <a:gd name="T4" fmla="*/ 93 w 1192"/>
                <a:gd name="T5" fmla="*/ 721 h 1213"/>
                <a:gd name="T6" fmla="*/ 90 w 1192"/>
                <a:gd name="T7" fmla="*/ 673 h 1213"/>
                <a:gd name="T8" fmla="*/ 66 w 1192"/>
                <a:gd name="T9" fmla="*/ 571 h 1213"/>
                <a:gd name="T10" fmla="*/ 63 w 1192"/>
                <a:gd name="T11" fmla="*/ 520 h 1213"/>
                <a:gd name="T12" fmla="*/ 56 w 1192"/>
                <a:gd name="T13" fmla="*/ 396 h 1213"/>
                <a:gd name="T14" fmla="*/ 23 w 1192"/>
                <a:gd name="T15" fmla="*/ 317 h 1213"/>
                <a:gd name="T16" fmla="*/ 6 w 1192"/>
                <a:gd name="T17" fmla="*/ 190 h 1213"/>
                <a:gd name="T18" fmla="*/ 16 w 1192"/>
                <a:gd name="T19" fmla="*/ 142 h 1213"/>
                <a:gd name="T20" fmla="*/ 0 w 1192"/>
                <a:gd name="T21" fmla="*/ 79 h 1213"/>
                <a:gd name="T22" fmla="*/ 309 w 1192"/>
                <a:gd name="T23" fmla="*/ 31 h 1213"/>
                <a:gd name="T24" fmla="*/ 340 w 1192"/>
                <a:gd name="T25" fmla="*/ 0 h 1213"/>
                <a:gd name="T26" fmla="*/ 373 w 1192"/>
                <a:gd name="T27" fmla="*/ 58 h 1213"/>
                <a:gd name="T28" fmla="*/ 380 w 1192"/>
                <a:gd name="T29" fmla="*/ 118 h 1213"/>
                <a:gd name="T30" fmla="*/ 426 w 1192"/>
                <a:gd name="T31" fmla="*/ 137 h 1213"/>
                <a:gd name="T32" fmla="*/ 463 w 1192"/>
                <a:gd name="T33" fmla="*/ 152 h 1213"/>
                <a:gd name="T34" fmla="*/ 517 w 1192"/>
                <a:gd name="T35" fmla="*/ 152 h 1213"/>
                <a:gd name="T36" fmla="*/ 523 w 1192"/>
                <a:gd name="T37" fmla="*/ 169 h 1213"/>
                <a:gd name="T38" fmla="*/ 582 w 1192"/>
                <a:gd name="T39" fmla="*/ 154 h 1213"/>
                <a:gd name="T40" fmla="*/ 690 w 1192"/>
                <a:gd name="T41" fmla="*/ 161 h 1213"/>
                <a:gd name="T42" fmla="*/ 696 w 1192"/>
                <a:gd name="T43" fmla="*/ 172 h 1213"/>
                <a:gd name="T44" fmla="*/ 716 w 1192"/>
                <a:gd name="T45" fmla="*/ 181 h 1213"/>
                <a:gd name="T46" fmla="*/ 730 w 1192"/>
                <a:gd name="T47" fmla="*/ 214 h 1213"/>
                <a:gd name="T48" fmla="*/ 763 w 1192"/>
                <a:gd name="T49" fmla="*/ 203 h 1213"/>
                <a:gd name="T50" fmla="*/ 789 w 1192"/>
                <a:gd name="T51" fmla="*/ 203 h 1213"/>
                <a:gd name="T52" fmla="*/ 836 w 1192"/>
                <a:gd name="T53" fmla="*/ 229 h 1213"/>
                <a:gd name="T54" fmla="*/ 863 w 1192"/>
                <a:gd name="T55" fmla="*/ 254 h 1213"/>
                <a:gd name="T56" fmla="*/ 909 w 1192"/>
                <a:gd name="T57" fmla="*/ 248 h 1213"/>
                <a:gd name="T58" fmla="*/ 979 w 1192"/>
                <a:gd name="T59" fmla="*/ 218 h 1213"/>
                <a:gd name="T60" fmla="*/ 1083 w 1192"/>
                <a:gd name="T61" fmla="*/ 233 h 1213"/>
                <a:gd name="T62" fmla="*/ 1110 w 1192"/>
                <a:gd name="T63" fmla="*/ 242 h 1213"/>
                <a:gd name="T64" fmla="*/ 1150 w 1192"/>
                <a:gd name="T65" fmla="*/ 248 h 1213"/>
                <a:gd name="T66" fmla="*/ 1169 w 1192"/>
                <a:gd name="T67" fmla="*/ 266 h 1213"/>
                <a:gd name="T68" fmla="*/ 1086 w 1192"/>
                <a:gd name="T69" fmla="*/ 303 h 1213"/>
                <a:gd name="T70" fmla="*/ 1043 w 1192"/>
                <a:gd name="T71" fmla="*/ 329 h 1213"/>
                <a:gd name="T72" fmla="*/ 976 w 1192"/>
                <a:gd name="T73" fmla="*/ 362 h 1213"/>
                <a:gd name="T74" fmla="*/ 793 w 1192"/>
                <a:gd name="T75" fmla="*/ 526 h 1213"/>
                <a:gd name="T76" fmla="*/ 773 w 1192"/>
                <a:gd name="T77" fmla="*/ 549 h 1213"/>
                <a:gd name="T78" fmla="*/ 763 w 1192"/>
                <a:gd name="T79" fmla="*/ 673 h 1213"/>
                <a:gd name="T80" fmla="*/ 702 w 1192"/>
                <a:gd name="T81" fmla="*/ 716 h 1213"/>
                <a:gd name="T82" fmla="*/ 693 w 1192"/>
                <a:gd name="T83" fmla="*/ 737 h 1213"/>
                <a:gd name="T84" fmla="*/ 706 w 1192"/>
                <a:gd name="T85" fmla="*/ 782 h 1213"/>
                <a:gd name="T86" fmla="*/ 710 w 1192"/>
                <a:gd name="T87" fmla="*/ 830 h 1213"/>
                <a:gd name="T88" fmla="*/ 706 w 1192"/>
                <a:gd name="T89" fmla="*/ 885 h 1213"/>
                <a:gd name="T90" fmla="*/ 716 w 1192"/>
                <a:gd name="T91" fmla="*/ 951 h 1213"/>
                <a:gd name="T92" fmla="*/ 739 w 1192"/>
                <a:gd name="T93" fmla="*/ 972 h 1213"/>
                <a:gd name="T94" fmla="*/ 786 w 1192"/>
                <a:gd name="T95" fmla="*/ 984 h 1213"/>
                <a:gd name="T96" fmla="*/ 800 w 1192"/>
                <a:gd name="T97" fmla="*/ 999 h 1213"/>
                <a:gd name="T98" fmla="*/ 866 w 1192"/>
                <a:gd name="T99" fmla="*/ 1051 h 1213"/>
                <a:gd name="T100" fmla="*/ 962 w 1192"/>
                <a:gd name="T101" fmla="*/ 1114 h 1213"/>
                <a:gd name="T102" fmla="*/ 969 w 1192"/>
                <a:gd name="T103" fmla="*/ 1153 h 1213"/>
                <a:gd name="T104" fmla="*/ 113 w 1192"/>
                <a:gd name="T105" fmla="*/ 1213 h 121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92"/>
                <a:gd name="T160" fmla="*/ 0 h 1213"/>
                <a:gd name="T161" fmla="*/ 1192 w 1192"/>
                <a:gd name="T162" fmla="*/ 1213 h 121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92" h="1213">
                  <a:moveTo>
                    <a:pt x="113" y="1213"/>
                  </a:moveTo>
                  <a:lnTo>
                    <a:pt x="113" y="836"/>
                  </a:lnTo>
                  <a:lnTo>
                    <a:pt x="56" y="788"/>
                  </a:lnTo>
                  <a:lnTo>
                    <a:pt x="53" y="770"/>
                  </a:lnTo>
                  <a:lnTo>
                    <a:pt x="83" y="743"/>
                  </a:lnTo>
                  <a:lnTo>
                    <a:pt x="93" y="721"/>
                  </a:lnTo>
                  <a:lnTo>
                    <a:pt x="93" y="706"/>
                  </a:lnTo>
                  <a:lnTo>
                    <a:pt x="90" y="673"/>
                  </a:lnTo>
                  <a:lnTo>
                    <a:pt x="96" y="646"/>
                  </a:lnTo>
                  <a:lnTo>
                    <a:pt x="66" y="571"/>
                  </a:lnTo>
                  <a:lnTo>
                    <a:pt x="63" y="556"/>
                  </a:lnTo>
                  <a:lnTo>
                    <a:pt x="63" y="520"/>
                  </a:lnTo>
                  <a:lnTo>
                    <a:pt x="59" y="498"/>
                  </a:lnTo>
                  <a:lnTo>
                    <a:pt x="56" y="396"/>
                  </a:lnTo>
                  <a:lnTo>
                    <a:pt x="43" y="336"/>
                  </a:lnTo>
                  <a:lnTo>
                    <a:pt x="23" y="317"/>
                  </a:lnTo>
                  <a:lnTo>
                    <a:pt x="10" y="251"/>
                  </a:lnTo>
                  <a:lnTo>
                    <a:pt x="6" y="190"/>
                  </a:lnTo>
                  <a:lnTo>
                    <a:pt x="10" y="158"/>
                  </a:lnTo>
                  <a:lnTo>
                    <a:pt x="16" y="142"/>
                  </a:lnTo>
                  <a:lnTo>
                    <a:pt x="0" y="94"/>
                  </a:lnTo>
                  <a:lnTo>
                    <a:pt x="0" y="79"/>
                  </a:lnTo>
                  <a:lnTo>
                    <a:pt x="309" y="79"/>
                  </a:lnTo>
                  <a:lnTo>
                    <a:pt x="309" y="31"/>
                  </a:lnTo>
                  <a:lnTo>
                    <a:pt x="313" y="0"/>
                  </a:lnTo>
                  <a:lnTo>
                    <a:pt x="340" y="0"/>
                  </a:lnTo>
                  <a:lnTo>
                    <a:pt x="370" y="12"/>
                  </a:lnTo>
                  <a:lnTo>
                    <a:pt x="373" y="58"/>
                  </a:lnTo>
                  <a:lnTo>
                    <a:pt x="383" y="88"/>
                  </a:lnTo>
                  <a:lnTo>
                    <a:pt x="380" y="118"/>
                  </a:lnTo>
                  <a:lnTo>
                    <a:pt x="413" y="139"/>
                  </a:lnTo>
                  <a:lnTo>
                    <a:pt x="426" y="137"/>
                  </a:lnTo>
                  <a:lnTo>
                    <a:pt x="450" y="139"/>
                  </a:lnTo>
                  <a:lnTo>
                    <a:pt x="463" y="152"/>
                  </a:lnTo>
                  <a:lnTo>
                    <a:pt x="486" y="148"/>
                  </a:lnTo>
                  <a:lnTo>
                    <a:pt x="517" y="152"/>
                  </a:lnTo>
                  <a:lnTo>
                    <a:pt x="523" y="163"/>
                  </a:lnTo>
                  <a:lnTo>
                    <a:pt x="523" y="169"/>
                  </a:lnTo>
                  <a:lnTo>
                    <a:pt x="566" y="166"/>
                  </a:lnTo>
                  <a:lnTo>
                    <a:pt x="582" y="154"/>
                  </a:lnTo>
                  <a:lnTo>
                    <a:pt x="646" y="148"/>
                  </a:lnTo>
                  <a:lnTo>
                    <a:pt x="690" y="161"/>
                  </a:lnTo>
                  <a:lnTo>
                    <a:pt x="699" y="161"/>
                  </a:lnTo>
                  <a:lnTo>
                    <a:pt x="696" y="172"/>
                  </a:lnTo>
                  <a:lnTo>
                    <a:pt x="710" y="181"/>
                  </a:lnTo>
                  <a:lnTo>
                    <a:pt x="716" y="181"/>
                  </a:lnTo>
                  <a:lnTo>
                    <a:pt x="723" y="187"/>
                  </a:lnTo>
                  <a:lnTo>
                    <a:pt x="730" y="214"/>
                  </a:lnTo>
                  <a:lnTo>
                    <a:pt x="746" y="221"/>
                  </a:lnTo>
                  <a:lnTo>
                    <a:pt x="763" y="203"/>
                  </a:lnTo>
                  <a:lnTo>
                    <a:pt x="773" y="197"/>
                  </a:lnTo>
                  <a:lnTo>
                    <a:pt x="789" y="203"/>
                  </a:lnTo>
                  <a:lnTo>
                    <a:pt x="803" y="221"/>
                  </a:lnTo>
                  <a:lnTo>
                    <a:pt x="836" y="229"/>
                  </a:lnTo>
                  <a:lnTo>
                    <a:pt x="846" y="242"/>
                  </a:lnTo>
                  <a:lnTo>
                    <a:pt x="863" y="254"/>
                  </a:lnTo>
                  <a:lnTo>
                    <a:pt x="886" y="254"/>
                  </a:lnTo>
                  <a:lnTo>
                    <a:pt x="909" y="248"/>
                  </a:lnTo>
                  <a:lnTo>
                    <a:pt x="969" y="212"/>
                  </a:lnTo>
                  <a:lnTo>
                    <a:pt x="979" y="218"/>
                  </a:lnTo>
                  <a:lnTo>
                    <a:pt x="993" y="236"/>
                  </a:lnTo>
                  <a:lnTo>
                    <a:pt x="1083" y="233"/>
                  </a:lnTo>
                  <a:lnTo>
                    <a:pt x="1096" y="236"/>
                  </a:lnTo>
                  <a:lnTo>
                    <a:pt x="1110" y="242"/>
                  </a:lnTo>
                  <a:lnTo>
                    <a:pt x="1133" y="257"/>
                  </a:lnTo>
                  <a:lnTo>
                    <a:pt x="1150" y="248"/>
                  </a:lnTo>
                  <a:lnTo>
                    <a:pt x="1192" y="248"/>
                  </a:lnTo>
                  <a:lnTo>
                    <a:pt x="1169" y="266"/>
                  </a:lnTo>
                  <a:lnTo>
                    <a:pt x="1116" y="293"/>
                  </a:lnTo>
                  <a:lnTo>
                    <a:pt x="1086" y="303"/>
                  </a:lnTo>
                  <a:lnTo>
                    <a:pt x="1066" y="308"/>
                  </a:lnTo>
                  <a:lnTo>
                    <a:pt x="1043" y="329"/>
                  </a:lnTo>
                  <a:lnTo>
                    <a:pt x="999" y="348"/>
                  </a:lnTo>
                  <a:lnTo>
                    <a:pt x="976" y="362"/>
                  </a:lnTo>
                  <a:lnTo>
                    <a:pt x="903" y="438"/>
                  </a:lnTo>
                  <a:lnTo>
                    <a:pt x="793" y="526"/>
                  </a:lnTo>
                  <a:lnTo>
                    <a:pt x="783" y="541"/>
                  </a:lnTo>
                  <a:lnTo>
                    <a:pt x="773" y="549"/>
                  </a:lnTo>
                  <a:lnTo>
                    <a:pt x="776" y="661"/>
                  </a:lnTo>
                  <a:lnTo>
                    <a:pt x="763" y="673"/>
                  </a:lnTo>
                  <a:lnTo>
                    <a:pt x="749" y="679"/>
                  </a:lnTo>
                  <a:lnTo>
                    <a:pt x="702" y="716"/>
                  </a:lnTo>
                  <a:lnTo>
                    <a:pt x="699" y="734"/>
                  </a:lnTo>
                  <a:lnTo>
                    <a:pt x="693" y="737"/>
                  </a:lnTo>
                  <a:lnTo>
                    <a:pt x="683" y="770"/>
                  </a:lnTo>
                  <a:lnTo>
                    <a:pt x="706" y="782"/>
                  </a:lnTo>
                  <a:lnTo>
                    <a:pt x="723" y="806"/>
                  </a:lnTo>
                  <a:lnTo>
                    <a:pt x="710" y="830"/>
                  </a:lnTo>
                  <a:lnTo>
                    <a:pt x="713" y="848"/>
                  </a:lnTo>
                  <a:lnTo>
                    <a:pt x="706" y="885"/>
                  </a:lnTo>
                  <a:lnTo>
                    <a:pt x="706" y="939"/>
                  </a:lnTo>
                  <a:lnTo>
                    <a:pt x="716" y="951"/>
                  </a:lnTo>
                  <a:lnTo>
                    <a:pt x="733" y="963"/>
                  </a:lnTo>
                  <a:lnTo>
                    <a:pt x="739" y="972"/>
                  </a:lnTo>
                  <a:lnTo>
                    <a:pt x="780" y="978"/>
                  </a:lnTo>
                  <a:lnTo>
                    <a:pt x="786" y="984"/>
                  </a:lnTo>
                  <a:lnTo>
                    <a:pt x="789" y="993"/>
                  </a:lnTo>
                  <a:lnTo>
                    <a:pt x="800" y="999"/>
                  </a:lnTo>
                  <a:lnTo>
                    <a:pt x="849" y="1020"/>
                  </a:lnTo>
                  <a:lnTo>
                    <a:pt x="866" y="1051"/>
                  </a:lnTo>
                  <a:lnTo>
                    <a:pt x="912" y="1081"/>
                  </a:lnTo>
                  <a:lnTo>
                    <a:pt x="962" y="1114"/>
                  </a:lnTo>
                  <a:lnTo>
                    <a:pt x="969" y="1126"/>
                  </a:lnTo>
                  <a:lnTo>
                    <a:pt x="969" y="1153"/>
                  </a:lnTo>
                  <a:lnTo>
                    <a:pt x="973" y="1189"/>
                  </a:lnTo>
                  <a:lnTo>
                    <a:pt x="113" y="12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3" name="Freeform 85"/>
            <p:cNvSpPr>
              <a:spLocks noChangeAspect="1"/>
            </p:cNvSpPr>
            <p:nvPr/>
          </p:nvSpPr>
          <p:spPr bwMode="auto">
            <a:xfrm>
              <a:off x="6181" y="2465"/>
              <a:ext cx="1192" cy="1213"/>
            </a:xfrm>
            <a:custGeom>
              <a:avLst/>
              <a:gdLst>
                <a:gd name="T0" fmla="*/ 113 w 1192"/>
                <a:gd name="T1" fmla="*/ 836 h 1213"/>
                <a:gd name="T2" fmla="*/ 53 w 1192"/>
                <a:gd name="T3" fmla="*/ 770 h 1213"/>
                <a:gd name="T4" fmla="*/ 93 w 1192"/>
                <a:gd name="T5" fmla="*/ 721 h 1213"/>
                <a:gd name="T6" fmla="*/ 90 w 1192"/>
                <a:gd name="T7" fmla="*/ 673 h 1213"/>
                <a:gd name="T8" fmla="*/ 66 w 1192"/>
                <a:gd name="T9" fmla="*/ 571 h 1213"/>
                <a:gd name="T10" fmla="*/ 63 w 1192"/>
                <a:gd name="T11" fmla="*/ 520 h 1213"/>
                <a:gd name="T12" fmla="*/ 56 w 1192"/>
                <a:gd name="T13" fmla="*/ 396 h 1213"/>
                <a:gd name="T14" fmla="*/ 24 w 1192"/>
                <a:gd name="T15" fmla="*/ 317 h 1213"/>
                <a:gd name="T16" fmla="*/ 6 w 1192"/>
                <a:gd name="T17" fmla="*/ 190 h 1213"/>
                <a:gd name="T18" fmla="*/ 16 w 1192"/>
                <a:gd name="T19" fmla="*/ 142 h 1213"/>
                <a:gd name="T20" fmla="*/ 0 w 1192"/>
                <a:gd name="T21" fmla="*/ 79 h 1213"/>
                <a:gd name="T22" fmla="*/ 310 w 1192"/>
                <a:gd name="T23" fmla="*/ 31 h 1213"/>
                <a:gd name="T24" fmla="*/ 340 w 1192"/>
                <a:gd name="T25" fmla="*/ 0 h 1213"/>
                <a:gd name="T26" fmla="*/ 374 w 1192"/>
                <a:gd name="T27" fmla="*/ 58 h 1213"/>
                <a:gd name="T28" fmla="*/ 379 w 1192"/>
                <a:gd name="T29" fmla="*/ 118 h 1213"/>
                <a:gd name="T30" fmla="*/ 426 w 1192"/>
                <a:gd name="T31" fmla="*/ 137 h 1213"/>
                <a:gd name="T32" fmla="*/ 463 w 1192"/>
                <a:gd name="T33" fmla="*/ 152 h 1213"/>
                <a:gd name="T34" fmla="*/ 516 w 1192"/>
                <a:gd name="T35" fmla="*/ 152 h 1213"/>
                <a:gd name="T36" fmla="*/ 522 w 1192"/>
                <a:gd name="T37" fmla="*/ 169 h 1213"/>
                <a:gd name="T38" fmla="*/ 583 w 1192"/>
                <a:gd name="T39" fmla="*/ 155 h 1213"/>
                <a:gd name="T40" fmla="*/ 689 w 1192"/>
                <a:gd name="T41" fmla="*/ 161 h 1213"/>
                <a:gd name="T42" fmla="*/ 696 w 1192"/>
                <a:gd name="T43" fmla="*/ 173 h 1213"/>
                <a:gd name="T44" fmla="*/ 716 w 1192"/>
                <a:gd name="T45" fmla="*/ 182 h 1213"/>
                <a:gd name="T46" fmla="*/ 730 w 1192"/>
                <a:gd name="T47" fmla="*/ 215 h 1213"/>
                <a:gd name="T48" fmla="*/ 763 w 1192"/>
                <a:gd name="T49" fmla="*/ 203 h 1213"/>
                <a:gd name="T50" fmla="*/ 789 w 1192"/>
                <a:gd name="T51" fmla="*/ 203 h 1213"/>
                <a:gd name="T52" fmla="*/ 836 w 1192"/>
                <a:gd name="T53" fmla="*/ 230 h 1213"/>
                <a:gd name="T54" fmla="*/ 862 w 1192"/>
                <a:gd name="T55" fmla="*/ 254 h 1213"/>
                <a:gd name="T56" fmla="*/ 909 w 1192"/>
                <a:gd name="T57" fmla="*/ 248 h 1213"/>
                <a:gd name="T58" fmla="*/ 979 w 1192"/>
                <a:gd name="T59" fmla="*/ 218 h 1213"/>
                <a:gd name="T60" fmla="*/ 1082 w 1192"/>
                <a:gd name="T61" fmla="*/ 232 h 1213"/>
                <a:gd name="T62" fmla="*/ 1110 w 1192"/>
                <a:gd name="T63" fmla="*/ 242 h 1213"/>
                <a:gd name="T64" fmla="*/ 1149 w 1192"/>
                <a:gd name="T65" fmla="*/ 248 h 1213"/>
                <a:gd name="T66" fmla="*/ 1169 w 1192"/>
                <a:gd name="T67" fmla="*/ 266 h 1213"/>
                <a:gd name="T68" fmla="*/ 1086 w 1192"/>
                <a:gd name="T69" fmla="*/ 303 h 1213"/>
                <a:gd name="T70" fmla="*/ 1043 w 1192"/>
                <a:gd name="T71" fmla="*/ 330 h 1213"/>
                <a:gd name="T72" fmla="*/ 976 w 1192"/>
                <a:gd name="T73" fmla="*/ 362 h 1213"/>
                <a:gd name="T74" fmla="*/ 792 w 1192"/>
                <a:gd name="T75" fmla="*/ 526 h 1213"/>
                <a:gd name="T76" fmla="*/ 772 w 1192"/>
                <a:gd name="T77" fmla="*/ 549 h 1213"/>
                <a:gd name="T78" fmla="*/ 763 w 1192"/>
                <a:gd name="T79" fmla="*/ 673 h 1213"/>
                <a:gd name="T80" fmla="*/ 702 w 1192"/>
                <a:gd name="T81" fmla="*/ 716 h 1213"/>
                <a:gd name="T82" fmla="*/ 693 w 1192"/>
                <a:gd name="T83" fmla="*/ 737 h 1213"/>
                <a:gd name="T84" fmla="*/ 706 w 1192"/>
                <a:gd name="T85" fmla="*/ 782 h 1213"/>
                <a:gd name="T86" fmla="*/ 710 w 1192"/>
                <a:gd name="T87" fmla="*/ 830 h 1213"/>
                <a:gd name="T88" fmla="*/ 706 w 1192"/>
                <a:gd name="T89" fmla="*/ 885 h 1213"/>
                <a:gd name="T90" fmla="*/ 716 w 1192"/>
                <a:gd name="T91" fmla="*/ 951 h 1213"/>
                <a:gd name="T92" fmla="*/ 739 w 1192"/>
                <a:gd name="T93" fmla="*/ 972 h 1213"/>
                <a:gd name="T94" fmla="*/ 786 w 1192"/>
                <a:gd name="T95" fmla="*/ 984 h 1213"/>
                <a:gd name="T96" fmla="*/ 800 w 1192"/>
                <a:gd name="T97" fmla="*/ 999 h 1213"/>
                <a:gd name="T98" fmla="*/ 866 w 1192"/>
                <a:gd name="T99" fmla="*/ 1050 h 1213"/>
                <a:gd name="T100" fmla="*/ 962 w 1192"/>
                <a:gd name="T101" fmla="*/ 1114 h 1213"/>
                <a:gd name="T102" fmla="*/ 969 w 1192"/>
                <a:gd name="T103" fmla="*/ 1153 h 1213"/>
                <a:gd name="T104" fmla="*/ 113 w 1192"/>
                <a:gd name="T105" fmla="*/ 1213 h 121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92"/>
                <a:gd name="T160" fmla="*/ 0 h 1213"/>
                <a:gd name="T161" fmla="*/ 1192 w 1192"/>
                <a:gd name="T162" fmla="*/ 1213 h 121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92" h="1213">
                  <a:moveTo>
                    <a:pt x="113" y="1213"/>
                  </a:moveTo>
                  <a:lnTo>
                    <a:pt x="113" y="836"/>
                  </a:lnTo>
                  <a:lnTo>
                    <a:pt x="56" y="788"/>
                  </a:lnTo>
                  <a:lnTo>
                    <a:pt x="53" y="770"/>
                  </a:lnTo>
                  <a:lnTo>
                    <a:pt x="83" y="743"/>
                  </a:lnTo>
                  <a:lnTo>
                    <a:pt x="93" y="721"/>
                  </a:lnTo>
                  <a:lnTo>
                    <a:pt x="93" y="706"/>
                  </a:lnTo>
                  <a:lnTo>
                    <a:pt x="90" y="673"/>
                  </a:lnTo>
                  <a:lnTo>
                    <a:pt x="97" y="646"/>
                  </a:lnTo>
                  <a:lnTo>
                    <a:pt x="66" y="571"/>
                  </a:lnTo>
                  <a:lnTo>
                    <a:pt x="63" y="556"/>
                  </a:lnTo>
                  <a:lnTo>
                    <a:pt x="63" y="520"/>
                  </a:lnTo>
                  <a:lnTo>
                    <a:pt x="60" y="499"/>
                  </a:lnTo>
                  <a:lnTo>
                    <a:pt x="56" y="396"/>
                  </a:lnTo>
                  <a:lnTo>
                    <a:pt x="43" y="336"/>
                  </a:lnTo>
                  <a:lnTo>
                    <a:pt x="24" y="317"/>
                  </a:lnTo>
                  <a:lnTo>
                    <a:pt x="10" y="251"/>
                  </a:lnTo>
                  <a:lnTo>
                    <a:pt x="6" y="190"/>
                  </a:lnTo>
                  <a:lnTo>
                    <a:pt x="10" y="157"/>
                  </a:lnTo>
                  <a:lnTo>
                    <a:pt x="16" y="142"/>
                  </a:lnTo>
                  <a:lnTo>
                    <a:pt x="0" y="94"/>
                  </a:lnTo>
                  <a:lnTo>
                    <a:pt x="0" y="79"/>
                  </a:lnTo>
                  <a:lnTo>
                    <a:pt x="310" y="79"/>
                  </a:lnTo>
                  <a:lnTo>
                    <a:pt x="310" y="31"/>
                  </a:lnTo>
                  <a:lnTo>
                    <a:pt x="313" y="0"/>
                  </a:lnTo>
                  <a:lnTo>
                    <a:pt x="340" y="0"/>
                  </a:lnTo>
                  <a:lnTo>
                    <a:pt x="369" y="13"/>
                  </a:lnTo>
                  <a:lnTo>
                    <a:pt x="374" y="58"/>
                  </a:lnTo>
                  <a:lnTo>
                    <a:pt x="383" y="89"/>
                  </a:lnTo>
                  <a:lnTo>
                    <a:pt x="379" y="118"/>
                  </a:lnTo>
                  <a:lnTo>
                    <a:pt x="413" y="140"/>
                  </a:lnTo>
                  <a:lnTo>
                    <a:pt x="426" y="137"/>
                  </a:lnTo>
                  <a:lnTo>
                    <a:pt x="450" y="140"/>
                  </a:lnTo>
                  <a:lnTo>
                    <a:pt x="463" y="152"/>
                  </a:lnTo>
                  <a:lnTo>
                    <a:pt x="485" y="148"/>
                  </a:lnTo>
                  <a:lnTo>
                    <a:pt x="516" y="152"/>
                  </a:lnTo>
                  <a:lnTo>
                    <a:pt x="522" y="164"/>
                  </a:lnTo>
                  <a:lnTo>
                    <a:pt x="522" y="169"/>
                  </a:lnTo>
                  <a:lnTo>
                    <a:pt x="567" y="166"/>
                  </a:lnTo>
                  <a:lnTo>
                    <a:pt x="583" y="155"/>
                  </a:lnTo>
                  <a:lnTo>
                    <a:pt x="646" y="148"/>
                  </a:lnTo>
                  <a:lnTo>
                    <a:pt x="689" y="161"/>
                  </a:lnTo>
                  <a:lnTo>
                    <a:pt x="699" y="161"/>
                  </a:lnTo>
                  <a:lnTo>
                    <a:pt x="696" y="173"/>
                  </a:lnTo>
                  <a:lnTo>
                    <a:pt x="710" y="182"/>
                  </a:lnTo>
                  <a:lnTo>
                    <a:pt x="716" y="182"/>
                  </a:lnTo>
                  <a:lnTo>
                    <a:pt x="723" y="188"/>
                  </a:lnTo>
                  <a:lnTo>
                    <a:pt x="730" y="215"/>
                  </a:lnTo>
                  <a:lnTo>
                    <a:pt x="746" y="221"/>
                  </a:lnTo>
                  <a:lnTo>
                    <a:pt x="763" y="203"/>
                  </a:lnTo>
                  <a:lnTo>
                    <a:pt x="772" y="197"/>
                  </a:lnTo>
                  <a:lnTo>
                    <a:pt x="789" y="203"/>
                  </a:lnTo>
                  <a:lnTo>
                    <a:pt x="803" y="221"/>
                  </a:lnTo>
                  <a:lnTo>
                    <a:pt x="836" y="230"/>
                  </a:lnTo>
                  <a:lnTo>
                    <a:pt x="846" y="242"/>
                  </a:lnTo>
                  <a:lnTo>
                    <a:pt x="862" y="254"/>
                  </a:lnTo>
                  <a:lnTo>
                    <a:pt x="886" y="254"/>
                  </a:lnTo>
                  <a:lnTo>
                    <a:pt x="909" y="248"/>
                  </a:lnTo>
                  <a:lnTo>
                    <a:pt x="969" y="212"/>
                  </a:lnTo>
                  <a:lnTo>
                    <a:pt x="979" y="218"/>
                  </a:lnTo>
                  <a:lnTo>
                    <a:pt x="993" y="236"/>
                  </a:lnTo>
                  <a:lnTo>
                    <a:pt x="1082" y="232"/>
                  </a:lnTo>
                  <a:lnTo>
                    <a:pt x="1096" y="236"/>
                  </a:lnTo>
                  <a:lnTo>
                    <a:pt x="1110" y="242"/>
                  </a:lnTo>
                  <a:lnTo>
                    <a:pt x="1133" y="257"/>
                  </a:lnTo>
                  <a:lnTo>
                    <a:pt x="1149" y="248"/>
                  </a:lnTo>
                  <a:lnTo>
                    <a:pt x="1192" y="248"/>
                  </a:lnTo>
                  <a:lnTo>
                    <a:pt x="1169" y="266"/>
                  </a:lnTo>
                  <a:lnTo>
                    <a:pt x="1116" y="293"/>
                  </a:lnTo>
                  <a:lnTo>
                    <a:pt x="1086" y="303"/>
                  </a:lnTo>
                  <a:lnTo>
                    <a:pt x="1065" y="308"/>
                  </a:lnTo>
                  <a:lnTo>
                    <a:pt x="1043" y="330"/>
                  </a:lnTo>
                  <a:lnTo>
                    <a:pt x="999" y="348"/>
                  </a:lnTo>
                  <a:lnTo>
                    <a:pt x="976" y="362"/>
                  </a:lnTo>
                  <a:lnTo>
                    <a:pt x="903" y="438"/>
                  </a:lnTo>
                  <a:lnTo>
                    <a:pt x="792" y="526"/>
                  </a:lnTo>
                  <a:lnTo>
                    <a:pt x="783" y="541"/>
                  </a:lnTo>
                  <a:lnTo>
                    <a:pt x="772" y="549"/>
                  </a:lnTo>
                  <a:lnTo>
                    <a:pt x="776" y="661"/>
                  </a:lnTo>
                  <a:lnTo>
                    <a:pt x="763" y="673"/>
                  </a:lnTo>
                  <a:lnTo>
                    <a:pt x="749" y="679"/>
                  </a:lnTo>
                  <a:lnTo>
                    <a:pt x="702" y="716"/>
                  </a:lnTo>
                  <a:lnTo>
                    <a:pt x="699" y="734"/>
                  </a:lnTo>
                  <a:lnTo>
                    <a:pt x="693" y="737"/>
                  </a:lnTo>
                  <a:lnTo>
                    <a:pt x="683" y="770"/>
                  </a:lnTo>
                  <a:lnTo>
                    <a:pt x="706" y="782"/>
                  </a:lnTo>
                  <a:lnTo>
                    <a:pt x="723" y="806"/>
                  </a:lnTo>
                  <a:lnTo>
                    <a:pt x="710" y="830"/>
                  </a:lnTo>
                  <a:lnTo>
                    <a:pt x="713" y="848"/>
                  </a:lnTo>
                  <a:lnTo>
                    <a:pt x="706" y="885"/>
                  </a:lnTo>
                  <a:lnTo>
                    <a:pt x="706" y="939"/>
                  </a:lnTo>
                  <a:lnTo>
                    <a:pt x="716" y="951"/>
                  </a:lnTo>
                  <a:lnTo>
                    <a:pt x="733" y="963"/>
                  </a:lnTo>
                  <a:lnTo>
                    <a:pt x="739" y="972"/>
                  </a:lnTo>
                  <a:lnTo>
                    <a:pt x="779" y="978"/>
                  </a:lnTo>
                  <a:lnTo>
                    <a:pt x="786" y="984"/>
                  </a:lnTo>
                  <a:lnTo>
                    <a:pt x="789" y="993"/>
                  </a:lnTo>
                  <a:lnTo>
                    <a:pt x="800" y="999"/>
                  </a:lnTo>
                  <a:lnTo>
                    <a:pt x="850" y="1020"/>
                  </a:lnTo>
                  <a:lnTo>
                    <a:pt x="866" y="1050"/>
                  </a:lnTo>
                  <a:lnTo>
                    <a:pt x="912" y="1081"/>
                  </a:lnTo>
                  <a:lnTo>
                    <a:pt x="962" y="1114"/>
                  </a:lnTo>
                  <a:lnTo>
                    <a:pt x="969" y="1126"/>
                  </a:lnTo>
                  <a:lnTo>
                    <a:pt x="969" y="1153"/>
                  </a:lnTo>
                  <a:lnTo>
                    <a:pt x="972" y="1189"/>
                  </a:lnTo>
                  <a:lnTo>
                    <a:pt x="113" y="12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4" name="Freeform 86"/>
            <p:cNvSpPr>
              <a:spLocks noChangeAspect="1"/>
            </p:cNvSpPr>
            <p:nvPr/>
          </p:nvSpPr>
          <p:spPr bwMode="auto">
            <a:xfrm>
              <a:off x="6181" y="2465"/>
              <a:ext cx="1192" cy="1213"/>
            </a:xfrm>
            <a:custGeom>
              <a:avLst/>
              <a:gdLst>
                <a:gd name="T0" fmla="*/ 113 w 1192"/>
                <a:gd name="T1" fmla="*/ 836 h 1213"/>
                <a:gd name="T2" fmla="*/ 53 w 1192"/>
                <a:gd name="T3" fmla="*/ 770 h 1213"/>
                <a:gd name="T4" fmla="*/ 93 w 1192"/>
                <a:gd name="T5" fmla="*/ 721 h 1213"/>
                <a:gd name="T6" fmla="*/ 90 w 1192"/>
                <a:gd name="T7" fmla="*/ 673 h 1213"/>
                <a:gd name="T8" fmla="*/ 66 w 1192"/>
                <a:gd name="T9" fmla="*/ 571 h 1213"/>
                <a:gd name="T10" fmla="*/ 63 w 1192"/>
                <a:gd name="T11" fmla="*/ 520 h 1213"/>
                <a:gd name="T12" fmla="*/ 56 w 1192"/>
                <a:gd name="T13" fmla="*/ 396 h 1213"/>
                <a:gd name="T14" fmla="*/ 24 w 1192"/>
                <a:gd name="T15" fmla="*/ 317 h 1213"/>
                <a:gd name="T16" fmla="*/ 6 w 1192"/>
                <a:gd name="T17" fmla="*/ 190 h 1213"/>
                <a:gd name="T18" fmla="*/ 16 w 1192"/>
                <a:gd name="T19" fmla="*/ 142 h 1213"/>
                <a:gd name="T20" fmla="*/ 0 w 1192"/>
                <a:gd name="T21" fmla="*/ 79 h 1213"/>
                <a:gd name="T22" fmla="*/ 310 w 1192"/>
                <a:gd name="T23" fmla="*/ 31 h 1213"/>
                <a:gd name="T24" fmla="*/ 340 w 1192"/>
                <a:gd name="T25" fmla="*/ 0 h 1213"/>
                <a:gd name="T26" fmla="*/ 374 w 1192"/>
                <a:gd name="T27" fmla="*/ 58 h 1213"/>
                <a:gd name="T28" fmla="*/ 379 w 1192"/>
                <a:gd name="T29" fmla="*/ 118 h 1213"/>
                <a:gd name="T30" fmla="*/ 426 w 1192"/>
                <a:gd name="T31" fmla="*/ 137 h 1213"/>
                <a:gd name="T32" fmla="*/ 463 w 1192"/>
                <a:gd name="T33" fmla="*/ 152 h 1213"/>
                <a:gd name="T34" fmla="*/ 516 w 1192"/>
                <a:gd name="T35" fmla="*/ 152 h 1213"/>
                <a:gd name="T36" fmla="*/ 522 w 1192"/>
                <a:gd name="T37" fmla="*/ 169 h 1213"/>
                <a:gd name="T38" fmla="*/ 583 w 1192"/>
                <a:gd name="T39" fmla="*/ 155 h 1213"/>
                <a:gd name="T40" fmla="*/ 689 w 1192"/>
                <a:gd name="T41" fmla="*/ 161 h 1213"/>
                <a:gd name="T42" fmla="*/ 696 w 1192"/>
                <a:gd name="T43" fmla="*/ 173 h 1213"/>
                <a:gd name="T44" fmla="*/ 716 w 1192"/>
                <a:gd name="T45" fmla="*/ 182 h 1213"/>
                <a:gd name="T46" fmla="*/ 730 w 1192"/>
                <a:gd name="T47" fmla="*/ 215 h 1213"/>
                <a:gd name="T48" fmla="*/ 763 w 1192"/>
                <a:gd name="T49" fmla="*/ 203 h 1213"/>
                <a:gd name="T50" fmla="*/ 789 w 1192"/>
                <a:gd name="T51" fmla="*/ 203 h 1213"/>
                <a:gd name="T52" fmla="*/ 836 w 1192"/>
                <a:gd name="T53" fmla="*/ 230 h 1213"/>
                <a:gd name="T54" fmla="*/ 862 w 1192"/>
                <a:gd name="T55" fmla="*/ 254 h 1213"/>
                <a:gd name="T56" fmla="*/ 909 w 1192"/>
                <a:gd name="T57" fmla="*/ 248 h 1213"/>
                <a:gd name="T58" fmla="*/ 979 w 1192"/>
                <a:gd name="T59" fmla="*/ 218 h 1213"/>
                <a:gd name="T60" fmla="*/ 1082 w 1192"/>
                <a:gd name="T61" fmla="*/ 232 h 1213"/>
                <a:gd name="T62" fmla="*/ 1110 w 1192"/>
                <a:gd name="T63" fmla="*/ 242 h 1213"/>
                <a:gd name="T64" fmla="*/ 1149 w 1192"/>
                <a:gd name="T65" fmla="*/ 248 h 1213"/>
                <a:gd name="T66" fmla="*/ 1169 w 1192"/>
                <a:gd name="T67" fmla="*/ 266 h 1213"/>
                <a:gd name="T68" fmla="*/ 1086 w 1192"/>
                <a:gd name="T69" fmla="*/ 303 h 1213"/>
                <a:gd name="T70" fmla="*/ 1043 w 1192"/>
                <a:gd name="T71" fmla="*/ 330 h 1213"/>
                <a:gd name="T72" fmla="*/ 976 w 1192"/>
                <a:gd name="T73" fmla="*/ 362 h 1213"/>
                <a:gd name="T74" fmla="*/ 792 w 1192"/>
                <a:gd name="T75" fmla="*/ 526 h 1213"/>
                <a:gd name="T76" fmla="*/ 772 w 1192"/>
                <a:gd name="T77" fmla="*/ 549 h 1213"/>
                <a:gd name="T78" fmla="*/ 763 w 1192"/>
                <a:gd name="T79" fmla="*/ 673 h 1213"/>
                <a:gd name="T80" fmla="*/ 702 w 1192"/>
                <a:gd name="T81" fmla="*/ 716 h 1213"/>
                <a:gd name="T82" fmla="*/ 693 w 1192"/>
                <a:gd name="T83" fmla="*/ 737 h 1213"/>
                <a:gd name="T84" fmla="*/ 706 w 1192"/>
                <a:gd name="T85" fmla="*/ 782 h 1213"/>
                <a:gd name="T86" fmla="*/ 710 w 1192"/>
                <a:gd name="T87" fmla="*/ 830 h 1213"/>
                <a:gd name="T88" fmla="*/ 706 w 1192"/>
                <a:gd name="T89" fmla="*/ 885 h 1213"/>
                <a:gd name="T90" fmla="*/ 716 w 1192"/>
                <a:gd name="T91" fmla="*/ 951 h 1213"/>
                <a:gd name="T92" fmla="*/ 739 w 1192"/>
                <a:gd name="T93" fmla="*/ 972 h 1213"/>
                <a:gd name="T94" fmla="*/ 786 w 1192"/>
                <a:gd name="T95" fmla="*/ 984 h 1213"/>
                <a:gd name="T96" fmla="*/ 800 w 1192"/>
                <a:gd name="T97" fmla="*/ 999 h 1213"/>
                <a:gd name="T98" fmla="*/ 866 w 1192"/>
                <a:gd name="T99" fmla="*/ 1050 h 1213"/>
                <a:gd name="T100" fmla="*/ 962 w 1192"/>
                <a:gd name="T101" fmla="*/ 1114 h 1213"/>
                <a:gd name="T102" fmla="*/ 969 w 1192"/>
                <a:gd name="T103" fmla="*/ 1153 h 1213"/>
                <a:gd name="T104" fmla="*/ 113 w 1192"/>
                <a:gd name="T105" fmla="*/ 1213 h 121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92"/>
                <a:gd name="T160" fmla="*/ 0 h 1213"/>
                <a:gd name="T161" fmla="*/ 1192 w 1192"/>
                <a:gd name="T162" fmla="*/ 1213 h 121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92" h="1213">
                  <a:moveTo>
                    <a:pt x="113" y="1213"/>
                  </a:moveTo>
                  <a:lnTo>
                    <a:pt x="113" y="836"/>
                  </a:lnTo>
                  <a:lnTo>
                    <a:pt x="56" y="788"/>
                  </a:lnTo>
                  <a:lnTo>
                    <a:pt x="53" y="770"/>
                  </a:lnTo>
                  <a:lnTo>
                    <a:pt x="83" y="743"/>
                  </a:lnTo>
                  <a:lnTo>
                    <a:pt x="93" y="721"/>
                  </a:lnTo>
                  <a:lnTo>
                    <a:pt x="93" y="706"/>
                  </a:lnTo>
                  <a:lnTo>
                    <a:pt x="90" y="673"/>
                  </a:lnTo>
                  <a:lnTo>
                    <a:pt x="97" y="646"/>
                  </a:lnTo>
                  <a:lnTo>
                    <a:pt x="66" y="571"/>
                  </a:lnTo>
                  <a:lnTo>
                    <a:pt x="63" y="556"/>
                  </a:lnTo>
                  <a:lnTo>
                    <a:pt x="63" y="520"/>
                  </a:lnTo>
                  <a:lnTo>
                    <a:pt x="60" y="499"/>
                  </a:lnTo>
                  <a:lnTo>
                    <a:pt x="56" y="396"/>
                  </a:lnTo>
                  <a:lnTo>
                    <a:pt x="43" y="336"/>
                  </a:lnTo>
                  <a:lnTo>
                    <a:pt x="24" y="317"/>
                  </a:lnTo>
                  <a:lnTo>
                    <a:pt x="10" y="251"/>
                  </a:lnTo>
                  <a:lnTo>
                    <a:pt x="6" y="190"/>
                  </a:lnTo>
                  <a:lnTo>
                    <a:pt x="10" y="157"/>
                  </a:lnTo>
                  <a:lnTo>
                    <a:pt x="16" y="142"/>
                  </a:lnTo>
                  <a:lnTo>
                    <a:pt x="0" y="94"/>
                  </a:lnTo>
                  <a:lnTo>
                    <a:pt x="0" y="79"/>
                  </a:lnTo>
                  <a:lnTo>
                    <a:pt x="310" y="79"/>
                  </a:lnTo>
                  <a:lnTo>
                    <a:pt x="310" y="31"/>
                  </a:lnTo>
                  <a:lnTo>
                    <a:pt x="313" y="0"/>
                  </a:lnTo>
                  <a:lnTo>
                    <a:pt x="340" y="0"/>
                  </a:lnTo>
                  <a:lnTo>
                    <a:pt x="369" y="13"/>
                  </a:lnTo>
                  <a:lnTo>
                    <a:pt x="374" y="58"/>
                  </a:lnTo>
                  <a:lnTo>
                    <a:pt x="383" y="89"/>
                  </a:lnTo>
                  <a:lnTo>
                    <a:pt x="379" y="118"/>
                  </a:lnTo>
                  <a:lnTo>
                    <a:pt x="413" y="140"/>
                  </a:lnTo>
                  <a:lnTo>
                    <a:pt x="426" y="137"/>
                  </a:lnTo>
                  <a:lnTo>
                    <a:pt x="450" y="140"/>
                  </a:lnTo>
                  <a:lnTo>
                    <a:pt x="463" y="152"/>
                  </a:lnTo>
                  <a:lnTo>
                    <a:pt x="485" y="148"/>
                  </a:lnTo>
                  <a:lnTo>
                    <a:pt x="516" y="152"/>
                  </a:lnTo>
                  <a:lnTo>
                    <a:pt x="522" y="164"/>
                  </a:lnTo>
                  <a:lnTo>
                    <a:pt x="522" y="169"/>
                  </a:lnTo>
                  <a:lnTo>
                    <a:pt x="567" y="166"/>
                  </a:lnTo>
                  <a:lnTo>
                    <a:pt x="583" y="155"/>
                  </a:lnTo>
                  <a:lnTo>
                    <a:pt x="646" y="148"/>
                  </a:lnTo>
                  <a:lnTo>
                    <a:pt x="689" y="161"/>
                  </a:lnTo>
                  <a:lnTo>
                    <a:pt x="699" y="161"/>
                  </a:lnTo>
                  <a:lnTo>
                    <a:pt x="696" y="173"/>
                  </a:lnTo>
                  <a:lnTo>
                    <a:pt x="710" y="182"/>
                  </a:lnTo>
                  <a:lnTo>
                    <a:pt x="716" y="182"/>
                  </a:lnTo>
                  <a:lnTo>
                    <a:pt x="723" y="188"/>
                  </a:lnTo>
                  <a:lnTo>
                    <a:pt x="730" y="215"/>
                  </a:lnTo>
                  <a:lnTo>
                    <a:pt x="746" y="221"/>
                  </a:lnTo>
                  <a:lnTo>
                    <a:pt x="763" y="203"/>
                  </a:lnTo>
                  <a:lnTo>
                    <a:pt x="772" y="197"/>
                  </a:lnTo>
                  <a:lnTo>
                    <a:pt x="789" y="203"/>
                  </a:lnTo>
                  <a:lnTo>
                    <a:pt x="803" y="221"/>
                  </a:lnTo>
                  <a:lnTo>
                    <a:pt x="836" y="230"/>
                  </a:lnTo>
                  <a:lnTo>
                    <a:pt x="846" y="242"/>
                  </a:lnTo>
                  <a:lnTo>
                    <a:pt x="862" y="254"/>
                  </a:lnTo>
                  <a:lnTo>
                    <a:pt x="886" y="254"/>
                  </a:lnTo>
                  <a:lnTo>
                    <a:pt x="909" y="248"/>
                  </a:lnTo>
                  <a:lnTo>
                    <a:pt x="969" y="212"/>
                  </a:lnTo>
                  <a:lnTo>
                    <a:pt x="979" y="218"/>
                  </a:lnTo>
                  <a:lnTo>
                    <a:pt x="993" y="236"/>
                  </a:lnTo>
                  <a:lnTo>
                    <a:pt x="1082" y="232"/>
                  </a:lnTo>
                  <a:lnTo>
                    <a:pt x="1096" y="236"/>
                  </a:lnTo>
                  <a:lnTo>
                    <a:pt x="1110" y="242"/>
                  </a:lnTo>
                  <a:lnTo>
                    <a:pt x="1133" y="257"/>
                  </a:lnTo>
                  <a:lnTo>
                    <a:pt x="1149" y="248"/>
                  </a:lnTo>
                  <a:lnTo>
                    <a:pt x="1192" y="248"/>
                  </a:lnTo>
                  <a:lnTo>
                    <a:pt x="1169" y="266"/>
                  </a:lnTo>
                  <a:lnTo>
                    <a:pt x="1116" y="293"/>
                  </a:lnTo>
                  <a:lnTo>
                    <a:pt x="1086" y="303"/>
                  </a:lnTo>
                  <a:lnTo>
                    <a:pt x="1065" y="308"/>
                  </a:lnTo>
                  <a:lnTo>
                    <a:pt x="1043" y="330"/>
                  </a:lnTo>
                  <a:lnTo>
                    <a:pt x="999" y="348"/>
                  </a:lnTo>
                  <a:lnTo>
                    <a:pt x="976" y="362"/>
                  </a:lnTo>
                  <a:lnTo>
                    <a:pt x="903" y="438"/>
                  </a:lnTo>
                  <a:lnTo>
                    <a:pt x="792" y="526"/>
                  </a:lnTo>
                  <a:lnTo>
                    <a:pt x="783" y="541"/>
                  </a:lnTo>
                  <a:lnTo>
                    <a:pt x="772" y="549"/>
                  </a:lnTo>
                  <a:lnTo>
                    <a:pt x="776" y="661"/>
                  </a:lnTo>
                  <a:lnTo>
                    <a:pt x="763" y="673"/>
                  </a:lnTo>
                  <a:lnTo>
                    <a:pt x="749" y="679"/>
                  </a:lnTo>
                  <a:lnTo>
                    <a:pt x="702" y="716"/>
                  </a:lnTo>
                  <a:lnTo>
                    <a:pt x="699" y="734"/>
                  </a:lnTo>
                  <a:lnTo>
                    <a:pt x="693" y="737"/>
                  </a:lnTo>
                  <a:lnTo>
                    <a:pt x="683" y="770"/>
                  </a:lnTo>
                  <a:lnTo>
                    <a:pt x="706" y="782"/>
                  </a:lnTo>
                  <a:lnTo>
                    <a:pt x="723" y="806"/>
                  </a:lnTo>
                  <a:lnTo>
                    <a:pt x="710" y="830"/>
                  </a:lnTo>
                  <a:lnTo>
                    <a:pt x="713" y="848"/>
                  </a:lnTo>
                  <a:lnTo>
                    <a:pt x="706" y="885"/>
                  </a:lnTo>
                  <a:lnTo>
                    <a:pt x="706" y="939"/>
                  </a:lnTo>
                  <a:lnTo>
                    <a:pt x="716" y="951"/>
                  </a:lnTo>
                  <a:lnTo>
                    <a:pt x="733" y="963"/>
                  </a:lnTo>
                  <a:lnTo>
                    <a:pt x="739" y="972"/>
                  </a:lnTo>
                  <a:lnTo>
                    <a:pt x="779" y="978"/>
                  </a:lnTo>
                  <a:lnTo>
                    <a:pt x="786" y="984"/>
                  </a:lnTo>
                  <a:lnTo>
                    <a:pt x="789" y="993"/>
                  </a:lnTo>
                  <a:lnTo>
                    <a:pt x="800" y="999"/>
                  </a:lnTo>
                  <a:lnTo>
                    <a:pt x="850" y="1020"/>
                  </a:lnTo>
                  <a:lnTo>
                    <a:pt x="866" y="1050"/>
                  </a:lnTo>
                  <a:lnTo>
                    <a:pt x="912" y="1081"/>
                  </a:lnTo>
                  <a:lnTo>
                    <a:pt x="962" y="1114"/>
                  </a:lnTo>
                  <a:lnTo>
                    <a:pt x="969" y="1126"/>
                  </a:lnTo>
                  <a:lnTo>
                    <a:pt x="969" y="1153"/>
                  </a:lnTo>
                  <a:lnTo>
                    <a:pt x="972" y="1189"/>
                  </a:lnTo>
                  <a:lnTo>
                    <a:pt x="113" y="121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5" name="Freeform 87"/>
            <p:cNvSpPr>
              <a:spLocks noChangeAspect="1"/>
            </p:cNvSpPr>
            <p:nvPr/>
          </p:nvSpPr>
          <p:spPr bwMode="auto">
            <a:xfrm>
              <a:off x="6268" y="3657"/>
              <a:ext cx="1090" cy="650"/>
            </a:xfrm>
            <a:custGeom>
              <a:avLst/>
              <a:gdLst>
                <a:gd name="T0" fmla="*/ 886 w 1090"/>
                <a:gd name="T1" fmla="*/ 0 h 650"/>
                <a:gd name="T2" fmla="*/ 916 w 1090"/>
                <a:gd name="T3" fmla="*/ 42 h 650"/>
                <a:gd name="T4" fmla="*/ 899 w 1090"/>
                <a:gd name="T5" fmla="*/ 71 h 650"/>
                <a:gd name="T6" fmla="*/ 926 w 1090"/>
                <a:gd name="T7" fmla="*/ 156 h 650"/>
                <a:gd name="T8" fmla="*/ 993 w 1090"/>
                <a:gd name="T9" fmla="*/ 187 h 650"/>
                <a:gd name="T10" fmla="*/ 1007 w 1090"/>
                <a:gd name="T11" fmla="*/ 216 h 650"/>
                <a:gd name="T12" fmla="*/ 1047 w 1090"/>
                <a:gd name="T13" fmla="*/ 256 h 650"/>
                <a:gd name="T14" fmla="*/ 1090 w 1090"/>
                <a:gd name="T15" fmla="*/ 309 h 650"/>
                <a:gd name="T16" fmla="*/ 1077 w 1090"/>
                <a:gd name="T17" fmla="*/ 349 h 650"/>
                <a:gd name="T18" fmla="*/ 1067 w 1090"/>
                <a:gd name="T19" fmla="*/ 376 h 650"/>
                <a:gd name="T20" fmla="*/ 1007 w 1090"/>
                <a:gd name="T21" fmla="*/ 415 h 650"/>
                <a:gd name="T22" fmla="*/ 963 w 1090"/>
                <a:gd name="T23" fmla="*/ 424 h 650"/>
                <a:gd name="T24" fmla="*/ 936 w 1090"/>
                <a:gd name="T25" fmla="*/ 454 h 650"/>
                <a:gd name="T26" fmla="*/ 960 w 1090"/>
                <a:gd name="T27" fmla="*/ 491 h 650"/>
                <a:gd name="T28" fmla="*/ 960 w 1090"/>
                <a:gd name="T29" fmla="*/ 536 h 650"/>
                <a:gd name="T30" fmla="*/ 907 w 1090"/>
                <a:gd name="T31" fmla="*/ 602 h 650"/>
                <a:gd name="T32" fmla="*/ 899 w 1090"/>
                <a:gd name="T33" fmla="*/ 635 h 650"/>
                <a:gd name="T34" fmla="*/ 836 w 1090"/>
                <a:gd name="T35" fmla="*/ 605 h 650"/>
                <a:gd name="T36" fmla="*/ 137 w 1090"/>
                <a:gd name="T37" fmla="*/ 614 h 650"/>
                <a:gd name="T38" fmla="*/ 137 w 1090"/>
                <a:gd name="T39" fmla="*/ 575 h 650"/>
                <a:gd name="T40" fmla="*/ 117 w 1090"/>
                <a:gd name="T41" fmla="*/ 542 h 650"/>
                <a:gd name="T42" fmla="*/ 124 w 1090"/>
                <a:gd name="T43" fmla="*/ 512 h 650"/>
                <a:gd name="T44" fmla="*/ 107 w 1090"/>
                <a:gd name="T45" fmla="*/ 467 h 650"/>
                <a:gd name="T46" fmla="*/ 107 w 1090"/>
                <a:gd name="T47" fmla="*/ 433 h 650"/>
                <a:gd name="T48" fmla="*/ 74 w 1090"/>
                <a:gd name="T49" fmla="*/ 401 h 650"/>
                <a:gd name="T50" fmla="*/ 63 w 1090"/>
                <a:gd name="T51" fmla="*/ 367 h 650"/>
                <a:gd name="T52" fmla="*/ 34 w 1090"/>
                <a:gd name="T53" fmla="*/ 319 h 650"/>
                <a:gd name="T54" fmla="*/ 44 w 1090"/>
                <a:gd name="T55" fmla="*/ 277 h 650"/>
                <a:gd name="T56" fmla="*/ 17 w 1090"/>
                <a:gd name="T57" fmla="*/ 240 h 650"/>
                <a:gd name="T58" fmla="*/ 14 w 1090"/>
                <a:gd name="T59" fmla="*/ 216 h 650"/>
                <a:gd name="T60" fmla="*/ 14 w 1090"/>
                <a:gd name="T61" fmla="*/ 141 h 650"/>
                <a:gd name="T62" fmla="*/ 24 w 1090"/>
                <a:gd name="T63" fmla="*/ 111 h 650"/>
                <a:gd name="T64" fmla="*/ 7 w 1090"/>
                <a:gd name="T65" fmla="*/ 71 h 650"/>
                <a:gd name="T66" fmla="*/ 7 w 1090"/>
                <a:gd name="T67" fmla="*/ 39 h 650"/>
                <a:gd name="T68" fmla="*/ 14 w 1090"/>
                <a:gd name="T69" fmla="*/ 23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90"/>
                <a:gd name="T106" fmla="*/ 0 h 650"/>
                <a:gd name="T107" fmla="*/ 1090 w 1090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90" h="650">
                  <a:moveTo>
                    <a:pt x="24" y="23"/>
                  </a:moveTo>
                  <a:lnTo>
                    <a:pt x="886" y="0"/>
                  </a:lnTo>
                  <a:lnTo>
                    <a:pt x="896" y="23"/>
                  </a:lnTo>
                  <a:lnTo>
                    <a:pt x="916" y="42"/>
                  </a:lnTo>
                  <a:lnTo>
                    <a:pt x="913" y="53"/>
                  </a:lnTo>
                  <a:lnTo>
                    <a:pt x="899" y="71"/>
                  </a:lnTo>
                  <a:lnTo>
                    <a:pt x="909" y="99"/>
                  </a:lnTo>
                  <a:lnTo>
                    <a:pt x="926" y="156"/>
                  </a:lnTo>
                  <a:lnTo>
                    <a:pt x="977" y="174"/>
                  </a:lnTo>
                  <a:lnTo>
                    <a:pt x="993" y="187"/>
                  </a:lnTo>
                  <a:lnTo>
                    <a:pt x="1000" y="204"/>
                  </a:lnTo>
                  <a:lnTo>
                    <a:pt x="1007" y="216"/>
                  </a:lnTo>
                  <a:lnTo>
                    <a:pt x="1043" y="237"/>
                  </a:lnTo>
                  <a:lnTo>
                    <a:pt x="1047" y="256"/>
                  </a:lnTo>
                  <a:lnTo>
                    <a:pt x="1077" y="274"/>
                  </a:lnTo>
                  <a:lnTo>
                    <a:pt x="1090" y="309"/>
                  </a:lnTo>
                  <a:lnTo>
                    <a:pt x="1090" y="328"/>
                  </a:lnTo>
                  <a:lnTo>
                    <a:pt x="1077" y="349"/>
                  </a:lnTo>
                  <a:lnTo>
                    <a:pt x="1067" y="358"/>
                  </a:lnTo>
                  <a:lnTo>
                    <a:pt x="1067" y="376"/>
                  </a:lnTo>
                  <a:lnTo>
                    <a:pt x="1037" y="406"/>
                  </a:lnTo>
                  <a:lnTo>
                    <a:pt x="1007" y="415"/>
                  </a:lnTo>
                  <a:lnTo>
                    <a:pt x="1000" y="424"/>
                  </a:lnTo>
                  <a:lnTo>
                    <a:pt x="963" y="424"/>
                  </a:lnTo>
                  <a:lnTo>
                    <a:pt x="946" y="433"/>
                  </a:lnTo>
                  <a:lnTo>
                    <a:pt x="936" y="454"/>
                  </a:lnTo>
                  <a:lnTo>
                    <a:pt x="940" y="472"/>
                  </a:lnTo>
                  <a:lnTo>
                    <a:pt x="960" y="491"/>
                  </a:lnTo>
                  <a:lnTo>
                    <a:pt x="966" y="506"/>
                  </a:lnTo>
                  <a:lnTo>
                    <a:pt x="960" y="536"/>
                  </a:lnTo>
                  <a:lnTo>
                    <a:pt x="933" y="586"/>
                  </a:lnTo>
                  <a:lnTo>
                    <a:pt x="907" y="602"/>
                  </a:lnTo>
                  <a:lnTo>
                    <a:pt x="899" y="617"/>
                  </a:lnTo>
                  <a:lnTo>
                    <a:pt x="899" y="635"/>
                  </a:lnTo>
                  <a:lnTo>
                    <a:pt x="889" y="650"/>
                  </a:lnTo>
                  <a:lnTo>
                    <a:pt x="836" y="605"/>
                  </a:lnTo>
                  <a:lnTo>
                    <a:pt x="144" y="623"/>
                  </a:lnTo>
                  <a:lnTo>
                    <a:pt x="137" y="614"/>
                  </a:lnTo>
                  <a:lnTo>
                    <a:pt x="131" y="593"/>
                  </a:lnTo>
                  <a:lnTo>
                    <a:pt x="137" y="575"/>
                  </a:lnTo>
                  <a:lnTo>
                    <a:pt x="124" y="560"/>
                  </a:lnTo>
                  <a:lnTo>
                    <a:pt x="117" y="542"/>
                  </a:lnTo>
                  <a:lnTo>
                    <a:pt x="131" y="527"/>
                  </a:lnTo>
                  <a:lnTo>
                    <a:pt x="124" y="512"/>
                  </a:lnTo>
                  <a:lnTo>
                    <a:pt x="101" y="500"/>
                  </a:lnTo>
                  <a:lnTo>
                    <a:pt x="107" y="467"/>
                  </a:lnTo>
                  <a:lnTo>
                    <a:pt x="111" y="452"/>
                  </a:lnTo>
                  <a:lnTo>
                    <a:pt x="107" y="433"/>
                  </a:lnTo>
                  <a:lnTo>
                    <a:pt x="80" y="418"/>
                  </a:lnTo>
                  <a:lnTo>
                    <a:pt x="74" y="401"/>
                  </a:lnTo>
                  <a:lnTo>
                    <a:pt x="80" y="386"/>
                  </a:lnTo>
                  <a:lnTo>
                    <a:pt x="63" y="367"/>
                  </a:lnTo>
                  <a:lnTo>
                    <a:pt x="51" y="334"/>
                  </a:lnTo>
                  <a:lnTo>
                    <a:pt x="34" y="319"/>
                  </a:lnTo>
                  <a:lnTo>
                    <a:pt x="44" y="292"/>
                  </a:lnTo>
                  <a:lnTo>
                    <a:pt x="44" y="277"/>
                  </a:lnTo>
                  <a:lnTo>
                    <a:pt x="20" y="264"/>
                  </a:lnTo>
                  <a:lnTo>
                    <a:pt x="17" y="240"/>
                  </a:lnTo>
                  <a:lnTo>
                    <a:pt x="20" y="235"/>
                  </a:lnTo>
                  <a:lnTo>
                    <a:pt x="14" y="216"/>
                  </a:lnTo>
                  <a:lnTo>
                    <a:pt x="0" y="177"/>
                  </a:lnTo>
                  <a:lnTo>
                    <a:pt x="14" y="141"/>
                  </a:lnTo>
                  <a:lnTo>
                    <a:pt x="10" y="123"/>
                  </a:lnTo>
                  <a:lnTo>
                    <a:pt x="24" y="111"/>
                  </a:lnTo>
                  <a:lnTo>
                    <a:pt x="17" y="81"/>
                  </a:lnTo>
                  <a:lnTo>
                    <a:pt x="7" y="71"/>
                  </a:lnTo>
                  <a:lnTo>
                    <a:pt x="14" y="51"/>
                  </a:lnTo>
                  <a:lnTo>
                    <a:pt x="7" y="39"/>
                  </a:lnTo>
                  <a:lnTo>
                    <a:pt x="0" y="27"/>
                  </a:lnTo>
                  <a:lnTo>
                    <a:pt x="14" y="23"/>
                  </a:lnTo>
                  <a:lnTo>
                    <a:pt x="24" y="2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6" name="Freeform 88"/>
            <p:cNvSpPr>
              <a:spLocks noChangeAspect="1"/>
            </p:cNvSpPr>
            <p:nvPr/>
          </p:nvSpPr>
          <p:spPr bwMode="auto">
            <a:xfrm>
              <a:off x="6268" y="3657"/>
              <a:ext cx="1090" cy="650"/>
            </a:xfrm>
            <a:custGeom>
              <a:avLst/>
              <a:gdLst>
                <a:gd name="T0" fmla="*/ 886 w 1090"/>
                <a:gd name="T1" fmla="*/ 0 h 650"/>
                <a:gd name="T2" fmla="*/ 916 w 1090"/>
                <a:gd name="T3" fmla="*/ 42 h 650"/>
                <a:gd name="T4" fmla="*/ 900 w 1090"/>
                <a:gd name="T5" fmla="*/ 72 h 650"/>
                <a:gd name="T6" fmla="*/ 927 w 1090"/>
                <a:gd name="T7" fmla="*/ 156 h 650"/>
                <a:gd name="T8" fmla="*/ 993 w 1090"/>
                <a:gd name="T9" fmla="*/ 186 h 650"/>
                <a:gd name="T10" fmla="*/ 1007 w 1090"/>
                <a:gd name="T11" fmla="*/ 216 h 650"/>
                <a:gd name="T12" fmla="*/ 1047 w 1090"/>
                <a:gd name="T13" fmla="*/ 256 h 650"/>
                <a:gd name="T14" fmla="*/ 1090 w 1090"/>
                <a:gd name="T15" fmla="*/ 309 h 650"/>
                <a:gd name="T16" fmla="*/ 1077 w 1090"/>
                <a:gd name="T17" fmla="*/ 349 h 650"/>
                <a:gd name="T18" fmla="*/ 1067 w 1090"/>
                <a:gd name="T19" fmla="*/ 375 h 650"/>
                <a:gd name="T20" fmla="*/ 1007 w 1090"/>
                <a:gd name="T21" fmla="*/ 416 h 650"/>
                <a:gd name="T22" fmla="*/ 963 w 1090"/>
                <a:gd name="T23" fmla="*/ 425 h 650"/>
                <a:gd name="T24" fmla="*/ 937 w 1090"/>
                <a:gd name="T25" fmla="*/ 454 h 650"/>
                <a:gd name="T26" fmla="*/ 960 w 1090"/>
                <a:gd name="T27" fmla="*/ 491 h 650"/>
                <a:gd name="T28" fmla="*/ 960 w 1090"/>
                <a:gd name="T29" fmla="*/ 536 h 650"/>
                <a:gd name="T30" fmla="*/ 907 w 1090"/>
                <a:gd name="T31" fmla="*/ 602 h 650"/>
                <a:gd name="T32" fmla="*/ 900 w 1090"/>
                <a:gd name="T33" fmla="*/ 635 h 650"/>
                <a:gd name="T34" fmla="*/ 837 w 1090"/>
                <a:gd name="T35" fmla="*/ 605 h 650"/>
                <a:gd name="T36" fmla="*/ 138 w 1090"/>
                <a:gd name="T37" fmla="*/ 614 h 650"/>
                <a:gd name="T38" fmla="*/ 138 w 1090"/>
                <a:gd name="T39" fmla="*/ 575 h 650"/>
                <a:gd name="T40" fmla="*/ 118 w 1090"/>
                <a:gd name="T41" fmla="*/ 542 h 650"/>
                <a:gd name="T42" fmla="*/ 124 w 1090"/>
                <a:gd name="T43" fmla="*/ 512 h 650"/>
                <a:gd name="T44" fmla="*/ 108 w 1090"/>
                <a:gd name="T45" fmla="*/ 467 h 650"/>
                <a:gd name="T46" fmla="*/ 108 w 1090"/>
                <a:gd name="T47" fmla="*/ 433 h 650"/>
                <a:gd name="T48" fmla="*/ 74 w 1090"/>
                <a:gd name="T49" fmla="*/ 400 h 650"/>
                <a:gd name="T50" fmla="*/ 64 w 1090"/>
                <a:gd name="T51" fmla="*/ 367 h 650"/>
                <a:gd name="T52" fmla="*/ 34 w 1090"/>
                <a:gd name="T53" fmla="*/ 319 h 650"/>
                <a:gd name="T54" fmla="*/ 44 w 1090"/>
                <a:gd name="T55" fmla="*/ 277 h 650"/>
                <a:gd name="T56" fmla="*/ 17 w 1090"/>
                <a:gd name="T57" fmla="*/ 241 h 650"/>
                <a:gd name="T58" fmla="*/ 14 w 1090"/>
                <a:gd name="T59" fmla="*/ 216 h 650"/>
                <a:gd name="T60" fmla="*/ 14 w 1090"/>
                <a:gd name="T61" fmla="*/ 142 h 650"/>
                <a:gd name="T62" fmla="*/ 24 w 1090"/>
                <a:gd name="T63" fmla="*/ 111 h 650"/>
                <a:gd name="T64" fmla="*/ 8 w 1090"/>
                <a:gd name="T65" fmla="*/ 72 h 650"/>
                <a:gd name="T66" fmla="*/ 8 w 1090"/>
                <a:gd name="T67" fmla="*/ 39 h 650"/>
                <a:gd name="T68" fmla="*/ 14 w 1090"/>
                <a:gd name="T69" fmla="*/ 23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90"/>
                <a:gd name="T106" fmla="*/ 0 h 650"/>
                <a:gd name="T107" fmla="*/ 1090 w 1090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90" h="650">
                  <a:moveTo>
                    <a:pt x="24" y="23"/>
                  </a:moveTo>
                  <a:lnTo>
                    <a:pt x="886" y="0"/>
                  </a:lnTo>
                  <a:lnTo>
                    <a:pt x="896" y="23"/>
                  </a:lnTo>
                  <a:lnTo>
                    <a:pt x="916" y="42"/>
                  </a:lnTo>
                  <a:lnTo>
                    <a:pt x="913" y="54"/>
                  </a:lnTo>
                  <a:lnTo>
                    <a:pt x="900" y="72"/>
                  </a:lnTo>
                  <a:lnTo>
                    <a:pt x="910" y="99"/>
                  </a:lnTo>
                  <a:lnTo>
                    <a:pt x="927" y="156"/>
                  </a:lnTo>
                  <a:lnTo>
                    <a:pt x="977" y="174"/>
                  </a:lnTo>
                  <a:lnTo>
                    <a:pt x="993" y="186"/>
                  </a:lnTo>
                  <a:lnTo>
                    <a:pt x="1000" y="204"/>
                  </a:lnTo>
                  <a:lnTo>
                    <a:pt x="1007" y="216"/>
                  </a:lnTo>
                  <a:lnTo>
                    <a:pt x="1043" y="237"/>
                  </a:lnTo>
                  <a:lnTo>
                    <a:pt x="1047" y="256"/>
                  </a:lnTo>
                  <a:lnTo>
                    <a:pt x="1077" y="274"/>
                  </a:lnTo>
                  <a:lnTo>
                    <a:pt x="1090" y="309"/>
                  </a:lnTo>
                  <a:lnTo>
                    <a:pt x="1090" y="327"/>
                  </a:lnTo>
                  <a:lnTo>
                    <a:pt x="1077" y="349"/>
                  </a:lnTo>
                  <a:lnTo>
                    <a:pt x="1067" y="358"/>
                  </a:lnTo>
                  <a:lnTo>
                    <a:pt x="1067" y="375"/>
                  </a:lnTo>
                  <a:lnTo>
                    <a:pt x="1037" y="406"/>
                  </a:lnTo>
                  <a:lnTo>
                    <a:pt x="1007" y="416"/>
                  </a:lnTo>
                  <a:lnTo>
                    <a:pt x="1000" y="425"/>
                  </a:lnTo>
                  <a:lnTo>
                    <a:pt x="963" y="425"/>
                  </a:lnTo>
                  <a:lnTo>
                    <a:pt x="946" y="433"/>
                  </a:lnTo>
                  <a:lnTo>
                    <a:pt x="937" y="454"/>
                  </a:lnTo>
                  <a:lnTo>
                    <a:pt x="940" y="472"/>
                  </a:lnTo>
                  <a:lnTo>
                    <a:pt x="960" y="491"/>
                  </a:lnTo>
                  <a:lnTo>
                    <a:pt x="967" y="506"/>
                  </a:lnTo>
                  <a:lnTo>
                    <a:pt x="960" y="536"/>
                  </a:lnTo>
                  <a:lnTo>
                    <a:pt x="933" y="587"/>
                  </a:lnTo>
                  <a:lnTo>
                    <a:pt x="907" y="602"/>
                  </a:lnTo>
                  <a:lnTo>
                    <a:pt x="900" y="617"/>
                  </a:lnTo>
                  <a:lnTo>
                    <a:pt x="900" y="635"/>
                  </a:lnTo>
                  <a:lnTo>
                    <a:pt x="890" y="650"/>
                  </a:lnTo>
                  <a:lnTo>
                    <a:pt x="837" y="605"/>
                  </a:lnTo>
                  <a:lnTo>
                    <a:pt x="145" y="623"/>
                  </a:lnTo>
                  <a:lnTo>
                    <a:pt x="138" y="614"/>
                  </a:lnTo>
                  <a:lnTo>
                    <a:pt x="131" y="593"/>
                  </a:lnTo>
                  <a:lnTo>
                    <a:pt x="138" y="575"/>
                  </a:lnTo>
                  <a:lnTo>
                    <a:pt x="124" y="560"/>
                  </a:lnTo>
                  <a:lnTo>
                    <a:pt x="118" y="542"/>
                  </a:lnTo>
                  <a:lnTo>
                    <a:pt x="131" y="527"/>
                  </a:lnTo>
                  <a:lnTo>
                    <a:pt x="124" y="512"/>
                  </a:lnTo>
                  <a:lnTo>
                    <a:pt x="101" y="499"/>
                  </a:lnTo>
                  <a:lnTo>
                    <a:pt x="108" y="467"/>
                  </a:lnTo>
                  <a:lnTo>
                    <a:pt x="111" y="452"/>
                  </a:lnTo>
                  <a:lnTo>
                    <a:pt x="108" y="433"/>
                  </a:lnTo>
                  <a:lnTo>
                    <a:pt x="81" y="418"/>
                  </a:lnTo>
                  <a:lnTo>
                    <a:pt x="74" y="400"/>
                  </a:lnTo>
                  <a:lnTo>
                    <a:pt x="81" y="385"/>
                  </a:lnTo>
                  <a:lnTo>
                    <a:pt x="64" y="367"/>
                  </a:lnTo>
                  <a:lnTo>
                    <a:pt x="51" y="334"/>
                  </a:lnTo>
                  <a:lnTo>
                    <a:pt x="34" y="319"/>
                  </a:lnTo>
                  <a:lnTo>
                    <a:pt x="44" y="292"/>
                  </a:lnTo>
                  <a:lnTo>
                    <a:pt x="44" y="277"/>
                  </a:lnTo>
                  <a:lnTo>
                    <a:pt x="20" y="264"/>
                  </a:lnTo>
                  <a:lnTo>
                    <a:pt x="17" y="241"/>
                  </a:lnTo>
                  <a:lnTo>
                    <a:pt x="20" y="234"/>
                  </a:lnTo>
                  <a:lnTo>
                    <a:pt x="14" y="216"/>
                  </a:lnTo>
                  <a:lnTo>
                    <a:pt x="0" y="177"/>
                  </a:lnTo>
                  <a:lnTo>
                    <a:pt x="14" y="142"/>
                  </a:lnTo>
                  <a:lnTo>
                    <a:pt x="10" y="123"/>
                  </a:lnTo>
                  <a:lnTo>
                    <a:pt x="24" y="111"/>
                  </a:lnTo>
                  <a:lnTo>
                    <a:pt x="17" y="81"/>
                  </a:lnTo>
                  <a:lnTo>
                    <a:pt x="8" y="72"/>
                  </a:lnTo>
                  <a:lnTo>
                    <a:pt x="14" y="50"/>
                  </a:lnTo>
                  <a:lnTo>
                    <a:pt x="8" y="39"/>
                  </a:lnTo>
                  <a:lnTo>
                    <a:pt x="0" y="26"/>
                  </a:lnTo>
                  <a:lnTo>
                    <a:pt x="14" y="23"/>
                  </a:lnTo>
                  <a:lnTo>
                    <a:pt x="24" y="2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7" name="Freeform 89"/>
            <p:cNvSpPr>
              <a:spLocks noChangeAspect="1"/>
            </p:cNvSpPr>
            <p:nvPr/>
          </p:nvSpPr>
          <p:spPr bwMode="auto">
            <a:xfrm>
              <a:off x="6268" y="3657"/>
              <a:ext cx="1090" cy="650"/>
            </a:xfrm>
            <a:custGeom>
              <a:avLst/>
              <a:gdLst>
                <a:gd name="T0" fmla="*/ 886 w 1090"/>
                <a:gd name="T1" fmla="*/ 0 h 650"/>
                <a:gd name="T2" fmla="*/ 916 w 1090"/>
                <a:gd name="T3" fmla="*/ 42 h 650"/>
                <a:gd name="T4" fmla="*/ 900 w 1090"/>
                <a:gd name="T5" fmla="*/ 72 h 650"/>
                <a:gd name="T6" fmla="*/ 927 w 1090"/>
                <a:gd name="T7" fmla="*/ 156 h 650"/>
                <a:gd name="T8" fmla="*/ 993 w 1090"/>
                <a:gd name="T9" fmla="*/ 186 h 650"/>
                <a:gd name="T10" fmla="*/ 1007 w 1090"/>
                <a:gd name="T11" fmla="*/ 216 h 650"/>
                <a:gd name="T12" fmla="*/ 1047 w 1090"/>
                <a:gd name="T13" fmla="*/ 256 h 650"/>
                <a:gd name="T14" fmla="*/ 1090 w 1090"/>
                <a:gd name="T15" fmla="*/ 309 h 650"/>
                <a:gd name="T16" fmla="*/ 1077 w 1090"/>
                <a:gd name="T17" fmla="*/ 349 h 650"/>
                <a:gd name="T18" fmla="*/ 1067 w 1090"/>
                <a:gd name="T19" fmla="*/ 375 h 650"/>
                <a:gd name="T20" fmla="*/ 1007 w 1090"/>
                <a:gd name="T21" fmla="*/ 416 h 650"/>
                <a:gd name="T22" fmla="*/ 963 w 1090"/>
                <a:gd name="T23" fmla="*/ 425 h 650"/>
                <a:gd name="T24" fmla="*/ 937 w 1090"/>
                <a:gd name="T25" fmla="*/ 454 h 650"/>
                <a:gd name="T26" fmla="*/ 960 w 1090"/>
                <a:gd name="T27" fmla="*/ 491 h 650"/>
                <a:gd name="T28" fmla="*/ 960 w 1090"/>
                <a:gd name="T29" fmla="*/ 536 h 650"/>
                <a:gd name="T30" fmla="*/ 907 w 1090"/>
                <a:gd name="T31" fmla="*/ 602 h 650"/>
                <a:gd name="T32" fmla="*/ 900 w 1090"/>
                <a:gd name="T33" fmla="*/ 635 h 650"/>
                <a:gd name="T34" fmla="*/ 837 w 1090"/>
                <a:gd name="T35" fmla="*/ 605 h 650"/>
                <a:gd name="T36" fmla="*/ 138 w 1090"/>
                <a:gd name="T37" fmla="*/ 614 h 650"/>
                <a:gd name="T38" fmla="*/ 138 w 1090"/>
                <a:gd name="T39" fmla="*/ 575 h 650"/>
                <a:gd name="T40" fmla="*/ 118 w 1090"/>
                <a:gd name="T41" fmla="*/ 542 h 650"/>
                <a:gd name="T42" fmla="*/ 124 w 1090"/>
                <a:gd name="T43" fmla="*/ 512 h 650"/>
                <a:gd name="T44" fmla="*/ 108 w 1090"/>
                <a:gd name="T45" fmla="*/ 467 h 650"/>
                <a:gd name="T46" fmla="*/ 108 w 1090"/>
                <a:gd name="T47" fmla="*/ 433 h 650"/>
                <a:gd name="T48" fmla="*/ 74 w 1090"/>
                <a:gd name="T49" fmla="*/ 400 h 650"/>
                <a:gd name="T50" fmla="*/ 64 w 1090"/>
                <a:gd name="T51" fmla="*/ 367 h 650"/>
                <a:gd name="T52" fmla="*/ 34 w 1090"/>
                <a:gd name="T53" fmla="*/ 319 h 650"/>
                <a:gd name="T54" fmla="*/ 44 w 1090"/>
                <a:gd name="T55" fmla="*/ 277 h 650"/>
                <a:gd name="T56" fmla="*/ 17 w 1090"/>
                <a:gd name="T57" fmla="*/ 241 h 650"/>
                <a:gd name="T58" fmla="*/ 14 w 1090"/>
                <a:gd name="T59" fmla="*/ 216 h 650"/>
                <a:gd name="T60" fmla="*/ 14 w 1090"/>
                <a:gd name="T61" fmla="*/ 142 h 650"/>
                <a:gd name="T62" fmla="*/ 24 w 1090"/>
                <a:gd name="T63" fmla="*/ 111 h 650"/>
                <a:gd name="T64" fmla="*/ 8 w 1090"/>
                <a:gd name="T65" fmla="*/ 72 h 650"/>
                <a:gd name="T66" fmla="*/ 8 w 1090"/>
                <a:gd name="T67" fmla="*/ 39 h 650"/>
                <a:gd name="T68" fmla="*/ 14 w 1090"/>
                <a:gd name="T69" fmla="*/ 23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90"/>
                <a:gd name="T106" fmla="*/ 0 h 650"/>
                <a:gd name="T107" fmla="*/ 1090 w 1090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90" h="650">
                  <a:moveTo>
                    <a:pt x="24" y="23"/>
                  </a:moveTo>
                  <a:lnTo>
                    <a:pt x="886" y="0"/>
                  </a:lnTo>
                  <a:lnTo>
                    <a:pt x="896" y="23"/>
                  </a:lnTo>
                  <a:lnTo>
                    <a:pt x="916" y="42"/>
                  </a:lnTo>
                  <a:lnTo>
                    <a:pt x="913" y="54"/>
                  </a:lnTo>
                  <a:lnTo>
                    <a:pt x="900" y="72"/>
                  </a:lnTo>
                  <a:lnTo>
                    <a:pt x="910" y="99"/>
                  </a:lnTo>
                  <a:lnTo>
                    <a:pt x="927" y="156"/>
                  </a:lnTo>
                  <a:lnTo>
                    <a:pt x="977" y="174"/>
                  </a:lnTo>
                  <a:lnTo>
                    <a:pt x="993" y="186"/>
                  </a:lnTo>
                  <a:lnTo>
                    <a:pt x="1000" y="204"/>
                  </a:lnTo>
                  <a:lnTo>
                    <a:pt x="1007" y="216"/>
                  </a:lnTo>
                  <a:lnTo>
                    <a:pt x="1043" y="237"/>
                  </a:lnTo>
                  <a:lnTo>
                    <a:pt x="1047" y="256"/>
                  </a:lnTo>
                  <a:lnTo>
                    <a:pt x="1077" y="274"/>
                  </a:lnTo>
                  <a:lnTo>
                    <a:pt x="1090" y="309"/>
                  </a:lnTo>
                  <a:lnTo>
                    <a:pt x="1090" y="327"/>
                  </a:lnTo>
                  <a:lnTo>
                    <a:pt x="1077" y="349"/>
                  </a:lnTo>
                  <a:lnTo>
                    <a:pt x="1067" y="358"/>
                  </a:lnTo>
                  <a:lnTo>
                    <a:pt x="1067" y="375"/>
                  </a:lnTo>
                  <a:lnTo>
                    <a:pt x="1037" y="406"/>
                  </a:lnTo>
                  <a:lnTo>
                    <a:pt x="1007" y="416"/>
                  </a:lnTo>
                  <a:lnTo>
                    <a:pt x="1000" y="425"/>
                  </a:lnTo>
                  <a:lnTo>
                    <a:pt x="963" y="425"/>
                  </a:lnTo>
                  <a:lnTo>
                    <a:pt x="946" y="433"/>
                  </a:lnTo>
                  <a:lnTo>
                    <a:pt x="937" y="454"/>
                  </a:lnTo>
                  <a:lnTo>
                    <a:pt x="940" y="472"/>
                  </a:lnTo>
                  <a:lnTo>
                    <a:pt x="960" y="491"/>
                  </a:lnTo>
                  <a:lnTo>
                    <a:pt x="967" y="506"/>
                  </a:lnTo>
                  <a:lnTo>
                    <a:pt x="960" y="536"/>
                  </a:lnTo>
                  <a:lnTo>
                    <a:pt x="933" y="587"/>
                  </a:lnTo>
                  <a:lnTo>
                    <a:pt x="907" y="602"/>
                  </a:lnTo>
                  <a:lnTo>
                    <a:pt x="900" y="617"/>
                  </a:lnTo>
                  <a:lnTo>
                    <a:pt x="900" y="635"/>
                  </a:lnTo>
                  <a:lnTo>
                    <a:pt x="890" y="650"/>
                  </a:lnTo>
                  <a:lnTo>
                    <a:pt x="837" y="605"/>
                  </a:lnTo>
                  <a:lnTo>
                    <a:pt x="145" y="623"/>
                  </a:lnTo>
                  <a:lnTo>
                    <a:pt x="138" y="614"/>
                  </a:lnTo>
                  <a:lnTo>
                    <a:pt x="131" y="593"/>
                  </a:lnTo>
                  <a:lnTo>
                    <a:pt x="138" y="575"/>
                  </a:lnTo>
                  <a:lnTo>
                    <a:pt x="124" y="560"/>
                  </a:lnTo>
                  <a:lnTo>
                    <a:pt x="118" y="542"/>
                  </a:lnTo>
                  <a:lnTo>
                    <a:pt x="131" y="527"/>
                  </a:lnTo>
                  <a:lnTo>
                    <a:pt x="124" y="512"/>
                  </a:lnTo>
                  <a:lnTo>
                    <a:pt x="101" y="499"/>
                  </a:lnTo>
                  <a:lnTo>
                    <a:pt x="108" y="467"/>
                  </a:lnTo>
                  <a:lnTo>
                    <a:pt x="111" y="452"/>
                  </a:lnTo>
                  <a:lnTo>
                    <a:pt x="108" y="433"/>
                  </a:lnTo>
                  <a:lnTo>
                    <a:pt x="81" y="418"/>
                  </a:lnTo>
                  <a:lnTo>
                    <a:pt x="74" y="400"/>
                  </a:lnTo>
                  <a:lnTo>
                    <a:pt x="81" y="385"/>
                  </a:lnTo>
                  <a:lnTo>
                    <a:pt x="64" y="367"/>
                  </a:lnTo>
                  <a:lnTo>
                    <a:pt x="51" y="334"/>
                  </a:lnTo>
                  <a:lnTo>
                    <a:pt x="34" y="319"/>
                  </a:lnTo>
                  <a:lnTo>
                    <a:pt x="44" y="292"/>
                  </a:lnTo>
                  <a:lnTo>
                    <a:pt x="44" y="277"/>
                  </a:lnTo>
                  <a:lnTo>
                    <a:pt x="20" y="264"/>
                  </a:lnTo>
                  <a:lnTo>
                    <a:pt x="17" y="241"/>
                  </a:lnTo>
                  <a:lnTo>
                    <a:pt x="20" y="234"/>
                  </a:lnTo>
                  <a:lnTo>
                    <a:pt x="14" y="216"/>
                  </a:lnTo>
                  <a:lnTo>
                    <a:pt x="0" y="177"/>
                  </a:lnTo>
                  <a:lnTo>
                    <a:pt x="14" y="142"/>
                  </a:lnTo>
                  <a:lnTo>
                    <a:pt x="10" y="123"/>
                  </a:lnTo>
                  <a:lnTo>
                    <a:pt x="24" y="111"/>
                  </a:lnTo>
                  <a:lnTo>
                    <a:pt x="17" y="81"/>
                  </a:lnTo>
                  <a:lnTo>
                    <a:pt x="8" y="72"/>
                  </a:lnTo>
                  <a:lnTo>
                    <a:pt x="14" y="50"/>
                  </a:lnTo>
                  <a:lnTo>
                    <a:pt x="8" y="39"/>
                  </a:lnTo>
                  <a:lnTo>
                    <a:pt x="0" y="26"/>
                  </a:lnTo>
                  <a:lnTo>
                    <a:pt x="14" y="23"/>
                  </a:lnTo>
                  <a:lnTo>
                    <a:pt x="24" y="2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8" name="Freeform 90"/>
            <p:cNvSpPr>
              <a:spLocks noChangeAspect="1"/>
            </p:cNvSpPr>
            <p:nvPr/>
          </p:nvSpPr>
          <p:spPr bwMode="auto">
            <a:xfrm>
              <a:off x="6411" y="4262"/>
              <a:ext cx="1214" cy="951"/>
            </a:xfrm>
            <a:custGeom>
              <a:avLst/>
              <a:gdLst>
                <a:gd name="T0" fmla="*/ 1021 w 1214"/>
                <a:gd name="T1" fmla="*/ 842 h 951"/>
                <a:gd name="T2" fmla="*/ 1034 w 1214"/>
                <a:gd name="T3" fmla="*/ 860 h 951"/>
                <a:gd name="T4" fmla="*/ 1037 w 1214"/>
                <a:gd name="T5" fmla="*/ 894 h 951"/>
                <a:gd name="T6" fmla="*/ 991 w 1214"/>
                <a:gd name="T7" fmla="*/ 936 h 951"/>
                <a:gd name="T8" fmla="*/ 1111 w 1214"/>
                <a:gd name="T9" fmla="*/ 942 h 951"/>
                <a:gd name="T10" fmla="*/ 1118 w 1214"/>
                <a:gd name="T11" fmla="*/ 899 h 951"/>
                <a:gd name="T12" fmla="*/ 1141 w 1214"/>
                <a:gd name="T13" fmla="*/ 836 h 951"/>
                <a:gd name="T14" fmla="*/ 1174 w 1214"/>
                <a:gd name="T15" fmla="*/ 812 h 951"/>
                <a:gd name="T16" fmla="*/ 1195 w 1214"/>
                <a:gd name="T17" fmla="*/ 809 h 951"/>
                <a:gd name="T18" fmla="*/ 1207 w 1214"/>
                <a:gd name="T19" fmla="*/ 737 h 951"/>
                <a:gd name="T20" fmla="*/ 1191 w 1214"/>
                <a:gd name="T21" fmla="*/ 731 h 951"/>
                <a:gd name="T22" fmla="*/ 1185 w 1214"/>
                <a:gd name="T23" fmla="*/ 719 h 951"/>
                <a:gd name="T24" fmla="*/ 1171 w 1214"/>
                <a:gd name="T25" fmla="*/ 731 h 951"/>
                <a:gd name="T26" fmla="*/ 1124 w 1214"/>
                <a:gd name="T27" fmla="*/ 676 h 951"/>
                <a:gd name="T28" fmla="*/ 1141 w 1214"/>
                <a:gd name="T29" fmla="*/ 656 h 951"/>
                <a:gd name="T30" fmla="*/ 1124 w 1214"/>
                <a:gd name="T31" fmla="*/ 628 h 951"/>
                <a:gd name="T32" fmla="*/ 1064 w 1214"/>
                <a:gd name="T33" fmla="*/ 552 h 951"/>
                <a:gd name="T34" fmla="*/ 987 w 1214"/>
                <a:gd name="T35" fmla="*/ 516 h 951"/>
                <a:gd name="T36" fmla="*/ 947 w 1214"/>
                <a:gd name="T37" fmla="*/ 465 h 951"/>
                <a:gd name="T38" fmla="*/ 987 w 1214"/>
                <a:gd name="T39" fmla="*/ 417 h 951"/>
                <a:gd name="T40" fmla="*/ 991 w 1214"/>
                <a:gd name="T41" fmla="*/ 362 h 951"/>
                <a:gd name="T42" fmla="*/ 940 w 1214"/>
                <a:gd name="T43" fmla="*/ 330 h 951"/>
                <a:gd name="T44" fmla="*/ 910 w 1214"/>
                <a:gd name="T45" fmla="*/ 354 h 951"/>
                <a:gd name="T46" fmla="*/ 870 w 1214"/>
                <a:gd name="T47" fmla="*/ 269 h 951"/>
                <a:gd name="T48" fmla="*/ 808 w 1214"/>
                <a:gd name="T49" fmla="*/ 220 h 951"/>
                <a:gd name="T50" fmla="*/ 750 w 1214"/>
                <a:gd name="T51" fmla="*/ 151 h 951"/>
                <a:gd name="T52" fmla="*/ 734 w 1214"/>
                <a:gd name="T53" fmla="*/ 76 h 951"/>
                <a:gd name="T54" fmla="*/ 744 w 1214"/>
                <a:gd name="T55" fmla="*/ 45 h 951"/>
                <a:gd name="T56" fmla="*/ 0 w 1214"/>
                <a:gd name="T57" fmla="*/ 18 h 951"/>
                <a:gd name="T58" fmla="*/ 30 w 1214"/>
                <a:gd name="T59" fmla="*/ 55 h 951"/>
                <a:gd name="T60" fmla="*/ 60 w 1214"/>
                <a:gd name="T61" fmla="*/ 109 h 951"/>
                <a:gd name="T62" fmla="*/ 66 w 1214"/>
                <a:gd name="T63" fmla="*/ 139 h 951"/>
                <a:gd name="T64" fmla="*/ 144 w 1214"/>
                <a:gd name="T65" fmla="*/ 197 h 951"/>
                <a:gd name="T66" fmla="*/ 117 w 1214"/>
                <a:gd name="T67" fmla="*/ 245 h 951"/>
                <a:gd name="T68" fmla="*/ 147 w 1214"/>
                <a:gd name="T69" fmla="*/ 266 h 951"/>
                <a:gd name="T70" fmla="*/ 177 w 1214"/>
                <a:gd name="T71" fmla="*/ 314 h 951"/>
                <a:gd name="T72" fmla="*/ 200 w 1214"/>
                <a:gd name="T73" fmla="*/ 323 h 951"/>
                <a:gd name="T74" fmla="*/ 207 w 1214"/>
                <a:gd name="T75" fmla="*/ 872 h 9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14"/>
                <a:gd name="T115" fmla="*/ 0 h 951"/>
                <a:gd name="T116" fmla="*/ 1214 w 1214"/>
                <a:gd name="T117" fmla="*/ 951 h 9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14" h="951">
                  <a:moveTo>
                    <a:pt x="207" y="872"/>
                  </a:moveTo>
                  <a:lnTo>
                    <a:pt x="1021" y="842"/>
                  </a:lnTo>
                  <a:lnTo>
                    <a:pt x="1017" y="851"/>
                  </a:lnTo>
                  <a:lnTo>
                    <a:pt x="1034" y="860"/>
                  </a:lnTo>
                  <a:lnTo>
                    <a:pt x="1040" y="879"/>
                  </a:lnTo>
                  <a:lnTo>
                    <a:pt x="1037" y="894"/>
                  </a:lnTo>
                  <a:lnTo>
                    <a:pt x="1014" y="912"/>
                  </a:lnTo>
                  <a:lnTo>
                    <a:pt x="991" y="936"/>
                  </a:lnTo>
                  <a:lnTo>
                    <a:pt x="987" y="951"/>
                  </a:lnTo>
                  <a:lnTo>
                    <a:pt x="1111" y="942"/>
                  </a:lnTo>
                  <a:lnTo>
                    <a:pt x="1121" y="912"/>
                  </a:lnTo>
                  <a:lnTo>
                    <a:pt x="1118" y="899"/>
                  </a:lnTo>
                  <a:lnTo>
                    <a:pt x="1128" y="867"/>
                  </a:lnTo>
                  <a:lnTo>
                    <a:pt x="1141" y="836"/>
                  </a:lnTo>
                  <a:lnTo>
                    <a:pt x="1150" y="818"/>
                  </a:lnTo>
                  <a:lnTo>
                    <a:pt x="1174" y="812"/>
                  </a:lnTo>
                  <a:lnTo>
                    <a:pt x="1185" y="815"/>
                  </a:lnTo>
                  <a:lnTo>
                    <a:pt x="1195" y="809"/>
                  </a:lnTo>
                  <a:lnTo>
                    <a:pt x="1214" y="757"/>
                  </a:lnTo>
                  <a:lnTo>
                    <a:pt x="1207" y="737"/>
                  </a:lnTo>
                  <a:lnTo>
                    <a:pt x="1197" y="731"/>
                  </a:lnTo>
                  <a:lnTo>
                    <a:pt x="1191" y="731"/>
                  </a:lnTo>
                  <a:lnTo>
                    <a:pt x="1187" y="724"/>
                  </a:lnTo>
                  <a:lnTo>
                    <a:pt x="1185" y="719"/>
                  </a:lnTo>
                  <a:lnTo>
                    <a:pt x="1171" y="719"/>
                  </a:lnTo>
                  <a:lnTo>
                    <a:pt x="1171" y="731"/>
                  </a:lnTo>
                  <a:lnTo>
                    <a:pt x="1165" y="731"/>
                  </a:lnTo>
                  <a:lnTo>
                    <a:pt x="1124" y="676"/>
                  </a:lnTo>
                  <a:lnTo>
                    <a:pt x="1128" y="667"/>
                  </a:lnTo>
                  <a:lnTo>
                    <a:pt x="1141" y="656"/>
                  </a:lnTo>
                  <a:lnTo>
                    <a:pt x="1141" y="646"/>
                  </a:lnTo>
                  <a:lnTo>
                    <a:pt x="1124" y="628"/>
                  </a:lnTo>
                  <a:lnTo>
                    <a:pt x="1114" y="592"/>
                  </a:lnTo>
                  <a:lnTo>
                    <a:pt x="1064" y="552"/>
                  </a:lnTo>
                  <a:lnTo>
                    <a:pt x="1037" y="544"/>
                  </a:lnTo>
                  <a:lnTo>
                    <a:pt x="987" y="516"/>
                  </a:lnTo>
                  <a:lnTo>
                    <a:pt x="961" y="489"/>
                  </a:lnTo>
                  <a:lnTo>
                    <a:pt x="947" y="465"/>
                  </a:lnTo>
                  <a:lnTo>
                    <a:pt x="954" y="453"/>
                  </a:lnTo>
                  <a:lnTo>
                    <a:pt x="987" y="417"/>
                  </a:lnTo>
                  <a:lnTo>
                    <a:pt x="981" y="389"/>
                  </a:lnTo>
                  <a:lnTo>
                    <a:pt x="991" y="362"/>
                  </a:lnTo>
                  <a:lnTo>
                    <a:pt x="984" y="350"/>
                  </a:lnTo>
                  <a:lnTo>
                    <a:pt x="940" y="330"/>
                  </a:lnTo>
                  <a:lnTo>
                    <a:pt x="928" y="339"/>
                  </a:lnTo>
                  <a:lnTo>
                    <a:pt x="910" y="354"/>
                  </a:lnTo>
                  <a:lnTo>
                    <a:pt x="901" y="344"/>
                  </a:lnTo>
                  <a:lnTo>
                    <a:pt x="870" y="269"/>
                  </a:lnTo>
                  <a:lnTo>
                    <a:pt x="857" y="256"/>
                  </a:lnTo>
                  <a:lnTo>
                    <a:pt x="808" y="220"/>
                  </a:lnTo>
                  <a:lnTo>
                    <a:pt x="753" y="166"/>
                  </a:lnTo>
                  <a:lnTo>
                    <a:pt x="750" y="151"/>
                  </a:lnTo>
                  <a:lnTo>
                    <a:pt x="737" y="115"/>
                  </a:lnTo>
                  <a:lnTo>
                    <a:pt x="734" y="76"/>
                  </a:lnTo>
                  <a:lnTo>
                    <a:pt x="744" y="57"/>
                  </a:lnTo>
                  <a:lnTo>
                    <a:pt x="744" y="45"/>
                  </a:lnTo>
                  <a:lnTo>
                    <a:pt x="691" y="0"/>
                  </a:lnTo>
                  <a:lnTo>
                    <a:pt x="0" y="18"/>
                  </a:lnTo>
                  <a:lnTo>
                    <a:pt x="10" y="37"/>
                  </a:lnTo>
                  <a:lnTo>
                    <a:pt x="30" y="55"/>
                  </a:lnTo>
                  <a:lnTo>
                    <a:pt x="33" y="82"/>
                  </a:lnTo>
                  <a:lnTo>
                    <a:pt x="60" y="109"/>
                  </a:lnTo>
                  <a:lnTo>
                    <a:pt x="70" y="115"/>
                  </a:lnTo>
                  <a:lnTo>
                    <a:pt x="66" y="139"/>
                  </a:lnTo>
                  <a:lnTo>
                    <a:pt x="66" y="142"/>
                  </a:lnTo>
                  <a:lnTo>
                    <a:pt x="144" y="197"/>
                  </a:lnTo>
                  <a:lnTo>
                    <a:pt x="120" y="220"/>
                  </a:lnTo>
                  <a:lnTo>
                    <a:pt x="117" y="245"/>
                  </a:lnTo>
                  <a:lnTo>
                    <a:pt x="127" y="260"/>
                  </a:lnTo>
                  <a:lnTo>
                    <a:pt x="147" y="266"/>
                  </a:lnTo>
                  <a:lnTo>
                    <a:pt x="156" y="302"/>
                  </a:lnTo>
                  <a:lnTo>
                    <a:pt x="177" y="314"/>
                  </a:lnTo>
                  <a:lnTo>
                    <a:pt x="193" y="317"/>
                  </a:lnTo>
                  <a:lnTo>
                    <a:pt x="200" y="323"/>
                  </a:lnTo>
                  <a:lnTo>
                    <a:pt x="207" y="770"/>
                  </a:lnTo>
                  <a:lnTo>
                    <a:pt x="207" y="87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09" name="Freeform 91"/>
            <p:cNvSpPr>
              <a:spLocks noChangeAspect="1"/>
            </p:cNvSpPr>
            <p:nvPr/>
          </p:nvSpPr>
          <p:spPr bwMode="auto">
            <a:xfrm>
              <a:off x="6413" y="4262"/>
              <a:ext cx="1212" cy="951"/>
            </a:xfrm>
            <a:custGeom>
              <a:avLst/>
              <a:gdLst>
                <a:gd name="T0" fmla="*/ 1019 w 1212"/>
                <a:gd name="T1" fmla="*/ 842 h 951"/>
                <a:gd name="T2" fmla="*/ 1032 w 1212"/>
                <a:gd name="T3" fmla="*/ 860 h 951"/>
                <a:gd name="T4" fmla="*/ 1035 w 1212"/>
                <a:gd name="T5" fmla="*/ 893 h 951"/>
                <a:gd name="T6" fmla="*/ 989 w 1212"/>
                <a:gd name="T7" fmla="*/ 935 h 951"/>
                <a:gd name="T8" fmla="*/ 1108 w 1212"/>
                <a:gd name="T9" fmla="*/ 942 h 951"/>
                <a:gd name="T10" fmla="*/ 1116 w 1212"/>
                <a:gd name="T11" fmla="*/ 899 h 951"/>
                <a:gd name="T12" fmla="*/ 1139 w 1212"/>
                <a:gd name="T13" fmla="*/ 836 h 951"/>
                <a:gd name="T14" fmla="*/ 1172 w 1212"/>
                <a:gd name="T15" fmla="*/ 812 h 951"/>
                <a:gd name="T16" fmla="*/ 1192 w 1212"/>
                <a:gd name="T17" fmla="*/ 809 h 951"/>
                <a:gd name="T18" fmla="*/ 1205 w 1212"/>
                <a:gd name="T19" fmla="*/ 737 h 951"/>
                <a:gd name="T20" fmla="*/ 1189 w 1212"/>
                <a:gd name="T21" fmla="*/ 730 h 951"/>
                <a:gd name="T22" fmla="*/ 1183 w 1212"/>
                <a:gd name="T23" fmla="*/ 718 h 951"/>
                <a:gd name="T24" fmla="*/ 1169 w 1212"/>
                <a:gd name="T25" fmla="*/ 730 h 951"/>
                <a:gd name="T26" fmla="*/ 1122 w 1212"/>
                <a:gd name="T27" fmla="*/ 676 h 951"/>
                <a:gd name="T28" fmla="*/ 1139 w 1212"/>
                <a:gd name="T29" fmla="*/ 655 h 951"/>
                <a:gd name="T30" fmla="*/ 1122 w 1212"/>
                <a:gd name="T31" fmla="*/ 627 h 951"/>
                <a:gd name="T32" fmla="*/ 1061 w 1212"/>
                <a:gd name="T33" fmla="*/ 552 h 951"/>
                <a:gd name="T34" fmla="*/ 986 w 1212"/>
                <a:gd name="T35" fmla="*/ 516 h 951"/>
                <a:gd name="T36" fmla="*/ 946 w 1212"/>
                <a:gd name="T37" fmla="*/ 465 h 951"/>
                <a:gd name="T38" fmla="*/ 986 w 1212"/>
                <a:gd name="T39" fmla="*/ 417 h 951"/>
                <a:gd name="T40" fmla="*/ 989 w 1212"/>
                <a:gd name="T41" fmla="*/ 362 h 951"/>
                <a:gd name="T42" fmla="*/ 939 w 1212"/>
                <a:gd name="T43" fmla="*/ 329 h 951"/>
                <a:gd name="T44" fmla="*/ 909 w 1212"/>
                <a:gd name="T45" fmla="*/ 353 h 951"/>
                <a:gd name="T46" fmla="*/ 868 w 1212"/>
                <a:gd name="T47" fmla="*/ 268 h 951"/>
                <a:gd name="T48" fmla="*/ 806 w 1212"/>
                <a:gd name="T49" fmla="*/ 220 h 951"/>
                <a:gd name="T50" fmla="*/ 748 w 1212"/>
                <a:gd name="T51" fmla="*/ 151 h 951"/>
                <a:gd name="T52" fmla="*/ 733 w 1212"/>
                <a:gd name="T53" fmla="*/ 76 h 951"/>
                <a:gd name="T54" fmla="*/ 743 w 1212"/>
                <a:gd name="T55" fmla="*/ 45 h 951"/>
                <a:gd name="T56" fmla="*/ 0 w 1212"/>
                <a:gd name="T57" fmla="*/ 18 h 951"/>
                <a:gd name="T58" fmla="*/ 30 w 1212"/>
                <a:gd name="T59" fmla="*/ 54 h 951"/>
                <a:gd name="T60" fmla="*/ 59 w 1212"/>
                <a:gd name="T61" fmla="*/ 109 h 951"/>
                <a:gd name="T62" fmla="*/ 67 w 1212"/>
                <a:gd name="T63" fmla="*/ 139 h 951"/>
                <a:gd name="T64" fmla="*/ 143 w 1212"/>
                <a:gd name="T65" fmla="*/ 196 h 951"/>
                <a:gd name="T66" fmla="*/ 116 w 1212"/>
                <a:gd name="T67" fmla="*/ 245 h 951"/>
                <a:gd name="T68" fmla="*/ 146 w 1212"/>
                <a:gd name="T69" fmla="*/ 266 h 951"/>
                <a:gd name="T70" fmla="*/ 176 w 1212"/>
                <a:gd name="T71" fmla="*/ 314 h 951"/>
                <a:gd name="T72" fmla="*/ 199 w 1212"/>
                <a:gd name="T73" fmla="*/ 323 h 951"/>
                <a:gd name="T74" fmla="*/ 206 w 1212"/>
                <a:gd name="T75" fmla="*/ 872 h 9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12"/>
                <a:gd name="T115" fmla="*/ 0 h 951"/>
                <a:gd name="T116" fmla="*/ 1212 w 1212"/>
                <a:gd name="T117" fmla="*/ 951 h 9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12" h="951">
                  <a:moveTo>
                    <a:pt x="206" y="872"/>
                  </a:moveTo>
                  <a:lnTo>
                    <a:pt x="1019" y="842"/>
                  </a:lnTo>
                  <a:lnTo>
                    <a:pt x="1015" y="851"/>
                  </a:lnTo>
                  <a:lnTo>
                    <a:pt x="1032" y="860"/>
                  </a:lnTo>
                  <a:lnTo>
                    <a:pt x="1039" y="878"/>
                  </a:lnTo>
                  <a:lnTo>
                    <a:pt x="1035" y="893"/>
                  </a:lnTo>
                  <a:lnTo>
                    <a:pt x="1012" y="912"/>
                  </a:lnTo>
                  <a:lnTo>
                    <a:pt x="989" y="935"/>
                  </a:lnTo>
                  <a:lnTo>
                    <a:pt x="986" y="951"/>
                  </a:lnTo>
                  <a:lnTo>
                    <a:pt x="1108" y="942"/>
                  </a:lnTo>
                  <a:lnTo>
                    <a:pt x="1119" y="912"/>
                  </a:lnTo>
                  <a:lnTo>
                    <a:pt x="1116" y="899"/>
                  </a:lnTo>
                  <a:lnTo>
                    <a:pt x="1125" y="867"/>
                  </a:lnTo>
                  <a:lnTo>
                    <a:pt x="1139" y="836"/>
                  </a:lnTo>
                  <a:lnTo>
                    <a:pt x="1149" y="818"/>
                  </a:lnTo>
                  <a:lnTo>
                    <a:pt x="1172" y="812"/>
                  </a:lnTo>
                  <a:lnTo>
                    <a:pt x="1183" y="815"/>
                  </a:lnTo>
                  <a:lnTo>
                    <a:pt x="1192" y="809"/>
                  </a:lnTo>
                  <a:lnTo>
                    <a:pt x="1212" y="758"/>
                  </a:lnTo>
                  <a:lnTo>
                    <a:pt x="1205" y="737"/>
                  </a:lnTo>
                  <a:lnTo>
                    <a:pt x="1196" y="730"/>
                  </a:lnTo>
                  <a:lnTo>
                    <a:pt x="1189" y="730"/>
                  </a:lnTo>
                  <a:lnTo>
                    <a:pt x="1185" y="724"/>
                  </a:lnTo>
                  <a:lnTo>
                    <a:pt x="1183" y="718"/>
                  </a:lnTo>
                  <a:lnTo>
                    <a:pt x="1169" y="718"/>
                  </a:lnTo>
                  <a:lnTo>
                    <a:pt x="1169" y="730"/>
                  </a:lnTo>
                  <a:lnTo>
                    <a:pt x="1162" y="730"/>
                  </a:lnTo>
                  <a:lnTo>
                    <a:pt x="1122" y="676"/>
                  </a:lnTo>
                  <a:lnTo>
                    <a:pt x="1125" y="667"/>
                  </a:lnTo>
                  <a:lnTo>
                    <a:pt x="1139" y="655"/>
                  </a:lnTo>
                  <a:lnTo>
                    <a:pt x="1139" y="645"/>
                  </a:lnTo>
                  <a:lnTo>
                    <a:pt x="1122" y="627"/>
                  </a:lnTo>
                  <a:lnTo>
                    <a:pt x="1113" y="592"/>
                  </a:lnTo>
                  <a:lnTo>
                    <a:pt x="1061" y="552"/>
                  </a:lnTo>
                  <a:lnTo>
                    <a:pt x="1035" y="543"/>
                  </a:lnTo>
                  <a:lnTo>
                    <a:pt x="986" y="516"/>
                  </a:lnTo>
                  <a:lnTo>
                    <a:pt x="959" y="489"/>
                  </a:lnTo>
                  <a:lnTo>
                    <a:pt x="946" y="465"/>
                  </a:lnTo>
                  <a:lnTo>
                    <a:pt x="952" y="452"/>
                  </a:lnTo>
                  <a:lnTo>
                    <a:pt x="986" y="417"/>
                  </a:lnTo>
                  <a:lnTo>
                    <a:pt x="978" y="389"/>
                  </a:lnTo>
                  <a:lnTo>
                    <a:pt x="989" y="362"/>
                  </a:lnTo>
                  <a:lnTo>
                    <a:pt x="982" y="350"/>
                  </a:lnTo>
                  <a:lnTo>
                    <a:pt x="939" y="329"/>
                  </a:lnTo>
                  <a:lnTo>
                    <a:pt x="926" y="338"/>
                  </a:lnTo>
                  <a:lnTo>
                    <a:pt x="909" y="353"/>
                  </a:lnTo>
                  <a:lnTo>
                    <a:pt x="899" y="344"/>
                  </a:lnTo>
                  <a:lnTo>
                    <a:pt x="868" y="268"/>
                  </a:lnTo>
                  <a:lnTo>
                    <a:pt x="856" y="256"/>
                  </a:lnTo>
                  <a:lnTo>
                    <a:pt x="806" y="220"/>
                  </a:lnTo>
                  <a:lnTo>
                    <a:pt x="752" y="166"/>
                  </a:lnTo>
                  <a:lnTo>
                    <a:pt x="748" y="151"/>
                  </a:lnTo>
                  <a:lnTo>
                    <a:pt x="736" y="115"/>
                  </a:lnTo>
                  <a:lnTo>
                    <a:pt x="733" y="76"/>
                  </a:lnTo>
                  <a:lnTo>
                    <a:pt x="743" y="57"/>
                  </a:lnTo>
                  <a:lnTo>
                    <a:pt x="743" y="45"/>
                  </a:lnTo>
                  <a:lnTo>
                    <a:pt x="689" y="0"/>
                  </a:lnTo>
                  <a:lnTo>
                    <a:pt x="0" y="18"/>
                  </a:lnTo>
                  <a:lnTo>
                    <a:pt x="10" y="36"/>
                  </a:lnTo>
                  <a:lnTo>
                    <a:pt x="30" y="54"/>
                  </a:lnTo>
                  <a:lnTo>
                    <a:pt x="33" y="82"/>
                  </a:lnTo>
                  <a:lnTo>
                    <a:pt x="59" y="109"/>
                  </a:lnTo>
                  <a:lnTo>
                    <a:pt x="70" y="115"/>
                  </a:lnTo>
                  <a:lnTo>
                    <a:pt x="67" y="139"/>
                  </a:lnTo>
                  <a:lnTo>
                    <a:pt x="67" y="142"/>
                  </a:lnTo>
                  <a:lnTo>
                    <a:pt x="143" y="196"/>
                  </a:lnTo>
                  <a:lnTo>
                    <a:pt x="120" y="220"/>
                  </a:lnTo>
                  <a:lnTo>
                    <a:pt x="116" y="245"/>
                  </a:lnTo>
                  <a:lnTo>
                    <a:pt x="126" y="259"/>
                  </a:lnTo>
                  <a:lnTo>
                    <a:pt x="146" y="266"/>
                  </a:lnTo>
                  <a:lnTo>
                    <a:pt x="156" y="301"/>
                  </a:lnTo>
                  <a:lnTo>
                    <a:pt x="176" y="314"/>
                  </a:lnTo>
                  <a:lnTo>
                    <a:pt x="193" y="317"/>
                  </a:lnTo>
                  <a:lnTo>
                    <a:pt x="199" y="323"/>
                  </a:lnTo>
                  <a:lnTo>
                    <a:pt x="206" y="770"/>
                  </a:lnTo>
                  <a:lnTo>
                    <a:pt x="206" y="87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0" name="Freeform 92"/>
            <p:cNvSpPr>
              <a:spLocks noChangeAspect="1"/>
            </p:cNvSpPr>
            <p:nvPr/>
          </p:nvSpPr>
          <p:spPr bwMode="auto">
            <a:xfrm>
              <a:off x="6413" y="4262"/>
              <a:ext cx="1212" cy="951"/>
            </a:xfrm>
            <a:custGeom>
              <a:avLst/>
              <a:gdLst>
                <a:gd name="T0" fmla="*/ 1019 w 1212"/>
                <a:gd name="T1" fmla="*/ 842 h 951"/>
                <a:gd name="T2" fmla="*/ 1032 w 1212"/>
                <a:gd name="T3" fmla="*/ 860 h 951"/>
                <a:gd name="T4" fmla="*/ 1035 w 1212"/>
                <a:gd name="T5" fmla="*/ 893 h 951"/>
                <a:gd name="T6" fmla="*/ 989 w 1212"/>
                <a:gd name="T7" fmla="*/ 935 h 951"/>
                <a:gd name="T8" fmla="*/ 1108 w 1212"/>
                <a:gd name="T9" fmla="*/ 942 h 951"/>
                <a:gd name="T10" fmla="*/ 1116 w 1212"/>
                <a:gd name="T11" fmla="*/ 899 h 951"/>
                <a:gd name="T12" fmla="*/ 1139 w 1212"/>
                <a:gd name="T13" fmla="*/ 836 h 951"/>
                <a:gd name="T14" fmla="*/ 1172 w 1212"/>
                <a:gd name="T15" fmla="*/ 812 h 951"/>
                <a:gd name="T16" fmla="*/ 1192 w 1212"/>
                <a:gd name="T17" fmla="*/ 809 h 951"/>
                <a:gd name="T18" fmla="*/ 1205 w 1212"/>
                <a:gd name="T19" fmla="*/ 737 h 951"/>
                <a:gd name="T20" fmla="*/ 1189 w 1212"/>
                <a:gd name="T21" fmla="*/ 730 h 951"/>
                <a:gd name="T22" fmla="*/ 1183 w 1212"/>
                <a:gd name="T23" fmla="*/ 718 h 951"/>
                <a:gd name="T24" fmla="*/ 1169 w 1212"/>
                <a:gd name="T25" fmla="*/ 730 h 951"/>
                <a:gd name="T26" fmla="*/ 1122 w 1212"/>
                <a:gd name="T27" fmla="*/ 676 h 951"/>
                <a:gd name="T28" fmla="*/ 1139 w 1212"/>
                <a:gd name="T29" fmla="*/ 655 h 951"/>
                <a:gd name="T30" fmla="*/ 1122 w 1212"/>
                <a:gd name="T31" fmla="*/ 627 h 951"/>
                <a:gd name="T32" fmla="*/ 1061 w 1212"/>
                <a:gd name="T33" fmla="*/ 552 h 951"/>
                <a:gd name="T34" fmla="*/ 986 w 1212"/>
                <a:gd name="T35" fmla="*/ 516 h 951"/>
                <a:gd name="T36" fmla="*/ 946 w 1212"/>
                <a:gd name="T37" fmla="*/ 465 h 951"/>
                <a:gd name="T38" fmla="*/ 986 w 1212"/>
                <a:gd name="T39" fmla="*/ 417 h 951"/>
                <a:gd name="T40" fmla="*/ 989 w 1212"/>
                <a:gd name="T41" fmla="*/ 362 h 951"/>
                <a:gd name="T42" fmla="*/ 939 w 1212"/>
                <a:gd name="T43" fmla="*/ 329 h 951"/>
                <a:gd name="T44" fmla="*/ 909 w 1212"/>
                <a:gd name="T45" fmla="*/ 353 h 951"/>
                <a:gd name="T46" fmla="*/ 868 w 1212"/>
                <a:gd name="T47" fmla="*/ 268 h 951"/>
                <a:gd name="T48" fmla="*/ 806 w 1212"/>
                <a:gd name="T49" fmla="*/ 220 h 951"/>
                <a:gd name="T50" fmla="*/ 748 w 1212"/>
                <a:gd name="T51" fmla="*/ 151 h 951"/>
                <a:gd name="T52" fmla="*/ 733 w 1212"/>
                <a:gd name="T53" fmla="*/ 76 h 951"/>
                <a:gd name="T54" fmla="*/ 743 w 1212"/>
                <a:gd name="T55" fmla="*/ 45 h 951"/>
                <a:gd name="T56" fmla="*/ 0 w 1212"/>
                <a:gd name="T57" fmla="*/ 18 h 951"/>
                <a:gd name="T58" fmla="*/ 30 w 1212"/>
                <a:gd name="T59" fmla="*/ 54 h 951"/>
                <a:gd name="T60" fmla="*/ 59 w 1212"/>
                <a:gd name="T61" fmla="*/ 109 h 951"/>
                <a:gd name="T62" fmla="*/ 67 w 1212"/>
                <a:gd name="T63" fmla="*/ 139 h 951"/>
                <a:gd name="T64" fmla="*/ 143 w 1212"/>
                <a:gd name="T65" fmla="*/ 196 h 951"/>
                <a:gd name="T66" fmla="*/ 116 w 1212"/>
                <a:gd name="T67" fmla="*/ 245 h 951"/>
                <a:gd name="T68" fmla="*/ 146 w 1212"/>
                <a:gd name="T69" fmla="*/ 266 h 951"/>
                <a:gd name="T70" fmla="*/ 176 w 1212"/>
                <a:gd name="T71" fmla="*/ 314 h 951"/>
                <a:gd name="T72" fmla="*/ 199 w 1212"/>
                <a:gd name="T73" fmla="*/ 323 h 951"/>
                <a:gd name="T74" fmla="*/ 206 w 1212"/>
                <a:gd name="T75" fmla="*/ 872 h 9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12"/>
                <a:gd name="T115" fmla="*/ 0 h 951"/>
                <a:gd name="T116" fmla="*/ 1212 w 1212"/>
                <a:gd name="T117" fmla="*/ 951 h 9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12" h="951">
                  <a:moveTo>
                    <a:pt x="206" y="872"/>
                  </a:moveTo>
                  <a:lnTo>
                    <a:pt x="1019" y="842"/>
                  </a:lnTo>
                  <a:lnTo>
                    <a:pt x="1015" y="851"/>
                  </a:lnTo>
                  <a:lnTo>
                    <a:pt x="1032" y="860"/>
                  </a:lnTo>
                  <a:lnTo>
                    <a:pt x="1039" y="878"/>
                  </a:lnTo>
                  <a:lnTo>
                    <a:pt x="1035" y="893"/>
                  </a:lnTo>
                  <a:lnTo>
                    <a:pt x="1012" y="912"/>
                  </a:lnTo>
                  <a:lnTo>
                    <a:pt x="989" y="935"/>
                  </a:lnTo>
                  <a:lnTo>
                    <a:pt x="986" y="951"/>
                  </a:lnTo>
                  <a:lnTo>
                    <a:pt x="1108" y="942"/>
                  </a:lnTo>
                  <a:lnTo>
                    <a:pt x="1119" y="912"/>
                  </a:lnTo>
                  <a:lnTo>
                    <a:pt x="1116" y="899"/>
                  </a:lnTo>
                  <a:lnTo>
                    <a:pt x="1125" y="867"/>
                  </a:lnTo>
                  <a:lnTo>
                    <a:pt x="1139" y="836"/>
                  </a:lnTo>
                  <a:lnTo>
                    <a:pt x="1149" y="818"/>
                  </a:lnTo>
                  <a:lnTo>
                    <a:pt x="1172" y="812"/>
                  </a:lnTo>
                  <a:lnTo>
                    <a:pt x="1183" y="815"/>
                  </a:lnTo>
                  <a:lnTo>
                    <a:pt x="1192" y="809"/>
                  </a:lnTo>
                  <a:lnTo>
                    <a:pt x="1212" y="758"/>
                  </a:lnTo>
                  <a:lnTo>
                    <a:pt x="1205" y="737"/>
                  </a:lnTo>
                  <a:lnTo>
                    <a:pt x="1196" y="730"/>
                  </a:lnTo>
                  <a:lnTo>
                    <a:pt x="1189" y="730"/>
                  </a:lnTo>
                  <a:lnTo>
                    <a:pt x="1185" y="724"/>
                  </a:lnTo>
                  <a:lnTo>
                    <a:pt x="1183" y="718"/>
                  </a:lnTo>
                  <a:lnTo>
                    <a:pt x="1169" y="718"/>
                  </a:lnTo>
                  <a:lnTo>
                    <a:pt x="1169" y="730"/>
                  </a:lnTo>
                  <a:lnTo>
                    <a:pt x="1162" y="730"/>
                  </a:lnTo>
                  <a:lnTo>
                    <a:pt x="1122" y="676"/>
                  </a:lnTo>
                  <a:lnTo>
                    <a:pt x="1125" y="667"/>
                  </a:lnTo>
                  <a:lnTo>
                    <a:pt x="1139" y="655"/>
                  </a:lnTo>
                  <a:lnTo>
                    <a:pt x="1139" y="645"/>
                  </a:lnTo>
                  <a:lnTo>
                    <a:pt x="1122" y="627"/>
                  </a:lnTo>
                  <a:lnTo>
                    <a:pt x="1113" y="592"/>
                  </a:lnTo>
                  <a:lnTo>
                    <a:pt x="1061" y="552"/>
                  </a:lnTo>
                  <a:lnTo>
                    <a:pt x="1035" y="543"/>
                  </a:lnTo>
                  <a:lnTo>
                    <a:pt x="986" y="516"/>
                  </a:lnTo>
                  <a:lnTo>
                    <a:pt x="959" y="489"/>
                  </a:lnTo>
                  <a:lnTo>
                    <a:pt x="946" y="465"/>
                  </a:lnTo>
                  <a:lnTo>
                    <a:pt x="952" y="452"/>
                  </a:lnTo>
                  <a:lnTo>
                    <a:pt x="986" y="417"/>
                  </a:lnTo>
                  <a:lnTo>
                    <a:pt x="978" y="389"/>
                  </a:lnTo>
                  <a:lnTo>
                    <a:pt x="989" y="362"/>
                  </a:lnTo>
                  <a:lnTo>
                    <a:pt x="982" y="350"/>
                  </a:lnTo>
                  <a:lnTo>
                    <a:pt x="939" y="329"/>
                  </a:lnTo>
                  <a:lnTo>
                    <a:pt x="926" y="338"/>
                  </a:lnTo>
                  <a:lnTo>
                    <a:pt x="909" y="353"/>
                  </a:lnTo>
                  <a:lnTo>
                    <a:pt x="899" y="344"/>
                  </a:lnTo>
                  <a:lnTo>
                    <a:pt x="868" y="268"/>
                  </a:lnTo>
                  <a:lnTo>
                    <a:pt x="856" y="256"/>
                  </a:lnTo>
                  <a:lnTo>
                    <a:pt x="806" y="220"/>
                  </a:lnTo>
                  <a:lnTo>
                    <a:pt x="752" y="166"/>
                  </a:lnTo>
                  <a:lnTo>
                    <a:pt x="748" y="151"/>
                  </a:lnTo>
                  <a:lnTo>
                    <a:pt x="736" y="115"/>
                  </a:lnTo>
                  <a:lnTo>
                    <a:pt x="733" y="76"/>
                  </a:lnTo>
                  <a:lnTo>
                    <a:pt x="743" y="57"/>
                  </a:lnTo>
                  <a:lnTo>
                    <a:pt x="743" y="45"/>
                  </a:lnTo>
                  <a:lnTo>
                    <a:pt x="689" y="0"/>
                  </a:lnTo>
                  <a:lnTo>
                    <a:pt x="0" y="18"/>
                  </a:lnTo>
                  <a:lnTo>
                    <a:pt x="10" y="36"/>
                  </a:lnTo>
                  <a:lnTo>
                    <a:pt x="30" y="54"/>
                  </a:lnTo>
                  <a:lnTo>
                    <a:pt x="33" y="82"/>
                  </a:lnTo>
                  <a:lnTo>
                    <a:pt x="59" y="109"/>
                  </a:lnTo>
                  <a:lnTo>
                    <a:pt x="70" y="115"/>
                  </a:lnTo>
                  <a:lnTo>
                    <a:pt x="67" y="139"/>
                  </a:lnTo>
                  <a:lnTo>
                    <a:pt x="67" y="142"/>
                  </a:lnTo>
                  <a:lnTo>
                    <a:pt x="143" y="196"/>
                  </a:lnTo>
                  <a:lnTo>
                    <a:pt x="120" y="220"/>
                  </a:lnTo>
                  <a:lnTo>
                    <a:pt x="116" y="245"/>
                  </a:lnTo>
                  <a:lnTo>
                    <a:pt x="126" y="259"/>
                  </a:lnTo>
                  <a:lnTo>
                    <a:pt x="146" y="266"/>
                  </a:lnTo>
                  <a:lnTo>
                    <a:pt x="156" y="301"/>
                  </a:lnTo>
                  <a:lnTo>
                    <a:pt x="176" y="314"/>
                  </a:lnTo>
                  <a:lnTo>
                    <a:pt x="193" y="317"/>
                  </a:lnTo>
                  <a:lnTo>
                    <a:pt x="199" y="323"/>
                  </a:lnTo>
                  <a:lnTo>
                    <a:pt x="206" y="770"/>
                  </a:lnTo>
                  <a:lnTo>
                    <a:pt x="206" y="87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1" name="Freeform 93"/>
            <p:cNvSpPr>
              <a:spLocks noChangeAspect="1"/>
            </p:cNvSpPr>
            <p:nvPr/>
          </p:nvSpPr>
          <p:spPr bwMode="auto">
            <a:xfrm>
              <a:off x="6739" y="5836"/>
              <a:ext cx="1027" cy="808"/>
            </a:xfrm>
            <a:custGeom>
              <a:avLst/>
              <a:gdLst>
                <a:gd name="T0" fmla="*/ 546 w 1027"/>
                <a:gd name="T1" fmla="*/ 18 h 808"/>
                <a:gd name="T2" fmla="*/ 587 w 1027"/>
                <a:gd name="T3" fmla="*/ 120 h 808"/>
                <a:gd name="T4" fmla="*/ 577 w 1027"/>
                <a:gd name="T5" fmla="*/ 163 h 808"/>
                <a:gd name="T6" fmla="*/ 523 w 1027"/>
                <a:gd name="T7" fmla="*/ 263 h 808"/>
                <a:gd name="T8" fmla="*/ 847 w 1027"/>
                <a:gd name="T9" fmla="*/ 401 h 808"/>
                <a:gd name="T10" fmla="*/ 847 w 1027"/>
                <a:gd name="T11" fmla="*/ 488 h 808"/>
                <a:gd name="T12" fmla="*/ 840 w 1027"/>
                <a:gd name="T13" fmla="*/ 552 h 808"/>
                <a:gd name="T14" fmla="*/ 770 w 1027"/>
                <a:gd name="T15" fmla="*/ 538 h 808"/>
                <a:gd name="T16" fmla="*/ 747 w 1027"/>
                <a:gd name="T17" fmla="*/ 595 h 808"/>
                <a:gd name="T18" fmla="*/ 827 w 1027"/>
                <a:gd name="T19" fmla="*/ 586 h 808"/>
                <a:gd name="T20" fmla="*/ 876 w 1027"/>
                <a:gd name="T21" fmla="*/ 577 h 808"/>
                <a:gd name="T22" fmla="*/ 857 w 1027"/>
                <a:gd name="T23" fmla="*/ 604 h 808"/>
                <a:gd name="T24" fmla="*/ 887 w 1027"/>
                <a:gd name="T25" fmla="*/ 625 h 808"/>
                <a:gd name="T26" fmla="*/ 950 w 1027"/>
                <a:gd name="T27" fmla="*/ 579 h 808"/>
                <a:gd name="T28" fmla="*/ 983 w 1027"/>
                <a:gd name="T29" fmla="*/ 582 h 808"/>
                <a:gd name="T30" fmla="*/ 980 w 1027"/>
                <a:gd name="T31" fmla="*/ 618 h 808"/>
                <a:gd name="T32" fmla="*/ 903 w 1027"/>
                <a:gd name="T33" fmla="*/ 682 h 808"/>
                <a:gd name="T34" fmla="*/ 950 w 1027"/>
                <a:gd name="T35" fmla="*/ 737 h 808"/>
                <a:gd name="T36" fmla="*/ 1020 w 1027"/>
                <a:gd name="T37" fmla="*/ 785 h 808"/>
                <a:gd name="T38" fmla="*/ 950 w 1027"/>
                <a:gd name="T39" fmla="*/ 770 h 808"/>
                <a:gd name="T40" fmla="*/ 853 w 1027"/>
                <a:gd name="T41" fmla="*/ 721 h 808"/>
                <a:gd name="T42" fmla="*/ 817 w 1027"/>
                <a:gd name="T43" fmla="*/ 757 h 808"/>
                <a:gd name="T44" fmla="*/ 794 w 1027"/>
                <a:gd name="T45" fmla="*/ 790 h 808"/>
                <a:gd name="T46" fmla="*/ 757 w 1027"/>
                <a:gd name="T47" fmla="*/ 767 h 808"/>
                <a:gd name="T48" fmla="*/ 720 w 1027"/>
                <a:gd name="T49" fmla="*/ 767 h 808"/>
                <a:gd name="T50" fmla="*/ 650 w 1027"/>
                <a:gd name="T51" fmla="*/ 785 h 808"/>
                <a:gd name="T52" fmla="*/ 543 w 1027"/>
                <a:gd name="T53" fmla="*/ 721 h 808"/>
                <a:gd name="T54" fmla="*/ 500 w 1027"/>
                <a:gd name="T55" fmla="*/ 694 h 808"/>
                <a:gd name="T56" fmla="*/ 497 w 1027"/>
                <a:gd name="T57" fmla="*/ 679 h 808"/>
                <a:gd name="T58" fmla="*/ 457 w 1027"/>
                <a:gd name="T59" fmla="*/ 673 h 808"/>
                <a:gd name="T60" fmla="*/ 434 w 1027"/>
                <a:gd name="T61" fmla="*/ 658 h 808"/>
                <a:gd name="T62" fmla="*/ 410 w 1027"/>
                <a:gd name="T63" fmla="*/ 712 h 808"/>
                <a:gd name="T64" fmla="*/ 190 w 1027"/>
                <a:gd name="T65" fmla="*/ 679 h 808"/>
                <a:gd name="T66" fmla="*/ 41 w 1027"/>
                <a:gd name="T67" fmla="*/ 673 h 808"/>
                <a:gd name="T68" fmla="*/ 67 w 1027"/>
                <a:gd name="T69" fmla="*/ 639 h 808"/>
                <a:gd name="T70" fmla="*/ 70 w 1027"/>
                <a:gd name="T71" fmla="*/ 562 h 808"/>
                <a:gd name="T72" fmla="*/ 80 w 1027"/>
                <a:gd name="T73" fmla="*/ 516 h 808"/>
                <a:gd name="T74" fmla="*/ 110 w 1027"/>
                <a:gd name="T75" fmla="*/ 446 h 808"/>
                <a:gd name="T76" fmla="*/ 87 w 1027"/>
                <a:gd name="T77" fmla="*/ 371 h 808"/>
                <a:gd name="T78" fmla="*/ 77 w 1027"/>
                <a:gd name="T79" fmla="*/ 344 h 808"/>
                <a:gd name="T80" fmla="*/ 47 w 1027"/>
                <a:gd name="T81" fmla="*/ 308 h 808"/>
                <a:gd name="T82" fmla="*/ 14 w 1027"/>
                <a:gd name="T83" fmla="*/ 235 h 80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27"/>
                <a:gd name="T127" fmla="*/ 0 h 808"/>
                <a:gd name="T128" fmla="*/ 1027 w 1027"/>
                <a:gd name="T129" fmla="*/ 808 h 80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27" h="808">
                  <a:moveTo>
                    <a:pt x="0" y="15"/>
                  </a:moveTo>
                  <a:lnTo>
                    <a:pt x="550" y="0"/>
                  </a:lnTo>
                  <a:lnTo>
                    <a:pt x="546" y="18"/>
                  </a:lnTo>
                  <a:lnTo>
                    <a:pt x="574" y="57"/>
                  </a:lnTo>
                  <a:lnTo>
                    <a:pt x="577" y="96"/>
                  </a:lnTo>
                  <a:lnTo>
                    <a:pt x="587" y="120"/>
                  </a:lnTo>
                  <a:lnTo>
                    <a:pt x="600" y="130"/>
                  </a:lnTo>
                  <a:lnTo>
                    <a:pt x="604" y="148"/>
                  </a:lnTo>
                  <a:lnTo>
                    <a:pt x="577" y="163"/>
                  </a:lnTo>
                  <a:lnTo>
                    <a:pt x="570" y="169"/>
                  </a:lnTo>
                  <a:lnTo>
                    <a:pt x="557" y="214"/>
                  </a:lnTo>
                  <a:lnTo>
                    <a:pt x="523" y="263"/>
                  </a:lnTo>
                  <a:lnTo>
                    <a:pt x="490" y="350"/>
                  </a:lnTo>
                  <a:lnTo>
                    <a:pt x="490" y="413"/>
                  </a:lnTo>
                  <a:lnTo>
                    <a:pt x="847" y="401"/>
                  </a:lnTo>
                  <a:lnTo>
                    <a:pt x="853" y="411"/>
                  </a:lnTo>
                  <a:lnTo>
                    <a:pt x="843" y="440"/>
                  </a:lnTo>
                  <a:lnTo>
                    <a:pt x="847" y="488"/>
                  </a:lnTo>
                  <a:lnTo>
                    <a:pt x="884" y="522"/>
                  </a:lnTo>
                  <a:lnTo>
                    <a:pt x="893" y="562"/>
                  </a:lnTo>
                  <a:lnTo>
                    <a:pt x="840" y="552"/>
                  </a:lnTo>
                  <a:lnTo>
                    <a:pt x="794" y="534"/>
                  </a:lnTo>
                  <a:lnTo>
                    <a:pt x="783" y="528"/>
                  </a:lnTo>
                  <a:lnTo>
                    <a:pt x="770" y="538"/>
                  </a:lnTo>
                  <a:lnTo>
                    <a:pt x="736" y="565"/>
                  </a:lnTo>
                  <a:lnTo>
                    <a:pt x="733" y="579"/>
                  </a:lnTo>
                  <a:lnTo>
                    <a:pt x="747" y="595"/>
                  </a:lnTo>
                  <a:lnTo>
                    <a:pt x="767" y="601"/>
                  </a:lnTo>
                  <a:lnTo>
                    <a:pt x="803" y="597"/>
                  </a:lnTo>
                  <a:lnTo>
                    <a:pt x="827" y="586"/>
                  </a:lnTo>
                  <a:lnTo>
                    <a:pt x="840" y="577"/>
                  </a:lnTo>
                  <a:lnTo>
                    <a:pt x="863" y="577"/>
                  </a:lnTo>
                  <a:lnTo>
                    <a:pt x="876" y="577"/>
                  </a:lnTo>
                  <a:lnTo>
                    <a:pt x="876" y="582"/>
                  </a:lnTo>
                  <a:lnTo>
                    <a:pt x="870" y="591"/>
                  </a:lnTo>
                  <a:lnTo>
                    <a:pt x="857" y="604"/>
                  </a:lnTo>
                  <a:lnTo>
                    <a:pt x="860" y="615"/>
                  </a:lnTo>
                  <a:lnTo>
                    <a:pt x="874" y="622"/>
                  </a:lnTo>
                  <a:lnTo>
                    <a:pt x="887" y="625"/>
                  </a:lnTo>
                  <a:lnTo>
                    <a:pt x="896" y="618"/>
                  </a:lnTo>
                  <a:lnTo>
                    <a:pt x="910" y="591"/>
                  </a:lnTo>
                  <a:lnTo>
                    <a:pt x="950" y="579"/>
                  </a:lnTo>
                  <a:lnTo>
                    <a:pt x="964" y="570"/>
                  </a:lnTo>
                  <a:lnTo>
                    <a:pt x="973" y="570"/>
                  </a:lnTo>
                  <a:lnTo>
                    <a:pt x="983" y="582"/>
                  </a:lnTo>
                  <a:lnTo>
                    <a:pt x="977" y="597"/>
                  </a:lnTo>
                  <a:lnTo>
                    <a:pt x="983" y="604"/>
                  </a:lnTo>
                  <a:lnTo>
                    <a:pt x="980" y="618"/>
                  </a:lnTo>
                  <a:lnTo>
                    <a:pt x="960" y="628"/>
                  </a:lnTo>
                  <a:lnTo>
                    <a:pt x="933" y="664"/>
                  </a:lnTo>
                  <a:lnTo>
                    <a:pt x="903" y="682"/>
                  </a:lnTo>
                  <a:lnTo>
                    <a:pt x="903" y="700"/>
                  </a:lnTo>
                  <a:lnTo>
                    <a:pt x="910" y="715"/>
                  </a:lnTo>
                  <a:lnTo>
                    <a:pt x="950" y="737"/>
                  </a:lnTo>
                  <a:lnTo>
                    <a:pt x="1016" y="760"/>
                  </a:lnTo>
                  <a:lnTo>
                    <a:pt x="1027" y="772"/>
                  </a:lnTo>
                  <a:lnTo>
                    <a:pt x="1020" y="785"/>
                  </a:lnTo>
                  <a:lnTo>
                    <a:pt x="1006" y="790"/>
                  </a:lnTo>
                  <a:lnTo>
                    <a:pt x="957" y="808"/>
                  </a:lnTo>
                  <a:lnTo>
                    <a:pt x="950" y="770"/>
                  </a:lnTo>
                  <a:lnTo>
                    <a:pt x="920" y="760"/>
                  </a:lnTo>
                  <a:lnTo>
                    <a:pt x="860" y="739"/>
                  </a:lnTo>
                  <a:lnTo>
                    <a:pt x="853" y="721"/>
                  </a:lnTo>
                  <a:lnTo>
                    <a:pt x="843" y="715"/>
                  </a:lnTo>
                  <a:lnTo>
                    <a:pt x="827" y="721"/>
                  </a:lnTo>
                  <a:lnTo>
                    <a:pt x="817" y="757"/>
                  </a:lnTo>
                  <a:lnTo>
                    <a:pt x="823" y="763"/>
                  </a:lnTo>
                  <a:lnTo>
                    <a:pt x="823" y="770"/>
                  </a:lnTo>
                  <a:lnTo>
                    <a:pt x="794" y="790"/>
                  </a:lnTo>
                  <a:lnTo>
                    <a:pt x="783" y="788"/>
                  </a:lnTo>
                  <a:lnTo>
                    <a:pt x="767" y="767"/>
                  </a:lnTo>
                  <a:lnTo>
                    <a:pt x="757" y="767"/>
                  </a:lnTo>
                  <a:lnTo>
                    <a:pt x="736" y="772"/>
                  </a:lnTo>
                  <a:lnTo>
                    <a:pt x="727" y="763"/>
                  </a:lnTo>
                  <a:lnTo>
                    <a:pt x="720" y="767"/>
                  </a:lnTo>
                  <a:lnTo>
                    <a:pt x="693" y="790"/>
                  </a:lnTo>
                  <a:lnTo>
                    <a:pt x="660" y="794"/>
                  </a:lnTo>
                  <a:lnTo>
                    <a:pt x="650" y="785"/>
                  </a:lnTo>
                  <a:lnTo>
                    <a:pt x="620" y="782"/>
                  </a:lnTo>
                  <a:lnTo>
                    <a:pt x="574" y="724"/>
                  </a:lnTo>
                  <a:lnTo>
                    <a:pt x="543" y="721"/>
                  </a:lnTo>
                  <a:lnTo>
                    <a:pt x="517" y="709"/>
                  </a:lnTo>
                  <a:lnTo>
                    <a:pt x="507" y="694"/>
                  </a:lnTo>
                  <a:lnTo>
                    <a:pt x="500" y="694"/>
                  </a:lnTo>
                  <a:lnTo>
                    <a:pt x="497" y="691"/>
                  </a:lnTo>
                  <a:lnTo>
                    <a:pt x="497" y="688"/>
                  </a:lnTo>
                  <a:lnTo>
                    <a:pt x="497" y="679"/>
                  </a:lnTo>
                  <a:lnTo>
                    <a:pt x="484" y="673"/>
                  </a:lnTo>
                  <a:lnTo>
                    <a:pt x="476" y="679"/>
                  </a:lnTo>
                  <a:lnTo>
                    <a:pt x="457" y="673"/>
                  </a:lnTo>
                  <a:lnTo>
                    <a:pt x="454" y="670"/>
                  </a:lnTo>
                  <a:lnTo>
                    <a:pt x="447" y="658"/>
                  </a:lnTo>
                  <a:lnTo>
                    <a:pt x="434" y="658"/>
                  </a:lnTo>
                  <a:lnTo>
                    <a:pt x="397" y="688"/>
                  </a:lnTo>
                  <a:lnTo>
                    <a:pt x="417" y="709"/>
                  </a:lnTo>
                  <a:lnTo>
                    <a:pt x="410" y="712"/>
                  </a:lnTo>
                  <a:lnTo>
                    <a:pt x="350" y="715"/>
                  </a:lnTo>
                  <a:lnTo>
                    <a:pt x="247" y="697"/>
                  </a:lnTo>
                  <a:lnTo>
                    <a:pt x="190" y="679"/>
                  </a:lnTo>
                  <a:lnTo>
                    <a:pt x="54" y="697"/>
                  </a:lnTo>
                  <a:lnTo>
                    <a:pt x="47" y="688"/>
                  </a:lnTo>
                  <a:lnTo>
                    <a:pt x="41" y="673"/>
                  </a:lnTo>
                  <a:lnTo>
                    <a:pt x="47" y="667"/>
                  </a:lnTo>
                  <a:lnTo>
                    <a:pt x="54" y="655"/>
                  </a:lnTo>
                  <a:lnTo>
                    <a:pt x="67" y="639"/>
                  </a:lnTo>
                  <a:lnTo>
                    <a:pt x="84" y="595"/>
                  </a:lnTo>
                  <a:lnTo>
                    <a:pt x="70" y="577"/>
                  </a:lnTo>
                  <a:lnTo>
                    <a:pt x="70" y="562"/>
                  </a:lnTo>
                  <a:lnTo>
                    <a:pt x="74" y="552"/>
                  </a:lnTo>
                  <a:lnTo>
                    <a:pt x="74" y="540"/>
                  </a:lnTo>
                  <a:lnTo>
                    <a:pt x="80" y="516"/>
                  </a:lnTo>
                  <a:lnTo>
                    <a:pt x="94" y="504"/>
                  </a:lnTo>
                  <a:lnTo>
                    <a:pt x="101" y="483"/>
                  </a:lnTo>
                  <a:lnTo>
                    <a:pt x="110" y="446"/>
                  </a:lnTo>
                  <a:lnTo>
                    <a:pt x="110" y="425"/>
                  </a:lnTo>
                  <a:lnTo>
                    <a:pt x="101" y="392"/>
                  </a:lnTo>
                  <a:lnTo>
                    <a:pt x="87" y="371"/>
                  </a:lnTo>
                  <a:lnTo>
                    <a:pt x="80" y="365"/>
                  </a:lnTo>
                  <a:lnTo>
                    <a:pt x="80" y="353"/>
                  </a:lnTo>
                  <a:lnTo>
                    <a:pt x="77" y="344"/>
                  </a:lnTo>
                  <a:lnTo>
                    <a:pt x="67" y="326"/>
                  </a:lnTo>
                  <a:lnTo>
                    <a:pt x="54" y="317"/>
                  </a:lnTo>
                  <a:lnTo>
                    <a:pt x="47" y="308"/>
                  </a:lnTo>
                  <a:lnTo>
                    <a:pt x="57" y="287"/>
                  </a:lnTo>
                  <a:lnTo>
                    <a:pt x="41" y="257"/>
                  </a:lnTo>
                  <a:lnTo>
                    <a:pt x="14" y="235"/>
                  </a:lnTo>
                  <a:lnTo>
                    <a:pt x="4" y="22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2" name="Freeform 94"/>
            <p:cNvSpPr>
              <a:spLocks noChangeAspect="1"/>
            </p:cNvSpPr>
            <p:nvPr/>
          </p:nvSpPr>
          <p:spPr bwMode="auto">
            <a:xfrm>
              <a:off x="6739" y="5836"/>
              <a:ext cx="1027" cy="808"/>
            </a:xfrm>
            <a:custGeom>
              <a:avLst/>
              <a:gdLst>
                <a:gd name="T0" fmla="*/ 546 w 1027"/>
                <a:gd name="T1" fmla="*/ 17 h 808"/>
                <a:gd name="T2" fmla="*/ 587 w 1027"/>
                <a:gd name="T3" fmla="*/ 120 h 808"/>
                <a:gd name="T4" fmla="*/ 577 w 1027"/>
                <a:gd name="T5" fmla="*/ 163 h 808"/>
                <a:gd name="T6" fmla="*/ 523 w 1027"/>
                <a:gd name="T7" fmla="*/ 263 h 808"/>
                <a:gd name="T8" fmla="*/ 846 w 1027"/>
                <a:gd name="T9" fmla="*/ 401 h 808"/>
                <a:gd name="T10" fmla="*/ 846 w 1027"/>
                <a:gd name="T11" fmla="*/ 489 h 808"/>
                <a:gd name="T12" fmla="*/ 840 w 1027"/>
                <a:gd name="T13" fmla="*/ 552 h 808"/>
                <a:gd name="T14" fmla="*/ 771 w 1027"/>
                <a:gd name="T15" fmla="*/ 537 h 808"/>
                <a:gd name="T16" fmla="*/ 747 w 1027"/>
                <a:gd name="T17" fmla="*/ 594 h 808"/>
                <a:gd name="T18" fmla="*/ 827 w 1027"/>
                <a:gd name="T19" fmla="*/ 585 h 808"/>
                <a:gd name="T20" fmla="*/ 876 w 1027"/>
                <a:gd name="T21" fmla="*/ 577 h 808"/>
                <a:gd name="T22" fmla="*/ 857 w 1027"/>
                <a:gd name="T23" fmla="*/ 604 h 808"/>
                <a:gd name="T24" fmla="*/ 887 w 1027"/>
                <a:gd name="T25" fmla="*/ 625 h 808"/>
                <a:gd name="T26" fmla="*/ 949 w 1027"/>
                <a:gd name="T27" fmla="*/ 580 h 808"/>
                <a:gd name="T28" fmla="*/ 983 w 1027"/>
                <a:gd name="T29" fmla="*/ 583 h 808"/>
                <a:gd name="T30" fmla="*/ 980 w 1027"/>
                <a:gd name="T31" fmla="*/ 618 h 808"/>
                <a:gd name="T32" fmla="*/ 903 w 1027"/>
                <a:gd name="T33" fmla="*/ 682 h 808"/>
                <a:gd name="T34" fmla="*/ 949 w 1027"/>
                <a:gd name="T35" fmla="*/ 737 h 808"/>
                <a:gd name="T36" fmla="*/ 1020 w 1027"/>
                <a:gd name="T37" fmla="*/ 785 h 808"/>
                <a:gd name="T38" fmla="*/ 949 w 1027"/>
                <a:gd name="T39" fmla="*/ 770 h 808"/>
                <a:gd name="T40" fmla="*/ 853 w 1027"/>
                <a:gd name="T41" fmla="*/ 722 h 808"/>
                <a:gd name="T42" fmla="*/ 817 w 1027"/>
                <a:gd name="T43" fmla="*/ 758 h 808"/>
                <a:gd name="T44" fmla="*/ 793 w 1027"/>
                <a:gd name="T45" fmla="*/ 791 h 808"/>
                <a:gd name="T46" fmla="*/ 756 w 1027"/>
                <a:gd name="T47" fmla="*/ 767 h 808"/>
                <a:gd name="T48" fmla="*/ 720 w 1027"/>
                <a:gd name="T49" fmla="*/ 767 h 808"/>
                <a:gd name="T50" fmla="*/ 650 w 1027"/>
                <a:gd name="T51" fmla="*/ 785 h 808"/>
                <a:gd name="T52" fmla="*/ 543 w 1027"/>
                <a:gd name="T53" fmla="*/ 722 h 808"/>
                <a:gd name="T54" fmla="*/ 500 w 1027"/>
                <a:gd name="T55" fmla="*/ 694 h 808"/>
                <a:gd name="T56" fmla="*/ 496 w 1027"/>
                <a:gd name="T57" fmla="*/ 679 h 808"/>
                <a:gd name="T58" fmla="*/ 457 w 1027"/>
                <a:gd name="T59" fmla="*/ 673 h 808"/>
                <a:gd name="T60" fmla="*/ 434 w 1027"/>
                <a:gd name="T61" fmla="*/ 658 h 808"/>
                <a:gd name="T62" fmla="*/ 410 w 1027"/>
                <a:gd name="T63" fmla="*/ 712 h 808"/>
                <a:gd name="T64" fmla="*/ 190 w 1027"/>
                <a:gd name="T65" fmla="*/ 679 h 808"/>
                <a:gd name="T66" fmla="*/ 40 w 1027"/>
                <a:gd name="T67" fmla="*/ 673 h 808"/>
                <a:gd name="T68" fmla="*/ 67 w 1027"/>
                <a:gd name="T69" fmla="*/ 640 h 808"/>
                <a:gd name="T70" fmla="*/ 70 w 1027"/>
                <a:gd name="T71" fmla="*/ 562 h 808"/>
                <a:gd name="T72" fmla="*/ 81 w 1027"/>
                <a:gd name="T73" fmla="*/ 516 h 808"/>
                <a:gd name="T74" fmla="*/ 110 w 1027"/>
                <a:gd name="T75" fmla="*/ 446 h 808"/>
                <a:gd name="T76" fmla="*/ 87 w 1027"/>
                <a:gd name="T77" fmla="*/ 371 h 808"/>
                <a:gd name="T78" fmla="*/ 77 w 1027"/>
                <a:gd name="T79" fmla="*/ 344 h 808"/>
                <a:gd name="T80" fmla="*/ 47 w 1027"/>
                <a:gd name="T81" fmla="*/ 308 h 808"/>
                <a:gd name="T82" fmla="*/ 14 w 1027"/>
                <a:gd name="T83" fmla="*/ 235 h 80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27"/>
                <a:gd name="T127" fmla="*/ 0 h 808"/>
                <a:gd name="T128" fmla="*/ 1027 w 1027"/>
                <a:gd name="T129" fmla="*/ 808 h 80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27" h="808">
                  <a:moveTo>
                    <a:pt x="0" y="15"/>
                  </a:moveTo>
                  <a:lnTo>
                    <a:pt x="551" y="0"/>
                  </a:lnTo>
                  <a:lnTo>
                    <a:pt x="546" y="17"/>
                  </a:lnTo>
                  <a:lnTo>
                    <a:pt x="574" y="57"/>
                  </a:lnTo>
                  <a:lnTo>
                    <a:pt x="577" y="96"/>
                  </a:lnTo>
                  <a:lnTo>
                    <a:pt x="587" y="120"/>
                  </a:lnTo>
                  <a:lnTo>
                    <a:pt x="600" y="130"/>
                  </a:lnTo>
                  <a:lnTo>
                    <a:pt x="604" y="148"/>
                  </a:lnTo>
                  <a:lnTo>
                    <a:pt x="577" y="163"/>
                  </a:lnTo>
                  <a:lnTo>
                    <a:pt x="570" y="169"/>
                  </a:lnTo>
                  <a:lnTo>
                    <a:pt x="557" y="215"/>
                  </a:lnTo>
                  <a:lnTo>
                    <a:pt x="523" y="263"/>
                  </a:lnTo>
                  <a:lnTo>
                    <a:pt x="490" y="350"/>
                  </a:lnTo>
                  <a:lnTo>
                    <a:pt x="490" y="414"/>
                  </a:lnTo>
                  <a:lnTo>
                    <a:pt x="846" y="401"/>
                  </a:lnTo>
                  <a:lnTo>
                    <a:pt x="853" y="410"/>
                  </a:lnTo>
                  <a:lnTo>
                    <a:pt x="843" y="441"/>
                  </a:lnTo>
                  <a:lnTo>
                    <a:pt x="846" y="489"/>
                  </a:lnTo>
                  <a:lnTo>
                    <a:pt x="883" y="522"/>
                  </a:lnTo>
                  <a:lnTo>
                    <a:pt x="893" y="562"/>
                  </a:lnTo>
                  <a:lnTo>
                    <a:pt x="840" y="552"/>
                  </a:lnTo>
                  <a:lnTo>
                    <a:pt x="793" y="534"/>
                  </a:lnTo>
                  <a:lnTo>
                    <a:pt x="783" y="528"/>
                  </a:lnTo>
                  <a:lnTo>
                    <a:pt x="771" y="537"/>
                  </a:lnTo>
                  <a:lnTo>
                    <a:pt x="736" y="565"/>
                  </a:lnTo>
                  <a:lnTo>
                    <a:pt x="734" y="580"/>
                  </a:lnTo>
                  <a:lnTo>
                    <a:pt x="747" y="594"/>
                  </a:lnTo>
                  <a:lnTo>
                    <a:pt x="767" y="601"/>
                  </a:lnTo>
                  <a:lnTo>
                    <a:pt x="803" y="598"/>
                  </a:lnTo>
                  <a:lnTo>
                    <a:pt x="827" y="585"/>
                  </a:lnTo>
                  <a:lnTo>
                    <a:pt x="840" y="577"/>
                  </a:lnTo>
                  <a:lnTo>
                    <a:pt x="864" y="577"/>
                  </a:lnTo>
                  <a:lnTo>
                    <a:pt x="876" y="577"/>
                  </a:lnTo>
                  <a:lnTo>
                    <a:pt x="876" y="583"/>
                  </a:lnTo>
                  <a:lnTo>
                    <a:pt x="870" y="591"/>
                  </a:lnTo>
                  <a:lnTo>
                    <a:pt x="857" y="604"/>
                  </a:lnTo>
                  <a:lnTo>
                    <a:pt x="860" y="616"/>
                  </a:lnTo>
                  <a:lnTo>
                    <a:pt x="873" y="622"/>
                  </a:lnTo>
                  <a:lnTo>
                    <a:pt x="887" y="625"/>
                  </a:lnTo>
                  <a:lnTo>
                    <a:pt x="896" y="618"/>
                  </a:lnTo>
                  <a:lnTo>
                    <a:pt x="910" y="591"/>
                  </a:lnTo>
                  <a:lnTo>
                    <a:pt x="949" y="580"/>
                  </a:lnTo>
                  <a:lnTo>
                    <a:pt x="964" y="570"/>
                  </a:lnTo>
                  <a:lnTo>
                    <a:pt x="973" y="570"/>
                  </a:lnTo>
                  <a:lnTo>
                    <a:pt x="983" y="583"/>
                  </a:lnTo>
                  <a:lnTo>
                    <a:pt x="977" y="598"/>
                  </a:lnTo>
                  <a:lnTo>
                    <a:pt x="983" y="604"/>
                  </a:lnTo>
                  <a:lnTo>
                    <a:pt x="980" y="618"/>
                  </a:lnTo>
                  <a:lnTo>
                    <a:pt x="960" y="628"/>
                  </a:lnTo>
                  <a:lnTo>
                    <a:pt x="933" y="664"/>
                  </a:lnTo>
                  <a:lnTo>
                    <a:pt x="903" y="682"/>
                  </a:lnTo>
                  <a:lnTo>
                    <a:pt x="903" y="700"/>
                  </a:lnTo>
                  <a:lnTo>
                    <a:pt x="910" y="716"/>
                  </a:lnTo>
                  <a:lnTo>
                    <a:pt x="949" y="737"/>
                  </a:lnTo>
                  <a:lnTo>
                    <a:pt x="1016" y="760"/>
                  </a:lnTo>
                  <a:lnTo>
                    <a:pt x="1027" y="773"/>
                  </a:lnTo>
                  <a:lnTo>
                    <a:pt x="1020" y="785"/>
                  </a:lnTo>
                  <a:lnTo>
                    <a:pt x="1006" y="791"/>
                  </a:lnTo>
                  <a:lnTo>
                    <a:pt x="957" y="808"/>
                  </a:lnTo>
                  <a:lnTo>
                    <a:pt x="949" y="770"/>
                  </a:lnTo>
                  <a:lnTo>
                    <a:pt x="920" y="760"/>
                  </a:lnTo>
                  <a:lnTo>
                    <a:pt x="860" y="740"/>
                  </a:lnTo>
                  <a:lnTo>
                    <a:pt x="853" y="722"/>
                  </a:lnTo>
                  <a:lnTo>
                    <a:pt x="843" y="716"/>
                  </a:lnTo>
                  <a:lnTo>
                    <a:pt x="827" y="722"/>
                  </a:lnTo>
                  <a:lnTo>
                    <a:pt x="817" y="758"/>
                  </a:lnTo>
                  <a:lnTo>
                    <a:pt x="823" y="764"/>
                  </a:lnTo>
                  <a:lnTo>
                    <a:pt x="823" y="770"/>
                  </a:lnTo>
                  <a:lnTo>
                    <a:pt x="793" y="791"/>
                  </a:lnTo>
                  <a:lnTo>
                    <a:pt x="783" y="788"/>
                  </a:lnTo>
                  <a:lnTo>
                    <a:pt x="767" y="767"/>
                  </a:lnTo>
                  <a:lnTo>
                    <a:pt x="756" y="767"/>
                  </a:lnTo>
                  <a:lnTo>
                    <a:pt x="736" y="773"/>
                  </a:lnTo>
                  <a:lnTo>
                    <a:pt x="726" y="764"/>
                  </a:lnTo>
                  <a:lnTo>
                    <a:pt x="720" y="767"/>
                  </a:lnTo>
                  <a:lnTo>
                    <a:pt x="694" y="791"/>
                  </a:lnTo>
                  <a:lnTo>
                    <a:pt x="660" y="794"/>
                  </a:lnTo>
                  <a:lnTo>
                    <a:pt x="650" y="785"/>
                  </a:lnTo>
                  <a:lnTo>
                    <a:pt x="620" y="782"/>
                  </a:lnTo>
                  <a:lnTo>
                    <a:pt x="574" y="724"/>
                  </a:lnTo>
                  <a:lnTo>
                    <a:pt x="543" y="722"/>
                  </a:lnTo>
                  <a:lnTo>
                    <a:pt x="517" y="709"/>
                  </a:lnTo>
                  <a:lnTo>
                    <a:pt x="507" y="694"/>
                  </a:lnTo>
                  <a:lnTo>
                    <a:pt x="500" y="694"/>
                  </a:lnTo>
                  <a:lnTo>
                    <a:pt x="496" y="691"/>
                  </a:lnTo>
                  <a:lnTo>
                    <a:pt x="496" y="689"/>
                  </a:lnTo>
                  <a:lnTo>
                    <a:pt x="496" y="679"/>
                  </a:lnTo>
                  <a:lnTo>
                    <a:pt x="484" y="673"/>
                  </a:lnTo>
                  <a:lnTo>
                    <a:pt x="477" y="679"/>
                  </a:lnTo>
                  <a:lnTo>
                    <a:pt x="457" y="673"/>
                  </a:lnTo>
                  <a:lnTo>
                    <a:pt x="454" y="670"/>
                  </a:lnTo>
                  <a:lnTo>
                    <a:pt x="447" y="658"/>
                  </a:lnTo>
                  <a:lnTo>
                    <a:pt x="434" y="658"/>
                  </a:lnTo>
                  <a:lnTo>
                    <a:pt x="397" y="689"/>
                  </a:lnTo>
                  <a:lnTo>
                    <a:pt x="417" y="709"/>
                  </a:lnTo>
                  <a:lnTo>
                    <a:pt x="410" y="712"/>
                  </a:lnTo>
                  <a:lnTo>
                    <a:pt x="350" y="716"/>
                  </a:lnTo>
                  <a:lnTo>
                    <a:pt x="247" y="697"/>
                  </a:lnTo>
                  <a:lnTo>
                    <a:pt x="190" y="679"/>
                  </a:lnTo>
                  <a:lnTo>
                    <a:pt x="54" y="697"/>
                  </a:lnTo>
                  <a:lnTo>
                    <a:pt x="47" y="689"/>
                  </a:lnTo>
                  <a:lnTo>
                    <a:pt x="40" y="673"/>
                  </a:lnTo>
                  <a:lnTo>
                    <a:pt x="47" y="667"/>
                  </a:lnTo>
                  <a:lnTo>
                    <a:pt x="54" y="655"/>
                  </a:lnTo>
                  <a:lnTo>
                    <a:pt x="67" y="640"/>
                  </a:lnTo>
                  <a:lnTo>
                    <a:pt x="84" y="594"/>
                  </a:lnTo>
                  <a:lnTo>
                    <a:pt x="70" y="577"/>
                  </a:lnTo>
                  <a:lnTo>
                    <a:pt x="70" y="562"/>
                  </a:lnTo>
                  <a:lnTo>
                    <a:pt x="74" y="552"/>
                  </a:lnTo>
                  <a:lnTo>
                    <a:pt x="74" y="541"/>
                  </a:lnTo>
                  <a:lnTo>
                    <a:pt x="81" y="516"/>
                  </a:lnTo>
                  <a:lnTo>
                    <a:pt x="94" y="504"/>
                  </a:lnTo>
                  <a:lnTo>
                    <a:pt x="101" y="483"/>
                  </a:lnTo>
                  <a:lnTo>
                    <a:pt x="110" y="446"/>
                  </a:lnTo>
                  <a:lnTo>
                    <a:pt x="110" y="425"/>
                  </a:lnTo>
                  <a:lnTo>
                    <a:pt x="101" y="392"/>
                  </a:lnTo>
                  <a:lnTo>
                    <a:pt x="87" y="371"/>
                  </a:lnTo>
                  <a:lnTo>
                    <a:pt x="81" y="365"/>
                  </a:lnTo>
                  <a:lnTo>
                    <a:pt x="81" y="353"/>
                  </a:lnTo>
                  <a:lnTo>
                    <a:pt x="77" y="344"/>
                  </a:lnTo>
                  <a:lnTo>
                    <a:pt x="67" y="326"/>
                  </a:lnTo>
                  <a:lnTo>
                    <a:pt x="54" y="316"/>
                  </a:lnTo>
                  <a:lnTo>
                    <a:pt x="47" y="308"/>
                  </a:lnTo>
                  <a:lnTo>
                    <a:pt x="57" y="287"/>
                  </a:lnTo>
                  <a:lnTo>
                    <a:pt x="40" y="257"/>
                  </a:lnTo>
                  <a:lnTo>
                    <a:pt x="14" y="235"/>
                  </a:lnTo>
                  <a:lnTo>
                    <a:pt x="4" y="22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3" name="Freeform 95"/>
            <p:cNvSpPr>
              <a:spLocks noChangeAspect="1"/>
            </p:cNvSpPr>
            <p:nvPr/>
          </p:nvSpPr>
          <p:spPr bwMode="auto">
            <a:xfrm>
              <a:off x="6739" y="5836"/>
              <a:ext cx="1027" cy="808"/>
            </a:xfrm>
            <a:custGeom>
              <a:avLst/>
              <a:gdLst>
                <a:gd name="T0" fmla="*/ 546 w 1027"/>
                <a:gd name="T1" fmla="*/ 17 h 808"/>
                <a:gd name="T2" fmla="*/ 587 w 1027"/>
                <a:gd name="T3" fmla="*/ 120 h 808"/>
                <a:gd name="T4" fmla="*/ 577 w 1027"/>
                <a:gd name="T5" fmla="*/ 163 h 808"/>
                <a:gd name="T6" fmla="*/ 523 w 1027"/>
                <a:gd name="T7" fmla="*/ 263 h 808"/>
                <a:gd name="T8" fmla="*/ 846 w 1027"/>
                <a:gd name="T9" fmla="*/ 401 h 808"/>
                <a:gd name="T10" fmla="*/ 846 w 1027"/>
                <a:gd name="T11" fmla="*/ 489 h 808"/>
                <a:gd name="T12" fmla="*/ 840 w 1027"/>
                <a:gd name="T13" fmla="*/ 552 h 808"/>
                <a:gd name="T14" fmla="*/ 771 w 1027"/>
                <a:gd name="T15" fmla="*/ 537 h 808"/>
                <a:gd name="T16" fmla="*/ 747 w 1027"/>
                <a:gd name="T17" fmla="*/ 594 h 808"/>
                <a:gd name="T18" fmla="*/ 827 w 1027"/>
                <a:gd name="T19" fmla="*/ 585 h 808"/>
                <a:gd name="T20" fmla="*/ 876 w 1027"/>
                <a:gd name="T21" fmla="*/ 577 h 808"/>
                <a:gd name="T22" fmla="*/ 857 w 1027"/>
                <a:gd name="T23" fmla="*/ 604 h 808"/>
                <a:gd name="T24" fmla="*/ 887 w 1027"/>
                <a:gd name="T25" fmla="*/ 625 h 808"/>
                <a:gd name="T26" fmla="*/ 949 w 1027"/>
                <a:gd name="T27" fmla="*/ 580 h 808"/>
                <a:gd name="T28" fmla="*/ 983 w 1027"/>
                <a:gd name="T29" fmla="*/ 583 h 808"/>
                <a:gd name="T30" fmla="*/ 980 w 1027"/>
                <a:gd name="T31" fmla="*/ 618 h 808"/>
                <a:gd name="T32" fmla="*/ 903 w 1027"/>
                <a:gd name="T33" fmla="*/ 682 h 808"/>
                <a:gd name="T34" fmla="*/ 949 w 1027"/>
                <a:gd name="T35" fmla="*/ 737 h 808"/>
                <a:gd name="T36" fmla="*/ 1020 w 1027"/>
                <a:gd name="T37" fmla="*/ 785 h 808"/>
                <a:gd name="T38" fmla="*/ 949 w 1027"/>
                <a:gd name="T39" fmla="*/ 770 h 808"/>
                <a:gd name="T40" fmla="*/ 853 w 1027"/>
                <a:gd name="T41" fmla="*/ 722 h 808"/>
                <a:gd name="T42" fmla="*/ 817 w 1027"/>
                <a:gd name="T43" fmla="*/ 758 h 808"/>
                <a:gd name="T44" fmla="*/ 793 w 1027"/>
                <a:gd name="T45" fmla="*/ 791 h 808"/>
                <a:gd name="T46" fmla="*/ 756 w 1027"/>
                <a:gd name="T47" fmla="*/ 767 h 808"/>
                <a:gd name="T48" fmla="*/ 720 w 1027"/>
                <a:gd name="T49" fmla="*/ 767 h 808"/>
                <a:gd name="T50" fmla="*/ 650 w 1027"/>
                <a:gd name="T51" fmla="*/ 785 h 808"/>
                <a:gd name="T52" fmla="*/ 543 w 1027"/>
                <a:gd name="T53" fmla="*/ 722 h 808"/>
                <a:gd name="T54" fmla="*/ 500 w 1027"/>
                <a:gd name="T55" fmla="*/ 694 h 808"/>
                <a:gd name="T56" fmla="*/ 496 w 1027"/>
                <a:gd name="T57" fmla="*/ 679 h 808"/>
                <a:gd name="T58" fmla="*/ 457 w 1027"/>
                <a:gd name="T59" fmla="*/ 673 h 808"/>
                <a:gd name="T60" fmla="*/ 434 w 1027"/>
                <a:gd name="T61" fmla="*/ 658 h 808"/>
                <a:gd name="T62" fmla="*/ 410 w 1027"/>
                <a:gd name="T63" fmla="*/ 712 h 808"/>
                <a:gd name="T64" fmla="*/ 190 w 1027"/>
                <a:gd name="T65" fmla="*/ 679 h 808"/>
                <a:gd name="T66" fmla="*/ 40 w 1027"/>
                <a:gd name="T67" fmla="*/ 673 h 808"/>
                <a:gd name="T68" fmla="*/ 67 w 1027"/>
                <a:gd name="T69" fmla="*/ 640 h 808"/>
                <a:gd name="T70" fmla="*/ 70 w 1027"/>
                <a:gd name="T71" fmla="*/ 562 h 808"/>
                <a:gd name="T72" fmla="*/ 81 w 1027"/>
                <a:gd name="T73" fmla="*/ 516 h 808"/>
                <a:gd name="T74" fmla="*/ 110 w 1027"/>
                <a:gd name="T75" fmla="*/ 446 h 808"/>
                <a:gd name="T76" fmla="*/ 87 w 1027"/>
                <a:gd name="T77" fmla="*/ 371 h 808"/>
                <a:gd name="T78" fmla="*/ 77 w 1027"/>
                <a:gd name="T79" fmla="*/ 344 h 808"/>
                <a:gd name="T80" fmla="*/ 47 w 1027"/>
                <a:gd name="T81" fmla="*/ 308 h 808"/>
                <a:gd name="T82" fmla="*/ 14 w 1027"/>
                <a:gd name="T83" fmla="*/ 235 h 80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27"/>
                <a:gd name="T127" fmla="*/ 0 h 808"/>
                <a:gd name="T128" fmla="*/ 1027 w 1027"/>
                <a:gd name="T129" fmla="*/ 808 h 80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27" h="808">
                  <a:moveTo>
                    <a:pt x="0" y="15"/>
                  </a:moveTo>
                  <a:lnTo>
                    <a:pt x="551" y="0"/>
                  </a:lnTo>
                  <a:lnTo>
                    <a:pt x="546" y="17"/>
                  </a:lnTo>
                  <a:lnTo>
                    <a:pt x="574" y="57"/>
                  </a:lnTo>
                  <a:lnTo>
                    <a:pt x="577" y="96"/>
                  </a:lnTo>
                  <a:lnTo>
                    <a:pt x="587" y="120"/>
                  </a:lnTo>
                  <a:lnTo>
                    <a:pt x="600" y="130"/>
                  </a:lnTo>
                  <a:lnTo>
                    <a:pt x="604" y="148"/>
                  </a:lnTo>
                  <a:lnTo>
                    <a:pt x="577" y="163"/>
                  </a:lnTo>
                  <a:lnTo>
                    <a:pt x="570" y="169"/>
                  </a:lnTo>
                  <a:lnTo>
                    <a:pt x="557" y="215"/>
                  </a:lnTo>
                  <a:lnTo>
                    <a:pt x="523" y="263"/>
                  </a:lnTo>
                  <a:lnTo>
                    <a:pt x="490" y="350"/>
                  </a:lnTo>
                  <a:lnTo>
                    <a:pt x="490" y="414"/>
                  </a:lnTo>
                  <a:lnTo>
                    <a:pt x="846" y="401"/>
                  </a:lnTo>
                  <a:lnTo>
                    <a:pt x="853" y="410"/>
                  </a:lnTo>
                  <a:lnTo>
                    <a:pt x="843" y="441"/>
                  </a:lnTo>
                  <a:lnTo>
                    <a:pt x="846" y="489"/>
                  </a:lnTo>
                  <a:lnTo>
                    <a:pt x="883" y="522"/>
                  </a:lnTo>
                  <a:lnTo>
                    <a:pt x="893" y="562"/>
                  </a:lnTo>
                  <a:lnTo>
                    <a:pt x="840" y="552"/>
                  </a:lnTo>
                  <a:lnTo>
                    <a:pt x="793" y="534"/>
                  </a:lnTo>
                  <a:lnTo>
                    <a:pt x="783" y="528"/>
                  </a:lnTo>
                  <a:lnTo>
                    <a:pt x="771" y="537"/>
                  </a:lnTo>
                  <a:lnTo>
                    <a:pt x="736" y="565"/>
                  </a:lnTo>
                  <a:lnTo>
                    <a:pt x="734" y="580"/>
                  </a:lnTo>
                  <a:lnTo>
                    <a:pt x="747" y="594"/>
                  </a:lnTo>
                  <a:lnTo>
                    <a:pt x="767" y="601"/>
                  </a:lnTo>
                  <a:lnTo>
                    <a:pt x="803" y="598"/>
                  </a:lnTo>
                  <a:lnTo>
                    <a:pt x="827" y="585"/>
                  </a:lnTo>
                  <a:lnTo>
                    <a:pt x="840" y="577"/>
                  </a:lnTo>
                  <a:lnTo>
                    <a:pt x="864" y="577"/>
                  </a:lnTo>
                  <a:lnTo>
                    <a:pt x="876" y="577"/>
                  </a:lnTo>
                  <a:lnTo>
                    <a:pt x="876" y="583"/>
                  </a:lnTo>
                  <a:lnTo>
                    <a:pt x="870" y="591"/>
                  </a:lnTo>
                  <a:lnTo>
                    <a:pt x="857" y="604"/>
                  </a:lnTo>
                  <a:lnTo>
                    <a:pt x="860" y="616"/>
                  </a:lnTo>
                  <a:lnTo>
                    <a:pt x="873" y="622"/>
                  </a:lnTo>
                  <a:lnTo>
                    <a:pt x="887" y="625"/>
                  </a:lnTo>
                  <a:lnTo>
                    <a:pt x="896" y="618"/>
                  </a:lnTo>
                  <a:lnTo>
                    <a:pt x="910" y="591"/>
                  </a:lnTo>
                  <a:lnTo>
                    <a:pt x="949" y="580"/>
                  </a:lnTo>
                  <a:lnTo>
                    <a:pt x="964" y="570"/>
                  </a:lnTo>
                  <a:lnTo>
                    <a:pt x="973" y="570"/>
                  </a:lnTo>
                  <a:lnTo>
                    <a:pt x="983" y="583"/>
                  </a:lnTo>
                  <a:lnTo>
                    <a:pt x="977" y="598"/>
                  </a:lnTo>
                  <a:lnTo>
                    <a:pt x="983" y="604"/>
                  </a:lnTo>
                  <a:lnTo>
                    <a:pt x="980" y="618"/>
                  </a:lnTo>
                  <a:lnTo>
                    <a:pt x="960" y="628"/>
                  </a:lnTo>
                  <a:lnTo>
                    <a:pt x="933" y="664"/>
                  </a:lnTo>
                  <a:lnTo>
                    <a:pt x="903" y="682"/>
                  </a:lnTo>
                  <a:lnTo>
                    <a:pt x="903" y="700"/>
                  </a:lnTo>
                  <a:lnTo>
                    <a:pt x="910" y="716"/>
                  </a:lnTo>
                  <a:lnTo>
                    <a:pt x="949" y="737"/>
                  </a:lnTo>
                  <a:lnTo>
                    <a:pt x="1016" y="760"/>
                  </a:lnTo>
                  <a:lnTo>
                    <a:pt x="1027" y="773"/>
                  </a:lnTo>
                  <a:lnTo>
                    <a:pt x="1020" y="785"/>
                  </a:lnTo>
                  <a:lnTo>
                    <a:pt x="1006" y="791"/>
                  </a:lnTo>
                  <a:lnTo>
                    <a:pt x="957" y="808"/>
                  </a:lnTo>
                  <a:lnTo>
                    <a:pt x="949" y="770"/>
                  </a:lnTo>
                  <a:lnTo>
                    <a:pt x="920" y="760"/>
                  </a:lnTo>
                  <a:lnTo>
                    <a:pt x="860" y="740"/>
                  </a:lnTo>
                  <a:lnTo>
                    <a:pt x="853" y="722"/>
                  </a:lnTo>
                  <a:lnTo>
                    <a:pt x="843" y="716"/>
                  </a:lnTo>
                  <a:lnTo>
                    <a:pt x="827" y="722"/>
                  </a:lnTo>
                  <a:lnTo>
                    <a:pt x="817" y="758"/>
                  </a:lnTo>
                  <a:lnTo>
                    <a:pt x="823" y="764"/>
                  </a:lnTo>
                  <a:lnTo>
                    <a:pt x="823" y="770"/>
                  </a:lnTo>
                  <a:lnTo>
                    <a:pt x="793" y="791"/>
                  </a:lnTo>
                  <a:lnTo>
                    <a:pt x="783" y="788"/>
                  </a:lnTo>
                  <a:lnTo>
                    <a:pt x="767" y="767"/>
                  </a:lnTo>
                  <a:lnTo>
                    <a:pt x="756" y="767"/>
                  </a:lnTo>
                  <a:lnTo>
                    <a:pt x="736" y="773"/>
                  </a:lnTo>
                  <a:lnTo>
                    <a:pt x="726" y="764"/>
                  </a:lnTo>
                  <a:lnTo>
                    <a:pt x="720" y="767"/>
                  </a:lnTo>
                  <a:lnTo>
                    <a:pt x="694" y="791"/>
                  </a:lnTo>
                  <a:lnTo>
                    <a:pt x="660" y="794"/>
                  </a:lnTo>
                  <a:lnTo>
                    <a:pt x="650" y="785"/>
                  </a:lnTo>
                  <a:lnTo>
                    <a:pt x="620" y="782"/>
                  </a:lnTo>
                  <a:lnTo>
                    <a:pt x="574" y="724"/>
                  </a:lnTo>
                  <a:lnTo>
                    <a:pt x="543" y="722"/>
                  </a:lnTo>
                  <a:lnTo>
                    <a:pt x="517" y="709"/>
                  </a:lnTo>
                  <a:lnTo>
                    <a:pt x="507" y="694"/>
                  </a:lnTo>
                  <a:lnTo>
                    <a:pt x="500" y="694"/>
                  </a:lnTo>
                  <a:lnTo>
                    <a:pt x="496" y="691"/>
                  </a:lnTo>
                  <a:lnTo>
                    <a:pt x="496" y="689"/>
                  </a:lnTo>
                  <a:lnTo>
                    <a:pt x="496" y="679"/>
                  </a:lnTo>
                  <a:lnTo>
                    <a:pt x="484" y="673"/>
                  </a:lnTo>
                  <a:lnTo>
                    <a:pt x="477" y="679"/>
                  </a:lnTo>
                  <a:lnTo>
                    <a:pt x="457" y="673"/>
                  </a:lnTo>
                  <a:lnTo>
                    <a:pt x="454" y="670"/>
                  </a:lnTo>
                  <a:lnTo>
                    <a:pt x="447" y="658"/>
                  </a:lnTo>
                  <a:lnTo>
                    <a:pt x="434" y="658"/>
                  </a:lnTo>
                  <a:lnTo>
                    <a:pt x="397" y="689"/>
                  </a:lnTo>
                  <a:lnTo>
                    <a:pt x="417" y="709"/>
                  </a:lnTo>
                  <a:lnTo>
                    <a:pt x="410" y="712"/>
                  </a:lnTo>
                  <a:lnTo>
                    <a:pt x="350" y="716"/>
                  </a:lnTo>
                  <a:lnTo>
                    <a:pt x="247" y="697"/>
                  </a:lnTo>
                  <a:lnTo>
                    <a:pt x="190" y="679"/>
                  </a:lnTo>
                  <a:lnTo>
                    <a:pt x="54" y="697"/>
                  </a:lnTo>
                  <a:lnTo>
                    <a:pt x="47" y="689"/>
                  </a:lnTo>
                  <a:lnTo>
                    <a:pt x="40" y="673"/>
                  </a:lnTo>
                  <a:lnTo>
                    <a:pt x="47" y="667"/>
                  </a:lnTo>
                  <a:lnTo>
                    <a:pt x="54" y="655"/>
                  </a:lnTo>
                  <a:lnTo>
                    <a:pt x="67" y="640"/>
                  </a:lnTo>
                  <a:lnTo>
                    <a:pt x="84" y="594"/>
                  </a:lnTo>
                  <a:lnTo>
                    <a:pt x="70" y="577"/>
                  </a:lnTo>
                  <a:lnTo>
                    <a:pt x="70" y="562"/>
                  </a:lnTo>
                  <a:lnTo>
                    <a:pt x="74" y="552"/>
                  </a:lnTo>
                  <a:lnTo>
                    <a:pt x="74" y="541"/>
                  </a:lnTo>
                  <a:lnTo>
                    <a:pt x="81" y="516"/>
                  </a:lnTo>
                  <a:lnTo>
                    <a:pt x="94" y="504"/>
                  </a:lnTo>
                  <a:lnTo>
                    <a:pt x="101" y="483"/>
                  </a:lnTo>
                  <a:lnTo>
                    <a:pt x="110" y="446"/>
                  </a:lnTo>
                  <a:lnTo>
                    <a:pt x="110" y="425"/>
                  </a:lnTo>
                  <a:lnTo>
                    <a:pt x="101" y="392"/>
                  </a:lnTo>
                  <a:lnTo>
                    <a:pt x="87" y="371"/>
                  </a:lnTo>
                  <a:lnTo>
                    <a:pt x="81" y="365"/>
                  </a:lnTo>
                  <a:lnTo>
                    <a:pt x="81" y="353"/>
                  </a:lnTo>
                  <a:lnTo>
                    <a:pt x="77" y="344"/>
                  </a:lnTo>
                  <a:lnTo>
                    <a:pt x="67" y="326"/>
                  </a:lnTo>
                  <a:lnTo>
                    <a:pt x="54" y="316"/>
                  </a:lnTo>
                  <a:lnTo>
                    <a:pt x="47" y="308"/>
                  </a:lnTo>
                  <a:lnTo>
                    <a:pt x="57" y="287"/>
                  </a:lnTo>
                  <a:lnTo>
                    <a:pt x="40" y="257"/>
                  </a:lnTo>
                  <a:lnTo>
                    <a:pt x="14" y="235"/>
                  </a:lnTo>
                  <a:lnTo>
                    <a:pt x="4" y="220"/>
                  </a:lnTo>
                  <a:lnTo>
                    <a:pt x="0" y="15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4" name="Freeform 96"/>
            <p:cNvSpPr>
              <a:spLocks noChangeAspect="1"/>
            </p:cNvSpPr>
            <p:nvPr/>
          </p:nvSpPr>
          <p:spPr bwMode="auto">
            <a:xfrm>
              <a:off x="6862" y="2942"/>
              <a:ext cx="954" cy="918"/>
            </a:xfrm>
            <a:custGeom>
              <a:avLst/>
              <a:gdLst>
                <a:gd name="T0" fmla="*/ 397 w 954"/>
                <a:gd name="T1" fmla="*/ 901 h 918"/>
                <a:gd name="T2" fmla="*/ 330 w 954"/>
                <a:gd name="T3" fmla="*/ 870 h 918"/>
                <a:gd name="T4" fmla="*/ 303 w 954"/>
                <a:gd name="T5" fmla="*/ 785 h 918"/>
                <a:gd name="T6" fmla="*/ 320 w 954"/>
                <a:gd name="T7" fmla="*/ 756 h 918"/>
                <a:gd name="T8" fmla="*/ 290 w 954"/>
                <a:gd name="T9" fmla="*/ 713 h 918"/>
                <a:gd name="T10" fmla="*/ 287 w 954"/>
                <a:gd name="T11" fmla="*/ 650 h 918"/>
                <a:gd name="T12" fmla="*/ 229 w 954"/>
                <a:gd name="T13" fmla="*/ 605 h 918"/>
                <a:gd name="T14" fmla="*/ 167 w 954"/>
                <a:gd name="T15" fmla="*/ 545 h 918"/>
                <a:gd name="T16" fmla="*/ 106 w 954"/>
                <a:gd name="T17" fmla="*/ 518 h 918"/>
                <a:gd name="T18" fmla="*/ 97 w 954"/>
                <a:gd name="T19" fmla="*/ 502 h 918"/>
                <a:gd name="T20" fmla="*/ 49 w 954"/>
                <a:gd name="T21" fmla="*/ 487 h 918"/>
                <a:gd name="T22" fmla="*/ 23 w 954"/>
                <a:gd name="T23" fmla="*/ 463 h 918"/>
                <a:gd name="T24" fmla="*/ 30 w 954"/>
                <a:gd name="T25" fmla="*/ 373 h 918"/>
                <a:gd name="T26" fmla="*/ 39 w 954"/>
                <a:gd name="T27" fmla="*/ 331 h 918"/>
                <a:gd name="T28" fmla="*/ 0 w 954"/>
                <a:gd name="T29" fmla="*/ 295 h 918"/>
                <a:gd name="T30" fmla="*/ 16 w 954"/>
                <a:gd name="T31" fmla="*/ 259 h 918"/>
                <a:gd name="T32" fmla="*/ 66 w 954"/>
                <a:gd name="T33" fmla="*/ 204 h 918"/>
                <a:gd name="T34" fmla="*/ 93 w 954"/>
                <a:gd name="T35" fmla="*/ 186 h 918"/>
                <a:gd name="T36" fmla="*/ 100 w 954"/>
                <a:gd name="T37" fmla="*/ 66 h 918"/>
                <a:gd name="T38" fmla="*/ 127 w 954"/>
                <a:gd name="T39" fmla="*/ 60 h 918"/>
                <a:gd name="T40" fmla="*/ 176 w 954"/>
                <a:gd name="T41" fmla="*/ 60 h 918"/>
                <a:gd name="T42" fmla="*/ 300 w 954"/>
                <a:gd name="T43" fmla="*/ 3 h 918"/>
                <a:gd name="T44" fmla="*/ 320 w 954"/>
                <a:gd name="T45" fmla="*/ 5 h 918"/>
                <a:gd name="T46" fmla="*/ 313 w 954"/>
                <a:gd name="T47" fmla="*/ 36 h 918"/>
                <a:gd name="T48" fmla="*/ 303 w 954"/>
                <a:gd name="T49" fmla="*/ 72 h 918"/>
                <a:gd name="T50" fmla="*/ 349 w 954"/>
                <a:gd name="T51" fmla="*/ 60 h 918"/>
                <a:gd name="T52" fmla="*/ 386 w 954"/>
                <a:gd name="T53" fmla="*/ 72 h 918"/>
                <a:gd name="T54" fmla="*/ 417 w 954"/>
                <a:gd name="T55" fmla="*/ 87 h 918"/>
                <a:gd name="T56" fmla="*/ 437 w 954"/>
                <a:gd name="T57" fmla="*/ 117 h 918"/>
                <a:gd name="T58" fmla="*/ 597 w 954"/>
                <a:gd name="T59" fmla="*/ 150 h 918"/>
                <a:gd name="T60" fmla="*/ 648 w 954"/>
                <a:gd name="T61" fmla="*/ 175 h 918"/>
                <a:gd name="T62" fmla="*/ 674 w 954"/>
                <a:gd name="T63" fmla="*/ 183 h 918"/>
                <a:gd name="T64" fmla="*/ 698 w 954"/>
                <a:gd name="T65" fmla="*/ 175 h 918"/>
                <a:gd name="T66" fmla="*/ 754 w 954"/>
                <a:gd name="T67" fmla="*/ 189 h 918"/>
                <a:gd name="T68" fmla="*/ 761 w 954"/>
                <a:gd name="T69" fmla="*/ 202 h 918"/>
                <a:gd name="T70" fmla="*/ 784 w 954"/>
                <a:gd name="T71" fmla="*/ 217 h 918"/>
                <a:gd name="T72" fmla="*/ 818 w 954"/>
                <a:gd name="T73" fmla="*/ 246 h 918"/>
                <a:gd name="T74" fmla="*/ 814 w 954"/>
                <a:gd name="T75" fmla="*/ 301 h 918"/>
                <a:gd name="T76" fmla="*/ 844 w 954"/>
                <a:gd name="T77" fmla="*/ 297 h 918"/>
                <a:gd name="T78" fmla="*/ 834 w 954"/>
                <a:gd name="T79" fmla="*/ 319 h 918"/>
                <a:gd name="T80" fmla="*/ 864 w 954"/>
                <a:gd name="T81" fmla="*/ 355 h 918"/>
                <a:gd name="T82" fmla="*/ 827 w 954"/>
                <a:gd name="T83" fmla="*/ 388 h 918"/>
                <a:gd name="T84" fmla="*/ 797 w 954"/>
                <a:gd name="T85" fmla="*/ 457 h 918"/>
                <a:gd name="T86" fmla="*/ 804 w 954"/>
                <a:gd name="T87" fmla="*/ 472 h 918"/>
                <a:gd name="T88" fmla="*/ 855 w 954"/>
                <a:gd name="T89" fmla="*/ 416 h 918"/>
                <a:gd name="T90" fmla="*/ 893 w 954"/>
                <a:gd name="T91" fmla="*/ 388 h 918"/>
                <a:gd name="T92" fmla="*/ 914 w 954"/>
                <a:gd name="T93" fmla="*/ 368 h 918"/>
                <a:gd name="T94" fmla="*/ 917 w 954"/>
                <a:gd name="T95" fmla="*/ 339 h 918"/>
                <a:gd name="T96" fmla="*/ 928 w 954"/>
                <a:gd name="T97" fmla="*/ 322 h 918"/>
                <a:gd name="T98" fmla="*/ 941 w 954"/>
                <a:gd name="T99" fmla="*/ 304 h 918"/>
                <a:gd name="T100" fmla="*/ 954 w 954"/>
                <a:gd name="T101" fmla="*/ 312 h 918"/>
                <a:gd name="T102" fmla="*/ 931 w 954"/>
                <a:gd name="T103" fmla="*/ 388 h 918"/>
                <a:gd name="T104" fmla="*/ 911 w 954"/>
                <a:gd name="T105" fmla="*/ 421 h 918"/>
                <a:gd name="T106" fmla="*/ 891 w 954"/>
                <a:gd name="T107" fmla="*/ 476 h 918"/>
                <a:gd name="T108" fmla="*/ 891 w 954"/>
                <a:gd name="T109" fmla="*/ 539 h 918"/>
                <a:gd name="T110" fmla="*/ 864 w 954"/>
                <a:gd name="T111" fmla="*/ 569 h 918"/>
                <a:gd name="T112" fmla="*/ 871 w 954"/>
                <a:gd name="T113" fmla="*/ 650 h 918"/>
                <a:gd name="T114" fmla="*/ 844 w 954"/>
                <a:gd name="T115" fmla="*/ 710 h 918"/>
                <a:gd name="T116" fmla="*/ 881 w 954"/>
                <a:gd name="T117" fmla="*/ 840 h 918"/>
                <a:gd name="T118" fmla="*/ 878 w 954"/>
                <a:gd name="T119" fmla="*/ 858 h 918"/>
                <a:gd name="T120" fmla="*/ 878 w 954"/>
                <a:gd name="T121" fmla="*/ 891 h 9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54"/>
                <a:gd name="T184" fmla="*/ 0 h 918"/>
                <a:gd name="T185" fmla="*/ 954 w 954"/>
                <a:gd name="T186" fmla="*/ 918 h 9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54" h="918">
                  <a:moveTo>
                    <a:pt x="404" y="918"/>
                  </a:moveTo>
                  <a:lnTo>
                    <a:pt x="397" y="901"/>
                  </a:lnTo>
                  <a:lnTo>
                    <a:pt x="380" y="888"/>
                  </a:lnTo>
                  <a:lnTo>
                    <a:pt x="330" y="870"/>
                  </a:lnTo>
                  <a:lnTo>
                    <a:pt x="313" y="813"/>
                  </a:lnTo>
                  <a:lnTo>
                    <a:pt x="303" y="785"/>
                  </a:lnTo>
                  <a:lnTo>
                    <a:pt x="317" y="767"/>
                  </a:lnTo>
                  <a:lnTo>
                    <a:pt x="320" y="756"/>
                  </a:lnTo>
                  <a:lnTo>
                    <a:pt x="300" y="737"/>
                  </a:lnTo>
                  <a:lnTo>
                    <a:pt x="290" y="713"/>
                  </a:lnTo>
                  <a:lnTo>
                    <a:pt x="287" y="677"/>
                  </a:lnTo>
                  <a:lnTo>
                    <a:pt x="287" y="650"/>
                  </a:lnTo>
                  <a:lnTo>
                    <a:pt x="280" y="638"/>
                  </a:lnTo>
                  <a:lnTo>
                    <a:pt x="229" y="605"/>
                  </a:lnTo>
                  <a:lnTo>
                    <a:pt x="183" y="575"/>
                  </a:lnTo>
                  <a:lnTo>
                    <a:pt x="167" y="545"/>
                  </a:lnTo>
                  <a:lnTo>
                    <a:pt x="117" y="524"/>
                  </a:lnTo>
                  <a:lnTo>
                    <a:pt x="106" y="518"/>
                  </a:lnTo>
                  <a:lnTo>
                    <a:pt x="103" y="509"/>
                  </a:lnTo>
                  <a:lnTo>
                    <a:pt x="97" y="502"/>
                  </a:lnTo>
                  <a:lnTo>
                    <a:pt x="56" y="497"/>
                  </a:lnTo>
                  <a:lnTo>
                    <a:pt x="49" y="487"/>
                  </a:lnTo>
                  <a:lnTo>
                    <a:pt x="33" y="476"/>
                  </a:lnTo>
                  <a:lnTo>
                    <a:pt x="23" y="463"/>
                  </a:lnTo>
                  <a:lnTo>
                    <a:pt x="23" y="409"/>
                  </a:lnTo>
                  <a:lnTo>
                    <a:pt x="30" y="373"/>
                  </a:lnTo>
                  <a:lnTo>
                    <a:pt x="27" y="355"/>
                  </a:lnTo>
                  <a:lnTo>
                    <a:pt x="39" y="331"/>
                  </a:lnTo>
                  <a:lnTo>
                    <a:pt x="23" y="307"/>
                  </a:lnTo>
                  <a:lnTo>
                    <a:pt x="0" y="295"/>
                  </a:lnTo>
                  <a:lnTo>
                    <a:pt x="9" y="262"/>
                  </a:lnTo>
                  <a:lnTo>
                    <a:pt x="16" y="259"/>
                  </a:lnTo>
                  <a:lnTo>
                    <a:pt x="19" y="241"/>
                  </a:lnTo>
                  <a:lnTo>
                    <a:pt x="66" y="204"/>
                  </a:lnTo>
                  <a:lnTo>
                    <a:pt x="80" y="198"/>
                  </a:lnTo>
                  <a:lnTo>
                    <a:pt x="93" y="186"/>
                  </a:lnTo>
                  <a:lnTo>
                    <a:pt x="90" y="75"/>
                  </a:lnTo>
                  <a:lnTo>
                    <a:pt x="100" y="66"/>
                  </a:lnTo>
                  <a:lnTo>
                    <a:pt x="110" y="51"/>
                  </a:lnTo>
                  <a:lnTo>
                    <a:pt x="127" y="60"/>
                  </a:lnTo>
                  <a:lnTo>
                    <a:pt x="150" y="63"/>
                  </a:lnTo>
                  <a:lnTo>
                    <a:pt x="176" y="60"/>
                  </a:lnTo>
                  <a:lnTo>
                    <a:pt x="220" y="38"/>
                  </a:lnTo>
                  <a:lnTo>
                    <a:pt x="300" y="3"/>
                  </a:lnTo>
                  <a:lnTo>
                    <a:pt x="313" y="0"/>
                  </a:lnTo>
                  <a:lnTo>
                    <a:pt x="320" y="5"/>
                  </a:lnTo>
                  <a:lnTo>
                    <a:pt x="320" y="24"/>
                  </a:lnTo>
                  <a:lnTo>
                    <a:pt x="313" y="36"/>
                  </a:lnTo>
                  <a:lnTo>
                    <a:pt x="311" y="45"/>
                  </a:lnTo>
                  <a:lnTo>
                    <a:pt x="303" y="72"/>
                  </a:lnTo>
                  <a:lnTo>
                    <a:pt x="333" y="60"/>
                  </a:lnTo>
                  <a:lnTo>
                    <a:pt x="349" y="60"/>
                  </a:lnTo>
                  <a:lnTo>
                    <a:pt x="367" y="75"/>
                  </a:lnTo>
                  <a:lnTo>
                    <a:pt x="386" y="72"/>
                  </a:lnTo>
                  <a:lnTo>
                    <a:pt x="397" y="85"/>
                  </a:lnTo>
                  <a:lnTo>
                    <a:pt x="417" y="87"/>
                  </a:lnTo>
                  <a:lnTo>
                    <a:pt x="431" y="96"/>
                  </a:lnTo>
                  <a:lnTo>
                    <a:pt x="437" y="117"/>
                  </a:lnTo>
                  <a:lnTo>
                    <a:pt x="447" y="123"/>
                  </a:lnTo>
                  <a:lnTo>
                    <a:pt x="597" y="150"/>
                  </a:lnTo>
                  <a:lnTo>
                    <a:pt x="617" y="150"/>
                  </a:lnTo>
                  <a:lnTo>
                    <a:pt x="648" y="175"/>
                  </a:lnTo>
                  <a:lnTo>
                    <a:pt x="671" y="175"/>
                  </a:lnTo>
                  <a:lnTo>
                    <a:pt x="674" y="183"/>
                  </a:lnTo>
                  <a:lnTo>
                    <a:pt x="683" y="178"/>
                  </a:lnTo>
                  <a:lnTo>
                    <a:pt x="698" y="175"/>
                  </a:lnTo>
                  <a:lnTo>
                    <a:pt x="730" y="180"/>
                  </a:lnTo>
                  <a:lnTo>
                    <a:pt x="754" y="189"/>
                  </a:lnTo>
                  <a:lnTo>
                    <a:pt x="764" y="195"/>
                  </a:lnTo>
                  <a:lnTo>
                    <a:pt x="761" y="202"/>
                  </a:lnTo>
                  <a:lnTo>
                    <a:pt x="761" y="211"/>
                  </a:lnTo>
                  <a:lnTo>
                    <a:pt x="784" y="217"/>
                  </a:lnTo>
                  <a:lnTo>
                    <a:pt x="814" y="229"/>
                  </a:lnTo>
                  <a:lnTo>
                    <a:pt x="818" y="246"/>
                  </a:lnTo>
                  <a:lnTo>
                    <a:pt x="808" y="297"/>
                  </a:lnTo>
                  <a:lnTo>
                    <a:pt x="814" y="301"/>
                  </a:lnTo>
                  <a:lnTo>
                    <a:pt x="841" y="295"/>
                  </a:lnTo>
                  <a:lnTo>
                    <a:pt x="844" y="297"/>
                  </a:lnTo>
                  <a:lnTo>
                    <a:pt x="844" y="310"/>
                  </a:lnTo>
                  <a:lnTo>
                    <a:pt x="834" y="319"/>
                  </a:lnTo>
                  <a:lnTo>
                    <a:pt x="841" y="339"/>
                  </a:lnTo>
                  <a:lnTo>
                    <a:pt x="864" y="355"/>
                  </a:lnTo>
                  <a:lnTo>
                    <a:pt x="861" y="358"/>
                  </a:lnTo>
                  <a:lnTo>
                    <a:pt x="827" y="388"/>
                  </a:lnTo>
                  <a:lnTo>
                    <a:pt x="808" y="431"/>
                  </a:lnTo>
                  <a:lnTo>
                    <a:pt x="797" y="457"/>
                  </a:lnTo>
                  <a:lnTo>
                    <a:pt x="794" y="467"/>
                  </a:lnTo>
                  <a:lnTo>
                    <a:pt x="804" y="472"/>
                  </a:lnTo>
                  <a:lnTo>
                    <a:pt x="827" y="460"/>
                  </a:lnTo>
                  <a:lnTo>
                    <a:pt x="855" y="416"/>
                  </a:lnTo>
                  <a:lnTo>
                    <a:pt x="881" y="394"/>
                  </a:lnTo>
                  <a:lnTo>
                    <a:pt x="893" y="388"/>
                  </a:lnTo>
                  <a:lnTo>
                    <a:pt x="901" y="379"/>
                  </a:lnTo>
                  <a:lnTo>
                    <a:pt x="914" y="368"/>
                  </a:lnTo>
                  <a:lnTo>
                    <a:pt x="917" y="355"/>
                  </a:lnTo>
                  <a:lnTo>
                    <a:pt x="917" y="339"/>
                  </a:lnTo>
                  <a:lnTo>
                    <a:pt x="920" y="328"/>
                  </a:lnTo>
                  <a:lnTo>
                    <a:pt x="928" y="322"/>
                  </a:lnTo>
                  <a:lnTo>
                    <a:pt x="934" y="310"/>
                  </a:lnTo>
                  <a:lnTo>
                    <a:pt x="941" y="304"/>
                  </a:lnTo>
                  <a:lnTo>
                    <a:pt x="951" y="304"/>
                  </a:lnTo>
                  <a:lnTo>
                    <a:pt x="954" y="312"/>
                  </a:lnTo>
                  <a:lnTo>
                    <a:pt x="954" y="337"/>
                  </a:lnTo>
                  <a:lnTo>
                    <a:pt x="931" y="388"/>
                  </a:lnTo>
                  <a:lnTo>
                    <a:pt x="917" y="402"/>
                  </a:lnTo>
                  <a:lnTo>
                    <a:pt x="911" y="421"/>
                  </a:lnTo>
                  <a:lnTo>
                    <a:pt x="914" y="431"/>
                  </a:lnTo>
                  <a:lnTo>
                    <a:pt x="891" y="476"/>
                  </a:lnTo>
                  <a:lnTo>
                    <a:pt x="891" y="511"/>
                  </a:lnTo>
                  <a:lnTo>
                    <a:pt x="891" y="539"/>
                  </a:lnTo>
                  <a:lnTo>
                    <a:pt x="867" y="560"/>
                  </a:lnTo>
                  <a:lnTo>
                    <a:pt x="864" y="569"/>
                  </a:lnTo>
                  <a:lnTo>
                    <a:pt x="871" y="599"/>
                  </a:lnTo>
                  <a:lnTo>
                    <a:pt x="871" y="650"/>
                  </a:lnTo>
                  <a:lnTo>
                    <a:pt x="864" y="659"/>
                  </a:lnTo>
                  <a:lnTo>
                    <a:pt x="844" y="710"/>
                  </a:lnTo>
                  <a:lnTo>
                    <a:pt x="858" y="788"/>
                  </a:lnTo>
                  <a:lnTo>
                    <a:pt x="881" y="840"/>
                  </a:lnTo>
                  <a:lnTo>
                    <a:pt x="874" y="849"/>
                  </a:lnTo>
                  <a:lnTo>
                    <a:pt x="878" y="858"/>
                  </a:lnTo>
                  <a:lnTo>
                    <a:pt x="874" y="867"/>
                  </a:lnTo>
                  <a:lnTo>
                    <a:pt x="878" y="891"/>
                  </a:lnTo>
                  <a:lnTo>
                    <a:pt x="404" y="91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5" name="Freeform 97"/>
            <p:cNvSpPr>
              <a:spLocks noChangeAspect="1"/>
            </p:cNvSpPr>
            <p:nvPr/>
          </p:nvSpPr>
          <p:spPr bwMode="auto">
            <a:xfrm>
              <a:off x="6862" y="2942"/>
              <a:ext cx="954" cy="918"/>
            </a:xfrm>
            <a:custGeom>
              <a:avLst/>
              <a:gdLst>
                <a:gd name="T0" fmla="*/ 397 w 954"/>
                <a:gd name="T1" fmla="*/ 900 h 918"/>
                <a:gd name="T2" fmla="*/ 331 w 954"/>
                <a:gd name="T3" fmla="*/ 870 h 918"/>
                <a:gd name="T4" fmla="*/ 303 w 954"/>
                <a:gd name="T5" fmla="*/ 785 h 918"/>
                <a:gd name="T6" fmla="*/ 320 w 954"/>
                <a:gd name="T7" fmla="*/ 756 h 918"/>
                <a:gd name="T8" fmla="*/ 290 w 954"/>
                <a:gd name="T9" fmla="*/ 714 h 918"/>
                <a:gd name="T10" fmla="*/ 287 w 954"/>
                <a:gd name="T11" fmla="*/ 650 h 918"/>
                <a:gd name="T12" fmla="*/ 230 w 954"/>
                <a:gd name="T13" fmla="*/ 605 h 918"/>
                <a:gd name="T14" fmla="*/ 167 w 954"/>
                <a:gd name="T15" fmla="*/ 545 h 918"/>
                <a:gd name="T16" fmla="*/ 106 w 954"/>
                <a:gd name="T17" fmla="*/ 517 h 918"/>
                <a:gd name="T18" fmla="*/ 97 w 954"/>
                <a:gd name="T19" fmla="*/ 502 h 918"/>
                <a:gd name="T20" fmla="*/ 50 w 954"/>
                <a:gd name="T21" fmla="*/ 487 h 918"/>
                <a:gd name="T22" fmla="*/ 23 w 954"/>
                <a:gd name="T23" fmla="*/ 464 h 918"/>
                <a:gd name="T24" fmla="*/ 31 w 954"/>
                <a:gd name="T25" fmla="*/ 373 h 918"/>
                <a:gd name="T26" fmla="*/ 40 w 954"/>
                <a:gd name="T27" fmla="*/ 331 h 918"/>
                <a:gd name="T28" fmla="*/ 0 w 954"/>
                <a:gd name="T29" fmla="*/ 295 h 918"/>
                <a:gd name="T30" fmla="*/ 16 w 954"/>
                <a:gd name="T31" fmla="*/ 259 h 918"/>
                <a:gd name="T32" fmla="*/ 66 w 954"/>
                <a:gd name="T33" fmla="*/ 205 h 918"/>
                <a:gd name="T34" fmla="*/ 94 w 954"/>
                <a:gd name="T35" fmla="*/ 186 h 918"/>
                <a:gd name="T36" fmla="*/ 100 w 954"/>
                <a:gd name="T37" fmla="*/ 66 h 918"/>
                <a:gd name="T38" fmla="*/ 127 w 954"/>
                <a:gd name="T39" fmla="*/ 60 h 918"/>
                <a:gd name="T40" fmla="*/ 177 w 954"/>
                <a:gd name="T41" fmla="*/ 60 h 918"/>
                <a:gd name="T42" fmla="*/ 300 w 954"/>
                <a:gd name="T43" fmla="*/ 3 h 918"/>
                <a:gd name="T44" fmla="*/ 320 w 954"/>
                <a:gd name="T45" fmla="*/ 6 h 918"/>
                <a:gd name="T46" fmla="*/ 313 w 954"/>
                <a:gd name="T47" fmla="*/ 36 h 918"/>
                <a:gd name="T48" fmla="*/ 303 w 954"/>
                <a:gd name="T49" fmla="*/ 72 h 918"/>
                <a:gd name="T50" fmla="*/ 350 w 954"/>
                <a:gd name="T51" fmla="*/ 60 h 918"/>
                <a:gd name="T52" fmla="*/ 387 w 954"/>
                <a:gd name="T53" fmla="*/ 72 h 918"/>
                <a:gd name="T54" fmla="*/ 418 w 954"/>
                <a:gd name="T55" fmla="*/ 87 h 918"/>
                <a:gd name="T56" fmla="*/ 437 w 954"/>
                <a:gd name="T57" fmla="*/ 117 h 918"/>
                <a:gd name="T58" fmla="*/ 597 w 954"/>
                <a:gd name="T59" fmla="*/ 150 h 918"/>
                <a:gd name="T60" fmla="*/ 648 w 954"/>
                <a:gd name="T61" fmla="*/ 174 h 918"/>
                <a:gd name="T62" fmla="*/ 674 w 954"/>
                <a:gd name="T63" fmla="*/ 183 h 918"/>
                <a:gd name="T64" fmla="*/ 698 w 954"/>
                <a:gd name="T65" fmla="*/ 174 h 918"/>
                <a:gd name="T66" fmla="*/ 754 w 954"/>
                <a:gd name="T67" fmla="*/ 190 h 918"/>
                <a:gd name="T68" fmla="*/ 761 w 954"/>
                <a:gd name="T69" fmla="*/ 201 h 918"/>
                <a:gd name="T70" fmla="*/ 785 w 954"/>
                <a:gd name="T71" fmla="*/ 216 h 918"/>
                <a:gd name="T72" fmla="*/ 818 w 954"/>
                <a:gd name="T73" fmla="*/ 247 h 918"/>
                <a:gd name="T74" fmla="*/ 815 w 954"/>
                <a:gd name="T75" fmla="*/ 301 h 918"/>
                <a:gd name="T76" fmla="*/ 844 w 954"/>
                <a:gd name="T77" fmla="*/ 298 h 918"/>
                <a:gd name="T78" fmla="*/ 834 w 954"/>
                <a:gd name="T79" fmla="*/ 319 h 918"/>
                <a:gd name="T80" fmla="*/ 864 w 954"/>
                <a:gd name="T81" fmla="*/ 355 h 918"/>
                <a:gd name="T82" fmla="*/ 827 w 954"/>
                <a:gd name="T83" fmla="*/ 388 h 918"/>
                <a:gd name="T84" fmla="*/ 797 w 954"/>
                <a:gd name="T85" fmla="*/ 457 h 918"/>
                <a:gd name="T86" fmla="*/ 804 w 954"/>
                <a:gd name="T87" fmla="*/ 473 h 918"/>
                <a:gd name="T88" fmla="*/ 855 w 954"/>
                <a:gd name="T89" fmla="*/ 415 h 918"/>
                <a:gd name="T90" fmla="*/ 894 w 954"/>
                <a:gd name="T91" fmla="*/ 388 h 918"/>
                <a:gd name="T92" fmla="*/ 915 w 954"/>
                <a:gd name="T93" fmla="*/ 367 h 918"/>
                <a:gd name="T94" fmla="*/ 917 w 954"/>
                <a:gd name="T95" fmla="*/ 340 h 918"/>
                <a:gd name="T96" fmla="*/ 928 w 954"/>
                <a:gd name="T97" fmla="*/ 323 h 918"/>
                <a:gd name="T98" fmla="*/ 941 w 954"/>
                <a:gd name="T99" fmla="*/ 304 h 918"/>
                <a:gd name="T100" fmla="*/ 954 w 954"/>
                <a:gd name="T101" fmla="*/ 313 h 918"/>
                <a:gd name="T102" fmla="*/ 931 w 954"/>
                <a:gd name="T103" fmla="*/ 388 h 918"/>
                <a:gd name="T104" fmla="*/ 912 w 954"/>
                <a:gd name="T105" fmla="*/ 421 h 918"/>
                <a:gd name="T106" fmla="*/ 891 w 954"/>
                <a:gd name="T107" fmla="*/ 476 h 918"/>
                <a:gd name="T108" fmla="*/ 891 w 954"/>
                <a:gd name="T109" fmla="*/ 539 h 918"/>
                <a:gd name="T110" fmla="*/ 864 w 954"/>
                <a:gd name="T111" fmla="*/ 569 h 918"/>
                <a:gd name="T112" fmla="*/ 871 w 954"/>
                <a:gd name="T113" fmla="*/ 650 h 918"/>
                <a:gd name="T114" fmla="*/ 844 w 954"/>
                <a:gd name="T115" fmla="*/ 710 h 918"/>
                <a:gd name="T116" fmla="*/ 881 w 954"/>
                <a:gd name="T117" fmla="*/ 840 h 918"/>
                <a:gd name="T118" fmla="*/ 878 w 954"/>
                <a:gd name="T119" fmla="*/ 858 h 918"/>
                <a:gd name="T120" fmla="*/ 878 w 954"/>
                <a:gd name="T121" fmla="*/ 891 h 9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54"/>
                <a:gd name="T184" fmla="*/ 0 h 918"/>
                <a:gd name="T185" fmla="*/ 954 w 954"/>
                <a:gd name="T186" fmla="*/ 918 h 9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54" h="918">
                  <a:moveTo>
                    <a:pt x="404" y="918"/>
                  </a:moveTo>
                  <a:lnTo>
                    <a:pt x="397" y="900"/>
                  </a:lnTo>
                  <a:lnTo>
                    <a:pt x="381" y="888"/>
                  </a:lnTo>
                  <a:lnTo>
                    <a:pt x="331" y="870"/>
                  </a:lnTo>
                  <a:lnTo>
                    <a:pt x="313" y="813"/>
                  </a:lnTo>
                  <a:lnTo>
                    <a:pt x="303" y="785"/>
                  </a:lnTo>
                  <a:lnTo>
                    <a:pt x="317" y="768"/>
                  </a:lnTo>
                  <a:lnTo>
                    <a:pt x="320" y="756"/>
                  </a:lnTo>
                  <a:lnTo>
                    <a:pt x="300" y="737"/>
                  </a:lnTo>
                  <a:lnTo>
                    <a:pt x="290" y="714"/>
                  </a:lnTo>
                  <a:lnTo>
                    <a:pt x="287" y="677"/>
                  </a:lnTo>
                  <a:lnTo>
                    <a:pt x="287" y="650"/>
                  </a:lnTo>
                  <a:lnTo>
                    <a:pt x="280" y="638"/>
                  </a:lnTo>
                  <a:lnTo>
                    <a:pt x="230" y="605"/>
                  </a:lnTo>
                  <a:lnTo>
                    <a:pt x="183" y="575"/>
                  </a:lnTo>
                  <a:lnTo>
                    <a:pt x="167" y="545"/>
                  </a:lnTo>
                  <a:lnTo>
                    <a:pt x="117" y="524"/>
                  </a:lnTo>
                  <a:lnTo>
                    <a:pt x="106" y="517"/>
                  </a:lnTo>
                  <a:lnTo>
                    <a:pt x="103" y="508"/>
                  </a:lnTo>
                  <a:lnTo>
                    <a:pt x="97" y="502"/>
                  </a:lnTo>
                  <a:lnTo>
                    <a:pt x="57" y="497"/>
                  </a:lnTo>
                  <a:lnTo>
                    <a:pt x="50" y="487"/>
                  </a:lnTo>
                  <a:lnTo>
                    <a:pt x="33" y="476"/>
                  </a:lnTo>
                  <a:lnTo>
                    <a:pt x="23" y="464"/>
                  </a:lnTo>
                  <a:lnTo>
                    <a:pt x="23" y="409"/>
                  </a:lnTo>
                  <a:lnTo>
                    <a:pt x="31" y="373"/>
                  </a:lnTo>
                  <a:lnTo>
                    <a:pt x="27" y="355"/>
                  </a:lnTo>
                  <a:lnTo>
                    <a:pt x="40" y="331"/>
                  </a:lnTo>
                  <a:lnTo>
                    <a:pt x="23" y="307"/>
                  </a:lnTo>
                  <a:lnTo>
                    <a:pt x="0" y="295"/>
                  </a:lnTo>
                  <a:lnTo>
                    <a:pt x="10" y="262"/>
                  </a:lnTo>
                  <a:lnTo>
                    <a:pt x="16" y="259"/>
                  </a:lnTo>
                  <a:lnTo>
                    <a:pt x="20" y="241"/>
                  </a:lnTo>
                  <a:lnTo>
                    <a:pt x="66" y="205"/>
                  </a:lnTo>
                  <a:lnTo>
                    <a:pt x="80" y="199"/>
                  </a:lnTo>
                  <a:lnTo>
                    <a:pt x="94" y="186"/>
                  </a:lnTo>
                  <a:lnTo>
                    <a:pt x="90" y="75"/>
                  </a:lnTo>
                  <a:lnTo>
                    <a:pt x="100" y="66"/>
                  </a:lnTo>
                  <a:lnTo>
                    <a:pt x="110" y="51"/>
                  </a:lnTo>
                  <a:lnTo>
                    <a:pt x="127" y="60"/>
                  </a:lnTo>
                  <a:lnTo>
                    <a:pt x="150" y="64"/>
                  </a:lnTo>
                  <a:lnTo>
                    <a:pt x="177" y="60"/>
                  </a:lnTo>
                  <a:lnTo>
                    <a:pt x="220" y="39"/>
                  </a:lnTo>
                  <a:lnTo>
                    <a:pt x="300" y="3"/>
                  </a:lnTo>
                  <a:lnTo>
                    <a:pt x="313" y="0"/>
                  </a:lnTo>
                  <a:lnTo>
                    <a:pt x="320" y="6"/>
                  </a:lnTo>
                  <a:lnTo>
                    <a:pt x="320" y="24"/>
                  </a:lnTo>
                  <a:lnTo>
                    <a:pt x="313" y="36"/>
                  </a:lnTo>
                  <a:lnTo>
                    <a:pt x="311" y="45"/>
                  </a:lnTo>
                  <a:lnTo>
                    <a:pt x="303" y="72"/>
                  </a:lnTo>
                  <a:lnTo>
                    <a:pt x="334" y="60"/>
                  </a:lnTo>
                  <a:lnTo>
                    <a:pt x="350" y="60"/>
                  </a:lnTo>
                  <a:lnTo>
                    <a:pt x="367" y="75"/>
                  </a:lnTo>
                  <a:lnTo>
                    <a:pt x="387" y="72"/>
                  </a:lnTo>
                  <a:lnTo>
                    <a:pt x="397" y="84"/>
                  </a:lnTo>
                  <a:lnTo>
                    <a:pt x="418" y="87"/>
                  </a:lnTo>
                  <a:lnTo>
                    <a:pt x="431" y="96"/>
                  </a:lnTo>
                  <a:lnTo>
                    <a:pt x="437" y="117"/>
                  </a:lnTo>
                  <a:lnTo>
                    <a:pt x="447" y="123"/>
                  </a:lnTo>
                  <a:lnTo>
                    <a:pt x="597" y="150"/>
                  </a:lnTo>
                  <a:lnTo>
                    <a:pt x="618" y="150"/>
                  </a:lnTo>
                  <a:lnTo>
                    <a:pt x="648" y="174"/>
                  </a:lnTo>
                  <a:lnTo>
                    <a:pt x="671" y="174"/>
                  </a:lnTo>
                  <a:lnTo>
                    <a:pt x="674" y="183"/>
                  </a:lnTo>
                  <a:lnTo>
                    <a:pt x="684" y="178"/>
                  </a:lnTo>
                  <a:lnTo>
                    <a:pt x="698" y="174"/>
                  </a:lnTo>
                  <a:lnTo>
                    <a:pt x="731" y="181"/>
                  </a:lnTo>
                  <a:lnTo>
                    <a:pt x="754" y="190"/>
                  </a:lnTo>
                  <a:lnTo>
                    <a:pt x="765" y="196"/>
                  </a:lnTo>
                  <a:lnTo>
                    <a:pt x="761" y="201"/>
                  </a:lnTo>
                  <a:lnTo>
                    <a:pt x="761" y="210"/>
                  </a:lnTo>
                  <a:lnTo>
                    <a:pt x="785" y="216"/>
                  </a:lnTo>
                  <a:lnTo>
                    <a:pt x="815" y="228"/>
                  </a:lnTo>
                  <a:lnTo>
                    <a:pt x="818" y="247"/>
                  </a:lnTo>
                  <a:lnTo>
                    <a:pt x="808" y="298"/>
                  </a:lnTo>
                  <a:lnTo>
                    <a:pt x="815" y="301"/>
                  </a:lnTo>
                  <a:lnTo>
                    <a:pt x="842" y="295"/>
                  </a:lnTo>
                  <a:lnTo>
                    <a:pt x="844" y="298"/>
                  </a:lnTo>
                  <a:lnTo>
                    <a:pt x="844" y="310"/>
                  </a:lnTo>
                  <a:lnTo>
                    <a:pt x="834" y="319"/>
                  </a:lnTo>
                  <a:lnTo>
                    <a:pt x="842" y="340"/>
                  </a:lnTo>
                  <a:lnTo>
                    <a:pt x="864" y="355"/>
                  </a:lnTo>
                  <a:lnTo>
                    <a:pt x="861" y="358"/>
                  </a:lnTo>
                  <a:lnTo>
                    <a:pt x="827" y="388"/>
                  </a:lnTo>
                  <a:lnTo>
                    <a:pt x="808" y="431"/>
                  </a:lnTo>
                  <a:lnTo>
                    <a:pt x="797" y="457"/>
                  </a:lnTo>
                  <a:lnTo>
                    <a:pt x="794" y="466"/>
                  </a:lnTo>
                  <a:lnTo>
                    <a:pt x="804" y="473"/>
                  </a:lnTo>
                  <a:lnTo>
                    <a:pt x="827" y="461"/>
                  </a:lnTo>
                  <a:lnTo>
                    <a:pt x="855" y="415"/>
                  </a:lnTo>
                  <a:lnTo>
                    <a:pt x="881" y="394"/>
                  </a:lnTo>
                  <a:lnTo>
                    <a:pt x="894" y="388"/>
                  </a:lnTo>
                  <a:lnTo>
                    <a:pt x="901" y="379"/>
                  </a:lnTo>
                  <a:lnTo>
                    <a:pt x="915" y="367"/>
                  </a:lnTo>
                  <a:lnTo>
                    <a:pt x="917" y="355"/>
                  </a:lnTo>
                  <a:lnTo>
                    <a:pt x="917" y="340"/>
                  </a:lnTo>
                  <a:lnTo>
                    <a:pt x="921" y="328"/>
                  </a:lnTo>
                  <a:lnTo>
                    <a:pt x="928" y="323"/>
                  </a:lnTo>
                  <a:lnTo>
                    <a:pt x="935" y="310"/>
                  </a:lnTo>
                  <a:lnTo>
                    <a:pt x="941" y="304"/>
                  </a:lnTo>
                  <a:lnTo>
                    <a:pt x="952" y="304"/>
                  </a:lnTo>
                  <a:lnTo>
                    <a:pt x="954" y="313"/>
                  </a:lnTo>
                  <a:lnTo>
                    <a:pt x="954" y="337"/>
                  </a:lnTo>
                  <a:lnTo>
                    <a:pt x="931" y="388"/>
                  </a:lnTo>
                  <a:lnTo>
                    <a:pt x="917" y="403"/>
                  </a:lnTo>
                  <a:lnTo>
                    <a:pt x="912" y="421"/>
                  </a:lnTo>
                  <a:lnTo>
                    <a:pt x="915" y="431"/>
                  </a:lnTo>
                  <a:lnTo>
                    <a:pt x="891" y="476"/>
                  </a:lnTo>
                  <a:lnTo>
                    <a:pt x="891" y="512"/>
                  </a:lnTo>
                  <a:lnTo>
                    <a:pt x="891" y="539"/>
                  </a:lnTo>
                  <a:lnTo>
                    <a:pt x="868" y="560"/>
                  </a:lnTo>
                  <a:lnTo>
                    <a:pt x="864" y="569"/>
                  </a:lnTo>
                  <a:lnTo>
                    <a:pt x="871" y="599"/>
                  </a:lnTo>
                  <a:lnTo>
                    <a:pt x="871" y="650"/>
                  </a:lnTo>
                  <a:lnTo>
                    <a:pt x="864" y="659"/>
                  </a:lnTo>
                  <a:lnTo>
                    <a:pt x="844" y="710"/>
                  </a:lnTo>
                  <a:lnTo>
                    <a:pt x="858" y="788"/>
                  </a:lnTo>
                  <a:lnTo>
                    <a:pt x="881" y="840"/>
                  </a:lnTo>
                  <a:lnTo>
                    <a:pt x="875" y="848"/>
                  </a:lnTo>
                  <a:lnTo>
                    <a:pt x="878" y="858"/>
                  </a:lnTo>
                  <a:lnTo>
                    <a:pt x="875" y="867"/>
                  </a:lnTo>
                  <a:lnTo>
                    <a:pt x="878" y="891"/>
                  </a:lnTo>
                  <a:lnTo>
                    <a:pt x="404" y="91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6" name="Freeform 98"/>
            <p:cNvSpPr>
              <a:spLocks noChangeAspect="1"/>
            </p:cNvSpPr>
            <p:nvPr/>
          </p:nvSpPr>
          <p:spPr bwMode="auto">
            <a:xfrm>
              <a:off x="6862" y="2942"/>
              <a:ext cx="954" cy="918"/>
            </a:xfrm>
            <a:custGeom>
              <a:avLst/>
              <a:gdLst>
                <a:gd name="T0" fmla="*/ 397 w 954"/>
                <a:gd name="T1" fmla="*/ 900 h 918"/>
                <a:gd name="T2" fmla="*/ 331 w 954"/>
                <a:gd name="T3" fmla="*/ 870 h 918"/>
                <a:gd name="T4" fmla="*/ 303 w 954"/>
                <a:gd name="T5" fmla="*/ 785 h 918"/>
                <a:gd name="T6" fmla="*/ 320 w 954"/>
                <a:gd name="T7" fmla="*/ 756 h 918"/>
                <a:gd name="T8" fmla="*/ 290 w 954"/>
                <a:gd name="T9" fmla="*/ 714 h 918"/>
                <a:gd name="T10" fmla="*/ 287 w 954"/>
                <a:gd name="T11" fmla="*/ 650 h 918"/>
                <a:gd name="T12" fmla="*/ 230 w 954"/>
                <a:gd name="T13" fmla="*/ 605 h 918"/>
                <a:gd name="T14" fmla="*/ 167 w 954"/>
                <a:gd name="T15" fmla="*/ 545 h 918"/>
                <a:gd name="T16" fmla="*/ 106 w 954"/>
                <a:gd name="T17" fmla="*/ 517 h 918"/>
                <a:gd name="T18" fmla="*/ 97 w 954"/>
                <a:gd name="T19" fmla="*/ 502 h 918"/>
                <a:gd name="T20" fmla="*/ 50 w 954"/>
                <a:gd name="T21" fmla="*/ 487 h 918"/>
                <a:gd name="T22" fmla="*/ 23 w 954"/>
                <a:gd name="T23" fmla="*/ 464 h 918"/>
                <a:gd name="T24" fmla="*/ 31 w 954"/>
                <a:gd name="T25" fmla="*/ 373 h 918"/>
                <a:gd name="T26" fmla="*/ 40 w 954"/>
                <a:gd name="T27" fmla="*/ 331 h 918"/>
                <a:gd name="T28" fmla="*/ 0 w 954"/>
                <a:gd name="T29" fmla="*/ 295 h 918"/>
                <a:gd name="T30" fmla="*/ 16 w 954"/>
                <a:gd name="T31" fmla="*/ 259 h 918"/>
                <a:gd name="T32" fmla="*/ 66 w 954"/>
                <a:gd name="T33" fmla="*/ 205 h 918"/>
                <a:gd name="T34" fmla="*/ 94 w 954"/>
                <a:gd name="T35" fmla="*/ 186 h 918"/>
                <a:gd name="T36" fmla="*/ 100 w 954"/>
                <a:gd name="T37" fmla="*/ 66 h 918"/>
                <a:gd name="T38" fmla="*/ 127 w 954"/>
                <a:gd name="T39" fmla="*/ 60 h 918"/>
                <a:gd name="T40" fmla="*/ 177 w 954"/>
                <a:gd name="T41" fmla="*/ 60 h 918"/>
                <a:gd name="T42" fmla="*/ 300 w 954"/>
                <a:gd name="T43" fmla="*/ 3 h 918"/>
                <a:gd name="T44" fmla="*/ 320 w 954"/>
                <a:gd name="T45" fmla="*/ 6 h 918"/>
                <a:gd name="T46" fmla="*/ 313 w 954"/>
                <a:gd name="T47" fmla="*/ 36 h 918"/>
                <a:gd name="T48" fmla="*/ 303 w 954"/>
                <a:gd name="T49" fmla="*/ 72 h 918"/>
                <a:gd name="T50" fmla="*/ 350 w 954"/>
                <a:gd name="T51" fmla="*/ 60 h 918"/>
                <a:gd name="T52" fmla="*/ 387 w 954"/>
                <a:gd name="T53" fmla="*/ 72 h 918"/>
                <a:gd name="T54" fmla="*/ 418 w 954"/>
                <a:gd name="T55" fmla="*/ 87 h 918"/>
                <a:gd name="T56" fmla="*/ 437 w 954"/>
                <a:gd name="T57" fmla="*/ 117 h 918"/>
                <a:gd name="T58" fmla="*/ 597 w 954"/>
                <a:gd name="T59" fmla="*/ 150 h 918"/>
                <a:gd name="T60" fmla="*/ 648 w 954"/>
                <a:gd name="T61" fmla="*/ 174 h 918"/>
                <a:gd name="T62" fmla="*/ 674 w 954"/>
                <a:gd name="T63" fmla="*/ 183 h 918"/>
                <a:gd name="T64" fmla="*/ 698 w 954"/>
                <a:gd name="T65" fmla="*/ 174 h 918"/>
                <a:gd name="T66" fmla="*/ 754 w 954"/>
                <a:gd name="T67" fmla="*/ 190 h 918"/>
                <a:gd name="T68" fmla="*/ 761 w 954"/>
                <a:gd name="T69" fmla="*/ 201 h 918"/>
                <a:gd name="T70" fmla="*/ 785 w 954"/>
                <a:gd name="T71" fmla="*/ 216 h 918"/>
                <a:gd name="T72" fmla="*/ 818 w 954"/>
                <a:gd name="T73" fmla="*/ 247 h 918"/>
                <a:gd name="T74" fmla="*/ 815 w 954"/>
                <a:gd name="T75" fmla="*/ 301 h 918"/>
                <a:gd name="T76" fmla="*/ 844 w 954"/>
                <a:gd name="T77" fmla="*/ 298 h 918"/>
                <a:gd name="T78" fmla="*/ 834 w 954"/>
                <a:gd name="T79" fmla="*/ 319 h 918"/>
                <a:gd name="T80" fmla="*/ 864 w 954"/>
                <a:gd name="T81" fmla="*/ 355 h 918"/>
                <a:gd name="T82" fmla="*/ 827 w 954"/>
                <a:gd name="T83" fmla="*/ 388 h 918"/>
                <a:gd name="T84" fmla="*/ 797 w 954"/>
                <a:gd name="T85" fmla="*/ 457 h 918"/>
                <a:gd name="T86" fmla="*/ 804 w 954"/>
                <a:gd name="T87" fmla="*/ 473 h 918"/>
                <a:gd name="T88" fmla="*/ 855 w 954"/>
                <a:gd name="T89" fmla="*/ 415 h 918"/>
                <a:gd name="T90" fmla="*/ 894 w 954"/>
                <a:gd name="T91" fmla="*/ 388 h 918"/>
                <a:gd name="T92" fmla="*/ 915 w 954"/>
                <a:gd name="T93" fmla="*/ 367 h 918"/>
                <a:gd name="T94" fmla="*/ 917 w 954"/>
                <a:gd name="T95" fmla="*/ 340 h 918"/>
                <a:gd name="T96" fmla="*/ 928 w 954"/>
                <a:gd name="T97" fmla="*/ 323 h 918"/>
                <a:gd name="T98" fmla="*/ 941 w 954"/>
                <a:gd name="T99" fmla="*/ 304 h 918"/>
                <a:gd name="T100" fmla="*/ 954 w 954"/>
                <a:gd name="T101" fmla="*/ 313 h 918"/>
                <a:gd name="T102" fmla="*/ 931 w 954"/>
                <a:gd name="T103" fmla="*/ 388 h 918"/>
                <a:gd name="T104" fmla="*/ 912 w 954"/>
                <a:gd name="T105" fmla="*/ 421 h 918"/>
                <a:gd name="T106" fmla="*/ 891 w 954"/>
                <a:gd name="T107" fmla="*/ 476 h 918"/>
                <a:gd name="T108" fmla="*/ 891 w 954"/>
                <a:gd name="T109" fmla="*/ 539 h 918"/>
                <a:gd name="T110" fmla="*/ 864 w 954"/>
                <a:gd name="T111" fmla="*/ 569 h 918"/>
                <a:gd name="T112" fmla="*/ 871 w 954"/>
                <a:gd name="T113" fmla="*/ 650 h 918"/>
                <a:gd name="T114" fmla="*/ 844 w 954"/>
                <a:gd name="T115" fmla="*/ 710 h 918"/>
                <a:gd name="T116" fmla="*/ 881 w 954"/>
                <a:gd name="T117" fmla="*/ 840 h 918"/>
                <a:gd name="T118" fmla="*/ 878 w 954"/>
                <a:gd name="T119" fmla="*/ 858 h 918"/>
                <a:gd name="T120" fmla="*/ 878 w 954"/>
                <a:gd name="T121" fmla="*/ 891 h 9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54"/>
                <a:gd name="T184" fmla="*/ 0 h 918"/>
                <a:gd name="T185" fmla="*/ 954 w 954"/>
                <a:gd name="T186" fmla="*/ 918 h 9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54" h="918">
                  <a:moveTo>
                    <a:pt x="404" y="918"/>
                  </a:moveTo>
                  <a:lnTo>
                    <a:pt x="397" y="900"/>
                  </a:lnTo>
                  <a:lnTo>
                    <a:pt x="381" y="888"/>
                  </a:lnTo>
                  <a:lnTo>
                    <a:pt x="331" y="870"/>
                  </a:lnTo>
                  <a:lnTo>
                    <a:pt x="313" y="813"/>
                  </a:lnTo>
                  <a:lnTo>
                    <a:pt x="303" y="785"/>
                  </a:lnTo>
                  <a:lnTo>
                    <a:pt x="317" y="768"/>
                  </a:lnTo>
                  <a:lnTo>
                    <a:pt x="320" y="756"/>
                  </a:lnTo>
                  <a:lnTo>
                    <a:pt x="300" y="737"/>
                  </a:lnTo>
                  <a:lnTo>
                    <a:pt x="290" y="714"/>
                  </a:lnTo>
                  <a:lnTo>
                    <a:pt x="287" y="677"/>
                  </a:lnTo>
                  <a:lnTo>
                    <a:pt x="287" y="650"/>
                  </a:lnTo>
                  <a:lnTo>
                    <a:pt x="280" y="638"/>
                  </a:lnTo>
                  <a:lnTo>
                    <a:pt x="230" y="605"/>
                  </a:lnTo>
                  <a:lnTo>
                    <a:pt x="183" y="575"/>
                  </a:lnTo>
                  <a:lnTo>
                    <a:pt x="167" y="545"/>
                  </a:lnTo>
                  <a:lnTo>
                    <a:pt x="117" y="524"/>
                  </a:lnTo>
                  <a:lnTo>
                    <a:pt x="106" y="517"/>
                  </a:lnTo>
                  <a:lnTo>
                    <a:pt x="103" y="508"/>
                  </a:lnTo>
                  <a:lnTo>
                    <a:pt x="97" y="502"/>
                  </a:lnTo>
                  <a:lnTo>
                    <a:pt x="57" y="497"/>
                  </a:lnTo>
                  <a:lnTo>
                    <a:pt x="50" y="487"/>
                  </a:lnTo>
                  <a:lnTo>
                    <a:pt x="33" y="476"/>
                  </a:lnTo>
                  <a:lnTo>
                    <a:pt x="23" y="464"/>
                  </a:lnTo>
                  <a:lnTo>
                    <a:pt x="23" y="409"/>
                  </a:lnTo>
                  <a:lnTo>
                    <a:pt x="31" y="373"/>
                  </a:lnTo>
                  <a:lnTo>
                    <a:pt x="27" y="355"/>
                  </a:lnTo>
                  <a:lnTo>
                    <a:pt x="40" y="331"/>
                  </a:lnTo>
                  <a:lnTo>
                    <a:pt x="23" y="307"/>
                  </a:lnTo>
                  <a:lnTo>
                    <a:pt x="0" y="295"/>
                  </a:lnTo>
                  <a:lnTo>
                    <a:pt x="10" y="262"/>
                  </a:lnTo>
                  <a:lnTo>
                    <a:pt x="16" y="259"/>
                  </a:lnTo>
                  <a:lnTo>
                    <a:pt x="20" y="241"/>
                  </a:lnTo>
                  <a:lnTo>
                    <a:pt x="66" y="205"/>
                  </a:lnTo>
                  <a:lnTo>
                    <a:pt x="80" y="199"/>
                  </a:lnTo>
                  <a:lnTo>
                    <a:pt x="94" y="186"/>
                  </a:lnTo>
                  <a:lnTo>
                    <a:pt x="90" y="75"/>
                  </a:lnTo>
                  <a:lnTo>
                    <a:pt x="100" y="66"/>
                  </a:lnTo>
                  <a:lnTo>
                    <a:pt x="110" y="51"/>
                  </a:lnTo>
                  <a:lnTo>
                    <a:pt x="127" y="60"/>
                  </a:lnTo>
                  <a:lnTo>
                    <a:pt x="150" y="64"/>
                  </a:lnTo>
                  <a:lnTo>
                    <a:pt x="177" y="60"/>
                  </a:lnTo>
                  <a:lnTo>
                    <a:pt x="220" y="39"/>
                  </a:lnTo>
                  <a:lnTo>
                    <a:pt x="300" y="3"/>
                  </a:lnTo>
                  <a:lnTo>
                    <a:pt x="313" y="0"/>
                  </a:lnTo>
                  <a:lnTo>
                    <a:pt x="320" y="6"/>
                  </a:lnTo>
                  <a:lnTo>
                    <a:pt x="320" y="24"/>
                  </a:lnTo>
                  <a:lnTo>
                    <a:pt x="313" y="36"/>
                  </a:lnTo>
                  <a:lnTo>
                    <a:pt x="311" y="45"/>
                  </a:lnTo>
                  <a:lnTo>
                    <a:pt x="303" y="72"/>
                  </a:lnTo>
                  <a:lnTo>
                    <a:pt x="334" y="60"/>
                  </a:lnTo>
                  <a:lnTo>
                    <a:pt x="350" y="60"/>
                  </a:lnTo>
                  <a:lnTo>
                    <a:pt x="367" y="75"/>
                  </a:lnTo>
                  <a:lnTo>
                    <a:pt x="387" y="72"/>
                  </a:lnTo>
                  <a:lnTo>
                    <a:pt x="397" y="84"/>
                  </a:lnTo>
                  <a:lnTo>
                    <a:pt x="418" y="87"/>
                  </a:lnTo>
                  <a:lnTo>
                    <a:pt x="431" y="96"/>
                  </a:lnTo>
                  <a:lnTo>
                    <a:pt x="437" y="117"/>
                  </a:lnTo>
                  <a:lnTo>
                    <a:pt x="447" y="123"/>
                  </a:lnTo>
                  <a:lnTo>
                    <a:pt x="597" y="150"/>
                  </a:lnTo>
                  <a:lnTo>
                    <a:pt x="618" y="150"/>
                  </a:lnTo>
                  <a:lnTo>
                    <a:pt x="648" y="174"/>
                  </a:lnTo>
                  <a:lnTo>
                    <a:pt x="671" y="174"/>
                  </a:lnTo>
                  <a:lnTo>
                    <a:pt x="674" y="183"/>
                  </a:lnTo>
                  <a:lnTo>
                    <a:pt x="684" y="178"/>
                  </a:lnTo>
                  <a:lnTo>
                    <a:pt x="698" y="174"/>
                  </a:lnTo>
                  <a:lnTo>
                    <a:pt x="731" y="181"/>
                  </a:lnTo>
                  <a:lnTo>
                    <a:pt x="754" y="190"/>
                  </a:lnTo>
                  <a:lnTo>
                    <a:pt x="765" y="196"/>
                  </a:lnTo>
                  <a:lnTo>
                    <a:pt x="761" y="201"/>
                  </a:lnTo>
                  <a:lnTo>
                    <a:pt x="761" y="210"/>
                  </a:lnTo>
                  <a:lnTo>
                    <a:pt x="785" y="216"/>
                  </a:lnTo>
                  <a:lnTo>
                    <a:pt x="815" y="228"/>
                  </a:lnTo>
                  <a:lnTo>
                    <a:pt x="818" y="247"/>
                  </a:lnTo>
                  <a:lnTo>
                    <a:pt x="808" y="298"/>
                  </a:lnTo>
                  <a:lnTo>
                    <a:pt x="815" y="301"/>
                  </a:lnTo>
                  <a:lnTo>
                    <a:pt x="842" y="295"/>
                  </a:lnTo>
                  <a:lnTo>
                    <a:pt x="844" y="298"/>
                  </a:lnTo>
                  <a:lnTo>
                    <a:pt x="844" y="310"/>
                  </a:lnTo>
                  <a:lnTo>
                    <a:pt x="834" y="319"/>
                  </a:lnTo>
                  <a:lnTo>
                    <a:pt x="842" y="340"/>
                  </a:lnTo>
                  <a:lnTo>
                    <a:pt x="864" y="355"/>
                  </a:lnTo>
                  <a:lnTo>
                    <a:pt x="861" y="358"/>
                  </a:lnTo>
                  <a:lnTo>
                    <a:pt x="827" y="388"/>
                  </a:lnTo>
                  <a:lnTo>
                    <a:pt x="808" y="431"/>
                  </a:lnTo>
                  <a:lnTo>
                    <a:pt x="797" y="457"/>
                  </a:lnTo>
                  <a:lnTo>
                    <a:pt x="794" y="466"/>
                  </a:lnTo>
                  <a:lnTo>
                    <a:pt x="804" y="473"/>
                  </a:lnTo>
                  <a:lnTo>
                    <a:pt x="827" y="461"/>
                  </a:lnTo>
                  <a:lnTo>
                    <a:pt x="855" y="415"/>
                  </a:lnTo>
                  <a:lnTo>
                    <a:pt x="881" y="394"/>
                  </a:lnTo>
                  <a:lnTo>
                    <a:pt x="894" y="388"/>
                  </a:lnTo>
                  <a:lnTo>
                    <a:pt x="901" y="379"/>
                  </a:lnTo>
                  <a:lnTo>
                    <a:pt x="915" y="367"/>
                  </a:lnTo>
                  <a:lnTo>
                    <a:pt x="917" y="355"/>
                  </a:lnTo>
                  <a:lnTo>
                    <a:pt x="917" y="340"/>
                  </a:lnTo>
                  <a:lnTo>
                    <a:pt x="921" y="328"/>
                  </a:lnTo>
                  <a:lnTo>
                    <a:pt x="928" y="323"/>
                  </a:lnTo>
                  <a:lnTo>
                    <a:pt x="935" y="310"/>
                  </a:lnTo>
                  <a:lnTo>
                    <a:pt x="941" y="304"/>
                  </a:lnTo>
                  <a:lnTo>
                    <a:pt x="952" y="304"/>
                  </a:lnTo>
                  <a:lnTo>
                    <a:pt x="954" y="313"/>
                  </a:lnTo>
                  <a:lnTo>
                    <a:pt x="954" y="337"/>
                  </a:lnTo>
                  <a:lnTo>
                    <a:pt x="931" y="388"/>
                  </a:lnTo>
                  <a:lnTo>
                    <a:pt x="917" y="403"/>
                  </a:lnTo>
                  <a:lnTo>
                    <a:pt x="912" y="421"/>
                  </a:lnTo>
                  <a:lnTo>
                    <a:pt x="915" y="431"/>
                  </a:lnTo>
                  <a:lnTo>
                    <a:pt x="891" y="476"/>
                  </a:lnTo>
                  <a:lnTo>
                    <a:pt x="891" y="512"/>
                  </a:lnTo>
                  <a:lnTo>
                    <a:pt x="891" y="539"/>
                  </a:lnTo>
                  <a:lnTo>
                    <a:pt x="868" y="560"/>
                  </a:lnTo>
                  <a:lnTo>
                    <a:pt x="864" y="569"/>
                  </a:lnTo>
                  <a:lnTo>
                    <a:pt x="871" y="599"/>
                  </a:lnTo>
                  <a:lnTo>
                    <a:pt x="871" y="650"/>
                  </a:lnTo>
                  <a:lnTo>
                    <a:pt x="864" y="659"/>
                  </a:lnTo>
                  <a:lnTo>
                    <a:pt x="844" y="710"/>
                  </a:lnTo>
                  <a:lnTo>
                    <a:pt x="858" y="788"/>
                  </a:lnTo>
                  <a:lnTo>
                    <a:pt x="881" y="840"/>
                  </a:lnTo>
                  <a:lnTo>
                    <a:pt x="875" y="848"/>
                  </a:lnTo>
                  <a:lnTo>
                    <a:pt x="878" y="858"/>
                  </a:lnTo>
                  <a:lnTo>
                    <a:pt x="875" y="867"/>
                  </a:lnTo>
                  <a:lnTo>
                    <a:pt x="878" y="891"/>
                  </a:lnTo>
                  <a:lnTo>
                    <a:pt x="404" y="918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7" name="Freeform 99"/>
            <p:cNvSpPr>
              <a:spLocks noChangeAspect="1"/>
            </p:cNvSpPr>
            <p:nvPr/>
          </p:nvSpPr>
          <p:spPr bwMode="auto">
            <a:xfrm>
              <a:off x="7145" y="3834"/>
              <a:ext cx="720" cy="1160"/>
            </a:xfrm>
            <a:custGeom>
              <a:avLst/>
              <a:gdLst>
                <a:gd name="T0" fmla="*/ 120 w 720"/>
                <a:gd name="T1" fmla="*/ 27 h 1160"/>
                <a:gd name="T2" fmla="*/ 163 w 720"/>
                <a:gd name="T3" fmla="*/ 60 h 1160"/>
                <a:gd name="T4" fmla="*/ 197 w 720"/>
                <a:gd name="T5" fmla="*/ 97 h 1160"/>
                <a:gd name="T6" fmla="*/ 210 w 720"/>
                <a:gd name="T7" fmla="*/ 151 h 1160"/>
                <a:gd name="T8" fmla="*/ 186 w 720"/>
                <a:gd name="T9" fmla="*/ 181 h 1160"/>
                <a:gd name="T10" fmla="*/ 157 w 720"/>
                <a:gd name="T11" fmla="*/ 230 h 1160"/>
                <a:gd name="T12" fmla="*/ 120 w 720"/>
                <a:gd name="T13" fmla="*/ 248 h 1160"/>
                <a:gd name="T14" fmla="*/ 66 w 720"/>
                <a:gd name="T15" fmla="*/ 257 h 1160"/>
                <a:gd name="T16" fmla="*/ 60 w 720"/>
                <a:gd name="T17" fmla="*/ 296 h 1160"/>
                <a:gd name="T18" fmla="*/ 86 w 720"/>
                <a:gd name="T19" fmla="*/ 330 h 1160"/>
                <a:gd name="T20" fmla="*/ 53 w 720"/>
                <a:gd name="T21" fmla="*/ 411 h 1160"/>
                <a:gd name="T22" fmla="*/ 19 w 720"/>
                <a:gd name="T23" fmla="*/ 441 h 1160"/>
                <a:gd name="T24" fmla="*/ 10 w 720"/>
                <a:gd name="T25" fmla="*/ 475 h 1160"/>
                <a:gd name="T26" fmla="*/ 0 w 720"/>
                <a:gd name="T27" fmla="*/ 505 h 1160"/>
                <a:gd name="T28" fmla="*/ 16 w 720"/>
                <a:gd name="T29" fmla="*/ 580 h 1160"/>
                <a:gd name="T30" fmla="*/ 73 w 720"/>
                <a:gd name="T31" fmla="*/ 650 h 1160"/>
                <a:gd name="T32" fmla="*/ 136 w 720"/>
                <a:gd name="T33" fmla="*/ 698 h 1160"/>
                <a:gd name="T34" fmla="*/ 176 w 720"/>
                <a:gd name="T35" fmla="*/ 783 h 1160"/>
                <a:gd name="T36" fmla="*/ 206 w 720"/>
                <a:gd name="T37" fmla="*/ 759 h 1160"/>
                <a:gd name="T38" fmla="*/ 257 w 720"/>
                <a:gd name="T39" fmla="*/ 792 h 1160"/>
                <a:gd name="T40" fmla="*/ 253 w 720"/>
                <a:gd name="T41" fmla="*/ 846 h 1160"/>
                <a:gd name="T42" fmla="*/ 213 w 720"/>
                <a:gd name="T43" fmla="*/ 895 h 1160"/>
                <a:gd name="T44" fmla="*/ 253 w 720"/>
                <a:gd name="T45" fmla="*/ 945 h 1160"/>
                <a:gd name="T46" fmla="*/ 330 w 720"/>
                <a:gd name="T47" fmla="*/ 982 h 1160"/>
                <a:gd name="T48" fmla="*/ 390 w 720"/>
                <a:gd name="T49" fmla="*/ 1057 h 1160"/>
                <a:gd name="T50" fmla="*/ 407 w 720"/>
                <a:gd name="T51" fmla="*/ 1085 h 1160"/>
                <a:gd name="T52" fmla="*/ 390 w 720"/>
                <a:gd name="T53" fmla="*/ 1106 h 1160"/>
                <a:gd name="T54" fmla="*/ 437 w 720"/>
                <a:gd name="T55" fmla="*/ 1160 h 1160"/>
                <a:gd name="T56" fmla="*/ 451 w 720"/>
                <a:gd name="T57" fmla="*/ 1149 h 1160"/>
                <a:gd name="T58" fmla="*/ 464 w 720"/>
                <a:gd name="T59" fmla="*/ 1118 h 1160"/>
                <a:gd name="T60" fmla="*/ 517 w 720"/>
                <a:gd name="T61" fmla="*/ 1112 h 1160"/>
                <a:gd name="T62" fmla="*/ 560 w 720"/>
                <a:gd name="T63" fmla="*/ 1139 h 1160"/>
                <a:gd name="T64" fmla="*/ 577 w 720"/>
                <a:gd name="T65" fmla="*/ 1088 h 1160"/>
                <a:gd name="T66" fmla="*/ 590 w 720"/>
                <a:gd name="T67" fmla="*/ 1057 h 1160"/>
                <a:gd name="T68" fmla="*/ 647 w 720"/>
                <a:gd name="T69" fmla="*/ 1036 h 1160"/>
                <a:gd name="T70" fmla="*/ 630 w 720"/>
                <a:gd name="T71" fmla="*/ 1010 h 1160"/>
                <a:gd name="T72" fmla="*/ 641 w 720"/>
                <a:gd name="T73" fmla="*/ 988 h 1160"/>
                <a:gd name="T74" fmla="*/ 644 w 720"/>
                <a:gd name="T75" fmla="*/ 977 h 1160"/>
                <a:gd name="T76" fmla="*/ 641 w 720"/>
                <a:gd name="T77" fmla="*/ 958 h 1160"/>
                <a:gd name="T78" fmla="*/ 651 w 720"/>
                <a:gd name="T79" fmla="*/ 892 h 1160"/>
                <a:gd name="T80" fmla="*/ 698 w 720"/>
                <a:gd name="T81" fmla="*/ 835 h 1160"/>
                <a:gd name="T82" fmla="*/ 720 w 720"/>
                <a:gd name="T83" fmla="*/ 780 h 1160"/>
                <a:gd name="T84" fmla="*/ 694 w 720"/>
                <a:gd name="T85" fmla="*/ 698 h 1160"/>
                <a:gd name="T86" fmla="*/ 698 w 720"/>
                <a:gd name="T87" fmla="*/ 656 h 1160"/>
                <a:gd name="T88" fmla="*/ 657 w 720"/>
                <a:gd name="T89" fmla="*/ 154 h 1160"/>
                <a:gd name="T90" fmla="*/ 644 w 720"/>
                <a:gd name="T91" fmla="*/ 140 h 1160"/>
                <a:gd name="T92" fmla="*/ 624 w 720"/>
                <a:gd name="T93" fmla="*/ 79 h 1160"/>
                <a:gd name="T94" fmla="*/ 594 w 720"/>
                <a:gd name="T95" fmla="*/ 37 h 11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20"/>
                <a:gd name="T145" fmla="*/ 0 h 1160"/>
                <a:gd name="T146" fmla="*/ 720 w 720"/>
                <a:gd name="T147" fmla="*/ 1160 h 116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20" h="1160">
                  <a:moveTo>
                    <a:pt x="594" y="0"/>
                  </a:moveTo>
                  <a:lnTo>
                    <a:pt x="120" y="27"/>
                  </a:lnTo>
                  <a:lnTo>
                    <a:pt x="127" y="39"/>
                  </a:lnTo>
                  <a:lnTo>
                    <a:pt x="163" y="60"/>
                  </a:lnTo>
                  <a:lnTo>
                    <a:pt x="167" y="79"/>
                  </a:lnTo>
                  <a:lnTo>
                    <a:pt x="197" y="97"/>
                  </a:lnTo>
                  <a:lnTo>
                    <a:pt x="210" y="133"/>
                  </a:lnTo>
                  <a:lnTo>
                    <a:pt x="210" y="151"/>
                  </a:lnTo>
                  <a:lnTo>
                    <a:pt x="197" y="172"/>
                  </a:lnTo>
                  <a:lnTo>
                    <a:pt x="186" y="181"/>
                  </a:lnTo>
                  <a:lnTo>
                    <a:pt x="186" y="200"/>
                  </a:lnTo>
                  <a:lnTo>
                    <a:pt x="157" y="230"/>
                  </a:lnTo>
                  <a:lnTo>
                    <a:pt x="127" y="239"/>
                  </a:lnTo>
                  <a:lnTo>
                    <a:pt x="120" y="248"/>
                  </a:lnTo>
                  <a:lnTo>
                    <a:pt x="83" y="248"/>
                  </a:lnTo>
                  <a:lnTo>
                    <a:pt x="66" y="257"/>
                  </a:lnTo>
                  <a:lnTo>
                    <a:pt x="56" y="278"/>
                  </a:lnTo>
                  <a:lnTo>
                    <a:pt x="60" y="296"/>
                  </a:lnTo>
                  <a:lnTo>
                    <a:pt x="80" y="314"/>
                  </a:lnTo>
                  <a:lnTo>
                    <a:pt x="86" y="330"/>
                  </a:lnTo>
                  <a:lnTo>
                    <a:pt x="80" y="360"/>
                  </a:lnTo>
                  <a:lnTo>
                    <a:pt x="53" y="411"/>
                  </a:lnTo>
                  <a:lnTo>
                    <a:pt x="27" y="426"/>
                  </a:lnTo>
                  <a:lnTo>
                    <a:pt x="19" y="441"/>
                  </a:lnTo>
                  <a:lnTo>
                    <a:pt x="19" y="460"/>
                  </a:lnTo>
                  <a:lnTo>
                    <a:pt x="10" y="475"/>
                  </a:lnTo>
                  <a:lnTo>
                    <a:pt x="10" y="486"/>
                  </a:lnTo>
                  <a:lnTo>
                    <a:pt x="0" y="505"/>
                  </a:lnTo>
                  <a:lnTo>
                    <a:pt x="3" y="544"/>
                  </a:lnTo>
                  <a:lnTo>
                    <a:pt x="16" y="580"/>
                  </a:lnTo>
                  <a:lnTo>
                    <a:pt x="19" y="595"/>
                  </a:lnTo>
                  <a:lnTo>
                    <a:pt x="73" y="650"/>
                  </a:lnTo>
                  <a:lnTo>
                    <a:pt x="123" y="686"/>
                  </a:lnTo>
                  <a:lnTo>
                    <a:pt x="136" y="698"/>
                  </a:lnTo>
                  <a:lnTo>
                    <a:pt x="167" y="773"/>
                  </a:lnTo>
                  <a:lnTo>
                    <a:pt x="176" y="783"/>
                  </a:lnTo>
                  <a:lnTo>
                    <a:pt x="194" y="768"/>
                  </a:lnTo>
                  <a:lnTo>
                    <a:pt x="206" y="759"/>
                  </a:lnTo>
                  <a:lnTo>
                    <a:pt x="250" y="780"/>
                  </a:lnTo>
                  <a:lnTo>
                    <a:pt x="257" y="792"/>
                  </a:lnTo>
                  <a:lnTo>
                    <a:pt x="247" y="819"/>
                  </a:lnTo>
                  <a:lnTo>
                    <a:pt x="253" y="846"/>
                  </a:lnTo>
                  <a:lnTo>
                    <a:pt x="220" y="882"/>
                  </a:lnTo>
                  <a:lnTo>
                    <a:pt x="213" y="895"/>
                  </a:lnTo>
                  <a:lnTo>
                    <a:pt x="227" y="919"/>
                  </a:lnTo>
                  <a:lnTo>
                    <a:pt x="253" y="945"/>
                  </a:lnTo>
                  <a:lnTo>
                    <a:pt x="303" y="973"/>
                  </a:lnTo>
                  <a:lnTo>
                    <a:pt x="330" y="982"/>
                  </a:lnTo>
                  <a:lnTo>
                    <a:pt x="381" y="1022"/>
                  </a:lnTo>
                  <a:lnTo>
                    <a:pt x="390" y="1057"/>
                  </a:lnTo>
                  <a:lnTo>
                    <a:pt x="407" y="1076"/>
                  </a:lnTo>
                  <a:lnTo>
                    <a:pt x="407" y="1085"/>
                  </a:lnTo>
                  <a:lnTo>
                    <a:pt x="394" y="1097"/>
                  </a:lnTo>
                  <a:lnTo>
                    <a:pt x="390" y="1106"/>
                  </a:lnTo>
                  <a:lnTo>
                    <a:pt x="431" y="1160"/>
                  </a:lnTo>
                  <a:lnTo>
                    <a:pt x="437" y="1160"/>
                  </a:lnTo>
                  <a:lnTo>
                    <a:pt x="437" y="1149"/>
                  </a:lnTo>
                  <a:lnTo>
                    <a:pt x="451" y="1149"/>
                  </a:lnTo>
                  <a:lnTo>
                    <a:pt x="453" y="1154"/>
                  </a:lnTo>
                  <a:lnTo>
                    <a:pt x="464" y="1118"/>
                  </a:lnTo>
                  <a:lnTo>
                    <a:pt x="487" y="1109"/>
                  </a:lnTo>
                  <a:lnTo>
                    <a:pt x="517" y="1112"/>
                  </a:lnTo>
                  <a:lnTo>
                    <a:pt x="540" y="1124"/>
                  </a:lnTo>
                  <a:lnTo>
                    <a:pt x="560" y="1139"/>
                  </a:lnTo>
                  <a:lnTo>
                    <a:pt x="587" y="1128"/>
                  </a:lnTo>
                  <a:lnTo>
                    <a:pt x="577" y="1088"/>
                  </a:lnTo>
                  <a:lnTo>
                    <a:pt x="574" y="1064"/>
                  </a:lnTo>
                  <a:lnTo>
                    <a:pt x="590" y="1057"/>
                  </a:lnTo>
                  <a:lnTo>
                    <a:pt x="644" y="1043"/>
                  </a:lnTo>
                  <a:lnTo>
                    <a:pt x="647" y="1036"/>
                  </a:lnTo>
                  <a:lnTo>
                    <a:pt x="630" y="1019"/>
                  </a:lnTo>
                  <a:lnTo>
                    <a:pt x="630" y="1010"/>
                  </a:lnTo>
                  <a:lnTo>
                    <a:pt x="634" y="1006"/>
                  </a:lnTo>
                  <a:lnTo>
                    <a:pt x="641" y="988"/>
                  </a:lnTo>
                  <a:lnTo>
                    <a:pt x="647" y="979"/>
                  </a:lnTo>
                  <a:lnTo>
                    <a:pt x="644" y="977"/>
                  </a:lnTo>
                  <a:lnTo>
                    <a:pt x="641" y="970"/>
                  </a:lnTo>
                  <a:lnTo>
                    <a:pt x="641" y="958"/>
                  </a:lnTo>
                  <a:lnTo>
                    <a:pt x="651" y="921"/>
                  </a:lnTo>
                  <a:lnTo>
                    <a:pt x="651" y="892"/>
                  </a:lnTo>
                  <a:lnTo>
                    <a:pt x="681" y="868"/>
                  </a:lnTo>
                  <a:lnTo>
                    <a:pt x="698" y="835"/>
                  </a:lnTo>
                  <a:lnTo>
                    <a:pt x="698" y="822"/>
                  </a:lnTo>
                  <a:lnTo>
                    <a:pt x="720" y="780"/>
                  </a:lnTo>
                  <a:lnTo>
                    <a:pt x="714" y="738"/>
                  </a:lnTo>
                  <a:lnTo>
                    <a:pt x="694" y="698"/>
                  </a:lnTo>
                  <a:lnTo>
                    <a:pt x="701" y="674"/>
                  </a:lnTo>
                  <a:lnTo>
                    <a:pt x="698" y="656"/>
                  </a:lnTo>
                  <a:lnTo>
                    <a:pt x="703" y="646"/>
                  </a:lnTo>
                  <a:lnTo>
                    <a:pt x="657" y="154"/>
                  </a:lnTo>
                  <a:lnTo>
                    <a:pt x="651" y="151"/>
                  </a:lnTo>
                  <a:lnTo>
                    <a:pt x="644" y="140"/>
                  </a:lnTo>
                  <a:lnTo>
                    <a:pt x="634" y="94"/>
                  </a:lnTo>
                  <a:lnTo>
                    <a:pt x="624" y="79"/>
                  </a:lnTo>
                  <a:lnTo>
                    <a:pt x="610" y="67"/>
                  </a:lnTo>
                  <a:lnTo>
                    <a:pt x="594" y="37"/>
                  </a:lnTo>
                  <a:lnTo>
                    <a:pt x="594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8" name="Freeform 100"/>
            <p:cNvSpPr>
              <a:spLocks noChangeAspect="1"/>
            </p:cNvSpPr>
            <p:nvPr/>
          </p:nvSpPr>
          <p:spPr bwMode="auto">
            <a:xfrm>
              <a:off x="7145" y="3834"/>
              <a:ext cx="722" cy="1160"/>
            </a:xfrm>
            <a:custGeom>
              <a:avLst/>
              <a:gdLst>
                <a:gd name="T0" fmla="*/ 120 w 722"/>
                <a:gd name="T1" fmla="*/ 28 h 1160"/>
                <a:gd name="T2" fmla="*/ 163 w 722"/>
                <a:gd name="T3" fmla="*/ 61 h 1160"/>
                <a:gd name="T4" fmla="*/ 198 w 722"/>
                <a:gd name="T5" fmla="*/ 98 h 1160"/>
                <a:gd name="T6" fmla="*/ 210 w 722"/>
                <a:gd name="T7" fmla="*/ 151 h 1160"/>
                <a:gd name="T8" fmla="*/ 187 w 722"/>
                <a:gd name="T9" fmla="*/ 182 h 1160"/>
                <a:gd name="T10" fmla="*/ 157 w 722"/>
                <a:gd name="T11" fmla="*/ 230 h 1160"/>
                <a:gd name="T12" fmla="*/ 120 w 722"/>
                <a:gd name="T13" fmla="*/ 249 h 1160"/>
                <a:gd name="T14" fmla="*/ 66 w 722"/>
                <a:gd name="T15" fmla="*/ 257 h 1160"/>
                <a:gd name="T16" fmla="*/ 61 w 722"/>
                <a:gd name="T17" fmla="*/ 297 h 1160"/>
                <a:gd name="T18" fmla="*/ 87 w 722"/>
                <a:gd name="T19" fmla="*/ 330 h 1160"/>
                <a:gd name="T20" fmla="*/ 53 w 722"/>
                <a:gd name="T21" fmla="*/ 411 h 1160"/>
                <a:gd name="T22" fmla="*/ 20 w 722"/>
                <a:gd name="T23" fmla="*/ 441 h 1160"/>
                <a:gd name="T24" fmla="*/ 10 w 722"/>
                <a:gd name="T25" fmla="*/ 475 h 1160"/>
                <a:gd name="T26" fmla="*/ 0 w 722"/>
                <a:gd name="T27" fmla="*/ 505 h 1160"/>
                <a:gd name="T28" fmla="*/ 16 w 722"/>
                <a:gd name="T29" fmla="*/ 581 h 1160"/>
                <a:gd name="T30" fmla="*/ 74 w 722"/>
                <a:gd name="T31" fmla="*/ 650 h 1160"/>
                <a:gd name="T32" fmla="*/ 137 w 722"/>
                <a:gd name="T33" fmla="*/ 698 h 1160"/>
                <a:gd name="T34" fmla="*/ 177 w 722"/>
                <a:gd name="T35" fmla="*/ 783 h 1160"/>
                <a:gd name="T36" fmla="*/ 207 w 722"/>
                <a:gd name="T37" fmla="*/ 759 h 1160"/>
                <a:gd name="T38" fmla="*/ 257 w 722"/>
                <a:gd name="T39" fmla="*/ 792 h 1160"/>
                <a:gd name="T40" fmla="*/ 254 w 722"/>
                <a:gd name="T41" fmla="*/ 847 h 1160"/>
                <a:gd name="T42" fmla="*/ 214 w 722"/>
                <a:gd name="T43" fmla="*/ 895 h 1160"/>
                <a:gd name="T44" fmla="*/ 254 w 722"/>
                <a:gd name="T45" fmla="*/ 946 h 1160"/>
                <a:gd name="T46" fmla="*/ 331 w 722"/>
                <a:gd name="T47" fmla="*/ 982 h 1160"/>
                <a:gd name="T48" fmla="*/ 391 w 722"/>
                <a:gd name="T49" fmla="*/ 1057 h 1160"/>
                <a:gd name="T50" fmla="*/ 408 w 722"/>
                <a:gd name="T51" fmla="*/ 1085 h 1160"/>
                <a:gd name="T52" fmla="*/ 391 w 722"/>
                <a:gd name="T53" fmla="*/ 1107 h 1160"/>
                <a:gd name="T54" fmla="*/ 438 w 722"/>
                <a:gd name="T55" fmla="*/ 1160 h 1160"/>
                <a:gd name="T56" fmla="*/ 452 w 722"/>
                <a:gd name="T57" fmla="*/ 1149 h 1160"/>
                <a:gd name="T58" fmla="*/ 465 w 722"/>
                <a:gd name="T59" fmla="*/ 1118 h 1160"/>
                <a:gd name="T60" fmla="*/ 518 w 722"/>
                <a:gd name="T61" fmla="*/ 1112 h 1160"/>
                <a:gd name="T62" fmla="*/ 562 w 722"/>
                <a:gd name="T63" fmla="*/ 1139 h 1160"/>
                <a:gd name="T64" fmla="*/ 579 w 722"/>
                <a:gd name="T65" fmla="*/ 1089 h 1160"/>
                <a:gd name="T66" fmla="*/ 592 w 722"/>
                <a:gd name="T67" fmla="*/ 1057 h 1160"/>
                <a:gd name="T68" fmla="*/ 649 w 722"/>
                <a:gd name="T69" fmla="*/ 1037 h 1160"/>
                <a:gd name="T70" fmla="*/ 632 w 722"/>
                <a:gd name="T71" fmla="*/ 1010 h 1160"/>
                <a:gd name="T72" fmla="*/ 643 w 722"/>
                <a:gd name="T73" fmla="*/ 988 h 1160"/>
                <a:gd name="T74" fmla="*/ 646 w 722"/>
                <a:gd name="T75" fmla="*/ 977 h 1160"/>
                <a:gd name="T76" fmla="*/ 643 w 722"/>
                <a:gd name="T77" fmla="*/ 958 h 1160"/>
                <a:gd name="T78" fmla="*/ 652 w 722"/>
                <a:gd name="T79" fmla="*/ 892 h 1160"/>
                <a:gd name="T80" fmla="*/ 699 w 722"/>
                <a:gd name="T81" fmla="*/ 835 h 1160"/>
                <a:gd name="T82" fmla="*/ 722 w 722"/>
                <a:gd name="T83" fmla="*/ 780 h 1160"/>
                <a:gd name="T84" fmla="*/ 696 w 722"/>
                <a:gd name="T85" fmla="*/ 698 h 1160"/>
                <a:gd name="T86" fmla="*/ 699 w 722"/>
                <a:gd name="T87" fmla="*/ 656 h 1160"/>
                <a:gd name="T88" fmla="*/ 659 w 722"/>
                <a:gd name="T89" fmla="*/ 155 h 1160"/>
                <a:gd name="T90" fmla="*/ 646 w 722"/>
                <a:gd name="T91" fmla="*/ 140 h 1160"/>
                <a:gd name="T92" fmla="*/ 625 w 722"/>
                <a:gd name="T93" fmla="*/ 80 h 1160"/>
                <a:gd name="T94" fmla="*/ 596 w 722"/>
                <a:gd name="T95" fmla="*/ 37 h 11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22"/>
                <a:gd name="T145" fmla="*/ 0 h 1160"/>
                <a:gd name="T146" fmla="*/ 722 w 722"/>
                <a:gd name="T147" fmla="*/ 1160 h 116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22" h="1160">
                  <a:moveTo>
                    <a:pt x="596" y="0"/>
                  </a:moveTo>
                  <a:lnTo>
                    <a:pt x="120" y="28"/>
                  </a:lnTo>
                  <a:lnTo>
                    <a:pt x="127" y="40"/>
                  </a:lnTo>
                  <a:lnTo>
                    <a:pt x="163" y="61"/>
                  </a:lnTo>
                  <a:lnTo>
                    <a:pt x="168" y="80"/>
                  </a:lnTo>
                  <a:lnTo>
                    <a:pt x="198" y="98"/>
                  </a:lnTo>
                  <a:lnTo>
                    <a:pt x="210" y="133"/>
                  </a:lnTo>
                  <a:lnTo>
                    <a:pt x="210" y="151"/>
                  </a:lnTo>
                  <a:lnTo>
                    <a:pt x="198" y="173"/>
                  </a:lnTo>
                  <a:lnTo>
                    <a:pt x="187" y="182"/>
                  </a:lnTo>
                  <a:lnTo>
                    <a:pt x="187" y="200"/>
                  </a:lnTo>
                  <a:lnTo>
                    <a:pt x="157" y="230"/>
                  </a:lnTo>
                  <a:lnTo>
                    <a:pt x="127" y="239"/>
                  </a:lnTo>
                  <a:lnTo>
                    <a:pt x="120" y="249"/>
                  </a:lnTo>
                  <a:lnTo>
                    <a:pt x="83" y="249"/>
                  </a:lnTo>
                  <a:lnTo>
                    <a:pt x="66" y="257"/>
                  </a:lnTo>
                  <a:lnTo>
                    <a:pt x="57" y="278"/>
                  </a:lnTo>
                  <a:lnTo>
                    <a:pt x="61" y="297"/>
                  </a:lnTo>
                  <a:lnTo>
                    <a:pt x="80" y="315"/>
                  </a:lnTo>
                  <a:lnTo>
                    <a:pt x="87" y="330"/>
                  </a:lnTo>
                  <a:lnTo>
                    <a:pt x="80" y="360"/>
                  </a:lnTo>
                  <a:lnTo>
                    <a:pt x="53" y="411"/>
                  </a:lnTo>
                  <a:lnTo>
                    <a:pt x="27" y="426"/>
                  </a:lnTo>
                  <a:lnTo>
                    <a:pt x="20" y="441"/>
                  </a:lnTo>
                  <a:lnTo>
                    <a:pt x="20" y="460"/>
                  </a:lnTo>
                  <a:lnTo>
                    <a:pt x="10" y="475"/>
                  </a:lnTo>
                  <a:lnTo>
                    <a:pt x="10" y="487"/>
                  </a:lnTo>
                  <a:lnTo>
                    <a:pt x="0" y="505"/>
                  </a:lnTo>
                  <a:lnTo>
                    <a:pt x="4" y="545"/>
                  </a:lnTo>
                  <a:lnTo>
                    <a:pt x="16" y="581"/>
                  </a:lnTo>
                  <a:lnTo>
                    <a:pt x="20" y="596"/>
                  </a:lnTo>
                  <a:lnTo>
                    <a:pt x="74" y="650"/>
                  </a:lnTo>
                  <a:lnTo>
                    <a:pt x="124" y="687"/>
                  </a:lnTo>
                  <a:lnTo>
                    <a:pt x="137" y="698"/>
                  </a:lnTo>
                  <a:lnTo>
                    <a:pt x="168" y="773"/>
                  </a:lnTo>
                  <a:lnTo>
                    <a:pt x="177" y="783"/>
                  </a:lnTo>
                  <a:lnTo>
                    <a:pt x="194" y="768"/>
                  </a:lnTo>
                  <a:lnTo>
                    <a:pt x="207" y="759"/>
                  </a:lnTo>
                  <a:lnTo>
                    <a:pt x="251" y="780"/>
                  </a:lnTo>
                  <a:lnTo>
                    <a:pt x="257" y="792"/>
                  </a:lnTo>
                  <a:lnTo>
                    <a:pt x="247" y="819"/>
                  </a:lnTo>
                  <a:lnTo>
                    <a:pt x="254" y="847"/>
                  </a:lnTo>
                  <a:lnTo>
                    <a:pt x="221" y="882"/>
                  </a:lnTo>
                  <a:lnTo>
                    <a:pt x="214" y="895"/>
                  </a:lnTo>
                  <a:lnTo>
                    <a:pt x="228" y="919"/>
                  </a:lnTo>
                  <a:lnTo>
                    <a:pt x="254" y="946"/>
                  </a:lnTo>
                  <a:lnTo>
                    <a:pt x="304" y="973"/>
                  </a:lnTo>
                  <a:lnTo>
                    <a:pt x="331" y="982"/>
                  </a:lnTo>
                  <a:lnTo>
                    <a:pt x="382" y="1022"/>
                  </a:lnTo>
                  <a:lnTo>
                    <a:pt x="391" y="1057"/>
                  </a:lnTo>
                  <a:lnTo>
                    <a:pt x="408" y="1076"/>
                  </a:lnTo>
                  <a:lnTo>
                    <a:pt x="408" y="1085"/>
                  </a:lnTo>
                  <a:lnTo>
                    <a:pt x="394" y="1097"/>
                  </a:lnTo>
                  <a:lnTo>
                    <a:pt x="391" y="1107"/>
                  </a:lnTo>
                  <a:lnTo>
                    <a:pt x="432" y="1160"/>
                  </a:lnTo>
                  <a:lnTo>
                    <a:pt x="438" y="1160"/>
                  </a:lnTo>
                  <a:lnTo>
                    <a:pt x="438" y="1149"/>
                  </a:lnTo>
                  <a:lnTo>
                    <a:pt x="452" y="1149"/>
                  </a:lnTo>
                  <a:lnTo>
                    <a:pt x="455" y="1154"/>
                  </a:lnTo>
                  <a:lnTo>
                    <a:pt x="465" y="1118"/>
                  </a:lnTo>
                  <a:lnTo>
                    <a:pt x="488" y="1109"/>
                  </a:lnTo>
                  <a:lnTo>
                    <a:pt x="518" y="1112"/>
                  </a:lnTo>
                  <a:lnTo>
                    <a:pt x="542" y="1124"/>
                  </a:lnTo>
                  <a:lnTo>
                    <a:pt x="562" y="1139"/>
                  </a:lnTo>
                  <a:lnTo>
                    <a:pt x="588" y="1128"/>
                  </a:lnTo>
                  <a:lnTo>
                    <a:pt x="579" y="1089"/>
                  </a:lnTo>
                  <a:lnTo>
                    <a:pt x="576" y="1064"/>
                  </a:lnTo>
                  <a:lnTo>
                    <a:pt x="592" y="1057"/>
                  </a:lnTo>
                  <a:lnTo>
                    <a:pt x="646" y="1043"/>
                  </a:lnTo>
                  <a:lnTo>
                    <a:pt x="649" y="1037"/>
                  </a:lnTo>
                  <a:lnTo>
                    <a:pt x="632" y="1019"/>
                  </a:lnTo>
                  <a:lnTo>
                    <a:pt x="632" y="1010"/>
                  </a:lnTo>
                  <a:lnTo>
                    <a:pt x="635" y="1006"/>
                  </a:lnTo>
                  <a:lnTo>
                    <a:pt x="643" y="988"/>
                  </a:lnTo>
                  <a:lnTo>
                    <a:pt x="649" y="980"/>
                  </a:lnTo>
                  <a:lnTo>
                    <a:pt x="646" y="977"/>
                  </a:lnTo>
                  <a:lnTo>
                    <a:pt x="643" y="970"/>
                  </a:lnTo>
                  <a:lnTo>
                    <a:pt x="643" y="958"/>
                  </a:lnTo>
                  <a:lnTo>
                    <a:pt x="652" y="922"/>
                  </a:lnTo>
                  <a:lnTo>
                    <a:pt x="652" y="892"/>
                  </a:lnTo>
                  <a:lnTo>
                    <a:pt x="682" y="868"/>
                  </a:lnTo>
                  <a:lnTo>
                    <a:pt x="699" y="835"/>
                  </a:lnTo>
                  <a:lnTo>
                    <a:pt x="699" y="822"/>
                  </a:lnTo>
                  <a:lnTo>
                    <a:pt x="722" y="780"/>
                  </a:lnTo>
                  <a:lnTo>
                    <a:pt x="717" y="738"/>
                  </a:lnTo>
                  <a:lnTo>
                    <a:pt x="696" y="698"/>
                  </a:lnTo>
                  <a:lnTo>
                    <a:pt x="702" y="674"/>
                  </a:lnTo>
                  <a:lnTo>
                    <a:pt x="699" y="656"/>
                  </a:lnTo>
                  <a:lnTo>
                    <a:pt x="706" y="647"/>
                  </a:lnTo>
                  <a:lnTo>
                    <a:pt x="659" y="155"/>
                  </a:lnTo>
                  <a:lnTo>
                    <a:pt x="652" y="151"/>
                  </a:lnTo>
                  <a:lnTo>
                    <a:pt x="646" y="140"/>
                  </a:lnTo>
                  <a:lnTo>
                    <a:pt x="635" y="95"/>
                  </a:lnTo>
                  <a:lnTo>
                    <a:pt x="625" y="80"/>
                  </a:lnTo>
                  <a:lnTo>
                    <a:pt x="612" y="67"/>
                  </a:lnTo>
                  <a:lnTo>
                    <a:pt x="596" y="37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19" name="Freeform 101"/>
            <p:cNvSpPr>
              <a:spLocks noChangeAspect="1"/>
            </p:cNvSpPr>
            <p:nvPr/>
          </p:nvSpPr>
          <p:spPr bwMode="auto">
            <a:xfrm>
              <a:off x="7145" y="3834"/>
              <a:ext cx="722" cy="1160"/>
            </a:xfrm>
            <a:custGeom>
              <a:avLst/>
              <a:gdLst>
                <a:gd name="T0" fmla="*/ 120 w 722"/>
                <a:gd name="T1" fmla="*/ 28 h 1160"/>
                <a:gd name="T2" fmla="*/ 163 w 722"/>
                <a:gd name="T3" fmla="*/ 61 h 1160"/>
                <a:gd name="T4" fmla="*/ 198 w 722"/>
                <a:gd name="T5" fmla="*/ 98 h 1160"/>
                <a:gd name="T6" fmla="*/ 210 w 722"/>
                <a:gd name="T7" fmla="*/ 151 h 1160"/>
                <a:gd name="T8" fmla="*/ 187 w 722"/>
                <a:gd name="T9" fmla="*/ 182 h 1160"/>
                <a:gd name="T10" fmla="*/ 157 w 722"/>
                <a:gd name="T11" fmla="*/ 230 h 1160"/>
                <a:gd name="T12" fmla="*/ 120 w 722"/>
                <a:gd name="T13" fmla="*/ 249 h 1160"/>
                <a:gd name="T14" fmla="*/ 66 w 722"/>
                <a:gd name="T15" fmla="*/ 257 h 1160"/>
                <a:gd name="T16" fmla="*/ 61 w 722"/>
                <a:gd name="T17" fmla="*/ 297 h 1160"/>
                <a:gd name="T18" fmla="*/ 87 w 722"/>
                <a:gd name="T19" fmla="*/ 330 h 1160"/>
                <a:gd name="T20" fmla="*/ 53 w 722"/>
                <a:gd name="T21" fmla="*/ 411 h 1160"/>
                <a:gd name="T22" fmla="*/ 20 w 722"/>
                <a:gd name="T23" fmla="*/ 441 h 1160"/>
                <a:gd name="T24" fmla="*/ 10 w 722"/>
                <a:gd name="T25" fmla="*/ 475 h 1160"/>
                <a:gd name="T26" fmla="*/ 0 w 722"/>
                <a:gd name="T27" fmla="*/ 505 h 1160"/>
                <a:gd name="T28" fmla="*/ 16 w 722"/>
                <a:gd name="T29" fmla="*/ 581 h 1160"/>
                <a:gd name="T30" fmla="*/ 74 w 722"/>
                <a:gd name="T31" fmla="*/ 650 h 1160"/>
                <a:gd name="T32" fmla="*/ 137 w 722"/>
                <a:gd name="T33" fmla="*/ 698 h 1160"/>
                <a:gd name="T34" fmla="*/ 177 w 722"/>
                <a:gd name="T35" fmla="*/ 783 h 1160"/>
                <a:gd name="T36" fmla="*/ 207 w 722"/>
                <a:gd name="T37" fmla="*/ 759 h 1160"/>
                <a:gd name="T38" fmla="*/ 257 w 722"/>
                <a:gd name="T39" fmla="*/ 792 h 1160"/>
                <a:gd name="T40" fmla="*/ 254 w 722"/>
                <a:gd name="T41" fmla="*/ 847 h 1160"/>
                <a:gd name="T42" fmla="*/ 214 w 722"/>
                <a:gd name="T43" fmla="*/ 895 h 1160"/>
                <a:gd name="T44" fmla="*/ 254 w 722"/>
                <a:gd name="T45" fmla="*/ 946 h 1160"/>
                <a:gd name="T46" fmla="*/ 331 w 722"/>
                <a:gd name="T47" fmla="*/ 982 h 1160"/>
                <a:gd name="T48" fmla="*/ 391 w 722"/>
                <a:gd name="T49" fmla="*/ 1057 h 1160"/>
                <a:gd name="T50" fmla="*/ 408 w 722"/>
                <a:gd name="T51" fmla="*/ 1085 h 1160"/>
                <a:gd name="T52" fmla="*/ 391 w 722"/>
                <a:gd name="T53" fmla="*/ 1107 h 1160"/>
                <a:gd name="T54" fmla="*/ 438 w 722"/>
                <a:gd name="T55" fmla="*/ 1160 h 1160"/>
                <a:gd name="T56" fmla="*/ 452 w 722"/>
                <a:gd name="T57" fmla="*/ 1149 h 1160"/>
                <a:gd name="T58" fmla="*/ 465 w 722"/>
                <a:gd name="T59" fmla="*/ 1118 h 1160"/>
                <a:gd name="T60" fmla="*/ 518 w 722"/>
                <a:gd name="T61" fmla="*/ 1112 h 1160"/>
                <a:gd name="T62" fmla="*/ 562 w 722"/>
                <a:gd name="T63" fmla="*/ 1139 h 1160"/>
                <a:gd name="T64" fmla="*/ 579 w 722"/>
                <a:gd name="T65" fmla="*/ 1089 h 1160"/>
                <a:gd name="T66" fmla="*/ 592 w 722"/>
                <a:gd name="T67" fmla="*/ 1057 h 1160"/>
                <a:gd name="T68" fmla="*/ 649 w 722"/>
                <a:gd name="T69" fmla="*/ 1037 h 1160"/>
                <a:gd name="T70" fmla="*/ 632 w 722"/>
                <a:gd name="T71" fmla="*/ 1010 h 1160"/>
                <a:gd name="T72" fmla="*/ 643 w 722"/>
                <a:gd name="T73" fmla="*/ 988 h 1160"/>
                <a:gd name="T74" fmla="*/ 646 w 722"/>
                <a:gd name="T75" fmla="*/ 977 h 1160"/>
                <a:gd name="T76" fmla="*/ 643 w 722"/>
                <a:gd name="T77" fmla="*/ 958 h 1160"/>
                <a:gd name="T78" fmla="*/ 652 w 722"/>
                <a:gd name="T79" fmla="*/ 892 h 1160"/>
                <a:gd name="T80" fmla="*/ 699 w 722"/>
                <a:gd name="T81" fmla="*/ 835 h 1160"/>
                <a:gd name="T82" fmla="*/ 722 w 722"/>
                <a:gd name="T83" fmla="*/ 780 h 1160"/>
                <a:gd name="T84" fmla="*/ 696 w 722"/>
                <a:gd name="T85" fmla="*/ 698 h 1160"/>
                <a:gd name="T86" fmla="*/ 699 w 722"/>
                <a:gd name="T87" fmla="*/ 656 h 1160"/>
                <a:gd name="T88" fmla="*/ 659 w 722"/>
                <a:gd name="T89" fmla="*/ 155 h 1160"/>
                <a:gd name="T90" fmla="*/ 646 w 722"/>
                <a:gd name="T91" fmla="*/ 140 h 1160"/>
                <a:gd name="T92" fmla="*/ 625 w 722"/>
                <a:gd name="T93" fmla="*/ 80 h 1160"/>
                <a:gd name="T94" fmla="*/ 596 w 722"/>
                <a:gd name="T95" fmla="*/ 37 h 11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22"/>
                <a:gd name="T145" fmla="*/ 0 h 1160"/>
                <a:gd name="T146" fmla="*/ 722 w 722"/>
                <a:gd name="T147" fmla="*/ 1160 h 116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22" h="1160">
                  <a:moveTo>
                    <a:pt x="596" y="0"/>
                  </a:moveTo>
                  <a:lnTo>
                    <a:pt x="120" y="28"/>
                  </a:lnTo>
                  <a:lnTo>
                    <a:pt x="127" y="40"/>
                  </a:lnTo>
                  <a:lnTo>
                    <a:pt x="163" y="61"/>
                  </a:lnTo>
                  <a:lnTo>
                    <a:pt x="168" y="80"/>
                  </a:lnTo>
                  <a:lnTo>
                    <a:pt x="198" y="98"/>
                  </a:lnTo>
                  <a:lnTo>
                    <a:pt x="210" y="133"/>
                  </a:lnTo>
                  <a:lnTo>
                    <a:pt x="210" y="151"/>
                  </a:lnTo>
                  <a:lnTo>
                    <a:pt x="198" y="173"/>
                  </a:lnTo>
                  <a:lnTo>
                    <a:pt x="187" y="182"/>
                  </a:lnTo>
                  <a:lnTo>
                    <a:pt x="187" y="200"/>
                  </a:lnTo>
                  <a:lnTo>
                    <a:pt x="157" y="230"/>
                  </a:lnTo>
                  <a:lnTo>
                    <a:pt x="127" y="239"/>
                  </a:lnTo>
                  <a:lnTo>
                    <a:pt x="120" y="249"/>
                  </a:lnTo>
                  <a:lnTo>
                    <a:pt x="83" y="249"/>
                  </a:lnTo>
                  <a:lnTo>
                    <a:pt x="66" y="257"/>
                  </a:lnTo>
                  <a:lnTo>
                    <a:pt x="57" y="278"/>
                  </a:lnTo>
                  <a:lnTo>
                    <a:pt x="61" y="297"/>
                  </a:lnTo>
                  <a:lnTo>
                    <a:pt x="80" y="315"/>
                  </a:lnTo>
                  <a:lnTo>
                    <a:pt x="87" y="330"/>
                  </a:lnTo>
                  <a:lnTo>
                    <a:pt x="80" y="360"/>
                  </a:lnTo>
                  <a:lnTo>
                    <a:pt x="53" y="411"/>
                  </a:lnTo>
                  <a:lnTo>
                    <a:pt x="27" y="426"/>
                  </a:lnTo>
                  <a:lnTo>
                    <a:pt x="20" y="441"/>
                  </a:lnTo>
                  <a:lnTo>
                    <a:pt x="20" y="460"/>
                  </a:lnTo>
                  <a:lnTo>
                    <a:pt x="10" y="475"/>
                  </a:lnTo>
                  <a:lnTo>
                    <a:pt x="10" y="487"/>
                  </a:lnTo>
                  <a:lnTo>
                    <a:pt x="0" y="505"/>
                  </a:lnTo>
                  <a:lnTo>
                    <a:pt x="4" y="545"/>
                  </a:lnTo>
                  <a:lnTo>
                    <a:pt x="16" y="581"/>
                  </a:lnTo>
                  <a:lnTo>
                    <a:pt x="20" y="596"/>
                  </a:lnTo>
                  <a:lnTo>
                    <a:pt x="74" y="650"/>
                  </a:lnTo>
                  <a:lnTo>
                    <a:pt x="124" y="687"/>
                  </a:lnTo>
                  <a:lnTo>
                    <a:pt x="137" y="698"/>
                  </a:lnTo>
                  <a:lnTo>
                    <a:pt x="168" y="773"/>
                  </a:lnTo>
                  <a:lnTo>
                    <a:pt x="177" y="783"/>
                  </a:lnTo>
                  <a:lnTo>
                    <a:pt x="194" y="768"/>
                  </a:lnTo>
                  <a:lnTo>
                    <a:pt x="207" y="759"/>
                  </a:lnTo>
                  <a:lnTo>
                    <a:pt x="251" y="780"/>
                  </a:lnTo>
                  <a:lnTo>
                    <a:pt x="257" y="792"/>
                  </a:lnTo>
                  <a:lnTo>
                    <a:pt x="247" y="819"/>
                  </a:lnTo>
                  <a:lnTo>
                    <a:pt x="254" y="847"/>
                  </a:lnTo>
                  <a:lnTo>
                    <a:pt x="221" y="882"/>
                  </a:lnTo>
                  <a:lnTo>
                    <a:pt x="214" y="895"/>
                  </a:lnTo>
                  <a:lnTo>
                    <a:pt x="228" y="919"/>
                  </a:lnTo>
                  <a:lnTo>
                    <a:pt x="254" y="946"/>
                  </a:lnTo>
                  <a:lnTo>
                    <a:pt x="304" y="973"/>
                  </a:lnTo>
                  <a:lnTo>
                    <a:pt x="331" y="982"/>
                  </a:lnTo>
                  <a:lnTo>
                    <a:pt x="382" y="1022"/>
                  </a:lnTo>
                  <a:lnTo>
                    <a:pt x="391" y="1057"/>
                  </a:lnTo>
                  <a:lnTo>
                    <a:pt x="408" y="1076"/>
                  </a:lnTo>
                  <a:lnTo>
                    <a:pt x="408" y="1085"/>
                  </a:lnTo>
                  <a:lnTo>
                    <a:pt x="394" y="1097"/>
                  </a:lnTo>
                  <a:lnTo>
                    <a:pt x="391" y="1107"/>
                  </a:lnTo>
                  <a:lnTo>
                    <a:pt x="432" y="1160"/>
                  </a:lnTo>
                  <a:lnTo>
                    <a:pt x="438" y="1160"/>
                  </a:lnTo>
                  <a:lnTo>
                    <a:pt x="438" y="1149"/>
                  </a:lnTo>
                  <a:lnTo>
                    <a:pt x="452" y="1149"/>
                  </a:lnTo>
                  <a:lnTo>
                    <a:pt x="455" y="1154"/>
                  </a:lnTo>
                  <a:lnTo>
                    <a:pt x="465" y="1118"/>
                  </a:lnTo>
                  <a:lnTo>
                    <a:pt x="488" y="1109"/>
                  </a:lnTo>
                  <a:lnTo>
                    <a:pt x="518" y="1112"/>
                  </a:lnTo>
                  <a:lnTo>
                    <a:pt x="542" y="1124"/>
                  </a:lnTo>
                  <a:lnTo>
                    <a:pt x="562" y="1139"/>
                  </a:lnTo>
                  <a:lnTo>
                    <a:pt x="588" y="1128"/>
                  </a:lnTo>
                  <a:lnTo>
                    <a:pt x="579" y="1089"/>
                  </a:lnTo>
                  <a:lnTo>
                    <a:pt x="576" y="1064"/>
                  </a:lnTo>
                  <a:lnTo>
                    <a:pt x="592" y="1057"/>
                  </a:lnTo>
                  <a:lnTo>
                    <a:pt x="646" y="1043"/>
                  </a:lnTo>
                  <a:lnTo>
                    <a:pt x="649" y="1037"/>
                  </a:lnTo>
                  <a:lnTo>
                    <a:pt x="632" y="1019"/>
                  </a:lnTo>
                  <a:lnTo>
                    <a:pt x="632" y="1010"/>
                  </a:lnTo>
                  <a:lnTo>
                    <a:pt x="635" y="1006"/>
                  </a:lnTo>
                  <a:lnTo>
                    <a:pt x="643" y="988"/>
                  </a:lnTo>
                  <a:lnTo>
                    <a:pt x="649" y="980"/>
                  </a:lnTo>
                  <a:lnTo>
                    <a:pt x="646" y="977"/>
                  </a:lnTo>
                  <a:lnTo>
                    <a:pt x="643" y="970"/>
                  </a:lnTo>
                  <a:lnTo>
                    <a:pt x="643" y="958"/>
                  </a:lnTo>
                  <a:lnTo>
                    <a:pt x="652" y="922"/>
                  </a:lnTo>
                  <a:lnTo>
                    <a:pt x="652" y="892"/>
                  </a:lnTo>
                  <a:lnTo>
                    <a:pt x="682" y="868"/>
                  </a:lnTo>
                  <a:lnTo>
                    <a:pt x="699" y="835"/>
                  </a:lnTo>
                  <a:lnTo>
                    <a:pt x="699" y="822"/>
                  </a:lnTo>
                  <a:lnTo>
                    <a:pt x="722" y="780"/>
                  </a:lnTo>
                  <a:lnTo>
                    <a:pt x="717" y="738"/>
                  </a:lnTo>
                  <a:lnTo>
                    <a:pt x="696" y="698"/>
                  </a:lnTo>
                  <a:lnTo>
                    <a:pt x="702" y="674"/>
                  </a:lnTo>
                  <a:lnTo>
                    <a:pt x="699" y="656"/>
                  </a:lnTo>
                  <a:lnTo>
                    <a:pt x="706" y="647"/>
                  </a:lnTo>
                  <a:lnTo>
                    <a:pt x="659" y="155"/>
                  </a:lnTo>
                  <a:lnTo>
                    <a:pt x="652" y="151"/>
                  </a:lnTo>
                  <a:lnTo>
                    <a:pt x="646" y="140"/>
                  </a:lnTo>
                  <a:lnTo>
                    <a:pt x="635" y="95"/>
                  </a:lnTo>
                  <a:lnTo>
                    <a:pt x="625" y="80"/>
                  </a:lnTo>
                  <a:lnTo>
                    <a:pt x="612" y="67"/>
                  </a:lnTo>
                  <a:lnTo>
                    <a:pt x="596" y="37"/>
                  </a:lnTo>
                  <a:lnTo>
                    <a:pt x="596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20" name="Freeform 102"/>
            <p:cNvSpPr>
              <a:spLocks noChangeAspect="1"/>
            </p:cNvSpPr>
            <p:nvPr/>
          </p:nvSpPr>
          <p:spPr bwMode="auto">
            <a:xfrm>
              <a:off x="7912" y="3102"/>
              <a:ext cx="703" cy="873"/>
            </a:xfrm>
            <a:custGeom>
              <a:avLst/>
              <a:gdLst>
                <a:gd name="T0" fmla="*/ 350 w 703"/>
                <a:gd name="T1" fmla="*/ 833 h 873"/>
                <a:gd name="T2" fmla="*/ 573 w 703"/>
                <a:gd name="T3" fmla="*/ 815 h 873"/>
                <a:gd name="T4" fmla="*/ 603 w 703"/>
                <a:gd name="T5" fmla="*/ 758 h 873"/>
                <a:gd name="T6" fmla="*/ 610 w 703"/>
                <a:gd name="T7" fmla="*/ 713 h 873"/>
                <a:gd name="T8" fmla="*/ 650 w 703"/>
                <a:gd name="T9" fmla="*/ 665 h 873"/>
                <a:gd name="T10" fmla="*/ 652 w 703"/>
                <a:gd name="T11" fmla="*/ 635 h 873"/>
                <a:gd name="T12" fmla="*/ 673 w 703"/>
                <a:gd name="T13" fmla="*/ 608 h 873"/>
                <a:gd name="T14" fmla="*/ 687 w 703"/>
                <a:gd name="T15" fmla="*/ 623 h 873"/>
                <a:gd name="T16" fmla="*/ 700 w 703"/>
                <a:gd name="T17" fmla="*/ 608 h 873"/>
                <a:gd name="T18" fmla="*/ 696 w 703"/>
                <a:gd name="T19" fmla="*/ 569 h 873"/>
                <a:gd name="T20" fmla="*/ 689 w 703"/>
                <a:gd name="T21" fmla="*/ 508 h 873"/>
                <a:gd name="T22" fmla="*/ 633 w 703"/>
                <a:gd name="T23" fmla="*/ 342 h 873"/>
                <a:gd name="T24" fmla="*/ 567 w 703"/>
                <a:gd name="T25" fmla="*/ 340 h 873"/>
                <a:gd name="T26" fmla="*/ 483 w 703"/>
                <a:gd name="T27" fmla="*/ 440 h 873"/>
                <a:gd name="T28" fmla="*/ 473 w 703"/>
                <a:gd name="T29" fmla="*/ 436 h 873"/>
                <a:gd name="T30" fmla="*/ 440 w 703"/>
                <a:gd name="T31" fmla="*/ 421 h 873"/>
                <a:gd name="T32" fmla="*/ 440 w 703"/>
                <a:gd name="T33" fmla="*/ 370 h 873"/>
                <a:gd name="T34" fmla="*/ 479 w 703"/>
                <a:gd name="T35" fmla="*/ 340 h 873"/>
                <a:gd name="T36" fmla="*/ 486 w 703"/>
                <a:gd name="T37" fmla="*/ 316 h 873"/>
                <a:gd name="T38" fmla="*/ 503 w 703"/>
                <a:gd name="T39" fmla="*/ 292 h 873"/>
                <a:gd name="T40" fmla="*/ 516 w 703"/>
                <a:gd name="T41" fmla="*/ 217 h 873"/>
                <a:gd name="T42" fmla="*/ 500 w 703"/>
                <a:gd name="T43" fmla="*/ 178 h 873"/>
                <a:gd name="T44" fmla="*/ 477 w 703"/>
                <a:gd name="T45" fmla="*/ 148 h 873"/>
                <a:gd name="T46" fmla="*/ 500 w 703"/>
                <a:gd name="T47" fmla="*/ 129 h 873"/>
                <a:gd name="T48" fmla="*/ 479 w 703"/>
                <a:gd name="T49" fmla="*/ 85 h 873"/>
                <a:gd name="T50" fmla="*/ 403 w 703"/>
                <a:gd name="T51" fmla="*/ 57 h 873"/>
                <a:gd name="T52" fmla="*/ 343 w 703"/>
                <a:gd name="T53" fmla="*/ 34 h 873"/>
                <a:gd name="T54" fmla="*/ 280 w 703"/>
                <a:gd name="T55" fmla="*/ 19 h 873"/>
                <a:gd name="T56" fmla="*/ 243 w 703"/>
                <a:gd name="T57" fmla="*/ 15 h 873"/>
                <a:gd name="T58" fmla="*/ 207 w 703"/>
                <a:gd name="T59" fmla="*/ 48 h 873"/>
                <a:gd name="T60" fmla="*/ 207 w 703"/>
                <a:gd name="T61" fmla="*/ 81 h 873"/>
                <a:gd name="T62" fmla="*/ 219 w 703"/>
                <a:gd name="T63" fmla="*/ 90 h 873"/>
                <a:gd name="T64" fmla="*/ 197 w 703"/>
                <a:gd name="T65" fmla="*/ 100 h 873"/>
                <a:gd name="T66" fmla="*/ 173 w 703"/>
                <a:gd name="T67" fmla="*/ 124 h 873"/>
                <a:gd name="T68" fmla="*/ 167 w 703"/>
                <a:gd name="T69" fmla="*/ 163 h 873"/>
                <a:gd name="T70" fmla="*/ 156 w 703"/>
                <a:gd name="T71" fmla="*/ 211 h 873"/>
                <a:gd name="T72" fmla="*/ 133 w 703"/>
                <a:gd name="T73" fmla="*/ 201 h 873"/>
                <a:gd name="T74" fmla="*/ 133 w 703"/>
                <a:gd name="T75" fmla="*/ 160 h 873"/>
                <a:gd name="T76" fmla="*/ 133 w 703"/>
                <a:gd name="T77" fmla="*/ 145 h 873"/>
                <a:gd name="T78" fmla="*/ 114 w 703"/>
                <a:gd name="T79" fmla="*/ 163 h 873"/>
                <a:gd name="T80" fmla="*/ 103 w 703"/>
                <a:gd name="T81" fmla="*/ 196 h 873"/>
                <a:gd name="T82" fmla="*/ 70 w 703"/>
                <a:gd name="T83" fmla="*/ 211 h 873"/>
                <a:gd name="T84" fmla="*/ 60 w 703"/>
                <a:gd name="T85" fmla="*/ 238 h 873"/>
                <a:gd name="T86" fmla="*/ 40 w 703"/>
                <a:gd name="T87" fmla="*/ 290 h 873"/>
                <a:gd name="T88" fmla="*/ 33 w 703"/>
                <a:gd name="T89" fmla="*/ 349 h 873"/>
                <a:gd name="T90" fmla="*/ 10 w 703"/>
                <a:gd name="T91" fmla="*/ 391 h 873"/>
                <a:gd name="T92" fmla="*/ 26 w 703"/>
                <a:gd name="T93" fmla="*/ 454 h 873"/>
                <a:gd name="T94" fmla="*/ 30 w 703"/>
                <a:gd name="T95" fmla="*/ 506 h 873"/>
                <a:gd name="T96" fmla="*/ 87 w 703"/>
                <a:gd name="T97" fmla="*/ 617 h 873"/>
                <a:gd name="T98" fmla="*/ 97 w 703"/>
                <a:gd name="T99" fmla="*/ 668 h 873"/>
                <a:gd name="T100" fmla="*/ 90 w 703"/>
                <a:gd name="T101" fmla="*/ 680 h 873"/>
                <a:gd name="T102" fmla="*/ 77 w 703"/>
                <a:gd name="T103" fmla="*/ 755 h 873"/>
                <a:gd name="T104" fmla="*/ 33 w 703"/>
                <a:gd name="T105" fmla="*/ 846 h 873"/>
                <a:gd name="T106" fmla="*/ 0 w 703"/>
                <a:gd name="T107" fmla="*/ 873 h 87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03"/>
                <a:gd name="T163" fmla="*/ 0 h 873"/>
                <a:gd name="T164" fmla="*/ 703 w 703"/>
                <a:gd name="T165" fmla="*/ 873 h 87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03" h="873">
                  <a:moveTo>
                    <a:pt x="0" y="873"/>
                  </a:moveTo>
                  <a:lnTo>
                    <a:pt x="350" y="833"/>
                  </a:lnTo>
                  <a:lnTo>
                    <a:pt x="353" y="843"/>
                  </a:lnTo>
                  <a:lnTo>
                    <a:pt x="573" y="815"/>
                  </a:lnTo>
                  <a:lnTo>
                    <a:pt x="576" y="807"/>
                  </a:lnTo>
                  <a:lnTo>
                    <a:pt x="603" y="758"/>
                  </a:lnTo>
                  <a:lnTo>
                    <a:pt x="613" y="746"/>
                  </a:lnTo>
                  <a:lnTo>
                    <a:pt x="610" y="713"/>
                  </a:lnTo>
                  <a:lnTo>
                    <a:pt x="623" y="686"/>
                  </a:lnTo>
                  <a:lnTo>
                    <a:pt x="650" y="665"/>
                  </a:lnTo>
                  <a:lnTo>
                    <a:pt x="650" y="641"/>
                  </a:lnTo>
                  <a:lnTo>
                    <a:pt x="652" y="635"/>
                  </a:lnTo>
                  <a:lnTo>
                    <a:pt x="656" y="620"/>
                  </a:lnTo>
                  <a:lnTo>
                    <a:pt x="673" y="608"/>
                  </a:lnTo>
                  <a:lnTo>
                    <a:pt x="679" y="620"/>
                  </a:lnTo>
                  <a:lnTo>
                    <a:pt x="687" y="623"/>
                  </a:lnTo>
                  <a:lnTo>
                    <a:pt x="696" y="617"/>
                  </a:lnTo>
                  <a:lnTo>
                    <a:pt x="700" y="608"/>
                  </a:lnTo>
                  <a:lnTo>
                    <a:pt x="703" y="596"/>
                  </a:lnTo>
                  <a:lnTo>
                    <a:pt x="696" y="569"/>
                  </a:lnTo>
                  <a:lnTo>
                    <a:pt x="703" y="533"/>
                  </a:lnTo>
                  <a:lnTo>
                    <a:pt x="689" y="508"/>
                  </a:lnTo>
                  <a:lnTo>
                    <a:pt x="687" y="461"/>
                  </a:lnTo>
                  <a:lnTo>
                    <a:pt x="633" y="342"/>
                  </a:lnTo>
                  <a:lnTo>
                    <a:pt x="583" y="327"/>
                  </a:lnTo>
                  <a:lnTo>
                    <a:pt x="567" y="340"/>
                  </a:lnTo>
                  <a:lnTo>
                    <a:pt x="543" y="361"/>
                  </a:lnTo>
                  <a:lnTo>
                    <a:pt x="483" y="440"/>
                  </a:lnTo>
                  <a:lnTo>
                    <a:pt x="477" y="440"/>
                  </a:lnTo>
                  <a:lnTo>
                    <a:pt x="473" y="436"/>
                  </a:lnTo>
                  <a:lnTo>
                    <a:pt x="447" y="427"/>
                  </a:lnTo>
                  <a:lnTo>
                    <a:pt x="440" y="421"/>
                  </a:lnTo>
                  <a:lnTo>
                    <a:pt x="433" y="403"/>
                  </a:lnTo>
                  <a:lnTo>
                    <a:pt x="440" y="370"/>
                  </a:lnTo>
                  <a:lnTo>
                    <a:pt x="450" y="358"/>
                  </a:lnTo>
                  <a:lnTo>
                    <a:pt x="479" y="340"/>
                  </a:lnTo>
                  <a:lnTo>
                    <a:pt x="486" y="327"/>
                  </a:lnTo>
                  <a:lnTo>
                    <a:pt x="486" y="316"/>
                  </a:lnTo>
                  <a:lnTo>
                    <a:pt x="494" y="301"/>
                  </a:lnTo>
                  <a:lnTo>
                    <a:pt x="503" y="292"/>
                  </a:lnTo>
                  <a:lnTo>
                    <a:pt x="516" y="268"/>
                  </a:lnTo>
                  <a:lnTo>
                    <a:pt x="516" y="217"/>
                  </a:lnTo>
                  <a:lnTo>
                    <a:pt x="510" y="190"/>
                  </a:lnTo>
                  <a:lnTo>
                    <a:pt x="500" y="178"/>
                  </a:lnTo>
                  <a:lnTo>
                    <a:pt x="483" y="156"/>
                  </a:lnTo>
                  <a:lnTo>
                    <a:pt x="477" y="148"/>
                  </a:lnTo>
                  <a:lnTo>
                    <a:pt x="479" y="135"/>
                  </a:lnTo>
                  <a:lnTo>
                    <a:pt x="500" y="129"/>
                  </a:lnTo>
                  <a:lnTo>
                    <a:pt x="503" y="124"/>
                  </a:lnTo>
                  <a:lnTo>
                    <a:pt x="479" y="85"/>
                  </a:lnTo>
                  <a:lnTo>
                    <a:pt x="459" y="75"/>
                  </a:lnTo>
                  <a:lnTo>
                    <a:pt x="403" y="57"/>
                  </a:lnTo>
                  <a:lnTo>
                    <a:pt x="360" y="48"/>
                  </a:lnTo>
                  <a:lnTo>
                    <a:pt x="343" y="34"/>
                  </a:lnTo>
                  <a:lnTo>
                    <a:pt x="310" y="24"/>
                  </a:lnTo>
                  <a:lnTo>
                    <a:pt x="280" y="19"/>
                  </a:lnTo>
                  <a:lnTo>
                    <a:pt x="253" y="0"/>
                  </a:lnTo>
                  <a:lnTo>
                    <a:pt x="243" y="15"/>
                  </a:lnTo>
                  <a:lnTo>
                    <a:pt x="223" y="21"/>
                  </a:lnTo>
                  <a:lnTo>
                    <a:pt x="207" y="48"/>
                  </a:lnTo>
                  <a:lnTo>
                    <a:pt x="203" y="72"/>
                  </a:lnTo>
                  <a:lnTo>
                    <a:pt x="207" y="81"/>
                  </a:lnTo>
                  <a:lnTo>
                    <a:pt x="217" y="81"/>
                  </a:lnTo>
                  <a:lnTo>
                    <a:pt x="219" y="90"/>
                  </a:lnTo>
                  <a:lnTo>
                    <a:pt x="213" y="93"/>
                  </a:lnTo>
                  <a:lnTo>
                    <a:pt x="197" y="100"/>
                  </a:lnTo>
                  <a:lnTo>
                    <a:pt x="187" y="105"/>
                  </a:lnTo>
                  <a:lnTo>
                    <a:pt x="173" y="124"/>
                  </a:lnTo>
                  <a:lnTo>
                    <a:pt x="164" y="142"/>
                  </a:lnTo>
                  <a:lnTo>
                    <a:pt x="167" y="163"/>
                  </a:lnTo>
                  <a:lnTo>
                    <a:pt x="170" y="186"/>
                  </a:lnTo>
                  <a:lnTo>
                    <a:pt x="156" y="211"/>
                  </a:lnTo>
                  <a:lnTo>
                    <a:pt x="137" y="219"/>
                  </a:lnTo>
                  <a:lnTo>
                    <a:pt x="133" y="201"/>
                  </a:lnTo>
                  <a:lnTo>
                    <a:pt x="140" y="180"/>
                  </a:lnTo>
                  <a:lnTo>
                    <a:pt x="133" y="160"/>
                  </a:lnTo>
                  <a:lnTo>
                    <a:pt x="137" y="148"/>
                  </a:lnTo>
                  <a:lnTo>
                    <a:pt x="133" y="145"/>
                  </a:lnTo>
                  <a:lnTo>
                    <a:pt x="123" y="148"/>
                  </a:lnTo>
                  <a:lnTo>
                    <a:pt x="114" y="163"/>
                  </a:lnTo>
                  <a:lnTo>
                    <a:pt x="109" y="184"/>
                  </a:lnTo>
                  <a:lnTo>
                    <a:pt x="103" y="196"/>
                  </a:lnTo>
                  <a:lnTo>
                    <a:pt x="90" y="196"/>
                  </a:lnTo>
                  <a:lnTo>
                    <a:pt x="70" y="211"/>
                  </a:lnTo>
                  <a:lnTo>
                    <a:pt x="60" y="226"/>
                  </a:lnTo>
                  <a:lnTo>
                    <a:pt x="60" y="238"/>
                  </a:lnTo>
                  <a:lnTo>
                    <a:pt x="40" y="256"/>
                  </a:lnTo>
                  <a:lnTo>
                    <a:pt x="40" y="290"/>
                  </a:lnTo>
                  <a:lnTo>
                    <a:pt x="36" y="325"/>
                  </a:lnTo>
                  <a:lnTo>
                    <a:pt x="33" y="349"/>
                  </a:lnTo>
                  <a:lnTo>
                    <a:pt x="20" y="376"/>
                  </a:lnTo>
                  <a:lnTo>
                    <a:pt x="10" y="391"/>
                  </a:lnTo>
                  <a:lnTo>
                    <a:pt x="10" y="409"/>
                  </a:lnTo>
                  <a:lnTo>
                    <a:pt x="26" y="454"/>
                  </a:lnTo>
                  <a:lnTo>
                    <a:pt x="17" y="482"/>
                  </a:lnTo>
                  <a:lnTo>
                    <a:pt x="30" y="506"/>
                  </a:lnTo>
                  <a:lnTo>
                    <a:pt x="63" y="566"/>
                  </a:lnTo>
                  <a:lnTo>
                    <a:pt x="87" y="617"/>
                  </a:lnTo>
                  <a:lnTo>
                    <a:pt x="87" y="659"/>
                  </a:lnTo>
                  <a:lnTo>
                    <a:pt x="97" y="668"/>
                  </a:lnTo>
                  <a:lnTo>
                    <a:pt x="97" y="674"/>
                  </a:lnTo>
                  <a:lnTo>
                    <a:pt x="90" y="680"/>
                  </a:lnTo>
                  <a:lnTo>
                    <a:pt x="83" y="725"/>
                  </a:lnTo>
                  <a:lnTo>
                    <a:pt x="77" y="755"/>
                  </a:lnTo>
                  <a:lnTo>
                    <a:pt x="60" y="785"/>
                  </a:lnTo>
                  <a:lnTo>
                    <a:pt x="33" y="846"/>
                  </a:lnTo>
                  <a:lnTo>
                    <a:pt x="10" y="866"/>
                  </a:lnTo>
                  <a:lnTo>
                    <a:pt x="0" y="87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21" name="Freeform 103"/>
            <p:cNvSpPr>
              <a:spLocks noChangeAspect="1"/>
            </p:cNvSpPr>
            <p:nvPr/>
          </p:nvSpPr>
          <p:spPr bwMode="auto">
            <a:xfrm>
              <a:off x="7912" y="3102"/>
              <a:ext cx="703" cy="873"/>
            </a:xfrm>
            <a:custGeom>
              <a:avLst/>
              <a:gdLst>
                <a:gd name="T0" fmla="*/ 351 w 703"/>
                <a:gd name="T1" fmla="*/ 834 h 873"/>
                <a:gd name="T2" fmla="*/ 573 w 703"/>
                <a:gd name="T3" fmla="*/ 815 h 873"/>
                <a:gd name="T4" fmla="*/ 603 w 703"/>
                <a:gd name="T5" fmla="*/ 758 h 873"/>
                <a:gd name="T6" fmla="*/ 610 w 703"/>
                <a:gd name="T7" fmla="*/ 713 h 873"/>
                <a:gd name="T8" fmla="*/ 650 w 703"/>
                <a:gd name="T9" fmla="*/ 665 h 873"/>
                <a:gd name="T10" fmla="*/ 653 w 703"/>
                <a:gd name="T11" fmla="*/ 635 h 873"/>
                <a:gd name="T12" fmla="*/ 673 w 703"/>
                <a:gd name="T13" fmla="*/ 608 h 873"/>
                <a:gd name="T14" fmla="*/ 687 w 703"/>
                <a:gd name="T15" fmla="*/ 623 h 873"/>
                <a:gd name="T16" fmla="*/ 700 w 703"/>
                <a:gd name="T17" fmla="*/ 608 h 873"/>
                <a:gd name="T18" fmla="*/ 696 w 703"/>
                <a:gd name="T19" fmla="*/ 569 h 873"/>
                <a:gd name="T20" fmla="*/ 690 w 703"/>
                <a:gd name="T21" fmla="*/ 509 h 873"/>
                <a:gd name="T22" fmla="*/ 634 w 703"/>
                <a:gd name="T23" fmla="*/ 343 h 873"/>
                <a:gd name="T24" fmla="*/ 567 w 703"/>
                <a:gd name="T25" fmla="*/ 340 h 873"/>
                <a:gd name="T26" fmla="*/ 483 w 703"/>
                <a:gd name="T27" fmla="*/ 440 h 873"/>
                <a:gd name="T28" fmla="*/ 473 w 703"/>
                <a:gd name="T29" fmla="*/ 436 h 873"/>
                <a:gd name="T30" fmla="*/ 440 w 703"/>
                <a:gd name="T31" fmla="*/ 422 h 873"/>
                <a:gd name="T32" fmla="*/ 440 w 703"/>
                <a:gd name="T33" fmla="*/ 371 h 873"/>
                <a:gd name="T34" fmla="*/ 480 w 703"/>
                <a:gd name="T35" fmla="*/ 340 h 873"/>
                <a:gd name="T36" fmla="*/ 487 w 703"/>
                <a:gd name="T37" fmla="*/ 316 h 873"/>
                <a:gd name="T38" fmla="*/ 503 w 703"/>
                <a:gd name="T39" fmla="*/ 292 h 873"/>
                <a:gd name="T40" fmla="*/ 517 w 703"/>
                <a:gd name="T41" fmla="*/ 217 h 873"/>
                <a:gd name="T42" fmla="*/ 500 w 703"/>
                <a:gd name="T43" fmla="*/ 178 h 873"/>
                <a:gd name="T44" fmla="*/ 476 w 703"/>
                <a:gd name="T45" fmla="*/ 148 h 873"/>
                <a:gd name="T46" fmla="*/ 500 w 703"/>
                <a:gd name="T47" fmla="*/ 130 h 873"/>
                <a:gd name="T48" fmla="*/ 480 w 703"/>
                <a:gd name="T49" fmla="*/ 85 h 873"/>
                <a:gd name="T50" fmla="*/ 404 w 703"/>
                <a:gd name="T51" fmla="*/ 57 h 873"/>
                <a:gd name="T52" fmla="*/ 343 w 703"/>
                <a:gd name="T53" fmla="*/ 34 h 873"/>
                <a:gd name="T54" fmla="*/ 280 w 703"/>
                <a:gd name="T55" fmla="*/ 19 h 873"/>
                <a:gd name="T56" fmla="*/ 243 w 703"/>
                <a:gd name="T57" fmla="*/ 15 h 873"/>
                <a:gd name="T58" fmla="*/ 207 w 703"/>
                <a:gd name="T59" fmla="*/ 48 h 873"/>
                <a:gd name="T60" fmla="*/ 207 w 703"/>
                <a:gd name="T61" fmla="*/ 81 h 873"/>
                <a:gd name="T62" fmla="*/ 220 w 703"/>
                <a:gd name="T63" fmla="*/ 90 h 873"/>
                <a:gd name="T64" fmla="*/ 196 w 703"/>
                <a:gd name="T65" fmla="*/ 100 h 873"/>
                <a:gd name="T66" fmla="*/ 173 w 703"/>
                <a:gd name="T67" fmla="*/ 124 h 873"/>
                <a:gd name="T68" fmla="*/ 167 w 703"/>
                <a:gd name="T69" fmla="*/ 163 h 873"/>
                <a:gd name="T70" fmla="*/ 157 w 703"/>
                <a:gd name="T71" fmla="*/ 211 h 873"/>
                <a:gd name="T72" fmla="*/ 133 w 703"/>
                <a:gd name="T73" fmla="*/ 201 h 873"/>
                <a:gd name="T74" fmla="*/ 133 w 703"/>
                <a:gd name="T75" fmla="*/ 160 h 873"/>
                <a:gd name="T76" fmla="*/ 133 w 703"/>
                <a:gd name="T77" fmla="*/ 145 h 873"/>
                <a:gd name="T78" fmla="*/ 113 w 703"/>
                <a:gd name="T79" fmla="*/ 163 h 873"/>
                <a:gd name="T80" fmla="*/ 103 w 703"/>
                <a:gd name="T81" fmla="*/ 196 h 873"/>
                <a:gd name="T82" fmla="*/ 70 w 703"/>
                <a:gd name="T83" fmla="*/ 211 h 873"/>
                <a:gd name="T84" fmla="*/ 59 w 703"/>
                <a:gd name="T85" fmla="*/ 238 h 873"/>
                <a:gd name="T86" fmla="*/ 40 w 703"/>
                <a:gd name="T87" fmla="*/ 290 h 873"/>
                <a:gd name="T88" fmla="*/ 33 w 703"/>
                <a:gd name="T89" fmla="*/ 349 h 873"/>
                <a:gd name="T90" fmla="*/ 10 w 703"/>
                <a:gd name="T91" fmla="*/ 391 h 873"/>
                <a:gd name="T92" fmla="*/ 26 w 703"/>
                <a:gd name="T93" fmla="*/ 455 h 873"/>
                <a:gd name="T94" fmla="*/ 30 w 703"/>
                <a:gd name="T95" fmla="*/ 506 h 873"/>
                <a:gd name="T96" fmla="*/ 86 w 703"/>
                <a:gd name="T97" fmla="*/ 617 h 873"/>
                <a:gd name="T98" fmla="*/ 96 w 703"/>
                <a:gd name="T99" fmla="*/ 669 h 873"/>
                <a:gd name="T100" fmla="*/ 90 w 703"/>
                <a:gd name="T101" fmla="*/ 680 h 873"/>
                <a:gd name="T102" fmla="*/ 77 w 703"/>
                <a:gd name="T103" fmla="*/ 755 h 873"/>
                <a:gd name="T104" fmla="*/ 33 w 703"/>
                <a:gd name="T105" fmla="*/ 846 h 873"/>
                <a:gd name="T106" fmla="*/ 0 w 703"/>
                <a:gd name="T107" fmla="*/ 873 h 87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03"/>
                <a:gd name="T163" fmla="*/ 0 h 873"/>
                <a:gd name="T164" fmla="*/ 703 w 703"/>
                <a:gd name="T165" fmla="*/ 873 h 87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03" h="873">
                  <a:moveTo>
                    <a:pt x="0" y="873"/>
                  </a:moveTo>
                  <a:lnTo>
                    <a:pt x="351" y="834"/>
                  </a:lnTo>
                  <a:lnTo>
                    <a:pt x="353" y="843"/>
                  </a:lnTo>
                  <a:lnTo>
                    <a:pt x="573" y="815"/>
                  </a:lnTo>
                  <a:lnTo>
                    <a:pt x="576" y="807"/>
                  </a:lnTo>
                  <a:lnTo>
                    <a:pt x="603" y="758"/>
                  </a:lnTo>
                  <a:lnTo>
                    <a:pt x="613" y="746"/>
                  </a:lnTo>
                  <a:lnTo>
                    <a:pt x="610" y="713"/>
                  </a:lnTo>
                  <a:lnTo>
                    <a:pt x="623" y="687"/>
                  </a:lnTo>
                  <a:lnTo>
                    <a:pt x="650" y="665"/>
                  </a:lnTo>
                  <a:lnTo>
                    <a:pt x="650" y="641"/>
                  </a:lnTo>
                  <a:lnTo>
                    <a:pt x="653" y="635"/>
                  </a:lnTo>
                  <a:lnTo>
                    <a:pt x="656" y="620"/>
                  </a:lnTo>
                  <a:lnTo>
                    <a:pt x="673" y="608"/>
                  </a:lnTo>
                  <a:lnTo>
                    <a:pt x="680" y="620"/>
                  </a:lnTo>
                  <a:lnTo>
                    <a:pt x="687" y="623"/>
                  </a:lnTo>
                  <a:lnTo>
                    <a:pt x="696" y="617"/>
                  </a:lnTo>
                  <a:lnTo>
                    <a:pt x="700" y="608"/>
                  </a:lnTo>
                  <a:lnTo>
                    <a:pt x="703" y="597"/>
                  </a:lnTo>
                  <a:lnTo>
                    <a:pt x="696" y="569"/>
                  </a:lnTo>
                  <a:lnTo>
                    <a:pt x="703" y="533"/>
                  </a:lnTo>
                  <a:lnTo>
                    <a:pt x="690" y="509"/>
                  </a:lnTo>
                  <a:lnTo>
                    <a:pt x="687" y="461"/>
                  </a:lnTo>
                  <a:lnTo>
                    <a:pt x="634" y="343"/>
                  </a:lnTo>
                  <a:lnTo>
                    <a:pt x="583" y="328"/>
                  </a:lnTo>
                  <a:lnTo>
                    <a:pt x="567" y="340"/>
                  </a:lnTo>
                  <a:lnTo>
                    <a:pt x="544" y="362"/>
                  </a:lnTo>
                  <a:lnTo>
                    <a:pt x="483" y="440"/>
                  </a:lnTo>
                  <a:lnTo>
                    <a:pt x="476" y="440"/>
                  </a:lnTo>
                  <a:lnTo>
                    <a:pt x="473" y="436"/>
                  </a:lnTo>
                  <a:lnTo>
                    <a:pt x="447" y="428"/>
                  </a:lnTo>
                  <a:lnTo>
                    <a:pt x="440" y="422"/>
                  </a:lnTo>
                  <a:lnTo>
                    <a:pt x="434" y="403"/>
                  </a:lnTo>
                  <a:lnTo>
                    <a:pt x="440" y="371"/>
                  </a:lnTo>
                  <a:lnTo>
                    <a:pt x="450" y="358"/>
                  </a:lnTo>
                  <a:lnTo>
                    <a:pt x="480" y="340"/>
                  </a:lnTo>
                  <a:lnTo>
                    <a:pt x="487" y="328"/>
                  </a:lnTo>
                  <a:lnTo>
                    <a:pt x="487" y="316"/>
                  </a:lnTo>
                  <a:lnTo>
                    <a:pt x="494" y="301"/>
                  </a:lnTo>
                  <a:lnTo>
                    <a:pt x="503" y="292"/>
                  </a:lnTo>
                  <a:lnTo>
                    <a:pt x="517" y="268"/>
                  </a:lnTo>
                  <a:lnTo>
                    <a:pt x="517" y="217"/>
                  </a:lnTo>
                  <a:lnTo>
                    <a:pt x="510" y="190"/>
                  </a:lnTo>
                  <a:lnTo>
                    <a:pt x="500" y="178"/>
                  </a:lnTo>
                  <a:lnTo>
                    <a:pt x="483" y="156"/>
                  </a:lnTo>
                  <a:lnTo>
                    <a:pt x="476" y="148"/>
                  </a:lnTo>
                  <a:lnTo>
                    <a:pt x="480" y="135"/>
                  </a:lnTo>
                  <a:lnTo>
                    <a:pt x="500" y="130"/>
                  </a:lnTo>
                  <a:lnTo>
                    <a:pt x="503" y="124"/>
                  </a:lnTo>
                  <a:lnTo>
                    <a:pt x="480" y="85"/>
                  </a:lnTo>
                  <a:lnTo>
                    <a:pt x="460" y="75"/>
                  </a:lnTo>
                  <a:lnTo>
                    <a:pt x="404" y="57"/>
                  </a:lnTo>
                  <a:lnTo>
                    <a:pt x="360" y="48"/>
                  </a:lnTo>
                  <a:lnTo>
                    <a:pt x="343" y="34"/>
                  </a:lnTo>
                  <a:lnTo>
                    <a:pt x="310" y="24"/>
                  </a:lnTo>
                  <a:lnTo>
                    <a:pt x="280" y="19"/>
                  </a:lnTo>
                  <a:lnTo>
                    <a:pt x="253" y="0"/>
                  </a:lnTo>
                  <a:lnTo>
                    <a:pt x="243" y="15"/>
                  </a:lnTo>
                  <a:lnTo>
                    <a:pt x="223" y="22"/>
                  </a:lnTo>
                  <a:lnTo>
                    <a:pt x="207" y="48"/>
                  </a:lnTo>
                  <a:lnTo>
                    <a:pt x="203" y="73"/>
                  </a:lnTo>
                  <a:lnTo>
                    <a:pt x="207" y="81"/>
                  </a:lnTo>
                  <a:lnTo>
                    <a:pt x="216" y="81"/>
                  </a:lnTo>
                  <a:lnTo>
                    <a:pt x="220" y="90"/>
                  </a:lnTo>
                  <a:lnTo>
                    <a:pt x="213" y="93"/>
                  </a:lnTo>
                  <a:lnTo>
                    <a:pt x="196" y="100"/>
                  </a:lnTo>
                  <a:lnTo>
                    <a:pt x="186" y="106"/>
                  </a:lnTo>
                  <a:lnTo>
                    <a:pt x="173" y="124"/>
                  </a:lnTo>
                  <a:lnTo>
                    <a:pt x="163" y="142"/>
                  </a:lnTo>
                  <a:lnTo>
                    <a:pt x="167" y="163"/>
                  </a:lnTo>
                  <a:lnTo>
                    <a:pt x="170" y="187"/>
                  </a:lnTo>
                  <a:lnTo>
                    <a:pt x="157" y="211"/>
                  </a:lnTo>
                  <a:lnTo>
                    <a:pt x="137" y="220"/>
                  </a:lnTo>
                  <a:lnTo>
                    <a:pt x="133" y="201"/>
                  </a:lnTo>
                  <a:lnTo>
                    <a:pt x="140" y="181"/>
                  </a:lnTo>
                  <a:lnTo>
                    <a:pt x="133" y="160"/>
                  </a:lnTo>
                  <a:lnTo>
                    <a:pt x="137" y="148"/>
                  </a:lnTo>
                  <a:lnTo>
                    <a:pt x="133" y="145"/>
                  </a:lnTo>
                  <a:lnTo>
                    <a:pt x="123" y="148"/>
                  </a:lnTo>
                  <a:lnTo>
                    <a:pt x="113" y="163"/>
                  </a:lnTo>
                  <a:lnTo>
                    <a:pt x="109" y="184"/>
                  </a:lnTo>
                  <a:lnTo>
                    <a:pt x="103" y="196"/>
                  </a:lnTo>
                  <a:lnTo>
                    <a:pt x="90" y="196"/>
                  </a:lnTo>
                  <a:lnTo>
                    <a:pt x="70" y="211"/>
                  </a:lnTo>
                  <a:lnTo>
                    <a:pt x="59" y="226"/>
                  </a:lnTo>
                  <a:lnTo>
                    <a:pt x="59" y="238"/>
                  </a:lnTo>
                  <a:lnTo>
                    <a:pt x="40" y="256"/>
                  </a:lnTo>
                  <a:lnTo>
                    <a:pt x="40" y="290"/>
                  </a:lnTo>
                  <a:lnTo>
                    <a:pt x="36" y="325"/>
                  </a:lnTo>
                  <a:lnTo>
                    <a:pt x="33" y="349"/>
                  </a:lnTo>
                  <a:lnTo>
                    <a:pt x="20" y="377"/>
                  </a:lnTo>
                  <a:lnTo>
                    <a:pt x="10" y="391"/>
                  </a:lnTo>
                  <a:lnTo>
                    <a:pt x="10" y="410"/>
                  </a:lnTo>
                  <a:lnTo>
                    <a:pt x="26" y="455"/>
                  </a:lnTo>
                  <a:lnTo>
                    <a:pt x="17" y="482"/>
                  </a:lnTo>
                  <a:lnTo>
                    <a:pt x="30" y="506"/>
                  </a:lnTo>
                  <a:lnTo>
                    <a:pt x="63" y="566"/>
                  </a:lnTo>
                  <a:lnTo>
                    <a:pt x="86" y="617"/>
                  </a:lnTo>
                  <a:lnTo>
                    <a:pt x="86" y="659"/>
                  </a:lnTo>
                  <a:lnTo>
                    <a:pt x="96" y="669"/>
                  </a:lnTo>
                  <a:lnTo>
                    <a:pt x="96" y="674"/>
                  </a:lnTo>
                  <a:lnTo>
                    <a:pt x="90" y="680"/>
                  </a:lnTo>
                  <a:lnTo>
                    <a:pt x="83" y="725"/>
                  </a:lnTo>
                  <a:lnTo>
                    <a:pt x="77" y="755"/>
                  </a:lnTo>
                  <a:lnTo>
                    <a:pt x="59" y="786"/>
                  </a:lnTo>
                  <a:lnTo>
                    <a:pt x="33" y="846"/>
                  </a:lnTo>
                  <a:lnTo>
                    <a:pt x="10" y="867"/>
                  </a:lnTo>
                  <a:lnTo>
                    <a:pt x="0" y="87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22" name="Freeform 104"/>
            <p:cNvSpPr>
              <a:spLocks noChangeAspect="1"/>
            </p:cNvSpPr>
            <p:nvPr/>
          </p:nvSpPr>
          <p:spPr bwMode="auto">
            <a:xfrm>
              <a:off x="7912" y="3102"/>
              <a:ext cx="703" cy="873"/>
            </a:xfrm>
            <a:custGeom>
              <a:avLst/>
              <a:gdLst>
                <a:gd name="T0" fmla="*/ 351 w 703"/>
                <a:gd name="T1" fmla="*/ 834 h 873"/>
                <a:gd name="T2" fmla="*/ 573 w 703"/>
                <a:gd name="T3" fmla="*/ 815 h 873"/>
                <a:gd name="T4" fmla="*/ 603 w 703"/>
                <a:gd name="T5" fmla="*/ 758 h 873"/>
                <a:gd name="T6" fmla="*/ 610 w 703"/>
                <a:gd name="T7" fmla="*/ 713 h 873"/>
                <a:gd name="T8" fmla="*/ 650 w 703"/>
                <a:gd name="T9" fmla="*/ 665 h 873"/>
                <a:gd name="T10" fmla="*/ 653 w 703"/>
                <a:gd name="T11" fmla="*/ 635 h 873"/>
                <a:gd name="T12" fmla="*/ 673 w 703"/>
                <a:gd name="T13" fmla="*/ 608 h 873"/>
                <a:gd name="T14" fmla="*/ 687 w 703"/>
                <a:gd name="T15" fmla="*/ 623 h 873"/>
                <a:gd name="T16" fmla="*/ 700 w 703"/>
                <a:gd name="T17" fmla="*/ 608 h 873"/>
                <a:gd name="T18" fmla="*/ 696 w 703"/>
                <a:gd name="T19" fmla="*/ 569 h 873"/>
                <a:gd name="T20" fmla="*/ 690 w 703"/>
                <a:gd name="T21" fmla="*/ 509 h 873"/>
                <a:gd name="T22" fmla="*/ 634 w 703"/>
                <a:gd name="T23" fmla="*/ 343 h 873"/>
                <a:gd name="T24" fmla="*/ 567 w 703"/>
                <a:gd name="T25" fmla="*/ 340 h 873"/>
                <a:gd name="T26" fmla="*/ 483 w 703"/>
                <a:gd name="T27" fmla="*/ 440 h 873"/>
                <a:gd name="T28" fmla="*/ 473 w 703"/>
                <a:gd name="T29" fmla="*/ 436 h 873"/>
                <a:gd name="T30" fmla="*/ 440 w 703"/>
                <a:gd name="T31" fmla="*/ 422 h 873"/>
                <a:gd name="T32" fmla="*/ 440 w 703"/>
                <a:gd name="T33" fmla="*/ 371 h 873"/>
                <a:gd name="T34" fmla="*/ 480 w 703"/>
                <a:gd name="T35" fmla="*/ 340 h 873"/>
                <a:gd name="T36" fmla="*/ 487 w 703"/>
                <a:gd name="T37" fmla="*/ 316 h 873"/>
                <a:gd name="T38" fmla="*/ 503 w 703"/>
                <a:gd name="T39" fmla="*/ 292 h 873"/>
                <a:gd name="T40" fmla="*/ 517 w 703"/>
                <a:gd name="T41" fmla="*/ 217 h 873"/>
                <a:gd name="T42" fmla="*/ 500 w 703"/>
                <a:gd name="T43" fmla="*/ 178 h 873"/>
                <a:gd name="T44" fmla="*/ 476 w 703"/>
                <a:gd name="T45" fmla="*/ 148 h 873"/>
                <a:gd name="T46" fmla="*/ 500 w 703"/>
                <a:gd name="T47" fmla="*/ 130 h 873"/>
                <a:gd name="T48" fmla="*/ 480 w 703"/>
                <a:gd name="T49" fmla="*/ 85 h 873"/>
                <a:gd name="T50" fmla="*/ 404 w 703"/>
                <a:gd name="T51" fmla="*/ 57 h 873"/>
                <a:gd name="T52" fmla="*/ 343 w 703"/>
                <a:gd name="T53" fmla="*/ 34 h 873"/>
                <a:gd name="T54" fmla="*/ 280 w 703"/>
                <a:gd name="T55" fmla="*/ 19 h 873"/>
                <a:gd name="T56" fmla="*/ 243 w 703"/>
                <a:gd name="T57" fmla="*/ 15 h 873"/>
                <a:gd name="T58" fmla="*/ 207 w 703"/>
                <a:gd name="T59" fmla="*/ 48 h 873"/>
                <a:gd name="T60" fmla="*/ 207 w 703"/>
                <a:gd name="T61" fmla="*/ 81 h 873"/>
                <a:gd name="T62" fmla="*/ 220 w 703"/>
                <a:gd name="T63" fmla="*/ 90 h 873"/>
                <a:gd name="T64" fmla="*/ 196 w 703"/>
                <a:gd name="T65" fmla="*/ 100 h 873"/>
                <a:gd name="T66" fmla="*/ 173 w 703"/>
                <a:gd name="T67" fmla="*/ 124 h 873"/>
                <a:gd name="T68" fmla="*/ 167 w 703"/>
                <a:gd name="T69" fmla="*/ 163 h 873"/>
                <a:gd name="T70" fmla="*/ 157 w 703"/>
                <a:gd name="T71" fmla="*/ 211 h 873"/>
                <a:gd name="T72" fmla="*/ 133 w 703"/>
                <a:gd name="T73" fmla="*/ 201 h 873"/>
                <a:gd name="T74" fmla="*/ 133 w 703"/>
                <a:gd name="T75" fmla="*/ 160 h 873"/>
                <a:gd name="T76" fmla="*/ 133 w 703"/>
                <a:gd name="T77" fmla="*/ 145 h 873"/>
                <a:gd name="T78" fmla="*/ 113 w 703"/>
                <a:gd name="T79" fmla="*/ 163 h 873"/>
                <a:gd name="T80" fmla="*/ 103 w 703"/>
                <a:gd name="T81" fmla="*/ 196 h 873"/>
                <a:gd name="T82" fmla="*/ 70 w 703"/>
                <a:gd name="T83" fmla="*/ 211 h 873"/>
                <a:gd name="T84" fmla="*/ 59 w 703"/>
                <a:gd name="T85" fmla="*/ 238 h 873"/>
                <a:gd name="T86" fmla="*/ 40 w 703"/>
                <a:gd name="T87" fmla="*/ 290 h 873"/>
                <a:gd name="T88" fmla="*/ 33 w 703"/>
                <a:gd name="T89" fmla="*/ 349 h 873"/>
                <a:gd name="T90" fmla="*/ 10 w 703"/>
                <a:gd name="T91" fmla="*/ 391 h 873"/>
                <a:gd name="T92" fmla="*/ 26 w 703"/>
                <a:gd name="T93" fmla="*/ 455 h 873"/>
                <a:gd name="T94" fmla="*/ 30 w 703"/>
                <a:gd name="T95" fmla="*/ 506 h 873"/>
                <a:gd name="T96" fmla="*/ 86 w 703"/>
                <a:gd name="T97" fmla="*/ 617 h 873"/>
                <a:gd name="T98" fmla="*/ 96 w 703"/>
                <a:gd name="T99" fmla="*/ 669 h 873"/>
                <a:gd name="T100" fmla="*/ 90 w 703"/>
                <a:gd name="T101" fmla="*/ 680 h 873"/>
                <a:gd name="T102" fmla="*/ 77 w 703"/>
                <a:gd name="T103" fmla="*/ 755 h 873"/>
                <a:gd name="T104" fmla="*/ 33 w 703"/>
                <a:gd name="T105" fmla="*/ 846 h 873"/>
                <a:gd name="T106" fmla="*/ 0 w 703"/>
                <a:gd name="T107" fmla="*/ 873 h 87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03"/>
                <a:gd name="T163" fmla="*/ 0 h 873"/>
                <a:gd name="T164" fmla="*/ 703 w 703"/>
                <a:gd name="T165" fmla="*/ 873 h 87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03" h="873">
                  <a:moveTo>
                    <a:pt x="0" y="873"/>
                  </a:moveTo>
                  <a:lnTo>
                    <a:pt x="351" y="834"/>
                  </a:lnTo>
                  <a:lnTo>
                    <a:pt x="353" y="843"/>
                  </a:lnTo>
                  <a:lnTo>
                    <a:pt x="573" y="815"/>
                  </a:lnTo>
                  <a:lnTo>
                    <a:pt x="576" y="807"/>
                  </a:lnTo>
                  <a:lnTo>
                    <a:pt x="603" y="758"/>
                  </a:lnTo>
                  <a:lnTo>
                    <a:pt x="613" y="746"/>
                  </a:lnTo>
                  <a:lnTo>
                    <a:pt x="610" y="713"/>
                  </a:lnTo>
                  <a:lnTo>
                    <a:pt x="623" y="687"/>
                  </a:lnTo>
                  <a:lnTo>
                    <a:pt x="650" y="665"/>
                  </a:lnTo>
                  <a:lnTo>
                    <a:pt x="650" y="641"/>
                  </a:lnTo>
                  <a:lnTo>
                    <a:pt x="653" y="635"/>
                  </a:lnTo>
                  <a:lnTo>
                    <a:pt x="656" y="620"/>
                  </a:lnTo>
                  <a:lnTo>
                    <a:pt x="673" y="608"/>
                  </a:lnTo>
                  <a:lnTo>
                    <a:pt x="680" y="620"/>
                  </a:lnTo>
                  <a:lnTo>
                    <a:pt x="687" y="623"/>
                  </a:lnTo>
                  <a:lnTo>
                    <a:pt x="696" y="617"/>
                  </a:lnTo>
                  <a:lnTo>
                    <a:pt x="700" y="608"/>
                  </a:lnTo>
                  <a:lnTo>
                    <a:pt x="703" y="597"/>
                  </a:lnTo>
                  <a:lnTo>
                    <a:pt x="696" y="569"/>
                  </a:lnTo>
                  <a:lnTo>
                    <a:pt x="703" y="533"/>
                  </a:lnTo>
                  <a:lnTo>
                    <a:pt x="690" y="509"/>
                  </a:lnTo>
                  <a:lnTo>
                    <a:pt x="687" y="461"/>
                  </a:lnTo>
                  <a:lnTo>
                    <a:pt x="634" y="343"/>
                  </a:lnTo>
                  <a:lnTo>
                    <a:pt x="583" y="328"/>
                  </a:lnTo>
                  <a:lnTo>
                    <a:pt x="567" y="340"/>
                  </a:lnTo>
                  <a:lnTo>
                    <a:pt x="544" y="362"/>
                  </a:lnTo>
                  <a:lnTo>
                    <a:pt x="483" y="440"/>
                  </a:lnTo>
                  <a:lnTo>
                    <a:pt x="476" y="440"/>
                  </a:lnTo>
                  <a:lnTo>
                    <a:pt x="473" y="436"/>
                  </a:lnTo>
                  <a:lnTo>
                    <a:pt x="447" y="428"/>
                  </a:lnTo>
                  <a:lnTo>
                    <a:pt x="440" y="422"/>
                  </a:lnTo>
                  <a:lnTo>
                    <a:pt x="434" y="403"/>
                  </a:lnTo>
                  <a:lnTo>
                    <a:pt x="440" y="371"/>
                  </a:lnTo>
                  <a:lnTo>
                    <a:pt x="450" y="358"/>
                  </a:lnTo>
                  <a:lnTo>
                    <a:pt x="480" y="340"/>
                  </a:lnTo>
                  <a:lnTo>
                    <a:pt x="487" y="328"/>
                  </a:lnTo>
                  <a:lnTo>
                    <a:pt x="487" y="316"/>
                  </a:lnTo>
                  <a:lnTo>
                    <a:pt x="494" y="301"/>
                  </a:lnTo>
                  <a:lnTo>
                    <a:pt x="503" y="292"/>
                  </a:lnTo>
                  <a:lnTo>
                    <a:pt x="517" y="268"/>
                  </a:lnTo>
                  <a:lnTo>
                    <a:pt x="517" y="217"/>
                  </a:lnTo>
                  <a:lnTo>
                    <a:pt x="510" y="190"/>
                  </a:lnTo>
                  <a:lnTo>
                    <a:pt x="500" y="178"/>
                  </a:lnTo>
                  <a:lnTo>
                    <a:pt x="483" y="156"/>
                  </a:lnTo>
                  <a:lnTo>
                    <a:pt x="476" y="148"/>
                  </a:lnTo>
                  <a:lnTo>
                    <a:pt x="480" y="135"/>
                  </a:lnTo>
                  <a:lnTo>
                    <a:pt x="500" y="130"/>
                  </a:lnTo>
                  <a:lnTo>
                    <a:pt x="503" y="124"/>
                  </a:lnTo>
                  <a:lnTo>
                    <a:pt x="480" y="85"/>
                  </a:lnTo>
                  <a:lnTo>
                    <a:pt x="460" y="75"/>
                  </a:lnTo>
                  <a:lnTo>
                    <a:pt x="404" y="57"/>
                  </a:lnTo>
                  <a:lnTo>
                    <a:pt x="360" y="48"/>
                  </a:lnTo>
                  <a:lnTo>
                    <a:pt x="343" y="34"/>
                  </a:lnTo>
                  <a:lnTo>
                    <a:pt x="310" y="24"/>
                  </a:lnTo>
                  <a:lnTo>
                    <a:pt x="280" y="19"/>
                  </a:lnTo>
                  <a:lnTo>
                    <a:pt x="253" y="0"/>
                  </a:lnTo>
                  <a:lnTo>
                    <a:pt x="243" y="15"/>
                  </a:lnTo>
                  <a:lnTo>
                    <a:pt x="223" y="22"/>
                  </a:lnTo>
                  <a:lnTo>
                    <a:pt x="207" y="48"/>
                  </a:lnTo>
                  <a:lnTo>
                    <a:pt x="203" y="73"/>
                  </a:lnTo>
                  <a:lnTo>
                    <a:pt x="207" y="81"/>
                  </a:lnTo>
                  <a:lnTo>
                    <a:pt x="216" y="81"/>
                  </a:lnTo>
                  <a:lnTo>
                    <a:pt x="220" y="90"/>
                  </a:lnTo>
                  <a:lnTo>
                    <a:pt x="213" y="93"/>
                  </a:lnTo>
                  <a:lnTo>
                    <a:pt x="196" y="100"/>
                  </a:lnTo>
                  <a:lnTo>
                    <a:pt x="186" y="106"/>
                  </a:lnTo>
                  <a:lnTo>
                    <a:pt x="173" y="124"/>
                  </a:lnTo>
                  <a:lnTo>
                    <a:pt x="163" y="142"/>
                  </a:lnTo>
                  <a:lnTo>
                    <a:pt x="167" y="163"/>
                  </a:lnTo>
                  <a:lnTo>
                    <a:pt x="170" y="187"/>
                  </a:lnTo>
                  <a:lnTo>
                    <a:pt x="157" y="211"/>
                  </a:lnTo>
                  <a:lnTo>
                    <a:pt x="137" y="220"/>
                  </a:lnTo>
                  <a:lnTo>
                    <a:pt x="133" y="201"/>
                  </a:lnTo>
                  <a:lnTo>
                    <a:pt x="140" y="181"/>
                  </a:lnTo>
                  <a:lnTo>
                    <a:pt x="133" y="160"/>
                  </a:lnTo>
                  <a:lnTo>
                    <a:pt x="137" y="148"/>
                  </a:lnTo>
                  <a:lnTo>
                    <a:pt x="133" y="145"/>
                  </a:lnTo>
                  <a:lnTo>
                    <a:pt x="123" y="148"/>
                  </a:lnTo>
                  <a:lnTo>
                    <a:pt x="113" y="163"/>
                  </a:lnTo>
                  <a:lnTo>
                    <a:pt x="109" y="184"/>
                  </a:lnTo>
                  <a:lnTo>
                    <a:pt x="103" y="196"/>
                  </a:lnTo>
                  <a:lnTo>
                    <a:pt x="90" y="196"/>
                  </a:lnTo>
                  <a:lnTo>
                    <a:pt x="70" y="211"/>
                  </a:lnTo>
                  <a:lnTo>
                    <a:pt x="59" y="226"/>
                  </a:lnTo>
                  <a:lnTo>
                    <a:pt x="59" y="238"/>
                  </a:lnTo>
                  <a:lnTo>
                    <a:pt x="40" y="256"/>
                  </a:lnTo>
                  <a:lnTo>
                    <a:pt x="40" y="290"/>
                  </a:lnTo>
                  <a:lnTo>
                    <a:pt x="36" y="325"/>
                  </a:lnTo>
                  <a:lnTo>
                    <a:pt x="33" y="349"/>
                  </a:lnTo>
                  <a:lnTo>
                    <a:pt x="20" y="377"/>
                  </a:lnTo>
                  <a:lnTo>
                    <a:pt x="10" y="391"/>
                  </a:lnTo>
                  <a:lnTo>
                    <a:pt x="10" y="410"/>
                  </a:lnTo>
                  <a:lnTo>
                    <a:pt x="26" y="455"/>
                  </a:lnTo>
                  <a:lnTo>
                    <a:pt x="17" y="482"/>
                  </a:lnTo>
                  <a:lnTo>
                    <a:pt x="30" y="506"/>
                  </a:lnTo>
                  <a:lnTo>
                    <a:pt x="63" y="566"/>
                  </a:lnTo>
                  <a:lnTo>
                    <a:pt x="86" y="617"/>
                  </a:lnTo>
                  <a:lnTo>
                    <a:pt x="86" y="659"/>
                  </a:lnTo>
                  <a:lnTo>
                    <a:pt x="96" y="669"/>
                  </a:lnTo>
                  <a:lnTo>
                    <a:pt x="96" y="674"/>
                  </a:lnTo>
                  <a:lnTo>
                    <a:pt x="90" y="680"/>
                  </a:lnTo>
                  <a:lnTo>
                    <a:pt x="83" y="725"/>
                  </a:lnTo>
                  <a:lnTo>
                    <a:pt x="77" y="755"/>
                  </a:lnTo>
                  <a:lnTo>
                    <a:pt x="59" y="786"/>
                  </a:lnTo>
                  <a:lnTo>
                    <a:pt x="33" y="846"/>
                  </a:lnTo>
                  <a:lnTo>
                    <a:pt x="10" y="867"/>
                  </a:lnTo>
                  <a:lnTo>
                    <a:pt x="0" y="87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23" name="Freeform 105"/>
            <p:cNvSpPr>
              <a:spLocks noChangeAspect="1"/>
            </p:cNvSpPr>
            <p:nvPr/>
          </p:nvSpPr>
          <p:spPr bwMode="auto">
            <a:xfrm>
              <a:off x="7251" y="2807"/>
              <a:ext cx="1101" cy="490"/>
            </a:xfrm>
            <a:custGeom>
              <a:avLst/>
              <a:gdLst>
                <a:gd name="T0" fmla="*/ 47 w 1101"/>
                <a:gd name="T1" fmla="*/ 190 h 490"/>
                <a:gd name="T2" fmla="*/ 102 w 1101"/>
                <a:gd name="T3" fmla="*/ 154 h 490"/>
                <a:gd name="T4" fmla="*/ 260 w 1101"/>
                <a:gd name="T5" fmla="*/ 67 h 490"/>
                <a:gd name="T6" fmla="*/ 342 w 1101"/>
                <a:gd name="T7" fmla="*/ 7 h 490"/>
                <a:gd name="T8" fmla="*/ 405 w 1101"/>
                <a:gd name="T9" fmla="*/ 10 h 490"/>
                <a:gd name="T10" fmla="*/ 363 w 1101"/>
                <a:gd name="T11" fmla="*/ 46 h 490"/>
                <a:gd name="T12" fmla="*/ 302 w 1101"/>
                <a:gd name="T13" fmla="*/ 103 h 490"/>
                <a:gd name="T14" fmla="*/ 309 w 1101"/>
                <a:gd name="T15" fmla="*/ 142 h 490"/>
                <a:gd name="T16" fmla="*/ 368 w 1101"/>
                <a:gd name="T17" fmla="*/ 115 h 490"/>
                <a:gd name="T18" fmla="*/ 519 w 1101"/>
                <a:gd name="T19" fmla="*/ 188 h 490"/>
                <a:gd name="T20" fmla="*/ 568 w 1101"/>
                <a:gd name="T21" fmla="*/ 196 h 490"/>
                <a:gd name="T22" fmla="*/ 586 w 1101"/>
                <a:gd name="T23" fmla="*/ 206 h 490"/>
                <a:gd name="T24" fmla="*/ 648 w 1101"/>
                <a:gd name="T25" fmla="*/ 157 h 490"/>
                <a:gd name="T26" fmla="*/ 844 w 1101"/>
                <a:gd name="T27" fmla="*/ 100 h 490"/>
                <a:gd name="T28" fmla="*/ 841 w 1101"/>
                <a:gd name="T29" fmla="*/ 136 h 490"/>
                <a:gd name="T30" fmla="*/ 878 w 1101"/>
                <a:gd name="T31" fmla="*/ 166 h 490"/>
                <a:gd name="T32" fmla="*/ 958 w 1101"/>
                <a:gd name="T33" fmla="*/ 160 h 490"/>
                <a:gd name="T34" fmla="*/ 1007 w 1101"/>
                <a:gd name="T35" fmla="*/ 217 h 490"/>
                <a:gd name="T36" fmla="*/ 1091 w 1101"/>
                <a:gd name="T37" fmla="*/ 223 h 490"/>
                <a:gd name="T38" fmla="*/ 1084 w 1101"/>
                <a:gd name="T39" fmla="*/ 253 h 490"/>
                <a:gd name="T40" fmla="*/ 1048 w 1101"/>
                <a:gd name="T41" fmla="*/ 248 h 490"/>
                <a:gd name="T42" fmla="*/ 1000 w 1101"/>
                <a:gd name="T43" fmla="*/ 253 h 490"/>
                <a:gd name="T44" fmla="*/ 925 w 1101"/>
                <a:gd name="T45" fmla="*/ 253 h 490"/>
                <a:gd name="T46" fmla="*/ 914 w 1101"/>
                <a:gd name="T47" fmla="*/ 286 h 490"/>
                <a:gd name="T48" fmla="*/ 821 w 1101"/>
                <a:gd name="T49" fmla="*/ 256 h 490"/>
                <a:gd name="T50" fmla="*/ 755 w 1101"/>
                <a:gd name="T51" fmla="*/ 280 h 490"/>
                <a:gd name="T52" fmla="*/ 721 w 1101"/>
                <a:gd name="T53" fmla="*/ 295 h 490"/>
                <a:gd name="T54" fmla="*/ 668 w 1101"/>
                <a:gd name="T55" fmla="*/ 298 h 490"/>
                <a:gd name="T56" fmla="*/ 609 w 1101"/>
                <a:gd name="T57" fmla="*/ 367 h 490"/>
                <a:gd name="T58" fmla="*/ 619 w 1101"/>
                <a:gd name="T59" fmla="*/ 331 h 490"/>
                <a:gd name="T60" fmla="*/ 578 w 1101"/>
                <a:gd name="T61" fmla="*/ 343 h 490"/>
                <a:gd name="T62" fmla="*/ 552 w 1101"/>
                <a:gd name="T63" fmla="*/ 319 h 490"/>
                <a:gd name="T64" fmla="*/ 525 w 1101"/>
                <a:gd name="T65" fmla="*/ 380 h 490"/>
                <a:gd name="T66" fmla="*/ 478 w 1101"/>
                <a:gd name="T67" fmla="*/ 460 h 490"/>
                <a:gd name="T68" fmla="*/ 452 w 1101"/>
                <a:gd name="T69" fmla="*/ 475 h 490"/>
                <a:gd name="T70" fmla="*/ 456 w 1101"/>
                <a:gd name="T71" fmla="*/ 433 h 490"/>
                <a:gd name="T72" fmla="*/ 419 w 1101"/>
                <a:gd name="T73" fmla="*/ 433 h 490"/>
                <a:gd name="T74" fmla="*/ 396 w 1101"/>
                <a:gd name="T75" fmla="*/ 353 h 490"/>
                <a:gd name="T76" fmla="*/ 375 w 1101"/>
                <a:gd name="T77" fmla="*/ 331 h 490"/>
                <a:gd name="T78" fmla="*/ 309 w 1101"/>
                <a:gd name="T79" fmla="*/ 310 h 490"/>
                <a:gd name="T80" fmla="*/ 283 w 1101"/>
                <a:gd name="T81" fmla="*/ 310 h 490"/>
                <a:gd name="T82" fmla="*/ 210 w 1101"/>
                <a:gd name="T83" fmla="*/ 286 h 490"/>
                <a:gd name="T84" fmla="*/ 44 w 1101"/>
                <a:gd name="T85" fmla="*/ 232 h 490"/>
                <a:gd name="T86" fmla="*/ 0 w 1101"/>
                <a:gd name="T87" fmla="*/ 208 h 49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01"/>
                <a:gd name="T133" fmla="*/ 0 h 490"/>
                <a:gd name="T134" fmla="*/ 1101 w 1101"/>
                <a:gd name="T135" fmla="*/ 490 h 49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01" h="490">
                  <a:moveTo>
                    <a:pt x="0" y="208"/>
                  </a:moveTo>
                  <a:lnTo>
                    <a:pt x="33" y="199"/>
                  </a:lnTo>
                  <a:lnTo>
                    <a:pt x="47" y="190"/>
                  </a:lnTo>
                  <a:lnTo>
                    <a:pt x="83" y="172"/>
                  </a:lnTo>
                  <a:lnTo>
                    <a:pt x="90" y="157"/>
                  </a:lnTo>
                  <a:lnTo>
                    <a:pt x="102" y="154"/>
                  </a:lnTo>
                  <a:lnTo>
                    <a:pt x="166" y="136"/>
                  </a:lnTo>
                  <a:lnTo>
                    <a:pt x="207" y="115"/>
                  </a:lnTo>
                  <a:lnTo>
                    <a:pt x="260" y="67"/>
                  </a:lnTo>
                  <a:lnTo>
                    <a:pt x="273" y="64"/>
                  </a:lnTo>
                  <a:lnTo>
                    <a:pt x="315" y="22"/>
                  </a:lnTo>
                  <a:lnTo>
                    <a:pt x="342" y="7"/>
                  </a:lnTo>
                  <a:lnTo>
                    <a:pt x="392" y="0"/>
                  </a:lnTo>
                  <a:lnTo>
                    <a:pt x="403" y="3"/>
                  </a:lnTo>
                  <a:lnTo>
                    <a:pt x="405" y="10"/>
                  </a:lnTo>
                  <a:lnTo>
                    <a:pt x="379" y="24"/>
                  </a:lnTo>
                  <a:lnTo>
                    <a:pt x="373" y="28"/>
                  </a:lnTo>
                  <a:lnTo>
                    <a:pt x="363" y="46"/>
                  </a:lnTo>
                  <a:lnTo>
                    <a:pt x="329" y="79"/>
                  </a:lnTo>
                  <a:lnTo>
                    <a:pt x="312" y="94"/>
                  </a:lnTo>
                  <a:lnTo>
                    <a:pt x="302" y="103"/>
                  </a:lnTo>
                  <a:lnTo>
                    <a:pt x="295" y="133"/>
                  </a:lnTo>
                  <a:lnTo>
                    <a:pt x="302" y="154"/>
                  </a:lnTo>
                  <a:lnTo>
                    <a:pt x="309" y="142"/>
                  </a:lnTo>
                  <a:lnTo>
                    <a:pt x="336" y="121"/>
                  </a:lnTo>
                  <a:lnTo>
                    <a:pt x="356" y="121"/>
                  </a:lnTo>
                  <a:lnTo>
                    <a:pt x="368" y="115"/>
                  </a:lnTo>
                  <a:lnTo>
                    <a:pt x="432" y="142"/>
                  </a:lnTo>
                  <a:lnTo>
                    <a:pt x="482" y="193"/>
                  </a:lnTo>
                  <a:lnTo>
                    <a:pt x="519" y="188"/>
                  </a:lnTo>
                  <a:lnTo>
                    <a:pt x="542" y="188"/>
                  </a:lnTo>
                  <a:lnTo>
                    <a:pt x="555" y="196"/>
                  </a:lnTo>
                  <a:lnTo>
                    <a:pt x="568" y="196"/>
                  </a:lnTo>
                  <a:lnTo>
                    <a:pt x="572" y="193"/>
                  </a:lnTo>
                  <a:lnTo>
                    <a:pt x="586" y="199"/>
                  </a:lnTo>
                  <a:lnTo>
                    <a:pt x="586" y="206"/>
                  </a:lnTo>
                  <a:lnTo>
                    <a:pt x="595" y="199"/>
                  </a:lnTo>
                  <a:lnTo>
                    <a:pt x="605" y="188"/>
                  </a:lnTo>
                  <a:lnTo>
                    <a:pt x="648" y="157"/>
                  </a:lnTo>
                  <a:lnTo>
                    <a:pt x="791" y="124"/>
                  </a:lnTo>
                  <a:lnTo>
                    <a:pt x="828" y="106"/>
                  </a:lnTo>
                  <a:lnTo>
                    <a:pt x="844" y="100"/>
                  </a:lnTo>
                  <a:lnTo>
                    <a:pt x="852" y="109"/>
                  </a:lnTo>
                  <a:lnTo>
                    <a:pt x="841" y="127"/>
                  </a:lnTo>
                  <a:lnTo>
                    <a:pt x="841" y="136"/>
                  </a:lnTo>
                  <a:lnTo>
                    <a:pt x="858" y="166"/>
                  </a:lnTo>
                  <a:lnTo>
                    <a:pt x="868" y="172"/>
                  </a:lnTo>
                  <a:lnTo>
                    <a:pt x="878" y="166"/>
                  </a:lnTo>
                  <a:lnTo>
                    <a:pt x="901" y="169"/>
                  </a:lnTo>
                  <a:lnTo>
                    <a:pt x="910" y="163"/>
                  </a:lnTo>
                  <a:lnTo>
                    <a:pt x="958" y="160"/>
                  </a:lnTo>
                  <a:lnTo>
                    <a:pt x="978" y="172"/>
                  </a:lnTo>
                  <a:lnTo>
                    <a:pt x="995" y="203"/>
                  </a:lnTo>
                  <a:lnTo>
                    <a:pt x="1007" y="217"/>
                  </a:lnTo>
                  <a:lnTo>
                    <a:pt x="1044" y="229"/>
                  </a:lnTo>
                  <a:lnTo>
                    <a:pt x="1081" y="223"/>
                  </a:lnTo>
                  <a:lnTo>
                    <a:pt x="1091" y="223"/>
                  </a:lnTo>
                  <a:lnTo>
                    <a:pt x="1101" y="229"/>
                  </a:lnTo>
                  <a:lnTo>
                    <a:pt x="1101" y="241"/>
                  </a:lnTo>
                  <a:lnTo>
                    <a:pt x="1084" y="253"/>
                  </a:lnTo>
                  <a:lnTo>
                    <a:pt x="1061" y="256"/>
                  </a:lnTo>
                  <a:lnTo>
                    <a:pt x="1051" y="253"/>
                  </a:lnTo>
                  <a:lnTo>
                    <a:pt x="1048" y="248"/>
                  </a:lnTo>
                  <a:lnTo>
                    <a:pt x="1041" y="248"/>
                  </a:lnTo>
                  <a:lnTo>
                    <a:pt x="1018" y="259"/>
                  </a:lnTo>
                  <a:lnTo>
                    <a:pt x="1000" y="253"/>
                  </a:lnTo>
                  <a:lnTo>
                    <a:pt x="988" y="253"/>
                  </a:lnTo>
                  <a:lnTo>
                    <a:pt x="947" y="259"/>
                  </a:lnTo>
                  <a:lnTo>
                    <a:pt x="925" y="253"/>
                  </a:lnTo>
                  <a:lnTo>
                    <a:pt x="914" y="259"/>
                  </a:lnTo>
                  <a:lnTo>
                    <a:pt x="921" y="280"/>
                  </a:lnTo>
                  <a:lnTo>
                    <a:pt x="914" y="286"/>
                  </a:lnTo>
                  <a:lnTo>
                    <a:pt x="905" y="283"/>
                  </a:lnTo>
                  <a:lnTo>
                    <a:pt x="881" y="265"/>
                  </a:lnTo>
                  <a:lnTo>
                    <a:pt x="821" y="256"/>
                  </a:lnTo>
                  <a:lnTo>
                    <a:pt x="808" y="259"/>
                  </a:lnTo>
                  <a:lnTo>
                    <a:pt x="795" y="253"/>
                  </a:lnTo>
                  <a:lnTo>
                    <a:pt x="755" y="280"/>
                  </a:lnTo>
                  <a:lnTo>
                    <a:pt x="745" y="280"/>
                  </a:lnTo>
                  <a:lnTo>
                    <a:pt x="729" y="289"/>
                  </a:lnTo>
                  <a:lnTo>
                    <a:pt x="721" y="295"/>
                  </a:lnTo>
                  <a:lnTo>
                    <a:pt x="715" y="298"/>
                  </a:lnTo>
                  <a:lnTo>
                    <a:pt x="692" y="295"/>
                  </a:lnTo>
                  <a:lnTo>
                    <a:pt x="668" y="298"/>
                  </a:lnTo>
                  <a:lnTo>
                    <a:pt x="665" y="316"/>
                  </a:lnTo>
                  <a:lnTo>
                    <a:pt x="659" y="325"/>
                  </a:lnTo>
                  <a:lnTo>
                    <a:pt x="609" y="367"/>
                  </a:lnTo>
                  <a:lnTo>
                    <a:pt x="602" y="364"/>
                  </a:lnTo>
                  <a:lnTo>
                    <a:pt x="598" y="358"/>
                  </a:lnTo>
                  <a:lnTo>
                    <a:pt x="619" y="331"/>
                  </a:lnTo>
                  <a:lnTo>
                    <a:pt x="615" y="319"/>
                  </a:lnTo>
                  <a:lnTo>
                    <a:pt x="589" y="319"/>
                  </a:lnTo>
                  <a:lnTo>
                    <a:pt x="578" y="343"/>
                  </a:lnTo>
                  <a:lnTo>
                    <a:pt x="568" y="355"/>
                  </a:lnTo>
                  <a:lnTo>
                    <a:pt x="558" y="340"/>
                  </a:lnTo>
                  <a:lnTo>
                    <a:pt x="552" y="319"/>
                  </a:lnTo>
                  <a:lnTo>
                    <a:pt x="549" y="322"/>
                  </a:lnTo>
                  <a:lnTo>
                    <a:pt x="542" y="353"/>
                  </a:lnTo>
                  <a:lnTo>
                    <a:pt x="525" y="380"/>
                  </a:lnTo>
                  <a:lnTo>
                    <a:pt x="513" y="409"/>
                  </a:lnTo>
                  <a:lnTo>
                    <a:pt x="502" y="427"/>
                  </a:lnTo>
                  <a:lnTo>
                    <a:pt x="478" y="460"/>
                  </a:lnTo>
                  <a:lnTo>
                    <a:pt x="478" y="481"/>
                  </a:lnTo>
                  <a:lnTo>
                    <a:pt x="476" y="490"/>
                  </a:lnTo>
                  <a:lnTo>
                    <a:pt x="452" y="475"/>
                  </a:lnTo>
                  <a:lnTo>
                    <a:pt x="446" y="454"/>
                  </a:lnTo>
                  <a:lnTo>
                    <a:pt x="456" y="445"/>
                  </a:lnTo>
                  <a:lnTo>
                    <a:pt x="456" y="433"/>
                  </a:lnTo>
                  <a:lnTo>
                    <a:pt x="452" y="430"/>
                  </a:lnTo>
                  <a:lnTo>
                    <a:pt x="426" y="437"/>
                  </a:lnTo>
                  <a:lnTo>
                    <a:pt x="419" y="433"/>
                  </a:lnTo>
                  <a:lnTo>
                    <a:pt x="429" y="382"/>
                  </a:lnTo>
                  <a:lnTo>
                    <a:pt x="426" y="364"/>
                  </a:lnTo>
                  <a:lnTo>
                    <a:pt x="396" y="353"/>
                  </a:lnTo>
                  <a:lnTo>
                    <a:pt x="373" y="346"/>
                  </a:lnTo>
                  <a:lnTo>
                    <a:pt x="373" y="337"/>
                  </a:lnTo>
                  <a:lnTo>
                    <a:pt x="375" y="331"/>
                  </a:lnTo>
                  <a:lnTo>
                    <a:pt x="366" y="325"/>
                  </a:lnTo>
                  <a:lnTo>
                    <a:pt x="342" y="316"/>
                  </a:lnTo>
                  <a:lnTo>
                    <a:pt x="309" y="310"/>
                  </a:lnTo>
                  <a:lnTo>
                    <a:pt x="295" y="314"/>
                  </a:lnTo>
                  <a:lnTo>
                    <a:pt x="286" y="319"/>
                  </a:lnTo>
                  <a:lnTo>
                    <a:pt x="283" y="310"/>
                  </a:lnTo>
                  <a:lnTo>
                    <a:pt x="260" y="310"/>
                  </a:lnTo>
                  <a:lnTo>
                    <a:pt x="229" y="286"/>
                  </a:lnTo>
                  <a:lnTo>
                    <a:pt x="210" y="286"/>
                  </a:lnTo>
                  <a:lnTo>
                    <a:pt x="60" y="259"/>
                  </a:lnTo>
                  <a:lnTo>
                    <a:pt x="49" y="253"/>
                  </a:lnTo>
                  <a:lnTo>
                    <a:pt x="44" y="232"/>
                  </a:lnTo>
                  <a:lnTo>
                    <a:pt x="30" y="223"/>
                  </a:lnTo>
                  <a:lnTo>
                    <a:pt x="10" y="221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24" name="Freeform 106"/>
            <p:cNvSpPr>
              <a:spLocks noChangeAspect="1"/>
            </p:cNvSpPr>
            <p:nvPr/>
          </p:nvSpPr>
          <p:spPr bwMode="auto">
            <a:xfrm>
              <a:off x="7251" y="2807"/>
              <a:ext cx="1101" cy="490"/>
            </a:xfrm>
            <a:custGeom>
              <a:avLst/>
              <a:gdLst>
                <a:gd name="T0" fmla="*/ 47 w 1101"/>
                <a:gd name="T1" fmla="*/ 189 h 490"/>
                <a:gd name="T2" fmla="*/ 102 w 1101"/>
                <a:gd name="T3" fmla="*/ 153 h 490"/>
                <a:gd name="T4" fmla="*/ 260 w 1101"/>
                <a:gd name="T5" fmla="*/ 67 h 490"/>
                <a:gd name="T6" fmla="*/ 342 w 1101"/>
                <a:gd name="T7" fmla="*/ 7 h 490"/>
                <a:gd name="T8" fmla="*/ 405 w 1101"/>
                <a:gd name="T9" fmla="*/ 10 h 490"/>
                <a:gd name="T10" fmla="*/ 362 w 1101"/>
                <a:gd name="T11" fmla="*/ 46 h 490"/>
                <a:gd name="T12" fmla="*/ 302 w 1101"/>
                <a:gd name="T13" fmla="*/ 102 h 490"/>
                <a:gd name="T14" fmla="*/ 309 w 1101"/>
                <a:gd name="T15" fmla="*/ 142 h 490"/>
                <a:gd name="T16" fmla="*/ 368 w 1101"/>
                <a:gd name="T17" fmla="*/ 115 h 490"/>
                <a:gd name="T18" fmla="*/ 518 w 1101"/>
                <a:gd name="T19" fmla="*/ 187 h 490"/>
                <a:gd name="T20" fmla="*/ 568 w 1101"/>
                <a:gd name="T21" fmla="*/ 196 h 490"/>
                <a:gd name="T22" fmla="*/ 585 w 1101"/>
                <a:gd name="T23" fmla="*/ 205 h 490"/>
                <a:gd name="T24" fmla="*/ 648 w 1101"/>
                <a:gd name="T25" fmla="*/ 157 h 490"/>
                <a:gd name="T26" fmla="*/ 844 w 1101"/>
                <a:gd name="T27" fmla="*/ 100 h 490"/>
                <a:gd name="T28" fmla="*/ 841 w 1101"/>
                <a:gd name="T29" fmla="*/ 136 h 490"/>
                <a:gd name="T30" fmla="*/ 877 w 1101"/>
                <a:gd name="T31" fmla="*/ 166 h 490"/>
                <a:gd name="T32" fmla="*/ 957 w 1101"/>
                <a:gd name="T33" fmla="*/ 160 h 490"/>
                <a:gd name="T34" fmla="*/ 1007 w 1101"/>
                <a:gd name="T35" fmla="*/ 217 h 490"/>
                <a:gd name="T36" fmla="*/ 1090 w 1101"/>
                <a:gd name="T37" fmla="*/ 223 h 490"/>
                <a:gd name="T38" fmla="*/ 1084 w 1101"/>
                <a:gd name="T39" fmla="*/ 252 h 490"/>
                <a:gd name="T40" fmla="*/ 1048 w 1101"/>
                <a:gd name="T41" fmla="*/ 247 h 490"/>
                <a:gd name="T42" fmla="*/ 1000 w 1101"/>
                <a:gd name="T43" fmla="*/ 252 h 490"/>
                <a:gd name="T44" fmla="*/ 925 w 1101"/>
                <a:gd name="T45" fmla="*/ 252 h 490"/>
                <a:gd name="T46" fmla="*/ 914 w 1101"/>
                <a:gd name="T47" fmla="*/ 286 h 490"/>
                <a:gd name="T48" fmla="*/ 821 w 1101"/>
                <a:gd name="T49" fmla="*/ 256 h 490"/>
                <a:gd name="T50" fmla="*/ 755 w 1101"/>
                <a:gd name="T51" fmla="*/ 280 h 490"/>
                <a:gd name="T52" fmla="*/ 721 w 1101"/>
                <a:gd name="T53" fmla="*/ 295 h 490"/>
                <a:gd name="T54" fmla="*/ 668 w 1101"/>
                <a:gd name="T55" fmla="*/ 298 h 490"/>
                <a:gd name="T56" fmla="*/ 609 w 1101"/>
                <a:gd name="T57" fmla="*/ 367 h 490"/>
                <a:gd name="T58" fmla="*/ 619 w 1101"/>
                <a:gd name="T59" fmla="*/ 331 h 490"/>
                <a:gd name="T60" fmla="*/ 578 w 1101"/>
                <a:gd name="T61" fmla="*/ 343 h 490"/>
                <a:gd name="T62" fmla="*/ 552 w 1101"/>
                <a:gd name="T63" fmla="*/ 318 h 490"/>
                <a:gd name="T64" fmla="*/ 525 w 1101"/>
                <a:gd name="T65" fmla="*/ 379 h 490"/>
                <a:gd name="T66" fmla="*/ 478 w 1101"/>
                <a:gd name="T67" fmla="*/ 460 h 490"/>
                <a:gd name="T68" fmla="*/ 452 w 1101"/>
                <a:gd name="T69" fmla="*/ 475 h 490"/>
                <a:gd name="T70" fmla="*/ 455 w 1101"/>
                <a:gd name="T71" fmla="*/ 434 h 490"/>
                <a:gd name="T72" fmla="*/ 419 w 1101"/>
                <a:gd name="T73" fmla="*/ 434 h 490"/>
                <a:gd name="T74" fmla="*/ 396 w 1101"/>
                <a:gd name="T75" fmla="*/ 352 h 490"/>
                <a:gd name="T76" fmla="*/ 375 w 1101"/>
                <a:gd name="T77" fmla="*/ 331 h 490"/>
                <a:gd name="T78" fmla="*/ 309 w 1101"/>
                <a:gd name="T79" fmla="*/ 310 h 490"/>
                <a:gd name="T80" fmla="*/ 282 w 1101"/>
                <a:gd name="T81" fmla="*/ 310 h 490"/>
                <a:gd name="T82" fmla="*/ 209 w 1101"/>
                <a:gd name="T83" fmla="*/ 286 h 490"/>
                <a:gd name="T84" fmla="*/ 43 w 1101"/>
                <a:gd name="T85" fmla="*/ 232 h 490"/>
                <a:gd name="T86" fmla="*/ 0 w 1101"/>
                <a:gd name="T87" fmla="*/ 208 h 49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01"/>
                <a:gd name="T133" fmla="*/ 0 h 490"/>
                <a:gd name="T134" fmla="*/ 1101 w 1101"/>
                <a:gd name="T135" fmla="*/ 490 h 49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01" h="490">
                  <a:moveTo>
                    <a:pt x="0" y="208"/>
                  </a:moveTo>
                  <a:lnTo>
                    <a:pt x="32" y="199"/>
                  </a:lnTo>
                  <a:lnTo>
                    <a:pt x="47" y="189"/>
                  </a:lnTo>
                  <a:lnTo>
                    <a:pt x="83" y="172"/>
                  </a:lnTo>
                  <a:lnTo>
                    <a:pt x="89" y="157"/>
                  </a:lnTo>
                  <a:lnTo>
                    <a:pt x="102" y="153"/>
                  </a:lnTo>
                  <a:lnTo>
                    <a:pt x="166" y="136"/>
                  </a:lnTo>
                  <a:lnTo>
                    <a:pt x="206" y="115"/>
                  </a:lnTo>
                  <a:lnTo>
                    <a:pt x="260" y="67"/>
                  </a:lnTo>
                  <a:lnTo>
                    <a:pt x="272" y="63"/>
                  </a:lnTo>
                  <a:lnTo>
                    <a:pt x="315" y="21"/>
                  </a:lnTo>
                  <a:lnTo>
                    <a:pt x="342" y="7"/>
                  </a:lnTo>
                  <a:lnTo>
                    <a:pt x="392" y="0"/>
                  </a:lnTo>
                  <a:lnTo>
                    <a:pt x="402" y="3"/>
                  </a:lnTo>
                  <a:lnTo>
                    <a:pt x="405" y="10"/>
                  </a:lnTo>
                  <a:lnTo>
                    <a:pt x="379" y="24"/>
                  </a:lnTo>
                  <a:lnTo>
                    <a:pt x="372" y="28"/>
                  </a:lnTo>
                  <a:lnTo>
                    <a:pt x="362" y="46"/>
                  </a:lnTo>
                  <a:lnTo>
                    <a:pt x="329" y="78"/>
                  </a:lnTo>
                  <a:lnTo>
                    <a:pt x="312" y="94"/>
                  </a:lnTo>
                  <a:lnTo>
                    <a:pt x="302" y="102"/>
                  </a:lnTo>
                  <a:lnTo>
                    <a:pt x="295" y="133"/>
                  </a:lnTo>
                  <a:lnTo>
                    <a:pt x="302" y="153"/>
                  </a:lnTo>
                  <a:lnTo>
                    <a:pt x="309" y="142"/>
                  </a:lnTo>
                  <a:lnTo>
                    <a:pt x="335" y="121"/>
                  </a:lnTo>
                  <a:lnTo>
                    <a:pt x="355" y="121"/>
                  </a:lnTo>
                  <a:lnTo>
                    <a:pt x="368" y="115"/>
                  </a:lnTo>
                  <a:lnTo>
                    <a:pt x="432" y="142"/>
                  </a:lnTo>
                  <a:lnTo>
                    <a:pt x="482" y="193"/>
                  </a:lnTo>
                  <a:lnTo>
                    <a:pt x="518" y="187"/>
                  </a:lnTo>
                  <a:lnTo>
                    <a:pt x="542" y="187"/>
                  </a:lnTo>
                  <a:lnTo>
                    <a:pt x="555" y="196"/>
                  </a:lnTo>
                  <a:lnTo>
                    <a:pt x="568" y="196"/>
                  </a:lnTo>
                  <a:lnTo>
                    <a:pt x="572" y="193"/>
                  </a:lnTo>
                  <a:lnTo>
                    <a:pt x="585" y="199"/>
                  </a:lnTo>
                  <a:lnTo>
                    <a:pt x="585" y="205"/>
                  </a:lnTo>
                  <a:lnTo>
                    <a:pt x="595" y="199"/>
                  </a:lnTo>
                  <a:lnTo>
                    <a:pt x="605" y="187"/>
                  </a:lnTo>
                  <a:lnTo>
                    <a:pt x="648" y="157"/>
                  </a:lnTo>
                  <a:lnTo>
                    <a:pt x="791" y="124"/>
                  </a:lnTo>
                  <a:lnTo>
                    <a:pt x="828" y="106"/>
                  </a:lnTo>
                  <a:lnTo>
                    <a:pt x="844" y="100"/>
                  </a:lnTo>
                  <a:lnTo>
                    <a:pt x="851" y="109"/>
                  </a:lnTo>
                  <a:lnTo>
                    <a:pt x="841" y="127"/>
                  </a:lnTo>
                  <a:lnTo>
                    <a:pt x="841" y="136"/>
                  </a:lnTo>
                  <a:lnTo>
                    <a:pt x="857" y="166"/>
                  </a:lnTo>
                  <a:lnTo>
                    <a:pt x="868" y="172"/>
                  </a:lnTo>
                  <a:lnTo>
                    <a:pt x="877" y="166"/>
                  </a:lnTo>
                  <a:lnTo>
                    <a:pt x="901" y="168"/>
                  </a:lnTo>
                  <a:lnTo>
                    <a:pt x="910" y="163"/>
                  </a:lnTo>
                  <a:lnTo>
                    <a:pt x="957" y="160"/>
                  </a:lnTo>
                  <a:lnTo>
                    <a:pt x="977" y="172"/>
                  </a:lnTo>
                  <a:lnTo>
                    <a:pt x="994" y="202"/>
                  </a:lnTo>
                  <a:lnTo>
                    <a:pt x="1007" y="217"/>
                  </a:lnTo>
                  <a:lnTo>
                    <a:pt x="1044" y="229"/>
                  </a:lnTo>
                  <a:lnTo>
                    <a:pt x="1081" y="223"/>
                  </a:lnTo>
                  <a:lnTo>
                    <a:pt x="1090" y="223"/>
                  </a:lnTo>
                  <a:lnTo>
                    <a:pt x="1101" y="229"/>
                  </a:lnTo>
                  <a:lnTo>
                    <a:pt x="1101" y="241"/>
                  </a:lnTo>
                  <a:lnTo>
                    <a:pt x="1084" y="252"/>
                  </a:lnTo>
                  <a:lnTo>
                    <a:pt x="1061" y="256"/>
                  </a:lnTo>
                  <a:lnTo>
                    <a:pt x="1050" y="252"/>
                  </a:lnTo>
                  <a:lnTo>
                    <a:pt x="1048" y="247"/>
                  </a:lnTo>
                  <a:lnTo>
                    <a:pt x="1040" y="247"/>
                  </a:lnTo>
                  <a:lnTo>
                    <a:pt x="1017" y="259"/>
                  </a:lnTo>
                  <a:lnTo>
                    <a:pt x="1000" y="252"/>
                  </a:lnTo>
                  <a:lnTo>
                    <a:pt x="987" y="252"/>
                  </a:lnTo>
                  <a:lnTo>
                    <a:pt x="947" y="259"/>
                  </a:lnTo>
                  <a:lnTo>
                    <a:pt x="925" y="252"/>
                  </a:lnTo>
                  <a:lnTo>
                    <a:pt x="914" y="259"/>
                  </a:lnTo>
                  <a:lnTo>
                    <a:pt x="921" y="280"/>
                  </a:lnTo>
                  <a:lnTo>
                    <a:pt x="914" y="286"/>
                  </a:lnTo>
                  <a:lnTo>
                    <a:pt x="904" y="283"/>
                  </a:lnTo>
                  <a:lnTo>
                    <a:pt x="881" y="265"/>
                  </a:lnTo>
                  <a:lnTo>
                    <a:pt x="821" y="256"/>
                  </a:lnTo>
                  <a:lnTo>
                    <a:pt x="808" y="259"/>
                  </a:lnTo>
                  <a:lnTo>
                    <a:pt x="794" y="252"/>
                  </a:lnTo>
                  <a:lnTo>
                    <a:pt x="755" y="280"/>
                  </a:lnTo>
                  <a:lnTo>
                    <a:pt x="745" y="280"/>
                  </a:lnTo>
                  <a:lnTo>
                    <a:pt x="729" y="289"/>
                  </a:lnTo>
                  <a:lnTo>
                    <a:pt x="721" y="295"/>
                  </a:lnTo>
                  <a:lnTo>
                    <a:pt x="715" y="298"/>
                  </a:lnTo>
                  <a:lnTo>
                    <a:pt x="692" y="295"/>
                  </a:lnTo>
                  <a:lnTo>
                    <a:pt x="668" y="298"/>
                  </a:lnTo>
                  <a:lnTo>
                    <a:pt x="665" y="316"/>
                  </a:lnTo>
                  <a:lnTo>
                    <a:pt x="658" y="325"/>
                  </a:lnTo>
                  <a:lnTo>
                    <a:pt x="609" y="367"/>
                  </a:lnTo>
                  <a:lnTo>
                    <a:pt x="601" y="364"/>
                  </a:lnTo>
                  <a:lnTo>
                    <a:pt x="598" y="358"/>
                  </a:lnTo>
                  <a:lnTo>
                    <a:pt x="619" y="331"/>
                  </a:lnTo>
                  <a:lnTo>
                    <a:pt x="615" y="318"/>
                  </a:lnTo>
                  <a:lnTo>
                    <a:pt x="589" y="318"/>
                  </a:lnTo>
                  <a:lnTo>
                    <a:pt x="578" y="343"/>
                  </a:lnTo>
                  <a:lnTo>
                    <a:pt x="568" y="355"/>
                  </a:lnTo>
                  <a:lnTo>
                    <a:pt x="558" y="340"/>
                  </a:lnTo>
                  <a:lnTo>
                    <a:pt x="552" y="318"/>
                  </a:lnTo>
                  <a:lnTo>
                    <a:pt x="548" y="322"/>
                  </a:lnTo>
                  <a:lnTo>
                    <a:pt x="542" y="352"/>
                  </a:lnTo>
                  <a:lnTo>
                    <a:pt x="525" y="379"/>
                  </a:lnTo>
                  <a:lnTo>
                    <a:pt x="512" y="409"/>
                  </a:lnTo>
                  <a:lnTo>
                    <a:pt x="502" y="427"/>
                  </a:lnTo>
                  <a:lnTo>
                    <a:pt x="478" y="460"/>
                  </a:lnTo>
                  <a:lnTo>
                    <a:pt x="478" y="481"/>
                  </a:lnTo>
                  <a:lnTo>
                    <a:pt x="475" y="490"/>
                  </a:lnTo>
                  <a:lnTo>
                    <a:pt x="452" y="475"/>
                  </a:lnTo>
                  <a:lnTo>
                    <a:pt x="445" y="454"/>
                  </a:lnTo>
                  <a:lnTo>
                    <a:pt x="455" y="445"/>
                  </a:lnTo>
                  <a:lnTo>
                    <a:pt x="455" y="434"/>
                  </a:lnTo>
                  <a:lnTo>
                    <a:pt x="452" y="430"/>
                  </a:lnTo>
                  <a:lnTo>
                    <a:pt x="426" y="436"/>
                  </a:lnTo>
                  <a:lnTo>
                    <a:pt x="419" y="434"/>
                  </a:lnTo>
                  <a:lnTo>
                    <a:pt x="429" y="382"/>
                  </a:lnTo>
                  <a:lnTo>
                    <a:pt x="426" y="364"/>
                  </a:lnTo>
                  <a:lnTo>
                    <a:pt x="396" y="352"/>
                  </a:lnTo>
                  <a:lnTo>
                    <a:pt x="372" y="346"/>
                  </a:lnTo>
                  <a:lnTo>
                    <a:pt x="372" y="337"/>
                  </a:lnTo>
                  <a:lnTo>
                    <a:pt x="375" y="331"/>
                  </a:lnTo>
                  <a:lnTo>
                    <a:pt x="365" y="325"/>
                  </a:lnTo>
                  <a:lnTo>
                    <a:pt x="342" y="316"/>
                  </a:lnTo>
                  <a:lnTo>
                    <a:pt x="309" y="310"/>
                  </a:lnTo>
                  <a:lnTo>
                    <a:pt x="295" y="313"/>
                  </a:lnTo>
                  <a:lnTo>
                    <a:pt x="286" y="318"/>
                  </a:lnTo>
                  <a:lnTo>
                    <a:pt x="282" y="310"/>
                  </a:lnTo>
                  <a:lnTo>
                    <a:pt x="260" y="310"/>
                  </a:lnTo>
                  <a:lnTo>
                    <a:pt x="229" y="286"/>
                  </a:lnTo>
                  <a:lnTo>
                    <a:pt x="209" y="286"/>
                  </a:lnTo>
                  <a:lnTo>
                    <a:pt x="59" y="259"/>
                  </a:lnTo>
                  <a:lnTo>
                    <a:pt x="49" y="252"/>
                  </a:lnTo>
                  <a:lnTo>
                    <a:pt x="43" y="232"/>
                  </a:lnTo>
                  <a:lnTo>
                    <a:pt x="30" y="223"/>
                  </a:lnTo>
                  <a:lnTo>
                    <a:pt x="10" y="220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25" name="Freeform 107"/>
            <p:cNvSpPr>
              <a:spLocks noChangeAspect="1"/>
            </p:cNvSpPr>
            <p:nvPr/>
          </p:nvSpPr>
          <p:spPr bwMode="auto">
            <a:xfrm>
              <a:off x="7251" y="2807"/>
              <a:ext cx="1101" cy="490"/>
            </a:xfrm>
            <a:custGeom>
              <a:avLst/>
              <a:gdLst>
                <a:gd name="T0" fmla="*/ 47 w 1101"/>
                <a:gd name="T1" fmla="*/ 189 h 490"/>
                <a:gd name="T2" fmla="*/ 102 w 1101"/>
                <a:gd name="T3" fmla="*/ 153 h 490"/>
                <a:gd name="T4" fmla="*/ 260 w 1101"/>
                <a:gd name="T5" fmla="*/ 67 h 490"/>
                <a:gd name="T6" fmla="*/ 342 w 1101"/>
                <a:gd name="T7" fmla="*/ 7 h 490"/>
                <a:gd name="T8" fmla="*/ 405 w 1101"/>
                <a:gd name="T9" fmla="*/ 10 h 490"/>
                <a:gd name="T10" fmla="*/ 362 w 1101"/>
                <a:gd name="T11" fmla="*/ 46 h 490"/>
                <a:gd name="T12" fmla="*/ 302 w 1101"/>
                <a:gd name="T13" fmla="*/ 102 h 490"/>
                <a:gd name="T14" fmla="*/ 309 w 1101"/>
                <a:gd name="T15" fmla="*/ 142 h 490"/>
                <a:gd name="T16" fmla="*/ 368 w 1101"/>
                <a:gd name="T17" fmla="*/ 115 h 490"/>
                <a:gd name="T18" fmla="*/ 518 w 1101"/>
                <a:gd name="T19" fmla="*/ 187 h 490"/>
                <a:gd name="T20" fmla="*/ 568 w 1101"/>
                <a:gd name="T21" fmla="*/ 196 h 490"/>
                <a:gd name="T22" fmla="*/ 585 w 1101"/>
                <a:gd name="T23" fmla="*/ 205 h 490"/>
                <a:gd name="T24" fmla="*/ 648 w 1101"/>
                <a:gd name="T25" fmla="*/ 157 h 490"/>
                <a:gd name="T26" fmla="*/ 844 w 1101"/>
                <a:gd name="T27" fmla="*/ 100 h 490"/>
                <a:gd name="T28" fmla="*/ 841 w 1101"/>
                <a:gd name="T29" fmla="*/ 136 h 490"/>
                <a:gd name="T30" fmla="*/ 877 w 1101"/>
                <a:gd name="T31" fmla="*/ 166 h 490"/>
                <a:gd name="T32" fmla="*/ 957 w 1101"/>
                <a:gd name="T33" fmla="*/ 160 h 490"/>
                <a:gd name="T34" fmla="*/ 1007 w 1101"/>
                <a:gd name="T35" fmla="*/ 217 h 490"/>
                <a:gd name="T36" fmla="*/ 1090 w 1101"/>
                <a:gd name="T37" fmla="*/ 223 h 490"/>
                <a:gd name="T38" fmla="*/ 1084 w 1101"/>
                <a:gd name="T39" fmla="*/ 252 h 490"/>
                <a:gd name="T40" fmla="*/ 1048 w 1101"/>
                <a:gd name="T41" fmla="*/ 247 h 490"/>
                <a:gd name="T42" fmla="*/ 1000 w 1101"/>
                <a:gd name="T43" fmla="*/ 252 h 490"/>
                <a:gd name="T44" fmla="*/ 925 w 1101"/>
                <a:gd name="T45" fmla="*/ 252 h 490"/>
                <a:gd name="T46" fmla="*/ 914 w 1101"/>
                <a:gd name="T47" fmla="*/ 286 h 490"/>
                <a:gd name="T48" fmla="*/ 821 w 1101"/>
                <a:gd name="T49" fmla="*/ 256 h 490"/>
                <a:gd name="T50" fmla="*/ 755 w 1101"/>
                <a:gd name="T51" fmla="*/ 280 h 490"/>
                <a:gd name="T52" fmla="*/ 721 w 1101"/>
                <a:gd name="T53" fmla="*/ 295 h 490"/>
                <a:gd name="T54" fmla="*/ 668 w 1101"/>
                <a:gd name="T55" fmla="*/ 298 h 490"/>
                <a:gd name="T56" fmla="*/ 609 w 1101"/>
                <a:gd name="T57" fmla="*/ 367 h 490"/>
                <a:gd name="T58" fmla="*/ 619 w 1101"/>
                <a:gd name="T59" fmla="*/ 331 h 490"/>
                <a:gd name="T60" fmla="*/ 578 w 1101"/>
                <a:gd name="T61" fmla="*/ 343 h 490"/>
                <a:gd name="T62" fmla="*/ 552 w 1101"/>
                <a:gd name="T63" fmla="*/ 318 h 490"/>
                <a:gd name="T64" fmla="*/ 525 w 1101"/>
                <a:gd name="T65" fmla="*/ 379 h 490"/>
                <a:gd name="T66" fmla="*/ 478 w 1101"/>
                <a:gd name="T67" fmla="*/ 460 h 490"/>
                <a:gd name="T68" fmla="*/ 452 w 1101"/>
                <a:gd name="T69" fmla="*/ 475 h 490"/>
                <a:gd name="T70" fmla="*/ 455 w 1101"/>
                <a:gd name="T71" fmla="*/ 434 h 490"/>
                <a:gd name="T72" fmla="*/ 419 w 1101"/>
                <a:gd name="T73" fmla="*/ 434 h 490"/>
                <a:gd name="T74" fmla="*/ 396 w 1101"/>
                <a:gd name="T75" fmla="*/ 352 h 490"/>
                <a:gd name="T76" fmla="*/ 375 w 1101"/>
                <a:gd name="T77" fmla="*/ 331 h 490"/>
                <a:gd name="T78" fmla="*/ 309 w 1101"/>
                <a:gd name="T79" fmla="*/ 310 h 490"/>
                <a:gd name="T80" fmla="*/ 282 w 1101"/>
                <a:gd name="T81" fmla="*/ 310 h 490"/>
                <a:gd name="T82" fmla="*/ 209 w 1101"/>
                <a:gd name="T83" fmla="*/ 286 h 490"/>
                <a:gd name="T84" fmla="*/ 43 w 1101"/>
                <a:gd name="T85" fmla="*/ 232 h 490"/>
                <a:gd name="T86" fmla="*/ 0 w 1101"/>
                <a:gd name="T87" fmla="*/ 208 h 49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01"/>
                <a:gd name="T133" fmla="*/ 0 h 490"/>
                <a:gd name="T134" fmla="*/ 1101 w 1101"/>
                <a:gd name="T135" fmla="*/ 490 h 49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01" h="490">
                  <a:moveTo>
                    <a:pt x="0" y="208"/>
                  </a:moveTo>
                  <a:lnTo>
                    <a:pt x="32" y="199"/>
                  </a:lnTo>
                  <a:lnTo>
                    <a:pt x="47" y="189"/>
                  </a:lnTo>
                  <a:lnTo>
                    <a:pt x="83" y="172"/>
                  </a:lnTo>
                  <a:lnTo>
                    <a:pt x="89" y="157"/>
                  </a:lnTo>
                  <a:lnTo>
                    <a:pt x="102" y="153"/>
                  </a:lnTo>
                  <a:lnTo>
                    <a:pt x="166" y="136"/>
                  </a:lnTo>
                  <a:lnTo>
                    <a:pt x="206" y="115"/>
                  </a:lnTo>
                  <a:lnTo>
                    <a:pt x="260" y="67"/>
                  </a:lnTo>
                  <a:lnTo>
                    <a:pt x="272" y="63"/>
                  </a:lnTo>
                  <a:lnTo>
                    <a:pt x="315" y="21"/>
                  </a:lnTo>
                  <a:lnTo>
                    <a:pt x="342" y="7"/>
                  </a:lnTo>
                  <a:lnTo>
                    <a:pt x="392" y="0"/>
                  </a:lnTo>
                  <a:lnTo>
                    <a:pt x="402" y="3"/>
                  </a:lnTo>
                  <a:lnTo>
                    <a:pt x="405" y="10"/>
                  </a:lnTo>
                  <a:lnTo>
                    <a:pt x="379" y="24"/>
                  </a:lnTo>
                  <a:lnTo>
                    <a:pt x="372" y="28"/>
                  </a:lnTo>
                  <a:lnTo>
                    <a:pt x="362" y="46"/>
                  </a:lnTo>
                  <a:lnTo>
                    <a:pt x="329" y="78"/>
                  </a:lnTo>
                  <a:lnTo>
                    <a:pt x="312" y="94"/>
                  </a:lnTo>
                  <a:lnTo>
                    <a:pt x="302" y="102"/>
                  </a:lnTo>
                  <a:lnTo>
                    <a:pt x="295" y="133"/>
                  </a:lnTo>
                  <a:lnTo>
                    <a:pt x="302" y="153"/>
                  </a:lnTo>
                  <a:lnTo>
                    <a:pt x="309" y="142"/>
                  </a:lnTo>
                  <a:lnTo>
                    <a:pt x="335" y="121"/>
                  </a:lnTo>
                  <a:lnTo>
                    <a:pt x="355" y="121"/>
                  </a:lnTo>
                  <a:lnTo>
                    <a:pt x="368" y="115"/>
                  </a:lnTo>
                  <a:lnTo>
                    <a:pt x="432" y="142"/>
                  </a:lnTo>
                  <a:lnTo>
                    <a:pt x="482" y="193"/>
                  </a:lnTo>
                  <a:lnTo>
                    <a:pt x="518" y="187"/>
                  </a:lnTo>
                  <a:lnTo>
                    <a:pt x="542" y="187"/>
                  </a:lnTo>
                  <a:lnTo>
                    <a:pt x="555" y="196"/>
                  </a:lnTo>
                  <a:lnTo>
                    <a:pt x="568" y="196"/>
                  </a:lnTo>
                  <a:lnTo>
                    <a:pt x="572" y="193"/>
                  </a:lnTo>
                  <a:lnTo>
                    <a:pt x="585" y="199"/>
                  </a:lnTo>
                  <a:lnTo>
                    <a:pt x="585" y="205"/>
                  </a:lnTo>
                  <a:lnTo>
                    <a:pt x="595" y="199"/>
                  </a:lnTo>
                  <a:lnTo>
                    <a:pt x="605" y="187"/>
                  </a:lnTo>
                  <a:lnTo>
                    <a:pt x="648" y="157"/>
                  </a:lnTo>
                  <a:lnTo>
                    <a:pt x="791" y="124"/>
                  </a:lnTo>
                  <a:lnTo>
                    <a:pt x="828" y="106"/>
                  </a:lnTo>
                  <a:lnTo>
                    <a:pt x="844" y="100"/>
                  </a:lnTo>
                  <a:lnTo>
                    <a:pt x="851" y="109"/>
                  </a:lnTo>
                  <a:lnTo>
                    <a:pt x="841" y="127"/>
                  </a:lnTo>
                  <a:lnTo>
                    <a:pt x="841" y="136"/>
                  </a:lnTo>
                  <a:lnTo>
                    <a:pt x="857" y="166"/>
                  </a:lnTo>
                  <a:lnTo>
                    <a:pt x="868" y="172"/>
                  </a:lnTo>
                  <a:lnTo>
                    <a:pt x="877" y="166"/>
                  </a:lnTo>
                  <a:lnTo>
                    <a:pt x="901" y="168"/>
                  </a:lnTo>
                  <a:lnTo>
                    <a:pt x="910" y="163"/>
                  </a:lnTo>
                  <a:lnTo>
                    <a:pt x="957" y="160"/>
                  </a:lnTo>
                  <a:lnTo>
                    <a:pt x="977" y="172"/>
                  </a:lnTo>
                  <a:lnTo>
                    <a:pt x="994" y="202"/>
                  </a:lnTo>
                  <a:lnTo>
                    <a:pt x="1007" y="217"/>
                  </a:lnTo>
                  <a:lnTo>
                    <a:pt x="1044" y="229"/>
                  </a:lnTo>
                  <a:lnTo>
                    <a:pt x="1081" y="223"/>
                  </a:lnTo>
                  <a:lnTo>
                    <a:pt x="1090" y="223"/>
                  </a:lnTo>
                  <a:lnTo>
                    <a:pt x="1101" y="229"/>
                  </a:lnTo>
                  <a:lnTo>
                    <a:pt x="1101" y="241"/>
                  </a:lnTo>
                  <a:lnTo>
                    <a:pt x="1084" y="252"/>
                  </a:lnTo>
                  <a:lnTo>
                    <a:pt x="1061" y="256"/>
                  </a:lnTo>
                  <a:lnTo>
                    <a:pt x="1050" y="252"/>
                  </a:lnTo>
                  <a:lnTo>
                    <a:pt x="1048" y="247"/>
                  </a:lnTo>
                  <a:lnTo>
                    <a:pt x="1040" y="247"/>
                  </a:lnTo>
                  <a:lnTo>
                    <a:pt x="1017" y="259"/>
                  </a:lnTo>
                  <a:lnTo>
                    <a:pt x="1000" y="252"/>
                  </a:lnTo>
                  <a:lnTo>
                    <a:pt x="987" y="252"/>
                  </a:lnTo>
                  <a:lnTo>
                    <a:pt x="947" y="259"/>
                  </a:lnTo>
                  <a:lnTo>
                    <a:pt x="925" y="252"/>
                  </a:lnTo>
                  <a:lnTo>
                    <a:pt x="914" y="259"/>
                  </a:lnTo>
                  <a:lnTo>
                    <a:pt x="921" y="280"/>
                  </a:lnTo>
                  <a:lnTo>
                    <a:pt x="914" y="286"/>
                  </a:lnTo>
                  <a:lnTo>
                    <a:pt x="904" y="283"/>
                  </a:lnTo>
                  <a:lnTo>
                    <a:pt x="881" y="265"/>
                  </a:lnTo>
                  <a:lnTo>
                    <a:pt x="821" y="256"/>
                  </a:lnTo>
                  <a:lnTo>
                    <a:pt x="808" y="259"/>
                  </a:lnTo>
                  <a:lnTo>
                    <a:pt x="794" y="252"/>
                  </a:lnTo>
                  <a:lnTo>
                    <a:pt x="755" y="280"/>
                  </a:lnTo>
                  <a:lnTo>
                    <a:pt x="745" y="280"/>
                  </a:lnTo>
                  <a:lnTo>
                    <a:pt x="729" y="289"/>
                  </a:lnTo>
                  <a:lnTo>
                    <a:pt x="721" y="295"/>
                  </a:lnTo>
                  <a:lnTo>
                    <a:pt x="715" y="298"/>
                  </a:lnTo>
                  <a:lnTo>
                    <a:pt x="692" y="295"/>
                  </a:lnTo>
                  <a:lnTo>
                    <a:pt x="668" y="298"/>
                  </a:lnTo>
                  <a:lnTo>
                    <a:pt x="665" y="316"/>
                  </a:lnTo>
                  <a:lnTo>
                    <a:pt x="658" y="325"/>
                  </a:lnTo>
                  <a:lnTo>
                    <a:pt x="609" y="367"/>
                  </a:lnTo>
                  <a:lnTo>
                    <a:pt x="601" y="364"/>
                  </a:lnTo>
                  <a:lnTo>
                    <a:pt x="598" y="358"/>
                  </a:lnTo>
                  <a:lnTo>
                    <a:pt x="619" y="331"/>
                  </a:lnTo>
                  <a:lnTo>
                    <a:pt x="615" y="318"/>
                  </a:lnTo>
                  <a:lnTo>
                    <a:pt x="589" y="318"/>
                  </a:lnTo>
                  <a:lnTo>
                    <a:pt x="578" y="343"/>
                  </a:lnTo>
                  <a:lnTo>
                    <a:pt x="568" y="355"/>
                  </a:lnTo>
                  <a:lnTo>
                    <a:pt x="558" y="340"/>
                  </a:lnTo>
                  <a:lnTo>
                    <a:pt x="552" y="318"/>
                  </a:lnTo>
                  <a:lnTo>
                    <a:pt x="548" y="322"/>
                  </a:lnTo>
                  <a:lnTo>
                    <a:pt x="542" y="352"/>
                  </a:lnTo>
                  <a:lnTo>
                    <a:pt x="525" y="379"/>
                  </a:lnTo>
                  <a:lnTo>
                    <a:pt x="512" y="409"/>
                  </a:lnTo>
                  <a:lnTo>
                    <a:pt x="502" y="427"/>
                  </a:lnTo>
                  <a:lnTo>
                    <a:pt x="478" y="460"/>
                  </a:lnTo>
                  <a:lnTo>
                    <a:pt x="478" y="481"/>
                  </a:lnTo>
                  <a:lnTo>
                    <a:pt x="475" y="490"/>
                  </a:lnTo>
                  <a:lnTo>
                    <a:pt x="452" y="475"/>
                  </a:lnTo>
                  <a:lnTo>
                    <a:pt x="445" y="454"/>
                  </a:lnTo>
                  <a:lnTo>
                    <a:pt x="455" y="445"/>
                  </a:lnTo>
                  <a:lnTo>
                    <a:pt x="455" y="434"/>
                  </a:lnTo>
                  <a:lnTo>
                    <a:pt x="452" y="430"/>
                  </a:lnTo>
                  <a:lnTo>
                    <a:pt x="426" y="436"/>
                  </a:lnTo>
                  <a:lnTo>
                    <a:pt x="419" y="434"/>
                  </a:lnTo>
                  <a:lnTo>
                    <a:pt x="429" y="382"/>
                  </a:lnTo>
                  <a:lnTo>
                    <a:pt x="426" y="364"/>
                  </a:lnTo>
                  <a:lnTo>
                    <a:pt x="396" y="352"/>
                  </a:lnTo>
                  <a:lnTo>
                    <a:pt x="372" y="346"/>
                  </a:lnTo>
                  <a:lnTo>
                    <a:pt x="372" y="337"/>
                  </a:lnTo>
                  <a:lnTo>
                    <a:pt x="375" y="331"/>
                  </a:lnTo>
                  <a:lnTo>
                    <a:pt x="365" y="325"/>
                  </a:lnTo>
                  <a:lnTo>
                    <a:pt x="342" y="316"/>
                  </a:lnTo>
                  <a:lnTo>
                    <a:pt x="309" y="310"/>
                  </a:lnTo>
                  <a:lnTo>
                    <a:pt x="295" y="313"/>
                  </a:lnTo>
                  <a:lnTo>
                    <a:pt x="286" y="318"/>
                  </a:lnTo>
                  <a:lnTo>
                    <a:pt x="282" y="310"/>
                  </a:lnTo>
                  <a:lnTo>
                    <a:pt x="260" y="310"/>
                  </a:lnTo>
                  <a:lnTo>
                    <a:pt x="229" y="286"/>
                  </a:lnTo>
                  <a:lnTo>
                    <a:pt x="209" y="286"/>
                  </a:lnTo>
                  <a:lnTo>
                    <a:pt x="59" y="259"/>
                  </a:lnTo>
                  <a:lnTo>
                    <a:pt x="49" y="252"/>
                  </a:lnTo>
                  <a:lnTo>
                    <a:pt x="43" y="232"/>
                  </a:lnTo>
                  <a:lnTo>
                    <a:pt x="30" y="223"/>
                  </a:lnTo>
                  <a:lnTo>
                    <a:pt x="10" y="220"/>
                  </a:lnTo>
                  <a:lnTo>
                    <a:pt x="0" y="208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26" name="Freeform 108"/>
            <p:cNvSpPr>
              <a:spLocks noChangeAspect="1"/>
            </p:cNvSpPr>
            <p:nvPr/>
          </p:nvSpPr>
          <p:spPr bwMode="auto">
            <a:xfrm>
              <a:off x="7785" y="3934"/>
              <a:ext cx="549" cy="877"/>
            </a:xfrm>
            <a:custGeom>
              <a:avLst/>
              <a:gdLst>
                <a:gd name="T0" fmla="*/ 17 w 549"/>
                <a:gd name="T1" fmla="*/ 51 h 877"/>
                <a:gd name="T2" fmla="*/ 63 w 549"/>
                <a:gd name="T3" fmla="*/ 544 h 877"/>
                <a:gd name="T4" fmla="*/ 57 w 549"/>
                <a:gd name="T5" fmla="*/ 554 h 877"/>
                <a:gd name="T6" fmla="*/ 60 w 549"/>
                <a:gd name="T7" fmla="*/ 573 h 877"/>
                <a:gd name="T8" fmla="*/ 53 w 549"/>
                <a:gd name="T9" fmla="*/ 596 h 877"/>
                <a:gd name="T10" fmla="*/ 73 w 549"/>
                <a:gd name="T11" fmla="*/ 636 h 877"/>
                <a:gd name="T12" fmla="*/ 79 w 549"/>
                <a:gd name="T13" fmla="*/ 678 h 877"/>
                <a:gd name="T14" fmla="*/ 57 w 549"/>
                <a:gd name="T15" fmla="*/ 720 h 877"/>
                <a:gd name="T16" fmla="*/ 57 w 549"/>
                <a:gd name="T17" fmla="*/ 732 h 877"/>
                <a:gd name="T18" fmla="*/ 40 w 549"/>
                <a:gd name="T19" fmla="*/ 766 h 877"/>
                <a:gd name="T20" fmla="*/ 10 w 549"/>
                <a:gd name="T21" fmla="*/ 790 h 877"/>
                <a:gd name="T22" fmla="*/ 10 w 549"/>
                <a:gd name="T23" fmla="*/ 820 h 877"/>
                <a:gd name="T24" fmla="*/ 0 w 549"/>
                <a:gd name="T25" fmla="*/ 857 h 877"/>
                <a:gd name="T26" fmla="*/ 0 w 549"/>
                <a:gd name="T27" fmla="*/ 868 h 877"/>
                <a:gd name="T28" fmla="*/ 4 w 549"/>
                <a:gd name="T29" fmla="*/ 875 h 877"/>
                <a:gd name="T30" fmla="*/ 17 w 549"/>
                <a:gd name="T31" fmla="*/ 877 h 877"/>
                <a:gd name="T32" fmla="*/ 33 w 549"/>
                <a:gd name="T33" fmla="*/ 872 h 877"/>
                <a:gd name="T34" fmla="*/ 30 w 549"/>
                <a:gd name="T35" fmla="*/ 868 h 877"/>
                <a:gd name="T36" fmla="*/ 37 w 549"/>
                <a:gd name="T37" fmla="*/ 850 h 877"/>
                <a:gd name="T38" fmla="*/ 70 w 549"/>
                <a:gd name="T39" fmla="*/ 853 h 877"/>
                <a:gd name="T40" fmla="*/ 113 w 549"/>
                <a:gd name="T41" fmla="*/ 838 h 877"/>
                <a:gd name="T42" fmla="*/ 167 w 549"/>
                <a:gd name="T43" fmla="*/ 859 h 877"/>
                <a:gd name="T44" fmla="*/ 170 w 549"/>
                <a:gd name="T45" fmla="*/ 865 h 877"/>
                <a:gd name="T46" fmla="*/ 182 w 549"/>
                <a:gd name="T47" fmla="*/ 862 h 877"/>
                <a:gd name="T48" fmla="*/ 193 w 549"/>
                <a:gd name="T49" fmla="*/ 832 h 877"/>
                <a:gd name="T50" fmla="*/ 223 w 549"/>
                <a:gd name="T51" fmla="*/ 820 h 877"/>
                <a:gd name="T52" fmla="*/ 233 w 549"/>
                <a:gd name="T53" fmla="*/ 835 h 877"/>
                <a:gd name="T54" fmla="*/ 253 w 549"/>
                <a:gd name="T55" fmla="*/ 847 h 877"/>
                <a:gd name="T56" fmla="*/ 266 w 549"/>
                <a:gd name="T57" fmla="*/ 835 h 877"/>
                <a:gd name="T58" fmla="*/ 279 w 549"/>
                <a:gd name="T59" fmla="*/ 792 h 877"/>
                <a:gd name="T60" fmla="*/ 293 w 549"/>
                <a:gd name="T61" fmla="*/ 780 h 877"/>
                <a:gd name="T62" fmla="*/ 306 w 549"/>
                <a:gd name="T63" fmla="*/ 780 h 877"/>
                <a:gd name="T64" fmla="*/ 326 w 549"/>
                <a:gd name="T65" fmla="*/ 801 h 877"/>
                <a:gd name="T66" fmla="*/ 369 w 549"/>
                <a:gd name="T67" fmla="*/ 801 h 877"/>
                <a:gd name="T68" fmla="*/ 379 w 549"/>
                <a:gd name="T69" fmla="*/ 766 h 877"/>
                <a:gd name="T70" fmla="*/ 452 w 549"/>
                <a:gd name="T71" fmla="*/ 678 h 877"/>
                <a:gd name="T72" fmla="*/ 452 w 549"/>
                <a:gd name="T73" fmla="*/ 648 h 877"/>
                <a:gd name="T74" fmla="*/ 469 w 549"/>
                <a:gd name="T75" fmla="*/ 641 h 877"/>
                <a:gd name="T76" fmla="*/ 499 w 549"/>
                <a:gd name="T77" fmla="*/ 644 h 877"/>
                <a:gd name="T78" fmla="*/ 522 w 549"/>
                <a:gd name="T79" fmla="*/ 626 h 877"/>
                <a:gd name="T80" fmla="*/ 542 w 549"/>
                <a:gd name="T81" fmla="*/ 623 h 877"/>
                <a:gd name="T82" fmla="*/ 549 w 549"/>
                <a:gd name="T83" fmla="*/ 608 h 877"/>
                <a:gd name="T84" fmla="*/ 538 w 549"/>
                <a:gd name="T85" fmla="*/ 575 h 877"/>
                <a:gd name="T86" fmla="*/ 538 w 549"/>
                <a:gd name="T87" fmla="*/ 563 h 877"/>
                <a:gd name="T88" fmla="*/ 546 w 549"/>
                <a:gd name="T89" fmla="*/ 548 h 877"/>
                <a:gd name="T90" fmla="*/ 479 w 549"/>
                <a:gd name="T91" fmla="*/ 9 h 877"/>
                <a:gd name="T92" fmla="*/ 476 w 549"/>
                <a:gd name="T93" fmla="*/ 0 h 877"/>
                <a:gd name="T94" fmla="*/ 127 w 549"/>
                <a:gd name="T95" fmla="*/ 40 h 877"/>
                <a:gd name="T96" fmla="*/ 116 w 549"/>
                <a:gd name="T97" fmla="*/ 49 h 877"/>
                <a:gd name="T98" fmla="*/ 90 w 549"/>
                <a:gd name="T99" fmla="*/ 58 h 877"/>
                <a:gd name="T100" fmla="*/ 73 w 549"/>
                <a:gd name="T101" fmla="*/ 64 h 877"/>
                <a:gd name="T102" fmla="*/ 42 w 549"/>
                <a:gd name="T103" fmla="*/ 70 h 877"/>
                <a:gd name="T104" fmla="*/ 17 w 549"/>
                <a:gd name="T105" fmla="*/ 51 h 87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49"/>
                <a:gd name="T160" fmla="*/ 0 h 877"/>
                <a:gd name="T161" fmla="*/ 549 w 549"/>
                <a:gd name="T162" fmla="*/ 877 h 87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49" h="877">
                  <a:moveTo>
                    <a:pt x="17" y="51"/>
                  </a:moveTo>
                  <a:lnTo>
                    <a:pt x="63" y="544"/>
                  </a:lnTo>
                  <a:lnTo>
                    <a:pt x="57" y="554"/>
                  </a:lnTo>
                  <a:lnTo>
                    <a:pt x="60" y="573"/>
                  </a:lnTo>
                  <a:lnTo>
                    <a:pt x="53" y="596"/>
                  </a:lnTo>
                  <a:lnTo>
                    <a:pt x="73" y="636"/>
                  </a:lnTo>
                  <a:lnTo>
                    <a:pt x="79" y="678"/>
                  </a:lnTo>
                  <a:lnTo>
                    <a:pt x="57" y="720"/>
                  </a:lnTo>
                  <a:lnTo>
                    <a:pt x="57" y="732"/>
                  </a:lnTo>
                  <a:lnTo>
                    <a:pt x="40" y="766"/>
                  </a:lnTo>
                  <a:lnTo>
                    <a:pt x="10" y="790"/>
                  </a:lnTo>
                  <a:lnTo>
                    <a:pt x="10" y="820"/>
                  </a:lnTo>
                  <a:lnTo>
                    <a:pt x="0" y="857"/>
                  </a:lnTo>
                  <a:lnTo>
                    <a:pt x="0" y="868"/>
                  </a:lnTo>
                  <a:lnTo>
                    <a:pt x="4" y="875"/>
                  </a:lnTo>
                  <a:lnTo>
                    <a:pt x="17" y="877"/>
                  </a:lnTo>
                  <a:lnTo>
                    <a:pt x="33" y="872"/>
                  </a:lnTo>
                  <a:lnTo>
                    <a:pt x="30" y="868"/>
                  </a:lnTo>
                  <a:lnTo>
                    <a:pt x="37" y="850"/>
                  </a:lnTo>
                  <a:lnTo>
                    <a:pt x="70" y="853"/>
                  </a:lnTo>
                  <a:lnTo>
                    <a:pt x="113" y="838"/>
                  </a:lnTo>
                  <a:lnTo>
                    <a:pt x="167" y="859"/>
                  </a:lnTo>
                  <a:lnTo>
                    <a:pt x="170" y="865"/>
                  </a:lnTo>
                  <a:lnTo>
                    <a:pt x="182" y="862"/>
                  </a:lnTo>
                  <a:lnTo>
                    <a:pt x="193" y="832"/>
                  </a:lnTo>
                  <a:lnTo>
                    <a:pt x="223" y="820"/>
                  </a:lnTo>
                  <a:lnTo>
                    <a:pt x="233" y="835"/>
                  </a:lnTo>
                  <a:lnTo>
                    <a:pt x="253" y="847"/>
                  </a:lnTo>
                  <a:lnTo>
                    <a:pt x="266" y="835"/>
                  </a:lnTo>
                  <a:lnTo>
                    <a:pt x="279" y="792"/>
                  </a:lnTo>
                  <a:lnTo>
                    <a:pt x="293" y="780"/>
                  </a:lnTo>
                  <a:lnTo>
                    <a:pt x="306" y="780"/>
                  </a:lnTo>
                  <a:lnTo>
                    <a:pt x="326" y="801"/>
                  </a:lnTo>
                  <a:lnTo>
                    <a:pt x="369" y="801"/>
                  </a:lnTo>
                  <a:lnTo>
                    <a:pt x="379" y="766"/>
                  </a:lnTo>
                  <a:lnTo>
                    <a:pt x="452" y="678"/>
                  </a:lnTo>
                  <a:lnTo>
                    <a:pt x="452" y="648"/>
                  </a:lnTo>
                  <a:lnTo>
                    <a:pt x="469" y="641"/>
                  </a:lnTo>
                  <a:lnTo>
                    <a:pt x="499" y="644"/>
                  </a:lnTo>
                  <a:lnTo>
                    <a:pt x="522" y="626"/>
                  </a:lnTo>
                  <a:lnTo>
                    <a:pt x="542" y="623"/>
                  </a:lnTo>
                  <a:lnTo>
                    <a:pt x="549" y="608"/>
                  </a:lnTo>
                  <a:lnTo>
                    <a:pt x="538" y="575"/>
                  </a:lnTo>
                  <a:lnTo>
                    <a:pt x="538" y="563"/>
                  </a:lnTo>
                  <a:lnTo>
                    <a:pt x="546" y="548"/>
                  </a:lnTo>
                  <a:lnTo>
                    <a:pt x="479" y="9"/>
                  </a:lnTo>
                  <a:lnTo>
                    <a:pt x="476" y="0"/>
                  </a:lnTo>
                  <a:lnTo>
                    <a:pt x="127" y="40"/>
                  </a:lnTo>
                  <a:lnTo>
                    <a:pt x="116" y="49"/>
                  </a:lnTo>
                  <a:lnTo>
                    <a:pt x="90" y="58"/>
                  </a:lnTo>
                  <a:lnTo>
                    <a:pt x="73" y="64"/>
                  </a:lnTo>
                  <a:lnTo>
                    <a:pt x="42" y="70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27" name="Freeform 109"/>
            <p:cNvSpPr>
              <a:spLocks noChangeAspect="1"/>
            </p:cNvSpPr>
            <p:nvPr/>
          </p:nvSpPr>
          <p:spPr bwMode="auto">
            <a:xfrm>
              <a:off x="7785" y="3938"/>
              <a:ext cx="549" cy="873"/>
            </a:xfrm>
            <a:custGeom>
              <a:avLst/>
              <a:gdLst>
                <a:gd name="T0" fmla="*/ 17 w 549"/>
                <a:gd name="T1" fmla="*/ 51 h 873"/>
                <a:gd name="T2" fmla="*/ 63 w 549"/>
                <a:gd name="T3" fmla="*/ 542 h 873"/>
                <a:gd name="T4" fmla="*/ 56 w 549"/>
                <a:gd name="T5" fmla="*/ 551 h 873"/>
                <a:gd name="T6" fmla="*/ 59 w 549"/>
                <a:gd name="T7" fmla="*/ 569 h 873"/>
                <a:gd name="T8" fmla="*/ 53 w 549"/>
                <a:gd name="T9" fmla="*/ 593 h 873"/>
                <a:gd name="T10" fmla="*/ 73 w 549"/>
                <a:gd name="T11" fmla="*/ 633 h 873"/>
                <a:gd name="T12" fmla="*/ 79 w 549"/>
                <a:gd name="T13" fmla="*/ 675 h 873"/>
                <a:gd name="T14" fmla="*/ 56 w 549"/>
                <a:gd name="T15" fmla="*/ 716 h 873"/>
                <a:gd name="T16" fmla="*/ 56 w 549"/>
                <a:gd name="T17" fmla="*/ 729 h 873"/>
                <a:gd name="T18" fmla="*/ 40 w 549"/>
                <a:gd name="T19" fmla="*/ 762 h 873"/>
                <a:gd name="T20" fmla="*/ 10 w 549"/>
                <a:gd name="T21" fmla="*/ 786 h 873"/>
                <a:gd name="T22" fmla="*/ 10 w 549"/>
                <a:gd name="T23" fmla="*/ 816 h 873"/>
                <a:gd name="T24" fmla="*/ 0 w 549"/>
                <a:gd name="T25" fmla="*/ 852 h 873"/>
                <a:gd name="T26" fmla="*/ 0 w 549"/>
                <a:gd name="T27" fmla="*/ 864 h 873"/>
                <a:gd name="T28" fmla="*/ 4 w 549"/>
                <a:gd name="T29" fmla="*/ 870 h 873"/>
                <a:gd name="T30" fmla="*/ 17 w 549"/>
                <a:gd name="T31" fmla="*/ 873 h 873"/>
                <a:gd name="T32" fmla="*/ 33 w 549"/>
                <a:gd name="T33" fmla="*/ 867 h 873"/>
                <a:gd name="T34" fmla="*/ 30 w 549"/>
                <a:gd name="T35" fmla="*/ 864 h 873"/>
                <a:gd name="T36" fmla="*/ 37 w 549"/>
                <a:gd name="T37" fmla="*/ 846 h 873"/>
                <a:gd name="T38" fmla="*/ 70 w 549"/>
                <a:gd name="T39" fmla="*/ 849 h 873"/>
                <a:gd name="T40" fmla="*/ 112 w 549"/>
                <a:gd name="T41" fmla="*/ 834 h 873"/>
                <a:gd name="T42" fmla="*/ 167 w 549"/>
                <a:gd name="T43" fmla="*/ 855 h 873"/>
                <a:gd name="T44" fmla="*/ 169 w 549"/>
                <a:gd name="T45" fmla="*/ 861 h 873"/>
                <a:gd name="T46" fmla="*/ 182 w 549"/>
                <a:gd name="T47" fmla="*/ 858 h 873"/>
                <a:gd name="T48" fmla="*/ 193 w 549"/>
                <a:gd name="T49" fmla="*/ 828 h 873"/>
                <a:gd name="T50" fmla="*/ 222 w 549"/>
                <a:gd name="T51" fmla="*/ 816 h 873"/>
                <a:gd name="T52" fmla="*/ 233 w 549"/>
                <a:gd name="T53" fmla="*/ 831 h 873"/>
                <a:gd name="T54" fmla="*/ 252 w 549"/>
                <a:gd name="T55" fmla="*/ 842 h 873"/>
                <a:gd name="T56" fmla="*/ 266 w 549"/>
                <a:gd name="T57" fmla="*/ 831 h 873"/>
                <a:gd name="T58" fmla="*/ 279 w 549"/>
                <a:gd name="T59" fmla="*/ 789 h 873"/>
                <a:gd name="T60" fmla="*/ 293 w 549"/>
                <a:gd name="T61" fmla="*/ 776 h 873"/>
                <a:gd name="T62" fmla="*/ 305 w 549"/>
                <a:gd name="T63" fmla="*/ 776 h 873"/>
                <a:gd name="T64" fmla="*/ 325 w 549"/>
                <a:gd name="T65" fmla="*/ 798 h 873"/>
                <a:gd name="T66" fmla="*/ 368 w 549"/>
                <a:gd name="T67" fmla="*/ 798 h 873"/>
                <a:gd name="T68" fmla="*/ 378 w 549"/>
                <a:gd name="T69" fmla="*/ 762 h 873"/>
                <a:gd name="T70" fmla="*/ 452 w 549"/>
                <a:gd name="T71" fmla="*/ 675 h 873"/>
                <a:gd name="T72" fmla="*/ 452 w 549"/>
                <a:gd name="T73" fmla="*/ 644 h 873"/>
                <a:gd name="T74" fmla="*/ 468 w 549"/>
                <a:gd name="T75" fmla="*/ 638 h 873"/>
                <a:gd name="T76" fmla="*/ 498 w 549"/>
                <a:gd name="T77" fmla="*/ 641 h 873"/>
                <a:gd name="T78" fmla="*/ 522 w 549"/>
                <a:gd name="T79" fmla="*/ 623 h 873"/>
                <a:gd name="T80" fmla="*/ 541 w 549"/>
                <a:gd name="T81" fmla="*/ 620 h 873"/>
                <a:gd name="T82" fmla="*/ 549 w 549"/>
                <a:gd name="T83" fmla="*/ 605 h 873"/>
                <a:gd name="T84" fmla="*/ 538 w 549"/>
                <a:gd name="T85" fmla="*/ 572 h 873"/>
                <a:gd name="T86" fmla="*/ 538 w 549"/>
                <a:gd name="T87" fmla="*/ 560 h 873"/>
                <a:gd name="T88" fmla="*/ 546 w 549"/>
                <a:gd name="T89" fmla="*/ 545 h 873"/>
                <a:gd name="T90" fmla="*/ 478 w 549"/>
                <a:gd name="T91" fmla="*/ 9 h 873"/>
                <a:gd name="T92" fmla="*/ 476 w 549"/>
                <a:gd name="T93" fmla="*/ 0 h 873"/>
                <a:gd name="T94" fmla="*/ 127 w 549"/>
                <a:gd name="T95" fmla="*/ 39 h 873"/>
                <a:gd name="T96" fmla="*/ 116 w 549"/>
                <a:gd name="T97" fmla="*/ 48 h 873"/>
                <a:gd name="T98" fmla="*/ 90 w 549"/>
                <a:gd name="T99" fmla="*/ 58 h 873"/>
                <a:gd name="T100" fmla="*/ 73 w 549"/>
                <a:gd name="T101" fmla="*/ 63 h 873"/>
                <a:gd name="T102" fmla="*/ 42 w 549"/>
                <a:gd name="T103" fmla="*/ 69 h 873"/>
                <a:gd name="T104" fmla="*/ 17 w 549"/>
                <a:gd name="T105" fmla="*/ 51 h 8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49"/>
                <a:gd name="T160" fmla="*/ 0 h 873"/>
                <a:gd name="T161" fmla="*/ 549 w 549"/>
                <a:gd name="T162" fmla="*/ 873 h 87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49" h="873">
                  <a:moveTo>
                    <a:pt x="17" y="51"/>
                  </a:moveTo>
                  <a:lnTo>
                    <a:pt x="63" y="542"/>
                  </a:lnTo>
                  <a:lnTo>
                    <a:pt x="56" y="551"/>
                  </a:lnTo>
                  <a:lnTo>
                    <a:pt x="59" y="569"/>
                  </a:lnTo>
                  <a:lnTo>
                    <a:pt x="53" y="593"/>
                  </a:lnTo>
                  <a:lnTo>
                    <a:pt x="73" y="633"/>
                  </a:lnTo>
                  <a:lnTo>
                    <a:pt x="79" y="675"/>
                  </a:lnTo>
                  <a:lnTo>
                    <a:pt x="56" y="716"/>
                  </a:lnTo>
                  <a:lnTo>
                    <a:pt x="56" y="729"/>
                  </a:lnTo>
                  <a:lnTo>
                    <a:pt x="40" y="762"/>
                  </a:lnTo>
                  <a:lnTo>
                    <a:pt x="10" y="786"/>
                  </a:lnTo>
                  <a:lnTo>
                    <a:pt x="10" y="816"/>
                  </a:lnTo>
                  <a:lnTo>
                    <a:pt x="0" y="852"/>
                  </a:lnTo>
                  <a:lnTo>
                    <a:pt x="0" y="864"/>
                  </a:lnTo>
                  <a:lnTo>
                    <a:pt x="4" y="870"/>
                  </a:lnTo>
                  <a:lnTo>
                    <a:pt x="17" y="873"/>
                  </a:lnTo>
                  <a:lnTo>
                    <a:pt x="33" y="867"/>
                  </a:lnTo>
                  <a:lnTo>
                    <a:pt x="30" y="864"/>
                  </a:lnTo>
                  <a:lnTo>
                    <a:pt x="37" y="846"/>
                  </a:lnTo>
                  <a:lnTo>
                    <a:pt x="70" y="849"/>
                  </a:lnTo>
                  <a:lnTo>
                    <a:pt x="112" y="834"/>
                  </a:lnTo>
                  <a:lnTo>
                    <a:pt x="167" y="855"/>
                  </a:lnTo>
                  <a:lnTo>
                    <a:pt x="169" y="861"/>
                  </a:lnTo>
                  <a:lnTo>
                    <a:pt x="182" y="858"/>
                  </a:lnTo>
                  <a:lnTo>
                    <a:pt x="193" y="828"/>
                  </a:lnTo>
                  <a:lnTo>
                    <a:pt x="222" y="816"/>
                  </a:lnTo>
                  <a:lnTo>
                    <a:pt x="233" y="831"/>
                  </a:lnTo>
                  <a:lnTo>
                    <a:pt x="252" y="842"/>
                  </a:lnTo>
                  <a:lnTo>
                    <a:pt x="266" y="831"/>
                  </a:lnTo>
                  <a:lnTo>
                    <a:pt x="279" y="789"/>
                  </a:lnTo>
                  <a:lnTo>
                    <a:pt x="293" y="776"/>
                  </a:lnTo>
                  <a:lnTo>
                    <a:pt x="305" y="776"/>
                  </a:lnTo>
                  <a:lnTo>
                    <a:pt x="325" y="798"/>
                  </a:lnTo>
                  <a:lnTo>
                    <a:pt x="368" y="798"/>
                  </a:lnTo>
                  <a:lnTo>
                    <a:pt x="378" y="762"/>
                  </a:lnTo>
                  <a:lnTo>
                    <a:pt x="452" y="675"/>
                  </a:lnTo>
                  <a:lnTo>
                    <a:pt x="452" y="644"/>
                  </a:lnTo>
                  <a:lnTo>
                    <a:pt x="468" y="638"/>
                  </a:lnTo>
                  <a:lnTo>
                    <a:pt x="498" y="641"/>
                  </a:lnTo>
                  <a:lnTo>
                    <a:pt x="522" y="623"/>
                  </a:lnTo>
                  <a:lnTo>
                    <a:pt x="541" y="620"/>
                  </a:lnTo>
                  <a:lnTo>
                    <a:pt x="549" y="605"/>
                  </a:lnTo>
                  <a:lnTo>
                    <a:pt x="538" y="572"/>
                  </a:lnTo>
                  <a:lnTo>
                    <a:pt x="538" y="560"/>
                  </a:lnTo>
                  <a:lnTo>
                    <a:pt x="546" y="545"/>
                  </a:lnTo>
                  <a:lnTo>
                    <a:pt x="478" y="9"/>
                  </a:lnTo>
                  <a:lnTo>
                    <a:pt x="476" y="0"/>
                  </a:lnTo>
                  <a:lnTo>
                    <a:pt x="127" y="39"/>
                  </a:lnTo>
                  <a:lnTo>
                    <a:pt x="116" y="48"/>
                  </a:lnTo>
                  <a:lnTo>
                    <a:pt x="90" y="58"/>
                  </a:lnTo>
                  <a:lnTo>
                    <a:pt x="73" y="63"/>
                  </a:lnTo>
                  <a:lnTo>
                    <a:pt x="42" y="69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28" name="Freeform 110"/>
            <p:cNvSpPr>
              <a:spLocks noChangeAspect="1"/>
            </p:cNvSpPr>
            <p:nvPr/>
          </p:nvSpPr>
          <p:spPr bwMode="auto">
            <a:xfrm>
              <a:off x="7785" y="3938"/>
              <a:ext cx="549" cy="873"/>
            </a:xfrm>
            <a:custGeom>
              <a:avLst/>
              <a:gdLst>
                <a:gd name="T0" fmla="*/ 17 w 549"/>
                <a:gd name="T1" fmla="*/ 51 h 873"/>
                <a:gd name="T2" fmla="*/ 63 w 549"/>
                <a:gd name="T3" fmla="*/ 542 h 873"/>
                <a:gd name="T4" fmla="*/ 56 w 549"/>
                <a:gd name="T5" fmla="*/ 551 h 873"/>
                <a:gd name="T6" fmla="*/ 59 w 549"/>
                <a:gd name="T7" fmla="*/ 569 h 873"/>
                <a:gd name="T8" fmla="*/ 53 w 549"/>
                <a:gd name="T9" fmla="*/ 593 h 873"/>
                <a:gd name="T10" fmla="*/ 73 w 549"/>
                <a:gd name="T11" fmla="*/ 633 h 873"/>
                <a:gd name="T12" fmla="*/ 79 w 549"/>
                <a:gd name="T13" fmla="*/ 675 h 873"/>
                <a:gd name="T14" fmla="*/ 56 w 549"/>
                <a:gd name="T15" fmla="*/ 716 h 873"/>
                <a:gd name="T16" fmla="*/ 56 w 549"/>
                <a:gd name="T17" fmla="*/ 729 h 873"/>
                <a:gd name="T18" fmla="*/ 40 w 549"/>
                <a:gd name="T19" fmla="*/ 762 h 873"/>
                <a:gd name="T20" fmla="*/ 10 w 549"/>
                <a:gd name="T21" fmla="*/ 786 h 873"/>
                <a:gd name="T22" fmla="*/ 10 w 549"/>
                <a:gd name="T23" fmla="*/ 816 h 873"/>
                <a:gd name="T24" fmla="*/ 0 w 549"/>
                <a:gd name="T25" fmla="*/ 852 h 873"/>
                <a:gd name="T26" fmla="*/ 0 w 549"/>
                <a:gd name="T27" fmla="*/ 864 h 873"/>
                <a:gd name="T28" fmla="*/ 4 w 549"/>
                <a:gd name="T29" fmla="*/ 870 h 873"/>
                <a:gd name="T30" fmla="*/ 17 w 549"/>
                <a:gd name="T31" fmla="*/ 873 h 873"/>
                <a:gd name="T32" fmla="*/ 33 w 549"/>
                <a:gd name="T33" fmla="*/ 867 h 873"/>
                <a:gd name="T34" fmla="*/ 30 w 549"/>
                <a:gd name="T35" fmla="*/ 864 h 873"/>
                <a:gd name="T36" fmla="*/ 37 w 549"/>
                <a:gd name="T37" fmla="*/ 846 h 873"/>
                <a:gd name="T38" fmla="*/ 70 w 549"/>
                <a:gd name="T39" fmla="*/ 849 h 873"/>
                <a:gd name="T40" fmla="*/ 112 w 549"/>
                <a:gd name="T41" fmla="*/ 834 h 873"/>
                <a:gd name="T42" fmla="*/ 167 w 549"/>
                <a:gd name="T43" fmla="*/ 855 h 873"/>
                <a:gd name="T44" fmla="*/ 169 w 549"/>
                <a:gd name="T45" fmla="*/ 861 h 873"/>
                <a:gd name="T46" fmla="*/ 182 w 549"/>
                <a:gd name="T47" fmla="*/ 858 h 873"/>
                <a:gd name="T48" fmla="*/ 193 w 549"/>
                <a:gd name="T49" fmla="*/ 828 h 873"/>
                <a:gd name="T50" fmla="*/ 222 w 549"/>
                <a:gd name="T51" fmla="*/ 816 h 873"/>
                <a:gd name="T52" fmla="*/ 233 w 549"/>
                <a:gd name="T53" fmla="*/ 831 h 873"/>
                <a:gd name="T54" fmla="*/ 252 w 549"/>
                <a:gd name="T55" fmla="*/ 842 h 873"/>
                <a:gd name="T56" fmla="*/ 266 w 549"/>
                <a:gd name="T57" fmla="*/ 831 h 873"/>
                <a:gd name="T58" fmla="*/ 279 w 549"/>
                <a:gd name="T59" fmla="*/ 789 h 873"/>
                <a:gd name="T60" fmla="*/ 293 w 549"/>
                <a:gd name="T61" fmla="*/ 776 h 873"/>
                <a:gd name="T62" fmla="*/ 305 w 549"/>
                <a:gd name="T63" fmla="*/ 776 h 873"/>
                <a:gd name="T64" fmla="*/ 325 w 549"/>
                <a:gd name="T65" fmla="*/ 798 h 873"/>
                <a:gd name="T66" fmla="*/ 368 w 549"/>
                <a:gd name="T67" fmla="*/ 798 h 873"/>
                <a:gd name="T68" fmla="*/ 378 w 549"/>
                <a:gd name="T69" fmla="*/ 762 h 873"/>
                <a:gd name="T70" fmla="*/ 452 w 549"/>
                <a:gd name="T71" fmla="*/ 675 h 873"/>
                <a:gd name="T72" fmla="*/ 452 w 549"/>
                <a:gd name="T73" fmla="*/ 644 h 873"/>
                <a:gd name="T74" fmla="*/ 468 w 549"/>
                <a:gd name="T75" fmla="*/ 638 h 873"/>
                <a:gd name="T76" fmla="*/ 498 w 549"/>
                <a:gd name="T77" fmla="*/ 641 h 873"/>
                <a:gd name="T78" fmla="*/ 522 w 549"/>
                <a:gd name="T79" fmla="*/ 623 h 873"/>
                <a:gd name="T80" fmla="*/ 541 w 549"/>
                <a:gd name="T81" fmla="*/ 620 h 873"/>
                <a:gd name="T82" fmla="*/ 549 w 549"/>
                <a:gd name="T83" fmla="*/ 605 h 873"/>
                <a:gd name="T84" fmla="*/ 538 w 549"/>
                <a:gd name="T85" fmla="*/ 572 h 873"/>
                <a:gd name="T86" fmla="*/ 538 w 549"/>
                <a:gd name="T87" fmla="*/ 560 h 873"/>
                <a:gd name="T88" fmla="*/ 546 w 549"/>
                <a:gd name="T89" fmla="*/ 545 h 873"/>
                <a:gd name="T90" fmla="*/ 478 w 549"/>
                <a:gd name="T91" fmla="*/ 9 h 873"/>
                <a:gd name="T92" fmla="*/ 476 w 549"/>
                <a:gd name="T93" fmla="*/ 0 h 873"/>
                <a:gd name="T94" fmla="*/ 127 w 549"/>
                <a:gd name="T95" fmla="*/ 39 h 873"/>
                <a:gd name="T96" fmla="*/ 116 w 549"/>
                <a:gd name="T97" fmla="*/ 48 h 873"/>
                <a:gd name="T98" fmla="*/ 90 w 549"/>
                <a:gd name="T99" fmla="*/ 58 h 873"/>
                <a:gd name="T100" fmla="*/ 73 w 549"/>
                <a:gd name="T101" fmla="*/ 63 h 873"/>
                <a:gd name="T102" fmla="*/ 42 w 549"/>
                <a:gd name="T103" fmla="*/ 69 h 873"/>
                <a:gd name="T104" fmla="*/ 17 w 549"/>
                <a:gd name="T105" fmla="*/ 51 h 8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49"/>
                <a:gd name="T160" fmla="*/ 0 h 873"/>
                <a:gd name="T161" fmla="*/ 549 w 549"/>
                <a:gd name="T162" fmla="*/ 873 h 87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49" h="873">
                  <a:moveTo>
                    <a:pt x="17" y="51"/>
                  </a:moveTo>
                  <a:lnTo>
                    <a:pt x="63" y="542"/>
                  </a:lnTo>
                  <a:lnTo>
                    <a:pt x="56" y="551"/>
                  </a:lnTo>
                  <a:lnTo>
                    <a:pt x="59" y="569"/>
                  </a:lnTo>
                  <a:lnTo>
                    <a:pt x="53" y="593"/>
                  </a:lnTo>
                  <a:lnTo>
                    <a:pt x="73" y="633"/>
                  </a:lnTo>
                  <a:lnTo>
                    <a:pt x="79" y="675"/>
                  </a:lnTo>
                  <a:lnTo>
                    <a:pt x="56" y="716"/>
                  </a:lnTo>
                  <a:lnTo>
                    <a:pt x="56" y="729"/>
                  </a:lnTo>
                  <a:lnTo>
                    <a:pt x="40" y="762"/>
                  </a:lnTo>
                  <a:lnTo>
                    <a:pt x="10" y="786"/>
                  </a:lnTo>
                  <a:lnTo>
                    <a:pt x="10" y="816"/>
                  </a:lnTo>
                  <a:lnTo>
                    <a:pt x="0" y="852"/>
                  </a:lnTo>
                  <a:lnTo>
                    <a:pt x="0" y="864"/>
                  </a:lnTo>
                  <a:lnTo>
                    <a:pt x="4" y="870"/>
                  </a:lnTo>
                  <a:lnTo>
                    <a:pt x="17" y="873"/>
                  </a:lnTo>
                  <a:lnTo>
                    <a:pt x="33" y="867"/>
                  </a:lnTo>
                  <a:lnTo>
                    <a:pt x="30" y="864"/>
                  </a:lnTo>
                  <a:lnTo>
                    <a:pt x="37" y="846"/>
                  </a:lnTo>
                  <a:lnTo>
                    <a:pt x="70" y="849"/>
                  </a:lnTo>
                  <a:lnTo>
                    <a:pt x="112" y="834"/>
                  </a:lnTo>
                  <a:lnTo>
                    <a:pt x="167" y="855"/>
                  </a:lnTo>
                  <a:lnTo>
                    <a:pt x="169" y="861"/>
                  </a:lnTo>
                  <a:lnTo>
                    <a:pt x="182" y="858"/>
                  </a:lnTo>
                  <a:lnTo>
                    <a:pt x="193" y="828"/>
                  </a:lnTo>
                  <a:lnTo>
                    <a:pt x="222" y="816"/>
                  </a:lnTo>
                  <a:lnTo>
                    <a:pt x="233" y="831"/>
                  </a:lnTo>
                  <a:lnTo>
                    <a:pt x="252" y="842"/>
                  </a:lnTo>
                  <a:lnTo>
                    <a:pt x="266" y="831"/>
                  </a:lnTo>
                  <a:lnTo>
                    <a:pt x="279" y="789"/>
                  </a:lnTo>
                  <a:lnTo>
                    <a:pt x="293" y="776"/>
                  </a:lnTo>
                  <a:lnTo>
                    <a:pt x="305" y="776"/>
                  </a:lnTo>
                  <a:lnTo>
                    <a:pt x="325" y="798"/>
                  </a:lnTo>
                  <a:lnTo>
                    <a:pt x="368" y="798"/>
                  </a:lnTo>
                  <a:lnTo>
                    <a:pt x="378" y="762"/>
                  </a:lnTo>
                  <a:lnTo>
                    <a:pt x="452" y="675"/>
                  </a:lnTo>
                  <a:lnTo>
                    <a:pt x="452" y="644"/>
                  </a:lnTo>
                  <a:lnTo>
                    <a:pt x="468" y="638"/>
                  </a:lnTo>
                  <a:lnTo>
                    <a:pt x="498" y="641"/>
                  </a:lnTo>
                  <a:lnTo>
                    <a:pt x="522" y="623"/>
                  </a:lnTo>
                  <a:lnTo>
                    <a:pt x="541" y="620"/>
                  </a:lnTo>
                  <a:lnTo>
                    <a:pt x="549" y="605"/>
                  </a:lnTo>
                  <a:lnTo>
                    <a:pt x="538" y="572"/>
                  </a:lnTo>
                  <a:lnTo>
                    <a:pt x="538" y="560"/>
                  </a:lnTo>
                  <a:lnTo>
                    <a:pt x="546" y="545"/>
                  </a:lnTo>
                  <a:lnTo>
                    <a:pt x="478" y="9"/>
                  </a:lnTo>
                  <a:lnTo>
                    <a:pt x="476" y="0"/>
                  </a:lnTo>
                  <a:lnTo>
                    <a:pt x="127" y="39"/>
                  </a:lnTo>
                  <a:lnTo>
                    <a:pt x="116" y="48"/>
                  </a:lnTo>
                  <a:lnTo>
                    <a:pt x="90" y="58"/>
                  </a:lnTo>
                  <a:lnTo>
                    <a:pt x="73" y="63"/>
                  </a:lnTo>
                  <a:lnTo>
                    <a:pt x="42" y="69"/>
                  </a:lnTo>
                  <a:lnTo>
                    <a:pt x="17" y="51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29" name="Freeform 111"/>
            <p:cNvSpPr>
              <a:spLocks noChangeAspect="1"/>
            </p:cNvSpPr>
            <p:nvPr/>
          </p:nvSpPr>
          <p:spPr bwMode="auto">
            <a:xfrm>
              <a:off x="7553" y="4479"/>
              <a:ext cx="1331" cy="619"/>
            </a:xfrm>
            <a:custGeom>
              <a:avLst/>
              <a:gdLst>
                <a:gd name="T0" fmla="*/ 267 w 1331"/>
                <a:gd name="T1" fmla="*/ 601 h 619"/>
                <a:gd name="T2" fmla="*/ 260 w 1331"/>
                <a:gd name="T3" fmla="*/ 568 h 619"/>
                <a:gd name="T4" fmla="*/ 300 w 1331"/>
                <a:gd name="T5" fmla="*/ 571 h 619"/>
                <a:gd name="T6" fmla="*/ 1068 w 1331"/>
                <a:gd name="T7" fmla="*/ 499 h 619"/>
                <a:gd name="T8" fmla="*/ 1144 w 1331"/>
                <a:gd name="T9" fmla="*/ 462 h 619"/>
                <a:gd name="T10" fmla="*/ 1188 w 1331"/>
                <a:gd name="T11" fmla="*/ 423 h 619"/>
                <a:gd name="T12" fmla="*/ 1195 w 1331"/>
                <a:gd name="T13" fmla="*/ 402 h 619"/>
                <a:gd name="T14" fmla="*/ 1215 w 1331"/>
                <a:gd name="T15" fmla="*/ 375 h 619"/>
                <a:gd name="T16" fmla="*/ 1325 w 1331"/>
                <a:gd name="T17" fmla="*/ 287 h 619"/>
                <a:gd name="T18" fmla="*/ 1318 w 1331"/>
                <a:gd name="T19" fmla="*/ 272 h 619"/>
                <a:gd name="T20" fmla="*/ 1301 w 1331"/>
                <a:gd name="T21" fmla="*/ 260 h 619"/>
                <a:gd name="T22" fmla="*/ 1277 w 1331"/>
                <a:gd name="T23" fmla="*/ 248 h 619"/>
                <a:gd name="T24" fmla="*/ 1264 w 1331"/>
                <a:gd name="T25" fmla="*/ 245 h 619"/>
                <a:gd name="T26" fmla="*/ 1205 w 1331"/>
                <a:gd name="T27" fmla="*/ 172 h 619"/>
                <a:gd name="T28" fmla="*/ 1201 w 1331"/>
                <a:gd name="T29" fmla="*/ 145 h 619"/>
                <a:gd name="T30" fmla="*/ 1198 w 1331"/>
                <a:gd name="T31" fmla="*/ 100 h 619"/>
                <a:gd name="T32" fmla="*/ 1172 w 1331"/>
                <a:gd name="T33" fmla="*/ 81 h 619"/>
                <a:gd name="T34" fmla="*/ 1131 w 1331"/>
                <a:gd name="T35" fmla="*/ 52 h 619"/>
                <a:gd name="T36" fmla="*/ 1102 w 1331"/>
                <a:gd name="T37" fmla="*/ 55 h 619"/>
                <a:gd name="T38" fmla="*/ 1081 w 1331"/>
                <a:gd name="T39" fmla="*/ 70 h 619"/>
                <a:gd name="T40" fmla="*/ 1051 w 1331"/>
                <a:gd name="T41" fmla="*/ 79 h 619"/>
                <a:gd name="T42" fmla="*/ 1008 w 1331"/>
                <a:gd name="T43" fmla="*/ 70 h 619"/>
                <a:gd name="T44" fmla="*/ 955 w 1331"/>
                <a:gd name="T45" fmla="*/ 60 h 619"/>
                <a:gd name="T46" fmla="*/ 894 w 1331"/>
                <a:gd name="T47" fmla="*/ 55 h 619"/>
                <a:gd name="T48" fmla="*/ 841 w 1331"/>
                <a:gd name="T49" fmla="*/ 0 h 619"/>
                <a:gd name="T50" fmla="*/ 815 w 1331"/>
                <a:gd name="T51" fmla="*/ 13 h 619"/>
                <a:gd name="T52" fmla="*/ 782 w 1331"/>
                <a:gd name="T53" fmla="*/ 3 h 619"/>
                <a:gd name="T54" fmla="*/ 774 w 1331"/>
                <a:gd name="T55" fmla="*/ 31 h 619"/>
                <a:gd name="T56" fmla="*/ 778 w 1331"/>
                <a:gd name="T57" fmla="*/ 79 h 619"/>
                <a:gd name="T58" fmla="*/ 734 w 1331"/>
                <a:gd name="T59" fmla="*/ 100 h 619"/>
                <a:gd name="T60" fmla="*/ 688 w 1331"/>
                <a:gd name="T61" fmla="*/ 103 h 619"/>
                <a:gd name="T62" fmla="*/ 614 w 1331"/>
                <a:gd name="T63" fmla="*/ 221 h 619"/>
                <a:gd name="T64" fmla="*/ 561 w 1331"/>
                <a:gd name="T65" fmla="*/ 257 h 619"/>
                <a:gd name="T66" fmla="*/ 527 w 1331"/>
                <a:gd name="T67" fmla="*/ 236 h 619"/>
                <a:gd name="T68" fmla="*/ 501 w 1331"/>
                <a:gd name="T69" fmla="*/ 290 h 619"/>
                <a:gd name="T70" fmla="*/ 467 w 1331"/>
                <a:gd name="T71" fmla="*/ 290 h 619"/>
                <a:gd name="T72" fmla="*/ 428 w 1331"/>
                <a:gd name="T73" fmla="*/ 287 h 619"/>
                <a:gd name="T74" fmla="*/ 404 w 1331"/>
                <a:gd name="T75" fmla="*/ 320 h 619"/>
                <a:gd name="T76" fmla="*/ 347 w 1331"/>
                <a:gd name="T77" fmla="*/ 293 h 619"/>
                <a:gd name="T78" fmla="*/ 271 w 1331"/>
                <a:gd name="T79" fmla="*/ 305 h 619"/>
                <a:gd name="T80" fmla="*/ 267 w 1331"/>
                <a:gd name="T81" fmla="*/ 327 h 619"/>
                <a:gd name="T82" fmla="*/ 238 w 1331"/>
                <a:gd name="T83" fmla="*/ 330 h 619"/>
                <a:gd name="T84" fmla="*/ 234 w 1331"/>
                <a:gd name="T85" fmla="*/ 342 h 619"/>
                <a:gd name="T86" fmla="*/ 223 w 1331"/>
                <a:gd name="T87" fmla="*/ 363 h 619"/>
                <a:gd name="T88" fmla="*/ 240 w 1331"/>
                <a:gd name="T89" fmla="*/ 389 h 619"/>
                <a:gd name="T90" fmla="*/ 184 w 1331"/>
                <a:gd name="T91" fmla="*/ 410 h 619"/>
                <a:gd name="T92" fmla="*/ 170 w 1331"/>
                <a:gd name="T93" fmla="*/ 441 h 619"/>
                <a:gd name="T94" fmla="*/ 154 w 1331"/>
                <a:gd name="T95" fmla="*/ 492 h 619"/>
                <a:gd name="T96" fmla="*/ 110 w 1331"/>
                <a:gd name="T97" fmla="*/ 465 h 619"/>
                <a:gd name="T98" fmla="*/ 57 w 1331"/>
                <a:gd name="T99" fmla="*/ 471 h 619"/>
                <a:gd name="T100" fmla="*/ 50 w 1331"/>
                <a:gd name="T101" fmla="*/ 514 h 619"/>
                <a:gd name="T102" fmla="*/ 66 w 1331"/>
                <a:gd name="T103" fmla="*/ 520 h 619"/>
                <a:gd name="T104" fmla="*/ 54 w 1331"/>
                <a:gd name="T105" fmla="*/ 592 h 619"/>
                <a:gd name="T106" fmla="*/ 34 w 1331"/>
                <a:gd name="T107" fmla="*/ 595 h 619"/>
                <a:gd name="T108" fmla="*/ 0 w 1331"/>
                <a:gd name="T109" fmla="*/ 619 h 61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331"/>
                <a:gd name="T166" fmla="*/ 0 h 619"/>
                <a:gd name="T167" fmla="*/ 1331 w 1331"/>
                <a:gd name="T168" fmla="*/ 619 h 61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331" h="619">
                  <a:moveTo>
                    <a:pt x="0" y="619"/>
                  </a:moveTo>
                  <a:lnTo>
                    <a:pt x="267" y="601"/>
                  </a:lnTo>
                  <a:lnTo>
                    <a:pt x="267" y="580"/>
                  </a:lnTo>
                  <a:lnTo>
                    <a:pt x="260" y="568"/>
                  </a:lnTo>
                  <a:lnTo>
                    <a:pt x="291" y="565"/>
                  </a:lnTo>
                  <a:lnTo>
                    <a:pt x="300" y="571"/>
                  </a:lnTo>
                  <a:lnTo>
                    <a:pt x="1054" y="510"/>
                  </a:lnTo>
                  <a:lnTo>
                    <a:pt x="1068" y="499"/>
                  </a:lnTo>
                  <a:lnTo>
                    <a:pt x="1081" y="489"/>
                  </a:lnTo>
                  <a:lnTo>
                    <a:pt x="1144" y="462"/>
                  </a:lnTo>
                  <a:lnTo>
                    <a:pt x="1154" y="447"/>
                  </a:lnTo>
                  <a:lnTo>
                    <a:pt x="1188" y="423"/>
                  </a:lnTo>
                  <a:lnTo>
                    <a:pt x="1191" y="408"/>
                  </a:lnTo>
                  <a:lnTo>
                    <a:pt x="1195" y="402"/>
                  </a:lnTo>
                  <a:lnTo>
                    <a:pt x="1215" y="393"/>
                  </a:lnTo>
                  <a:lnTo>
                    <a:pt x="1215" y="375"/>
                  </a:lnTo>
                  <a:lnTo>
                    <a:pt x="1235" y="360"/>
                  </a:lnTo>
                  <a:lnTo>
                    <a:pt x="1325" y="287"/>
                  </a:lnTo>
                  <a:lnTo>
                    <a:pt x="1331" y="272"/>
                  </a:lnTo>
                  <a:lnTo>
                    <a:pt x="1318" y="272"/>
                  </a:lnTo>
                  <a:lnTo>
                    <a:pt x="1308" y="264"/>
                  </a:lnTo>
                  <a:lnTo>
                    <a:pt x="1301" y="260"/>
                  </a:lnTo>
                  <a:lnTo>
                    <a:pt x="1298" y="257"/>
                  </a:lnTo>
                  <a:lnTo>
                    <a:pt x="1277" y="248"/>
                  </a:lnTo>
                  <a:lnTo>
                    <a:pt x="1271" y="251"/>
                  </a:lnTo>
                  <a:lnTo>
                    <a:pt x="1264" y="245"/>
                  </a:lnTo>
                  <a:lnTo>
                    <a:pt x="1242" y="215"/>
                  </a:lnTo>
                  <a:lnTo>
                    <a:pt x="1205" y="172"/>
                  </a:lnTo>
                  <a:lnTo>
                    <a:pt x="1201" y="157"/>
                  </a:lnTo>
                  <a:lnTo>
                    <a:pt x="1201" y="145"/>
                  </a:lnTo>
                  <a:lnTo>
                    <a:pt x="1201" y="127"/>
                  </a:lnTo>
                  <a:lnTo>
                    <a:pt x="1198" y="100"/>
                  </a:lnTo>
                  <a:lnTo>
                    <a:pt x="1188" y="94"/>
                  </a:lnTo>
                  <a:lnTo>
                    <a:pt x="1172" y="81"/>
                  </a:lnTo>
                  <a:lnTo>
                    <a:pt x="1148" y="76"/>
                  </a:lnTo>
                  <a:lnTo>
                    <a:pt x="1131" y="52"/>
                  </a:lnTo>
                  <a:lnTo>
                    <a:pt x="1124" y="39"/>
                  </a:lnTo>
                  <a:lnTo>
                    <a:pt x="1102" y="55"/>
                  </a:lnTo>
                  <a:lnTo>
                    <a:pt x="1098" y="64"/>
                  </a:lnTo>
                  <a:lnTo>
                    <a:pt x="1081" y="70"/>
                  </a:lnTo>
                  <a:lnTo>
                    <a:pt x="1078" y="76"/>
                  </a:lnTo>
                  <a:lnTo>
                    <a:pt x="1051" y="79"/>
                  </a:lnTo>
                  <a:lnTo>
                    <a:pt x="1022" y="64"/>
                  </a:lnTo>
                  <a:lnTo>
                    <a:pt x="1008" y="70"/>
                  </a:lnTo>
                  <a:lnTo>
                    <a:pt x="994" y="85"/>
                  </a:lnTo>
                  <a:lnTo>
                    <a:pt x="955" y="60"/>
                  </a:lnTo>
                  <a:lnTo>
                    <a:pt x="920" y="64"/>
                  </a:lnTo>
                  <a:lnTo>
                    <a:pt x="894" y="55"/>
                  </a:lnTo>
                  <a:lnTo>
                    <a:pt x="878" y="24"/>
                  </a:lnTo>
                  <a:lnTo>
                    <a:pt x="841" y="0"/>
                  </a:lnTo>
                  <a:lnTo>
                    <a:pt x="824" y="13"/>
                  </a:lnTo>
                  <a:lnTo>
                    <a:pt x="815" y="13"/>
                  </a:lnTo>
                  <a:lnTo>
                    <a:pt x="798" y="3"/>
                  </a:lnTo>
                  <a:lnTo>
                    <a:pt x="782" y="3"/>
                  </a:lnTo>
                  <a:lnTo>
                    <a:pt x="774" y="18"/>
                  </a:lnTo>
                  <a:lnTo>
                    <a:pt x="774" y="31"/>
                  </a:lnTo>
                  <a:lnTo>
                    <a:pt x="785" y="64"/>
                  </a:lnTo>
                  <a:lnTo>
                    <a:pt x="778" y="79"/>
                  </a:lnTo>
                  <a:lnTo>
                    <a:pt x="758" y="81"/>
                  </a:lnTo>
                  <a:lnTo>
                    <a:pt x="734" y="100"/>
                  </a:lnTo>
                  <a:lnTo>
                    <a:pt x="704" y="97"/>
                  </a:lnTo>
                  <a:lnTo>
                    <a:pt x="688" y="103"/>
                  </a:lnTo>
                  <a:lnTo>
                    <a:pt x="688" y="133"/>
                  </a:lnTo>
                  <a:lnTo>
                    <a:pt x="614" y="221"/>
                  </a:lnTo>
                  <a:lnTo>
                    <a:pt x="604" y="257"/>
                  </a:lnTo>
                  <a:lnTo>
                    <a:pt x="561" y="257"/>
                  </a:lnTo>
                  <a:lnTo>
                    <a:pt x="541" y="236"/>
                  </a:lnTo>
                  <a:lnTo>
                    <a:pt x="527" y="236"/>
                  </a:lnTo>
                  <a:lnTo>
                    <a:pt x="514" y="248"/>
                  </a:lnTo>
                  <a:lnTo>
                    <a:pt x="501" y="290"/>
                  </a:lnTo>
                  <a:lnTo>
                    <a:pt x="487" y="302"/>
                  </a:lnTo>
                  <a:lnTo>
                    <a:pt x="467" y="290"/>
                  </a:lnTo>
                  <a:lnTo>
                    <a:pt x="458" y="275"/>
                  </a:lnTo>
                  <a:lnTo>
                    <a:pt x="428" y="287"/>
                  </a:lnTo>
                  <a:lnTo>
                    <a:pt x="417" y="317"/>
                  </a:lnTo>
                  <a:lnTo>
                    <a:pt x="404" y="320"/>
                  </a:lnTo>
                  <a:lnTo>
                    <a:pt x="401" y="314"/>
                  </a:lnTo>
                  <a:lnTo>
                    <a:pt x="347" y="293"/>
                  </a:lnTo>
                  <a:lnTo>
                    <a:pt x="303" y="308"/>
                  </a:lnTo>
                  <a:lnTo>
                    <a:pt x="271" y="305"/>
                  </a:lnTo>
                  <a:lnTo>
                    <a:pt x="264" y="323"/>
                  </a:lnTo>
                  <a:lnTo>
                    <a:pt x="267" y="327"/>
                  </a:lnTo>
                  <a:lnTo>
                    <a:pt x="250" y="332"/>
                  </a:lnTo>
                  <a:lnTo>
                    <a:pt x="238" y="330"/>
                  </a:lnTo>
                  <a:lnTo>
                    <a:pt x="240" y="332"/>
                  </a:lnTo>
                  <a:lnTo>
                    <a:pt x="234" y="342"/>
                  </a:lnTo>
                  <a:lnTo>
                    <a:pt x="227" y="360"/>
                  </a:lnTo>
                  <a:lnTo>
                    <a:pt x="223" y="363"/>
                  </a:lnTo>
                  <a:lnTo>
                    <a:pt x="223" y="372"/>
                  </a:lnTo>
                  <a:lnTo>
                    <a:pt x="240" y="389"/>
                  </a:lnTo>
                  <a:lnTo>
                    <a:pt x="238" y="396"/>
                  </a:lnTo>
                  <a:lnTo>
                    <a:pt x="184" y="410"/>
                  </a:lnTo>
                  <a:lnTo>
                    <a:pt x="167" y="417"/>
                  </a:lnTo>
                  <a:lnTo>
                    <a:pt x="170" y="441"/>
                  </a:lnTo>
                  <a:lnTo>
                    <a:pt x="180" y="481"/>
                  </a:lnTo>
                  <a:lnTo>
                    <a:pt x="154" y="492"/>
                  </a:lnTo>
                  <a:lnTo>
                    <a:pt x="133" y="477"/>
                  </a:lnTo>
                  <a:lnTo>
                    <a:pt x="110" y="465"/>
                  </a:lnTo>
                  <a:lnTo>
                    <a:pt x="80" y="462"/>
                  </a:lnTo>
                  <a:lnTo>
                    <a:pt x="57" y="471"/>
                  </a:lnTo>
                  <a:lnTo>
                    <a:pt x="47" y="507"/>
                  </a:lnTo>
                  <a:lnTo>
                    <a:pt x="50" y="514"/>
                  </a:lnTo>
                  <a:lnTo>
                    <a:pt x="57" y="514"/>
                  </a:lnTo>
                  <a:lnTo>
                    <a:pt x="66" y="520"/>
                  </a:lnTo>
                  <a:lnTo>
                    <a:pt x="73" y="540"/>
                  </a:lnTo>
                  <a:lnTo>
                    <a:pt x="54" y="592"/>
                  </a:lnTo>
                  <a:lnTo>
                    <a:pt x="44" y="598"/>
                  </a:lnTo>
                  <a:lnTo>
                    <a:pt x="34" y="595"/>
                  </a:lnTo>
                  <a:lnTo>
                    <a:pt x="10" y="601"/>
                  </a:lnTo>
                  <a:lnTo>
                    <a:pt x="0" y="61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30" name="Freeform 112"/>
            <p:cNvSpPr>
              <a:spLocks noChangeAspect="1"/>
            </p:cNvSpPr>
            <p:nvPr/>
          </p:nvSpPr>
          <p:spPr bwMode="auto">
            <a:xfrm>
              <a:off x="7553" y="4479"/>
              <a:ext cx="1331" cy="619"/>
            </a:xfrm>
            <a:custGeom>
              <a:avLst/>
              <a:gdLst>
                <a:gd name="T0" fmla="*/ 267 w 1331"/>
                <a:gd name="T1" fmla="*/ 601 h 619"/>
                <a:gd name="T2" fmla="*/ 260 w 1331"/>
                <a:gd name="T3" fmla="*/ 568 h 619"/>
                <a:gd name="T4" fmla="*/ 300 w 1331"/>
                <a:gd name="T5" fmla="*/ 571 h 619"/>
                <a:gd name="T6" fmla="*/ 1068 w 1331"/>
                <a:gd name="T7" fmla="*/ 499 h 619"/>
                <a:gd name="T8" fmla="*/ 1145 w 1331"/>
                <a:gd name="T9" fmla="*/ 462 h 619"/>
                <a:gd name="T10" fmla="*/ 1188 w 1331"/>
                <a:gd name="T11" fmla="*/ 423 h 619"/>
                <a:gd name="T12" fmla="*/ 1195 w 1331"/>
                <a:gd name="T13" fmla="*/ 402 h 619"/>
                <a:gd name="T14" fmla="*/ 1215 w 1331"/>
                <a:gd name="T15" fmla="*/ 375 h 619"/>
                <a:gd name="T16" fmla="*/ 1325 w 1331"/>
                <a:gd name="T17" fmla="*/ 287 h 619"/>
                <a:gd name="T18" fmla="*/ 1318 w 1331"/>
                <a:gd name="T19" fmla="*/ 272 h 619"/>
                <a:gd name="T20" fmla="*/ 1301 w 1331"/>
                <a:gd name="T21" fmla="*/ 260 h 619"/>
                <a:gd name="T22" fmla="*/ 1277 w 1331"/>
                <a:gd name="T23" fmla="*/ 248 h 619"/>
                <a:gd name="T24" fmla="*/ 1265 w 1331"/>
                <a:gd name="T25" fmla="*/ 245 h 619"/>
                <a:gd name="T26" fmla="*/ 1205 w 1331"/>
                <a:gd name="T27" fmla="*/ 172 h 619"/>
                <a:gd name="T28" fmla="*/ 1201 w 1331"/>
                <a:gd name="T29" fmla="*/ 145 h 619"/>
                <a:gd name="T30" fmla="*/ 1198 w 1331"/>
                <a:gd name="T31" fmla="*/ 100 h 619"/>
                <a:gd name="T32" fmla="*/ 1172 w 1331"/>
                <a:gd name="T33" fmla="*/ 81 h 619"/>
                <a:gd name="T34" fmla="*/ 1131 w 1331"/>
                <a:gd name="T35" fmla="*/ 51 h 619"/>
                <a:gd name="T36" fmla="*/ 1101 w 1331"/>
                <a:gd name="T37" fmla="*/ 55 h 619"/>
                <a:gd name="T38" fmla="*/ 1081 w 1331"/>
                <a:gd name="T39" fmla="*/ 70 h 619"/>
                <a:gd name="T40" fmla="*/ 1051 w 1331"/>
                <a:gd name="T41" fmla="*/ 78 h 619"/>
                <a:gd name="T42" fmla="*/ 1008 w 1331"/>
                <a:gd name="T43" fmla="*/ 70 h 619"/>
                <a:gd name="T44" fmla="*/ 955 w 1331"/>
                <a:gd name="T45" fmla="*/ 60 h 619"/>
                <a:gd name="T46" fmla="*/ 894 w 1331"/>
                <a:gd name="T47" fmla="*/ 55 h 619"/>
                <a:gd name="T48" fmla="*/ 841 w 1331"/>
                <a:gd name="T49" fmla="*/ 0 h 619"/>
                <a:gd name="T50" fmla="*/ 814 w 1331"/>
                <a:gd name="T51" fmla="*/ 12 h 619"/>
                <a:gd name="T52" fmla="*/ 781 w 1331"/>
                <a:gd name="T53" fmla="*/ 3 h 619"/>
                <a:gd name="T54" fmla="*/ 774 w 1331"/>
                <a:gd name="T55" fmla="*/ 30 h 619"/>
                <a:gd name="T56" fmla="*/ 777 w 1331"/>
                <a:gd name="T57" fmla="*/ 78 h 619"/>
                <a:gd name="T58" fmla="*/ 734 w 1331"/>
                <a:gd name="T59" fmla="*/ 100 h 619"/>
                <a:gd name="T60" fmla="*/ 688 w 1331"/>
                <a:gd name="T61" fmla="*/ 103 h 619"/>
                <a:gd name="T62" fmla="*/ 614 w 1331"/>
                <a:gd name="T63" fmla="*/ 221 h 619"/>
                <a:gd name="T64" fmla="*/ 560 w 1331"/>
                <a:gd name="T65" fmla="*/ 257 h 619"/>
                <a:gd name="T66" fmla="*/ 527 w 1331"/>
                <a:gd name="T67" fmla="*/ 235 h 619"/>
                <a:gd name="T68" fmla="*/ 501 w 1331"/>
                <a:gd name="T69" fmla="*/ 290 h 619"/>
                <a:gd name="T70" fmla="*/ 467 w 1331"/>
                <a:gd name="T71" fmla="*/ 290 h 619"/>
                <a:gd name="T72" fmla="*/ 428 w 1331"/>
                <a:gd name="T73" fmla="*/ 287 h 619"/>
                <a:gd name="T74" fmla="*/ 404 w 1331"/>
                <a:gd name="T75" fmla="*/ 320 h 619"/>
                <a:gd name="T76" fmla="*/ 347 w 1331"/>
                <a:gd name="T77" fmla="*/ 293 h 619"/>
                <a:gd name="T78" fmla="*/ 271 w 1331"/>
                <a:gd name="T79" fmla="*/ 305 h 619"/>
                <a:gd name="T80" fmla="*/ 267 w 1331"/>
                <a:gd name="T81" fmla="*/ 327 h 619"/>
                <a:gd name="T82" fmla="*/ 237 w 1331"/>
                <a:gd name="T83" fmla="*/ 330 h 619"/>
                <a:gd name="T84" fmla="*/ 234 w 1331"/>
                <a:gd name="T85" fmla="*/ 342 h 619"/>
                <a:gd name="T86" fmla="*/ 223 w 1331"/>
                <a:gd name="T87" fmla="*/ 363 h 619"/>
                <a:gd name="T88" fmla="*/ 240 w 1331"/>
                <a:gd name="T89" fmla="*/ 390 h 619"/>
                <a:gd name="T90" fmla="*/ 184 w 1331"/>
                <a:gd name="T91" fmla="*/ 410 h 619"/>
                <a:gd name="T92" fmla="*/ 170 w 1331"/>
                <a:gd name="T93" fmla="*/ 442 h 619"/>
                <a:gd name="T94" fmla="*/ 153 w 1331"/>
                <a:gd name="T95" fmla="*/ 492 h 619"/>
                <a:gd name="T96" fmla="*/ 110 w 1331"/>
                <a:gd name="T97" fmla="*/ 465 h 619"/>
                <a:gd name="T98" fmla="*/ 57 w 1331"/>
                <a:gd name="T99" fmla="*/ 471 h 619"/>
                <a:gd name="T100" fmla="*/ 50 w 1331"/>
                <a:gd name="T101" fmla="*/ 514 h 619"/>
                <a:gd name="T102" fmla="*/ 66 w 1331"/>
                <a:gd name="T103" fmla="*/ 520 h 619"/>
                <a:gd name="T104" fmla="*/ 53 w 1331"/>
                <a:gd name="T105" fmla="*/ 592 h 619"/>
                <a:gd name="T106" fmla="*/ 33 w 1331"/>
                <a:gd name="T107" fmla="*/ 595 h 619"/>
                <a:gd name="T108" fmla="*/ 0 w 1331"/>
                <a:gd name="T109" fmla="*/ 619 h 61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331"/>
                <a:gd name="T166" fmla="*/ 0 h 619"/>
                <a:gd name="T167" fmla="*/ 1331 w 1331"/>
                <a:gd name="T168" fmla="*/ 619 h 61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331" h="619">
                  <a:moveTo>
                    <a:pt x="0" y="619"/>
                  </a:moveTo>
                  <a:lnTo>
                    <a:pt x="267" y="601"/>
                  </a:lnTo>
                  <a:lnTo>
                    <a:pt x="267" y="580"/>
                  </a:lnTo>
                  <a:lnTo>
                    <a:pt x="260" y="568"/>
                  </a:lnTo>
                  <a:lnTo>
                    <a:pt x="290" y="566"/>
                  </a:lnTo>
                  <a:lnTo>
                    <a:pt x="300" y="571"/>
                  </a:lnTo>
                  <a:lnTo>
                    <a:pt x="1054" y="510"/>
                  </a:lnTo>
                  <a:lnTo>
                    <a:pt x="1068" y="499"/>
                  </a:lnTo>
                  <a:lnTo>
                    <a:pt x="1081" y="490"/>
                  </a:lnTo>
                  <a:lnTo>
                    <a:pt x="1145" y="462"/>
                  </a:lnTo>
                  <a:lnTo>
                    <a:pt x="1155" y="447"/>
                  </a:lnTo>
                  <a:lnTo>
                    <a:pt x="1188" y="423"/>
                  </a:lnTo>
                  <a:lnTo>
                    <a:pt x="1192" y="408"/>
                  </a:lnTo>
                  <a:lnTo>
                    <a:pt x="1195" y="402"/>
                  </a:lnTo>
                  <a:lnTo>
                    <a:pt x="1215" y="393"/>
                  </a:lnTo>
                  <a:lnTo>
                    <a:pt x="1215" y="375"/>
                  </a:lnTo>
                  <a:lnTo>
                    <a:pt x="1235" y="359"/>
                  </a:lnTo>
                  <a:lnTo>
                    <a:pt x="1325" y="287"/>
                  </a:lnTo>
                  <a:lnTo>
                    <a:pt x="1331" y="272"/>
                  </a:lnTo>
                  <a:lnTo>
                    <a:pt x="1318" y="272"/>
                  </a:lnTo>
                  <a:lnTo>
                    <a:pt x="1309" y="263"/>
                  </a:lnTo>
                  <a:lnTo>
                    <a:pt x="1301" y="260"/>
                  </a:lnTo>
                  <a:lnTo>
                    <a:pt x="1298" y="257"/>
                  </a:lnTo>
                  <a:lnTo>
                    <a:pt x="1277" y="248"/>
                  </a:lnTo>
                  <a:lnTo>
                    <a:pt x="1272" y="251"/>
                  </a:lnTo>
                  <a:lnTo>
                    <a:pt x="1265" y="245"/>
                  </a:lnTo>
                  <a:lnTo>
                    <a:pt x="1242" y="215"/>
                  </a:lnTo>
                  <a:lnTo>
                    <a:pt x="1205" y="172"/>
                  </a:lnTo>
                  <a:lnTo>
                    <a:pt x="1201" y="157"/>
                  </a:lnTo>
                  <a:lnTo>
                    <a:pt x="1201" y="145"/>
                  </a:lnTo>
                  <a:lnTo>
                    <a:pt x="1201" y="126"/>
                  </a:lnTo>
                  <a:lnTo>
                    <a:pt x="1198" y="100"/>
                  </a:lnTo>
                  <a:lnTo>
                    <a:pt x="1188" y="94"/>
                  </a:lnTo>
                  <a:lnTo>
                    <a:pt x="1172" y="81"/>
                  </a:lnTo>
                  <a:lnTo>
                    <a:pt x="1148" y="76"/>
                  </a:lnTo>
                  <a:lnTo>
                    <a:pt x="1131" y="51"/>
                  </a:lnTo>
                  <a:lnTo>
                    <a:pt x="1125" y="39"/>
                  </a:lnTo>
                  <a:lnTo>
                    <a:pt x="1101" y="55"/>
                  </a:lnTo>
                  <a:lnTo>
                    <a:pt x="1099" y="63"/>
                  </a:lnTo>
                  <a:lnTo>
                    <a:pt x="1081" y="70"/>
                  </a:lnTo>
                  <a:lnTo>
                    <a:pt x="1078" y="76"/>
                  </a:lnTo>
                  <a:lnTo>
                    <a:pt x="1051" y="78"/>
                  </a:lnTo>
                  <a:lnTo>
                    <a:pt x="1021" y="63"/>
                  </a:lnTo>
                  <a:lnTo>
                    <a:pt x="1008" y="70"/>
                  </a:lnTo>
                  <a:lnTo>
                    <a:pt x="995" y="84"/>
                  </a:lnTo>
                  <a:lnTo>
                    <a:pt x="955" y="60"/>
                  </a:lnTo>
                  <a:lnTo>
                    <a:pt x="921" y="63"/>
                  </a:lnTo>
                  <a:lnTo>
                    <a:pt x="894" y="55"/>
                  </a:lnTo>
                  <a:lnTo>
                    <a:pt x="878" y="24"/>
                  </a:lnTo>
                  <a:lnTo>
                    <a:pt x="841" y="0"/>
                  </a:lnTo>
                  <a:lnTo>
                    <a:pt x="824" y="12"/>
                  </a:lnTo>
                  <a:lnTo>
                    <a:pt x="814" y="12"/>
                  </a:lnTo>
                  <a:lnTo>
                    <a:pt x="797" y="3"/>
                  </a:lnTo>
                  <a:lnTo>
                    <a:pt x="781" y="3"/>
                  </a:lnTo>
                  <a:lnTo>
                    <a:pt x="774" y="18"/>
                  </a:lnTo>
                  <a:lnTo>
                    <a:pt x="774" y="30"/>
                  </a:lnTo>
                  <a:lnTo>
                    <a:pt x="785" y="63"/>
                  </a:lnTo>
                  <a:lnTo>
                    <a:pt x="777" y="78"/>
                  </a:lnTo>
                  <a:lnTo>
                    <a:pt x="758" y="81"/>
                  </a:lnTo>
                  <a:lnTo>
                    <a:pt x="734" y="100"/>
                  </a:lnTo>
                  <a:lnTo>
                    <a:pt x="704" y="97"/>
                  </a:lnTo>
                  <a:lnTo>
                    <a:pt x="688" y="103"/>
                  </a:lnTo>
                  <a:lnTo>
                    <a:pt x="688" y="133"/>
                  </a:lnTo>
                  <a:lnTo>
                    <a:pt x="614" y="221"/>
                  </a:lnTo>
                  <a:lnTo>
                    <a:pt x="604" y="257"/>
                  </a:lnTo>
                  <a:lnTo>
                    <a:pt x="560" y="257"/>
                  </a:lnTo>
                  <a:lnTo>
                    <a:pt x="540" y="235"/>
                  </a:lnTo>
                  <a:lnTo>
                    <a:pt x="527" y="235"/>
                  </a:lnTo>
                  <a:lnTo>
                    <a:pt x="514" y="248"/>
                  </a:lnTo>
                  <a:lnTo>
                    <a:pt x="501" y="290"/>
                  </a:lnTo>
                  <a:lnTo>
                    <a:pt x="487" y="302"/>
                  </a:lnTo>
                  <a:lnTo>
                    <a:pt x="467" y="290"/>
                  </a:lnTo>
                  <a:lnTo>
                    <a:pt x="457" y="275"/>
                  </a:lnTo>
                  <a:lnTo>
                    <a:pt x="428" y="287"/>
                  </a:lnTo>
                  <a:lnTo>
                    <a:pt x="417" y="317"/>
                  </a:lnTo>
                  <a:lnTo>
                    <a:pt x="404" y="320"/>
                  </a:lnTo>
                  <a:lnTo>
                    <a:pt x="401" y="315"/>
                  </a:lnTo>
                  <a:lnTo>
                    <a:pt x="347" y="293"/>
                  </a:lnTo>
                  <a:lnTo>
                    <a:pt x="303" y="309"/>
                  </a:lnTo>
                  <a:lnTo>
                    <a:pt x="271" y="305"/>
                  </a:lnTo>
                  <a:lnTo>
                    <a:pt x="264" y="323"/>
                  </a:lnTo>
                  <a:lnTo>
                    <a:pt x="267" y="327"/>
                  </a:lnTo>
                  <a:lnTo>
                    <a:pt x="251" y="333"/>
                  </a:lnTo>
                  <a:lnTo>
                    <a:pt x="237" y="330"/>
                  </a:lnTo>
                  <a:lnTo>
                    <a:pt x="240" y="333"/>
                  </a:lnTo>
                  <a:lnTo>
                    <a:pt x="234" y="342"/>
                  </a:lnTo>
                  <a:lnTo>
                    <a:pt x="227" y="359"/>
                  </a:lnTo>
                  <a:lnTo>
                    <a:pt x="223" y="363"/>
                  </a:lnTo>
                  <a:lnTo>
                    <a:pt x="223" y="372"/>
                  </a:lnTo>
                  <a:lnTo>
                    <a:pt x="240" y="390"/>
                  </a:lnTo>
                  <a:lnTo>
                    <a:pt x="237" y="396"/>
                  </a:lnTo>
                  <a:lnTo>
                    <a:pt x="184" y="410"/>
                  </a:lnTo>
                  <a:lnTo>
                    <a:pt x="167" y="417"/>
                  </a:lnTo>
                  <a:lnTo>
                    <a:pt x="170" y="442"/>
                  </a:lnTo>
                  <a:lnTo>
                    <a:pt x="180" y="481"/>
                  </a:lnTo>
                  <a:lnTo>
                    <a:pt x="153" y="492"/>
                  </a:lnTo>
                  <a:lnTo>
                    <a:pt x="133" y="477"/>
                  </a:lnTo>
                  <a:lnTo>
                    <a:pt x="110" y="465"/>
                  </a:lnTo>
                  <a:lnTo>
                    <a:pt x="80" y="462"/>
                  </a:lnTo>
                  <a:lnTo>
                    <a:pt x="57" y="471"/>
                  </a:lnTo>
                  <a:lnTo>
                    <a:pt x="47" y="507"/>
                  </a:lnTo>
                  <a:lnTo>
                    <a:pt x="50" y="514"/>
                  </a:lnTo>
                  <a:lnTo>
                    <a:pt x="57" y="514"/>
                  </a:lnTo>
                  <a:lnTo>
                    <a:pt x="66" y="520"/>
                  </a:lnTo>
                  <a:lnTo>
                    <a:pt x="73" y="541"/>
                  </a:lnTo>
                  <a:lnTo>
                    <a:pt x="53" y="592"/>
                  </a:lnTo>
                  <a:lnTo>
                    <a:pt x="44" y="598"/>
                  </a:lnTo>
                  <a:lnTo>
                    <a:pt x="33" y="595"/>
                  </a:lnTo>
                  <a:lnTo>
                    <a:pt x="10" y="601"/>
                  </a:lnTo>
                  <a:lnTo>
                    <a:pt x="0" y="61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31" name="Freeform 113"/>
            <p:cNvSpPr>
              <a:spLocks noChangeAspect="1"/>
            </p:cNvSpPr>
            <p:nvPr/>
          </p:nvSpPr>
          <p:spPr bwMode="auto">
            <a:xfrm>
              <a:off x="7553" y="4479"/>
              <a:ext cx="1331" cy="619"/>
            </a:xfrm>
            <a:custGeom>
              <a:avLst/>
              <a:gdLst>
                <a:gd name="T0" fmla="*/ 267 w 1331"/>
                <a:gd name="T1" fmla="*/ 601 h 619"/>
                <a:gd name="T2" fmla="*/ 260 w 1331"/>
                <a:gd name="T3" fmla="*/ 568 h 619"/>
                <a:gd name="T4" fmla="*/ 300 w 1331"/>
                <a:gd name="T5" fmla="*/ 571 h 619"/>
                <a:gd name="T6" fmla="*/ 1068 w 1331"/>
                <a:gd name="T7" fmla="*/ 499 h 619"/>
                <a:gd name="T8" fmla="*/ 1145 w 1331"/>
                <a:gd name="T9" fmla="*/ 462 h 619"/>
                <a:gd name="T10" fmla="*/ 1188 w 1331"/>
                <a:gd name="T11" fmla="*/ 423 h 619"/>
                <a:gd name="T12" fmla="*/ 1195 w 1331"/>
                <a:gd name="T13" fmla="*/ 402 h 619"/>
                <a:gd name="T14" fmla="*/ 1215 w 1331"/>
                <a:gd name="T15" fmla="*/ 375 h 619"/>
                <a:gd name="T16" fmla="*/ 1325 w 1331"/>
                <a:gd name="T17" fmla="*/ 287 h 619"/>
                <a:gd name="T18" fmla="*/ 1318 w 1331"/>
                <a:gd name="T19" fmla="*/ 272 h 619"/>
                <a:gd name="T20" fmla="*/ 1301 w 1331"/>
                <a:gd name="T21" fmla="*/ 260 h 619"/>
                <a:gd name="T22" fmla="*/ 1277 w 1331"/>
                <a:gd name="T23" fmla="*/ 248 h 619"/>
                <a:gd name="T24" fmla="*/ 1265 w 1331"/>
                <a:gd name="T25" fmla="*/ 245 h 619"/>
                <a:gd name="T26" fmla="*/ 1205 w 1331"/>
                <a:gd name="T27" fmla="*/ 172 h 619"/>
                <a:gd name="T28" fmla="*/ 1201 w 1331"/>
                <a:gd name="T29" fmla="*/ 145 h 619"/>
                <a:gd name="T30" fmla="*/ 1198 w 1331"/>
                <a:gd name="T31" fmla="*/ 100 h 619"/>
                <a:gd name="T32" fmla="*/ 1172 w 1331"/>
                <a:gd name="T33" fmla="*/ 81 h 619"/>
                <a:gd name="T34" fmla="*/ 1131 w 1331"/>
                <a:gd name="T35" fmla="*/ 51 h 619"/>
                <a:gd name="T36" fmla="*/ 1101 w 1331"/>
                <a:gd name="T37" fmla="*/ 55 h 619"/>
                <a:gd name="T38" fmla="*/ 1081 w 1331"/>
                <a:gd name="T39" fmla="*/ 70 h 619"/>
                <a:gd name="T40" fmla="*/ 1051 w 1331"/>
                <a:gd name="T41" fmla="*/ 78 h 619"/>
                <a:gd name="T42" fmla="*/ 1008 w 1331"/>
                <a:gd name="T43" fmla="*/ 70 h 619"/>
                <a:gd name="T44" fmla="*/ 955 w 1331"/>
                <a:gd name="T45" fmla="*/ 60 h 619"/>
                <a:gd name="T46" fmla="*/ 894 w 1331"/>
                <a:gd name="T47" fmla="*/ 55 h 619"/>
                <a:gd name="T48" fmla="*/ 841 w 1331"/>
                <a:gd name="T49" fmla="*/ 0 h 619"/>
                <a:gd name="T50" fmla="*/ 814 w 1331"/>
                <a:gd name="T51" fmla="*/ 12 h 619"/>
                <a:gd name="T52" fmla="*/ 781 w 1331"/>
                <a:gd name="T53" fmla="*/ 3 h 619"/>
                <a:gd name="T54" fmla="*/ 774 w 1331"/>
                <a:gd name="T55" fmla="*/ 30 h 619"/>
                <a:gd name="T56" fmla="*/ 777 w 1331"/>
                <a:gd name="T57" fmla="*/ 78 h 619"/>
                <a:gd name="T58" fmla="*/ 734 w 1331"/>
                <a:gd name="T59" fmla="*/ 100 h 619"/>
                <a:gd name="T60" fmla="*/ 688 w 1331"/>
                <a:gd name="T61" fmla="*/ 103 h 619"/>
                <a:gd name="T62" fmla="*/ 614 w 1331"/>
                <a:gd name="T63" fmla="*/ 221 h 619"/>
                <a:gd name="T64" fmla="*/ 560 w 1331"/>
                <a:gd name="T65" fmla="*/ 257 h 619"/>
                <a:gd name="T66" fmla="*/ 527 w 1331"/>
                <a:gd name="T67" fmla="*/ 235 h 619"/>
                <a:gd name="T68" fmla="*/ 501 w 1331"/>
                <a:gd name="T69" fmla="*/ 290 h 619"/>
                <a:gd name="T70" fmla="*/ 467 w 1331"/>
                <a:gd name="T71" fmla="*/ 290 h 619"/>
                <a:gd name="T72" fmla="*/ 428 w 1331"/>
                <a:gd name="T73" fmla="*/ 287 h 619"/>
                <a:gd name="T74" fmla="*/ 404 w 1331"/>
                <a:gd name="T75" fmla="*/ 320 h 619"/>
                <a:gd name="T76" fmla="*/ 347 w 1331"/>
                <a:gd name="T77" fmla="*/ 293 h 619"/>
                <a:gd name="T78" fmla="*/ 271 w 1331"/>
                <a:gd name="T79" fmla="*/ 305 h 619"/>
                <a:gd name="T80" fmla="*/ 267 w 1331"/>
                <a:gd name="T81" fmla="*/ 327 h 619"/>
                <a:gd name="T82" fmla="*/ 237 w 1331"/>
                <a:gd name="T83" fmla="*/ 330 h 619"/>
                <a:gd name="T84" fmla="*/ 234 w 1331"/>
                <a:gd name="T85" fmla="*/ 342 h 619"/>
                <a:gd name="T86" fmla="*/ 223 w 1331"/>
                <a:gd name="T87" fmla="*/ 363 h 619"/>
                <a:gd name="T88" fmla="*/ 240 w 1331"/>
                <a:gd name="T89" fmla="*/ 390 h 619"/>
                <a:gd name="T90" fmla="*/ 184 w 1331"/>
                <a:gd name="T91" fmla="*/ 410 h 619"/>
                <a:gd name="T92" fmla="*/ 170 w 1331"/>
                <a:gd name="T93" fmla="*/ 442 h 619"/>
                <a:gd name="T94" fmla="*/ 153 w 1331"/>
                <a:gd name="T95" fmla="*/ 492 h 619"/>
                <a:gd name="T96" fmla="*/ 110 w 1331"/>
                <a:gd name="T97" fmla="*/ 465 h 619"/>
                <a:gd name="T98" fmla="*/ 57 w 1331"/>
                <a:gd name="T99" fmla="*/ 471 h 619"/>
                <a:gd name="T100" fmla="*/ 50 w 1331"/>
                <a:gd name="T101" fmla="*/ 514 h 619"/>
                <a:gd name="T102" fmla="*/ 66 w 1331"/>
                <a:gd name="T103" fmla="*/ 520 h 619"/>
                <a:gd name="T104" fmla="*/ 53 w 1331"/>
                <a:gd name="T105" fmla="*/ 592 h 619"/>
                <a:gd name="T106" fmla="*/ 33 w 1331"/>
                <a:gd name="T107" fmla="*/ 595 h 619"/>
                <a:gd name="T108" fmla="*/ 0 w 1331"/>
                <a:gd name="T109" fmla="*/ 619 h 61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331"/>
                <a:gd name="T166" fmla="*/ 0 h 619"/>
                <a:gd name="T167" fmla="*/ 1331 w 1331"/>
                <a:gd name="T168" fmla="*/ 619 h 61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331" h="619">
                  <a:moveTo>
                    <a:pt x="0" y="619"/>
                  </a:moveTo>
                  <a:lnTo>
                    <a:pt x="267" y="601"/>
                  </a:lnTo>
                  <a:lnTo>
                    <a:pt x="267" y="580"/>
                  </a:lnTo>
                  <a:lnTo>
                    <a:pt x="260" y="568"/>
                  </a:lnTo>
                  <a:lnTo>
                    <a:pt x="290" y="566"/>
                  </a:lnTo>
                  <a:lnTo>
                    <a:pt x="300" y="571"/>
                  </a:lnTo>
                  <a:lnTo>
                    <a:pt x="1054" y="510"/>
                  </a:lnTo>
                  <a:lnTo>
                    <a:pt x="1068" y="499"/>
                  </a:lnTo>
                  <a:lnTo>
                    <a:pt x="1081" y="490"/>
                  </a:lnTo>
                  <a:lnTo>
                    <a:pt x="1145" y="462"/>
                  </a:lnTo>
                  <a:lnTo>
                    <a:pt x="1155" y="447"/>
                  </a:lnTo>
                  <a:lnTo>
                    <a:pt x="1188" y="423"/>
                  </a:lnTo>
                  <a:lnTo>
                    <a:pt x="1192" y="408"/>
                  </a:lnTo>
                  <a:lnTo>
                    <a:pt x="1195" y="402"/>
                  </a:lnTo>
                  <a:lnTo>
                    <a:pt x="1215" y="393"/>
                  </a:lnTo>
                  <a:lnTo>
                    <a:pt x="1215" y="375"/>
                  </a:lnTo>
                  <a:lnTo>
                    <a:pt x="1235" y="359"/>
                  </a:lnTo>
                  <a:lnTo>
                    <a:pt x="1325" y="287"/>
                  </a:lnTo>
                  <a:lnTo>
                    <a:pt x="1331" y="272"/>
                  </a:lnTo>
                  <a:lnTo>
                    <a:pt x="1318" y="272"/>
                  </a:lnTo>
                  <a:lnTo>
                    <a:pt x="1309" y="263"/>
                  </a:lnTo>
                  <a:lnTo>
                    <a:pt x="1301" y="260"/>
                  </a:lnTo>
                  <a:lnTo>
                    <a:pt x="1298" y="257"/>
                  </a:lnTo>
                  <a:lnTo>
                    <a:pt x="1277" y="248"/>
                  </a:lnTo>
                  <a:lnTo>
                    <a:pt x="1272" y="251"/>
                  </a:lnTo>
                  <a:lnTo>
                    <a:pt x="1265" y="245"/>
                  </a:lnTo>
                  <a:lnTo>
                    <a:pt x="1242" y="215"/>
                  </a:lnTo>
                  <a:lnTo>
                    <a:pt x="1205" y="172"/>
                  </a:lnTo>
                  <a:lnTo>
                    <a:pt x="1201" y="157"/>
                  </a:lnTo>
                  <a:lnTo>
                    <a:pt x="1201" y="145"/>
                  </a:lnTo>
                  <a:lnTo>
                    <a:pt x="1201" y="126"/>
                  </a:lnTo>
                  <a:lnTo>
                    <a:pt x="1198" y="100"/>
                  </a:lnTo>
                  <a:lnTo>
                    <a:pt x="1188" y="94"/>
                  </a:lnTo>
                  <a:lnTo>
                    <a:pt x="1172" y="81"/>
                  </a:lnTo>
                  <a:lnTo>
                    <a:pt x="1148" y="76"/>
                  </a:lnTo>
                  <a:lnTo>
                    <a:pt x="1131" y="51"/>
                  </a:lnTo>
                  <a:lnTo>
                    <a:pt x="1125" y="39"/>
                  </a:lnTo>
                  <a:lnTo>
                    <a:pt x="1101" y="55"/>
                  </a:lnTo>
                  <a:lnTo>
                    <a:pt x="1099" y="63"/>
                  </a:lnTo>
                  <a:lnTo>
                    <a:pt x="1081" y="70"/>
                  </a:lnTo>
                  <a:lnTo>
                    <a:pt x="1078" y="76"/>
                  </a:lnTo>
                  <a:lnTo>
                    <a:pt x="1051" y="78"/>
                  </a:lnTo>
                  <a:lnTo>
                    <a:pt x="1021" y="63"/>
                  </a:lnTo>
                  <a:lnTo>
                    <a:pt x="1008" y="70"/>
                  </a:lnTo>
                  <a:lnTo>
                    <a:pt x="995" y="84"/>
                  </a:lnTo>
                  <a:lnTo>
                    <a:pt x="955" y="60"/>
                  </a:lnTo>
                  <a:lnTo>
                    <a:pt x="921" y="63"/>
                  </a:lnTo>
                  <a:lnTo>
                    <a:pt x="894" y="55"/>
                  </a:lnTo>
                  <a:lnTo>
                    <a:pt x="878" y="24"/>
                  </a:lnTo>
                  <a:lnTo>
                    <a:pt x="841" y="0"/>
                  </a:lnTo>
                  <a:lnTo>
                    <a:pt x="824" y="12"/>
                  </a:lnTo>
                  <a:lnTo>
                    <a:pt x="814" y="12"/>
                  </a:lnTo>
                  <a:lnTo>
                    <a:pt x="797" y="3"/>
                  </a:lnTo>
                  <a:lnTo>
                    <a:pt x="781" y="3"/>
                  </a:lnTo>
                  <a:lnTo>
                    <a:pt x="774" y="18"/>
                  </a:lnTo>
                  <a:lnTo>
                    <a:pt x="774" y="30"/>
                  </a:lnTo>
                  <a:lnTo>
                    <a:pt x="785" y="63"/>
                  </a:lnTo>
                  <a:lnTo>
                    <a:pt x="777" y="78"/>
                  </a:lnTo>
                  <a:lnTo>
                    <a:pt x="758" y="81"/>
                  </a:lnTo>
                  <a:lnTo>
                    <a:pt x="734" y="100"/>
                  </a:lnTo>
                  <a:lnTo>
                    <a:pt x="704" y="97"/>
                  </a:lnTo>
                  <a:lnTo>
                    <a:pt x="688" y="103"/>
                  </a:lnTo>
                  <a:lnTo>
                    <a:pt x="688" y="133"/>
                  </a:lnTo>
                  <a:lnTo>
                    <a:pt x="614" y="221"/>
                  </a:lnTo>
                  <a:lnTo>
                    <a:pt x="604" y="257"/>
                  </a:lnTo>
                  <a:lnTo>
                    <a:pt x="560" y="257"/>
                  </a:lnTo>
                  <a:lnTo>
                    <a:pt x="540" y="235"/>
                  </a:lnTo>
                  <a:lnTo>
                    <a:pt x="527" y="235"/>
                  </a:lnTo>
                  <a:lnTo>
                    <a:pt x="514" y="248"/>
                  </a:lnTo>
                  <a:lnTo>
                    <a:pt x="501" y="290"/>
                  </a:lnTo>
                  <a:lnTo>
                    <a:pt x="487" y="302"/>
                  </a:lnTo>
                  <a:lnTo>
                    <a:pt x="467" y="290"/>
                  </a:lnTo>
                  <a:lnTo>
                    <a:pt x="457" y="275"/>
                  </a:lnTo>
                  <a:lnTo>
                    <a:pt x="428" y="287"/>
                  </a:lnTo>
                  <a:lnTo>
                    <a:pt x="417" y="317"/>
                  </a:lnTo>
                  <a:lnTo>
                    <a:pt x="404" y="320"/>
                  </a:lnTo>
                  <a:lnTo>
                    <a:pt x="401" y="315"/>
                  </a:lnTo>
                  <a:lnTo>
                    <a:pt x="347" y="293"/>
                  </a:lnTo>
                  <a:lnTo>
                    <a:pt x="303" y="309"/>
                  </a:lnTo>
                  <a:lnTo>
                    <a:pt x="271" y="305"/>
                  </a:lnTo>
                  <a:lnTo>
                    <a:pt x="264" y="323"/>
                  </a:lnTo>
                  <a:lnTo>
                    <a:pt x="267" y="327"/>
                  </a:lnTo>
                  <a:lnTo>
                    <a:pt x="251" y="333"/>
                  </a:lnTo>
                  <a:lnTo>
                    <a:pt x="237" y="330"/>
                  </a:lnTo>
                  <a:lnTo>
                    <a:pt x="240" y="333"/>
                  </a:lnTo>
                  <a:lnTo>
                    <a:pt x="234" y="342"/>
                  </a:lnTo>
                  <a:lnTo>
                    <a:pt x="227" y="359"/>
                  </a:lnTo>
                  <a:lnTo>
                    <a:pt x="223" y="363"/>
                  </a:lnTo>
                  <a:lnTo>
                    <a:pt x="223" y="372"/>
                  </a:lnTo>
                  <a:lnTo>
                    <a:pt x="240" y="390"/>
                  </a:lnTo>
                  <a:lnTo>
                    <a:pt x="237" y="396"/>
                  </a:lnTo>
                  <a:lnTo>
                    <a:pt x="184" y="410"/>
                  </a:lnTo>
                  <a:lnTo>
                    <a:pt x="167" y="417"/>
                  </a:lnTo>
                  <a:lnTo>
                    <a:pt x="170" y="442"/>
                  </a:lnTo>
                  <a:lnTo>
                    <a:pt x="180" y="481"/>
                  </a:lnTo>
                  <a:lnTo>
                    <a:pt x="153" y="492"/>
                  </a:lnTo>
                  <a:lnTo>
                    <a:pt x="133" y="477"/>
                  </a:lnTo>
                  <a:lnTo>
                    <a:pt x="110" y="465"/>
                  </a:lnTo>
                  <a:lnTo>
                    <a:pt x="80" y="462"/>
                  </a:lnTo>
                  <a:lnTo>
                    <a:pt x="57" y="471"/>
                  </a:lnTo>
                  <a:lnTo>
                    <a:pt x="47" y="507"/>
                  </a:lnTo>
                  <a:lnTo>
                    <a:pt x="50" y="514"/>
                  </a:lnTo>
                  <a:lnTo>
                    <a:pt x="57" y="514"/>
                  </a:lnTo>
                  <a:lnTo>
                    <a:pt x="66" y="520"/>
                  </a:lnTo>
                  <a:lnTo>
                    <a:pt x="73" y="541"/>
                  </a:lnTo>
                  <a:lnTo>
                    <a:pt x="53" y="592"/>
                  </a:lnTo>
                  <a:lnTo>
                    <a:pt x="44" y="598"/>
                  </a:lnTo>
                  <a:lnTo>
                    <a:pt x="33" y="595"/>
                  </a:lnTo>
                  <a:lnTo>
                    <a:pt x="10" y="601"/>
                  </a:lnTo>
                  <a:lnTo>
                    <a:pt x="0" y="619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32" name="Freeform 114"/>
            <p:cNvSpPr>
              <a:spLocks noChangeAspect="1"/>
            </p:cNvSpPr>
            <p:nvPr/>
          </p:nvSpPr>
          <p:spPr bwMode="auto">
            <a:xfrm>
              <a:off x="7432" y="4946"/>
              <a:ext cx="1489" cy="468"/>
            </a:xfrm>
            <a:custGeom>
              <a:avLst/>
              <a:gdLst>
                <a:gd name="T0" fmla="*/ 1489 w 1489"/>
                <a:gd name="T1" fmla="*/ 0 h 468"/>
                <a:gd name="T2" fmla="*/ 1187 w 1489"/>
                <a:gd name="T3" fmla="*/ 33 h 468"/>
                <a:gd name="T4" fmla="*/ 1173 w 1489"/>
                <a:gd name="T5" fmla="*/ 45 h 468"/>
                <a:gd name="T6" fmla="*/ 420 w 1489"/>
                <a:gd name="T7" fmla="*/ 105 h 468"/>
                <a:gd name="T8" fmla="*/ 410 w 1489"/>
                <a:gd name="T9" fmla="*/ 99 h 468"/>
                <a:gd name="T10" fmla="*/ 380 w 1489"/>
                <a:gd name="T11" fmla="*/ 102 h 468"/>
                <a:gd name="T12" fmla="*/ 387 w 1489"/>
                <a:gd name="T13" fmla="*/ 114 h 468"/>
                <a:gd name="T14" fmla="*/ 387 w 1489"/>
                <a:gd name="T15" fmla="*/ 135 h 468"/>
                <a:gd name="T16" fmla="*/ 120 w 1489"/>
                <a:gd name="T17" fmla="*/ 152 h 468"/>
                <a:gd name="T18" fmla="*/ 107 w 1489"/>
                <a:gd name="T19" fmla="*/ 183 h 468"/>
                <a:gd name="T20" fmla="*/ 97 w 1489"/>
                <a:gd name="T21" fmla="*/ 215 h 468"/>
                <a:gd name="T22" fmla="*/ 100 w 1489"/>
                <a:gd name="T23" fmla="*/ 228 h 468"/>
                <a:gd name="T24" fmla="*/ 90 w 1489"/>
                <a:gd name="T25" fmla="*/ 258 h 468"/>
                <a:gd name="T26" fmla="*/ 87 w 1489"/>
                <a:gd name="T27" fmla="*/ 267 h 468"/>
                <a:gd name="T28" fmla="*/ 90 w 1489"/>
                <a:gd name="T29" fmla="*/ 279 h 468"/>
                <a:gd name="T30" fmla="*/ 80 w 1489"/>
                <a:gd name="T31" fmla="*/ 296 h 468"/>
                <a:gd name="T32" fmla="*/ 57 w 1489"/>
                <a:gd name="T33" fmla="*/ 318 h 468"/>
                <a:gd name="T34" fmla="*/ 50 w 1489"/>
                <a:gd name="T35" fmla="*/ 360 h 468"/>
                <a:gd name="T36" fmla="*/ 24 w 1489"/>
                <a:gd name="T37" fmla="*/ 387 h 468"/>
                <a:gd name="T38" fmla="*/ 30 w 1489"/>
                <a:gd name="T39" fmla="*/ 411 h 468"/>
                <a:gd name="T40" fmla="*/ 30 w 1489"/>
                <a:gd name="T41" fmla="*/ 450 h 468"/>
                <a:gd name="T42" fmla="*/ 24 w 1489"/>
                <a:gd name="T43" fmla="*/ 450 h 468"/>
                <a:gd name="T44" fmla="*/ 0 w 1489"/>
                <a:gd name="T45" fmla="*/ 468 h 468"/>
                <a:gd name="T46" fmla="*/ 387 w 1489"/>
                <a:gd name="T47" fmla="*/ 444 h 468"/>
                <a:gd name="T48" fmla="*/ 863 w 1489"/>
                <a:gd name="T49" fmla="*/ 408 h 468"/>
                <a:gd name="T50" fmla="*/ 1049 w 1489"/>
                <a:gd name="T51" fmla="*/ 390 h 468"/>
                <a:gd name="T52" fmla="*/ 1053 w 1489"/>
                <a:gd name="T53" fmla="*/ 339 h 468"/>
                <a:gd name="T54" fmla="*/ 1070 w 1489"/>
                <a:gd name="T55" fmla="*/ 342 h 468"/>
                <a:gd name="T56" fmla="*/ 1079 w 1489"/>
                <a:gd name="T57" fmla="*/ 339 h 468"/>
                <a:gd name="T58" fmla="*/ 1093 w 1489"/>
                <a:gd name="T59" fmla="*/ 327 h 468"/>
                <a:gd name="T60" fmla="*/ 1093 w 1489"/>
                <a:gd name="T61" fmla="*/ 315 h 468"/>
                <a:gd name="T62" fmla="*/ 1093 w 1489"/>
                <a:gd name="T63" fmla="*/ 303 h 468"/>
                <a:gd name="T64" fmla="*/ 1097 w 1489"/>
                <a:gd name="T65" fmla="*/ 291 h 468"/>
                <a:gd name="T66" fmla="*/ 1113 w 1489"/>
                <a:gd name="T67" fmla="*/ 276 h 468"/>
                <a:gd name="T68" fmla="*/ 1150 w 1489"/>
                <a:gd name="T69" fmla="*/ 263 h 468"/>
                <a:gd name="T70" fmla="*/ 1193 w 1489"/>
                <a:gd name="T71" fmla="*/ 252 h 468"/>
                <a:gd name="T72" fmla="*/ 1237 w 1489"/>
                <a:gd name="T73" fmla="*/ 219 h 468"/>
                <a:gd name="T74" fmla="*/ 1253 w 1489"/>
                <a:gd name="T75" fmla="*/ 213 h 468"/>
                <a:gd name="T76" fmla="*/ 1279 w 1489"/>
                <a:gd name="T77" fmla="*/ 192 h 468"/>
                <a:gd name="T78" fmla="*/ 1283 w 1489"/>
                <a:gd name="T79" fmla="*/ 171 h 468"/>
                <a:gd name="T80" fmla="*/ 1290 w 1489"/>
                <a:gd name="T81" fmla="*/ 171 h 468"/>
                <a:gd name="T82" fmla="*/ 1299 w 1489"/>
                <a:gd name="T83" fmla="*/ 171 h 468"/>
                <a:gd name="T84" fmla="*/ 1307 w 1489"/>
                <a:gd name="T85" fmla="*/ 162 h 468"/>
                <a:gd name="T86" fmla="*/ 1309 w 1489"/>
                <a:gd name="T87" fmla="*/ 156 h 468"/>
                <a:gd name="T88" fmla="*/ 1325 w 1489"/>
                <a:gd name="T89" fmla="*/ 144 h 468"/>
                <a:gd name="T90" fmla="*/ 1330 w 1489"/>
                <a:gd name="T91" fmla="*/ 144 h 468"/>
                <a:gd name="T92" fmla="*/ 1343 w 1489"/>
                <a:gd name="T93" fmla="*/ 152 h 468"/>
                <a:gd name="T94" fmla="*/ 1356 w 1489"/>
                <a:gd name="T95" fmla="*/ 144 h 468"/>
                <a:gd name="T96" fmla="*/ 1360 w 1489"/>
                <a:gd name="T97" fmla="*/ 137 h 468"/>
                <a:gd name="T98" fmla="*/ 1380 w 1489"/>
                <a:gd name="T99" fmla="*/ 123 h 468"/>
                <a:gd name="T100" fmla="*/ 1396 w 1489"/>
                <a:gd name="T101" fmla="*/ 117 h 468"/>
                <a:gd name="T102" fmla="*/ 1426 w 1489"/>
                <a:gd name="T103" fmla="*/ 114 h 468"/>
                <a:gd name="T104" fmla="*/ 1456 w 1489"/>
                <a:gd name="T105" fmla="*/ 69 h 468"/>
                <a:gd name="T106" fmla="*/ 1483 w 1489"/>
                <a:gd name="T107" fmla="*/ 55 h 468"/>
                <a:gd name="T108" fmla="*/ 1483 w 1489"/>
                <a:gd name="T109" fmla="*/ 41 h 468"/>
                <a:gd name="T110" fmla="*/ 1489 w 1489"/>
                <a:gd name="T111" fmla="*/ 30 h 468"/>
                <a:gd name="T112" fmla="*/ 1483 w 1489"/>
                <a:gd name="T113" fmla="*/ 15 h 468"/>
                <a:gd name="T114" fmla="*/ 1489 w 1489"/>
                <a:gd name="T115" fmla="*/ 0 h 4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9"/>
                <a:gd name="T175" fmla="*/ 0 h 468"/>
                <a:gd name="T176" fmla="*/ 1489 w 1489"/>
                <a:gd name="T177" fmla="*/ 468 h 4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9" h="468">
                  <a:moveTo>
                    <a:pt x="1489" y="0"/>
                  </a:moveTo>
                  <a:lnTo>
                    <a:pt x="1187" y="33"/>
                  </a:lnTo>
                  <a:lnTo>
                    <a:pt x="1173" y="45"/>
                  </a:lnTo>
                  <a:lnTo>
                    <a:pt x="420" y="105"/>
                  </a:lnTo>
                  <a:lnTo>
                    <a:pt x="410" y="99"/>
                  </a:lnTo>
                  <a:lnTo>
                    <a:pt x="380" y="102"/>
                  </a:lnTo>
                  <a:lnTo>
                    <a:pt x="387" y="114"/>
                  </a:lnTo>
                  <a:lnTo>
                    <a:pt x="387" y="135"/>
                  </a:lnTo>
                  <a:lnTo>
                    <a:pt x="120" y="152"/>
                  </a:lnTo>
                  <a:lnTo>
                    <a:pt x="107" y="183"/>
                  </a:lnTo>
                  <a:lnTo>
                    <a:pt x="97" y="215"/>
                  </a:lnTo>
                  <a:lnTo>
                    <a:pt x="100" y="228"/>
                  </a:lnTo>
                  <a:lnTo>
                    <a:pt x="90" y="258"/>
                  </a:lnTo>
                  <a:lnTo>
                    <a:pt x="87" y="267"/>
                  </a:lnTo>
                  <a:lnTo>
                    <a:pt x="90" y="279"/>
                  </a:lnTo>
                  <a:lnTo>
                    <a:pt x="80" y="296"/>
                  </a:lnTo>
                  <a:lnTo>
                    <a:pt x="57" y="318"/>
                  </a:lnTo>
                  <a:lnTo>
                    <a:pt x="50" y="360"/>
                  </a:lnTo>
                  <a:lnTo>
                    <a:pt x="24" y="387"/>
                  </a:lnTo>
                  <a:lnTo>
                    <a:pt x="30" y="411"/>
                  </a:lnTo>
                  <a:lnTo>
                    <a:pt x="30" y="450"/>
                  </a:lnTo>
                  <a:lnTo>
                    <a:pt x="24" y="450"/>
                  </a:lnTo>
                  <a:lnTo>
                    <a:pt x="0" y="468"/>
                  </a:lnTo>
                  <a:lnTo>
                    <a:pt x="387" y="444"/>
                  </a:lnTo>
                  <a:lnTo>
                    <a:pt x="863" y="408"/>
                  </a:lnTo>
                  <a:lnTo>
                    <a:pt x="1049" y="390"/>
                  </a:lnTo>
                  <a:lnTo>
                    <a:pt x="1053" y="339"/>
                  </a:lnTo>
                  <a:lnTo>
                    <a:pt x="1070" y="342"/>
                  </a:lnTo>
                  <a:lnTo>
                    <a:pt x="1079" y="339"/>
                  </a:lnTo>
                  <a:lnTo>
                    <a:pt x="1093" y="327"/>
                  </a:lnTo>
                  <a:lnTo>
                    <a:pt x="1093" y="315"/>
                  </a:lnTo>
                  <a:lnTo>
                    <a:pt x="1093" y="303"/>
                  </a:lnTo>
                  <a:lnTo>
                    <a:pt x="1097" y="291"/>
                  </a:lnTo>
                  <a:lnTo>
                    <a:pt x="1113" y="276"/>
                  </a:lnTo>
                  <a:lnTo>
                    <a:pt x="1150" y="263"/>
                  </a:lnTo>
                  <a:lnTo>
                    <a:pt x="1193" y="252"/>
                  </a:lnTo>
                  <a:lnTo>
                    <a:pt x="1237" y="219"/>
                  </a:lnTo>
                  <a:lnTo>
                    <a:pt x="1253" y="213"/>
                  </a:lnTo>
                  <a:lnTo>
                    <a:pt x="1279" y="192"/>
                  </a:lnTo>
                  <a:lnTo>
                    <a:pt x="1283" y="171"/>
                  </a:lnTo>
                  <a:lnTo>
                    <a:pt x="1290" y="171"/>
                  </a:lnTo>
                  <a:lnTo>
                    <a:pt x="1299" y="171"/>
                  </a:lnTo>
                  <a:lnTo>
                    <a:pt x="1307" y="162"/>
                  </a:lnTo>
                  <a:lnTo>
                    <a:pt x="1309" y="156"/>
                  </a:lnTo>
                  <a:lnTo>
                    <a:pt x="1325" y="144"/>
                  </a:lnTo>
                  <a:lnTo>
                    <a:pt x="1330" y="144"/>
                  </a:lnTo>
                  <a:lnTo>
                    <a:pt x="1343" y="152"/>
                  </a:lnTo>
                  <a:lnTo>
                    <a:pt x="1356" y="144"/>
                  </a:lnTo>
                  <a:lnTo>
                    <a:pt x="1360" y="137"/>
                  </a:lnTo>
                  <a:lnTo>
                    <a:pt x="1380" y="123"/>
                  </a:lnTo>
                  <a:lnTo>
                    <a:pt x="1396" y="117"/>
                  </a:lnTo>
                  <a:lnTo>
                    <a:pt x="1426" y="114"/>
                  </a:lnTo>
                  <a:lnTo>
                    <a:pt x="1456" y="69"/>
                  </a:lnTo>
                  <a:lnTo>
                    <a:pt x="1483" y="55"/>
                  </a:lnTo>
                  <a:lnTo>
                    <a:pt x="1483" y="41"/>
                  </a:lnTo>
                  <a:lnTo>
                    <a:pt x="1489" y="30"/>
                  </a:lnTo>
                  <a:lnTo>
                    <a:pt x="1483" y="15"/>
                  </a:lnTo>
                  <a:lnTo>
                    <a:pt x="1489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33" name="Freeform 115"/>
            <p:cNvSpPr>
              <a:spLocks noChangeAspect="1"/>
            </p:cNvSpPr>
            <p:nvPr/>
          </p:nvSpPr>
          <p:spPr bwMode="auto">
            <a:xfrm>
              <a:off x="7432" y="4948"/>
              <a:ext cx="1489" cy="466"/>
            </a:xfrm>
            <a:custGeom>
              <a:avLst/>
              <a:gdLst>
                <a:gd name="T0" fmla="*/ 1489 w 1489"/>
                <a:gd name="T1" fmla="*/ 0 h 466"/>
                <a:gd name="T2" fmla="*/ 1187 w 1489"/>
                <a:gd name="T3" fmla="*/ 33 h 466"/>
                <a:gd name="T4" fmla="*/ 1173 w 1489"/>
                <a:gd name="T5" fmla="*/ 44 h 466"/>
                <a:gd name="T6" fmla="*/ 419 w 1489"/>
                <a:gd name="T7" fmla="*/ 104 h 466"/>
                <a:gd name="T8" fmla="*/ 410 w 1489"/>
                <a:gd name="T9" fmla="*/ 98 h 466"/>
                <a:gd name="T10" fmla="*/ 380 w 1489"/>
                <a:gd name="T11" fmla="*/ 101 h 466"/>
                <a:gd name="T12" fmla="*/ 387 w 1489"/>
                <a:gd name="T13" fmla="*/ 113 h 466"/>
                <a:gd name="T14" fmla="*/ 387 w 1489"/>
                <a:gd name="T15" fmla="*/ 134 h 466"/>
                <a:gd name="T16" fmla="*/ 120 w 1489"/>
                <a:gd name="T17" fmla="*/ 151 h 466"/>
                <a:gd name="T18" fmla="*/ 106 w 1489"/>
                <a:gd name="T19" fmla="*/ 183 h 466"/>
                <a:gd name="T20" fmla="*/ 97 w 1489"/>
                <a:gd name="T21" fmla="*/ 215 h 466"/>
                <a:gd name="T22" fmla="*/ 100 w 1489"/>
                <a:gd name="T23" fmla="*/ 227 h 466"/>
                <a:gd name="T24" fmla="*/ 89 w 1489"/>
                <a:gd name="T25" fmla="*/ 257 h 466"/>
                <a:gd name="T26" fmla="*/ 87 w 1489"/>
                <a:gd name="T27" fmla="*/ 266 h 466"/>
                <a:gd name="T28" fmla="*/ 89 w 1489"/>
                <a:gd name="T29" fmla="*/ 278 h 466"/>
                <a:gd name="T30" fmla="*/ 79 w 1489"/>
                <a:gd name="T31" fmla="*/ 296 h 466"/>
                <a:gd name="T32" fmla="*/ 57 w 1489"/>
                <a:gd name="T33" fmla="*/ 316 h 466"/>
                <a:gd name="T34" fmla="*/ 50 w 1489"/>
                <a:gd name="T35" fmla="*/ 358 h 466"/>
                <a:gd name="T36" fmla="*/ 23 w 1489"/>
                <a:gd name="T37" fmla="*/ 386 h 466"/>
                <a:gd name="T38" fmla="*/ 30 w 1489"/>
                <a:gd name="T39" fmla="*/ 409 h 466"/>
                <a:gd name="T40" fmla="*/ 30 w 1489"/>
                <a:gd name="T41" fmla="*/ 448 h 466"/>
                <a:gd name="T42" fmla="*/ 23 w 1489"/>
                <a:gd name="T43" fmla="*/ 448 h 466"/>
                <a:gd name="T44" fmla="*/ 0 w 1489"/>
                <a:gd name="T45" fmla="*/ 466 h 466"/>
                <a:gd name="T46" fmla="*/ 387 w 1489"/>
                <a:gd name="T47" fmla="*/ 442 h 466"/>
                <a:gd name="T48" fmla="*/ 863 w 1489"/>
                <a:gd name="T49" fmla="*/ 406 h 466"/>
                <a:gd name="T50" fmla="*/ 1050 w 1489"/>
                <a:gd name="T51" fmla="*/ 388 h 466"/>
                <a:gd name="T52" fmla="*/ 1053 w 1489"/>
                <a:gd name="T53" fmla="*/ 338 h 466"/>
                <a:gd name="T54" fmla="*/ 1070 w 1489"/>
                <a:gd name="T55" fmla="*/ 341 h 466"/>
                <a:gd name="T56" fmla="*/ 1080 w 1489"/>
                <a:gd name="T57" fmla="*/ 338 h 466"/>
                <a:gd name="T58" fmla="*/ 1093 w 1489"/>
                <a:gd name="T59" fmla="*/ 325 h 466"/>
                <a:gd name="T60" fmla="*/ 1093 w 1489"/>
                <a:gd name="T61" fmla="*/ 314 h 466"/>
                <a:gd name="T62" fmla="*/ 1093 w 1489"/>
                <a:gd name="T63" fmla="*/ 301 h 466"/>
                <a:gd name="T64" fmla="*/ 1097 w 1489"/>
                <a:gd name="T65" fmla="*/ 290 h 466"/>
                <a:gd name="T66" fmla="*/ 1114 w 1489"/>
                <a:gd name="T67" fmla="*/ 275 h 466"/>
                <a:gd name="T68" fmla="*/ 1150 w 1489"/>
                <a:gd name="T69" fmla="*/ 263 h 466"/>
                <a:gd name="T70" fmla="*/ 1193 w 1489"/>
                <a:gd name="T71" fmla="*/ 251 h 466"/>
                <a:gd name="T72" fmla="*/ 1236 w 1489"/>
                <a:gd name="T73" fmla="*/ 218 h 466"/>
                <a:gd name="T74" fmla="*/ 1253 w 1489"/>
                <a:gd name="T75" fmla="*/ 212 h 466"/>
                <a:gd name="T76" fmla="*/ 1280 w 1489"/>
                <a:gd name="T77" fmla="*/ 191 h 466"/>
                <a:gd name="T78" fmla="*/ 1283 w 1489"/>
                <a:gd name="T79" fmla="*/ 170 h 466"/>
                <a:gd name="T80" fmla="*/ 1290 w 1489"/>
                <a:gd name="T81" fmla="*/ 170 h 466"/>
                <a:gd name="T82" fmla="*/ 1300 w 1489"/>
                <a:gd name="T83" fmla="*/ 170 h 466"/>
                <a:gd name="T84" fmla="*/ 1307 w 1489"/>
                <a:gd name="T85" fmla="*/ 161 h 466"/>
                <a:gd name="T86" fmla="*/ 1310 w 1489"/>
                <a:gd name="T87" fmla="*/ 155 h 466"/>
                <a:gd name="T88" fmla="*/ 1326 w 1489"/>
                <a:gd name="T89" fmla="*/ 143 h 466"/>
                <a:gd name="T90" fmla="*/ 1330 w 1489"/>
                <a:gd name="T91" fmla="*/ 143 h 466"/>
                <a:gd name="T92" fmla="*/ 1343 w 1489"/>
                <a:gd name="T93" fmla="*/ 151 h 466"/>
                <a:gd name="T94" fmla="*/ 1356 w 1489"/>
                <a:gd name="T95" fmla="*/ 143 h 466"/>
                <a:gd name="T96" fmla="*/ 1360 w 1489"/>
                <a:gd name="T97" fmla="*/ 136 h 466"/>
                <a:gd name="T98" fmla="*/ 1380 w 1489"/>
                <a:gd name="T99" fmla="*/ 122 h 466"/>
                <a:gd name="T100" fmla="*/ 1396 w 1489"/>
                <a:gd name="T101" fmla="*/ 117 h 466"/>
                <a:gd name="T102" fmla="*/ 1427 w 1489"/>
                <a:gd name="T103" fmla="*/ 113 h 466"/>
                <a:gd name="T104" fmla="*/ 1457 w 1489"/>
                <a:gd name="T105" fmla="*/ 68 h 466"/>
                <a:gd name="T106" fmla="*/ 1484 w 1489"/>
                <a:gd name="T107" fmla="*/ 53 h 466"/>
                <a:gd name="T108" fmla="*/ 1484 w 1489"/>
                <a:gd name="T109" fmla="*/ 41 h 466"/>
                <a:gd name="T110" fmla="*/ 1489 w 1489"/>
                <a:gd name="T111" fmla="*/ 29 h 466"/>
                <a:gd name="T112" fmla="*/ 1484 w 1489"/>
                <a:gd name="T113" fmla="*/ 15 h 466"/>
                <a:gd name="T114" fmla="*/ 1489 w 1489"/>
                <a:gd name="T115" fmla="*/ 0 h 46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9"/>
                <a:gd name="T175" fmla="*/ 0 h 466"/>
                <a:gd name="T176" fmla="*/ 1489 w 1489"/>
                <a:gd name="T177" fmla="*/ 466 h 46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9" h="466">
                  <a:moveTo>
                    <a:pt x="1489" y="0"/>
                  </a:moveTo>
                  <a:lnTo>
                    <a:pt x="1187" y="33"/>
                  </a:lnTo>
                  <a:lnTo>
                    <a:pt x="1173" y="44"/>
                  </a:lnTo>
                  <a:lnTo>
                    <a:pt x="419" y="104"/>
                  </a:lnTo>
                  <a:lnTo>
                    <a:pt x="410" y="98"/>
                  </a:lnTo>
                  <a:lnTo>
                    <a:pt x="380" y="101"/>
                  </a:lnTo>
                  <a:lnTo>
                    <a:pt x="387" y="113"/>
                  </a:lnTo>
                  <a:lnTo>
                    <a:pt x="387" y="134"/>
                  </a:lnTo>
                  <a:lnTo>
                    <a:pt x="120" y="151"/>
                  </a:lnTo>
                  <a:lnTo>
                    <a:pt x="106" y="183"/>
                  </a:lnTo>
                  <a:lnTo>
                    <a:pt x="97" y="215"/>
                  </a:lnTo>
                  <a:lnTo>
                    <a:pt x="100" y="227"/>
                  </a:lnTo>
                  <a:lnTo>
                    <a:pt x="89" y="257"/>
                  </a:lnTo>
                  <a:lnTo>
                    <a:pt x="87" y="266"/>
                  </a:lnTo>
                  <a:lnTo>
                    <a:pt x="89" y="278"/>
                  </a:lnTo>
                  <a:lnTo>
                    <a:pt x="79" y="296"/>
                  </a:lnTo>
                  <a:lnTo>
                    <a:pt x="57" y="316"/>
                  </a:lnTo>
                  <a:lnTo>
                    <a:pt x="50" y="358"/>
                  </a:lnTo>
                  <a:lnTo>
                    <a:pt x="23" y="386"/>
                  </a:lnTo>
                  <a:lnTo>
                    <a:pt x="30" y="409"/>
                  </a:lnTo>
                  <a:lnTo>
                    <a:pt x="30" y="448"/>
                  </a:lnTo>
                  <a:lnTo>
                    <a:pt x="23" y="448"/>
                  </a:lnTo>
                  <a:lnTo>
                    <a:pt x="0" y="466"/>
                  </a:lnTo>
                  <a:lnTo>
                    <a:pt x="387" y="442"/>
                  </a:lnTo>
                  <a:lnTo>
                    <a:pt x="863" y="406"/>
                  </a:lnTo>
                  <a:lnTo>
                    <a:pt x="1050" y="388"/>
                  </a:lnTo>
                  <a:lnTo>
                    <a:pt x="1053" y="338"/>
                  </a:lnTo>
                  <a:lnTo>
                    <a:pt x="1070" y="341"/>
                  </a:lnTo>
                  <a:lnTo>
                    <a:pt x="1080" y="338"/>
                  </a:lnTo>
                  <a:lnTo>
                    <a:pt x="1093" y="325"/>
                  </a:lnTo>
                  <a:lnTo>
                    <a:pt x="1093" y="314"/>
                  </a:lnTo>
                  <a:lnTo>
                    <a:pt x="1093" y="301"/>
                  </a:lnTo>
                  <a:lnTo>
                    <a:pt x="1097" y="290"/>
                  </a:lnTo>
                  <a:lnTo>
                    <a:pt x="1114" y="275"/>
                  </a:lnTo>
                  <a:lnTo>
                    <a:pt x="1150" y="263"/>
                  </a:lnTo>
                  <a:lnTo>
                    <a:pt x="1193" y="251"/>
                  </a:lnTo>
                  <a:lnTo>
                    <a:pt x="1236" y="218"/>
                  </a:lnTo>
                  <a:lnTo>
                    <a:pt x="1253" y="212"/>
                  </a:lnTo>
                  <a:lnTo>
                    <a:pt x="1280" y="191"/>
                  </a:lnTo>
                  <a:lnTo>
                    <a:pt x="1283" y="170"/>
                  </a:lnTo>
                  <a:lnTo>
                    <a:pt x="1290" y="170"/>
                  </a:lnTo>
                  <a:lnTo>
                    <a:pt x="1300" y="170"/>
                  </a:lnTo>
                  <a:lnTo>
                    <a:pt x="1307" y="161"/>
                  </a:lnTo>
                  <a:lnTo>
                    <a:pt x="1310" y="155"/>
                  </a:lnTo>
                  <a:lnTo>
                    <a:pt x="1326" y="143"/>
                  </a:lnTo>
                  <a:lnTo>
                    <a:pt x="1330" y="143"/>
                  </a:lnTo>
                  <a:lnTo>
                    <a:pt x="1343" y="151"/>
                  </a:lnTo>
                  <a:lnTo>
                    <a:pt x="1356" y="143"/>
                  </a:lnTo>
                  <a:lnTo>
                    <a:pt x="1360" y="136"/>
                  </a:lnTo>
                  <a:lnTo>
                    <a:pt x="1380" y="122"/>
                  </a:lnTo>
                  <a:lnTo>
                    <a:pt x="1396" y="117"/>
                  </a:lnTo>
                  <a:lnTo>
                    <a:pt x="1427" y="113"/>
                  </a:lnTo>
                  <a:lnTo>
                    <a:pt x="1457" y="68"/>
                  </a:lnTo>
                  <a:lnTo>
                    <a:pt x="1484" y="53"/>
                  </a:lnTo>
                  <a:lnTo>
                    <a:pt x="1484" y="41"/>
                  </a:lnTo>
                  <a:lnTo>
                    <a:pt x="1489" y="29"/>
                  </a:lnTo>
                  <a:lnTo>
                    <a:pt x="1484" y="15"/>
                  </a:lnTo>
                  <a:lnTo>
                    <a:pt x="1489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34" name="Freeform 116"/>
            <p:cNvSpPr>
              <a:spLocks noChangeAspect="1"/>
            </p:cNvSpPr>
            <p:nvPr/>
          </p:nvSpPr>
          <p:spPr bwMode="auto">
            <a:xfrm>
              <a:off x="7432" y="4948"/>
              <a:ext cx="1489" cy="466"/>
            </a:xfrm>
            <a:custGeom>
              <a:avLst/>
              <a:gdLst>
                <a:gd name="T0" fmla="*/ 1489 w 1489"/>
                <a:gd name="T1" fmla="*/ 0 h 466"/>
                <a:gd name="T2" fmla="*/ 1187 w 1489"/>
                <a:gd name="T3" fmla="*/ 33 h 466"/>
                <a:gd name="T4" fmla="*/ 1173 w 1489"/>
                <a:gd name="T5" fmla="*/ 44 h 466"/>
                <a:gd name="T6" fmla="*/ 419 w 1489"/>
                <a:gd name="T7" fmla="*/ 104 h 466"/>
                <a:gd name="T8" fmla="*/ 410 w 1489"/>
                <a:gd name="T9" fmla="*/ 98 h 466"/>
                <a:gd name="T10" fmla="*/ 380 w 1489"/>
                <a:gd name="T11" fmla="*/ 101 h 466"/>
                <a:gd name="T12" fmla="*/ 387 w 1489"/>
                <a:gd name="T13" fmla="*/ 113 h 466"/>
                <a:gd name="T14" fmla="*/ 387 w 1489"/>
                <a:gd name="T15" fmla="*/ 134 h 466"/>
                <a:gd name="T16" fmla="*/ 120 w 1489"/>
                <a:gd name="T17" fmla="*/ 151 h 466"/>
                <a:gd name="T18" fmla="*/ 106 w 1489"/>
                <a:gd name="T19" fmla="*/ 183 h 466"/>
                <a:gd name="T20" fmla="*/ 97 w 1489"/>
                <a:gd name="T21" fmla="*/ 215 h 466"/>
                <a:gd name="T22" fmla="*/ 100 w 1489"/>
                <a:gd name="T23" fmla="*/ 227 h 466"/>
                <a:gd name="T24" fmla="*/ 89 w 1489"/>
                <a:gd name="T25" fmla="*/ 257 h 466"/>
                <a:gd name="T26" fmla="*/ 87 w 1489"/>
                <a:gd name="T27" fmla="*/ 266 h 466"/>
                <a:gd name="T28" fmla="*/ 89 w 1489"/>
                <a:gd name="T29" fmla="*/ 278 h 466"/>
                <a:gd name="T30" fmla="*/ 79 w 1489"/>
                <a:gd name="T31" fmla="*/ 296 h 466"/>
                <a:gd name="T32" fmla="*/ 57 w 1489"/>
                <a:gd name="T33" fmla="*/ 316 h 466"/>
                <a:gd name="T34" fmla="*/ 50 w 1489"/>
                <a:gd name="T35" fmla="*/ 358 h 466"/>
                <a:gd name="T36" fmla="*/ 23 w 1489"/>
                <a:gd name="T37" fmla="*/ 386 h 466"/>
                <a:gd name="T38" fmla="*/ 30 w 1489"/>
                <a:gd name="T39" fmla="*/ 409 h 466"/>
                <a:gd name="T40" fmla="*/ 30 w 1489"/>
                <a:gd name="T41" fmla="*/ 448 h 466"/>
                <a:gd name="T42" fmla="*/ 23 w 1489"/>
                <a:gd name="T43" fmla="*/ 448 h 466"/>
                <a:gd name="T44" fmla="*/ 0 w 1489"/>
                <a:gd name="T45" fmla="*/ 466 h 466"/>
                <a:gd name="T46" fmla="*/ 387 w 1489"/>
                <a:gd name="T47" fmla="*/ 442 h 466"/>
                <a:gd name="T48" fmla="*/ 863 w 1489"/>
                <a:gd name="T49" fmla="*/ 406 h 466"/>
                <a:gd name="T50" fmla="*/ 1050 w 1489"/>
                <a:gd name="T51" fmla="*/ 388 h 466"/>
                <a:gd name="T52" fmla="*/ 1053 w 1489"/>
                <a:gd name="T53" fmla="*/ 338 h 466"/>
                <a:gd name="T54" fmla="*/ 1070 w 1489"/>
                <a:gd name="T55" fmla="*/ 341 h 466"/>
                <a:gd name="T56" fmla="*/ 1080 w 1489"/>
                <a:gd name="T57" fmla="*/ 338 h 466"/>
                <a:gd name="T58" fmla="*/ 1093 w 1489"/>
                <a:gd name="T59" fmla="*/ 325 h 466"/>
                <a:gd name="T60" fmla="*/ 1093 w 1489"/>
                <a:gd name="T61" fmla="*/ 314 h 466"/>
                <a:gd name="T62" fmla="*/ 1093 w 1489"/>
                <a:gd name="T63" fmla="*/ 301 h 466"/>
                <a:gd name="T64" fmla="*/ 1097 w 1489"/>
                <a:gd name="T65" fmla="*/ 290 h 466"/>
                <a:gd name="T66" fmla="*/ 1114 w 1489"/>
                <a:gd name="T67" fmla="*/ 275 h 466"/>
                <a:gd name="T68" fmla="*/ 1150 w 1489"/>
                <a:gd name="T69" fmla="*/ 263 h 466"/>
                <a:gd name="T70" fmla="*/ 1193 w 1489"/>
                <a:gd name="T71" fmla="*/ 251 h 466"/>
                <a:gd name="T72" fmla="*/ 1236 w 1489"/>
                <a:gd name="T73" fmla="*/ 218 h 466"/>
                <a:gd name="T74" fmla="*/ 1253 w 1489"/>
                <a:gd name="T75" fmla="*/ 212 h 466"/>
                <a:gd name="T76" fmla="*/ 1280 w 1489"/>
                <a:gd name="T77" fmla="*/ 191 h 466"/>
                <a:gd name="T78" fmla="*/ 1283 w 1489"/>
                <a:gd name="T79" fmla="*/ 170 h 466"/>
                <a:gd name="T80" fmla="*/ 1290 w 1489"/>
                <a:gd name="T81" fmla="*/ 170 h 466"/>
                <a:gd name="T82" fmla="*/ 1300 w 1489"/>
                <a:gd name="T83" fmla="*/ 170 h 466"/>
                <a:gd name="T84" fmla="*/ 1307 w 1489"/>
                <a:gd name="T85" fmla="*/ 161 h 466"/>
                <a:gd name="T86" fmla="*/ 1310 w 1489"/>
                <a:gd name="T87" fmla="*/ 155 h 466"/>
                <a:gd name="T88" fmla="*/ 1326 w 1489"/>
                <a:gd name="T89" fmla="*/ 143 h 466"/>
                <a:gd name="T90" fmla="*/ 1330 w 1489"/>
                <a:gd name="T91" fmla="*/ 143 h 466"/>
                <a:gd name="T92" fmla="*/ 1343 w 1489"/>
                <a:gd name="T93" fmla="*/ 151 h 466"/>
                <a:gd name="T94" fmla="*/ 1356 w 1489"/>
                <a:gd name="T95" fmla="*/ 143 h 466"/>
                <a:gd name="T96" fmla="*/ 1360 w 1489"/>
                <a:gd name="T97" fmla="*/ 136 h 466"/>
                <a:gd name="T98" fmla="*/ 1380 w 1489"/>
                <a:gd name="T99" fmla="*/ 122 h 466"/>
                <a:gd name="T100" fmla="*/ 1396 w 1489"/>
                <a:gd name="T101" fmla="*/ 117 h 466"/>
                <a:gd name="T102" fmla="*/ 1427 w 1489"/>
                <a:gd name="T103" fmla="*/ 113 h 466"/>
                <a:gd name="T104" fmla="*/ 1457 w 1489"/>
                <a:gd name="T105" fmla="*/ 68 h 466"/>
                <a:gd name="T106" fmla="*/ 1484 w 1489"/>
                <a:gd name="T107" fmla="*/ 53 h 466"/>
                <a:gd name="T108" fmla="*/ 1484 w 1489"/>
                <a:gd name="T109" fmla="*/ 41 h 466"/>
                <a:gd name="T110" fmla="*/ 1489 w 1489"/>
                <a:gd name="T111" fmla="*/ 29 h 466"/>
                <a:gd name="T112" fmla="*/ 1484 w 1489"/>
                <a:gd name="T113" fmla="*/ 15 h 466"/>
                <a:gd name="T114" fmla="*/ 1489 w 1489"/>
                <a:gd name="T115" fmla="*/ 0 h 46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9"/>
                <a:gd name="T175" fmla="*/ 0 h 466"/>
                <a:gd name="T176" fmla="*/ 1489 w 1489"/>
                <a:gd name="T177" fmla="*/ 466 h 46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9" h="466">
                  <a:moveTo>
                    <a:pt x="1489" y="0"/>
                  </a:moveTo>
                  <a:lnTo>
                    <a:pt x="1187" y="33"/>
                  </a:lnTo>
                  <a:lnTo>
                    <a:pt x="1173" y="44"/>
                  </a:lnTo>
                  <a:lnTo>
                    <a:pt x="419" y="104"/>
                  </a:lnTo>
                  <a:lnTo>
                    <a:pt x="410" y="98"/>
                  </a:lnTo>
                  <a:lnTo>
                    <a:pt x="380" y="101"/>
                  </a:lnTo>
                  <a:lnTo>
                    <a:pt x="387" y="113"/>
                  </a:lnTo>
                  <a:lnTo>
                    <a:pt x="387" y="134"/>
                  </a:lnTo>
                  <a:lnTo>
                    <a:pt x="120" y="151"/>
                  </a:lnTo>
                  <a:lnTo>
                    <a:pt x="106" y="183"/>
                  </a:lnTo>
                  <a:lnTo>
                    <a:pt x="97" y="215"/>
                  </a:lnTo>
                  <a:lnTo>
                    <a:pt x="100" y="227"/>
                  </a:lnTo>
                  <a:lnTo>
                    <a:pt x="89" y="257"/>
                  </a:lnTo>
                  <a:lnTo>
                    <a:pt x="87" y="266"/>
                  </a:lnTo>
                  <a:lnTo>
                    <a:pt x="89" y="278"/>
                  </a:lnTo>
                  <a:lnTo>
                    <a:pt x="79" y="296"/>
                  </a:lnTo>
                  <a:lnTo>
                    <a:pt x="57" y="316"/>
                  </a:lnTo>
                  <a:lnTo>
                    <a:pt x="50" y="358"/>
                  </a:lnTo>
                  <a:lnTo>
                    <a:pt x="23" y="386"/>
                  </a:lnTo>
                  <a:lnTo>
                    <a:pt x="30" y="409"/>
                  </a:lnTo>
                  <a:lnTo>
                    <a:pt x="30" y="448"/>
                  </a:lnTo>
                  <a:lnTo>
                    <a:pt x="23" y="448"/>
                  </a:lnTo>
                  <a:lnTo>
                    <a:pt x="0" y="466"/>
                  </a:lnTo>
                  <a:lnTo>
                    <a:pt x="387" y="442"/>
                  </a:lnTo>
                  <a:lnTo>
                    <a:pt x="863" y="406"/>
                  </a:lnTo>
                  <a:lnTo>
                    <a:pt x="1050" y="388"/>
                  </a:lnTo>
                  <a:lnTo>
                    <a:pt x="1053" y="338"/>
                  </a:lnTo>
                  <a:lnTo>
                    <a:pt x="1070" y="341"/>
                  </a:lnTo>
                  <a:lnTo>
                    <a:pt x="1080" y="338"/>
                  </a:lnTo>
                  <a:lnTo>
                    <a:pt x="1093" y="325"/>
                  </a:lnTo>
                  <a:lnTo>
                    <a:pt x="1093" y="314"/>
                  </a:lnTo>
                  <a:lnTo>
                    <a:pt x="1093" y="301"/>
                  </a:lnTo>
                  <a:lnTo>
                    <a:pt x="1097" y="290"/>
                  </a:lnTo>
                  <a:lnTo>
                    <a:pt x="1114" y="275"/>
                  </a:lnTo>
                  <a:lnTo>
                    <a:pt x="1150" y="263"/>
                  </a:lnTo>
                  <a:lnTo>
                    <a:pt x="1193" y="251"/>
                  </a:lnTo>
                  <a:lnTo>
                    <a:pt x="1236" y="218"/>
                  </a:lnTo>
                  <a:lnTo>
                    <a:pt x="1253" y="212"/>
                  </a:lnTo>
                  <a:lnTo>
                    <a:pt x="1280" y="191"/>
                  </a:lnTo>
                  <a:lnTo>
                    <a:pt x="1283" y="170"/>
                  </a:lnTo>
                  <a:lnTo>
                    <a:pt x="1290" y="170"/>
                  </a:lnTo>
                  <a:lnTo>
                    <a:pt x="1300" y="170"/>
                  </a:lnTo>
                  <a:lnTo>
                    <a:pt x="1307" y="161"/>
                  </a:lnTo>
                  <a:lnTo>
                    <a:pt x="1310" y="155"/>
                  </a:lnTo>
                  <a:lnTo>
                    <a:pt x="1326" y="143"/>
                  </a:lnTo>
                  <a:lnTo>
                    <a:pt x="1330" y="143"/>
                  </a:lnTo>
                  <a:lnTo>
                    <a:pt x="1343" y="151"/>
                  </a:lnTo>
                  <a:lnTo>
                    <a:pt x="1356" y="143"/>
                  </a:lnTo>
                  <a:lnTo>
                    <a:pt x="1360" y="136"/>
                  </a:lnTo>
                  <a:lnTo>
                    <a:pt x="1380" y="122"/>
                  </a:lnTo>
                  <a:lnTo>
                    <a:pt x="1396" y="117"/>
                  </a:lnTo>
                  <a:lnTo>
                    <a:pt x="1427" y="113"/>
                  </a:lnTo>
                  <a:lnTo>
                    <a:pt x="1457" y="68"/>
                  </a:lnTo>
                  <a:lnTo>
                    <a:pt x="1484" y="53"/>
                  </a:lnTo>
                  <a:lnTo>
                    <a:pt x="1484" y="41"/>
                  </a:lnTo>
                  <a:lnTo>
                    <a:pt x="1489" y="29"/>
                  </a:lnTo>
                  <a:lnTo>
                    <a:pt x="1484" y="15"/>
                  </a:lnTo>
                  <a:lnTo>
                    <a:pt x="1489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35" name="Freeform 117"/>
            <p:cNvSpPr>
              <a:spLocks noChangeAspect="1"/>
            </p:cNvSpPr>
            <p:nvPr/>
          </p:nvSpPr>
          <p:spPr bwMode="auto">
            <a:xfrm>
              <a:off x="7231" y="5393"/>
              <a:ext cx="634" cy="1008"/>
            </a:xfrm>
            <a:custGeom>
              <a:avLst/>
              <a:gdLst>
                <a:gd name="T0" fmla="*/ 588 w 634"/>
                <a:gd name="T1" fmla="*/ 0 h 1008"/>
                <a:gd name="T2" fmla="*/ 203 w 634"/>
                <a:gd name="T3" fmla="*/ 24 h 1008"/>
                <a:gd name="T4" fmla="*/ 203 w 634"/>
                <a:gd name="T5" fmla="*/ 36 h 1008"/>
                <a:gd name="T6" fmla="*/ 166 w 634"/>
                <a:gd name="T7" fmla="*/ 63 h 1008"/>
                <a:gd name="T8" fmla="*/ 153 w 634"/>
                <a:gd name="T9" fmla="*/ 96 h 1008"/>
                <a:gd name="T10" fmla="*/ 156 w 634"/>
                <a:gd name="T11" fmla="*/ 126 h 1008"/>
                <a:gd name="T12" fmla="*/ 153 w 634"/>
                <a:gd name="T13" fmla="*/ 148 h 1008"/>
                <a:gd name="T14" fmla="*/ 119 w 634"/>
                <a:gd name="T15" fmla="*/ 166 h 1008"/>
                <a:gd name="T16" fmla="*/ 97 w 634"/>
                <a:gd name="T17" fmla="*/ 196 h 1008"/>
                <a:gd name="T18" fmla="*/ 86 w 634"/>
                <a:gd name="T19" fmla="*/ 205 h 1008"/>
                <a:gd name="T20" fmla="*/ 86 w 634"/>
                <a:gd name="T21" fmla="*/ 232 h 1008"/>
                <a:gd name="T22" fmla="*/ 69 w 634"/>
                <a:gd name="T23" fmla="*/ 250 h 1008"/>
                <a:gd name="T24" fmla="*/ 69 w 634"/>
                <a:gd name="T25" fmla="*/ 271 h 1008"/>
                <a:gd name="T26" fmla="*/ 56 w 634"/>
                <a:gd name="T27" fmla="*/ 298 h 1008"/>
                <a:gd name="T28" fmla="*/ 40 w 634"/>
                <a:gd name="T29" fmla="*/ 328 h 1008"/>
                <a:gd name="T30" fmla="*/ 46 w 634"/>
                <a:gd name="T31" fmla="*/ 359 h 1008"/>
                <a:gd name="T32" fmla="*/ 64 w 634"/>
                <a:gd name="T33" fmla="*/ 374 h 1008"/>
                <a:gd name="T34" fmla="*/ 67 w 634"/>
                <a:gd name="T35" fmla="*/ 394 h 1008"/>
                <a:gd name="T36" fmla="*/ 73 w 634"/>
                <a:gd name="T37" fmla="*/ 401 h 1008"/>
                <a:gd name="T38" fmla="*/ 73 w 634"/>
                <a:gd name="T39" fmla="*/ 409 h 1008"/>
                <a:gd name="T40" fmla="*/ 64 w 634"/>
                <a:gd name="T41" fmla="*/ 416 h 1008"/>
                <a:gd name="T42" fmla="*/ 56 w 634"/>
                <a:gd name="T43" fmla="*/ 434 h 1008"/>
                <a:gd name="T44" fmla="*/ 60 w 634"/>
                <a:gd name="T45" fmla="*/ 446 h 1008"/>
                <a:gd name="T46" fmla="*/ 56 w 634"/>
                <a:gd name="T47" fmla="*/ 464 h 1008"/>
                <a:gd name="T48" fmla="*/ 83 w 634"/>
                <a:gd name="T49" fmla="*/ 503 h 1008"/>
                <a:gd name="T50" fmla="*/ 86 w 634"/>
                <a:gd name="T51" fmla="*/ 542 h 1008"/>
                <a:gd name="T52" fmla="*/ 97 w 634"/>
                <a:gd name="T53" fmla="*/ 566 h 1008"/>
                <a:gd name="T54" fmla="*/ 110 w 634"/>
                <a:gd name="T55" fmla="*/ 576 h 1008"/>
                <a:gd name="T56" fmla="*/ 113 w 634"/>
                <a:gd name="T57" fmla="*/ 594 h 1008"/>
                <a:gd name="T58" fmla="*/ 86 w 634"/>
                <a:gd name="T59" fmla="*/ 609 h 1008"/>
                <a:gd name="T60" fmla="*/ 80 w 634"/>
                <a:gd name="T61" fmla="*/ 615 h 1008"/>
                <a:gd name="T62" fmla="*/ 67 w 634"/>
                <a:gd name="T63" fmla="*/ 661 h 1008"/>
                <a:gd name="T64" fmla="*/ 33 w 634"/>
                <a:gd name="T65" fmla="*/ 708 h 1008"/>
                <a:gd name="T66" fmla="*/ 0 w 634"/>
                <a:gd name="T67" fmla="*/ 796 h 1008"/>
                <a:gd name="T68" fmla="*/ 0 w 634"/>
                <a:gd name="T69" fmla="*/ 859 h 1008"/>
                <a:gd name="T70" fmla="*/ 356 w 634"/>
                <a:gd name="T71" fmla="*/ 847 h 1008"/>
                <a:gd name="T72" fmla="*/ 362 w 634"/>
                <a:gd name="T73" fmla="*/ 857 h 1008"/>
                <a:gd name="T74" fmla="*/ 352 w 634"/>
                <a:gd name="T75" fmla="*/ 886 h 1008"/>
                <a:gd name="T76" fmla="*/ 356 w 634"/>
                <a:gd name="T77" fmla="*/ 934 h 1008"/>
                <a:gd name="T78" fmla="*/ 393 w 634"/>
                <a:gd name="T79" fmla="*/ 968 h 1008"/>
                <a:gd name="T80" fmla="*/ 402 w 634"/>
                <a:gd name="T81" fmla="*/ 1008 h 1008"/>
                <a:gd name="T82" fmla="*/ 425 w 634"/>
                <a:gd name="T83" fmla="*/ 1008 h 1008"/>
                <a:gd name="T84" fmla="*/ 466 w 634"/>
                <a:gd name="T85" fmla="*/ 980 h 1008"/>
                <a:gd name="T86" fmla="*/ 551 w 634"/>
                <a:gd name="T87" fmla="*/ 956 h 1008"/>
                <a:gd name="T88" fmla="*/ 572 w 634"/>
                <a:gd name="T89" fmla="*/ 962 h 1008"/>
                <a:gd name="T90" fmla="*/ 605 w 634"/>
                <a:gd name="T91" fmla="*/ 953 h 1008"/>
                <a:gd name="T92" fmla="*/ 608 w 634"/>
                <a:gd name="T93" fmla="*/ 959 h 1008"/>
                <a:gd name="T94" fmla="*/ 628 w 634"/>
                <a:gd name="T95" fmla="*/ 965 h 1008"/>
                <a:gd name="T96" fmla="*/ 634 w 634"/>
                <a:gd name="T97" fmla="*/ 962 h 1008"/>
                <a:gd name="T98" fmla="*/ 595 w 634"/>
                <a:gd name="T99" fmla="*/ 654 h 1008"/>
                <a:gd name="T100" fmla="*/ 592 w 634"/>
                <a:gd name="T101" fmla="*/ 625 h 1008"/>
                <a:gd name="T102" fmla="*/ 605 w 634"/>
                <a:gd name="T103" fmla="*/ 18 h 1008"/>
                <a:gd name="T104" fmla="*/ 588 w 634"/>
                <a:gd name="T105" fmla="*/ 0 h 100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4"/>
                <a:gd name="T160" fmla="*/ 0 h 1008"/>
                <a:gd name="T161" fmla="*/ 634 w 634"/>
                <a:gd name="T162" fmla="*/ 1008 h 100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4" h="1008">
                  <a:moveTo>
                    <a:pt x="588" y="0"/>
                  </a:moveTo>
                  <a:lnTo>
                    <a:pt x="203" y="24"/>
                  </a:lnTo>
                  <a:lnTo>
                    <a:pt x="203" y="36"/>
                  </a:lnTo>
                  <a:lnTo>
                    <a:pt x="166" y="63"/>
                  </a:lnTo>
                  <a:lnTo>
                    <a:pt x="153" y="96"/>
                  </a:lnTo>
                  <a:lnTo>
                    <a:pt x="156" y="126"/>
                  </a:lnTo>
                  <a:lnTo>
                    <a:pt x="153" y="148"/>
                  </a:lnTo>
                  <a:lnTo>
                    <a:pt x="119" y="166"/>
                  </a:lnTo>
                  <a:lnTo>
                    <a:pt x="97" y="196"/>
                  </a:lnTo>
                  <a:lnTo>
                    <a:pt x="86" y="205"/>
                  </a:lnTo>
                  <a:lnTo>
                    <a:pt x="86" y="232"/>
                  </a:lnTo>
                  <a:lnTo>
                    <a:pt x="69" y="250"/>
                  </a:lnTo>
                  <a:lnTo>
                    <a:pt x="69" y="271"/>
                  </a:lnTo>
                  <a:lnTo>
                    <a:pt x="56" y="298"/>
                  </a:lnTo>
                  <a:lnTo>
                    <a:pt x="40" y="328"/>
                  </a:lnTo>
                  <a:lnTo>
                    <a:pt x="46" y="359"/>
                  </a:lnTo>
                  <a:lnTo>
                    <a:pt x="64" y="374"/>
                  </a:lnTo>
                  <a:lnTo>
                    <a:pt x="67" y="394"/>
                  </a:lnTo>
                  <a:lnTo>
                    <a:pt x="73" y="401"/>
                  </a:lnTo>
                  <a:lnTo>
                    <a:pt x="73" y="409"/>
                  </a:lnTo>
                  <a:lnTo>
                    <a:pt x="64" y="416"/>
                  </a:lnTo>
                  <a:lnTo>
                    <a:pt x="56" y="434"/>
                  </a:lnTo>
                  <a:lnTo>
                    <a:pt x="60" y="446"/>
                  </a:lnTo>
                  <a:lnTo>
                    <a:pt x="56" y="464"/>
                  </a:lnTo>
                  <a:lnTo>
                    <a:pt x="83" y="503"/>
                  </a:lnTo>
                  <a:lnTo>
                    <a:pt x="86" y="542"/>
                  </a:lnTo>
                  <a:lnTo>
                    <a:pt x="97" y="566"/>
                  </a:lnTo>
                  <a:lnTo>
                    <a:pt x="110" y="576"/>
                  </a:lnTo>
                  <a:lnTo>
                    <a:pt x="113" y="594"/>
                  </a:lnTo>
                  <a:lnTo>
                    <a:pt x="86" y="609"/>
                  </a:lnTo>
                  <a:lnTo>
                    <a:pt x="80" y="615"/>
                  </a:lnTo>
                  <a:lnTo>
                    <a:pt x="67" y="661"/>
                  </a:lnTo>
                  <a:lnTo>
                    <a:pt x="33" y="708"/>
                  </a:lnTo>
                  <a:lnTo>
                    <a:pt x="0" y="796"/>
                  </a:lnTo>
                  <a:lnTo>
                    <a:pt x="0" y="859"/>
                  </a:lnTo>
                  <a:lnTo>
                    <a:pt x="356" y="847"/>
                  </a:lnTo>
                  <a:lnTo>
                    <a:pt x="362" y="857"/>
                  </a:lnTo>
                  <a:lnTo>
                    <a:pt x="352" y="886"/>
                  </a:lnTo>
                  <a:lnTo>
                    <a:pt x="356" y="934"/>
                  </a:lnTo>
                  <a:lnTo>
                    <a:pt x="393" y="968"/>
                  </a:lnTo>
                  <a:lnTo>
                    <a:pt x="402" y="1008"/>
                  </a:lnTo>
                  <a:lnTo>
                    <a:pt x="425" y="1008"/>
                  </a:lnTo>
                  <a:lnTo>
                    <a:pt x="466" y="980"/>
                  </a:lnTo>
                  <a:lnTo>
                    <a:pt x="551" y="956"/>
                  </a:lnTo>
                  <a:lnTo>
                    <a:pt x="572" y="962"/>
                  </a:lnTo>
                  <a:lnTo>
                    <a:pt x="605" y="953"/>
                  </a:lnTo>
                  <a:lnTo>
                    <a:pt x="608" y="959"/>
                  </a:lnTo>
                  <a:lnTo>
                    <a:pt x="628" y="965"/>
                  </a:lnTo>
                  <a:lnTo>
                    <a:pt x="634" y="962"/>
                  </a:lnTo>
                  <a:lnTo>
                    <a:pt x="595" y="654"/>
                  </a:lnTo>
                  <a:lnTo>
                    <a:pt x="592" y="625"/>
                  </a:lnTo>
                  <a:lnTo>
                    <a:pt x="605" y="18"/>
                  </a:lnTo>
                  <a:lnTo>
                    <a:pt x="588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36" name="Freeform 118"/>
            <p:cNvSpPr>
              <a:spLocks noChangeAspect="1"/>
            </p:cNvSpPr>
            <p:nvPr/>
          </p:nvSpPr>
          <p:spPr bwMode="auto">
            <a:xfrm>
              <a:off x="7231" y="5393"/>
              <a:ext cx="636" cy="1008"/>
            </a:xfrm>
            <a:custGeom>
              <a:avLst/>
              <a:gdLst>
                <a:gd name="T0" fmla="*/ 590 w 636"/>
                <a:gd name="T1" fmla="*/ 0 h 1008"/>
                <a:gd name="T2" fmla="*/ 204 w 636"/>
                <a:gd name="T3" fmla="*/ 24 h 1008"/>
                <a:gd name="T4" fmla="*/ 204 w 636"/>
                <a:gd name="T5" fmla="*/ 36 h 1008"/>
                <a:gd name="T6" fmla="*/ 167 w 636"/>
                <a:gd name="T7" fmla="*/ 64 h 1008"/>
                <a:gd name="T8" fmla="*/ 154 w 636"/>
                <a:gd name="T9" fmla="*/ 96 h 1008"/>
                <a:gd name="T10" fmla="*/ 157 w 636"/>
                <a:gd name="T11" fmla="*/ 127 h 1008"/>
                <a:gd name="T12" fmla="*/ 154 w 636"/>
                <a:gd name="T13" fmla="*/ 148 h 1008"/>
                <a:gd name="T14" fmla="*/ 120 w 636"/>
                <a:gd name="T15" fmla="*/ 166 h 1008"/>
                <a:gd name="T16" fmla="*/ 97 w 636"/>
                <a:gd name="T17" fmla="*/ 196 h 1008"/>
                <a:gd name="T18" fmla="*/ 87 w 636"/>
                <a:gd name="T19" fmla="*/ 205 h 1008"/>
                <a:gd name="T20" fmla="*/ 87 w 636"/>
                <a:gd name="T21" fmla="*/ 232 h 1008"/>
                <a:gd name="T22" fmla="*/ 70 w 636"/>
                <a:gd name="T23" fmla="*/ 250 h 1008"/>
                <a:gd name="T24" fmla="*/ 70 w 636"/>
                <a:gd name="T25" fmla="*/ 272 h 1008"/>
                <a:gd name="T26" fmla="*/ 57 w 636"/>
                <a:gd name="T27" fmla="*/ 298 h 1008"/>
                <a:gd name="T28" fmla="*/ 40 w 636"/>
                <a:gd name="T29" fmla="*/ 328 h 1008"/>
                <a:gd name="T30" fmla="*/ 47 w 636"/>
                <a:gd name="T31" fmla="*/ 359 h 1008"/>
                <a:gd name="T32" fmla="*/ 64 w 636"/>
                <a:gd name="T33" fmla="*/ 374 h 1008"/>
                <a:gd name="T34" fmla="*/ 67 w 636"/>
                <a:gd name="T35" fmla="*/ 395 h 1008"/>
                <a:gd name="T36" fmla="*/ 73 w 636"/>
                <a:gd name="T37" fmla="*/ 401 h 1008"/>
                <a:gd name="T38" fmla="*/ 73 w 636"/>
                <a:gd name="T39" fmla="*/ 410 h 1008"/>
                <a:gd name="T40" fmla="*/ 64 w 636"/>
                <a:gd name="T41" fmla="*/ 416 h 1008"/>
                <a:gd name="T42" fmla="*/ 57 w 636"/>
                <a:gd name="T43" fmla="*/ 434 h 1008"/>
                <a:gd name="T44" fmla="*/ 61 w 636"/>
                <a:gd name="T45" fmla="*/ 447 h 1008"/>
                <a:gd name="T46" fmla="*/ 57 w 636"/>
                <a:gd name="T47" fmla="*/ 464 h 1008"/>
                <a:gd name="T48" fmla="*/ 84 w 636"/>
                <a:gd name="T49" fmla="*/ 504 h 1008"/>
                <a:gd name="T50" fmla="*/ 87 w 636"/>
                <a:gd name="T51" fmla="*/ 543 h 1008"/>
                <a:gd name="T52" fmla="*/ 97 w 636"/>
                <a:gd name="T53" fmla="*/ 566 h 1008"/>
                <a:gd name="T54" fmla="*/ 110 w 636"/>
                <a:gd name="T55" fmla="*/ 576 h 1008"/>
                <a:gd name="T56" fmla="*/ 114 w 636"/>
                <a:gd name="T57" fmla="*/ 595 h 1008"/>
                <a:gd name="T58" fmla="*/ 87 w 636"/>
                <a:gd name="T59" fmla="*/ 609 h 1008"/>
                <a:gd name="T60" fmla="*/ 80 w 636"/>
                <a:gd name="T61" fmla="*/ 615 h 1008"/>
                <a:gd name="T62" fmla="*/ 67 w 636"/>
                <a:gd name="T63" fmla="*/ 661 h 1008"/>
                <a:gd name="T64" fmla="*/ 33 w 636"/>
                <a:gd name="T65" fmla="*/ 709 h 1008"/>
                <a:gd name="T66" fmla="*/ 0 w 636"/>
                <a:gd name="T67" fmla="*/ 796 h 1008"/>
                <a:gd name="T68" fmla="*/ 0 w 636"/>
                <a:gd name="T69" fmla="*/ 860 h 1008"/>
                <a:gd name="T70" fmla="*/ 357 w 636"/>
                <a:gd name="T71" fmla="*/ 847 h 1008"/>
                <a:gd name="T72" fmla="*/ 364 w 636"/>
                <a:gd name="T73" fmla="*/ 857 h 1008"/>
                <a:gd name="T74" fmla="*/ 353 w 636"/>
                <a:gd name="T75" fmla="*/ 887 h 1008"/>
                <a:gd name="T76" fmla="*/ 357 w 636"/>
                <a:gd name="T77" fmla="*/ 935 h 1008"/>
                <a:gd name="T78" fmla="*/ 393 w 636"/>
                <a:gd name="T79" fmla="*/ 968 h 1008"/>
                <a:gd name="T80" fmla="*/ 403 w 636"/>
                <a:gd name="T81" fmla="*/ 1008 h 1008"/>
                <a:gd name="T82" fmla="*/ 427 w 636"/>
                <a:gd name="T83" fmla="*/ 1008 h 1008"/>
                <a:gd name="T84" fmla="*/ 467 w 636"/>
                <a:gd name="T85" fmla="*/ 980 h 1008"/>
                <a:gd name="T86" fmla="*/ 553 w 636"/>
                <a:gd name="T87" fmla="*/ 956 h 1008"/>
                <a:gd name="T88" fmla="*/ 573 w 636"/>
                <a:gd name="T89" fmla="*/ 962 h 1008"/>
                <a:gd name="T90" fmla="*/ 607 w 636"/>
                <a:gd name="T91" fmla="*/ 953 h 1008"/>
                <a:gd name="T92" fmla="*/ 610 w 636"/>
                <a:gd name="T93" fmla="*/ 960 h 1008"/>
                <a:gd name="T94" fmla="*/ 631 w 636"/>
                <a:gd name="T95" fmla="*/ 965 h 1008"/>
                <a:gd name="T96" fmla="*/ 636 w 636"/>
                <a:gd name="T97" fmla="*/ 962 h 1008"/>
                <a:gd name="T98" fmla="*/ 596 w 636"/>
                <a:gd name="T99" fmla="*/ 654 h 1008"/>
                <a:gd name="T100" fmla="*/ 594 w 636"/>
                <a:gd name="T101" fmla="*/ 625 h 1008"/>
                <a:gd name="T102" fmla="*/ 607 w 636"/>
                <a:gd name="T103" fmla="*/ 18 h 1008"/>
                <a:gd name="T104" fmla="*/ 590 w 636"/>
                <a:gd name="T105" fmla="*/ 0 h 100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6"/>
                <a:gd name="T160" fmla="*/ 0 h 1008"/>
                <a:gd name="T161" fmla="*/ 636 w 636"/>
                <a:gd name="T162" fmla="*/ 1008 h 100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6" h="1008">
                  <a:moveTo>
                    <a:pt x="590" y="0"/>
                  </a:moveTo>
                  <a:lnTo>
                    <a:pt x="204" y="24"/>
                  </a:lnTo>
                  <a:lnTo>
                    <a:pt x="204" y="36"/>
                  </a:lnTo>
                  <a:lnTo>
                    <a:pt x="167" y="64"/>
                  </a:lnTo>
                  <a:lnTo>
                    <a:pt x="154" y="96"/>
                  </a:lnTo>
                  <a:lnTo>
                    <a:pt x="157" y="127"/>
                  </a:lnTo>
                  <a:lnTo>
                    <a:pt x="154" y="148"/>
                  </a:lnTo>
                  <a:lnTo>
                    <a:pt x="120" y="166"/>
                  </a:lnTo>
                  <a:lnTo>
                    <a:pt x="97" y="196"/>
                  </a:lnTo>
                  <a:lnTo>
                    <a:pt x="87" y="205"/>
                  </a:lnTo>
                  <a:lnTo>
                    <a:pt x="87" y="232"/>
                  </a:lnTo>
                  <a:lnTo>
                    <a:pt x="70" y="250"/>
                  </a:lnTo>
                  <a:lnTo>
                    <a:pt x="70" y="272"/>
                  </a:lnTo>
                  <a:lnTo>
                    <a:pt x="57" y="298"/>
                  </a:lnTo>
                  <a:lnTo>
                    <a:pt x="40" y="328"/>
                  </a:lnTo>
                  <a:lnTo>
                    <a:pt x="47" y="359"/>
                  </a:lnTo>
                  <a:lnTo>
                    <a:pt x="64" y="374"/>
                  </a:lnTo>
                  <a:lnTo>
                    <a:pt x="67" y="395"/>
                  </a:lnTo>
                  <a:lnTo>
                    <a:pt x="73" y="401"/>
                  </a:lnTo>
                  <a:lnTo>
                    <a:pt x="73" y="410"/>
                  </a:lnTo>
                  <a:lnTo>
                    <a:pt x="64" y="416"/>
                  </a:lnTo>
                  <a:lnTo>
                    <a:pt x="57" y="434"/>
                  </a:lnTo>
                  <a:lnTo>
                    <a:pt x="61" y="447"/>
                  </a:lnTo>
                  <a:lnTo>
                    <a:pt x="57" y="464"/>
                  </a:lnTo>
                  <a:lnTo>
                    <a:pt x="84" y="504"/>
                  </a:lnTo>
                  <a:lnTo>
                    <a:pt x="87" y="543"/>
                  </a:lnTo>
                  <a:lnTo>
                    <a:pt x="97" y="566"/>
                  </a:lnTo>
                  <a:lnTo>
                    <a:pt x="110" y="576"/>
                  </a:lnTo>
                  <a:lnTo>
                    <a:pt x="114" y="595"/>
                  </a:lnTo>
                  <a:lnTo>
                    <a:pt x="87" y="609"/>
                  </a:lnTo>
                  <a:lnTo>
                    <a:pt x="80" y="615"/>
                  </a:lnTo>
                  <a:lnTo>
                    <a:pt x="67" y="661"/>
                  </a:lnTo>
                  <a:lnTo>
                    <a:pt x="33" y="709"/>
                  </a:lnTo>
                  <a:lnTo>
                    <a:pt x="0" y="796"/>
                  </a:lnTo>
                  <a:lnTo>
                    <a:pt x="0" y="860"/>
                  </a:lnTo>
                  <a:lnTo>
                    <a:pt x="357" y="847"/>
                  </a:lnTo>
                  <a:lnTo>
                    <a:pt x="364" y="857"/>
                  </a:lnTo>
                  <a:lnTo>
                    <a:pt x="353" y="887"/>
                  </a:lnTo>
                  <a:lnTo>
                    <a:pt x="357" y="935"/>
                  </a:lnTo>
                  <a:lnTo>
                    <a:pt x="393" y="968"/>
                  </a:lnTo>
                  <a:lnTo>
                    <a:pt x="403" y="1008"/>
                  </a:lnTo>
                  <a:lnTo>
                    <a:pt x="427" y="1008"/>
                  </a:lnTo>
                  <a:lnTo>
                    <a:pt x="467" y="980"/>
                  </a:lnTo>
                  <a:lnTo>
                    <a:pt x="553" y="956"/>
                  </a:lnTo>
                  <a:lnTo>
                    <a:pt x="573" y="962"/>
                  </a:lnTo>
                  <a:lnTo>
                    <a:pt x="607" y="953"/>
                  </a:lnTo>
                  <a:lnTo>
                    <a:pt x="610" y="960"/>
                  </a:lnTo>
                  <a:lnTo>
                    <a:pt x="631" y="965"/>
                  </a:lnTo>
                  <a:lnTo>
                    <a:pt x="636" y="962"/>
                  </a:lnTo>
                  <a:lnTo>
                    <a:pt x="596" y="654"/>
                  </a:lnTo>
                  <a:lnTo>
                    <a:pt x="594" y="625"/>
                  </a:lnTo>
                  <a:lnTo>
                    <a:pt x="607" y="18"/>
                  </a:lnTo>
                  <a:lnTo>
                    <a:pt x="590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37" name="Freeform 119"/>
            <p:cNvSpPr>
              <a:spLocks noChangeAspect="1"/>
            </p:cNvSpPr>
            <p:nvPr/>
          </p:nvSpPr>
          <p:spPr bwMode="auto">
            <a:xfrm>
              <a:off x="7231" y="5393"/>
              <a:ext cx="636" cy="1008"/>
            </a:xfrm>
            <a:custGeom>
              <a:avLst/>
              <a:gdLst>
                <a:gd name="T0" fmla="*/ 590 w 636"/>
                <a:gd name="T1" fmla="*/ 0 h 1008"/>
                <a:gd name="T2" fmla="*/ 204 w 636"/>
                <a:gd name="T3" fmla="*/ 24 h 1008"/>
                <a:gd name="T4" fmla="*/ 204 w 636"/>
                <a:gd name="T5" fmla="*/ 36 h 1008"/>
                <a:gd name="T6" fmla="*/ 167 w 636"/>
                <a:gd name="T7" fmla="*/ 64 h 1008"/>
                <a:gd name="T8" fmla="*/ 154 w 636"/>
                <a:gd name="T9" fmla="*/ 96 h 1008"/>
                <a:gd name="T10" fmla="*/ 157 w 636"/>
                <a:gd name="T11" fmla="*/ 127 h 1008"/>
                <a:gd name="T12" fmla="*/ 154 w 636"/>
                <a:gd name="T13" fmla="*/ 148 h 1008"/>
                <a:gd name="T14" fmla="*/ 120 w 636"/>
                <a:gd name="T15" fmla="*/ 166 h 1008"/>
                <a:gd name="T16" fmla="*/ 97 w 636"/>
                <a:gd name="T17" fmla="*/ 196 h 1008"/>
                <a:gd name="T18" fmla="*/ 87 w 636"/>
                <a:gd name="T19" fmla="*/ 205 h 1008"/>
                <a:gd name="T20" fmla="*/ 87 w 636"/>
                <a:gd name="T21" fmla="*/ 232 h 1008"/>
                <a:gd name="T22" fmla="*/ 70 w 636"/>
                <a:gd name="T23" fmla="*/ 250 h 1008"/>
                <a:gd name="T24" fmla="*/ 70 w 636"/>
                <a:gd name="T25" fmla="*/ 272 h 1008"/>
                <a:gd name="T26" fmla="*/ 57 w 636"/>
                <a:gd name="T27" fmla="*/ 298 h 1008"/>
                <a:gd name="T28" fmla="*/ 40 w 636"/>
                <a:gd name="T29" fmla="*/ 328 h 1008"/>
                <a:gd name="T30" fmla="*/ 47 w 636"/>
                <a:gd name="T31" fmla="*/ 359 h 1008"/>
                <a:gd name="T32" fmla="*/ 64 w 636"/>
                <a:gd name="T33" fmla="*/ 374 h 1008"/>
                <a:gd name="T34" fmla="*/ 67 w 636"/>
                <a:gd name="T35" fmla="*/ 395 h 1008"/>
                <a:gd name="T36" fmla="*/ 73 w 636"/>
                <a:gd name="T37" fmla="*/ 401 h 1008"/>
                <a:gd name="T38" fmla="*/ 73 w 636"/>
                <a:gd name="T39" fmla="*/ 410 h 1008"/>
                <a:gd name="T40" fmla="*/ 64 w 636"/>
                <a:gd name="T41" fmla="*/ 416 h 1008"/>
                <a:gd name="T42" fmla="*/ 57 w 636"/>
                <a:gd name="T43" fmla="*/ 434 h 1008"/>
                <a:gd name="T44" fmla="*/ 61 w 636"/>
                <a:gd name="T45" fmla="*/ 447 h 1008"/>
                <a:gd name="T46" fmla="*/ 57 w 636"/>
                <a:gd name="T47" fmla="*/ 464 h 1008"/>
                <a:gd name="T48" fmla="*/ 84 w 636"/>
                <a:gd name="T49" fmla="*/ 504 h 1008"/>
                <a:gd name="T50" fmla="*/ 87 w 636"/>
                <a:gd name="T51" fmla="*/ 543 h 1008"/>
                <a:gd name="T52" fmla="*/ 97 w 636"/>
                <a:gd name="T53" fmla="*/ 566 h 1008"/>
                <a:gd name="T54" fmla="*/ 110 w 636"/>
                <a:gd name="T55" fmla="*/ 576 h 1008"/>
                <a:gd name="T56" fmla="*/ 114 w 636"/>
                <a:gd name="T57" fmla="*/ 595 h 1008"/>
                <a:gd name="T58" fmla="*/ 87 w 636"/>
                <a:gd name="T59" fmla="*/ 609 h 1008"/>
                <a:gd name="T60" fmla="*/ 80 w 636"/>
                <a:gd name="T61" fmla="*/ 615 h 1008"/>
                <a:gd name="T62" fmla="*/ 67 w 636"/>
                <a:gd name="T63" fmla="*/ 661 h 1008"/>
                <a:gd name="T64" fmla="*/ 33 w 636"/>
                <a:gd name="T65" fmla="*/ 709 h 1008"/>
                <a:gd name="T66" fmla="*/ 0 w 636"/>
                <a:gd name="T67" fmla="*/ 796 h 1008"/>
                <a:gd name="T68" fmla="*/ 0 w 636"/>
                <a:gd name="T69" fmla="*/ 860 h 1008"/>
                <a:gd name="T70" fmla="*/ 357 w 636"/>
                <a:gd name="T71" fmla="*/ 847 h 1008"/>
                <a:gd name="T72" fmla="*/ 364 w 636"/>
                <a:gd name="T73" fmla="*/ 857 h 1008"/>
                <a:gd name="T74" fmla="*/ 353 w 636"/>
                <a:gd name="T75" fmla="*/ 887 h 1008"/>
                <a:gd name="T76" fmla="*/ 357 w 636"/>
                <a:gd name="T77" fmla="*/ 935 h 1008"/>
                <a:gd name="T78" fmla="*/ 393 w 636"/>
                <a:gd name="T79" fmla="*/ 968 h 1008"/>
                <a:gd name="T80" fmla="*/ 403 w 636"/>
                <a:gd name="T81" fmla="*/ 1008 h 1008"/>
                <a:gd name="T82" fmla="*/ 427 w 636"/>
                <a:gd name="T83" fmla="*/ 1008 h 1008"/>
                <a:gd name="T84" fmla="*/ 467 w 636"/>
                <a:gd name="T85" fmla="*/ 980 h 1008"/>
                <a:gd name="T86" fmla="*/ 553 w 636"/>
                <a:gd name="T87" fmla="*/ 956 h 1008"/>
                <a:gd name="T88" fmla="*/ 573 w 636"/>
                <a:gd name="T89" fmla="*/ 962 h 1008"/>
                <a:gd name="T90" fmla="*/ 607 w 636"/>
                <a:gd name="T91" fmla="*/ 953 h 1008"/>
                <a:gd name="T92" fmla="*/ 610 w 636"/>
                <a:gd name="T93" fmla="*/ 960 h 1008"/>
                <a:gd name="T94" fmla="*/ 631 w 636"/>
                <a:gd name="T95" fmla="*/ 965 h 1008"/>
                <a:gd name="T96" fmla="*/ 636 w 636"/>
                <a:gd name="T97" fmla="*/ 962 h 1008"/>
                <a:gd name="T98" fmla="*/ 596 w 636"/>
                <a:gd name="T99" fmla="*/ 654 h 1008"/>
                <a:gd name="T100" fmla="*/ 594 w 636"/>
                <a:gd name="T101" fmla="*/ 625 h 1008"/>
                <a:gd name="T102" fmla="*/ 607 w 636"/>
                <a:gd name="T103" fmla="*/ 18 h 1008"/>
                <a:gd name="T104" fmla="*/ 590 w 636"/>
                <a:gd name="T105" fmla="*/ 0 h 100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6"/>
                <a:gd name="T160" fmla="*/ 0 h 1008"/>
                <a:gd name="T161" fmla="*/ 636 w 636"/>
                <a:gd name="T162" fmla="*/ 1008 h 100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6" h="1008">
                  <a:moveTo>
                    <a:pt x="590" y="0"/>
                  </a:moveTo>
                  <a:lnTo>
                    <a:pt x="204" y="24"/>
                  </a:lnTo>
                  <a:lnTo>
                    <a:pt x="204" y="36"/>
                  </a:lnTo>
                  <a:lnTo>
                    <a:pt x="167" y="64"/>
                  </a:lnTo>
                  <a:lnTo>
                    <a:pt x="154" y="96"/>
                  </a:lnTo>
                  <a:lnTo>
                    <a:pt x="157" y="127"/>
                  </a:lnTo>
                  <a:lnTo>
                    <a:pt x="154" y="148"/>
                  </a:lnTo>
                  <a:lnTo>
                    <a:pt x="120" y="166"/>
                  </a:lnTo>
                  <a:lnTo>
                    <a:pt x="97" y="196"/>
                  </a:lnTo>
                  <a:lnTo>
                    <a:pt x="87" y="205"/>
                  </a:lnTo>
                  <a:lnTo>
                    <a:pt x="87" y="232"/>
                  </a:lnTo>
                  <a:lnTo>
                    <a:pt x="70" y="250"/>
                  </a:lnTo>
                  <a:lnTo>
                    <a:pt x="70" y="272"/>
                  </a:lnTo>
                  <a:lnTo>
                    <a:pt x="57" y="298"/>
                  </a:lnTo>
                  <a:lnTo>
                    <a:pt x="40" y="328"/>
                  </a:lnTo>
                  <a:lnTo>
                    <a:pt x="47" y="359"/>
                  </a:lnTo>
                  <a:lnTo>
                    <a:pt x="64" y="374"/>
                  </a:lnTo>
                  <a:lnTo>
                    <a:pt x="67" y="395"/>
                  </a:lnTo>
                  <a:lnTo>
                    <a:pt x="73" y="401"/>
                  </a:lnTo>
                  <a:lnTo>
                    <a:pt x="73" y="410"/>
                  </a:lnTo>
                  <a:lnTo>
                    <a:pt x="64" y="416"/>
                  </a:lnTo>
                  <a:lnTo>
                    <a:pt x="57" y="434"/>
                  </a:lnTo>
                  <a:lnTo>
                    <a:pt x="61" y="447"/>
                  </a:lnTo>
                  <a:lnTo>
                    <a:pt x="57" y="464"/>
                  </a:lnTo>
                  <a:lnTo>
                    <a:pt x="84" y="504"/>
                  </a:lnTo>
                  <a:lnTo>
                    <a:pt x="87" y="543"/>
                  </a:lnTo>
                  <a:lnTo>
                    <a:pt x="97" y="566"/>
                  </a:lnTo>
                  <a:lnTo>
                    <a:pt x="110" y="576"/>
                  </a:lnTo>
                  <a:lnTo>
                    <a:pt x="114" y="595"/>
                  </a:lnTo>
                  <a:lnTo>
                    <a:pt x="87" y="609"/>
                  </a:lnTo>
                  <a:lnTo>
                    <a:pt x="80" y="615"/>
                  </a:lnTo>
                  <a:lnTo>
                    <a:pt x="67" y="661"/>
                  </a:lnTo>
                  <a:lnTo>
                    <a:pt x="33" y="709"/>
                  </a:lnTo>
                  <a:lnTo>
                    <a:pt x="0" y="796"/>
                  </a:lnTo>
                  <a:lnTo>
                    <a:pt x="0" y="860"/>
                  </a:lnTo>
                  <a:lnTo>
                    <a:pt x="357" y="847"/>
                  </a:lnTo>
                  <a:lnTo>
                    <a:pt x="364" y="857"/>
                  </a:lnTo>
                  <a:lnTo>
                    <a:pt x="353" y="887"/>
                  </a:lnTo>
                  <a:lnTo>
                    <a:pt x="357" y="935"/>
                  </a:lnTo>
                  <a:lnTo>
                    <a:pt x="393" y="968"/>
                  </a:lnTo>
                  <a:lnTo>
                    <a:pt x="403" y="1008"/>
                  </a:lnTo>
                  <a:lnTo>
                    <a:pt x="427" y="1008"/>
                  </a:lnTo>
                  <a:lnTo>
                    <a:pt x="467" y="980"/>
                  </a:lnTo>
                  <a:lnTo>
                    <a:pt x="553" y="956"/>
                  </a:lnTo>
                  <a:lnTo>
                    <a:pt x="573" y="962"/>
                  </a:lnTo>
                  <a:lnTo>
                    <a:pt x="607" y="953"/>
                  </a:lnTo>
                  <a:lnTo>
                    <a:pt x="610" y="960"/>
                  </a:lnTo>
                  <a:lnTo>
                    <a:pt x="631" y="965"/>
                  </a:lnTo>
                  <a:lnTo>
                    <a:pt x="636" y="962"/>
                  </a:lnTo>
                  <a:lnTo>
                    <a:pt x="596" y="654"/>
                  </a:lnTo>
                  <a:lnTo>
                    <a:pt x="594" y="625"/>
                  </a:lnTo>
                  <a:lnTo>
                    <a:pt x="607" y="18"/>
                  </a:lnTo>
                  <a:lnTo>
                    <a:pt x="590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38" name="Freeform 120"/>
            <p:cNvSpPr>
              <a:spLocks noChangeAspect="1"/>
            </p:cNvSpPr>
            <p:nvPr/>
          </p:nvSpPr>
          <p:spPr bwMode="auto">
            <a:xfrm>
              <a:off x="7819" y="5354"/>
              <a:ext cx="694" cy="1003"/>
            </a:xfrm>
            <a:custGeom>
              <a:avLst/>
              <a:gdLst>
                <a:gd name="T0" fmla="*/ 0 w 694"/>
                <a:gd name="T1" fmla="*/ 36 h 1003"/>
                <a:gd name="T2" fmla="*/ 17 w 694"/>
                <a:gd name="T3" fmla="*/ 54 h 1003"/>
                <a:gd name="T4" fmla="*/ 3 w 694"/>
                <a:gd name="T5" fmla="*/ 662 h 1003"/>
                <a:gd name="T6" fmla="*/ 7 w 694"/>
                <a:gd name="T7" fmla="*/ 692 h 1003"/>
                <a:gd name="T8" fmla="*/ 46 w 694"/>
                <a:gd name="T9" fmla="*/ 1001 h 1003"/>
                <a:gd name="T10" fmla="*/ 56 w 694"/>
                <a:gd name="T11" fmla="*/ 994 h 1003"/>
                <a:gd name="T12" fmla="*/ 66 w 694"/>
                <a:gd name="T13" fmla="*/ 988 h 1003"/>
                <a:gd name="T14" fmla="*/ 96 w 694"/>
                <a:gd name="T15" fmla="*/ 998 h 1003"/>
                <a:gd name="T16" fmla="*/ 103 w 694"/>
                <a:gd name="T17" fmla="*/ 986 h 1003"/>
                <a:gd name="T18" fmla="*/ 110 w 694"/>
                <a:gd name="T19" fmla="*/ 940 h 1003"/>
                <a:gd name="T20" fmla="*/ 123 w 694"/>
                <a:gd name="T21" fmla="*/ 910 h 1003"/>
                <a:gd name="T22" fmla="*/ 140 w 694"/>
                <a:gd name="T23" fmla="*/ 940 h 1003"/>
                <a:gd name="T24" fmla="*/ 136 w 694"/>
                <a:gd name="T25" fmla="*/ 952 h 1003"/>
                <a:gd name="T26" fmla="*/ 149 w 694"/>
                <a:gd name="T27" fmla="*/ 977 h 1003"/>
                <a:gd name="T28" fmla="*/ 169 w 694"/>
                <a:gd name="T29" fmla="*/ 1003 h 1003"/>
                <a:gd name="T30" fmla="*/ 189 w 694"/>
                <a:gd name="T31" fmla="*/ 1003 h 1003"/>
                <a:gd name="T32" fmla="*/ 206 w 694"/>
                <a:gd name="T33" fmla="*/ 1003 h 1003"/>
                <a:gd name="T34" fmla="*/ 229 w 694"/>
                <a:gd name="T35" fmla="*/ 982 h 1003"/>
                <a:gd name="T36" fmla="*/ 233 w 694"/>
                <a:gd name="T37" fmla="*/ 980 h 1003"/>
                <a:gd name="T38" fmla="*/ 242 w 694"/>
                <a:gd name="T39" fmla="*/ 970 h 1003"/>
                <a:gd name="T40" fmla="*/ 242 w 694"/>
                <a:gd name="T41" fmla="*/ 967 h 1003"/>
                <a:gd name="T42" fmla="*/ 239 w 694"/>
                <a:gd name="T43" fmla="*/ 961 h 1003"/>
                <a:gd name="T44" fmla="*/ 229 w 694"/>
                <a:gd name="T45" fmla="*/ 958 h 1003"/>
                <a:gd name="T46" fmla="*/ 229 w 694"/>
                <a:gd name="T47" fmla="*/ 952 h 1003"/>
                <a:gd name="T48" fmla="*/ 239 w 694"/>
                <a:gd name="T49" fmla="*/ 934 h 1003"/>
                <a:gd name="T50" fmla="*/ 236 w 694"/>
                <a:gd name="T51" fmla="*/ 925 h 1003"/>
                <a:gd name="T52" fmla="*/ 222 w 694"/>
                <a:gd name="T53" fmla="*/ 916 h 1003"/>
                <a:gd name="T54" fmla="*/ 216 w 694"/>
                <a:gd name="T55" fmla="*/ 916 h 1003"/>
                <a:gd name="T56" fmla="*/ 206 w 694"/>
                <a:gd name="T57" fmla="*/ 906 h 1003"/>
                <a:gd name="T58" fmla="*/ 189 w 694"/>
                <a:gd name="T59" fmla="*/ 886 h 1003"/>
                <a:gd name="T60" fmla="*/ 189 w 694"/>
                <a:gd name="T61" fmla="*/ 871 h 1003"/>
                <a:gd name="T62" fmla="*/ 193 w 694"/>
                <a:gd name="T63" fmla="*/ 868 h 1003"/>
                <a:gd name="T64" fmla="*/ 193 w 694"/>
                <a:gd name="T65" fmla="*/ 861 h 1003"/>
                <a:gd name="T66" fmla="*/ 193 w 694"/>
                <a:gd name="T67" fmla="*/ 853 h 1003"/>
                <a:gd name="T68" fmla="*/ 694 w 694"/>
                <a:gd name="T69" fmla="*/ 807 h 1003"/>
                <a:gd name="T70" fmla="*/ 691 w 694"/>
                <a:gd name="T71" fmla="*/ 795 h 1003"/>
                <a:gd name="T72" fmla="*/ 669 w 694"/>
                <a:gd name="T73" fmla="*/ 762 h 1003"/>
                <a:gd name="T74" fmla="*/ 671 w 694"/>
                <a:gd name="T75" fmla="*/ 710 h 1003"/>
                <a:gd name="T76" fmla="*/ 651 w 694"/>
                <a:gd name="T77" fmla="*/ 665 h 1003"/>
                <a:gd name="T78" fmla="*/ 645 w 694"/>
                <a:gd name="T79" fmla="*/ 629 h 1003"/>
                <a:gd name="T80" fmla="*/ 658 w 694"/>
                <a:gd name="T81" fmla="*/ 602 h 1003"/>
                <a:gd name="T82" fmla="*/ 658 w 694"/>
                <a:gd name="T83" fmla="*/ 574 h 1003"/>
                <a:gd name="T84" fmla="*/ 674 w 694"/>
                <a:gd name="T85" fmla="*/ 553 h 1003"/>
                <a:gd name="T86" fmla="*/ 678 w 694"/>
                <a:gd name="T87" fmla="*/ 547 h 1003"/>
                <a:gd name="T88" fmla="*/ 661 w 694"/>
                <a:gd name="T89" fmla="*/ 529 h 1003"/>
                <a:gd name="T90" fmla="*/ 669 w 694"/>
                <a:gd name="T91" fmla="*/ 511 h 1003"/>
                <a:gd name="T92" fmla="*/ 658 w 694"/>
                <a:gd name="T93" fmla="*/ 499 h 1003"/>
                <a:gd name="T94" fmla="*/ 639 w 694"/>
                <a:gd name="T95" fmla="*/ 490 h 1003"/>
                <a:gd name="T96" fmla="*/ 632 w 694"/>
                <a:gd name="T97" fmla="*/ 475 h 1003"/>
                <a:gd name="T98" fmla="*/ 621 w 694"/>
                <a:gd name="T99" fmla="*/ 444 h 1003"/>
                <a:gd name="T100" fmla="*/ 608 w 694"/>
                <a:gd name="T101" fmla="*/ 432 h 1003"/>
                <a:gd name="T102" fmla="*/ 476 w 694"/>
                <a:gd name="T103" fmla="*/ 0 h 1003"/>
                <a:gd name="T104" fmla="*/ 0 w 694"/>
                <a:gd name="T105" fmla="*/ 36 h 100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4"/>
                <a:gd name="T160" fmla="*/ 0 h 1003"/>
                <a:gd name="T161" fmla="*/ 694 w 694"/>
                <a:gd name="T162" fmla="*/ 1003 h 100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4" h="1003">
                  <a:moveTo>
                    <a:pt x="0" y="36"/>
                  </a:moveTo>
                  <a:lnTo>
                    <a:pt x="17" y="54"/>
                  </a:lnTo>
                  <a:lnTo>
                    <a:pt x="3" y="662"/>
                  </a:lnTo>
                  <a:lnTo>
                    <a:pt x="7" y="692"/>
                  </a:lnTo>
                  <a:lnTo>
                    <a:pt x="46" y="1001"/>
                  </a:lnTo>
                  <a:lnTo>
                    <a:pt x="56" y="994"/>
                  </a:lnTo>
                  <a:lnTo>
                    <a:pt x="66" y="988"/>
                  </a:lnTo>
                  <a:lnTo>
                    <a:pt x="96" y="998"/>
                  </a:lnTo>
                  <a:lnTo>
                    <a:pt x="103" y="986"/>
                  </a:lnTo>
                  <a:lnTo>
                    <a:pt x="110" y="940"/>
                  </a:lnTo>
                  <a:lnTo>
                    <a:pt x="123" y="910"/>
                  </a:lnTo>
                  <a:lnTo>
                    <a:pt x="140" y="940"/>
                  </a:lnTo>
                  <a:lnTo>
                    <a:pt x="136" y="952"/>
                  </a:lnTo>
                  <a:lnTo>
                    <a:pt x="149" y="977"/>
                  </a:lnTo>
                  <a:lnTo>
                    <a:pt x="169" y="1003"/>
                  </a:lnTo>
                  <a:lnTo>
                    <a:pt x="189" y="1003"/>
                  </a:lnTo>
                  <a:lnTo>
                    <a:pt x="206" y="1003"/>
                  </a:lnTo>
                  <a:lnTo>
                    <a:pt x="229" y="982"/>
                  </a:lnTo>
                  <a:lnTo>
                    <a:pt x="233" y="980"/>
                  </a:lnTo>
                  <a:lnTo>
                    <a:pt x="242" y="970"/>
                  </a:lnTo>
                  <a:lnTo>
                    <a:pt x="242" y="967"/>
                  </a:lnTo>
                  <a:lnTo>
                    <a:pt x="239" y="961"/>
                  </a:lnTo>
                  <a:lnTo>
                    <a:pt x="229" y="958"/>
                  </a:lnTo>
                  <a:lnTo>
                    <a:pt x="229" y="952"/>
                  </a:lnTo>
                  <a:lnTo>
                    <a:pt x="239" y="934"/>
                  </a:lnTo>
                  <a:lnTo>
                    <a:pt x="236" y="925"/>
                  </a:lnTo>
                  <a:lnTo>
                    <a:pt x="222" y="916"/>
                  </a:lnTo>
                  <a:lnTo>
                    <a:pt x="216" y="916"/>
                  </a:lnTo>
                  <a:lnTo>
                    <a:pt x="206" y="906"/>
                  </a:lnTo>
                  <a:lnTo>
                    <a:pt x="189" y="886"/>
                  </a:lnTo>
                  <a:lnTo>
                    <a:pt x="189" y="871"/>
                  </a:lnTo>
                  <a:lnTo>
                    <a:pt x="193" y="868"/>
                  </a:lnTo>
                  <a:lnTo>
                    <a:pt x="193" y="861"/>
                  </a:lnTo>
                  <a:lnTo>
                    <a:pt x="193" y="853"/>
                  </a:lnTo>
                  <a:lnTo>
                    <a:pt x="694" y="807"/>
                  </a:lnTo>
                  <a:lnTo>
                    <a:pt x="691" y="795"/>
                  </a:lnTo>
                  <a:lnTo>
                    <a:pt x="669" y="762"/>
                  </a:lnTo>
                  <a:lnTo>
                    <a:pt x="671" y="710"/>
                  </a:lnTo>
                  <a:lnTo>
                    <a:pt x="651" y="665"/>
                  </a:lnTo>
                  <a:lnTo>
                    <a:pt x="645" y="629"/>
                  </a:lnTo>
                  <a:lnTo>
                    <a:pt x="658" y="602"/>
                  </a:lnTo>
                  <a:lnTo>
                    <a:pt x="658" y="574"/>
                  </a:lnTo>
                  <a:lnTo>
                    <a:pt x="674" y="553"/>
                  </a:lnTo>
                  <a:lnTo>
                    <a:pt x="678" y="547"/>
                  </a:lnTo>
                  <a:lnTo>
                    <a:pt x="661" y="529"/>
                  </a:lnTo>
                  <a:lnTo>
                    <a:pt x="669" y="511"/>
                  </a:lnTo>
                  <a:lnTo>
                    <a:pt x="658" y="499"/>
                  </a:lnTo>
                  <a:lnTo>
                    <a:pt x="639" y="490"/>
                  </a:lnTo>
                  <a:lnTo>
                    <a:pt x="632" y="475"/>
                  </a:lnTo>
                  <a:lnTo>
                    <a:pt x="621" y="444"/>
                  </a:lnTo>
                  <a:lnTo>
                    <a:pt x="608" y="432"/>
                  </a:lnTo>
                  <a:lnTo>
                    <a:pt x="476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39" name="Freeform 121"/>
            <p:cNvSpPr>
              <a:spLocks noChangeAspect="1"/>
            </p:cNvSpPr>
            <p:nvPr/>
          </p:nvSpPr>
          <p:spPr bwMode="auto">
            <a:xfrm>
              <a:off x="7819" y="5356"/>
              <a:ext cx="694" cy="1001"/>
            </a:xfrm>
            <a:custGeom>
              <a:avLst/>
              <a:gdLst>
                <a:gd name="T0" fmla="*/ 0 w 694"/>
                <a:gd name="T1" fmla="*/ 36 h 1001"/>
                <a:gd name="T2" fmla="*/ 16 w 694"/>
                <a:gd name="T3" fmla="*/ 54 h 1001"/>
                <a:gd name="T4" fmla="*/ 3 w 694"/>
                <a:gd name="T5" fmla="*/ 661 h 1001"/>
                <a:gd name="T6" fmla="*/ 6 w 694"/>
                <a:gd name="T7" fmla="*/ 691 h 1001"/>
                <a:gd name="T8" fmla="*/ 46 w 694"/>
                <a:gd name="T9" fmla="*/ 999 h 1001"/>
                <a:gd name="T10" fmla="*/ 56 w 694"/>
                <a:gd name="T11" fmla="*/ 992 h 1001"/>
                <a:gd name="T12" fmla="*/ 66 w 694"/>
                <a:gd name="T13" fmla="*/ 986 h 1001"/>
                <a:gd name="T14" fmla="*/ 96 w 694"/>
                <a:gd name="T15" fmla="*/ 996 h 1001"/>
                <a:gd name="T16" fmla="*/ 103 w 694"/>
                <a:gd name="T17" fmla="*/ 984 h 1001"/>
                <a:gd name="T18" fmla="*/ 110 w 694"/>
                <a:gd name="T19" fmla="*/ 939 h 1001"/>
                <a:gd name="T20" fmla="*/ 123 w 694"/>
                <a:gd name="T21" fmla="*/ 908 h 1001"/>
                <a:gd name="T22" fmla="*/ 140 w 694"/>
                <a:gd name="T23" fmla="*/ 939 h 1001"/>
                <a:gd name="T24" fmla="*/ 136 w 694"/>
                <a:gd name="T25" fmla="*/ 950 h 1001"/>
                <a:gd name="T26" fmla="*/ 149 w 694"/>
                <a:gd name="T27" fmla="*/ 975 h 1001"/>
                <a:gd name="T28" fmla="*/ 169 w 694"/>
                <a:gd name="T29" fmla="*/ 1001 h 1001"/>
                <a:gd name="T30" fmla="*/ 189 w 694"/>
                <a:gd name="T31" fmla="*/ 1001 h 1001"/>
                <a:gd name="T32" fmla="*/ 206 w 694"/>
                <a:gd name="T33" fmla="*/ 1001 h 1001"/>
                <a:gd name="T34" fmla="*/ 230 w 694"/>
                <a:gd name="T35" fmla="*/ 981 h 1001"/>
                <a:gd name="T36" fmla="*/ 232 w 694"/>
                <a:gd name="T37" fmla="*/ 978 h 1001"/>
                <a:gd name="T38" fmla="*/ 242 w 694"/>
                <a:gd name="T39" fmla="*/ 968 h 1001"/>
                <a:gd name="T40" fmla="*/ 242 w 694"/>
                <a:gd name="T41" fmla="*/ 965 h 1001"/>
                <a:gd name="T42" fmla="*/ 239 w 694"/>
                <a:gd name="T43" fmla="*/ 960 h 1001"/>
                <a:gd name="T44" fmla="*/ 230 w 694"/>
                <a:gd name="T45" fmla="*/ 957 h 1001"/>
                <a:gd name="T46" fmla="*/ 230 w 694"/>
                <a:gd name="T47" fmla="*/ 950 h 1001"/>
                <a:gd name="T48" fmla="*/ 239 w 694"/>
                <a:gd name="T49" fmla="*/ 932 h 1001"/>
                <a:gd name="T50" fmla="*/ 235 w 694"/>
                <a:gd name="T51" fmla="*/ 923 h 1001"/>
                <a:gd name="T52" fmla="*/ 223 w 694"/>
                <a:gd name="T53" fmla="*/ 915 h 1001"/>
                <a:gd name="T54" fmla="*/ 216 w 694"/>
                <a:gd name="T55" fmla="*/ 915 h 1001"/>
                <a:gd name="T56" fmla="*/ 206 w 694"/>
                <a:gd name="T57" fmla="*/ 905 h 1001"/>
                <a:gd name="T58" fmla="*/ 189 w 694"/>
                <a:gd name="T59" fmla="*/ 884 h 1001"/>
                <a:gd name="T60" fmla="*/ 189 w 694"/>
                <a:gd name="T61" fmla="*/ 869 h 1001"/>
                <a:gd name="T62" fmla="*/ 193 w 694"/>
                <a:gd name="T63" fmla="*/ 866 h 1001"/>
                <a:gd name="T64" fmla="*/ 193 w 694"/>
                <a:gd name="T65" fmla="*/ 859 h 1001"/>
                <a:gd name="T66" fmla="*/ 193 w 694"/>
                <a:gd name="T67" fmla="*/ 851 h 1001"/>
                <a:gd name="T68" fmla="*/ 694 w 694"/>
                <a:gd name="T69" fmla="*/ 806 h 1001"/>
                <a:gd name="T70" fmla="*/ 691 w 694"/>
                <a:gd name="T71" fmla="*/ 793 h 1001"/>
                <a:gd name="T72" fmla="*/ 669 w 694"/>
                <a:gd name="T73" fmla="*/ 761 h 1001"/>
                <a:gd name="T74" fmla="*/ 672 w 694"/>
                <a:gd name="T75" fmla="*/ 709 h 1001"/>
                <a:gd name="T76" fmla="*/ 652 w 694"/>
                <a:gd name="T77" fmla="*/ 664 h 1001"/>
                <a:gd name="T78" fmla="*/ 645 w 694"/>
                <a:gd name="T79" fmla="*/ 627 h 1001"/>
                <a:gd name="T80" fmla="*/ 658 w 694"/>
                <a:gd name="T81" fmla="*/ 600 h 1001"/>
                <a:gd name="T82" fmla="*/ 658 w 694"/>
                <a:gd name="T83" fmla="*/ 573 h 1001"/>
                <a:gd name="T84" fmla="*/ 674 w 694"/>
                <a:gd name="T85" fmla="*/ 552 h 1001"/>
                <a:gd name="T86" fmla="*/ 678 w 694"/>
                <a:gd name="T87" fmla="*/ 546 h 1001"/>
                <a:gd name="T88" fmla="*/ 662 w 694"/>
                <a:gd name="T89" fmla="*/ 528 h 1001"/>
                <a:gd name="T90" fmla="*/ 669 w 694"/>
                <a:gd name="T91" fmla="*/ 510 h 1001"/>
                <a:gd name="T92" fmla="*/ 658 w 694"/>
                <a:gd name="T93" fmla="*/ 498 h 1001"/>
                <a:gd name="T94" fmla="*/ 639 w 694"/>
                <a:gd name="T95" fmla="*/ 489 h 1001"/>
                <a:gd name="T96" fmla="*/ 632 w 694"/>
                <a:gd name="T97" fmla="*/ 474 h 1001"/>
                <a:gd name="T98" fmla="*/ 621 w 694"/>
                <a:gd name="T99" fmla="*/ 443 h 1001"/>
                <a:gd name="T100" fmla="*/ 609 w 694"/>
                <a:gd name="T101" fmla="*/ 431 h 1001"/>
                <a:gd name="T102" fmla="*/ 476 w 694"/>
                <a:gd name="T103" fmla="*/ 0 h 1001"/>
                <a:gd name="T104" fmla="*/ 0 w 694"/>
                <a:gd name="T105" fmla="*/ 36 h 100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4"/>
                <a:gd name="T160" fmla="*/ 0 h 1001"/>
                <a:gd name="T161" fmla="*/ 694 w 694"/>
                <a:gd name="T162" fmla="*/ 1001 h 100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4" h="1001">
                  <a:moveTo>
                    <a:pt x="0" y="36"/>
                  </a:moveTo>
                  <a:lnTo>
                    <a:pt x="16" y="54"/>
                  </a:lnTo>
                  <a:lnTo>
                    <a:pt x="3" y="661"/>
                  </a:lnTo>
                  <a:lnTo>
                    <a:pt x="6" y="691"/>
                  </a:lnTo>
                  <a:lnTo>
                    <a:pt x="46" y="999"/>
                  </a:lnTo>
                  <a:lnTo>
                    <a:pt x="56" y="992"/>
                  </a:lnTo>
                  <a:lnTo>
                    <a:pt x="66" y="986"/>
                  </a:lnTo>
                  <a:lnTo>
                    <a:pt x="96" y="996"/>
                  </a:lnTo>
                  <a:lnTo>
                    <a:pt x="103" y="984"/>
                  </a:lnTo>
                  <a:lnTo>
                    <a:pt x="110" y="939"/>
                  </a:lnTo>
                  <a:lnTo>
                    <a:pt x="123" y="908"/>
                  </a:lnTo>
                  <a:lnTo>
                    <a:pt x="140" y="939"/>
                  </a:lnTo>
                  <a:lnTo>
                    <a:pt x="136" y="950"/>
                  </a:lnTo>
                  <a:lnTo>
                    <a:pt x="149" y="975"/>
                  </a:lnTo>
                  <a:lnTo>
                    <a:pt x="169" y="1001"/>
                  </a:lnTo>
                  <a:lnTo>
                    <a:pt x="189" y="1001"/>
                  </a:lnTo>
                  <a:lnTo>
                    <a:pt x="206" y="1001"/>
                  </a:lnTo>
                  <a:lnTo>
                    <a:pt x="230" y="981"/>
                  </a:lnTo>
                  <a:lnTo>
                    <a:pt x="232" y="978"/>
                  </a:lnTo>
                  <a:lnTo>
                    <a:pt x="242" y="968"/>
                  </a:lnTo>
                  <a:lnTo>
                    <a:pt x="242" y="965"/>
                  </a:lnTo>
                  <a:lnTo>
                    <a:pt x="239" y="960"/>
                  </a:lnTo>
                  <a:lnTo>
                    <a:pt x="230" y="957"/>
                  </a:lnTo>
                  <a:lnTo>
                    <a:pt x="230" y="950"/>
                  </a:lnTo>
                  <a:lnTo>
                    <a:pt x="239" y="932"/>
                  </a:lnTo>
                  <a:lnTo>
                    <a:pt x="235" y="923"/>
                  </a:lnTo>
                  <a:lnTo>
                    <a:pt x="223" y="915"/>
                  </a:lnTo>
                  <a:lnTo>
                    <a:pt x="216" y="915"/>
                  </a:lnTo>
                  <a:lnTo>
                    <a:pt x="206" y="905"/>
                  </a:lnTo>
                  <a:lnTo>
                    <a:pt x="189" y="884"/>
                  </a:lnTo>
                  <a:lnTo>
                    <a:pt x="189" y="869"/>
                  </a:lnTo>
                  <a:lnTo>
                    <a:pt x="193" y="866"/>
                  </a:lnTo>
                  <a:lnTo>
                    <a:pt x="193" y="859"/>
                  </a:lnTo>
                  <a:lnTo>
                    <a:pt x="193" y="851"/>
                  </a:lnTo>
                  <a:lnTo>
                    <a:pt x="694" y="806"/>
                  </a:lnTo>
                  <a:lnTo>
                    <a:pt x="691" y="793"/>
                  </a:lnTo>
                  <a:lnTo>
                    <a:pt x="669" y="761"/>
                  </a:lnTo>
                  <a:lnTo>
                    <a:pt x="672" y="709"/>
                  </a:lnTo>
                  <a:lnTo>
                    <a:pt x="652" y="664"/>
                  </a:lnTo>
                  <a:lnTo>
                    <a:pt x="645" y="627"/>
                  </a:lnTo>
                  <a:lnTo>
                    <a:pt x="658" y="600"/>
                  </a:lnTo>
                  <a:lnTo>
                    <a:pt x="658" y="573"/>
                  </a:lnTo>
                  <a:lnTo>
                    <a:pt x="674" y="552"/>
                  </a:lnTo>
                  <a:lnTo>
                    <a:pt x="678" y="546"/>
                  </a:lnTo>
                  <a:lnTo>
                    <a:pt x="662" y="528"/>
                  </a:lnTo>
                  <a:lnTo>
                    <a:pt x="669" y="510"/>
                  </a:lnTo>
                  <a:lnTo>
                    <a:pt x="658" y="498"/>
                  </a:lnTo>
                  <a:lnTo>
                    <a:pt x="639" y="489"/>
                  </a:lnTo>
                  <a:lnTo>
                    <a:pt x="632" y="474"/>
                  </a:lnTo>
                  <a:lnTo>
                    <a:pt x="621" y="443"/>
                  </a:lnTo>
                  <a:lnTo>
                    <a:pt x="609" y="431"/>
                  </a:lnTo>
                  <a:lnTo>
                    <a:pt x="476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40" name="Freeform 122"/>
            <p:cNvSpPr>
              <a:spLocks noChangeAspect="1"/>
            </p:cNvSpPr>
            <p:nvPr/>
          </p:nvSpPr>
          <p:spPr bwMode="auto">
            <a:xfrm>
              <a:off x="7819" y="5356"/>
              <a:ext cx="694" cy="1001"/>
            </a:xfrm>
            <a:custGeom>
              <a:avLst/>
              <a:gdLst>
                <a:gd name="T0" fmla="*/ 0 w 694"/>
                <a:gd name="T1" fmla="*/ 36 h 1001"/>
                <a:gd name="T2" fmla="*/ 16 w 694"/>
                <a:gd name="T3" fmla="*/ 54 h 1001"/>
                <a:gd name="T4" fmla="*/ 3 w 694"/>
                <a:gd name="T5" fmla="*/ 661 h 1001"/>
                <a:gd name="T6" fmla="*/ 6 w 694"/>
                <a:gd name="T7" fmla="*/ 691 h 1001"/>
                <a:gd name="T8" fmla="*/ 46 w 694"/>
                <a:gd name="T9" fmla="*/ 999 h 1001"/>
                <a:gd name="T10" fmla="*/ 56 w 694"/>
                <a:gd name="T11" fmla="*/ 992 h 1001"/>
                <a:gd name="T12" fmla="*/ 66 w 694"/>
                <a:gd name="T13" fmla="*/ 986 h 1001"/>
                <a:gd name="T14" fmla="*/ 96 w 694"/>
                <a:gd name="T15" fmla="*/ 996 h 1001"/>
                <a:gd name="T16" fmla="*/ 103 w 694"/>
                <a:gd name="T17" fmla="*/ 984 h 1001"/>
                <a:gd name="T18" fmla="*/ 110 w 694"/>
                <a:gd name="T19" fmla="*/ 939 h 1001"/>
                <a:gd name="T20" fmla="*/ 123 w 694"/>
                <a:gd name="T21" fmla="*/ 908 h 1001"/>
                <a:gd name="T22" fmla="*/ 140 w 694"/>
                <a:gd name="T23" fmla="*/ 939 h 1001"/>
                <a:gd name="T24" fmla="*/ 136 w 694"/>
                <a:gd name="T25" fmla="*/ 950 h 1001"/>
                <a:gd name="T26" fmla="*/ 149 w 694"/>
                <a:gd name="T27" fmla="*/ 975 h 1001"/>
                <a:gd name="T28" fmla="*/ 169 w 694"/>
                <a:gd name="T29" fmla="*/ 1001 h 1001"/>
                <a:gd name="T30" fmla="*/ 189 w 694"/>
                <a:gd name="T31" fmla="*/ 1001 h 1001"/>
                <a:gd name="T32" fmla="*/ 206 w 694"/>
                <a:gd name="T33" fmla="*/ 1001 h 1001"/>
                <a:gd name="T34" fmla="*/ 230 w 694"/>
                <a:gd name="T35" fmla="*/ 981 h 1001"/>
                <a:gd name="T36" fmla="*/ 232 w 694"/>
                <a:gd name="T37" fmla="*/ 978 h 1001"/>
                <a:gd name="T38" fmla="*/ 242 w 694"/>
                <a:gd name="T39" fmla="*/ 968 h 1001"/>
                <a:gd name="T40" fmla="*/ 242 w 694"/>
                <a:gd name="T41" fmla="*/ 965 h 1001"/>
                <a:gd name="T42" fmla="*/ 239 w 694"/>
                <a:gd name="T43" fmla="*/ 960 h 1001"/>
                <a:gd name="T44" fmla="*/ 230 w 694"/>
                <a:gd name="T45" fmla="*/ 957 h 1001"/>
                <a:gd name="T46" fmla="*/ 230 w 694"/>
                <a:gd name="T47" fmla="*/ 950 h 1001"/>
                <a:gd name="T48" fmla="*/ 239 w 694"/>
                <a:gd name="T49" fmla="*/ 932 h 1001"/>
                <a:gd name="T50" fmla="*/ 235 w 694"/>
                <a:gd name="T51" fmla="*/ 923 h 1001"/>
                <a:gd name="T52" fmla="*/ 223 w 694"/>
                <a:gd name="T53" fmla="*/ 915 h 1001"/>
                <a:gd name="T54" fmla="*/ 216 w 694"/>
                <a:gd name="T55" fmla="*/ 915 h 1001"/>
                <a:gd name="T56" fmla="*/ 206 w 694"/>
                <a:gd name="T57" fmla="*/ 905 h 1001"/>
                <a:gd name="T58" fmla="*/ 189 w 694"/>
                <a:gd name="T59" fmla="*/ 884 h 1001"/>
                <a:gd name="T60" fmla="*/ 189 w 694"/>
                <a:gd name="T61" fmla="*/ 869 h 1001"/>
                <a:gd name="T62" fmla="*/ 193 w 694"/>
                <a:gd name="T63" fmla="*/ 866 h 1001"/>
                <a:gd name="T64" fmla="*/ 193 w 694"/>
                <a:gd name="T65" fmla="*/ 859 h 1001"/>
                <a:gd name="T66" fmla="*/ 193 w 694"/>
                <a:gd name="T67" fmla="*/ 851 h 1001"/>
                <a:gd name="T68" fmla="*/ 694 w 694"/>
                <a:gd name="T69" fmla="*/ 806 h 1001"/>
                <a:gd name="T70" fmla="*/ 691 w 694"/>
                <a:gd name="T71" fmla="*/ 793 h 1001"/>
                <a:gd name="T72" fmla="*/ 669 w 694"/>
                <a:gd name="T73" fmla="*/ 761 h 1001"/>
                <a:gd name="T74" fmla="*/ 672 w 694"/>
                <a:gd name="T75" fmla="*/ 709 h 1001"/>
                <a:gd name="T76" fmla="*/ 652 w 694"/>
                <a:gd name="T77" fmla="*/ 664 h 1001"/>
                <a:gd name="T78" fmla="*/ 645 w 694"/>
                <a:gd name="T79" fmla="*/ 627 h 1001"/>
                <a:gd name="T80" fmla="*/ 658 w 694"/>
                <a:gd name="T81" fmla="*/ 600 h 1001"/>
                <a:gd name="T82" fmla="*/ 658 w 694"/>
                <a:gd name="T83" fmla="*/ 573 h 1001"/>
                <a:gd name="T84" fmla="*/ 674 w 694"/>
                <a:gd name="T85" fmla="*/ 552 h 1001"/>
                <a:gd name="T86" fmla="*/ 678 w 694"/>
                <a:gd name="T87" fmla="*/ 546 h 1001"/>
                <a:gd name="T88" fmla="*/ 662 w 694"/>
                <a:gd name="T89" fmla="*/ 528 h 1001"/>
                <a:gd name="T90" fmla="*/ 669 w 694"/>
                <a:gd name="T91" fmla="*/ 510 h 1001"/>
                <a:gd name="T92" fmla="*/ 658 w 694"/>
                <a:gd name="T93" fmla="*/ 498 h 1001"/>
                <a:gd name="T94" fmla="*/ 639 w 694"/>
                <a:gd name="T95" fmla="*/ 489 h 1001"/>
                <a:gd name="T96" fmla="*/ 632 w 694"/>
                <a:gd name="T97" fmla="*/ 474 h 1001"/>
                <a:gd name="T98" fmla="*/ 621 w 694"/>
                <a:gd name="T99" fmla="*/ 443 h 1001"/>
                <a:gd name="T100" fmla="*/ 609 w 694"/>
                <a:gd name="T101" fmla="*/ 431 h 1001"/>
                <a:gd name="T102" fmla="*/ 476 w 694"/>
                <a:gd name="T103" fmla="*/ 0 h 1001"/>
                <a:gd name="T104" fmla="*/ 0 w 694"/>
                <a:gd name="T105" fmla="*/ 36 h 100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4"/>
                <a:gd name="T160" fmla="*/ 0 h 1001"/>
                <a:gd name="T161" fmla="*/ 694 w 694"/>
                <a:gd name="T162" fmla="*/ 1001 h 100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4" h="1001">
                  <a:moveTo>
                    <a:pt x="0" y="36"/>
                  </a:moveTo>
                  <a:lnTo>
                    <a:pt x="16" y="54"/>
                  </a:lnTo>
                  <a:lnTo>
                    <a:pt x="3" y="661"/>
                  </a:lnTo>
                  <a:lnTo>
                    <a:pt x="6" y="691"/>
                  </a:lnTo>
                  <a:lnTo>
                    <a:pt x="46" y="999"/>
                  </a:lnTo>
                  <a:lnTo>
                    <a:pt x="56" y="992"/>
                  </a:lnTo>
                  <a:lnTo>
                    <a:pt x="66" y="986"/>
                  </a:lnTo>
                  <a:lnTo>
                    <a:pt x="96" y="996"/>
                  </a:lnTo>
                  <a:lnTo>
                    <a:pt x="103" y="984"/>
                  </a:lnTo>
                  <a:lnTo>
                    <a:pt x="110" y="939"/>
                  </a:lnTo>
                  <a:lnTo>
                    <a:pt x="123" y="908"/>
                  </a:lnTo>
                  <a:lnTo>
                    <a:pt x="140" y="939"/>
                  </a:lnTo>
                  <a:lnTo>
                    <a:pt x="136" y="950"/>
                  </a:lnTo>
                  <a:lnTo>
                    <a:pt x="149" y="975"/>
                  </a:lnTo>
                  <a:lnTo>
                    <a:pt x="169" y="1001"/>
                  </a:lnTo>
                  <a:lnTo>
                    <a:pt x="189" y="1001"/>
                  </a:lnTo>
                  <a:lnTo>
                    <a:pt x="206" y="1001"/>
                  </a:lnTo>
                  <a:lnTo>
                    <a:pt x="230" y="981"/>
                  </a:lnTo>
                  <a:lnTo>
                    <a:pt x="232" y="978"/>
                  </a:lnTo>
                  <a:lnTo>
                    <a:pt x="242" y="968"/>
                  </a:lnTo>
                  <a:lnTo>
                    <a:pt x="242" y="965"/>
                  </a:lnTo>
                  <a:lnTo>
                    <a:pt x="239" y="960"/>
                  </a:lnTo>
                  <a:lnTo>
                    <a:pt x="230" y="957"/>
                  </a:lnTo>
                  <a:lnTo>
                    <a:pt x="230" y="950"/>
                  </a:lnTo>
                  <a:lnTo>
                    <a:pt x="239" y="932"/>
                  </a:lnTo>
                  <a:lnTo>
                    <a:pt x="235" y="923"/>
                  </a:lnTo>
                  <a:lnTo>
                    <a:pt x="223" y="915"/>
                  </a:lnTo>
                  <a:lnTo>
                    <a:pt x="216" y="915"/>
                  </a:lnTo>
                  <a:lnTo>
                    <a:pt x="206" y="905"/>
                  </a:lnTo>
                  <a:lnTo>
                    <a:pt x="189" y="884"/>
                  </a:lnTo>
                  <a:lnTo>
                    <a:pt x="189" y="869"/>
                  </a:lnTo>
                  <a:lnTo>
                    <a:pt x="193" y="866"/>
                  </a:lnTo>
                  <a:lnTo>
                    <a:pt x="193" y="859"/>
                  </a:lnTo>
                  <a:lnTo>
                    <a:pt x="193" y="851"/>
                  </a:lnTo>
                  <a:lnTo>
                    <a:pt x="694" y="806"/>
                  </a:lnTo>
                  <a:lnTo>
                    <a:pt x="691" y="793"/>
                  </a:lnTo>
                  <a:lnTo>
                    <a:pt x="669" y="761"/>
                  </a:lnTo>
                  <a:lnTo>
                    <a:pt x="672" y="709"/>
                  </a:lnTo>
                  <a:lnTo>
                    <a:pt x="652" y="664"/>
                  </a:lnTo>
                  <a:lnTo>
                    <a:pt x="645" y="627"/>
                  </a:lnTo>
                  <a:lnTo>
                    <a:pt x="658" y="600"/>
                  </a:lnTo>
                  <a:lnTo>
                    <a:pt x="658" y="573"/>
                  </a:lnTo>
                  <a:lnTo>
                    <a:pt x="674" y="552"/>
                  </a:lnTo>
                  <a:lnTo>
                    <a:pt x="678" y="546"/>
                  </a:lnTo>
                  <a:lnTo>
                    <a:pt x="662" y="528"/>
                  </a:lnTo>
                  <a:lnTo>
                    <a:pt x="669" y="510"/>
                  </a:lnTo>
                  <a:lnTo>
                    <a:pt x="658" y="498"/>
                  </a:lnTo>
                  <a:lnTo>
                    <a:pt x="639" y="489"/>
                  </a:lnTo>
                  <a:lnTo>
                    <a:pt x="632" y="474"/>
                  </a:lnTo>
                  <a:lnTo>
                    <a:pt x="621" y="443"/>
                  </a:lnTo>
                  <a:lnTo>
                    <a:pt x="609" y="431"/>
                  </a:lnTo>
                  <a:lnTo>
                    <a:pt x="476" y="0"/>
                  </a:lnTo>
                  <a:lnTo>
                    <a:pt x="0" y="3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41" name="Freeform 123"/>
            <p:cNvSpPr>
              <a:spLocks noChangeAspect="1"/>
            </p:cNvSpPr>
            <p:nvPr/>
          </p:nvSpPr>
          <p:spPr bwMode="auto">
            <a:xfrm>
              <a:off x="8264" y="3809"/>
              <a:ext cx="757" cy="767"/>
            </a:xfrm>
            <a:custGeom>
              <a:avLst/>
              <a:gdLst>
                <a:gd name="T0" fmla="*/ 67 w 757"/>
                <a:gd name="T1" fmla="*/ 671 h 767"/>
                <a:gd name="T2" fmla="*/ 100 w 757"/>
                <a:gd name="T3" fmla="*/ 680 h 767"/>
                <a:gd name="T4" fmla="*/ 126 w 757"/>
                <a:gd name="T5" fmla="*/ 668 h 767"/>
                <a:gd name="T6" fmla="*/ 179 w 757"/>
                <a:gd name="T7" fmla="*/ 723 h 767"/>
                <a:gd name="T8" fmla="*/ 240 w 757"/>
                <a:gd name="T9" fmla="*/ 728 h 767"/>
                <a:gd name="T10" fmla="*/ 293 w 757"/>
                <a:gd name="T11" fmla="*/ 738 h 767"/>
                <a:gd name="T12" fmla="*/ 336 w 757"/>
                <a:gd name="T13" fmla="*/ 747 h 767"/>
                <a:gd name="T14" fmla="*/ 367 w 757"/>
                <a:gd name="T15" fmla="*/ 738 h 767"/>
                <a:gd name="T16" fmla="*/ 387 w 757"/>
                <a:gd name="T17" fmla="*/ 723 h 767"/>
                <a:gd name="T18" fmla="*/ 417 w 757"/>
                <a:gd name="T19" fmla="*/ 720 h 767"/>
                <a:gd name="T20" fmla="*/ 457 w 757"/>
                <a:gd name="T21" fmla="*/ 749 h 767"/>
                <a:gd name="T22" fmla="*/ 483 w 757"/>
                <a:gd name="T23" fmla="*/ 767 h 767"/>
                <a:gd name="T24" fmla="*/ 524 w 757"/>
                <a:gd name="T25" fmla="*/ 738 h 767"/>
                <a:gd name="T26" fmla="*/ 537 w 757"/>
                <a:gd name="T27" fmla="*/ 707 h 767"/>
                <a:gd name="T28" fmla="*/ 553 w 757"/>
                <a:gd name="T29" fmla="*/ 635 h 767"/>
                <a:gd name="T30" fmla="*/ 583 w 757"/>
                <a:gd name="T31" fmla="*/ 659 h 767"/>
                <a:gd name="T32" fmla="*/ 597 w 757"/>
                <a:gd name="T33" fmla="*/ 615 h 767"/>
                <a:gd name="T34" fmla="*/ 630 w 757"/>
                <a:gd name="T35" fmla="*/ 566 h 767"/>
                <a:gd name="T36" fmla="*/ 644 w 757"/>
                <a:gd name="T37" fmla="*/ 541 h 767"/>
                <a:gd name="T38" fmla="*/ 680 w 757"/>
                <a:gd name="T39" fmla="*/ 539 h 767"/>
                <a:gd name="T40" fmla="*/ 717 w 757"/>
                <a:gd name="T41" fmla="*/ 496 h 767"/>
                <a:gd name="T42" fmla="*/ 744 w 757"/>
                <a:gd name="T43" fmla="*/ 478 h 767"/>
                <a:gd name="T44" fmla="*/ 737 w 757"/>
                <a:gd name="T45" fmla="*/ 442 h 767"/>
                <a:gd name="T46" fmla="*/ 747 w 757"/>
                <a:gd name="T47" fmla="*/ 409 h 767"/>
                <a:gd name="T48" fmla="*/ 723 w 757"/>
                <a:gd name="T49" fmla="*/ 319 h 767"/>
                <a:gd name="T50" fmla="*/ 740 w 757"/>
                <a:gd name="T51" fmla="*/ 280 h 767"/>
                <a:gd name="T52" fmla="*/ 757 w 757"/>
                <a:gd name="T53" fmla="*/ 271 h 767"/>
                <a:gd name="T54" fmla="*/ 620 w 757"/>
                <a:gd name="T55" fmla="*/ 39 h 767"/>
                <a:gd name="T56" fmla="*/ 566 w 757"/>
                <a:gd name="T57" fmla="*/ 72 h 767"/>
                <a:gd name="T58" fmla="*/ 500 w 757"/>
                <a:gd name="T59" fmla="*/ 126 h 767"/>
                <a:gd name="T60" fmla="*/ 460 w 757"/>
                <a:gd name="T61" fmla="*/ 126 h 767"/>
                <a:gd name="T62" fmla="*/ 404 w 757"/>
                <a:gd name="T63" fmla="*/ 159 h 767"/>
                <a:gd name="T64" fmla="*/ 354 w 757"/>
                <a:gd name="T65" fmla="*/ 148 h 767"/>
                <a:gd name="T66" fmla="*/ 334 w 757"/>
                <a:gd name="T67" fmla="*/ 151 h 767"/>
                <a:gd name="T68" fmla="*/ 334 w 757"/>
                <a:gd name="T69" fmla="*/ 135 h 767"/>
                <a:gd name="T70" fmla="*/ 257 w 757"/>
                <a:gd name="T71" fmla="*/ 117 h 767"/>
                <a:gd name="T72" fmla="*/ 220 w 757"/>
                <a:gd name="T73" fmla="*/ 117 h 767"/>
                <a:gd name="T74" fmla="*/ 0 w 757"/>
                <a:gd name="T75" fmla="*/ 135 h 76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57"/>
                <a:gd name="T115" fmla="*/ 0 h 767"/>
                <a:gd name="T116" fmla="*/ 757 w 757"/>
                <a:gd name="T117" fmla="*/ 767 h 76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57" h="767">
                  <a:moveTo>
                    <a:pt x="0" y="135"/>
                  </a:moveTo>
                  <a:lnTo>
                    <a:pt x="67" y="671"/>
                  </a:lnTo>
                  <a:lnTo>
                    <a:pt x="83" y="671"/>
                  </a:lnTo>
                  <a:lnTo>
                    <a:pt x="100" y="680"/>
                  </a:lnTo>
                  <a:lnTo>
                    <a:pt x="110" y="680"/>
                  </a:lnTo>
                  <a:lnTo>
                    <a:pt x="126" y="668"/>
                  </a:lnTo>
                  <a:lnTo>
                    <a:pt x="163" y="692"/>
                  </a:lnTo>
                  <a:lnTo>
                    <a:pt x="179" y="723"/>
                  </a:lnTo>
                  <a:lnTo>
                    <a:pt x="206" y="731"/>
                  </a:lnTo>
                  <a:lnTo>
                    <a:pt x="240" y="728"/>
                  </a:lnTo>
                  <a:lnTo>
                    <a:pt x="280" y="752"/>
                  </a:lnTo>
                  <a:lnTo>
                    <a:pt x="293" y="738"/>
                  </a:lnTo>
                  <a:lnTo>
                    <a:pt x="307" y="731"/>
                  </a:lnTo>
                  <a:lnTo>
                    <a:pt x="336" y="747"/>
                  </a:lnTo>
                  <a:lnTo>
                    <a:pt x="363" y="744"/>
                  </a:lnTo>
                  <a:lnTo>
                    <a:pt x="367" y="738"/>
                  </a:lnTo>
                  <a:lnTo>
                    <a:pt x="383" y="731"/>
                  </a:lnTo>
                  <a:lnTo>
                    <a:pt x="387" y="723"/>
                  </a:lnTo>
                  <a:lnTo>
                    <a:pt x="410" y="707"/>
                  </a:lnTo>
                  <a:lnTo>
                    <a:pt x="417" y="720"/>
                  </a:lnTo>
                  <a:lnTo>
                    <a:pt x="433" y="744"/>
                  </a:lnTo>
                  <a:lnTo>
                    <a:pt x="457" y="749"/>
                  </a:lnTo>
                  <a:lnTo>
                    <a:pt x="474" y="762"/>
                  </a:lnTo>
                  <a:lnTo>
                    <a:pt x="483" y="767"/>
                  </a:lnTo>
                  <a:lnTo>
                    <a:pt x="507" y="767"/>
                  </a:lnTo>
                  <a:lnTo>
                    <a:pt x="524" y="738"/>
                  </a:lnTo>
                  <a:lnTo>
                    <a:pt x="537" y="731"/>
                  </a:lnTo>
                  <a:lnTo>
                    <a:pt x="537" y="707"/>
                  </a:lnTo>
                  <a:lnTo>
                    <a:pt x="537" y="683"/>
                  </a:lnTo>
                  <a:lnTo>
                    <a:pt x="553" y="635"/>
                  </a:lnTo>
                  <a:lnTo>
                    <a:pt x="566" y="635"/>
                  </a:lnTo>
                  <a:lnTo>
                    <a:pt x="583" y="659"/>
                  </a:lnTo>
                  <a:lnTo>
                    <a:pt x="603" y="638"/>
                  </a:lnTo>
                  <a:lnTo>
                    <a:pt x="597" y="615"/>
                  </a:lnTo>
                  <a:lnTo>
                    <a:pt x="614" y="578"/>
                  </a:lnTo>
                  <a:lnTo>
                    <a:pt x="630" y="566"/>
                  </a:lnTo>
                  <a:lnTo>
                    <a:pt x="630" y="557"/>
                  </a:lnTo>
                  <a:lnTo>
                    <a:pt x="644" y="541"/>
                  </a:lnTo>
                  <a:lnTo>
                    <a:pt x="660" y="545"/>
                  </a:lnTo>
                  <a:lnTo>
                    <a:pt x="680" y="539"/>
                  </a:lnTo>
                  <a:lnTo>
                    <a:pt x="684" y="533"/>
                  </a:lnTo>
                  <a:lnTo>
                    <a:pt x="717" y="496"/>
                  </a:lnTo>
                  <a:lnTo>
                    <a:pt x="723" y="494"/>
                  </a:lnTo>
                  <a:lnTo>
                    <a:pt x="744" y="478"/>
                  </a:lnTo>
                  <a:lnTo>
                    <a:pt x="740" y="455"/>
                  </a:lnTo>
                  <a:lnTo>
                    <a:pt x="737" y="442"/>
                  </a:lnTo>
                  <a:lnTo>
                    <a:pt x="737" y="427"/>
                  </a:lnTo>
                  <a:lnTo>
                    <a:pt x="747" y="409"/>
                  </a:lnTo>
                  <a:lnTo>
                    <a:pt x="757" y="334"/>
                  </a:lnTo>
                  <a:lnTo>
                    <a:pt x="723" y="319"/>
                  </a:lnTo>
                  <a:lnTo>
                    <a:pt x="750" y="301"/>
                  </a:lnTo>
                  <a:lnTo>
                    <a:pt x="740" y="280"/>
                  </a:lnTo>
                  <a:lnTo>
                    <a:pt x="753" y="271"/>
                  </a:lnTo>
                  <a:lnTo>
                    <a:pt x="757" y="271"/>
                  </a:lnTo>
                  <a:lnTo>
                    <a:pt x="707" y="0"/>
                  </a:lnTo>
                  <a:lnTo>
                    <a:pt x="620" y="39"/>
                  </a:lnTo>
                  <a:lnTo>
                    <a:pt x="583" y="61"/>
                  </a:lnTo>
                  <a:lnTo>
                    <a:pt x="566" y="72"/>
                  </a:lnTo>
                  <a:lnTo>
                    <a:pt x="516" y="121"/>
                  </a:lnTo>
                  <a:lnTo>
                    <a:pt x="500" y="126"/>
                  </a:lnTo>
                  <a:lnTo>
                    <a:pt x="487" y="126"/>
                  </a:lnTo>
                  <a:lnTo>
                    <a:pt x="460" y="126"/>
                  </a:lnTo>
                  <a:lnTo>
                    <a:pt x="443" y="129"/>
                  </a:lnTo>
                  <a:lnTo>
                    <a:pt x="404" y="159"/>
                  </a:lnTo>
                  <a:lnTo>
                    <a:pt x="387" y="159"/>
                  </a:lnTo>
                  <a:lnTo>
                    <a:pt x="354" y="148"/>
                  </a:lnTo>
                  <a:lnTo>
                    <a:pt x="343" y="153"/>
                  </a:lnTo>
                  <a:lnTo>
                    <a:pt x="334" y="151"/>
                  </a:lnTo>
                  <a:lnTo>
                    <a:pt x="343" y="139"/>
                  </a:lnTo>
                  <a:lnTo>
                    <a:pt x="334" y="135"/>
                  </a:lnTo>
                  <a:lnTo>
                    <a:pt x="310" y="133"/>
                  </a:lnTo>
                  <a:lnTo>
                    <a:pt x="257" y="117"/>
                  </a:lnTo>
                  <a:lnTo>
                    <a:pt x="246" y="111"/>
                  </a:lnTo>
                  <a:lnTo>
                    <a:pt x="220" y="117"/>
                  </a:lnTo>
                  <a:lnTo>
                    <a:pt x="220" y="108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42" name="Freeform 124"/>
            <p:cNvSpPr>
              <a:spLocks noChangeAspect="1"/>
            </p:cNvSpPr>
            <p:nvPr/>
          </p:nvSpPr>
          <p:spPr bwMode="auto">
            <a:xfrm>
              <a:off x="8264" y="3809"/>
              <a:ext cx="757" cy="767"/>
            </a:xfrm>
            <a:custGeom>
              <a:avLst/>
              <a:gdLst>
                <a:gd name="T0" fmla="*/ 67 w 757"/>
                <a:gd name="T1" fmla="*/ 671 h 767"/>
                <a:gd name="T2" fmla="*/ 100 w 757"/>
                <a:gd name="T3" fmla="*/ 680 h 767"/>
                <a:gd name="T4" fmla="*/ 127 w 757"/>
                <a:gd name="T5" fmla="*/ 668 h 767"/>
                <a:gd name="T6" fmla="*/ 180 w 757"/>
                <a:gd name="T7" fmla="*/ 722 h 767"/>
                <a:gd name="T8" fmla="*/ 240 w 757"/>
                <a:gd name="T9" fmla="*/ 728 h 767"/>
                <a:gd name="T10" fmla="*/ 293 w 757"/>
                <a:gd name="T11" fmla="*/ 737 h 767"/>
                <a:gd name="T12" fmla="*/ 337 w 757"/>
                <a:gd name="T13" fmla="*/ 746 h 767"/>
                <a:gd name="T14" fmla="*/ 367 w 757"/>
                <a:gd name="T15" fmla="*/ 737 h 767"/>
                <a:gd name="T16" fmla="*/ 387 w 757"/>
                <a:gd name="T17" fmla="*/ 722 h 767"/>
                <a:gd name="T18" fmla="*/ 417 w 757"/>
                <a:gd name="T19" fmla="*/ 719 h 767"/>
                <a:gd name="T20" fmla="*/ 457 w 757"/>
                <a:gd name="T21" fmla="*/ 749 h 767"/>
                <a:gd name="T22" fmla="*/ 484 w 757"/>
                <a:gd name="T23" fmla="*/ 767 h 767"/>
                <a:gd name="T24" fmla="*/ 524 w 757"/>
                <a:gd name="T25" fmla="*/ 737 h 767"/>
                <a:gd name="T26" fmla="*/ 537 w 757"/>
                <a:gd name="T27" fmla="*/ 707 h 767"/>
                <a:gd name="T28" fmla="*/ 553 w 757"/>
                <a:gd name="T29" fmla="*/ 635 h 767"/>
                <a:gd name="T30" fmla="*/ 583 w 757"/>
                <a:gd name="T31" fmla="*/ 660 h 767"/>
                <a:gd name="T32" fmla="*/ 597 w 757"/>
                <a:gd name="T33" fmla="*/ 614 h 767"/>
                <a:gd name="T34" fmla="*/ 631 w 757"/>
                <a:gd name="T35" fmla="*/ 566 h 767"/>
                <a:gd name="T36" fmla="*/ 644 w 757"/>
                <a:gd name="T37" fmla="*/ 541 h 767"/>
                <a:gd name="T38" fmla="*/ 680 w 757"/>
                <a:gd name="T39" fmla="*/ 538 h 767"/>
                <a:gd name="T40" fmla="*/ 717 w 757"/>
                <a:gd name="T41" fmla="*/ 496 h 767"/>
                <a:gd name="T42" fmla="*/ 744 w 757"/>
                <a:gd name="T43" fmla="*/ 478 h 767"/>
                <a:gd name="T44" fmla="*/ 737 w 757"/>
                <a:gd name="T45" fmla="*/ 443 h 767"/>
                <a:gd name="T46" fmla="*/ 747 w 757"/>
                <a:gd name="T47" fmla="*/ 410 h 767"/>
                <a:gd name="T48" fmla="*/ 723 w 757"/>
                <a:gd name="T49" fmla="*/ 319 h 767"/>
                <a:gd name="T50" fmla="*/ 740 w 757"/>
                <a:gd name="T51" fmla="*/ 280 h 767"/>
                <a:gd name="T52" fmla="*/ 757 w 757"/>
                <a:gd name="T53" fmla="*/ 271 h 767"/>
                <a:gd name="T54" fmla="*/ 620 w 757"/>
                <a:gd name="T55" fmla="*/ 39 h 767"/>
                <a:gd name="T56" fmla="*/ 567 w 757"/>
                <a:gd name="T57" fmla="*/ 72 h 767"/>
                <a:gd name="T58" fmla="*/ 500 w 757"/>
                <a:gd name="T59" fmla="*/ 127 h 767"/>
                <a:gd name="T60" fmla="*/ 460 w 757"/>
                <a:gd name="T61" fmla="*/ 127 h 767"/>
                <a:gd name="T62" fmla="*/ 404 w 757"/>
                <a:gd name="T63" fmla="*/ 160 h 767"/>
                <a:gd name="T64" fmla="*/ 354 w 757"/>
                <a:gd name="T65" fmla="*/ 148 h 767"/>
                <a:gd name="T66" fmla="*/ 334 w 757"/>
                <a:gd name="T67" fmla="*/ 151 h 767"/>
                <a:gd name="T68" fmla="*/ 334 w 757"/>
                <a:gd name="T69" fmla="*/ 136 h 767"/>
                <a:gd name="T70" fmla="*/ 257 w 757"/>
                <a:gd name="T71" fmla="*/ 118 h 767"/>
                <a:gd name="T72" fmla="*/ 220 w 757"/>
                <a:gd name="T73" fmla="*/ 118 h 767"/>
                <a:gd name="T74" fmla="*/ 0 w 757"/>
                <a:gd name="T75" fmla="*/ 136 h 76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57"/>
                <a:gd name="T115" fmla="*/ 0 h 767"/>
                <a:gd name="T116" fmla="*/ 757 w 757"/>
                <a:gd name="T117" fmla="*/ 767 h 76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57" h="767">
                  <a:moveTo>
                    <a:pt x="0" y="136"/>
                  </a:moveTo>
                  <a:lnTo>
                    <a:pt x="67" y="671"/>
                  </a:lnTo>
                  <a:lnTo>
                    <a:pt x="83" y="671"/>
                  </a:lnTo>
                  <a:lnTo>
                    <a:pt x="100" y="680"/>
                  </a:lnTo>
                  <a:lnTo>
                    <a:pt x="110" y="680"/>
                  </a:lnTo>
                  <a:lnTo>
                    <a:pt x="127" y="668"/>
                  </a:lnTo>
                  <a:lnTo>
                    <a:pt x="164" y="692"/>
                  </a:lnTo>
                  <a:lnTo>
                    <a:pt x="180" y="722"/>
                  </a:lnTo>
                  <a:lnTo>
                    <a:pt x="207" y="731"/>
                  </a:lnTo>
                  <a:lnTo>
                    <a:pt x="240" y="728"/>
                  </a:lnTo>
                  <a:lnTo>
                    <a:pt x="281" y="752"/>
                  </a:lnTo>
                  <a:lnTo>
                    <a:pt x="293" y="737"/>
                  </a:lnTo>
                  <a:lnTo>
                    <a:pt x="307" y="731"/>
                  </a:lnTo>
                  <a:lnTo>
                    <a:pt x="337" y="746"/>
                  </a:lnTo>
                  <a:lnTo>
                    <a:pt x="364" y="743"/>
                  </a:lnTo>
                  <a:lnTo>
                    <a:pt x="367" y="737"/>
                  </a:lnTo>
                  <a:lnTo>
                    <a:pt x="384" y="731"/>
                  </a:lnTo>
                  <a:lnTo>
                    <a:pt x="387" y="722"/>
                  </a:lnTo>
                  <a:lnTo>
                    <a:pt x="410" y="707"/>
                  </a:lnTo>
                  <a:lnTo>
                    <a:pt x="417" y="719"/>
                  </a:lnTo>
                  <a:lnTo>
                    <a:pt x="433" y="743"/>
                  </a:lnTo>
                  <a:lnTo>
                    <a:pt x="457" y="749"/>
                  </a:lnTo>
                  <a:lnTo>
                    <a:pt x="474" y="761"/>
                  </a:lnTo>
                  <a:lnTo>
                    <a:pt x="484" y="767"/>
                  </a:lnTo>
                  <a:lnTo>
                    <a:pt x="507" y="767"/>
                  </a:lnTo>
                  <a:lnTo>
                    <a:pt x="524" y="737"/>
                  </a:lnTo>
                  <a:lnTo>
                    <a:pt x="537" y="731"/>
                  </a:lnTo>
                  <a:lnTo>
                    <a:pt x="537" y="707"/>
                  </a:lnTo>
                  <a:lnTo>
                    <a:pt x="537" y="683"/>
                  </a:lnTo>
                  <a:lnTo>
                    <a:pt x="553" y="635"/>
                  </a:lnTo>
                  <a:lnTo>
                    <a:pt x="567" y="635"/>
                  </a:lnTo>
                  <a:lnTo>
                    <a:pt x="583" y="660"/>
                  </a:lnTo>
                  <a:lnTo>
                    <a:pt x="603" y="638"/>
                  </a:lnTo>
                  <a:lnTo>
                    <a:pt x="597" y="614"/>
                  </a:lnTo>
                  <a:lnTo>
                    <a:pt x="614" y="578"/>
                  </a:lnTo>
                  <a:lnTo>
                    <a:pt x="631" y="566"/>
                  </a:lnTo>
                  <a:lnTo>
                    <a:pt x="631" y="556"/>
                  </a:lnTo>
                  <a:lnTo>
                    <a:pt x="644" y="541"/>
                  </a:lnTo>
                  <a:lnTo>
                    <a:pt x="661" y="545"/>
                  </a:lnTo>
                  <a:lnTo>
                    <a:pt x="680" y="538"/>
                  </a:lnTo>
                  <a:lnTo>
                    <a:pt x="684" y="533"/>
                  </a:lnTo>
                  <a:lnTo>
                    <a:pt x="717" y="496"/>
                  </a:lnTo>
                  <a:lnTo>
                    <a:pt x="723" y="494"/>
                  </a:lnTo>
                  <a:lnTo>
                    <a:pt x="744" y="478"/>
                  </a:lnTo>
                  <a:lnTo>
                    <a:pt x="740" y="454"/>
                  </a:lnTo>
                  <a:lnTo>
                    <a:pt x="737" y="443"/>
                  </a:lnTo>
                  <a:lnTo>
                    <a:pt x="737" y="428"/>
                  </a:lnTo>
                  <a:lnTo>
                    <a:pt x="747" y="410"/>
                  </a:lnTo>
                  <a:lnTo>
                    <a:pt x="757" y="334"/>
                  </a:lnTo>
                  <a:lnTo>
                    <a:pt x="723" y="319"/>
                  </a:lnTo>
                  <a:lnTo>
                    <a:pt x="751" y="301"/>
                  </a:lnTo>
                  <a:lnTo>
                    <a:pt x="740" y="280"/>
                  </a:lnTo>
                  <a:lnTo>
                    <a:pt x="753" y="271"/>
                  </a:lnTo>
                  <a:lnTo>
                    <a:pt x="757" y="271"/>
                  </a:lnTo>
                  <a:lnTo>
                    <a:pt x="707" y="0"/>
                  </a:lnTo>
                  <a:lnTo>
                    <a:pt x="620" y="39"/>
                  </a:lnTo>
                  <a:lnTo>
                    <a:pt x="583" y="61"/>
                  </a:lnTo>
                  <a:lnTo>
                    <a:pt x="567" y="72"/>
                  </a:lnTo>
                  <a:lnTo>
                    <a:pt x="516" y="121"/>
                  </a:lnTo>
                  <a:lnTo>
                    <a:pt x="500" y="127"/>
                  </a:lnTo>
                  <a:lnTo>
                    <a:pt x="487" y="127"/>
                  </a:lnTo>
                  <a:lnTo>
                    <a:pt x="460" y="127"/>
                  </a:lnTo>
                  <a:lnTo>
                    <a:pt x="443" y="130"/>
                  </a:lnTo>
                  <a:lnTo>
                    <a:pt x="404" y="160"/>
                  </a:lnTo>
                  <a:lnTo>
                    <a:pt x="387" y="160"/>
                  </a:lnTo>
                  <a:lnTo>
                    <a:pt x="354" y="148"/>
                  </a:lnTo>
                  <a:lnTo>
                    <a:pt x="343" y="154"/>
                  </a:lnTo>
                  <a:lnTo>
                    <a:pt x="334" y="151"/>
                  </a:lnTo>
                  <a:lnTo>
                    <a:pt x="343" y="139"/>
                  </a:lnTo>
                  <a:lnTo>
                    <a:pt x="334" y="136"/>
                  </a:lnTo>
                  <a:lnTo>
                    <a:pt x="311" y="132"/>
                  </a:lnTo>
                  <a:lnTo>
                    <a:pt x="257" y="118"/>
                  </a:lnTo>
                  <a:lnTo>
                    <a:pt x="247" y="112"/>
                  </a:lnTo>
                  <a:lnTo>
                    <a:pt x="220" y="118"/>
                  </a:lnTo>
                  <a:lnTo>
                    <a:pt x="220" y="108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43" name="Freeform 125"/>
            <p:cNvSpPr>
              <a:spLocks noChangeAspect="1"/>
            </p:cNvSpPr>
            <p:nvPr/>
          </p:nvSpPr>
          <p:spPr bwMode="auto">
            <a:xfrm>
              <a:off x="8264" y="3809"/>
              <a:ext cx="757" cy="767"/>
            </a:xfrm>
            <a:custGeom>
              <a:avLst/>
              <a:gdLst>
                <a:gd name="T0" fmla="*/ 67 w 757"/>
                <a:gd name="T1" fmla="*/ 671 h 767"/>
                <a:gd name="T2" fmla="*/ 100 w 757"/>
                <a:gd name="T3" fmla="*/ 680 h 767"/>
                <a:gd name="T4" fmla="*/ 127 w 757"/>
                <a:gd name="T5" fmla="*/ 668 h 767"/>
                <a:gd name="T6" fmla="*/ 180 w 757"/>
                <a:gd name="T7" fmla="*/ 722 h 767"/>
                <a:gd name="T8" fmla="*/ 240 w 757"/>
                <a:gd name="T9" fmla="*/ 728 h 767"/>
                <a:gd name="T10" fmla="*/ 293 w 757"/>
                <a:gd name="T11" fmla="*/ 737 h 767"/>
                <a:gd name="T12" fmla="*/ 337 w 757"/>
                <a:gd name="T13" fmla="*/ 746 h 767"/>
                <a:gd name="T14" fmla="*/ 367 w 757"/>
                <a:gd name="T15" fmla="*/ 737 h 767"/>
                <a:gd name="T16" fmla="*/ 387 w 757"/>
                <a:gd name="T17" fmla="*/ 722 h 767"/>
                <a:gd name="T18" fmla="*/ 417 w 757"/>
                <a:gd name="T19" fmla="*/ 719 h 767"/>
                <a:gd name="T20" fmla="*/ 457 w 757"/>
                <a:gd name="T21" fmla="*/ 749 h 767"/>
                <a:gd name="T22" fmla="*/ 484 w 757"/>
                <a:gd name="T23" fmla="*/ 767 h 767"/>
                <a:gd name="T24" fmla="*/ 524 w 757"/>
                <a:gd name="T25" fmla="*/ 737 h 767"/>
                <a:gd name="T26" fmla="*/ 537 w 757"/>
                <a:gd name="T27" fmla="*/ 707 h 767"/>
                <a:gd name="T28" fmla="*/ 553 w 757"/>
                <a:gd name="T29" fmla="*/ 635 h 767"/>
                <a:gd name="T30" fmla="*/ 583 w 757"/>
                <a:gd name="T31" fmla="*/ 660 h 767"/>
                <a:gd name="T32" fmla="*/ 597 w 757"/>
                <a:gd name="T33" fmla="*/ 614 h 767"/>
                <a:gd name="T34" fmla="*/ 631 w 757"/>
                <a:gd name="T35" fmla="*/ 566 h 767"/>
                <a:gd name="T36" fmla="*/ 644 w 757"/>
                <a:gd name="T37" fmla="*/ 541 h 767"/>
                <a:gd name="T38" fmla="*/ 680 w 757"/>
                <a:gd name="T39" fmla="*/ 538 h 767"/>
                <a:gd name="T40" fmla="*/ 717 w 757"/>
                <a:gd name="T41" fmla="*/ 496 h 767"/>
                <a:gd name="T42" fmla="*/ 744 w 757"/>
                <a:gd name="T43" fmla="*/ 478 h 767"/>
                <a:gd name="T44" fmla="*/ 737 w 757"/>
                <a:gd name="T45" fmla="*/ 443 h 767"/>
                <a:gd name="T46" fmla="*/ 747 w 757"/>
                <a:gd name="T47" fmla="*/ 410 h 767"/>
                <a:gd name="T48" fmla="*/ 723 w 757"/>
                <a:gd name="T49" fmla="*/ 319 h 767"/>
                <a:gd name="T50" fmla="*/ 740 w 757"/>
                <a:gd name="T51" fmla="*/ 280 h 767"/>
                <a:gd name="T52" fmla="*/ 757 w 757"/>
                <a:gd name="T53" fmla="*/ 271 h 767"/>
                <a:gd name="T54" fmla="*/ 620 w 757"/>
                <a:gd name="T55" fmla="*/ 39 h 767"/>
                <a:gd name="T56" fmla="*/ 567 w 757"/>
                <a:gd name="T57" fmla="*/ 72 h 767"/>
                <a:gd name="T58" fmla="*/ 500 w 757"/>
                <a:gd name="T59" fmla="*/ 127 h 767"/>
                <a:gd name="T60" fmla="*/ 460 w 757"/>
                <a:gd name="T61" fmla="*/ 127 h 767"/>
                <a:gd name="T62" fmla="*/ 404 w 757"/>
                <a:gd name="T63" fmla="*/ 160 h 767"/>
                <a:gd name="T64" fmla="*/ 354 w 757"/>
                <a:gd name="T65" fmla="*/ 148 h 767"/>
                <a:gd name="T66" fmla="*/ 334 w 757"/>
                <a:gd name="T67" fmla="*/ 151 h 767"/>
                <a:gd name="T68" fmla="*/ 334 w 757"/>
                <a:gd name="T69" fmla="*/ 136 h 767"/>
                <a:gd name="T70" fmla="*/ 257 w 757"/>
                <a:gd name="T71" fmla="*/ 118 h 767"/>
                <a:gd name="T72" fmla="*/ 220 w 757"/>
                <a:gd name="T73" fmla="*/ 118 h 767"/>
                <a:gd name="T74" fmla="*/ 0 w 757"/>
                <a:gd name="T75" fmla="*/ 136 h 76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57"/>
                <a:gd name="T115" fmla="*/ 0 h 767"/>
                <a:gd name="T116" fmla="*/ 757 w 757"/>
                <a:gd name="T117" fmla="*/ 767 h 76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57" h="767">
                  <a:moveTo>
                    <a:pt x="0" y="136"/>
                  </a:moveTo>
                  <a:lnTo>
                    <a:pt x="67" y="671"/>
                  </a:lnTo>
                  <a:lnTo>
                    <a:pt x="83" y="671"/>
                  </a:lnTo>
                  <a:lnTo>
                    <a:pt x="100" y="680"/>
                  </a:lnTo>
                  <a:lnTo>
                    <a:pt x="110" y="680"/>
                  </a:lnTo>
                  <a:lnTo>
                    <a:pt x="127" y="668"/>
                  </a:lnTo>
                  <a:lnTo>
                    <a:pt x="164" y="692"/>
                  </a:lnTo>
                  <a:lnTo>
                    <a:pt x="180" y="722"/>
                  </a:lnTo>
                  <a:lnTo>
                    <a:pt x="207" y="731"/>
                  </a:lnTo>
                  <a:lnTo>
                    <a:pt x="240" y="728"/>
                  </a:lnTo>
                  <a:lnTo>
                    <a:pt x="281" y="752"/>
                  </a:lnTo>
                  <a:lnTo>
                    <a:pt x="293" y="737"/>
                  </a:lnTo>
                  <a:lnTo>
                    <a:pt x="307" y="731"/>
                  </a:lnTo>
                  <a:lnTo>
                    <a:pt x="337" y="746"/>
                  </a:lnTo>
                  <a:lnTo>
                    <a:pt x="364" y="743"/>
                  </a:lnTo>
                  <a:lnTo>
                    <a:pt x="367" y="737"/>
                  </a:lnTo>
                  <a:lnTo>
                    <a:pt x="384" y="731"/>
                  </a:lnTo>
                  <a:lnTo>
                    <a:pt x="387" y="722"/>
                  </a:lnTo>
                  <a:lnTo>
                    <a:pt x="410" y="707"/>
                  </a:lnTo>
                  <a:lnTo>
                    <a:pt x="417" y="719"/>
                  </a:lnTo>
                  <a:lnTo>
                    <a:pt x="433" y="743"/>
                  </a:lnTo>
                  <a:lnTo>
                    <a:pt x="457" y="749"/>
                  </a:lnTo>
                  <a:lnTo>
                    <a:pt x="474" y="761"/>
                  </a:lnTo>
                  <a:lnTo>
                    <a:pt x="484" y="767"/>
                  </a:lnTo>
                  <a:lnTo>
                    <a:pt x="507" y="767"/>
                  </a:lnTo>
                  <a:lnTo>
                    <a:pt x="524" y="737"/>
                  </a:lnTo>
                  <a:lnTo>
                    <a:pt x="537" y="731"/>
                  </a:lnTo>
                  <a:lnTo>
                    <a:pt x="537" y="707"/>
                  </a:lnTo>
                  <a:lnTo>
                    <a:pt x="537" y="683"/>
                  </a:lnTo>
                  <a:lnTo>
                    <a:pt x="553" y="635"/>
                  </a:lnTo>
                  <a:lnTo>
                    <a:pt x="567" y="635"/>
                  </a:lnTo>
                  <a:lnTo>
                    <a:pt x="583" y="660"/>
                  </a:lnTo>
                  <a:lnTo>
                    <a:pt x="603" y="638"/>
                  </a:lnTo>
                  <a:lnTo>
                    <a:pt x="597" y="614"/>
                  </a:lnTo>
                  <a:lnTo>
                    <a:pt x="614" y="578"/>
                  </a:lnTo>
                  <a:lnTo>
                    <a:pt x="631" y="566"/>
                  </a:lnTo>
                  <a:lnTo>
                    <a:pt x="631" y="556"/>
                  </a:lnTo>
                  <a:lnTo>
                    <a:pt x="644" y="541"/>
                  </a:lnTo>
                  <a:lnTo>
                    <a:pt x="661" y="545"/>
                  </a:lnTo>
                  <a:lnTo>
                    <a:pt x="680" y="538"/>
                  </a:lnTo>
                  <a:lnTo>
                    <a:pt x="684" y="533"/>
                  </a:lnTo>
                  <a:lnTo>
                    <a:pt x="717" y="496"/>
                  </a:lnTo>
                  <a:lnTo>
                    <a:pt x="723" y="494"/>
                  </a:lnTo>
                  <a:lnTo>
                    <a:pt x="744" y="478"/>
                  </a:lnTo>
                  <a:lnTo>
                    <a:pt x="740" y="454"/>
                  </a:lnTo>
                  <a:lnTo>
                    <a:pt x="737" y="443"/>
                  </a:lnTo>
                  <a:lnTo>
                    <a:pt x="737" y="428"/>
                  </a:lnTo>
                  <a:lnTo>
                    <a:pt x="747" y="410"/>
                  </a:lnTo>
                  <a:lnTo>
                    <a:pt x="757" y="334"/>
                  </a:lnTo>
                  <a:lnTo>
                    <a:pt x="723" y="319"/>
                  </a:lnTo>
                  <a:lnTo>
                    <a:pt x="751" y="301"/>
                  </a:lnTo>
                  <a:lnTo>
                    <a:pt x="740" y="280"/>
                  </a:lnTo>
                  <a:lnTo>
                    <a:pt x="753" y="271"/>
                  </a:lnTo>
                  <a:lnTo>
                    <a:pt x="757" y="271"/>
                  </a:lnTo>
                  <a:lnTo>
                    <a:pt x="707" y="0"/>
                  </a:lnTo>
                  <a:lnTo>
                    <a:pt x="620" y="39"/>
                  </a:lnTo>
                  <a:lnTo>
                    <a:pt x="583" y="61"/>
                  </a:lnTo>
                  <a:lnTo>
                    <a:pt x="567" y="72"/>
                  </a:lnTo>
                  <a:lnTo>
                    <a:pt x="516" y="121"/>
                  </a:lnTo>
                  <a:lnTo>
                    <a:pt x="500" y="127"/>
                  </a:lnTo>
                  <a:lnTo>
                    <a:pt x="487" y="127"/>
                  </a:lnTo>
                  <a:lnTo>
                    <a:pt x="460" y="127"/>
                  </a:lnTo>
                  <a:lnTo>
                    <a:pt x="443" y="130"/>
                  </a:lnTo>
                  <a:lnTo>
                    <a:pt x="404" y="160"/>
                  </a:lnTo>
                  <a:lnTo>
                    <a:pt x="387" y="160"/>
                  </a:lnTo>
                  <a:lnTo>
                    <a:pt x="354" y="148"/>
                  </a:lnTo>
                  <a:lnTo>
                    <a:pt x="343" y="154"/>
                  </a:lnTo>
                  <a:lnTo>
                    <a:pt x="334" y="151"/>
                  </a:lnTo>
                  <a:lnTo>
                    <a:pt x="343" y="139"/>
                  </a:lnTo>
                  <a:lnTo>
                    <a:pt x="334" y="136"/>
                  </a:lnTo>
                  <a:lnTo>
                    <a:pt x="311" y="132"/>
                  </a:lnTo>
                  <a:lnTo>
                    <a:pt x="257" y="118"/>
                  </a:lnTo>
                  <a:lnTo>
                    <a:pt x="247" y="112"/>
                  </a:lnTo>
                  <a:lnTo>
                    <a:pt x="220" y="118"/>
                  </a:lnTo>
                  <a:lnTo>
                    <a:pt x="220" y="108"/>
                  </a:lnTo>
                  <a:lnTo>
                    <a:pt x="0" y="13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44" name="Freeform 126"/>
            <p:cNvSpPr>
              <a:spLocks noChangeAspect="1"/>
            </p:cNvSpPr>
            <p:nvPr/>
          </p:nvSpPr>
          <p:spPr bwMode="auto">
            <a:xfrm>
              <a:off x="9085" y="2975"/>
              <a:ext cx="1367" cy="948"/>
            </a:xfrm>
            <a:custGeom>
              <a:avLst/>
              <a:gdLst>
                <a:gd name="T0" fmla="*/ 1044 w 1367"/>
                <a:gd name="T1" fmla="*/ 851 h 948"/>
                <a:gd name="T2" fmla="*/ 1024 w 1367"/>
                <a:gd name="T3" fmla="*/ 884 h 948"/>
                <a:gd name="T4" fmla="*/ 1007 w 1367"/>
                <a:gd name="T5" fmla="*/ 912 h 948"/>
                <a:gd name="T6" fmla="*/ 1000 w 1367"/>
                <a:gd name="T7" fmla="*/ 948 h 948"/>
                <a:gd name="T8" fmla="*/ 1033 w 1367"/>
                <a:gd name="T9" fmla="*/ 918 h 948"/>
                <a:gd name="T10" fmla="*/ 1090 w 1367"/>
                <a:gd name="T11" fmla="*/ 912 h 948"/>
                <a:gd name="T12" fmla="*/ 1164 w 1367"/>
                <a:gd name="T13" fmla="*/ 887 h 948"/>
                <a:gd name="T14" fmla="*/ 1287 w 1367"/>
                <a:gd name="T15" fmla="*/ 806 h 948"/>
                <a:gd name="T16" fmla="*/ 1330 w 1367"/>
                <a:gd name="T17" fmla="*/ 778 h 948"/>
                <a:gd name="T18" fmla="*/ 1364 w 1367"/>
                <a:gd name="T19" fmla="*/ 743 h 948"/>
                <a:gd name="T20" fmla="*/ 1347 w 1367"/>
                <a:gd name="T21" fmla="*/ 749 h 948"/>
                <a:gd name="T22" fmla="*/ 1293 w 1367"/>
                <a:gd name="T23" fmla="*/ 772 h 948"/>
                <a:gd name="T24" fmla="*/ 1263 w 1367"/>
                <a:gd name="T25" fmla="*/ 788 h 948"/>
                <a:gd name="T26" fmla="*/ 1300 w 1367"/>
                <a:gd name="T27" fmla="*/ 736 h 948"/>
                <a:gd name="T28" fmla="*/ 1274 w 1367"/>
                <a:gd name="T29" fmla="*/ 757 h 948"/>
                <a:gd name="T30" fmla="*/ 1153 w 1367"/>
                <a:gd name="T31" fmla="*/ 818 h 948"/>
                <a:gd name="T32" fmla="*/ 1067 w 1367"/>
                <a:gd name="T33" fmla="*/ 872 h 948"/>
                <a:gd name="T34" fmla="*/ 1063 w 1367"/>
                <a:gd name="T35" fmla="*/ 830 h 948"/>
                <a:gd name="T36" fmla="*/ 1087 w 1367"/>
                <a:gd name="T37" fmla="*/ 776 h 948"/>
                <a:gd name="T38" fmla="*/ 1057 w 1367"/>
                <a:gd name="T39" fmla="*/ 601 h 948"/>
                <a:gd name="T40" fmla="*/ 1033 w 1367"/>
                <a:gd name="T41" fmla="*/ 420 h 948"/>
                <a:gd name="T42" fmla="*/ 1010 w 1367"/>
                <a:gd name="T43" fmla="*/ 305 h 948"/>
                <a:gd name="T44" fmla="*/ 984 w 1367"/>
                <a:gd name="T45" fmla="*/ 287 h 948"/>
                <a:gd name="T46" fmla="*/ 977 w 1367"/>
                <a:gd name="T47" fmla="*/ 251 h 948"/>
                <a:gd name="T48" fmla="*/ 958 w 1367"/>
                <a:gd name="T49" fmla="*/ 148 h 948"/>
                <a:gd name="T50" fmla="*/ 921 w 1367"/>
                <a:gd name="T51" fmla="*/ 39 h 948"/>
                <a:gd name="T52" fmla="*/ 906 w 1367"/>
                <a:gd name="T53" fmla="*/ 0 h 948"/>
                <a:gd name="T54" fmla="*/ 681 w 1367"/>
                <a:gd name="T55" fmla="*/ 46 h 948"/>
                <a:gd name="T56" fmla="*/ 557 w 1367"/>
                <a:gd name="T57" fmla="*/ 166 h 948"/>
                <a:gd name="T58" fmla="*/ 547 w 1367"/>
                <a:gd name="T59" fmla="*/ 214 h 948"/>
                <a:gd name="T60" fmla="*/ 477 w 1367"/>
                <a:gd name="T61" fmla="*/ 281 h 948"/>
                <a:gd name="T62" fmla="*/ 500 w 1367"/>
                <a:gd name="T63" fmla="*/ 302 h 948"/>
                <a:gd name="T64" fmla="*/ 507 w 1367"/>
                <a:gd name="T65" fmla="*/ 328 h 948"/>
                <a:gd name="T66" fmla="*/ 520 w 1367"/>
                <a:gd name="T67" fmla="*/ 392 h 948"/>
                <a:gd name="T68" fmla="*/ 397 w 1367"/>
                <a:gd name="T69" fmla="*/ 468 h 948"/>
                <a:gd name="T70" fmla="*/ 257 w 1367"/>
                <a:gd name="T71" fmla="*/ 477 h 948"/>
                <a:gd name="T72" fmla="*/ 113 w 1367"/>
                <a:gd name="T73" fmla="*/ 507 h 948"/>
                <a:gd name="T74" fmla="*/ 84 w 1367"/>
                <a:gd name="T75" fmla="*/ 561 h 948"/>
                <a:gd name="T76" fmla="*/ 120 w 1367"/>
                <a:gd name="T77" fmla="*/ 631 h 948"/>
                <a:gd name="T78" fmla="*/ 24 w 1367"/>
                <a:gd name="T79" fmla="*/ 730 h 948"/>
                <a:gd name="T80" fmla="*/ 744 w 1367"/>
                <a:gd name="T81" fmla="*/ 670 h 948"/>
                <a:gd name="T82" fmla="*/ 766 w 1367"/>
                <a:gd name="T83" fmla="*/ 697 h 948"/>
                <a:gd name="T84" fmla="*/ 794 w 1367"/>
                <a:gd name="T85" fmla="*/ 703 h 948"/>
                <a:gd name="T86" fmla="*/ 827 w 1367"/>
                <a:gd name="T87" fmla="*/ 764 h 948"/>
                <a:gd name="T88" fmla="*/ 887 w 1367"/>
                <a:gd name="T89" fmla="*/ 782 h 94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67"/>
                <a:gd name="T136" fmla="*/ 0 h 948"/>
                <a:gd name="T137" fmla="*/ 1367 w 1367"/>
                <a:gd name="T138" fmla="*/ 948 h 94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67" h="948">
                  <a:moveTo>
                    <a:pt x="887" y="782"/>
                  </a:moveTo>
                  <a:lnTo>
                    <a:pt x="1033" y="830"/>
                  </a:lnTo>
                  <a:lnTo>
                    <a:pt x="1044" y="851"/>
                  </a:lnTo>
                  <a:lnTo>
                    <a:pt x="1033" y="860"/>
                  </a:lnTo>
                  <a:lnTo>
                    <a:pt x="1027" y="870"/>
                  </a:lnTo>
                  <a:lnTo>
                    <a:pt x="1024" y="884"/>
                  </a:lnTo>
                  <a:lnTo>
                    <a:pt x="1024" y="905"/>
                  </a:lnTo>
                  <a:lnTo>
                    <a:pt x="1017" y="909"/>
                  </a:lnTo>
                  <a:lnTo>
                    <a:pt x="1007" y="912"/>
                  </a:lnTo>
                  <a:lnTo>
                    <a:pt x="994" y="939"/>
                  </a:lnTo>
                  <a:lnTo>
                    <a:pt x="994" y="948"/>
                  </a:lnTo>
                  <a:lnTo>
                    <a:pt x="1000" y="948"/>
                  </a:lnTo>
                  <a:lnTo>
                    <a:pt x="1007" y="945"/>
                  </a:lnTo>
                  <a:lnTo>
                    <a:pt x="1010" y="939"/>
                  </a:lnTo>
                  <a:lnTo>
                    <a:pt x="1033" y="918"/>
                  </a:lnTo>
                  <a:lnTo>
                    <a:pt x="1046" y="920"/>
                  </a:lnTo>
                  <a:lnTo>
                    <a:pt x="1081" y="920"/>
                  </a:lnTo>
                  <a:lnTo>
                    <a:pt x="1090" y="912"/>
                  </a:lnTo>
                  <a:lnTo>
                    <a:pt x="1120" y="905"/>
                  </a:lnTo>
                  <a:lnTo>
                    <a:pt x="1147" y="896"/>
                  </a:lnTo>
                  <a:lnTo>
                    <a:pt x="1164" y="887"/>
                  </a:lnTo>
                  <a:lnTo>
                    <a:pt x="1180" y="870"/>
                  </a:lnTo>
                  <a:lnTo>
                    <a:pt x="1263" y="818"/>
                  </a:lnTo>
                  <a:lnTo>
                    <a:pt x="1287" y="806"/>
                  </a:lnTo>
                  <a:lnTo>
                    <a:pt x="1304" y="791"/>
                  </a:lnTo>
                  <a:lnTo>
                    <a:pt x="1317" y="788"/>
                  </a:lnTo>
                  <a:lnTo>
                    <a:pt x="1330" y="778"/>
                  </a:lnTo>
                  <a:lnTo>
                    <a:pt x="1347" y="770"/>
                  </a:lnTo>
                  <a:lnTo>
                    <a:pt x="1357" y="761"/>
                  </a:lnTo>
                  <a:lnTo>
                    <a:pt x="1364" y="743"/>
                  </a:lnTo>
                  <a:lnTo>
                    <a:pt x="1367" y="736"/>
                  </a:lnTo>
                  <a:lnTo>
                    <a:pt x="1364" y="733"/>
                  </a:lnTo>
                  <a:lnTo>
                    <a:pt x="1347" y="749"/>
                  </a:lnTo>
                  <a:lnTo>
                    <a:pt x="1327" y="754"/>
                  </a:lnTo>
                  <a:lnTo>
                    <a:pt x="1304" y="764"/>
                  </a:lnTo>
                  <a:lnTo>
                    <a:pt x="1293" y="772"/>
                  </a:lnTo>
                  <a:lnTo>
                    <a:pt x="1287" y="785"/>
                  </a:lnTo>
                  <a:lnTo>
                    <a:pt x="1267" y="794"/>
                  </a:lnTo>
                  <a:lnTo>
                    <a:pt x="1263" y="788"/>
                  </a:lnTo>
                  <a:lnTo>
                    <a:pt x="1271" y="776"/>
                  </a:lnTo>
                  <a:lnTo>
                    <a:pt x="1284" y="761"/>
                  </a:lnTo>
                  <a:lnTo>
                    <a:pt x="1300" y="736"/>
                  </a:lnTo>
                  <a:lnTo>
                    <a:pt x="1293" y="733"/>
                  </a:lnTo>
                  <a:lnTo>
                    <a:pt x="1280" y="746"/>
                  </a:lnTo>
                  <a:lnTo>
                    <a:pt x="1274" y="757"/>
                  </a:lnTo>
                  <a:lnTo>
                    <a:pt x="1260" y="770"/>
                  </a:lnTo>
                  <a:lnTo>
                    <a:pt x="1214" y="794"/>
                  </a:lnTo>
                  <a:lnTo>
                    <a:pt x="1153" y="818"/>
                  </a:lnTo>
                  <a:lnTo>
                    <a:pt x="1107" y="842"/>
                  </a:lnTo>
                  <a:lnTo>
                    <a:pt x="1087" y="851"/>
                  </a:lnTo>
                  <a:lnTo>
                    <a:pt x="1067" y="872"/>
                  </a:lnTo>
                  <a:lnTo>
                    <a:pt x="1057" y="866"/>
                  </a:lnTo>
                  <a:lnTo>
                    <a:pt x="1057" y="849"/>
                  </a:lnTo>
                  <a:lnTo>
                    <a:pt x="1063" y="830"/>
                  </a:lnTo>
                  <a:lnTo>
                    <a:pt x="1081" y="818"/>
                  </a:lnTo>
                  <a:lnTo>
                    <a:pt x="1061" y="800"/>
                  </a:lnTo>
                  <a:lnTo>
                    <a:pt x="1087" y="776"/>
                  </a:lnTo>
                  <a:lnTo>
                    <a:pt x="1090" y="767"/>
                  </a:lnTo>
                  <a:lnTo>
                    <a:pt x="1078" y="754"/>
                  </a:lnTo>
                  <a:lnTo>
                    <a:pt x="1057" y="601"/>
                  </a:lnTo>
                  <a:lnTo>
                    <a:pt x="1050" y="595"/>
                  </a:lnTo>
                  <a:lnTo>
                    <a:pt x="1050" y="453"/>
                  </a:lnTo>
                  <a:lnTo>
                    <a:pt x="1033" y="420"/>
                  </a:lnTo>
                  <a:lnTo>
                    <a:pt x="1020" y="384"/>
                  </a:lnTo>
                  <a:lnTo>
                    <a:pt x="1020" y="356"/>
                  </a:lnTo>
                  <a:lnTo>
                    <a:pt x="1010" y="305"/>
                  </a:lnTo>
                  <a:lnTo>
                    <a:pt x="994" y="278"/>
                  </a:lnTo>
                  <a:lnTo>
                    <a:pt x="984" y="281"/>
                  </a:lnTo>
                  <a:lnTo>
                    <a:pt x="984" y="287"/>
                  </a:lnTo>
                  <a:lnTo>
                    <a:pt x="980" y="287"/>
                  </a:lnTo>
                  <a:lnTo>
                    <a:pt x="974" y="278"/>
                  </a:lnTo>
                  <a:lnTo>
                    <a:pt x="977" y="251"/>
                  </a:lnTo>
                  <a:lnTo>
                    <a:pt x="950" y="193"/>
                  </a:lnTo>
                  <a:lnTo>
                    <a:pt x="947" y="172"/>
                  </a:lnTo>
                  <a:lnTo>
                    <a:pt x="958" y="148"/>
                  </a:lnTo>
                  <a:lnTo>
                    <a:pt x="950" y="105"/>
                  </a:lnTo>
                  <a:lnTo>
                    <a:pt x="923" y="46"/>
                  </a:lnTo>
                  <a:lnTo>
                    <a:pt x="921" y="39"/>
                  </a:lnTo>
                  <a:lnTo>
                    <a:pt x="913" y="30"/>
                  </a:lnTo>
                  <a:lnTo>
                    <a:pt x="917" y="21"/>
                  </a:lnTo>
                  <a:lnTo>
                    <a:pt x="906" y="0"/>
                  </a:lnTo>
                  <a:lnTo>
                    <a:pt x="690" y="48"/>
                  </a:lnTo>
                  <a:lnTo>
                    <a:pt x="687" y="46"/>
                  </a:lnTo>
                  <a:lnTo>
                    <a:pt x="681" y="46"/>
                  </a:lnTo>
                  <a:lnTo>
                    <a:pt x="660" y="55"/>
                  </a:lnTo>
                  <a:lnTo>
                    <a:pt x="610" y="103"/>
                  </a:lnTo>
                  <a:lnTo>
                    <a:pt x="557" y="166"/>
                  </a:lnTo>
                  <a:lnTo>
                    <a:pt x="550" y="178"/>
                  </a:lnTo>
                  <a:lnTo>
                    <a:pt x="554" y="190"/>
                  </a:lnTo>
                  <a:lnTo>
                    <a:pt x="547" y="214"/>
                  </a:lnTo>
                  <a:lnTo>
                    <a:pt x="534" y="224"/>
                  </a:lnTo>
                  <a:lnTo>
                    <a:pt x="480" y="272"/>
                  </a:lnTo>
                  <a:lnTo>
                    <a:pt x="477" y="281"/>
                  </a:lnTo>
                  <a:lnTo>
                    <a:pt x="484" y="302"/>
                  </a:lnTo>
                  <a:lnTo>
                    <a:pt x="490" y="305"/>
                  </a:lnTo>
                  <a:lnTo>
                    <a:pt x="500" y="302"/>
                  </a:lnTo>
                  <a:lnTo>
                    <a:pt x="514" y="311"/>
                  </a:lnTo>
                  <a:lnTo>
                    <a:pt x="517" y="320"/>
                  </a:lnTo>
                  <a:lnTo>
                    <a:pt x="507" y="328"/>
                  </a:lnTo>
                  <a:lnTo>
                    <a:pt x="511" y="347"/>
                  </a:lnTo>
                  <a:lnTo>
                    <a:pt x="524" y="365"/>
                  </a:lnTo>
                  <a:lnTo>
                    <a:pt x="520" y="392"/>
                  </a:lnTo>
                  <a:lnTo>
                    <a:pt x="487" y="408"/>
                  </a:lnTo>
                  <a:lnTo>
                    <a:pt x="437" y="455"/>
                  </a:lnTo>
                  <a:lnTo>
                    <a:pt x="397" y="468"/>
                  </a:lnTo>
                  <a:lnTo>
                    <a:pt x="314" y="489"/>
                  </a:lnTo>
                  <a:lnTo>
                    <a:pt x="284" y="480"/>
                  </a:lnTo>
                  <a:lnTo>
                    <a:pt x="257" y="477"/>
                  </a:lnTo>
                  <a:lnTo>
                    <a:pt x="213" y="480"/>
                  </a:lnTo>
                  <a:lnTo>
                    <a:pt x="167" y="489"/>
                  </a:lnTo>
                  <a:lnTo>
                    <a:pt x="113" y="507"/>
                  </a:lnTo>
                  <a:lnTo>
                    <a:pt x="91" y="519"/>
                  </a:lnTo>
                  <a:lnTo>
                    <a:pt x="84" y="546"/>
                  </a:lnTo>
                  <a:lnTo>
                    <a:pt x="84" y="561"/>
                  </a:lnTo>
                  <a:lnTo>
                    <a:pt x="124" y="601"/>
                  </a:lnTo>
                  <a:lnTo>
                    <a:pt x="127" y="619"/>
                  </a:lnTo>
                  <a:lnTo>
                    <a:pt x="120" y="631"/>
                  </a:lnTo>
                  <a:lnTo>
                    <a:pt x="107" y="637"/>
                  </a:lnTo>
                  <a:lnTo>
                    <a:pt x="96" y="670"/>
                  </a:lnTo>
                  <a:lnTo>
                    <a:pt x="24" y="730"/>
                  </a:lnTo>
                  <a:lnTo>
                    <a:pt x="0" y="749"/>
                  </a:lnTo>
                  <a:lnTo>
                    <a:pt x="13" y="803"/>
                  </a:lnTo>
                  <a:lnTo>
                    <a:pt x="744" y="670"/>
                  </a:lnTo>
                  <a:lnTo>
                    <a:pt x="757" y="679"/>
                  </a:lnTo>
                  <a:lnTo>
                    <a:pt x="760" y="691"/>
                  </a:lnTo>
                  <a:lnTo>
                    <a:pt x="766" y="697"/>
                  </a:lnTo>
                  <a:lnTo>
                    <a:pt x="774" y="694"/>
                  </a:lnTo>
                  <a:lnTo>
                    <a:pt x="781" y="701"/>
                  </a:lnTo>
                  <a:lnTo>
                    <a:pt x="794" y="703"/>
                  </a:lnTo>
                  <a:lnTo>
                    <a:pt x="814" y="743"/>
                  </a:lnTo>
                  <a:lnTo>
                    <a:pt x="817" y="757"/>
                  </a:lnTo>
                  <a:lnTo>
                    <a:pt x="827" y="764"/>
                  </a:lnTo>
                  <a:lnTo>
                    <a:pt x="827" y="770"/>
                  </a:lnTo>
                  <a:lnTo>
                    <a:pt x="870" y="772"/>
                  </a:lnTo>
                  <a:lnTo>
                    <a:pt x="887" y="78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45" name="Freeform 127"/>
            <p:cNvSpPr>
              <a:spLocks noChangeAspect="1"/>
            </p:cNvSpPr>
            <p:nvPr/>
          </p:nvSpPr>
          <p:spPr bwMode="auto">
            <a:xfrm>
              <a:off x="9085" y="2975"/>
              <a:ext cx="1367" cy="948"/>
            </a:xfrm>
            <a:custGeom>
              <a:avLst/>
              <a:gdLst>
                <a:gd name="T0" fmla="*/ 1044 w 1367"/>
                <a:gd name="T1" fmla="*/ 851 h 948"/>
                <a:gd name="T2" fmla="*/ 1024 w 1367"/>
                <a:gd name="T3" fmla="*/ 884 h 948"/>
                <a:gd name="T4" fmla="*/ 1008 w 1367"/>
                <a:gd name="T5" fmla="*/ 912 h 948"/>
                <a:gd name="T6" fmla="*/ 1000 w 1367"/>
                <a:gd name="T7" fmla="*/ 948 h 948"/>
                <a:gd name="T8" fmla="*/ 1034 w 1367"/>
                <a:gd name="T9" fmla="*/ 917 h 948"/>
                <a:gd name="T10" fmla="*/ 1091 w 1367"/>
                <a:gd name="T11" fmla="*/ 912 h 948"/>
                <a:gd name="T12" fmla="*/ 1164 w 1367"/>
                <a:gd name="T13" fmla="*/ 887 h 948"/>
                <a:gd name="T14" fmla="*/ 1286 w 1367"/>
                <a:gd name="T15" fmla="*/ 806 h 948"/>
                <a:gd name="T16" fmla="*/ 1330 w 1367"/>
                <a:gd name="T17" fmla="*/ 778 h 948"/>
                <a:gd name="T18" fmla="*/ 1363 w 1367"/>
                <a:gd name="T19" fmla="*/ 742 h 948"/>
                <a:gd name="T20" fmla="*/ 1347 w 1367"/>
                <a:gd name="T21" fmla="*/ 749 h 948"/>
                <a:gd name="T22" fmla="*/ 1293 w 1367"/>
                <a:gd name="T23" fmla="*/ 773 h 948"/>
                <a:gd name="T24" fmla="*/ 1263 w 1367"/>
                <a:gd name="T25" fmla="*/ 788 h 948"/>
                <a:gd name="T26" fmla="*/ 1300 w 1367"/>
                <a:gd name="T27" fmla="*/ 736 h 948"/>
                <a:gd name="T28" fmla="*/ 1274 w 1367"/>
                <a:gd name="T29" fmla="*/ 757 h 948"/>
                <a:gd name="T30" fmla="*/ 1153 w 1367"/>
                <a:gd name="T31" fmla="*/ 817 h 948"/>
                <a:gd name="T32" fmla="*/ 1067 w 1367"/>
                <a:gd name="T33" fmla="*/ 873 h 948"/>
                <a:gd name="T34" fmla="*/ 1063 w 1367"/>
                <a:gd name="T35" fmla="*/ 830 h 948"/>
                <a:gd name="T36" fmla="*/ 1087 w 1367"/>
                <a:gd name="T37" fmla="*/ 775 h 948"/>
                <a:gd name="T38" fmla="*/ 1057 w 1367"/>
                <a:gd name="T39" fmla="*/ 600 h 948"/>
                <a:gd name="T40" fmla="*/ 1034 w 1367"/>
                <a:gd name="T41" fmla="*/ 419 h 948"/>
                <a:gd name="T42" fmla="*/ 1010 w 1367"/>
                <a:gd name="T43" fmla="*/ 305 h 948"/>
                <a:gd name="T44" fmla="*/ 984 w 1367"/>
                <a:gd name="T45" fmla="*/ 287 h 948"/>
                <a:gd name="T46" fmla="*/ 976 w 1367"/>
                <a:gd name="T47" fmla="*/ 251 h 948"/>
                <a:gd name="T48" fmla="*/ 957 w 1367"/>
                <a:gd name="T49" fmla="*/ 148 h 948"/>
                <a:gd name="T50" fmla="*/ 920 w 1367"/>
                <a:gd name="T51" fmla="*/ 40 h 948"/>
                <a:gd name="T52" fmla="*/ 907 w 1367"/>
                <a:gd name="T53" fmla="*/ 0 h 948"/>
                <a:gd name="T54" fmla="*/ 680 w 1367"/>
                <a:gd name="T55" fmla="*/ 46 h 948"/>
                <a:gd name="T56" fmla="*/ 557 w 1367"/>
                <a:gd name="T57" fmla="*/ 166 h 948"/>
                <a:gd name="T58" fmla="*/ 547 w 1367"/>
                <a:gd name="T59" fmla="*/ 215 h 948"/>
                <a:gd name="T60" fmla="*/ 477 w 1367"/>
                <a:gd name="T61" fmla="*/ 281 h 948"/>
                <a:gd name="T62" fmla="*/ 500 w 1367"/>
                <a:gd name="T63" fmla="*/ 302 h 948"/>
                <a:gd name="T64" fmla="*/ 507 w 1367"/>
                <a:gd name="T65" fmla="*/ 329 h 948"/>
                <a:gd name="T66" fmla="*/ 520 w 1367"/>
                <a:gd name="T67" fmla="*/ 392 h 948"/>
                <a:gd name="T68" fmla="*/ 397 w 1367"/>
                <a:gd name="T69" fmla="*/ 468 h 948"/>
                <a:gd name="T70" fmla="*/ 257 w 1367"/>
                <a:gd name="T71" fmla="*/ 477 h 948"/>
                <a:gd name="T72" fmla="*/ 114 w 1367"/>
                <a:gd name="T73" fmla="*/ 507 h 948"/>
                <a:gd name="T74" fmla="*/ 84 w 1367"/>
                <a:gd name="T75" fmla="*/ 561 h 948"/>
                <a:gd name="T76" fmla="*/ 120 w 1367"/>
                <a:gd name="T77" fmla="*/ 631 h 948"/>
                <a:gd name="T78" fmla="*/ 24 w 1367"/>
                <a:gd name="T79" fmla="*/ 731 h 948"/>
                <a:gd name="T80" fmla="*/ 744 w 1367"/>
                <a:gd name="T81" fmla="*/ 670 h 948"/>
                <a:gd name="T82" fmla="*/ 767 w 1367"/>
                <a:gd name="T83" fmla="*/ 698 h 948"/>
                <a:gd name="T84" fmla="*/ 794 w 1367"/>
                <a:gd name="T85" fmla="*/ 703 h 948"/>
                <a:gd name="T86" fmla="*/ 827 w 1367"/>
                <a:gd name="T87" fmla="*/ 764 h 948"/>
                <a:gd name="T88" fmla="*/ 887 w 1367"/>
                <a:gd name="T89" fmla="*/ 782 h 94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67"/>
                <a:gd name="T136" fmla="*/ 0 h 948"/>
                <a:gd name="T137" fmla="*/ 1367 w 1367"/>
                <a:gd name="T138" fmla="*/ 948 h 94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67" h="948">
                  <a:moveTo>
                    <a:pt x="887" y="782"/>
                  </a:moveTo>
                  <a:lnTo>
                    <a:pt x="1034" y="830"/>
                  </a:lnTo>
                  <a:lnTo>
                    <a:pt x="1044" y="851"/>
                  </a:lnTo>
                  <a:lnTo>
                    <a:pt x="1034" y="860"/>
                  </a:lnTo>
                  <a:lnTo>
                    <a:pt x="1026" y="869"/>
                  </a:lnTo>
                  <a:lnTo>
                    <a:pt x="1024" y="884"/>
                  </a:lnTo>
                  <a:lnTo>
                    <a:pt x="1024" y="905"/>
                  </a:lnTo>
                  <a:lnTo>
                    <a:pt x="1017" y="908"/>
                  </a:lnTo>
                  <a:lnTo>
                    <a:pt x="1008" y="912"/>
                  </a:lnTo>
                  <a:lnTo>
                    <a:pt x="993" y="939"/>
                  </a:lnTo>
                  <a:lnTo>
                    <a:pt x="993" y="948"/>
                  </a:lnTo>
                  <a:lnTo>
                    <a:pt x="1000" y="948"/>
                  </a:lnTo>
                  <a:lnTo>
                    <a:pt x="1008" y="944"/>
                  </a:lnTo>
                  <a:lnTo>
                    <a:pt x="1010" y="939"/>
                  </a:lnTo>
                  <a:lnTo>
                    <a:pt x="1034" y="917"/>
                  </a:lnTo>
                  <a:lnTo>
                    <a:pt x="1046" y="920"/>
                  </a:lnTo>
                  <a:lnTo>
                    <a:pt x="1081" y="920"/>
                  </a:lnTo>
                  <a:lnTo>
                    <a:pt x="1091" y="912"/>
                  </a:lnTo>
                  <a:lnTo>
                    <a:pt x="1120" y="905"/>
                  </a:lnTo>
                  <a:lnTo>
                    <a:pt x="1147" y="896"/>
                  </a:lnTo>
                  <a:lnTo>
                    <a:pt x="1164" y="887"/>
                  </a:lnTo>
                  <a:lnTo>
                    <a:pt x="1180" y="869"/>
                  </a:lnTo>
                  <a:lnTo>
                    <a:pt x="1263" y="817"/>
                  </a:lnTo>
                  <a:lnTo>
                    <a:pt x="1286" y="806"/>
                  </a:lnTo>
                  <a:lnTo>
                    <a:pt x="1303" y="791"/>
                  </a:lnTo>
                  <a:lnTo>
                    <a:pt x="1317" y="788"/>
                  </a:lnTo>
                  <a:lnTo>
                    <a:pt x="1330" y="778"/>
                  </a:lnTo>
                  <a:lnTo>
                    <a:pt x="1347" y="769"/>
                  </a:lnTo>
                  <a:lnTo>
                    <a:pt x="1357" y="761"/>
                  </a:lnTo>
                  <a:lnTo>
                    <a:pt x="1363" y="742"/>
                  </a:lnTo>
                  <a:lnTo>
                    <a:pt x="1367" y="736"/>
                  </a:lnTo>
                  <a:lnTo>
                    <a:pt x="1363" y="733"/>
                  </a:lnTo>
                  <a:lnTo>
                    <a:pt x="1347" y="749"/>
                  </a:lnTo>
                  <a:lnTo>
                    <a:pt x="1326" y="754"/>
                  </a:lnTo>
                  <a:lnTo>
                    <a:pt x="1303" y="764"/>
                  </a:lnTo>
                  <a:lnTo>
                    <a:pt x="1293" y="773"/>
                  </a:lnTo>
                  <a:lnTo>
                    <a:pt x="1286" y="785"/>
                  </a:lnTo>
                  <a:lnTo>
                    <a:pt x="1267" y="793"/>
                  </a:lnTo>
                  <a:lnTo>
                    <a:pt x="1263" y="788"/>
                  </a:lnTo>
                  <a:lnTo>
                    <a:pt x="1270" y="775"/>
                  </a:lnTo>
                  <a:lnTo>
                    <a:pt x="1284" y="761"/>
                  </a:lnTo>
                  <a:lnTo>
                    <a:pt x="1300" y="736"/>
                  </a:lnTo>
                  <a:lnTo>
                    <a:pt x="1293" y="733"/>
                  </a:lnTo>
                  <a:lnTo>
                    <a:pt x="1280" y="746"/>
                  </a:lnTo>
                  <a:lnTo>
                    <a:pt x="1274" y="757"/>
                  </a:lnTo>
                  <a:lnTo>
                    <a:pt x="1260" y="769"/>
                  </a:lnTo>
                  <a:lnTo>
                    <a:pt x="1213" y="793"/>
                  </a:lnTo>
                  <a:lnTo>
                    <a:pt x="1153" y="817"/>
                  </a:lnTo>
                  <a:lnTo>
                    <a:pt x="1107" y="842"/>
                  </a:lnTo>
                  <a:lnTo>
                    <a:pt x="1087" y="851"/>
                  </a:lnTo>
                  <a:lnTo>
                    <a:pt x="1067" y="873"/>
                  </a:lnTo>
                  <a:lnTo>
                    <a:pt x="1057" y="866"/>
                  </a:lnTo>
                  <a:lnTo>
                    <a:pt x="1057" y="849"/>
                  </a:lnTo>
                  <a:lnTo>
                    <a:pt x="1063" y="830"/>
                  </a:lnTo>
                  <a:lnTo>
                    <a:pt x="1081" y="817"/>
                  </a:lnTo>
                  <a:lnTo>
                    <a:pt x="1061" y="799"/>
                  </a:lnTo>
                  <a:lnTo>
                    <a:pt x="1087" y="775"/>
                  </a:lnTo>
                  <a:lnTo>
                    <a:pt x="1091" y="767"/>
                  </a:lnTo>
                  <a:lnTo>
                    <a:pt x="1077" y="754"/>
                  </a:lnTo>
                  <a:lnTo>
                    <a:pt x="1057" y="600"/>
                  </a:lnTo>
                  <a:lnTo>
                    <a:pt x="1050" y="595"/>
                  </a:lnTo>
                  <a:lnTo>
                    <a:pt x="1050" y="453"/>
                  </a:lnTo>
                  <a:lnTo>
                    <a:pt x="1034" y="419"/>
                  </a:lnTo>
                  <a:lnTo>
                    <a:pt x="1020" y="383"/>
                  </a:lnTo>
                  <a:lnTo>
                    <a:pt x="1020" y="357"/>
                  </a:lnTo>
                  <a:lnTo>
                    <a:pt x="1010" y="305"/>
                  </a:lnTo>
                  <a:lnTo>
                    <a:pt x="993" y="278"/>
                  </a:lnTo>
                  <a:lnTo>
                    <a:pt x="984" y="281"/>
                  </a:lnTo>
                  <a:lnTo>
                    <a:pt x="984" y="287"/>
                  </a:lnTo>
                  <a:lnTo>
                    <a:pt x="980" y="287"/>
                  </a:lnTo>
                  <a:lnTo>
                    <a:pt x="973" y="278"/>
                  </a:lnTo>
                  <a:lnTo>
                    <a:pt x="976" y="251"/>
                  </a:lnTo>
                  <a:lnTo>
                    <a:pt x="950" y="193"/>
                  </a:lnTo>
                  <a:lnTo>
                    <a:pt x="947" y="172"/>
                  </a:lnTo>
                  <a:lnTo>
                    <a:pt x="957" y="148"/>
                  </a:lnTo>
                  <a:lnTo>
                    <a:pt x="950" y="106"/>
                  </a:lnTo>
                  <a:lnTo>
                    <a:pt x="923" y="46"/>
                  </a:lnTo>
                  <a:lnTo>
                    <a:pt x="920" y="40"/>
                  </a:lnTo>
                  <a:lnTo>
                    <a:pt x="914" y="31"/>
                  </a:lnTo>
                  <a:lnTo>
                    <a:pt x="917" y="21"/>
                  </a:lnTo>
                  <a:lnTo>
                    <a:pt x="907" y="0"/>
                  </a:lnTo>
                  <a:lnTo>
                    <a:pt x="690" y="49"/>
                  </a:lnTo>
                  <a:lnTo>
                    <a:pt x="687" y="46"/>
                  </a:lnTo>
                  <a:lnTo>
                    <a:pt x="680" y="46"/>
                  </a:lnTo>
                  <a:lnTo>
                    <a:pt x="660" y="55"/>
                  </a:lnTo>
                  <a:lnTo>
                    <a:pt x="610" y="103"/>
                  </a:lnTo>
                  <a:lnTo>
                    <a:pt x="557" y="166"/>
                  </a:lnTo>
                  <a:lnTo>
                    <a:pt x="550" y="178"/>
                  </a:lnTo>
                  <a:lnTo>
                    <a:pt x="554" y="191"/>
                  </a:lnTo>
                  <a:lnTo>
                    <a:pt x="547" y="215"/>
                  </a:lnTo>
                  <a:lnTo>
                    <a:pt x="534" y="224"/>
                  </a:lnTo>
                  <a:lnTo>
                    <a:pt x="481" y="272"/>
                  </a:lnTo>
                  <a:lnTo>
                    <a:pt x="477" y="281"/>
                  </a:lnTo>
                  <a:lnTo>
                    <a:pt x="484" y="302"/>
                  </a:lnTo>
                  <a:lnTo>
                    <a:pt x="490" y="305"/>
                  </a:lnTo>
                  <a:lnTo>
                    <a:pt x="500" y="302"/>
                  </a:lnTo>
                  <a:lnTo>
                    <a:pt x="514" y="311"/>
                  </a:lnTo>
                  <a:lnTo>
                    <a:pt x="518" y="320"/>
                  </a:lnTo>
                  <a:lnTo>
                    <a:pt x="507" y="329"/>
                  </a:lnTo>
                  <a:lnTo>
                    <a:pt x="511" y="347"/>
                  </a:lnTo>
                  <a:lnTo>
                    <a:pt x="523" y="365"/>
                  </a:lnTo>
                  <a:lnTo>
                    <a:pt x="520" y="392"/>
                  </a:lnTo>
                  <a:lnTo>
                    <a:pt x="487" y="408"/>
                  </a:lnTo>
                  <a:lnTo>
                    <a:pt x="437" y="456"/>
                  </a:lnTo>
                  <a:lnTo>
                    <a:pt x="397" y="468"/>
                  </a:lnTo>
                  <a:lnTo>
                    <a:pt x="313" y="489"/>
                  </a:lnTo>
                  <a:lnTo>
                    <a:pt x="284" y="481"/>
                  </a:lnTo>
                  <a:lnTo>
                    <a:pt x="257" y="477"/>
                  </a:lnTo>
                  <a:lnTo>
                    <a:pt x="214" y="481"/>
                  </a:lnTo>
                  <a:lnTo>
                    <a:pt x="167" y="489"/>
                  </a:lnTo>
                  <a:lnTo>
                    <a:pt x="114" y="507"/>
                  </a:lnTo>
                  <a:lnTo>
                    <a:pt x="90" y="519"/>
                  </a:lnTo>
                  <a:lnTo>
                    <a:pt x="84" y="546"/>
                  </a:lnTo>
                  <a:lnTo>
                    <a:pt x="84" y="561"/>
                  </a:lnTo>
                  <a:lnTo>
                    <a:pt x="124" y="600"/>
                  </a:lnTo>
                  <a:lnTo>
                    <a:pt x="127" y="619"/>
                  </a:lnTo>
                  <a:lnTo>
                    <a:pt x="120" y="631"/>
                  </a:lnTo>
                  <a:lnTo>
                    <a:pt x="108" y="637"/>
                  </a:lnTo>
                  <a:lnTo>
                    <a:pt x="97" y="670"/>
                  </a:lnTo>
                  <a:lnTo>
                    <a:pt x="24" y="731"/>
                  </a:lnTo>
                  <a:lnTo>
                    <a:pt x="0" y="749"/>
                  </a:lnTo>
                  <a:lnTo>
                    <a:pt x="14" y="803"/>
                  </a:lnTo>
                  <a:lnTo>
                    <a:pt x="744" y="670"/>
                  </a:lnTo>
                  <a:lnTo>
                    <a:pt x="757" y="679"/>
                  </a:lnTo>
                  <a:lnTo>
                    <a:pt x="761" y="691"/>
                  </a:lnTo>
                  <a:lnTo>
                    <a:pt x="767" y="698"/>
                  </a:lnTo>
                  <a:lnTo>
                    <a:pt x="774" y="694"/>
                  </a:lnTo>
                  <a:lnTo>
                    <a:pt x="780" y="700"/>
                  </a:lnTo>
                  <a:lnTo>
                    <a:pt x="794" y="703"/>
                  </a:lnTo>
                  <a:lnTo>
                    <a:pt x="814" y="742"/>
                  </a:lnTo>
                  <a:lnTo>
                    <a:pt x="817" y="757"/>
                  </a:lnTo>
                  <a:lnTo>
                    <a:pt x="827" y="764"/>
                  </a:lnTo>
                  <a:lnTo>
                    <a:pt x="827" y="769"/>
                  </a:lnTo>
                  <a:lnTo>
                    <a:pt x="870" y="773"/>
                  </a:lnTo>
                  <a:lnTo>
                    <a:pt x="887" y="78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46" name="Freeform 128"/>
            <p:cNvSpPr>
              <a:spLocks noChangeAspect="1"/>
            </p:cNvSpPr>
            <p:nvPr/>
          </p:nvSpPr>
          <p:spPr bwMode="auto">
            <a:xfrm>
              <a:off x="9085" y="2975"/>
              <a:ext cx="1367" cy="948"/>
            </a:xfrm>
            <a:custGeom>
              <a:avLst/>
              <a:gdLst>
                <a:gd name="T0" fmla="*/ 1044 w 1367"/>
                <a:gd name="T1" fmla="*/ 851 h 948"/>
                <a:gd name="T2" fmla="*/ 1024 w 1367"/>
                <a:gd name="T3" fmla="*/ 884 h 948"/>
                <a:gd name="T4" fmla="*/ 1008 w 1367"/>
                <a:gd name="T5" fmla="*/ 912 h 948"/>
                <a:gd name="T6" fmla="*/ 1000 w 1367"/>
                <a:gd name="T7" fmla="*/ 948 h 948"/>
                <a:gd name="T8" fmla="*/ 1034 w 1367"/>
                <a:gd name="T9" fmla="*/ 917 h 948"/>
                <a:gd name="T10" fmla="*/ 1091 w 1367"/>
                <a:gd name="T11" fmla="*/ 912 h 948"/>
                <a:gd name="T12" fmla="*/ 1164 w 1367"/>
                <a:gd name="T13" fmla="*/ 887 h 948"/>
                <a:gd name="T14" fmla="*/ 1286 w 1367"/>
                <a:gd name="T15" fmla="*/ 806 h 948"/>
                <a:gd name="T16" fmla="*/ 1330 w 1367"/>
                <a:gd name="T17" fmla="*/ 778 h 948"/>
                <a:gd name="T18" fmla="*/ 1363 w 1367"/>
                <a:gd name="T19" fmla="*/ 742 h 948"/>
                <a:gd name="T20" fmla="*/ 1347 w 1367"/>
                <a:gd name="T21" fmla="*/ 749 h 948"/>
                <a:gd name="T22" fmla="*/ 1293 w 1367"/>
                <a:gd name="T23" fmla="*/ 773 h 948"/>
                <a:gd name="T24" fmla="*/ 1263 w 1367"/>
                <a:gd name="T25" fmla="*/ 788 h 948"/>
                <a:gd name="T26" fmla="*/ 1300 w 1367"/>
                <a:gd name="T27" fmla="*/ 736 h 948"/>
                <a:gd name="T28" fmla="*/ 1274 w 1367"/>
                <a:gd name="T29" fmla="*/ 757 h 948"/>
                <a:gd name="T30" fmla="*/ 1153 w 1367"/>
                <a:gd name="T31" fmla="*/ 817 h 948"/>
                <a:gd name="T32" fmla="*/ 1067 w 1367"/>
                <a:gd name="T33" fmla="*/ 873 h 948"/>
                <a:gd name="T34" fmla="*/ 1063 w 1367"/>
                <a:gd name="T35" fmla="*/ 830 h 948"/>
                <a:gd name="T36" fmla="*/ 1087 w 1367"/>
                <a:gd name="T37" fmla="*/ 775 h 948"/>
                <a:gd name="T38" fmla="*/ 1057 w 1367"/>
                <a:gd name="T39" fmla="*/ 600 h 948"/>
                <a:gd name="T40" fmla="*/ 1034 w 1367"/>
                <a:gd name="T41" fmla="*/ 419 h 948"/>
                <a:gd name="T42" fmla="*/ 1010 w 1367"/>
                <a:gd name="T43" fmla="*/ 305 h 948"/>
                <a:gd name="T44" fmla="*/ 984 w 1367"/>
                <a:gd name="T45" fmla="*/ 287 h 948"/>
                <a:gd name="T46" fmla="*/ 976 w 1367"/>
                <a:gd name="T47" fmla="*/ 251 h 948"/>
                <a:gd name="T48" fmla="*/ 957 w 1367"/>
                <a:gd name="T49" fmla="*/ 148 h 948"/>
                <a:gd name="T50" fmla="*/ 920 w 1367"/>
                <a:gd name="T51" fmla="*/ 40 h 948"/>
                <a:gd name="T52" fmla="*/ 907 w 1367"/>
                <a:gd name="T53" fmla="*/ 0 h 948"/>
                <a:gd name="T54" fmla="*/ 680 w 1367"/>
                <a:gd name="T55" fmla="*/ 46 h 948"/>
                <a:gd name="T56" fmla="*/ 557 w 1367"/>
                <a:gd name="T57" fmla="*/ 166 h 948"/>
                <a:gd name="T58" fmla="*/ 547 w 1367"/>
                <a:gd name="T59" fmla="*/ 215 h 948"/>
                <a:gd name="T60" fmla="*/ 477 w 1367"/>
                <a:gd name="T61" fmla="*/ 281 h 948"/>
                <a:gd name="T62" fmla="*/ 500 w 1367"/>
                <a:gd name="T63" fmla="*/ 302 h 948"/>
                <a:gd name="T64" fmla="*/ 507 w 1367"/>
                <a:gd name="T65" fmla="*/ 329 h 948"/>
                <a:gd name="T66" fmla="*/ 520 w 1367"/>
                <a:gd name="T67" fmla="*/ 392 h 948"/>
                <a:gd name="T68" fmla="*/ 397 w 1367"/>
                <a:gd name="T69" fmla="*/ 468 h 948"/>
                <a:gd name="T70" fmla="*/ 257 w 1367"/>
                <a:gd name="T71" fmla="*/ 477 h 948"/>
                <a:gd name="T72" fmla="*/ 114 w 1367"/>
                <a:gd name="T73" fmla="*/ 507 h 948"/>
                <a:gd name="T74" fmla="*/ 84 w 1367"/>
                <a:gd name="T75" fmla="*/ 561 h 948"/>
                <a:gd name="T76" fmla="*/ 120 w 1367"/>
                <a:gd name="T77" fmla="*/ 631 h 948"/>
                <a:gd name="T78" fmla="*/ 24 w 1367"/>
                <a:gd name="T79" fmla="*/ 731 h 948"/>
                <a:gd name="T80" fmla="*/ 744 w 1367"/>
                <a:gd name="T81" fmla="*/ 670 h 948"/>
                <a:gd name="T82" fmla="*/ 767 w 1367"/>
                <a:gd name="T83" fmla="*/ 698 h 948"/>
                <a:gd name="T84" fmla="*/ 794 w 1367"/>
                <a:gd name="T85" fmla="*/ 703 h 948"/>
                <a:gd name="T86" fmla="*/ 827 w 1367"/>
                <a:gd name="T87" fmla="*/ 764 h 948"/>
                <a:gd name="T88" fmla="*/ 887 w 1367"/>
                <a:gd name="T89" fmla="*/ 782 h 94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67"/>
                <a:gd name="T136" fmla="*/ 0 h 948"/>
                <a:gd name="T137" fmla="*/ 1367 w 1367"/>
                <a:gd name="T138" fmla="*/ 948 h 94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67" h="948">
                  <a:moveTo>
                    <a:pt x="887" y="782"/>
                  </a:moveTo>
                  <a:lnTo>
                    <a:pt x="1034" y="830"/>
                  </a:lnTo>
                  <a:lnTo>
                    <a:pt x="1044" y="851"/>
                  </a:lnTo>
                  <a:lnTo>
                    <a:pt x="1034" y="860"/>
                  </a:lnTo>
                  <a:lnTo>
                    <a:pt x="1026" y="869"/>
                  </a:lnTo>
                  <a:lnTo>
                    <a:pt x="1024" y="884"/>
                  </a:lnTo>
                  <a:lnTo>
                    <a:pt x="1024" y="905"/>
                  </a:lnTo>
                  <a:lnTo>
                    <a:pt x="1017" y="908"/>
                  </a:lnTo>
                  <a:lnTo>
                    <a:pt x="1008" y="912"/>
                  </a:lnTo>
                  <a:lnTo>
                    <a:pt x="993" y="939"/>
                  </a:lnTo>
                  <a:lnTo>
                    <a:pt x="993" y="948"/>
                  </a:lnTo>
                  <a:lnTo>
                    <a:pt x="1000" y="948"/>
                  </a:lnTo>
                  <a:lnTo>
                    <a:pt x="1008" y="944"/>
                  </a:lnTo>
                  <a:lnTo>
                    <a:pt x="1010" y="939"/>
                  </a:lnTo>
                  <a:lnTo>
                    <a:pt x="1034" y="917"/>
                  </a:lnTo>
                  <a:lnTo>
                    <a:pt x="1046" y="920"/>
                  </a:lnTo>
                  <a:lnTo>
                    <a:pt x="1081" y="920"/>
                  </a:lnTo>
                  <a:lnTo>
                    <a:pt x="1091" y="912"/>
                  </a:lnTo>
                  <a:lnTo>
                    <a:pt x="1120" y="905"/>
                  </a:lnTo>
                  <a:lnTo>
                    <a:pt x="1147" y="896"/>
                  </a:lnTo>
                  <a:lnTo>
                    <a:pt x="1164" y="887"/>
                  </a:lnTo>
                  <a:lnTo>
                    <a:pt x="1180" y="869"/>
                  </a:lnTo>
                  <a:lnTo>
                    <a:pt x="1263" y="817"/>
                  </a:lnTo>
                  <a:lnTo>
                    <a:pt x="1286" y="806"/>
                  </a:lnTo>
                  <a:lnTo>
                    <a:pt x="1303" y="791"/>
                  </a:lnTo>
                  <a:lnTo>
                    <a:pt x="1317" y="788"/>
                  </a:lnTo>
                  <a:lnTo>
                    <a:pt x="1330" y="778"/>
                  </a:lnTo>
                  <a:lnTo>
                    <a:pt x="1347" y="769"/>
                  </a:lnTo>
                  <a:lnTo>
                    <a:pt x="1357" y="761"/>
                  </a:lnTo>
                  <a:lnTo>
                    <a:pt x="1363" y="742"/>
                  </a:lnTo>
                  <a:lnTo>
                    <a:pt x="1367" y="736"/>
                  </a:lnTo>
                  <a:lnTo>
                    <a:pt x="1363" y="733"/>
                  </a:lnTo>
                  <a:lnTo>
                    <a:pt x="1347" y="749"/>
                  </a:lnTo>
                  <a:lnTo>
                    <a:pt x="1326" y="754"/>
                  </a:lnTo>
                  <a:lnTo>
                    <a:pt x="1303" y="764"/>
                  </a:lnTo>
                  <a:lnTo>
                    <a:pt x="1293" y="773"/>
                  </a:lnTo>
                  <a:lnTo>
                    <a:pt x="1286" y="785"/>
                  </a:lnTo>
                  <a:lnTo>
                    <a:pt x="1267" y="793"/>
                  </a:lnTo>
                  <a:lnTo>
                    <a:pt x="1263" y="788"/>
                  </a:lnTo>
                  <a:lnTo>
                    <a:pt x="1270" y="775"/>
                  </a:lnTo>
                  <a:lnTo>
                    <a:pt x="1284" y="761"/>
                  </a:lnTo>
                  <a:lnTo>
                    <a:pt x="1300" y="736"/>
                  </a:lnTo>
                  <a:lnTo>
                    <a:pt x="1293" y="733"/>
                  </a:lnTo>
                  <a:lnTo>
                    <a:pt x="1280" y="746"/>
                  </a:lnTo>
                  <a:lnTo>
                    <a:pt x="1274" y="757"/>
                  </a:lnTo>
                  <a:lnTo>
                    <a:pt x="1260" y="769"/>
                  </a:lnTo>
                  <a:lnTo>
                    <a:pt x="1213" y="793"/>
                  </a:lnTo>
                  <a:lnTo>
                    <a:pt x="1153" y="817"/>
                  </a:lnTo>
                  <a:lnTo>
                    <a:pt x="1107" y="842"/>
                  </a:lnTo>
                  <a:lnTo>
                    <a:pt x="1087" y="851"/>
                  </a:lnTo>
                  <a:lnTo>
                    <a:pt x="1067" y="873"/>
                  </a:lnTo>
                  <a:lnTo>
                    <a:pt x="1057" y="866"/>
                  </a:lnTo>
                  <a:lnTo>
                    <a:pt x="1057" y="849"/>
                  </a:lnTo>
                  <a:lnTo>
                    <a:pt x="1063" y="830"/>
                  </a:lnTo>
                  <a:lnTo>
                    <a:pt x="1081" y="817"/>
                  </a:lnTo>
                  <a:lnTo>
                    <a:pt x="1061" y="799"/>
                  </a:lnTo>
                  <a:lnTo>
                    <a:pt x="1087" y="775"/>
                  </a:lnTo>
                  <a:lnTo>
                    <a:pt x="1091" y="767"/>
                  </a:lnTo>
                  <a:lnTo>
                    <a:pt x="1077" y="754"/>
                  </a:lnTo>
                  <a:lnTo>
                    <a:pt x="1057" y="600"/>
                  </a:lnTo>
                  <a:lnTo>
                    <a:pt x="1050" y="595"/>
                  </a:lnTo>
                  <a:lnTo>
                    <a:pt x="1050" y="453"/>
                  </a:lnTo>
                  <a:lnTo>
                    <a:pt x="1034" y="419"/>
                  </a:lnTo>
                  <a:lnTo>
                    <a:pt x="1020" y="383"/>
                  </a:lnTo>
                  <a:lnTo>
                    <a:pt x="1020" y="357"/>
                  </a:lnTo>
                  <a:lnTo>
                    <a:pt x="1010" y="305"/>
                  </a:lnTo>
                  <a:lnTo>
                    <a:pt x="993" y="278"/>
                  </a:lnTo>
                  <a:lnTo>
                    <a:pt x="984" y="281"/>
                  </a:lnTo>
                  <a:lnTo>
                    <a:pt x="984" y="287"/>
                  </a:lnTo>
                  <a:lnTo>
                    <a:pt x="980" y="287"/>
                  </a:lnTo>
                  <a:lnTo>
                    <a:pt x="973" y="278"/>
                  </a:lnTo>
                  <a:lnTo>
                    <a:pt x="976" y="251"/>
                  </a:lnTo>
                  <a:lnTo>
                    <a:pt x="950" y="193"/>
                  </a:lnTo>
                  <a:lnTo>
                    <a:pt x="947" y="172"/>
                  </a:lnTo>
                  <a:lnTo>
                    <a:pt x="957" y="148"/>
                  </a:lnTo>
                  <a:lnTo>
                    <a:pt x="950" y="106"/>
                  </a:lnTo>
                  <a:lnTo>
                    <a:pt x="923" y="46"/>
                  </a:lnTo>
                  <a:lnTo>
                    <a:pt x="920" y="40"/>
                  </a:lnTo>
                  <a:lnTo>
                    <a:pt x="914" y="31"/>
                  </a:lnTo>
                  <a:lnTo>
                    <a:pt x="917" y="21"/>
                  </a:lnTo>
                  <a:lnTo>
                    <a:pt x="907" y="0"/>
                  </a:lnTo>
                  <a:lnTo>
                    <a:pt x="690" y="49"/>
                  </a:lnTo>
                  <a:lnTo>
                    <a:pt x="687" y="46"/>
                  </a:lnTo>
                  <a:lnTo>
                    <a:pt x="680" y="46"/>
                  </a:lnTo>
                  <a:lnTo>
                    <a:pt x="660" y="55"/>
                  </a:lnTo>
                  <a:lnTo>
                    <a:pt x="610" y="103"/>
                  </a:lnTo>
                  <a:lnTo>
                    <a:pt x="557" y="166"/>
                  </a:lnTo>
                  <a:lnTo>
                    <a:pt x="550" y="178"/>
                  </a:lnTo>
                  <a:lnTo>
                    <a:pt x="554" y="191"/>
                  </a:lnTo>
                  <a:lnTo>
                    <a:pt x="547" y="215"/>
                  </a:lnTo>
                  <a:lnTo>
                    <a:pt x="534" y="224"/>
                  </a:lnTo>
                  <a:lnTo>
                    <a:pt x="481" y="272"/>
                  </a:lnTo>
                  <a:lnTo>
                    <a:pt x="477" y="281"/>
                  </a:lnTo>
                  <a:lnTo>
                    <a:pt x="484" y="302"/>
                  </a:lnTo>
                  <a:lnTo>
                    <a:pt x="490" y="305"/>
                  </a:lnTo>
                  <a:lnTo>
                    <a:pt x="500" y="302"/>
                  </a:lnTo>
                  <a:lnTo>
                    <a:pt x="514" y="311"/>
                  </a:lnTo>
                  <a:lnTo>
                    <a:pt x="518" y="320"/>
                  </a:lnTo>
                  <a:lnTo>
                    <a:pt x="507" y="329"/>
                  </a:lnTo>
                  <a:lnTo>
                    <a:pt x="511" y="347"/>
                  </a:lnTo>
                  <a:lnTo>
                    <a:pt x="523" y="365"/>
                  </a:lnTo>
                  <a:lnTo>
                    <a:pt x="520" y="392"/>
                  </a:lnTo>
                  <a:lnTo>
                    <a:pt x="487" y="408"/>
                  </a:lnTo>
                  <a:lnTo>
                    <a:pt x="437" y="456"/>
                  </a:lnTo>
                  <a:lnTo>
                    <a:pt x="397" y="468"/>
                  </a:lnTo>
                  <a:lnTo>
                    <a:pt x="313" y="489"/>
                  </a:lnTo>
                  <a:lnTo>
                    <a:pt x="284" y="481"/>
                  </a:lnTo>
                  <a:lnTo>
                    <a:pt x="257" y="477"/>
                  </a:lnTo>
                  <a:lnTo>
                    <a:pt x="214" y="481"/>
                  </a:lnTo>
                  <a:lnTo>
                    <a:pt x="167" y="489"/>
                  </a:lnTo>
                  <a:lnTo>
                    <a:pt x="114" y="507"/>
                  </a:lnTo>
                  <a:lnTo>
                    <a:pt x="90" y="519"/>
                  </a:lnTo>
                  <a:lnTo>
                    <a:pt x="84" y="546"/>
                  </a:lnTo>
                  <a:lnTo>
                    <a:pt x="84" y="561"/>
                  </a:lnTo>
                  <a:lnTo>
                    <a:pt x="124" y="600"/>
                  </a:lnTo>
                  <a:lnTo>
                    <a:pt x="127" y="619"/>
                  </a:lnTo>
                  <a:lnTo>
                    <a:pt x="120" y="631"/>
                  </a:lnTo>
                  <a:lnTo>
                    <a:pt x="108" y="637"/>
                  </a:lnTo>
                  <a:lnTo>
                    <a:pt x="97" y="670"/>
                  </a:lnTo>
                  <a:lnTo>
                    <a:pt x="24" y="731"/>
                  </a:lnTo>
                  <a:lnTo>
                    <a:pt x="0" y="749"/>
                  </a:lnTo>
                  <a:lnTo>
                    <a:pt x="14" y="803"/>
                  </a:lnTo>
                  <a:lnTo>
                    <a:pt x="744" y="670"/>
                  </a:lnTo>
                  <a:lnTo>
                    <a:pt x="757" y="679"/>
                  </a:lnTo>
                  <a:lnTo>
                    <a:pt x="761" y="691"/>
                  </a:lnTo>
                  <a:lnTo>
                    <a:pt x="767" y="698"/>
                  </a:lnTo>
                  <a:lnTo>
                    <a:pt x="774" y="694"/>
                  </a:lnTo>
                  <a:lnTo>
                    <a:pt x="780" y="700"/>
                  </a:lnTo>
                  <a:lnTo>
                    <a:pt x="794" y="703"/>
                  </a:lnTo>
                  <a:lnTo>
                    <a:pt x="814" y="742"/>
                  </a:lnTo>
                  <a:lnTo>
                    <a:pt x="817" y="757"/>
                  </a:lnTo>
                  <a:lnTo>
                    <a:pt x="827" y="764"/>
                  </a:lnTo>
                  <a:lnTo>
                    <a:pt x="827" y="769"/>
                  </a:lnTo>
                  <a:lnTo>
                    <a:pt x="870" y="773"/>
                  </a:lnTo>
                  <a:lnTo>
                    <a:pt x="887" y="78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47" name="Freeform 129"/>
            <p:cNvSpPr>
              <a:spLocks noChangeAspect="1"/>
            </p:cNvSpPr>
            <p:nvPr/>
          </p:nvSpPr>
          <p:spPr bwMode="auto">
            <a:xfrm>
              <a:off x="8968" y="3645"/>
              <a:ext cx="1062" cy="619"/>
            </a:xfrm>
            <a:custGeom>
              <a:avLst/>
              <a:gdLst>
                <a:gd name="T0" fmla="*/ 264 w 1062"/>
                <a:gd name="T1" fmla="*/ 586 h 619"/>
                <a:gd name="T2" fmla="*/ 742 w 1062"/>
                <a:gd name="T3" fmla="*/ 502 h 619"/>
                <a:gd name="T4" fmla="*/ 896 w 1062"/>
                <a:gd name="T5" fmla="*/ 478 h 619"/>
                <a:gd name="T6" fmla="*/ 899 w 1062"/>
                <a:gd name="T7" fmla="*/ 478 h 619"/>
                <a:gd name="T8" fmla="*/ 902 w 1062"/>
                <a:gd name="T9" fmla="*/ 475 h 619"/>
                <a:gd name="T10" fmla="*/ 905 w 1062"/>
                <a:gd name="T11" fmla="*/ 463 h 619"/>
                <a:gd name="T12" fmla="*/ 922 w 1062"/>
                <a:gd name="T13" fmla="*/ 448 h 619"/>
                <a:gd name="T14" fmla="*/ 939 w 1062"/>
                <a:gd name="T15" fmla="*/ 445 h 619"/>
                <a:gd name="T16" fmla="*/ 955 w 1062"/>
                <a:gd name="T17" fmla="*/ 448 h 619"/>
                <a:gd name="T18" fmla="*/ 999 w 1062"/>
                <a:gd name="T19" fmla="*/ 421 h 619"/>
                <a:gd name="T20" fmla="*/ 1006 w 1062"/>
                <a:gd name="T21" fmla="*/ 400 h 619"/>
                <a:gd name="T22" fmla="*/ 1032 w 1062"/>
                <a:gd name="T23" fmla="*/ 376 h 619"/>
                <a:gd name="T24" fmla="*/ 1059 w 1062"/>
                <a:gd name="T25" fmla="*/ 361 h 619"/>
                <a:gd name="T26" fmla="*/ 1062 w 1062"/>
                <a:gd name="T27" fmla="*/ 355 h 619"/>
                <a:gd name="T28" fmla="*/ 1036 w 1062"/>
                <a:gd name="T29" fmla="*/ 337 h 619"/>
                <a:gd name="T30" fmla="*/ 1026 w 1062"/>
                <a:gd name="T31" fmla="*/ 328 h 619"/>
                <a:gd name="T32" fmla="*/ 1016 w 1062"/>
                <a:gd name="T33" fmla="*/ 324 h 619"/>
                <a:gd name="T34" fmla="*/ 1009 w 1062"/>
                <a:gd name="T35" fmla="*/ 316 h 619"/>
                <a:gd name="T36" fmla="*/ 989 w 1062"/>
                <a:gd name="T37" fmla="*/ 313 h 619"/>
                <a:gd name="T38" fmla="*/ 982 w 1062"/>
                <a:gd name="T39" fmla="*/ 289 h 619"/>
                <a:gd name="T40" fmla="*/ 959 w 1062"/>
                <a:gd name="T41" fmla="*/ 283 h 619"/>
                <a:gd name="T42" fmla="*/ 955 w 1062"/>
                <a:gd name="T43" fmla="*/ 283 h 619"/>
                <a:gd name="T44" fmla="*/ 952 w 1062"/>
                <a:gd name="T45" fmla="*/ 243 h 619"/>
                <a:gd name="T46" fmla="*/ 965 w 1062"/>
                <a:gd name="T47" fmla="*/ 238 h 619"/>
                <a:gd name="T48" fmla="*/ 963 w 1062"/>
                <a:gd name="T49" fmla="*/ 216 h 619"/>
                <a:gd name="T50" fmla="*/ 949 w 1062"/>
                <a:gd name="T51" fmla="*/ 205 h 619"/>
                <a:gd name="T52" fmla="*/ 949 w 1062"/>
                <a:gd name="T53" fmla="*/ 199 h 619"/>
                <a:gd name="T54" fmla="*/ 952 w 1062"/>
                <a:gd name="T55" fmla="*/ 192 h 619"/>
                <a:gd name="T56" fmla="*/ 972 w 1062"/>
                <a:gd name="T57" fmla="*/ 174 h 619"/>
                <a:gd name="T58" fmla="*/ 979 w 1062"/>
                <a:gd name="T59" fmla="*/ 144 h 619"/>
                <a:gd name="T60" fmla="*/ 979 w 1062"/>
                <a:gd name="T61" fmla="*/ 136 h 619"/>
                <a:gd name="T62" fmla="*/ 992 w 1062"/>
                <a:gd name="T63" fmla="*/ 117 h 619"/>
                <a:gd name="T64" fmla="*/ 1002 w 1062"/>
                <a:gd name="T65" fmla="*/ 112 h 619"/>
                <a:gd name="T66" fmla="*/ 985 w 1062"/>
                <a:gd name="T67" fmla="*/ 102 h 619"/>
                <a:gd name="T68" fmla="*/ 942 w 1062"/>
                <a:gd name="T69" fmla="*/ 99 h 619"/>
                <a:gd name="T70" fmla="*/ 942 w 1062"/>
                <a:gd name="T71" fmla="*/ 93 h 619"/>
                <a:gd name="T72" fmla="*/ 932 w 1062"/>
                <a:gd name="T73" fmla="*/ 87 h 619"/>
                <a:gd name="T74" fmla="*/ 928 w 1062"/>
                <a:gd name="T75" fmla="*/ 73 h 619"/>
                <a:gd name="T76" fmla="*/ 909 w 1062"/>
                <a:gd name="T77" fmla="*/ 33 h 619"/>
                <a:gd name="T78" fmla="*/ 896 w 1062"/>
                <a:gd name="T79" fmla="*/ 31 h 619"/>
                <a:gd name="T80" fmla="*/ 889 w 1062"/>
                <a:gd name="T81" fmla="*/ 24 h 619"/>
                <a:gd name="T82" fmla="*/ 881 w 1062"/>
                <a:gd name="T83" fmla="*/ 27 h 619"/>
                <a:gd name="T84" fmla="*/ 875 w 1062"/>
                <a:gd name="T85" fmla="*/ 21 h 619"/>
                <a:gd name="T86" fmla="*/ 872 w 1062"/>
                <a:gd name="T87" fmla="*/ 9 h 619"/>
                <a:gd name="T88" fmla="*/ 859 w 1062"/>
                <a:gd name="T89" fmla="*/ 0 h 619"/>
                <a:gd name="T90" fmla="*/ 128 w 1062"/>
                <a:gd name="T91" fmla="*/ 133 h 619"/>
                <a:gd name="T92" fmla="*/ 115 w 1062"/>
                <a:gd name="T93" fmla="*/ 78 h 619"/>
                <a:gd name="T94" fmla="*/ 74 w 1062"/>
                <a:gd name="T95" fmla="*/ 115 h 619"/>
                <a:gd name="T96" fmla="*/ 68 w 1062"/>
                <a:gd name="T97" fmla="*/ 117 h 619"/>
                <a:gd name="T98" fmla="*/ 61 w 1062"/>
                <a:gd name="T99" fmla="*/ 112 h 619"/>
                <a:gd name="T100" fmla="*/ 58 w 1062"/>
                <a:gd name="T101" fmla="*/ 112 h 619"/>
                <a:gd name="T102" fmla="*/ 48 w 1062"/>
                <a:gd name="T103" fmla="*/ 133 h 619"/>
                <a:gd name="T104" fmla="*/ 11 w 1062"/>
                <a:gd name="T105" fmla="*/ 157 h 619"/>
                <a:gd name="T106" fmla="*/ 0 w 1062"/>
                <a:gd name="T107" fmla="*/ 166 h 619"/>
                <a:gd name="T108" fmla="*/ 51 w 1062"/>
                <a:gd name="T109" fmla="*/ 436 h 619"/>
                <a:gd name="T110" fmla="*/ 87 w 1062"/>
                <a:gd name="T111" fmla="*/ 619 h 619"/>
                <a:gd name="T112" fmla="*/ 264 w 1062"/>
                <a:gd name="T113" fmla="*/ 586 h 6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62"/>
                <a:gd name="T172" fmla="*/ 0 h 619"/>
                <a:gd name="T173" fmla="*/ 1062 w 1062"/>
                <a:gd name="T174" fmla="*/ 619 h 6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62" h="619">
                  <a:moveTo>
                    <a:pt x="264" y="586"/>
                  </a:moveTo>
                  <a:lnTo>
                    <a:pt x="742" y="502"/>
                  </a:lnTo>
                  <a:lnTo>
                    <a:pt x="896" y="478"/>
                  </a:lnTo>
                  <a:lnTo>
                    <a:pt x="899" y="478"/>
                  </a:lnTo>
                  <a:lnTo>
                    <a:pt x="902" y="475"/>
                  </a:lnTo>
                  <a:lnTo>
                    <a:pt x="905" y="463"/>
                  </a:lnTo>
                  <a:lnTo>
                    <a:pt x="922" y="448"/>
                  </a:lnTo>
                  <a:lnTo>
                    <a:pt x="939" y="445"/>
                  </a:lnTo>
                  <a:lnTo>
                    <a:pt x="955" y="448"/>
                  </a:lnTo>
                  <a:lnTo>
                    <a:pt x="999" y="421"/>
                  </a:lnTo>
                  <a:lnTo>
                    <a:pt x="1006" y="400"/>
                  </a:lnTo>
                  <a:lnTo>
                    <a:pt x="1032" y="376"/>
                  </a:lnTo>
                  <a:lnTo>
                    <a:pt x="1059" y="361"/>
                  </a:lnTo>
                  <a:lnTo>
                    <a:pt x="1062" y="355"/>
                  </a:lnTo>
                  <a:lnTo>
                    <a:pt x="1036" y="337"/>
                  </a:lnTo>
                  <a:lnTo>
                    <a:pt x="1026" y="328"/>
                  </a:lnTo>
                  <a:lnTo>
                    <a:pt x="1016" y="324"/>
                  </a:lnTo>
                  <a:lnTo>
                    <a:pt x="1009" y="316"/>
                  </a:lnTo>
                  <a:lnTo>
                    <a:pt x="989" y="313"/>
                  </a:lnTo>
                  <a:lnTo>
                    <a:pt x="982" y="289"/>
                  </a:lnTo>
                  <a:lnTo>
                    <a:pt x="959" y="283"/>
                  </a:lnTo>
                  <a:lnTo>
                    <a:pt x="955" y="283"/>
                  </a:lnTo>
                  <a:lnTo>
                    <a:pt x="952" y="243"/>
                  </a:lnTo>
                  <a:lnTo>
                    <a:pt x="965" y="238"/>
                  </a:lnTo>
                  <a:lnTo>
                    <a:pt x="963" y="216"/>
                  </a:lnTo>
                  <a:lnTo>
                    <a:pt x="949" y="205"/>
                  </a:lnTo>
                  <a:lnTo>
                    <a:pt x="949" y="199"/>
                  </a:lnTo>
                  <a:lnTo>
                    <a:pt x="952" y="192"/>
                  </a:lnTo>
                  <a:lnTo>
                    <a:pt x="972" y="174"/>
                  </a:lnTo>
                  <a:lnTo>
                    <a:pt x="979" y="144"/>
                  </a:lnTo>
                  <a:lnTo>
                    <a:pt x="979" y="136"/>
                  </a:lnTo>
                  <a:lnTo>
                    <a:pt x="992" y="117"/>
                  </a:lnTo>
                  <a:lnTo>
                    <a:pt x="1002" y="112"/>
                  </a:lnTo>
                  <a:lnTo>
                    <a:pt x="985" y="102"/>
                  </a:lnTo>
                  <a:lnTo>
                    <a:pt x="942" y="99"/>
                  </a:lnTo>
                  <a:lnTo>
                    <a:pt x="942" y="93"/>
                  </a:lnTo>
                  <a:lnTo>
                    <a:pt x="932" y="87"/>
                  </a:lnTo>
                  <a:lnTo>
                    <a:pt x="928" y="73"/>
                  </a:lnTo>
                  <a:lnTo>
                    <a:pt x="909" y="33"/>
                  </a:lnTo>
                  <a:lnTo>
                    <a:pt x="896" y="31"/>
                  </a:lnTo>
                  <a:lnTo>
                    <a:pt x="889" y="24"/>
                  </a:lnTo>
                  <a:lnTo>
                    <a:pt x="881" y="27"/>
                  </a:lnTo>
                  <a:lnTo>
                    <a:pt x="875" y="21"/>
                  </a:lnTo>
                  <a:lnTo>
                    <a:pt x="872" y="9"/>
                  </a:lnTo>
                  <a:lnTo>
                    <a:pt x="859" y="0"/>
                  </a:lnTo>
                  <a:lnTo>
                    <a:pt x="128" y="133"/>
                  </a:lnTo>
                  <a:lnTo>
                    <a:pt x="115" y="78"/>
                  </a:lnTo>
                  <a:lnTo>
                    <a:pt x="74" y="115"/>
                  </a:lnTo>
                  <a:lnTo>
                    <a:pt x="68" y="117"/>
                  </a:lnTo>
                  <a:lnTo>
                    <a:pt x="61" y="112"/>
                  </a:lnTo>
                  <a:lnTo>
                    <a:pt x="58" y="112"/>
                  </a:lnTo>
                  <a:lnTo>
                    <a:pt x="48" y="133"/>
                  </a:lnTo>
                  <a:lnTo>
                    <a:pt x="11" y="157"/>
                  </a:lnTo>
                  <a:lnTo>
                    <a:pt x="0" y="166"/>
                  </a:lnTo>
                  <a:lnTo>
                    <a:pt x="51" y="436"/>
                  </a:lnTo>
                  <a:lnTo>
                    <a:pt x="87" y="619"/>
                  </a:lnTo>
                  <a:lnTo>
                    <a:pt x="264" y="58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48" name="Freeform 130"/>
            <p:cNvSpPr>
              <a:spLocks noChangeAspect="1"/>
            </p:cNvSpPr>
            <p:nvPr/>
          </p:nvSpPr>
          <p:spPr bwMode="auto">
            <a:xfrm>
              <a:off x="8970" y="3645"/>
              <a:ext cx="1060" cy="619"/>
            </a:xfrm>
            <a:custGeom>
              <a:avLst/>
              <a:gdLst>
                <a:gd name="T0" fmla="*/ 264 w 1060"/>
                <a:gd name="T1" fmla="*/ 586 h 619"/>
                <a:gd name="T2" fmla="*/ 741 w 1060"/>
                <a:gd name="T3" fmla="*/ 503 h 619"/>
                <a:gd name="T4" fmla="*/ 894 w 1060"/>
                <a:gd name="T5" fmla="*/ 478 h 619"/>
                <a:gd name="T6" fmla="*/ 897 w 1060"/>
                <a:gd name="T7" fmla="*/ 478 h 619"/>
                <a:gd name="T8" fmla="*/ 901 w 1060"/>
                <a:gd name="T9" fmla="*/ 475 h 619"/>
                <a:gd name="T10" fmla="*/ 903 w 1060"/>
                <a:gd name="T11" fmla="*/ 463 h 619"/>
                <a:gd name="T12" fmla="*/ 921 w 1060"/>
                <a:gd name="T13" fmla="*/ 448 h 619"/>
                <a:gd name="T14" fmla="*/ 938 w 1060"/>
                <a:gd name="T15" fmla="*/ 445 h 619"/>
                <a:gd name="T16" fmla="*/ 954 w 1060"/>
                <a:gd name="T17" fmla="*/ 448 h 619"/>
                <a:gd name="T18" fmla="*/ 997 w 1060"/>
                <a:gd name="T19" fmla="*/ 420 h 619"/>
                <a:gd name="T20" fmla="*/ 1004 w 1060"/>
                <a:gd name="T21" fmla="*/ 400 h 619"/>
                <a:gd name="T22" fmla="*/ 1030 w 1060"/>
                <a:gd name="T23" fmla="*/ 376 h 619"/>
                <a:gd name="T24" fmla="*/ 1057 w 1060"/>
                <a:gd name="T25" fmla="*/ 361 h 619"/>
                <a:gd name="T26" fmla="*/ 1060 w 1060"/>
                <a:gd name="T27" fmla="*/ 354 h 619"/>
                <a:gd name="T28" fmla="*/ 1034 w 1060"/>
                <a:gd name="T29" fmla="*/ 337 h 619"/>
                <a:gd name="T30" fmla="*/ 1024 w 1060"/>
                <a:gd name="T31" fmla="*/ 328 h 619"/>
                <a:gd name="T32" fmla="*/ 1014 w 1060"/>
                <a:gd name="T33" fmla="*/ 325 h 619"/>
                <a:gd name="T34" fmla="*/ 1007 w 1060"/>
                <a:gd name="T35" fmla="*/ 316 h 619"/>
                <a:gd name="T36" fmla="*/ 987 w 1060"/>
                <a:gd name="T37" fmla="*/ 313 h 619"/>
                <a:gd name="T38" fmla="*/ 981 w 1060"/>
                <a:gd name="T39" fmla="*/ 289 h 619"/>
                <a:gd name="T40" fmla="*/ 958 w 1060"/>
                <a:gd name="T41" fmla="*/ 283 h 619"/>
                <a:gd name="T42" fmla="*/ 954 w 1060"/>
                <a:gd name="T43" fmla="*/ 283 h 619"/>
                <a:gd name="T44" fmla="*/ 950 w 1060"/>
                <a:gd name="T45" fmla="*/ 244 h 619"/>
                <a:gd name="T46" fmla="*/ 964 w 1060"/>
                <a:gd name="T47" fmla="*/ 237 h 619"/>
                <a:gd name="T48" fmla="*/ 961 w 1060"/>
                <a:gd name="T49" fmla="*/ 216 h 619"/>
                <a:gd name="T50" fmla="*/ 947 w 1060"/>
                <a:gd name="T51" fmla="*/ 204 h 619"/>
                <a:gd name="T52" fmla="*/ 947 w 1060"/>
                <a:gd name="T53" fmla="*/ 198 h 619"/>
                <a:gd name="T54" fmla="*/ 950 w 1060"/>
                <a:gd name="T55" fmla="*/ 193 h 619"/>
                <a:gd name="T56" fmla="*/ 970 w 1060"/>
                <a:gd name="T57" fmla="*/ 175 h 619"/>
                <a:gd name="T58" fmla="*/ 977 w 1060"/>
                <a:gd name="T59" fmla="*/ 145 h 619"/>
                <a:gd name="T60" fmla="*/ 977 w 1060"/>
                <a:gd name="T61" fmla="*/ 136 h 619"/>
                <a:gd name="T62" fmla="*/ 990 w 1060"/>
                <a:gd name="T63" fmla="*/ 117 h 619"/>
                <a:gd name="T64" fmla="*/ 1001 w 1060"/>
                <a:gd name="T65" fmla="*/ 112 h 619"/>
                <a:gd name="T66" fmla="*/ 984 w 1060"/>
                <a:gd name="T67" fmla="*/ 102 h 619"/>
                <a:gd name="T68" fmla="*/ 940 w 1060"/>
                <a:gd name="T69" fmla="*/ 99 h 619"/>
                <a:gd name="T70" fmla="*/ 940 w 1060"/>
                <a:gd name="T71" fmla="*/ 94 h 619"/>
                <a:gd name="T72" fmla="*/ 931 w 1060"/>
                <a:gd name="T73" fmla="*/ 87 h 619"/>
                <a:gd name="T74" fmla="*/ 928 w 1060"/>
                <a:gd name="T75" fmla="*/ 72 h 619"/>
                <a:gd name="T76" fmla="*/ 908 w 1060"/>
                <a:gd name="T77" fmla="*/ 33 h 619"/>
                <a:gd name="T78" fmla="*/ 894 w 1060"/>
                <a:gd name="T79" fmla="*/ 30 h 619"/>
                <a:gd name="T80" fmla="*/ 887 w 1060"/>
                <a:gd name="T81" fmla="*/ 24 h 619"/>
                <a:gd name="T82" fmla="*/ 881 w 1060"/>
                <a:gd name="T83" fmla="*/ 27 h 619"/>
                <a:gd name="T84" fmla="*/ 874 w 1060"/>
                <a:gd name="T85" fmla="*/ 21 h 619"/>
                <a:gd name="T86" fmla="*/ 871 w 1060"/>
                <a:gd name="T87" fmla="*/ 9 h 619"/>
                <a:gd name="T88" fmla="*/ 857 w 1060"/>
                <a:gd name="T89" fmla="*/ 0 h 619"/>
                <a:gd name="T90" fmla="*/ 128 w 1060"/>
                <a:gd name="T91" fmla="*/ 132 h 619"/>
                <a:gd name="T92" fmla="*/ 113 w 1060"/>
                <a:gd name="T93" fmla="*/ 79 h 619"/>
                <a:gd name="T94" fmla="*/ 74 w 1060"/>
                <a:gd name="T95" fmla="*/ 114 h 619"/>
                <a:gd name="T96" fmla="*/ 67 w 1060"/>
                <a:gd name="T97" fmla="*/ 117 h 619"/>
                <a:gd name="T98" fmla="*/ 61 w 1060"/>
                <a:gd name="T99" fmla="*/ 112 h 619"/>
                <a:gd name="T100" fmla="*/ 57 w 1060"/>
                <a:gd name="T101" fmla="*/ 112 h 619"/>
                <a:gd name="T102" fmla="*/ 47 w 1060"/>
                <a:gd name="T103" fmla="*/ 132 h 619"/>
                <a:gd name="T104" fmla="*/ 10 w 1060"/>
                <a:gd name="T105" fmla="*/ 157 h 619"/>
                <a:gd name="T106" fmla="*/ 0 w 1060"/>
                <a:gd name="T107" fmla="*/ 165 h 619"/>
                <a:gd name="T108" fmla="*/ 50 w 1060"/>
                <a:gd name="T109" fmla="*/ 436 h 619"/>
                <a:gd name="T110" fmla="*/ 87 w 1060"/>
                <a:gd name="T111" fmla="*/ 619 h 619"/>
                <a:gd name="T112" fmla="*/ 264 w 1060"/>
                <a:gd name="T113" fmla="*/ 586 h 6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60"/>
                <a:gd name="T172" fmla="*/ 0 h 619"/>
                <a:gd name="T173" fmla="*/ 1060 w 1060"/>
                <a:gd name="T174" fmla="*/ 619 h 6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60" h="619">
                  <a:moveTo>
                    <a:pt x="264" y="586"/>
                  </a:moveTo>
                  <a:lnTo>
                    <a:pt x="741" y="503"/>
                  </a:lnTo>
                  <a:lnTo>
                    <a:pt x="894" y="478"/>
                  </a:lnTo>
                  <a:lnTo>
                    <a:pt x="897" y="478"/>
                  </a:lnTo>
                  <a:lnTo>
                    <a:pt x="901" y="475"/>
                  </a:lnTo>
                  <a:lnTo>
                    <a:pt x="903" y="463"/>
                  </a:lnTo>
                  <a:lnTo>
                    <a:pt x="921" y="448"/>
                  </a:lnTo>
                  <a:lnTo>
                    <a:pt x="938" y="445"/>
                  </a:lnTo>
                  <a:lnTo>
                    <a:pt x="954" y="448"/>
                  </a:lnTo>
                  <a:lnTo>
                    <a:pt x="997" y="420"/>
                  </a:lnTo>
                  <a:lnTo>
                    <a:pt x="1004" y="400"/>
                  </a:lnTo>
                  <a:lnTo>
                    <a:pt x="1030" y="376"/>
                  </a:lnTo>
                  <a:lnTo>
                    <a:pt x="1057" y="361"/>
                  </a:lnTo>
                  <a:lnTo>
                    <a:pt x="1060" y="354"/>
                  </a:lnTo>
                  <a:lnTo>
                    <a:pt x="1034" y="337"/>
                  </a:lnTo>
                  <a:lnTo>
                    <a:pt x="1024" y="328"/>
                  </a:lnTo>
                  <a:lnTo>
                    <a:pt x="1014" y="325"/>
                  </a:lnTo>
                  <a:lnTo>
                    <a:pt x="1007" y="316"/>
                  </a:lnTo>
                  <a:lnTo>
                    <a:pt x="987" y="313"/>
                  </a:lnTo>
                  <a:lnTo>
                    <a:pt x="981" y="289"/>
                  </a:lnTo>
                  <a:lnTo>
                    <a:pt x="958" y="283"/>
                  </a:lnTo>
                  <a:lnTo>
                    <a:pt x="954" y="283"/>
                  </a:lnTo>
                  <a:lnTo>
                    <a:pt x="950" y="244"/>
                  </a:lnTo>
                  <a:lnTo>
                    <a:pt x="964" y="237"/>
                  </a:lnTo>
                  <a:lnTo>
                    <a:pt x="961" y="216"/>
                  </a:lnTo>
                  <a:lnTo>
                    <a:pt x="947" y="204"/>
                  </a:lnTo>
                  <a:lnTo>
                    <a:pt x="947" y="198"/>
                  </a:lnTo>
                  <a:lnTo>
                    <a:pt x="950" y="193"/>
                  </a:lnTo>
                  <a:lnTo>
                    <a:pt x="970" y="175"/>
                  </a:lnTo>
                  <a:lnTo>
                    <a:pt x="977" y="145"/>
                  </a:lnTo>
                  <a:lnTo>
                    <a:pt x="977" y="136"/>
                  </a:lnTo>
                  <a:lnTo>
                    <a:pt x="990" y="117"/>
                  </a:lnTo>
                  <a:lnTo>
                    <a:pt x="1001" y="112"/>
                  </a:lnTo>
                  <a:lnTo>
                    <a:pt x="984" y="102"/>
                  </a:lnTo>
                  <a:lnTo>
                    <a:pt x="940" y="99"/>
                  </a:lnTo>
                  <a:lnTo>
                    <a:pt x="940" y="94"/>
                  </a:lnTo>
                  <a:lnTo>
                    <a:pt x="931" y="87"/>
                  </a:lnTo>
                  <a:lnTo>
                    <a:pt x="928" y="72"/>
                  </a:lnTo>
                  <a:lnTo>
                    <a:pt x="908" y="33"/>
                  </a:lnTo>
                  <a:lnTo>
                    <a:pt x="894" y="30"/>
                  </a:lnTo>
                  <a:lnTo>
                    <a:pt x="887" y="24"/>
                  </a:lnTo>
                  <a:lnTo>
                    <a:pt x="881" y="27"/>
                  </a:lnTo>
                  <a:lnTo>
                    <a:pt x="874" y="21"/>
                  </a:lnTo>
                  <a:lnTo>
                    <a:pt x="871" y="9"/>
                  </a:lnTo>
                  <a:lnTo>
                    <a:pt x="857" y="0"/>
                  </a:lnTo>
                  <a:lnTo>
                    <a:pt x="128" y="132"/>
                  </a:lnTo>
                  <a:lnTo>
                    <a:pt x="113" y="79"/>
                  </a:lnTo>
                  <a:lnTo>
                    <a:pt x="74" y="114"/>
                  </a:lnTo>
                  <a:lnTo>
                    <a:pt x="67" y="117"/>
                  </a:lnTo>
                  <a:lnTo>
                    <a:pt x="61" y="112"/>
                  </a:lnTo>
                  <a:lnTo>
                    <a:pt x="57" y="112"/>
                  </a:lnTo>
                  <a:lnTo>
                    <a:pt x="47" y="132"/>
                  </a:lnTo>
                  <a:lnTo>
                    <a:pt x="10" y="157"/>
                  </a:lnTo>
                  <a:lnTo>
                    <a:pt x="0" y="165"/>
                  </a:lnTo>
                  <a:lnTo>
                    <a:pt x="50" y="436"/>
                  </a:lnTo>
                  <a:lnTo>
                    <a:pt x="87" y="619"/>
                  </a:lnTo>
                  <a:lnTo>
                    <a:pt x="264" y="58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49" name="Freeform 131"/>
            <p:cNvSpPr>
              <a:spLocks noChangeAspect="1"/>
            </p:cNvSpPr>
            <p:nvPr/>
          </p:nvSpPr>
          <p:spPr bwMode="auto">
            <a:xfrm>
              <a:off x="8970" y="3645"/>
              <a:ext cx="1060" cy="619"/>
            </a:xfrm>
            <a:custGeom>
              <a:avLst/>
              <a:gdLst>
                <a:gd name="T0" fmla="*/ 264 w 1060"/>
                <a:gd name="T1" fmla="*/ 586 h 619"/>
                <a:gd name="T2" fmla="*/ 741 w 1060"/>
                <a:gd name="T3" fmla="*/ 503 h 619"/>
                <a:gd name="T4" fmla="*/ 894 w 1060"/>
                <a:gd name="T5" fmla="*/ 478 h 619"/>
                <a:gd name="T6" fmla="*/ 897 w 1060"/>
                <a:gd name="T7" fmla="*/ 478 h 619"/>
                <a:gd name="T8" fmla="*/ 901 w 1060"/>
                <a:gd name="T9" fmla="*/ 475 h 619"/>
                <a:gd name="T10" fmla="*/ 903 w 1060"/>
                <a:gd name="T11" fmla="*/ 463 h 619"/>
                <a:gd name="T12" fmla="*/ 921 w 1060"/>
                <a:gd name="T13" fmla="*/ 448 h 619"/>
                <a:gd name="T14" fmla="*/ 938 w 1060"/>
                <a:gd name="T15" fmla="*/ 445 h 619"/>
                <a:gd name="T16" fmla="*/ 954 w 1060"/>
                <a:gd name="T17" fmla="*/ 448 h 619"/>
                <a:gd name="T18" fmla="*/ 997 w 1060"/>
                <a:gd name="T19" fmla="*/ 420 h 619"/>
                <a:gd name="T20" fmla="*/ 1004 w 1060"/>
                <a:gd name="T21" fmla="*/ 400 h 619"/>
                <a:gd name="T22" fmla="*/ 1030 w 1060"/>
                <a:gd name="T23" fmla="*/ 376 h 619"/>
                <a:gd name="T24" fmla="*/ 1057 w 1060"/>
                <a:gd name="T25" fmla="*/ 361 h 619"/>
                <a:gd name="T26" fmla="*/ 1060 w 1060"/>
                <a:gd name="T27" fmla="*/ 354 h 619"/>
                <a:gd name="T28" fmla="*/ 1034 w 1060"/>
                <a:gd name="T29" fmla="*/ 337 h 619"/>
                <a:gd name="T30" fmla="*/ 1024 w 1060"/>
                <a:gd name="T31" fmla="*/ 328 h 619"/>
                <a:gd name="T32" fmla="*/ 1014 w 1060"/>
                <a:gd name="T33" fmla="*/ 325 h 619"/>
                <a:gd name="T34" fmla="*/ 1007 w 1060"/>
                <a:gd name="T35" fmla="*/ 316 h 619"/>
                <a:gd name="T36" fmla="*/ 987 w 1060"/>
                <a:gd name="T37" fmla="*/ 313 h 619"/>
                <a:gd name="T38" fmla="*/ 981 w 1060"/>
                <a:gd name="T39" fmla="*/ 289 h 619"/>
                <a:gd name="T40" fmla="*/ 958 w 1060"/>
                <a:gd name="T41" fmla="*/ 283 h 619"/>
                <a:gd name="T42" fmla="*/ 954 w 1060"/>
                <a:gd name="T43" fmla="*/ 283 h 619"/>
                <a:gd name="T44" fmla="*/ 950 w 1060"/>
                <a:gd name="T45" fmla="*/ 244 h 619"/>
                <a:gd name="T46" fmla="*/ 964 w 1060"/>
                <a:gd name="T47" fmla="*/ 237 h 619"/>
                <a:gd name="T48" fmla="*/ 961 w 1060"/>
                <a:gd name="T49" fmla="*/ 216 h 619"/>
                <a:gd name="T50" fmla="*/ 947 w 1060"/>
                <a:gd name="T51" fmla="*/ 204 h 619"/>
                <a:gd name="T52" fmla="*/ 947 w 1060"/>
                <a:gd name="T53" fmla="*/ 198 h 619"/>
                <a:gd name="T54" fmla="*/ 950 w 1060"/>
                <a:gd name="T55" fmla="*/ 193 h 619"/>
                <a:gd name="T56" fmla="*/ 970 w 1060"/>
                <a:gd name="T57" fmla="*/ 175 h 619"/>
                <a:gd name="T58" fmla="*/ 977 w 1060"/>
                <a:gd name="T59" fmla="*/ 145 h 619"/>
                <a:gd name="T60" fmla="*/ 977 w 1060"/>
                <a:gd name="T61" fmla="*/ 136 h 619"/>
                <a:gd name="T62" fmla="*/ 990 w 1060"/>
                <a:gd name="T63" fmla="*/ 117 h 619"/>
                <a:gd name="T64" fmla="*/ 1001 w 1060"/>
                <a:gd name="T65" fmla="*/ 112 h 619"/>
                <a:gd name="T66" fmla="*/ 984 w 1060"/>
                <a:gd name="T67" fmla="*/ 102 h 619"/>
                <a:gd name="T68" fmla="*/ 940 w 1060"/>
                <a:gd name="T69" fmla="*/ 99 h 619"/>
                <a:gd name="T70" fmla="*/ 940 w 1060"/>
                <a:gd name="T71" fmla="*/ 94 h 619"/>
                <a:gd name="T72" fmla="*/ 931 w 1060"/>
                <a:gd name="T73" fmla="*/ 87 h 619"/>
                <a:gd name="T74" fmla="*/ 928 w 1060"/>
                <a:gd name="T75" fmla="*/ 72 h 619"/>
                <a:gd name="T76" fmla="*/ 908 w 1060"/>
                <a:gd name="T77" fmla="*/ 33 h 619"/>
                <a:gd name="T78" fmla="*/ 894 w 1060"/>
                <a:gd name="T79" fmla="*/ 30 h 619"/>
                <a:gd name="T80" fmla="*/ 887 w 1060"/>
                <a:gd name="T81" fmla="*/ 24 h 619"/>
                <a:gd name="T82" fmla="*/ 881 w 1060"/>
                <a:gd name="T83" fmla="*/ 27 h 619"/>
                <a:gd name="T84" fmla="*/ 874 w 1060"/>
                <a:gd name="T85" fmla="*/ 21 h 619"/>
                <a:gd name="T86" fmla="*/ 871 w 1060"/>
                <a:gd name="T87" fmla="*/ 9 h 619"/>
                <a:gd name="T88" fmla="*/ 857 w 1060"/>
                <a:gd name="T89" fmla="*/ 0 h 619"/>
                <a:gd name="T90" fmla="*/ 128 w 1060"/>
                <a:gd name="T91" fmla="*/ 132 h 619"/>
                <a:gd name="T92" fmla="*/ 113 w 1060"/>
                <a:gd name="T93" fmla="*/ 79 h 619"/>
                <a:gd name="T94" fmla="*/ 74 w 1060"/>
                <a:gd name="T95" fmla="*/ 114 h 619"/>
                <a:gd name="T96" fmla="*/ 67 w 1060"/>
                <a:gd name="T97" fmla="*/ 117 h 619"/>
                <a:gd name="T98" fmla="*/ 61 w 1060"/>
                <a:gd name="T99" fmla="*/ 112 h 619"/>
                <a:gd name="T100" fmla="*/ 57 w 1060"/>
                <a:gd name="T101" fmla="*/ 112 h 619"/>
                <a:gd name="T102" fmla="*/ 47 w 1060"/>
                <a:gd name="T103" fmla="*/ 132 h 619"/>
                <a:gd name="T104" fmla="*/ 10 w 1060"/>
                <a:gd name="T105" fmla="*/ 157 h 619"/>
                <a:gd name="T106" fmla="*/ 0 w 1060"/>
                <a:gd name="T107" fmla="*/ 165 h 619"/>
                <a:gd name="T108" fmla="*/ 50 w 1060"/>
                <a:gd name="T109" fmla="*/ 436 h 619"/>
                <a:gd name="T110" fmla="*/ 87 w 1060"/>
                <a:gd name="T111" fmla="*/ 619 h 619"/>
                <a:gd name="T112" fmla="*/ 264 w 1060"/>
                <a:gd name="T113" fmla="*/ 586 h 6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60"/>
                <a:gd name="T172" fmla="*/ 0 h 619"/>
                <a:gd name="T173" fmla="*/ 1060 w 1060"/>
                <a:gd name="T174" fmla="*/ 619 h 6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60" h="619">
                  <a:moveTo>
                    <a:pt x="264" y="586"/>
                  </a:moveTo>
                  <a:lnTo>
                    <a:pt x="741" y="503"/>
                  </a:lnTo>
                  <a:lnTo>
                    <a:pt x="894" y="478"/>
                  </a:lnTo>
                  <a:lnTo>
                    <a:pt x="897" y="478"/>
                  </a:lnTo>
                  <a:lnTo>
                    <a:pt x="901" y="475"/>
                  </a:lnTo>
                  <a:lnTo>
                    <a:pt x="903" y="463"/>
                  </a:lnTo>
                  <a:lnTo>
                    <a:pt x="921" y="448"/>
                  </a:lnTo>
                  <a:lnTo>
                    <a:pt x="938" y="445"/>
                  </a:lnTo>
                  <a:lnTo>
                    <a:pt x="954" y="448"/>
                  </a:lnTo>
                  <a:lnTo>
                    <a:pt x="997" y="420"/>
                  </a:lnTo>
                  <a:lnTo>
                    <a:pt x="1004" y="400"/>
                  </a:lnTo>
                  <a:lnTo>
                    <a:pt x="1030" y="376"/>
                  </a:lnTo>
                  <a:lnTo>
                    <a:pt x="1057" y="361"/>
                  </a:lnTo>
                  <a:lnTo>
                    <a:pt x="1060" y="354"/>
                  </a:lnTo>
                  <a:lnTo>
                    <a:pt x="1034" y="337"/>
                  </a:lnTo>
                  <a:lnTo>
                    <a:pt x="1024" y="328"/>
                  </a:lnTo>
                  <a:lnTo>
                    <a:pt x="1014" y="325"/>
                  </a:lnTo>
                  <a:lnTo>
                    <a:pt x="1007" y="316"/>
                  </a:lnTo>
                  <a:lnTo>
                    <a:pt x="987" y="313"/>
                  </a:lnTo>
                  <a:lnTo>
                    <a:pt x="981" y="289"/>
                  </a:lnTo>
                  <a:lnTo>
                    <a:pt x="958" y="283"/>
                  </a:lnTo>
                  <a:lnTo>
                    <a:pt x="954" y="283"/>
                  </a:lnTo>
                  <a:lnTo>
                    <a:pt x="950" y="244"/>
                  </a:lnTo>
                  <a:lnTo>
                    <a:pt x="964" y="237"/>
                  </a:lnTo>
                  <a:lnTo>
                    <a:pt x="961" y="216"/>
                  </a:lnTo>
                  <a:lnTo>
                    <a:pt x="947" y="204"/>
                  </a:lnTo>
                  <a:lnTo>
                    <a:pt x="947" y="198"/>
                  </a:lnTo>
                  <a:lnTo>
                    <a:pt x="950" y="193"/>
                  </a:lnTo>
                  <a:lnTo>
                    <a:pt x="970" y="175"/>
                  </a:lnTo>
                  <a:lnTo>
                    <a:pt x="977" y="145"/>
                  </a:lnTo>
                  <a:lnTo>
                    <a:pt x="977" y="136"/>
                  </a:lnTo>
                  <a:lnTo>
                    <a:pt x="990" y="117"/>
                  </a:lnTo>
                  <a:lnTo>
                    <a:pt x="1001" y="112"/>
                  </a:lnTo>
                  <a:lnTo>
                    <a:pt x="984" y="102"/>
                  </a:lnTo>
                  <a:lnTo>
                    <a:pt x="940" y="99"/>
                  </a:lnTo>
                  <a:lnTo>
                    <a:pt x="940" y="94"/>
                  </a:lnTo>
                  <a:lnTo>
                    <a:pt x="931" y="87"/>
                  </a:lnTo>
                  <a:lnTo>
                    <a:pt x="928" y="72"/>
                  </a:lnTo>
                  <a:lnTo>
                    <a:pt x="908" y="33"/>
                  </a:lnTo>
                  <a:lnTo>
                    <a:pt x="894" y="30"/>
                  </a:lnTo>
                  <a:lnTo>
                    <a:pt x="887" y="24"/>
                  </a:lnTo>
                  <a:lnTo>
                    <a:pt x="881" y="27"/>
                  </a:lnTo>
                  <a:lnTo>
                    <a:pt x="874" y="21"/>
                  </a:lnTo>
                  <a:lnTo>
                    <a:pt x="871" y="9"/>
                  </a:lnTo>
                  <a:lnTo>
                    <a:pt x="857" y="0"/>
                  </a:lnTo>
                  <a:lnTo>
                    <a:pt x="128" y="132"/>
                  </a:lnTo>
                  <a:lnTo>
                    <a:pt x="113" y="79"/>
                  </a:lnTo>
                  <a:lnTo>
                    <a:pt x="74" y="114"/>
                  </a:lnTo>
                  <a:lnTo>
                    <a:pt x="67" y="117"/>
                  </a:lnTo>
                  <a:lnTo>
                    <a:pt x="61" y="112"/>
                  </a:lnTo>
                  <a:lnTo>
                    <a:pt x="57" y="112"/>
                  </a:lnTo>
                  <a:lnTo>
                    <a:pt x="47" y="132"/>
                  </a:lnTo>
                  <a:lnTo>
                    <a:pt x="10" y="157"/>
                  </a:lnTo>
                  <a:lnTo>
                    <a:pt x="0" y="165"/>
                  </a:lnTo>
                  <a:lnTo>
                    <a:pt x="50" y="436"/>
                  </a:lnTo>
                  <a:lnTo>
                    <a:pt x="87" y="619"/>
                  </a:lnTo>
                  <a:lnTo>
                    <a:pt x="264" y="58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50" name="Freeform 132"/>
            <p:cNvSpPr>
              <a:spLocks noChangeAspect="1"/>
            </p:cNvSpPr>
            <p:nvPr/>
          </p:nvSpPr>
          <p:spPr bwMode="auto">
            <a:xfrm>
              <a:off x="8617" y="4262"/>
              <a:ext cx="1380" cy="717"/>
            </a:xfrm>
            <a:custGeom>
              <a:avLst/>
              <a:gdLst>
                <a:gd name="T0" fmla="*/ 906 w 1380"/>
                <a:gd name="T1" fmla="*/ 602 h 717"/>
                <a:gd name="T2" fmla="*/ 420 w 1380"/>
                <a:gd name="T3" fmla="*/ 671 h 717"/>
                <a:gd name="T4" fmla="*/ 350 w 1380"/>
                <a:gd name="T5" fmla="*/ 680 h 717"/>
                <a:gd name="T6" fmla="*/ 303 w 1380"/>
                <a:gd name="T7" fmla="*/ 680 h 717"/>
                <a:gd name="T8" fmla="*/ 0 w 1380"/>
                <a:gd name="T9" fmla="*/ 717 h 717"/>
                <a:gd name="T10" fmla="*/ 77 w 1380"/>
                <a:gd name="T11" fmla="*/ 680 h 717"/>
                <a:gd name="T12" fmla="*/ 120 w 1380"/>
                <a:gd name="T13" fmla="*/ 641 h 717"/>
                <a:gd name="T14" fmla="*/ 126 w 1380"/>
                <a:gd name="T15" fmla="*/ 619 h 717"/>
                <a:gd name="T16" fmla="*/ 146 w 1380"/>
                <a:gd name="T17" fmla="*/ 593 h 717"/>
                <a:gd name="T18" fmla="*/ 257 w 1380"/>
                <a:gd name="T19" fmla="*/ 505 h 717"/>
                <a:gd name="T20" fmla="*/ 270 w 1380"/>
                <a:gd name="T21" fmla="*/ 493 h 717"/>
                <a:gd name="T22" fmla="*/ 290 w 1380"/>
                <a:gd name="T23" fmla="*/ 532 h 717"/>
                <a:gd name="T24" fmla="*/ 350 w 1380"/>
                <a:gd name="T25" fmla="*/ 548 h 717"/>
                <a:gd name="T26" fmla="*/ 373 w 1380"/>
                <a:gd name="T27" fmla="*/ 523 h 717"/>
                <a:gd name="T28" fmla="*/ 403 w 1380"/>
                <a:gd name="T29" fmla="*/ 527 h 717"/>
                <a:gd name="T30" fmla="*/ 423 w 1380"/>
                <a:gd name="T31" fmla="*/ 527 h 717"/>
                <a:gd name="T32" fmla="*/ 476 w 1380"/>
                <a:gd name="T33" fmla="*/ 485 h 717"/>
                <a:gd name="T34" fmla="*/ 490 w 1380"/>
                <a:gd name="T35" fmla="*/ 493 h 717"/>
                <a:gd name="T36" fmla="*/ 540 w 1380"/>
                <a:gd name="T37" fmla="*/ 469 h 717"/>
                <a:gd name="T38" fmla="*/ 563 w 1380"/>
                <a:gd name="T39" fmla="*/ 420 h 717"/>
                <a:gd name="T40" fmla="*/ 597 w 1380"/>
                <a:gd name="T41" fmla="*/ 344 h 717"/>
                <a:gd name="T42" fmla="*/ 644 w 1380"/>
                <a:gd name="T43" fmla="*/ 209 h 717"/>
                <a:gd name="T44" fmla="*/ 667 w 1380"/>
                <a:gd name="T45" fmla="*/ 230 h 717"/>
                <a:gd name="T46" fmla="*/ 703 w 1380"/>
                <a:gd name="T47" fmla="*/ 236 h 717"/>
                <a:gd name="T48" fmla="*/ 733 w 1380"/>
                <a:gd name="T49" fmla="*/ 160 h 717"/>
                <a:gd name="T50" fmla="*/ 767 w 1380"/>
                <a:gd name="T51" fmla="*/ 148 h 717"/>
                <a:gd name="T52" fmla="*/ 793 w 1380"/>
                <a:gd name="T53" fmla="*/ 115 h 717"/>
                <a:gd name="T54" fmla="*/ 820 w 1380"/>
                <a:gd name="T55" fmla="*/ 73 h 717"/>
                <a:gd name="T56" fmla="*/ 830 w 1380"/>
                <a:gd name="T57" fmla="*/ 58 h 717"/>
                <a:gd name="T58" fmla="*/ 823 w 1380"/>
                <a:gd name="T59" fmla="*/ 12 h 717"/>
                <a:gd name="T60" fmla="*/ 837 w 1380"/>
                <a:gd name="T61" fmla="*/ 0 h 717"/>
                <a:gd name="T62" fmla="*/ 930 w 1380"/>
                <a:gd name="T63" fmla="*/ 51 h 717"/>
                <a:gd name="T64" fmla="*/ 943 w 1380"/>
                <a:gd name="T65" fmla="*/ 9 h 717"/>
                <a:gd name="T66" fmla="*/ 973 w 1380"/>
                <a:gd name="T67" fmla="*/ 12 h 717"/>
                <a:gd name="T68" fmla="*/ 977 w 1380"/>
                <a:gd name="T69" fmla="*/ 34 h 717"/>
                <a:gd name="T70" fmla="*/ 1033 w 1380"/>
                <a:gd name="T71" fmla="*/ 51 h 717"/>
                <a:gd name="T72" fmla="*/ 1070 w 1380"/>
                <a:gd name="T73" fmla="*/ 76 h 717"/>
                <a:gd name="T74" fmla="*/ 1083 w 1380"/>
                <a:gd name="T75" fmla="*/ 103 h 717"/>
                <a:gd name="T76" fmla="*/ 1047 w 1380"/>
                <a:gd name="T77" fmla="*/ 169 h 717"/>
                <a:gd name="T78" fmla="*/ 1076 w 1380"/>
                <a:gd name="T79" fmla="*/ 193 h 717"/>
                <a:gd name="T80" fmla="*/ 1120 w 1380"/>
                <a:gd name="T81" fmla="*/ 199 h 717"/>
                <a:gd name="T82" fmla="*/ 1136 w 1380"/>
                <a:gd name="T83" fmla="*/ 209 h 717"/>
                <a:gd name="T84" fmla="*/ 1159 w 1380"/>
                <a:gd name="T85" fmla="*/ 220 h 717"/>
                <a:gd name="T86" fmla="*/ 1177 w 1380"/>
                <a:gd name="T87" fmla="*/ 215 h 717"/>
                <a:gd name="T88" fmla="*/ 1249 w 1380"/>
                <a:gd name="T89" fmla="*/ 242 h 717"/>
                <a:gd name="T90" fmla="*/ 1264 w 1380"/>
                <a:gd name="T91" fmla="*/ 266 h 717"/>
                <a:gd name="T92" fmla="*/ 1256 w 1380"/>
                <a:gd name="T93" fmla="*/ 302 h 717"/>
                <a:gd name="T94" fmla="*/ 1244 w 1380"/>
                <a:gd name="T95" fmla="*/ 314 h 717"/>
                <a:gd name="T96" fmla="*/ 1284 w 1380"/>
                <a:gd name="T97" fmla="*/ 348 h 717"/>
                <a:gd name="T98" fmla="*/ 1281 w 1380"/>
                <a:gd name="T99" fmla="*/ 363 h 717"/>
                <a:gd name="T100" fmla="*/ 1249 w 1380"/>
                <a:gd name="T101" fmla="*/ 369 h 717"/>
                <a:gd name="T102" fmla="*/ 1264 w 1380"/>
                <a:gd name="T103" fmla="*/ 375 h 717"/>
                <a:gd name="T104" fmla="*/ 1249 w 1380"/>
                <a:gd name="T105" fmla="*/ 390 h 717"/>
                <a:gd name="T106" fmla="*/ 1240 w 1380"/>
                <a:gd name="T107" fmla="*/ 393 h 717"/>
                <a:gd name="T108" fmla="*/ 1270 w 1380"/>
                <a:gd name="T109" fmla="*/ 402 h 717"/>
                <a:gd name="T110" fmla="*/ 1297 w 1380"/>
                <a:gd name="T111" fmla="*/ 418 h 717"/>
                <a:gd name="T112" fmla="*/ 1264 w 1380"/>
                <a:gd name="T113" fmla="*/ 438 h 717"/>
                <a:gd name="T114" fmla="*/ 1240 w 1380"/>
                <a:gd name="T115" fmla="*/ 438 h 717"/>
                <a:gd name="T116" fmla="*/ 1273 w 1380"/>
                <a:gd name="T117" fmla="*/ 460 h 717"/>
                <a:gd name="T118" fmla="*/ 1310 w 1380"/>
                <a:gd name="T119" fmla="*/ 438 h 717"/>
                <a:gd name="T120" fmla="*/ 1357 w 1380"/>
                <a:gd name="T121" fmla="*/ 438 h 717"/>
                <a:gd name="T122" fmla="*/ 1380 w 1380"/>
                <a:gd name="T123" fmla="*/ 502 h 717"/>
                <a:gd name="T124" fmla="*/ 1360 w 1380"/>
                <a:gd name="T125" fmla="*/ 514 h 71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380"/>
                <a:gd name="T190" fmla="*/ 0 h 717"/>
                <a:gd name="T191" fmla="*/ 1380 w 1380"/>
                <a:gd name="T192" fmla="*/ 717 h 71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380" h="717">
                  <a:moveTo>
                    <a:pt x="1363" y="523"/>
                  </a:moveTo>
                  <a:lnTo>
                    <a:pt x="906" y="602"/>
                  </a:lnTo>
                  <a:lnTo>
                    <a:pt x="430" y="675"/>
                  </a:lnTo>
                  <a:lnTo>
                    <a:pt x="420" y="671"/>
                  </a:lnTo>
                  <a:lnTo>
                    <a:pt x="399" y="675"/>
                  </a:lnTo>
                  <a:lnTo>
                    <a:pt x="350" y="680"/>
                  </a:lnTo>
                  <a:lnTo>
                    <a:pt x="353" y="671"/>
                  </a:lnTo>
                  <a:lnTo>
                    <a:pt x="303" y="680"/>
                  </a:lnTo>
                  <a:lnTo>
                    <a:pt x="303" y="683"/>
                  </a:lnTo>
                  <a:lnTo>
                    <a:pt x="0" y="717"/>
                  </a:lnTo>
                  <a:lnTo>
                    <a:pt x="13" y="708"/>
                  </a:lnTo>
                  <a:lnTo>
                    <a:pt x="77" y="680"/>
                  </a:lnTo>
                  <a:lnTo>
                    <a:pt x="87" y="665"/>
                  </a:lnTo>
                  <a:lnTo>
                    <a:pt x="120" y="641"/>
                  </a:lnTo>
                  <a:lnTo>
                    <a:pt x="124" y="626"/>
                  </a:lnTo>
                  <a:lnTo>
                    <a:pt x="126" y="619"/>
                  </a:lnTo>
                  <a:lnTo>
                    <a:pt x="146" y="611"/>
                  </a:lnTo>
                  <a:lnTo>
                    <a:pt x="146" y="593"/>
                  </a:lnTo>
                  <a:lnTo>
                    <a:pt x="167" y="577"/>
                  </a:lnTo>
                  <a:lnTo>
                    <a:pt x="257" y="505"/>
                  </a:lnTo>
                  <a:lnTo>
                    <a:pt x="263" y="490"/>
                  </a:lnTo>
                  <a:lnTo>
                    <a:pt x="270" y="493"/>
                  </a:lnTo>
                  <a:lnTo>
                    <a:pt x="263" y="508"/>
                  </a:lnTo>
                  <a:lnTo>
                    <a:pt x="290" y="532"/>
                  </a:lnTo>
                  <a:lnTo>
                    <a:pt x="330" y="548"/>
                  </a:lnTo>
                  <a:lnTo>
                    <a:pt x="350" y="548"/>
                  </a:lnTo>
                  <a:lnTo>
                    <a:pt x="370" y="532"/>
                  </a:lnTo>
                  <a:lnTo>
                    <a:pt x="373" y="523"/>
                  </a:lnTo>
                  <a:lnTo>
                    <a:pt x="386" y="514"/>
                  </a:lnTo>
                  <a:lnTo>
                    <a:pt x="403" y="527"/>
                  </a:lnTo>
                  <a:lnTo>
                    <a:pt x="410" y="529"/>
                  </a:lnTo>
                  <a:lnTo>
                    <a:pt x="423" y="527"/>
                  </a:lnTo>
                  <a:lnTo>
                    <a:pt x="470" y="511"/>
                  </a:lnTo>
                  <a:lnTo>
                    <a:pt x="476" y="485"/>
                  </a:lnTo>
                  <a:lnTo>
                    <a:pt x="480" y="485"/>
                  </a:lnTo>
                  <a:lnTo>
                    <a:pt x="490" y="493"/>
                  </a:lnTo>
                  <a:lnTo>
                    <a:pt x="526" y="462"/>
                  </a:lnTo>
                  <a:lnTo>
                    <a:pt x="540" y="469"/>
                  </a:lnTo>
                  <a:lnTo>
                    <a:pt x="570" y="432"/>
                  </a:lnTo>
                  <a:lnTo>
                    <a:pt x="563" y="420"/>
                  </a:lnTo>
                  <a:lnTo>
                    <a:pt x="566" y="396"/>
                  </a:lnTo>
                  <a:lnTo>
                    <a:pt x="597" y="344"/>
                  </a:lnTo>
                  <a:lnTo>
                    <a:pt x="637" y="209"/>
                  </a:lnTo>
                  <a:lnTo>
                    <a:pt x="644" y="209"/>
                  </a:lnTo>
                  <a:lnTo>
                    <a:pt x="667" y="220"/>
                  </a:lnTo>
                  <a:lnTo>
                    <a:pt x="667" y="230"/>
                  </a:lnTo>
                  <a:lnTo>
                    <a:pt x="680" y="239"/>
                  </a:lnTo>
                  <a:lnTo>
                    <a:pt x="703" y="236"/>
                  </a:lnTo>
                  <a:lnTo>
                    <a:pt x="717" y="212"/>
                  </a:lnTo>
                  <a:lnTo>
                    <a:pt x="733" y="160"/>
                  </a:lnTo>
                  <a:lnTo>
                    <a:pt x="747" y="142"/>
                  </a:lnTo>
                  <a:lnTo>
                    <a:pt x="767" y="148"/>
                  </a:lnTo>
                  <a:lnTo>
                    <a:pt x="779" y="118"/>
                  </a:lnTo>
                  <a:lnTo>
                    <a:pt x="793" y="115"/>
                  </a:lnTo>
                  <a:lnTo>
                    <a:pt x="807" y="100"/>
                  </a:lnTo>
                  <a:lnTo>
                    <a:pt x="820" y="73"/>
                  </a:lnTo>
                  <a:lnTo>
                    <a:pt x="826" y="67"/>
                  </a:lnTo>
                  <a:lnTo>
                    <a:pt x="830" y="58"/>
                  </a:lnTo>
                  <a:lnTo>
                    <a:pt x="820" y="51"/>
                  </a:lnTo>
                  <a:lnTo>
                    <a:pt x="823" y="12"/>
                  </a:lnTo>
                  <a:lnTo>
                    <a:pt x="830" y="3"/>
                  </a:lnTo>
                  <a:lnTo>
                    <a:pt x="837" y="0"/>
                  </a:lnTo>
                  <a:lnTo>
                    <a:pt x="916" y="45"/>
                  </a:lnTo>
                  <a:lnTo>
                    <a:pt x="930" y="51"/>
                  </a:lnTo>
                  <a:lnTo>
                    <a:pt x="934" y="48"/>
                  </a:lnTo>
                  <a:lnTo>
                    <a:pt x="943" y="9"/>
                  </a:lnTo>
                  <a:lnTo>
                    <a:pt x="957" y="6"/>
                  </a:lnTo>
                  <a:lnTo>
                    <a:pt x="973" y="12"/>
                  </a:lnTo>
                  <a:lnTo>
                    <a:pt x="989" y="18"/>
                  </a:lnTo>
                  <a:lnTo>
                    <a:pt x="977" y="34"/>
                  </a:lnTo>
                  <a:lnTo>
                    <a:pt x="997" y="51"/>
                  </a:lnTo>
                  <a:lnTo>
                    <a:pt x="1033" y="51"/>
                  </a:lnTo>
                  <a:lnTo>
                    <a:pt x="1047" y="67"/>
                  </a:lnTo>
                  <a:lnTo>
                    <a:pt x="1070" y="76"/>
                  </a:lnTo>
                  <a:lnTo>
                    <a:pt x="1087" y="94"/>
                  </a:lnTo>
                  <a:lnTo>
                    <a:pt x="1083" y="103"/>
                  </a:lnTo>
                  <a:lnTo>
                    <a:pt x="1060" y="139"/>
                  </a:lnTo>
                  <a:lnTo>
                    <a:pt x="1047" y="169"/>
                  </a:lnTo>
                  <a:lnTo>
                    <a:pt x="1050" y="193"/>
                  </a:lnTo>
                  <a:lnTo>
                    <a:pt x="1076" y="193"/>
                  </a:lnTo>
                  <a:lnTo>
                    <a:pt x="1100" y="182"/>
                  </a:lnTo>
                  <a:lnTo>
                    <a:pt x="1120" y="199"/>
                  </a:lnTo>
                  <a:lnTo>
                    <a:pt x="1129" y="206"/>
                  </a:lnTo>
                  <a:lnTo>
                    <a:pt x="1136" y="209"/>
                  </a:lnTo>
                  <a:lnTo>
                    <a:pt x="1150" y="218"/>
                  </a:lnTo>
                  <a:lnTo>
                    <a:pt x="1159" y="220"/>
                  </a:lnTo>
                  <a:lnTo>
                    <a:pt x="1170" y="215"/>
                  </a:lnTo>
                  <a:lnTo>
                    <a:pt x="1177" y="215"/>
                  </a:lnTo>
                  <a:lnTo>
                    <a:pt x="1220" y="236"/>
                  </a:lnTo>
                  <a:lnTo>
                    <a:pt x="1249" y="242"/>
                  </a:lnTo>
                  <a:lnTo>
                    <a:pt x="1264" y="260"/>
                  </a:lnTo>
                  <a:lnTo>
                    <a:pt x="1264" y="266"/>
                  </a:lnTo>
                  <a:lnTo>
                    <a:pt x="1249" y="275"/>
                  </a:lnTo>
                  <a:lnTo>
                    <a:pt x="1256" y="302"/>
                  </a:lnTo>
                  <a:lnTo>
                    <a:pt x="1249" y="309"/>
                  </a:lnTo>
                  <a:lnTo>
                    <a:pt x="1244" y="314"/>
                  </a:lnTo>
                  <a:lnTo>
                    <a:pt x="1273" y="329"/>
                  </a:lnTo>
                  <a:lnTo>
                    <a:pt x="1284" y="348"/>
                  </a:lnTo>
                  <a:lnTo>
                    <a:pt x="1284" y="357"/>
                  </a:lnTo>
                  <a:lnTo>
                    <a:pt x="1281" y="363"/>
                  </a:lnTo>
                  <a:lnTo>
                    <a:pt x="1253" y="360"/>
                  </a:lnTo>
                  <a:lnTo>
                    <a:pt x="1249" y="369"/>
                  </a:lnTo>
                  <a:lnTo>
                    <a:pt x="1260" y="378"/>
                  </a:lnTo>
                  <a:lnTo>
                    <a:pt x="1264" y="375"/>
                  </a:lnTo>
                  <a:lnTo>
                    <a:pt x="1264" y="384"/>
                  </a:lnTo>
                  <a:lnTo>
                    <a:pt x="1249" y="390"/>
                  </a:lnTo>
                  <a:lnTo>
                    <a:pt x="1244" y="390"/>
                  </a:lnTo>
                  <a:lnTo>
                    <a:pt x="1240" y="393"/>
                  </a:lnTo>
                  <a:lnTo>
                    <a:pt x="1249" y="399"/>
                  </a:lnTo>
                  <a:lnTo>
                    <a:pt x="1270" y="402"/>
                  </a:lnTo>
                  <a:lnTo>
                    <a:pt x="1290" y="411"/>
                  </a:lnTo>
                  <a:lnTo>
                    <a:pt x="1297" y="418"/>
                  </a:lnTo>
                  <a:lnTo>
                    <a:pt x="1273" y="438"/>
                  </a:lnTo>
                  <a:lnTo>
                    <a:pt x="1264" y="438"/>
                  </a:lnTo>
                  <a:lnTo>
                    <a:pt x="1240" y="429"/>
                  </a:lnTo>
                  <a:lnTo>
                    <a:pt x="1240" y="438"/>
                  </a:lnTo>
                  <a:lnTo>
                    <a:pt x="1253" y="447"/>
                  </a:lnTo>
                  <a:lnTo>
                    <a:pt x="1273" y="460"/>
                  </a:lnTo>
                  <a:lnTo>
                    <a:pt x="1290" y="453"/>
                  </a:lnTo>
                  <a:lnTo>
                    <a:pt x="1310" y="438"/>
                  </a:lnTo>
                  <a:lnTo>
                    <a:pt x="1330" y="441"/>
                  </a:lnTo>
                  <a:lnTo>
                    <a:pt x="1357" y="438"/>
                  </a:lnTo>
                  <a:lnTo>
                    <a:pt x="1360" y="444"/>
                  </a:lnTo>
                  <a:lnTo>
                    <a:pt x="1380" y="502"/>
                  </a:lnTo>
                  <a:lnTo>
                    <a:pt x="1366" y="514"/>
                  </a:lnTo>
                  <a:lnTo>
                    <a:pt x="1360" y="514"/>
                  </a:lnTo>
                  <a:lnTo>
                    <a:pt x="1363" y="52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51" name="Freeform 133"/>
            <p:cNvSpPr>
              <a:spLocks noChangeAspect="1"/>
            </p:cNvSpPr>
            <p:nvPr/>
          </p:nvSpPr>
          <p:spPr bwMode="auto">
            <a:xfrm>
              <a:off x="8482" y="4785"/>
              <a:ext cx="1595" cy="618"/>
            </a:xfrm>
            <a:custGeom>
              <a:avLst/>
              <a:gdLst>
                <a:gd name="T0" fmla="*/ 21 w 1595"/>
                <a:gd name="T1" fmla="*/ 503 h 618"/>
                <a:gd name="T2" fmla="*/ 44 w 1595"/>
                <a:gd name="T3" fmla="*/ 476 h 618"/>
                <a:gd name="T4" fmla="*/ 64 w 1595"/>
                <a:gd name="T5" fmla="*/ 438 h 618"/>
                <a:gd name="T6" fmla="*/ 187 w 1595"/>
                <a:gd name="T7" fmla="*/ 380 h 618"/>
                <a:gd name="T8" fmla="*/ 234 w 1595"/>
                <a:gd name="T9" fmla="*/ 332 h 618"/>
                <a:gd name="T10" fmla="*/ 257 w 1595"/>
                <a:gd name="T11" fmla="*/ 323 h 618"/>
                <a:gd name="T12" fmla="*/ 280 w 1595"/>
                <a:gd name="T13" fmla="*/ 305 h 618"/>
                <a:gd name="T14" fmla="*/ 311 w 1595"/>
                <a:gd name="T15" fmla="*/ 298 h 618"/>
                <a:gd name="T16" fmla="*/ 377 w 1595"/>
                <a:gd name="T17" fmla="*/ 275 h 618"/>
                <a:gd name="T18" fmla="*/ 433 w 1595"/>
                <a:gd name="T19" fmla="*/ 202 h 618"/>
                <a:gd name="T20" fmla="*/ 440 w 1595"/>
                <a:gd name="T21" fmla="*/ 160 h 618"/>
                <a:gd name="T22" fmla="*/ 486 w 1595"/>
                <a:gd name="T23" fmla="*/ 157 h 618"/>
                <a:gd name="T24" fmla="*/ 567 w 1595"/>
                <a:gd name="T25" fmla="*/ 151 h 618"/>
                <a:gd name="T26" fmla="*/ 1505 w 1595"/>
                <a:gd name="T27" fmla="*/ 6 h 618"/>
                <a:gd name="T28" fmla="*/ 1529 w 1595"/>
                <a:gd name="T29" fmla="*/ 25 h 618"/>
                <a:gd name="T30" fmla="*/ 1555 w 1595"/>
                <a:gd name="T31" fmla="*/ 60 h 618"/>
                <a:gd name="T32" fmla="*/ 1542 w 1595"/>
                <a:gd name="T33" fmla="*/ 60 h 618"/>
                <a:gd name="T34" fmla="*/ 1512 w 1595"/>
                <a:gd name="T35" fmla="*/ 60 h 618"/>
                <a:gd name="T36" fmla="*/ 1508 w 1595"/>
                <a:gd name="T37" fmla="*/ 75 h 618"/>
                <a:gd name="T38" fmla="*/ 1439 w 1595"/>
                <a:gd name="T39" fmla="*/ 115 h 618"/>
                <a:gd name="T40" fmla="*/ 1405 w 1595"/>
                <a:gd name="T41" fmla="*/ 142 h 618"/>
                <a:gd name="T42" fmla="*/ 1449 w 1595"/>
                <a:gd name="T43" fmla="*/ 126 h 618"/>
                <a:gd name="T44" fmla="*/ 1523 w 1595"/>
                <a:gd name="T45" fmla="*/ 111 h 618"/>
                <a:gd name="T46" fmla="*/ 1525 w 1595"/>
                <a:gd name="T47" fmla="*/ 136 h 618"/>
                <a:gd name="T48" fmla="*/ 1545 w 1595"/>
                <a:gd name="T49" fmla="*/ 130 h 618"/>
                <a:gd name="T50" fmla="*/ 1586 w 1595"/>
                <a:gd name="T51" fmla="*/ 130 h 618"/>
                <a:gd name="T52" fmla="*/ 1592 w 1595"/>
                <a:gd name="T53" fmla="*/ 181 h 618"/>
                <a:gd name="T54" fmla="*/ 1562 w 1595"/>
                <a:gd name="T55" fmla="*/ 217 h 618"/>
                <a:gd name="T56" fmla="*/ 1515 w 1595"/>
                <a:gd name="T57" fmla="*/ 245 h 618"/>
                <a:gd name="T58" fmla="*/ 1472 w 1595"/>
                <a:gd name="T59" fmla="*/ 242 h 618"/>
                <a:gd name="T60" fmla="*/ 1462 w 1595"/>
                <a:gd name="T61" fmla="*/ 223 h 618"/>
                <a:gd name="T62" fmla="*/ 1446 w 1595"/>
                <a:gd name="T63" fmla="*/ 220 h 618"/>
                <a:gd name="T64" fmla="*/ 1442 w 1595"/>
                <a:gd name="T65" fmla="*/ 250 h 618"/>
                <a:gd name="T66" fmla="*/ 1475 w 1595"/>
                <a:gd name="T67" fmla="*/ 275 h 618"/>
                <a:gd name="T68" fmla="*/ 1439 w 1595"/>
                <a:gd name="T69" fmla="*/ 335 h 618"/>
                <a:gd name="T70" fmla="*/ 1396 w 1595"/>
                <a:gd name="T71" fmla="*/ 335 h 618"/>
                <a:gd name="T72" fmla="*/ 1442 w 1595"/>
                <a:gd name="T73" fmla="*/ 344 h 618"/>
                <a:gd name="T74" fmla="*/ 1502 w 1595"/>
                <a:gd name="T75" fmla="*/ 313 h 618"/>
                <a:gd name="T76" fmla="*/ 1512 w 1595"/>
                <a:gd name="T77" fmla="*/ 350 h 618"/>
                <a:gd name="T78" fmla="*/ 1439 w 1595"/>
                <a:gd name="T79" fmla="*/ 392 h 618"/>
                <a:gd name="T80" fmla="*/ 1359 w 1595"/>
                <a:gd name="T81" fmla="*/ 443 h 618"/>
                <a:gd name="T82" fmla="*/ 1322 w 1595"/>
                <a:gd name="T83" fmla="*/ 474 h 618"/>
                <a:gd name="T84" fmla="*/ 1272 w 1595"/>
                <a:gd name="T85" fmla="*/ 582 h 618"/>
                <a:gd name="T86" fmla="*/ 1172 w 1595"/>
                <a:gd name="T87" fmla="*/ 612 h 618"/>
                <a:gd name="T88" fmla="*/ 713 w 1595"/>
                <a:gd name="T89" fmla="*/ 495 h 618"/>
                <a:gd name="T90" fmla="*/ 653 w 1595"/>
                <a:gd name="T91" fmla="*/ 449 h 618"/>
                <a:gd name="T92" fmla="*/ 650 w 1595"/>
                <a:gd name="T93" fmla="*/ 432 h 618"/>
                <a:gd name="T94" fmla="*/ 397 w 1595"/>
                <a:gd name="T95" fmla="*/ 461 h 618"/>
                <a:gd name="T96" fmla="*/ 330 w 1595"/>
                <a:gd name="T97" fmla="*/ 491 h 6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595"/>
                <a:gd name="T148" fmla="*/ 0 h 618"/>
                <a:gd name="T149" fmla="*/ 1595 w 1595"/>
                <a:gd name="T150" fmla="*/ 618 h 6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595" h="618">
                  <a:moveTo>
                    <a:pt x="0" y="551"/>
                  </a:moveTo>
                  <a:lnTo>
                    <a:pt x="4" y="500"/>
                  </a:lnTo>
                  <a:lnTo>
                    <a:pt x="21" y="503"/>
                  </a:lnTo>
                  <a:lnTo>
                    <a:pt x="30" y="500"/>
                  </a:lnTo>
                  <a:lnTo>
                    <a:pt x="44" y="488"/>
                  </a:lnTo>
                  <a:lnTo>
                    <a:pt x="44" y="476"/>
                  </a:lnTo>
                  <a:lnTo>
                    <a:pt x="44" y="464"/>
                  </a:lnTo>
                  <a:lnTo>
                    <a:pt x="47" y="453"/>
                  </a:lnTo>
                  <a:lnTo>
                    <a:pt x="64" y="438"/>
                  </a:lnTo>
                  <a:lnTo>
                    <a:pt x="100" y="425"/>
                  </a:lnTo>
                  <a:lnTo>
                    <a:pt x="144" y="413"/>
                  </a:lnTo>
                  <a:lnTo>
                    <a:pt x="187" y="380"/>
                  </a:lnTo>
                  <a:lnTo>
                    <a:pt x="203" y="374"/>
                  </a:lnTo>
                  <a:lnTo>
                    <a:pt x="230" y="353"/>
                  </a:lnTo>
                  <a:lnTo>
                    <a:pt x="234" y="332"/>
                  </a:lnTo>
                  <a:lnTo>
                    <a:pt x="240" y="332"/>
                  </a:lnTo>
                  <a:lnTo>
                    <a:pt x="250" y="332"/>
                  </a:lnTo>
                  <a:lnTo>
                    <a:pt x="257" y="323"/>
                  </a:lnTo>
                  <a:lnTo>
                    <a:pt x="260" y="317"/>
                  </a:lnTo>
                  <a:lnTo>
                    <a:pt x="276" y="305"/>
                  </a:lnTo>
                  <a:lnTo>
                    <a:pt x="280" y="305"/>
                  </a:lnTo>
                  <a:lnTo>
                    <a:pt x="293" y="313"/>
                  </a:lnTo>
                  <a:lnTo>
                    <a:pt x="307" y="305"/>
                  </a:lnTo>
                  <a:lnTo>
                    <a:pt x="311" y="298"/>
                  </a:lnTo>
                  <a:lnTo>
                    <a:pt x="330" y="284"/>
                  </a:lnTo>
                  <a:lnTo>
                    <a:pt x="347" y="277"/>
                  </a:lnTo>
                  <a:lnTo>
                    <a:pt x="377" y="275"/>
                  </a:lnTo>
                  <a:lnTo>
                    <a:pt x="407" y="229"/>
                  </a:lnTo>
                  <a:lnTo>
                    <a:pt x="433" y="215"/>
                  </a:lnTo>
                  <a:lnTo>
                    <a:pt x="433" y="202"/>
                  </a:lnTo>
                  <a:lnTo>
                    <a:pt x="440" y="190"/>
                  </a:lnTo>
                  <a:lnTo>
                    <a:pt x="433" y="175"/>
                  </a:lnTo>
                  <a:lnTo>
                    <a:pt x="440" y="160"/>
                  </a:lnTo>
                  <a:lnTo>
                    <a:pt x="440" y="157"/>
                  </a:lnTo>
                  <a:lnTo>
                    <a:pt x="489" y="148"/>
                  </a:lnTo>
                  <a:lnTo>
                    <a:pt x="486" y="157"/>
                  </a:lnTo>
                  <a:lnTo>
                    <a:pt x="536" y="151"/>
                  </a:lnTo>
                  <a:lnTo>
                    <a:pt x="557" y="148"/>
                  </a:lnTo>
                  <a:lnTo>
                    <a:pt x="567" y="151"/>
                  </a:lnTo>
                  <a:lnTo>
                    <a:pt x="1043" y="78"/>
                  </a:lnTo>
                  <a:lnTo>
                    <a:pt x="1499" y="0"/>
                  </a:lnTo>
                  <a:lnTo>
                    <a:pt x="1505" y="6"/>
                  </a:lnTo>
                  <a:lnTo>
                    <a:pt x="1508" y="12"/>
                  </a:lnTo>
                  <a:lnTo>
                    <a:pt x="1523" y="21"/>
                  </a:lnTo>
                  <a:lnTo>
                    <a:pt x="1529" y="25"/>
                  </a:lnTo>
                  <a:lnTo>
                    <a:pt x="1539" y="34"/>
                  </a:lnTo>
                  <a:lnTo>
                    <a:pt x="1545" y="39"/>
                  </a:lnTo>
                  <a:lnTo>
                    <a:pt x="1555" y="60"/>
                  </a:lnTo>
                  <a:lnTo>
                    <a:pt x="1552" y="67"/>
                  </a:lnTo>
                  <a:lnTo>
                    <a:pt x="1545" y="67"/>
                  </a:lnTo>
                  <a:lnTo>
                    <a:pt x="1542" y="60"/>
                  </a:lnTo>
                  <a:lnTo>
                    <a:pt x="1529" y="63"/>
                  </a:lnTo>
                  <a:lnTo>
                    <a:pt x="1519" y="63"/>
                  </a:lnTo>
                  <a:lnTo>
                    <a:pt x="1512" y="60"/>
                  </a:lnTo>
                  <a:lnTo>
                    <a:pt x="1505" y="63"/>
                  </a:lnTo>
                  <a:lnTo>
                    <a:pt x="1508" y="70"/>
                  </a:lnTo>
                  <a:lnTo>
                    <a:pt x="1508" y="75"/>
                  </a:lnTo>
                  <a:lnTo>
                    <a:pt x="1466" y="93"/>
                  </a:lnTo>
                  <a:lnTo>
                    <a:pt x="1455" y="103"/>
                  </a:lnTo>
                  <a:lnTo>
                    <a:pt x="1439" y="115"/>
                  </a:lnTo>
                  <a:lnTo>
                    <a:pt x="1412" y="121"/>
                  </a:lnTo>
                  <a:lnTo>
                    <a:pt x="1405" y="136"/>
                  </a:lnTo>
                  <a:lnTo>
                    <a:pt x="1405" y="142"/>
                  </a:lnTo>
                  <a:lnTo>
                    <a:pt x="1412" y="142"/>
                  </a:lnTo>
                  <a:lnTo>
                    <a:pt x="1422" y="139"/>
                  </a:lnTo>
                  <a:lnTo>
                    <a:pt x="1449" y="126"/>
                  </a:lnTo>
                  <a:lnTo>
                    <a:pt x="1478" y="121"/>
                  </a:lnTo>
                  <a:lnTo>
                    <a:pt x="1496" y="111"/>
                  </a:lnTo>
                  <a:lnTo>
                    <a:pt x="1523" y="111"/>
                  </a:lnTo>
                  <a:lnTo>
                    <a:pt x="1525" y="115"/>
                  </a:lnTo>
                  <a:lnTo>
                    <a:pt x="1523" y="130"/>
                  </a:lnTo>
                  <a:lnTo>
                    <a:pt x="1525" y="136"/>
                  </a:lnTo>
                  <a:lnTo>
                    <a:pt x="1532" y="142"/>
                  </a:lnTo>
                  <a:lnTo>
                    <a:pt x="1542" y="139"/>
                  </a:lnTo>
                  <a:lnTo>
                    <a:pt x="1545" y="130"/>
                  </a:lnTo>
                  <a:lnTo>
                    <a:pt x="1562" y="111"/>
                  </a:lnTo>
                  <a:lnTo>
                    <a:pt x="1575" y="111"/>
                  </a:lnTo>
                  <a:lnTo>
                    <a:pt x="1586" y="130"/>
                  </a:lnTo>
                  <a:lnTo>
                    <a:pt x="1589" y="166"/>
                  </a:lnTo>
                  <a:lnTo>
                    <a:pt x="1595" y="175"/>
                  </a:lnTo>
                  <a:lnTo>
                    <a:pt x="1592" y="181"/>
                  </a:lnTo>
                  <a:lnTo>
                    <a:pt x="1569" y="196"/>
                  </a:lnTo>
                  <a:lnTo>
                    <a:pt x="1562" y="208"/>
                  </a:lnTo>
                  <a:lnTo>
                    <a:pt x="1562" y="217"/>
                  </a:lnTo>
                  <a:lnTo>
                    <a:pt x="1542" y="232"/>
                  </a:lnTo>
                  <a:lnTo>
                    <a:pt x="1529" y="235"/>
                  </a:lnTo>
                  <a:lnTo>
                    <a:pt x="1515" y="245"/>
                  </a:lnTo>
                  <a:lnTo>
                    <a:pt x="1486" y="242"/>
                  </a:lnTo>
                  <a:lnTo>
                    <a:pt x="1475" y="238"/>
                  </a:lnTo>
                  <a:lnTo>
                    <a:pt x="1472" y="242"/>
                  </a:lnTo>
                  <a:lnTo>
                    <a:pt x="1469" y="242"/>
                  </a:lnTo>
                  <a:lnTo>
                    <a:pt x="1462" y="229"/>
                  </a:lnTo>
                  <a:lnTo>
                    <a:pt x="1462" y="223"/>
                  </a:lnTo>
                  <a:lnTo>
                    <a:pt x="1459" y="217"/>
                  </a:lnTo>
                  <a:lnTo>
                    <a:pt x="1449" y="217"/>
                  </a:lnTo>
                  <a:lnTo>
                    <a:pt x="1446" y="220"/>
                  </a:lnTo>
                  <a:lnTo>
                    <a:pt x="1449" y="247"/>
                  </a:lnTo>
                  <a:lnTo>
                    <a:pt x="1446" y="253"/>
                  </a:lnTo>
                  <a:lnTo>
                    <a:pt x="1442" y="250"/>
                  </a:lnTo>
                  <a:lnTo>
                    <a:pt x="1449" y="263"/>
                  </a:lnTo>
                  <a:lnTo>
                    <a:pt x="1462" y="263"/>
                  </a:lnTo>
                  <a:lnTo>
                    <a:pt x="1475" y="275"/>
                  </a:lnTo>
                  <a:lnTo>
                    <a:pt x="1466" y="290"/>
                  </a:lnTo>
                  <a:lnTo>
                    <a:pt x="1472" y="296"/>
                  </a:lnTo>
                  <a:lnTo>
                    <a:pt x="1439" y="335"/>
                  </a:lnTo>
                  <a:lnTo>
                    <a:pt x="1426" y="338"/>
                  </a:lnTo>
                  <a:lnTo>
                    <a:pt x="1409" y="335"/>
                  </a:lnTo>
                  <a:lnTo>
                    <a:pt x="1396" y="335"/>
                  </a:lnTo>
                  <a:lnTo>
                    <a:pt x="1392" y="338"/>
                  </a:lnTo>
                  <a:lnTo>
                    <a:pt x="1402" y="347"/>
                  </a:lnTo>
                  <a:lnTo>
                    <a:pt x="1442" y="344"/>
                  </a:lnTo>
                  <a:lnTo>
                    <a:pt x="1466" y="338"/>
                  </a:lnTo>
                  <a:lnTo>
                    <a:pt x="1499" y="323"/>
                  </a:lnTo>
                  <a:lnTo>
                    <a:pt x="1502" y="313"/>
                  </a:lnTo>
                  <a:lnTo>
                    <a:pt x="1512" y="313"/>
                  </a:lnTo>
                  <a:lnTo>
                    <a:pt x="1523" y="326"/>
                  </a:lnTo>
                  <a:lnTo>
                    <a:pt x="1512" y="350"/>
                  </a:lnTo>
                  <a:lnTo>
                    <a:pt x="1482" y="380"/>
                  </a:lnTo>
                  <a:lnTo>
                    <a:pt x="1452" y="386"/>
                  </a:lnTo>
                  <a:lnTo>
                    <a:pt x="1439" y="392"/>
                  </a:lnTo>
                  <a:lnTo>
                    <a:pt x="1402" y="395"/>
                  </a:lnTo>
                  <a:lnTo>
                    <a:pt x="1372" y="440"/>
                  </a:lnTo>
                  <a:lnTo>
                    <a:pt x="1359" y="443"/>
                  </a:lnTo>
                  <a:lnTo>
                    <a:pt x="1359" y="449"/>
                  </a:lnTo>
                  <a:lnTo>
                    <a:pt x="1359" y="453"/>
                  </a:lnTo>
                  <a:lnTo>
                    <a:pt x="1322" y="474"/>
                  </a:lnTo>
                  <a:lnTo>
                    <a:pt x="1303" y="495"/>
                  </a:lnTo>
                  <a:lnTo>
                    <a:pt x="1285" y="537"/>
                  </a:lnTo>
                  <a:lnTo>
                    <a:pt x="1272" y="582"/>
                  </a:lnTo>
                  <a:lnTo>
                    <a:pt x="1266" y="594"/>
                  </a:lnTo>
                  <a:lnTo>
                    <a:pt x="1246" y="600"/>
                  </a:lnTo>
                  <a:lnTo>
                    <a:pt x="1172" y="612"/>
                  </a:lnTo>
                  <a:lnTo>
                    <a:pt x="1166" y="618"/>
                  </a:lnTo>
                  <a:lnTo>
                    <a:pt x="920" y="470"/>
                  </a:lnTo>
                  <a:lnTo>
                    <a:pt x="713" y="495"/>
                  </a:lnTo>
                  <a:lnTo>
                    <a:pt x="710" y="467"/>
                  </a:lnTo>
                  <a:lnTo>
                    <a:pt x="673" y="440"/>
                  </a:lnTo>
                  <a:lnTo>
                    <a:pt x="653" y="449"/>
                  </a:lnTo>
                  <a:lnTo>
                    <a:pt x="646" y="443"/>
                  </a:lnTo>
                  <a:lnTo>
                    <a:pt x="650" y="434"/>
                  </a:lnTo>
                  <a:lnTo>
                    <a:pt x="650" y="432"/>
                  </a:lnTo>
                  <a:lnTo>
                    <a:pt x="407" y="456"/>
                  </a:lnTo>
                  <a:lnTo>
                    <a:pt x="400" y="453"/>
                  </a:lnTo>
                  <a:lnTo>
                    <a:pt x="397" y="461"/>
                  </a:lnTo>
                  <a:lnTo>
                    <a:pt x="347" y="482"/>
                  </a:lnTo>
                  <a:lnTo>
                    <a:pt x="347" y="491"/>
                  </a:lnTo>
                  <a:lnTo>
                    <a:pt x="330" y="491"/>
                  </a:lnTo>
                  <a:lnTo>
                    <a:pt x="274" y="515"/>
                  </a:lnTo>
                  <a:lnTo>
                    <a:pt x="0" y="55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52" name="Freeform 134"/>
            <p:cNvSpPr>
              <a:spLocks noChangeAspect="1"/>
            </p:cNvSpPr>
            <p:nvPr/>
          </p:nvSpPr>
          <p:spPr bwMode="auto">
            <a:xfrm>
              <a:off x="8482" y="4785"/>
              <a:ext cx="1595" cy="618"/>
            </a:xfrm>
            <a:custGeom>
              <a:avLst/>
              <a:gdLst>
                <a:gd name="T0" fmla="*/ 21 w 1595"/>
                <a:gd name="T1" fmla="*/ 503 h 618"/>
                <a:gd name="T2" fmla="*/ 44 w 1595"/>
                <a:gd name="T3" fmla="*/ 477 h 618"/>
                <a:gd name="T4" fmla="*/ 64 w 1595"/>
                <a:gd name="T5" fmla="*/ 437 h 618"/>
                <a:gd name="T6" fmla="*/ 187 w 1595"/>
                <a:gd name="T7" fmla="*/ 380 h 618"/>
                <a:gd name="T8" fmla="*/ 233 w 1595"/>
                <a:gd name="T9" fmla="*/ 331 h 618"/>
                <a:gd name="T10" fmla="*/ 257 w 1595"/>
                <a:gd name="T11" fmla="*/ 323 h 618"/>
                <a:gd name="T12" fmla="*/ 280 w 1595"/>
                <a:gd name="T13" fmla="*/ 305 h 618"/>
                <a:gd name="T14" fmla="*/ 310 w 1595"/>
                <a:gd name="T15" fmla="*/ 298 h 618"/>
                <a:gd name="T16" fmla="*/ 377 w 1595"/>
                <a:gd name="T17" fmla="*/ 274 h 618"/>
                <a:gd name="T18" fmla="*/ 434 w 1595"/>
                <a:gd name="T19" fmla="*/ 202 h 618"/>
                <a:gd name="T20" fmla="*/ 439 w 1595"/>
                <a:gd name="T21" fmla="*/ 160 h 618"/>
                <a:gd name="T22" fmla="*/ 487 w 1595"/>
                <a:gd name="T23" fmla="*/ 157 h 618"/>
                <a:gd name="T24" fmla="*/ 566 w 1595"/>
                <a:gd name="T25" fmla="*/ 151 h 618"/>
                <a:gd name="T26" fmla="*/ 1506 w 1595"/>
                <a:gd name="T27" fmla="*/ 6 h 618"/>
                <a:gd name="T28" fmla="*/ 1528 w 1595"/>
                <a:gd name="T29" fmla="*/ 25 h 618"/>
                <a:gd name="T30" fmla="*/ 1555 w 1595"/>
                <a:gd name="T31" fmla="*/ 60 h 618"/>
                <a:gd name="T32" fmla="*/ 1542 w 1595"/>
                <a:gd name="T33" fmla="*/ 60 h 618"/>
                <a:gd name="T34" fmla="*/ 1512 w 1595"/>
                <a:gd name="T35" fmla="*/ 60 h 618"/>
                <a:gd name="T36" fmla="*/ 1509 w 1595"/>
                <a:gd name="T37" fmla="*/ 75 h 618"/>
                <a:gd name="T38" fmla="*/ 1438 w 1595"/>
                <a:gd name="T39" fmla="*/ 115 h 618"/>
                <a:gd name="T40" fmla="*/ 1405 w 1595"/>
                <a:gd name="T41" fmla="*/ 142 h 618"/>
                <a:gd name="T42" fmla="*/ 1449 w 1595"/>
                <a:gd name="T43" fmla="*/ 126 h 618"/>
                <a:gd name="T44" fmla="*/ 1523 w 1595"/>
                <a:gd name="T45" fmla="*/ 112 h 618"/>
                <a:gd name="T46" fmla="*/ 1525 w 1595"/>
                <a:gd name="T47" fmla="*/ 136 h 618"/>
                <a:gd name="T48" fmla="*/ 1545 w 1595"/>
                <a:gd name="T49" fmla="*/ 130 h 618"/>
                <a:gd name="T50" fmla="*/ 1586 w 1595"/>
                <a:gd name="T51" fmla="*/ 130 h 618"/>
                <a:gd name="T52" fmla="*/ 1592 w 1595"/>
                <a:gd name="T53" fmla="*/ 181 h 618"/>
                <a:gd name="T54" fmla="*/ 1562 w 1595"/>
                <a:gd name="T55" fmla="*/ 217 h 618"/>
                <a:gd name="T56" fmla="*/ 1516 w 1595"/>
                <a:gd name="T57" fmla="*/ 245 h 618"/>
                <a:gd name="T58" fmla="*/ 1472 w 1595"/>
                <a:gd name="T59" fmla="*/ 241 h 618"/>
                <a:gd name="T60" fmla="*/ 1462 w 1595"/>
                <a:gd name="T61" fmla="*/ 223 h 618"/>
                <a:gd name="T62" fmla="*/ 1446 w 1595"/>
                <a:gd name="T63" fmla="*/ 220 h 618"/>
                <a:gd name="T64" fmla="*/ 1442 w 1595"/>
                <a:gd name="T65" fmla="*/ 250 h 618"/>
                <a:gd name="T66" fmla="*/ 1475 w 1595"/>
                <a:gd name="T67" fmla="*/ 274 h 618"/>
                <a:gd name="T68" fmla="*/ 1438 w 1595"/>
                <a:gd name="T69" fmla="*/ 335 h 618"/>
                <a:gd name="T70" fmla="*/ 1396 w 1595"/>
                <a:gd name="T71" fmla="*/ 335 h 618"/>
                <a:gd name="T72" fmla="*/ 1442 w 1595"/>
                <a:gd name="T73" fmla="*/ 344 h 618"/>
                <a:gd name="T74" fmla="*/ 1502 w 1595"/>
                <a:gd name="T75" fmla="*/ 313 h 618"/>
                <a:gd name="T76" fmla="*/ 1512 w 1595"/>
                <a:gd name="T77" fmla="*/ 350 h 618"/>
                <a:gd name="T78" fmla="*/ 1438 w 1595"/>
                <a:gd name="T79" fmla="*/ 392 h 618"/>
                <a:gd name="T80" fmla="*/ 1359 w 1595"/>
                <a:gd name="T81" fmla="*/ 443 h 618"/>
                <a:gd name="T82" fmla="*/ 1323 w 1595"/>
                <a:gd name="T83" fmla="*/ 473 h 618"/>
                <a:gd name="T84" fmla="*/ 1272 w 1595"/>
                <a:gd name="T85" fmla="*/ 582 h 618"/>
                <a:gd name="T86" fmla="*/ 1172 w 1595"/>
                <a:gd name="T87" fmla="*/ 612 h 618"/>
                <a:gd name="T88" fmla="*/ 713 w 1595"/>
                <a:gd name="T89" fmla="*/ 495 h 618"/>
                <a:gd name="T90" fmla="*/ 653 w 1595"/>
                <a:gd name="T91" fmla="*/ 449 h 618"/>
                <a:gd name="T92" fmla="*/ 649 w 1595"/>
                <a:gd name="T93" fmla="*/ 431 h 618"/>
                <a:gd name="T94" fmla="*/ 397 w 1595"/>
                <a:gd name="T95" fmla="*/ 461 h 618"/>
                <a:gd name="T96" fmla="*/ 330 w 1595"/>
                <a:gd name="T97" fmla="*/ 491 h 6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595"/>
                <a:gd name="T148" fmla="*/ 0 h 618"/>
                <a:gd name="T149" fmla="*/ 1595 w 1595"/>
                <a:gd name="T150" fmla="*/ 618 h 6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595" h="618">
                  <a:moveTo>
                    <a:pt x="0" y="552"/>
                  </a:moveTo>
                  <a:lnTo>
                    <a:pt x="3" y="500"/>
                  </a:lnTo>
                  <a:lnTo>
                    <a:pt x="21" y="503"/>
                  </a:lnTo>
                  <a:lnTo>
                    <a:pt x="30" y="500"/>
                  </a:lnTo>
                  <a:lnTo>
                    <a:pt x="44" y="488"/>
                  </a:lnTo>
                  <a:lnTo>
                    <a:pt x="44" y="477"/>
                  </a:lnTo>
                  <a:lnTo>
                    <a:pt x="44" y="464"/>
                  </a:lnTo>
                  <a:lnTo>
                    <a:pt x="47" y="453"/>
                  </a:lnTo>
                  <a:lnTo>
                    <a:pt x="64" y="437"/>
                  </a:lnTo>
                  <a:lnTo>
                    <a:pt x="100" y="425"/>
                  </a:lnTo>
                  <a:lnTo>
                    <a:pt x="143" y="413"/>
                  </a:lnTo>
                  <a:lnTo>
                    <a:pt x="187" y="380"/>
                  </a:lnTo>
                  <a:lnTo>
                    <a:pt x="204" y="374"/>
                  </a:lnTo>
                  <a:lnTo>
                    <a:pt x="230" y="353"/>
                  </a:lnTo>
                  <a:lnTo>
                    <a:pt x="233" y="331"/>
                  </a:lnTo>
                  <a:lnTo>
                    <a:pt x="240" y="331"/>
                  </a:lnTo>
                  <a:lnTo>
                    <a:pt x="250" y="331"/>
                  </a:lnTo>
                  <a:lnTo>
                    <a:pt x="257" y="323"/>
                  </a:lnTo>
                  <a:lnTo>
                    <a:pt x="260" y="316"/>
                  </a:lnTo>
                  <a:lnTo>
                    <a:pt x="276" y="305"/>
                  </a:lnTo>
                  <a:lnTo>
                    <a:pt x="280" y="305"/>
                  </a:lnTo>
                  <a:lnTo>
                    <a:pt x="294" y="313"/>
                  </a:lnTo>
                  <a:lnTo>
                    <a:pt x="307" y="305"/>
                  </a:lnTo>
                  <a:lnTo>
                    <a:pt x="310" y="298"/>
                  </a:lnTo>
                  <a:lnTo>
                    <a:pt x="330" y="283"/>
                  </a:lnTo>
                  <a:lnTo>
                    <a:pt x="346" y="278"/>
                  </a:lnTo>
                  <a:lnTo>
                    <a:pt x="377" y="274"/>
                  </a:lnTo>
                  <a:lnTo>
                    <a:pt x="407" y="229"/>
                  </a:lnTo>
                  <a:lnTo>
                    <a:pt x="434" y="215"/>
                  </a:lnTo>
                  <a:lnTo>
                    <a:pt x="434" y="202"/>
                  </a:lnTo>
                  <a:lnTo>
                    <a:pt x="439" y="190"/>
                  </a:lnTo>
                  <a:lnTo>
                    <a:pt x="434" y="175"/>
                  </a:lnTo>
                  <a:lnTo>
                    <a:pt x="439" y="160"/>
                  </a:lnTo>
                  <a:lnTo>
                    <a:pt x="439" y="157"/>
                  </a:lnTo>
                  <a:lnTo>
                    <a:pt x="489" y="148"/>
                  </a:lnTo>
                  <a:lnTo>
                    <a:pt x="487" y="157"/>
                  </a:lnTo>
                  <a:lnTo>
                    <a:pt x="536" y="151"/>
                  </a:lnTo>
                  <a:lnTo>
                    <a:pt x="556" y="148"/>
                  </a:lnTo>
                  <a:lnTo>
                    <a:pt x="566" y="151"/>
                  </a:lnTo>
                  <a:lnTo>
                    <a:pt x="1043" y="79"/>
                  </a:lnTo>
                  <a:lnTo>
                    <a:pt x="1499" y="0"/>
                  </a:lnTo>
                  <a:lnTo>
                    <a:pt x="1506" y="6"/>
                  </a:lnTo>
                  <a:lnTo>
                    <a:pt x="1509" y="13"/>
                  </a:lnTo>
                  <a:lnTo>
                    <a:pt x="1523" y="21"/>
                  </a:lnTo>
                  <a:lnTo>
                    <a:pt x="1528" y="25"/>
                  </a:lnTo>
                  <a:lnTo>
                    <a:pt x="1539" y="33"/>
                  </a:lnTo>
                  <a:lnTo>
                    <a:pt x="1545" y="39"/>
                  </a:lnTo>
                  <a:lnTo>
                    <a:pt x="1555" y="60"/>
                  </a:lnTo>
                  <a:lnTo>
                    <a:pt x="1552" y="67"/>
                  </a:lnTo>
                  <a:lnTo>
                    <a:pt x="1545" y="67"/>
                  </a:lnTo>
                  <a:lnTo>
                    <a:pt x="1542" y="60"/>
                  </a:lnTo>
                  <a:lnTo>
                    <a:pt x="1528" y="63"/>
                  </a:lnTo>
                  <a:lnTo>
                    <a:pt x="1519" y="63"/>
                  </a:lnTo>
                  <a:lnTo>
                    <a:pt x="1512" y="60"/>
                  </a:lnTo>
                  <a:lnTo>
                    <a:pt x="1506" y="63"/>
                  </a:lnTo>
                  <a:lnTo>
                    <a:pt x="1509" y="70"/>
                  </a:lnTo>
                  <a:lnTo>
                    <a:pt x="1509" y="75"/>
                  </a:lnTo>
                  <a:lnTo>
                    <a:pt x="1466" y="94"/>
                  </a:lnTo>
                  <a:lnTo>
                    <a:pt x="1456" y="103"/>
                  </a:lnTo>
                  <a:lnTo>
                    <a:pt x="1438" y="115"/>
                  </a:lnTo>
                  <a:lnTo>
                    <a:pt x="1412" y="121"/>
                  </a:lnTo>
                  <a:lnTo>
                    <a:pt x="1405" y="136"/>
                  </a:lnTo>
                  <a:lnTo>
                    <a:pt x="1405" y="142"/>
                  </a:lnTo>
                  <a:lnTo>
                    <a:pt x="1412" y="142"/>
                  </a:lnTo>
                  <a:lnTo>
                    <a:pt x="1422" y="139"/>
                  </a:lnTo>
                  <a:lnTo>
                    <a:pt x="1449" y="126"/>
                  </a:lnTo>
                  <a:lnTo>
                    <a:pt x="1479" y="121"/>
                  </a:lnTo>
                  <a:lnTo>
                    <a:pt x="1496" y="112"/>
                  </a:lnTo>
                  <a:lnTo>
                    <a:pt x="1523" y="112"/>
                  </a:lnTo>
                  <a:lnTo>
                    <a:pt x="1525" y="115"/>
                  </a:lnTo>
                  <a:lnTo>
                    <a:pt x="1523" y="130"/>
                  </a:lnTo>
                  <a:lnTo>
                    <a:pt x="1525" y="136"/>
                  </a:lnTo>
                  <a:lnTo>
                    <a:pt x="1532" y="142"/>
                  </a:lnTo>
                  <a:lnTo>
                    <a:pt x="1542" y="139"/>
                  </a:lnTo>
                  <a:lnTo>
                    <a:pt x="1545" y="130"/>
                  </a:lnTo>
                  <a:lnTo>
                    <a:pt x="1562" y="112"/>
                  </a:lnTo>
                  <a:lnTo>
                    <a:pt x="1575" y="112"/>
                  </a:lnTo>
                  <a:lnTo>
                    <a:pt x="1586" y="130"/>
                  </a:lnTo>
                  <a:lnTo>
                    <a:pt x="1589" y="166"/>
                  </a:lnTo>
                  <a:lnTo>
                    <a:pt x="1595" y="175"/>
                  </a:lnTo>
                  <a:lnTo>
                    <a:pt x="1592" y="181"/>
                  </a:lnTo>
                  <a:lnTo>
                    <a:pt x="1569" y="196"/>
                  </a:lnTo>
                  <a:lnTo>
                    <a:pt x="1562" y="208"/>
                  </a:lnTo>
                  <a:lnTo>
                    <a:pt x="1562" y="217"/>
                  </a:lnTo>
                  <a:lnTo>
                    <a:pt x="1542" y="232"/>
                  </a:lnTo>
                  <a:lnTo>
                    <a:pt x="1528" y="236"/>
                  </a:lnTo>
                  <a:lnTo>
                    <a:pt x="1516" y="245"/>
                  </a:lnTo>
                  <a:lnTo>
                    <a:pt x="1486" y="241"/>
                  </a:lnTo>
                  <a:lnTo>
                    <a:pt x="1475" y="238"/>
                  </a:lnTo>
                  <a:lnTo>
                    <a:pt x="1472" y="241"/>
                  </a:lnTo>
                  <a:lnTo>
                    <a:pt x="1470" y="241"/>
                  </a:lnTo>
                  <a:lnTo>
                    <a:pt x="1462" y="229"/>
                  </a:lnTo>
                  <a:lnTo>
                    <a:pt x="1462" y="223"/>
                  </a:lnTo>
                  <a:lnTo>
                    <a:pt x="1459" y="217"/>
                  </a:lnTo>
                  <a:lnTo>
                    <a:pt x="1449" y="217"/>
                  </a:lnTo>
                  <a:lnTo>
                    <a:pt x="1446" y="220"/>
                  </a:lnTo>
                  <a:lnTo>
                    <a:pt x="1449" y="247"/>
                  </a:lnTo>
                  <a:lnTo>
                    <a:pt x="1446" y="253"/>
                  </a:lnTo>
                  <a:lnTo>
                    <a:pt x="1442" y="250"/>
                  </a:lnTo>
                  <a:lnTo>
                    <a:pt x="1449" y="262"/>
                  </a:lnTo>
                  <a:lnTo>
                    <a:pt x="1462" y="262"/>
                  </a:lnTo>
                  <a:lnTo>
                    <a:pt x="1475" y="274"/>
                  </a:lnTo>
                  <a:lnTo>
                    <a:pt x="1466" y="290"/>
                  </a:lnTo>
                  <a:lnTo>
                    <a:pt x="1472" y="295"/>
                  </a:lnTo>
                  <a:lnTo>
                    <a:pt x="1438" y="335"/>
                  </a:lnTo>
                  <a:lnTo>
                    <a:pt x="1426" y="337"/>
                  </a:lnTo>
                  <a:lnTo>
                    <a:pt x="1409" y="335"/>
                  </a:lnTo>
                  <a:lnTo>
                    <a:pt x="1396" y="335"/>
                  </a:lnTo>
                  <a:lnTo>
                    <a:pt x="1392" y="337"/>
                  </a:lnTo>
                  <a:lnTo>
                    <a:pt x="1402" y="347"/>
                  </a:lnTo>
                  <a:lnTo>
                    <a:pt x="1442" y="344"/>
                  </a:lnTo>
                  <a:lnTo>
                    <a:pt x="1466" y="337"/>
                  </a:lnTo>
                  <a:lnTo>
                    <a:pt x="1499" y="323"/>
                  </a:lnTo>
                  <a:lnTo>
                    <a:pt x="1502" y="313"/>
                  </a:lnTo>
                  <a:lnTo>
                    <a:pt x="1512" y="313"/>
                  </a:lnTo>
                  <a:lnTo>
                    <a:pt x="1523" y="326"/>
                  </a:lnTo>
                  <a:lnTo>
                    <a:pt x="1512" y="350"/>
                  </a:lnTo>
                  <a:lnTo>
                    <a:pt x="1483" y="380"/>
                  </a:lnTo>
                  <a:lnTo>
                    <a:pt x="1453" y="387"/>
                  </a:lnTo>
                  <a:lnTo>
                    <a:pt x="1438" y="392"/>
                  </a:lnTo>
                  <a:lnTo>
                    <a:pt x="1402" y="395"/>
                  </a:lnTo>
                  <a:lnTo>
                    <a:pt x="1373" y="440"/>
                  </a:lnTo>
                  <a:lnTo>
                    <a:pt x="1359" y="443"/>
                  </a:lnTo>
                  <a:lnTo>
                    <a:pt x="1359" y="449"/>
                  </a:lnTo>
                  <a:lnTo>
                    <a:pt x="1359" y="453"/>
                  </a:lnTo>
                  <a:lnTo>
                    <a:pt x="1323" y="473"/>
                  </a:lnTo>
                  <a:lnTo>
                    <a:pt x="1302" y="495"/>
                  </a:lnTo>
                  <a:lnTo>
                    <a:pt x="1286" y="537"/>
                  </a:lnTo>
                  <a:lnTo>
                    <a:pt x="1272" y="582"/>
                  </a:lnTo>
                  <a:lnTo>
                    <a:pt x="1265" y="594"/>
                  </a:lnTo>
                  <a:lnTo>
                    <a:pt x="1245" y="600"/>
                  </a:lnTo>
                  <a:lnTo>
                    <a:pt x="1172" y="612"/>
                  </a:lnTo>
                  <a:lnTo>
                    <a:pt x="1166" y="618"/>
                  </a:lnTo>
                  <a:lnTo>
                    <a:pt x="920" y="470"/>
                  </a:lnTo>
                  <a:lnTo>
                    <a:pt x="713" y="495"/>
                  </a:lnTo>
                  <a:lnTo>
                    <a:pt x="710" y="467"/>
                  </a:lnTo>
                  <a:lnTo>
                    <a:pt x="673" y="440"/>
                  </a:lnTo>
                  <a:lnTo>
                    <a:pt x="653" y="449"/>
                  </a:lnTo>
                  <a:lnTo>
                    <a:pt x="646" y="443"/>
                  </a:lnTo>
                  <a:lnTo>
                    <a:pt x="649" y="434"/>
                  </a:lnTo>
                  <a:lnTo>
                    <a:pt x="649" y="431"/>
                  </a:lnTo>
                  <a:lnTo>
                    <a:pt x="407" y="455"/>
                  </a:lnTo>
                  <a:lnTo>
                    <a:pt x="400" y="453"/>
                  </a:lnTo>
                  <a:lnTo>
                    <a:pt x="397" y="461"/>
                  </a:lnTo>
                  <a:lnTo>
                    <a:pt x="346" y="482"/>
                  </a:lnTo>
                  <a:lnTo>
                    <a:pt x="346" y="491"/>
                  </a:lnTo>
                  <a:lnTo>
                    <a:pt x="330" y="491"/>
                  </a:lnTo>
                  <a:lnTo>
                    <a:pt x="273" y="516"/>
                  </a:lnTo>
                  <a:lnTo>
                    <a:pt x="0" y="55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53" name="Freeform 135"/>
            <p:cNvSpPr>
              <a:spLocks noChangeAspect="1"/>
            </p:cNvSpPr>
            <p:nvPr/>
          </p:nvSpPr>
          <p:spPr bwMode="auto">
            <a:xfrm>
              <a:off x="8482" y="4785"/>
              <a:ext cx="1595" cy="618"/>
            </a:xfrm>
            <a:custGeom>
              <a:avLst/>
              <a:gdLst>
                <a:gd name="T0" fmla="*/ 21 w 1595"/>
                <a:gd name="T1" fmla="*/ 503 h 618"/>
                <a:gd name="T2" fmla="*/ 44 w 1595"/>
                <a:gd name="T3" fmla="*/ 477 h 618"/>
                <a:gd name="T4" fmla="*/ 64 w 1595"/>
                <a:gd name="T5" fmla="*/ 437 h 618"/>
                <a:gd name="T6" fmla="*/ 187 w 1595"/>
                <a:gd name="T7" fmla="*/ 380 h 618"/>
                <a:gd name="T8" fmla="*/ 233 w 1595"/>
                <a:gd name="T9" fmla="*/ 331 h 618"/>
                <a:gd name="T10" fmla="*/ 257 w 1595"/>
                <a:gd name="T11" fmla="*/ 323 h 618"/>
                <a:gd name="T12" fmla="*/ 280 w 1595"/>
                <a:gd name="T13" fmla="*/ 305 h 618"/>
                <a:gd name="T14" fmla="*/ 310 w 1595"/>
                <a:gd name="T15" fmla="*/ 298 h 618"/>
                <a:gd name="T16" fmla="*/ 377 w 1595"/>
                <a:gd name="T17" fmla="*/ 274 h 618"/>
                <a:gd name="T18" fmla="*/ 434 w 1595"/>
                <a:gd name="T19" fmla="*/ 202 h 618"/>
                <a:gd name="T20" fmla="*/ 439 w 1595"/>
                <a:gd name="T21" fmla="*/ 160 h 618"/>
                <a:gd name="T22" fmla="*/ 487 w 1595"/>
                <a:gd name="T23" fmla="*/ 157 h 618"/>
                <a:gd name="T24" fmla="*/ 566 w 1595"/>
                <a:gd name="T25" fmla="*/ 151 h 618"/>
                <a:gd name="T26" fmla="*/ 1506 w 1595"/>
                <a:gd name="T27" fmla="*/ 6 h 618"/>
                <a:gd name="T28" fmla="*/ 1528 w 1595"/>
                <a:gd name="T29" fmla="*/ 25 h 618"/>
                <a:gd name="T30" fmla="*/ 1555 w 1595"/>
                <a:gd name="T31" fmla="*/ 60 h 618"/>
                <a:gd name="T32" fmla="*/ 1542 w 1595"/>
                <a:gd name="T33" fmla="*/ 60 h 618"/>
                <a:gd name="T34" fmla="*/ 1512 w 1595"/>
                <a:gd name="T35" fmla="*/ 60 h 618"/>
                <a:gd name="T36" fmla="*/ 1509 w 1595"/>
                <a:gd name="T37" fmla="*/ 75 h 618"/>
                <a:gd name="T38" fmla="*/ 1438 w 1595"/>
                <a:gd name="T39" fmla="*/ 115 h 618"/>
                <a:gd name="T40" fmla="*/ 1405 w 1595"/>
                <a:gd name="T41" fmla="*/ 142 h 618"/>
                <a:gd name="T42" fmla="*/ 1449 w 1595"/>
                <a:gd name="T43" fmla="*/ 126 h 618"/>
                <a:gd name="T44" fmla="*/ 1523 w 1595"/>
                <a:gd name="T45" fmla="*/ 112 h 618"/>
                <a:gd name="T46" fmla="*/ 1525 w 1595"/>
                <a:gd name="T47" fmla="*/ 136 h 618"/>
                <a:gd name="T48" fmla="*/ 1545 w 1595"/>
                <a:gd name="T49" fmla="*/ 130 h 618"/>
                <a:gd name="T50" fmla="*/ 1586 w 1595"/>
                <a:gd name="T51" fmla="*/ 130 h 618"/>
                <a:gd name="T52" fmla="*/ 1592 w 1595"/>
                <a:gd name="T53" fmla="*/ 181 h 618"/>
                <a:gd name="T54" fmla="*/ 1562 w 1595"/>
                <a:gd name="T55" fmla="*/ 217 h 618"/>
                <a:gd name="T56" fmla="*/ 1516 w 1595"/>
                <a:gd name="T57" fmla="*/ 245 h 618"/>
                <a:gd name="T58" fmla="*/ 1472 w 1595"/>
                <a:gd name="T59" fmla="*/ 241 h 618"/>
                <a:gd name="T60" fmla="*/ 1462 w 1595"/>
                <a:gd name="T61" fmla="*/ 223 h 618"/>
                <a:gd name="T62" fmla="*/ 1446 w 1595"/>
                <a:gd name="T63" fmla="*/ 220 h 618"/>
                <a:gd name="T64" fmla="*/ 1442 w 1595"/>
                <a:gd name="T65" fmla="*/ 250 h 618"/>
                <a:gd name="T66" fmla="*/ 1475 w 1595"/>
                <a:gd name="T67" fmla="*/ 274 h 618"/>
                <a:gd name="T68" fmla="*/ 1438 w 1595"/>
                <a:gd name="T69" fmla="*/ 335 h 618"/>
                <a:gd name="T70" fmla="*/ 1396 w 1595"/>
                <a:gd name="T71" fmla="*/ 335 h 618"/>
                <a:gd name="T72" fmla="*/ 1442 w 1595"/>
                <a:gd name="T73" fmla="*/ 344 h 618"/>
                <a:gd name="T74" fmla="*/ 1502 w 1595"/>
                <a:gd name="T75" fmla="*/ 313 h 618"/>
                <a:gd name="T76" fmla="*/ 1512 w 1595"/>
                <a:gd name="T77" fmla="*/ 350 h 618"/>
                <a:gd name="T78" fmla="*/ 1438 w 1595"/>
                <a:gd name="T79" fmla="*/ 392 h 618"/>
                <a:gd name="T80" fmla="*/ 1359 w 1595"/>
                <a:gd name="T81" fmla="*/ 443 h 618"/>
                <a:gd name="T82" fmla="*/ 1323 w 1595"/>
                <a:gd name="T83" fmla="*/ 473 h 618"/>
                <a:gd name="T84" fmla="*/ 1272 w 1595"/>
                <a:gd name="T85" fmla="*/ 582 h 618"/>
                <a:gd name="T86" fmla="*/ 1172 w 1595"/>
                <a:gd name="T87" fmla="*/ 612 h 618"/>
                <a:gd name="T88" fmla="*/ 713 w 1595"/>
                <a:gd name="T89" fmla="*/ 495 h 618"/>
                <a:gd name="T90" fmla="*/ 653 w 1595"/>
                <a:gd name="T91" fmla="*/ 449 h 618"/>
                <a:gd name="T92" fmla="*/ 649 w 1595"/>
                <a:gd name="T93" fmla="*/ 431 h 618"/>
                <a:gd name="T94" fmla="*/ 397 w 1595"/>
                <a:gd name="T95" fmla="*/ 461 h 618"/>
                <a:gd name="T96" fmla="*/ 330 w 1595"/>
                <a:gd name="T97" fmla="*/ 491 h 6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595"/>
                <a:gd name="T148" fmla="*/ 0 h 618"/>
                <a:gd name="T149" fmla="*/ 1595 w 1595"/>
                <a:gd name="T150" fmla="*/ 618 h 6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595" h="618">
                  <a:moveTo>
                    <a:pt x="0" y="552"/>
                  </a:moveTo>
                  <a:lnTo>
                    <a:pt x="3" y="500"/>
                  </a:lnTo>
                  <a:lnTo>
                    <a:pt x="21" y="503"/>
                  </a:lnTo>
                  <a:lnTo>
                    <a:pt x="30" y="500"/>
                  </a:lnTo>
                  <a:lnTo>
                    <a:pt x="44" y="488"/>
                  </a:lnTo>
                  <a:lnTo>
                    <a:pt x="44" y="477"/>
                  </a:lnTo>
                  <a:lnTo>
                    <a:pt x="44" y="464"/>
                  </a:lnTo>
                  <a:lnTo>
                    <a:pt x="47" y="453"/>
                  </a:lnTo>
                  <a:lnTo>
                    <a:pt x="64" y="437"/>
                  </a:lnTo>
                  <a:lnTo>
                    <a:pt x="100" y="425"/>
                  </a:lnTo>
                  <a:lnTo>
                    <a:pt x="143" y="413"/>
                  </a:lnTo>
                  <a:lnTo>
                    <a:pt x="187" y="380"/>
                  </a:lnTo>
                  <a:lnTo>
                    <a:pt x="204" y="374"/>
                  </a:lnTo>
                  <a:lnTo>
                    <a:pt x="230" y="353"/>
                  </a:lnTo>
                  <a:lnTo>
                    <a:pt x="233" y="331"/>
                  </a:lnTo>
                  <a:lnTo>
                    <a:pt x="240" y="331"/>
                  </a:lnTo>
                  <a:lnTo>
                    <a:pt x="250" y="331"/>
                  </a:lnTo>
                  <a:lnTo>
                    <a:pt x="257" y="323"/>
                  </a:lnTo>
                  <a:lnTo>
                    <a:pt x="260" y="316"/>
                  </a:lnTo>
                  <a:lnTo>
                    <a:pt x="276" y="305"/>
                  </a:lnTo>
                  <a:lnTo>
                    <a:pt x="280" y="305"/>
                  </a:lnTo>
                  <a:lnTo>
                    <a:pt x="294" y="313"/>
                  </a:lnTo>
                  <a:lnTo>
                    <a:pt x="307" y="305"/>
                  </a:lnTo>
                  <a:lnTo>
                    <a:pt x="310" y="298"/>
                  </a:lnTo>
                  <a:lnTo>
                    <a:pt x="330" y="283"/>
                  </a:lnTo>
                  <a:lnTo>
                    <a:pt x="346" y="278"/>
                  </a:lnTo>
                  <a:lnTo>
                    <a:pt x="377" y="274"/>
                  </a:lnTo>
                  <a:lnTo>
                    <a:pt x="407" y="229"/>
                  </a:lnTo>
                  <a:lnTo>
                    <a:pt x="434" y="215"/>
                  </a:lnTo>
                  <a:lnTo>
                    <a:pt x="434" y="202"/>
                  </a:lnTo>
                  <a:lnTo>
                    <a:pt x="439" y="190"/>
                  </a:lnTo>
                  <a:lnTo>
                    <a:pt x="434" y="175"/>
                  </a:lnTo>
                  <a:lnTo>
                    <a:pt x="439" y="160"/>
                  </a:lnTo>
                  <a:lnTo>
                    <a:pt x="439" y="157"/>
                  </a:lnTo>
                  <a:lnTo>
                    <a:pt x="489" y="148"/>
                  </a:lnTo>
                  <a:lnTo>
                    <a:pt x="487" y="157"/>
                  </a:lnTo>
                  <a:lnTo>
                    <a:pt x="536" y="151"/>
                  </a:lnTo>
                  <a:lnTo>
                    <a:pt x="556" y="148"/>
                  </a:lnTo>
                  <a:lnTo>
                    <a:pt x="566" y="151"/>
                  </a:lnTo>
                  <a:lnTo>
                    <a:pt x="1043" y="79"/>
                  </a:lnTo>
                  <a:lnTo>
                    <a:pt x="1499" y="0"/>
                  </a:lnTo>
                  <a:lnTo>
                    <a:pt x="1506" y="6"/>
                  </a:lnTo>
                  <a:lnTo>
                    <a:pt x="1509" y="13"/>
                  </a:lnTo>
                  <a:lnTo>
                    <a:pt x="1523" y="21"/>
                  </a:lnTo>
                  <a:lnTo>
                    <a:pt x="1528" y="25"/>
                  </a:lnTo>
                  <a:lnTo>
                    <a:pt x="1539" y="33"/>
                  </a:lnTo>
                  <a:lnTo>
                    <a:pt x="1545" y="39"/>
                  </a:lnTo>
                  <a:lnTo>
                    <a:pt x="1555" y="60"/>
                  </a:lnTo>
                  <a:lnTo>
                    <a:pt x="1552" y="67"/>
                  </a:lnTo>
                  <a:lnTo>
                    <a:pt x="1545" y="67"/>
                  </a:lnTo>
                  <a:lnTo>
                    <a:pt x="1542" y="60"/>
                  </a:lnTo>
                  <a:lnTo>
                    <a:pt x="1528" y="63"/>
                  </a:lnTo>
                  <a:lnTo>
                    <a:pt x="1519" y="63"/>
                  </a:lnTo>
                  <a:lnTo>
                    <a:pt x="1512" y="60"/>
                  </a:lnTo>
                  <a:lnTo>
                    <a:pt x="1506" y="63"/>
                  </a:lnTo>
                  <a:lnTo>
                    <a:pt x="1509" y="70"/>
                  </a:lnTo>
                  <a:lnTo>
                    <a:pt x="1509" y="75"/>
                  </a:lnTo>
                  <a:lnTo>
                    <a:pt x="1466" y="94"/>
                  </a:lnTo>
                  <a:lnTo>
                    <a:pt x="1456" y="103"/>
                  </a:lnTo>
                  <a:lnTo>
                    <a:pt x="1438" y="115"/>
                  </a:lnTo>
                  <a:lnTo>
                    <a:pt x="1412" y="121"/>
                  </a:lnTo>
                  <a:lnTo>
                    <a:pt x="1405" y="136"/>
                  </a:lnTo>
                  <a:lnTo>
                    <a:pt x="1405" y="142"/>
                  </a:lnTo>
                  <a:lnTo>
                    <a:pt x="1412" y="142"/>
                  </a:lnTo>
                  <a:lnTo>
                    <a:pt x="1422" y="139"/>
                  </a:lnTo>
                  <a:lnTo>
                    <a:pt x="1449" y="126"/>
                  </a:lnTo>
                  <a:lnTo>
                    <a:pt x="1479" y="121"/>
                  </a:lnTo>
                  <a:lnTo>
                    <a:pt x="1496" y="112"/>
                  </a:lnTo>
                  <a:lnTo>
                    <a:pt x="1523" y="112"/>
                  </a:lnTo>
                  <a:lnTo>
                    <a:pt x="1525" y="115"/>
                  </a:lnTo>
                  <a:lnTo>
                    <a:pt x="1523" y="130"/>
                  </a:lnTo>
                  <a:lnTo>
                    <a:pt x="1525" y="136"/>
                  </a:lnTo>
                  <a:lnTo>
                    <a:pt x="1532" y="142"/>
                  </a:lnTo>
                  <a:lnTo>
                    <a:pt x="1542" y="139"/>
                  </a:lnTo>
                  <a:lnTo>
                    <a:pt x="1545" y="130"/>
                  </a:lnTo>
                  <a:lnTo>
                    <a:pt x="1562" y="112"/>
                  </a:lnTo>
                  <a:lnTo>
                    <a:pt x="1575" y="112"/>
                  </a:lnTo>
                  <a:lnTo>
                    <a:pt x="1586" y="130"/>
                  </a:lnTo>
                  <a:lnTo>
                    <a:pt x="1589" y="166"/>
                  </a:lnTo>
                  <a:lnTo>
                    <a:pt x="1595" y="175"/>
                  </a:lnTo>
                  <a:lnTo>
                    <a:pt x="1592" y="181"/>
                  </a:lnTo>
                  <a:lnTo>
                    <a:pt x="1569" y="196"/>
                  </a:lnTo>
                  <a:lnTo>
                    <a:pt x="1562" y="208"/>
                  </a:lnTo>
                  <a:lnTo>
                    <a:pt x="1562" y="217"/>
                  </a:lnTo>
                  <a:lnTo>
                    <a:pt x="1542" y="232"/>
                  </a:lnTo>
                  <a:lnTo>
                    <a:pt x="1528" y="236"/>
                  </a:lnTo>
                  <a:lnTo>
                    <a:pt x="1516" y="245"/>
                  </a:lnTo>
                  <a:lnTo>
                    <a:pt x="1486" y="241"/>
                  </a:lnTo>
                  <a:lnTo>
                    <a:pt x="1475" y="238"/>
                  </a:lnTo>
                  <a:lnTo>
                    <a:pt x="1472" y="241"/>
                  </a:lnTo>
                  <a:lnTo>
                    <a:pt x="1470" y="241"/>
                  </a:lnTo>
                  <a:lnTo>
                    <a:pt x="1462" y="229"/>
                  </a:lnTo>
                  <a:lnTo>
                    <a:pt x="1462" y="223"/>
                  </a:lnTo>
                  <a:lnTo>
                    <a:pt x="1459" y="217"/>
                  </a:lnTo>
                  <a:lnTo>
                    <a:pt x="1449" y="217"/>
                  </a:lnTo>
                  <a:lnTo>
                    <a:pt x="1446" y="220"/>
                  </a:lnTo>
                  <a:lnTo>
                    <a:pt x="1449" y="247"/>
                  </a:lnTo>
                  <a:lnTo>
                    <a:pt x="1446" y="253"/>
                  </a:lnTo>
                  <a:lnTo>
                    <a:pt x="1442" y="250"/>
                  </a:lnTo>
                  <a:lnTo>
                    <a:pt x="1449" y="262"/>
                  </a:lnTo>
                  <a:lnTo>
                    <a:pt x="1462" y="262"/>
                  </a:lnTo>
                  <a:lnTo>
                    <a:pt x="1475" y="274"/>
                  </a:lnTo>
                  <a:lnTo>
                    <a:pt x="1466" y="290"/>
                  </a:lnTo>
                  <a:lnTo>
                    <a:pt x="1472" y="295"/>
                  </a:lnTo>
                  <a:lnTo>
                    <a:pt x="1438" y="335"/>
                  </a:lnTo>
                  <a:lnTo>
                    <a:pt x="1426" y="337"/>
                  </a:lnTo>
                  <a:lnTo>
                    <a:pt x="1409" y="335"/>
                  </a:lnTo>
                  <a:lnTo>
                    <a:pt x="1396" y="335"/>
                  </a:lnTo>
                  <a:lnTo>
                    <a:pt x="1392" y="337"/>
                  </a:lnTo>
                  <a:lnTo>
                    <a:pt x="1402" y="347"/>
                  </a:lnTo>
                  <a:lnTo>
                    <a:pt x="1442" y="344"/>
                  </a:lnTo>
                  <a:lnTo>
                    <a:pt x="1466" y="337"/>
                  </a:lnTo>
                  <a:lnTo>
                    <a:pt x="1499" y="323"/>
                  </a:lnTo>
                  <a:lnTo>
                    <a:pt x="1502" y="313"/>
                  </a:lnTo>
                  <a:lnTo>
                    <a:pt x="1512" y="313"/>
                  </a:lnTo>
                  <a:lnTo>
                    <a:pt x="1523" y="326"/>
                  </a:lnTo>
                  <a:lnTo>
                    <a:pt x="1512" y="350"/>
                  </a:lnTo>
                  <a:lnTo>
                    <a:pt x="1483" y="380"/>
                  </a:lnTo>
                  <a:lnTo>
                    <a:pt x="1453" y="387"/>
                  </a:lnTo>
                  <a:lnTo>
                    <a:pt x="1438" y="392"/>
                  </a:lnTo>
                  <a:lnTo>
                    <a:pt x="1402" y="395"/>
                  </a:lnTo>
                  <a:lnTo>
                    <a:pt x="1373" y="440"/>
                  </a:lnTo>
                  <a:lnTo>
                    <a:pt x="1359" y="443"/>
                  </a:lnTo>
                  <a:lnTo>
                    <a:pt x="1359" y="449"/>
                  </a:lnTo>
                  <a:lnTo>
                    <a:pt x="1359" y="453"/>
                  </a:lnTo>
                  <a:lnTo>
                    <a:pt x="1323" y="473"/>
                  </a:lnTo>
                  <a:lnTo>
                    <a:pt x="1302" y="495"/>
                  </a:lnTo>
                  <a:lnTo>
                    <a:pt x="1286" y="537"/>
                  </a:lnTo>
                  <a:lnTo>
                    <a:pt x="1272" y="582"/>
                  </a:lnTo>
                  <a:lnTo>
                    <a:pt x="1265" y="594"/>
                  </a:lnTo>
                  <a:lnTo>
                    <a:pt x="1245" y="600"/>
                  </a:lnTo>
                  <a:lnTo>
                    <a:pt x="1172" y="612"/>
                  </a:lnTo>
                  <a:lnTo>
                    <a:pt x="1166" y="618"/>
                  </a:lnTo>
                  <a:lnTo>
                    <a:pt x="920" y="470"/>
                  </a:lnTo>
                  <a:lnTo>
                    <a:pt x="713" y="495"/>
                  </a:lnTo>
                  <a:lnTo>
                    <a:pt x="710" y="467"/>
                  </a:lnTo>
                  <a:lnTo>
                    <a:pt x="673" y="440"/>
                  </a:lnTo>
                  <a:lnTo>
                    <a:pt x="653" y="449"/>
                  </a:lnTo>
                  <a:lnTo>
                    <a:pt x="646" y="443"/>
                  </a:lnTo>
                  <a:lnTo>
                    <a:pt x="649" y="434"/>
                  </a:lnTo>
                  <a:lnTo>
                    <a:pt x="649" y="431"/>
                  </a:lnTo>
                  <a:lnTo>
                    <a:pt x="407" y="455"/>
                  </a:lnTo>
                  <a:lnTo>
                    <a:pt x="400" y="453"/>
                  </a:lnTo>
                  <a:lnTo>
                    <a:pt x="397" y="461"/>
                  </a:lnTo>
                  <a:lnTo>
                    <a:pt x="346" y="482"/>
                  </a:lnTo>
                  <a:lnTo>
                    <a:pt x="346" y="491"/>
                  </a:lnTo>
                  <a:lnTo>
                    <a:pt x="330" y="491"/>
                  </a:lnTo>
                  <a:lnTo>
                    <a:pt x="273" y="516"/>
                  </a:lnTo>
                  <a:lnTo>
                    <a:pt x="0" y="55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54" name="Freeform 136"/>
            <p:cNvSpPr>
              <a:spLocks noChangeAspect="1"/>
            </p:cNvSpPr>
            <p:nvPr/>
          </p:nvSpPr>
          <p:spPr bwMode="auto">
            <a:xfrm>
              <a:off x="8720" y="5215"/>
              <a:ext cx="926" cy="633"/>
            </a:xfrm>
            <a:custGeom>
              <a:avLst/>
              <a:gdLst>
                <a:gd name="T0" fmla="*/ 548 w 926"/>
                <a:gd name="T1" fmla="*/ 633 h 633"/>
                <a:gd name="T2" fmla="*/ 511 w 926"/>
                <a:gd name="T3" fmla="*/ 624 h 633"/>
                <a:gd name="T4" fmla="*/ 495 w 926"/>
                <a:gd name="T5" fmla="*/ 572 h 633"/>
                <a:gd name="T6" fmla="*/ 445 w 926"/>
                <a:gd name="T7" fmla="*/ 533 h 633"/>
                <a:gd name="T8" fmla="*/ 411 w 926"/>
                <a:gd name="T9" fmla="*/ 473 h 633"/>
                <a:gd name="T10" fmla="*/ 385 w 926"/>
                <a:gd name="T11" fmla="*/ 442 h 633"/>
                <a:gd name="T12" fmla="*/ 332 w 926"/>
                <a:gd name="T13" fmla="*/ 406 h 633"/>
                <a:gd name="T14" fmla="*/ 311 w 926"/>
                <a:gd name="T15" fmla="*/ 381 h 633"/>
                <a:gd name="T16" fmla="*/ 292 w 926"/>
                <a:gd name="T17" fmla="*/ 354 h 633"/>
                <a:gd name="T18" fmla="*/ 202 w 926"/>
                <a:gd name="T19" fmla="*/ 296 h 633"/>
                <a:gd name="T20" fmla="*/ 169 w 926"/>
                <a:gd name="T21" fmla="*/ 272 h 633"/>
                <a:gd name="T22" fmla="*/ 129 w 926"/>
                <a:gd name="T23" fmla="*/ 218 h 633"/>
                <a:gd name="T24" fmla="*/ 103 w 926"/>
                <a:gd name="T25" fmla="*/ 191 h 633"/>
                <a:gd name="T26" fmla="*/ 13 w 926"/>
                <a:gd name="T27" fmla="*/ 160 h 633"/>
                <a:gd name="T28" fmla="*/ 17 w 926"/>
                <a:gd name="T29" fmla="*/ 115 h 633"/>
                <a:gd name="T30" fmla="*/ 39 w 926"/>
                <a:gd name="T31" fmla="*/ 93 h 633"/>
                <a:gd name="T32" fmla="*/ 36 w 926"/>
                <a:gd name="T33" fmla="*/ 85 h 633"/>
                <a:gd name="T34" fmla="*/ 109 w 926"/>
                <a:gd name="T35" fmla="*/ 60 h 633"/>
                <a:gd name="T36" fmla="*/ 160 w 926"/>
                <a:gd name="T37" fmla="*/ 30 h 633"/>
                <a:gd name="T38" fmla="*/ 169 w 926"/>
                <a:gd name="T39" fmla="*/ 25 h 633"/>
                <a:gd name="T40" fmla="*/ 411 w 926"/>
                <a:gd name="T41" fmla="*/ 3 h 633"/>
                <a:gd name="T42" fmla="*/ 415 w 926"/>
                <a:gd name="T43" fmla="*/ 18 h 633"/>
                <a:gd name="T44" fmla="*/ 471 w 926"/>
                <a:gd name="T45" fmla="*/ 36 h 633"/>
                <a:gd name="T46" fmla="*/ 681 w 926"/>
                <a:gd name="T47" fmla="*/ 39 h 633"/>
                <a:gd name="T48" fmla="*/ 916 w 926"/>
                <a:gd name="T49" fmla="*/ 194 h 633"/>
                <a:gd name="T50" fmla="*/ 879 w 926"/>
                <a:gd name="T51" fmla="*/ 227 h 633"/>
                <a:gd name="T52" fmla="*/ 839 w 926"/>
                <a:gd name="T53" fmla="*/ 285 h 633"/>
                <a:gd name="T54" fmla="*/ 833 w 926"/>
                <a:gd name="T55" fmla="*/ 330 h 633"/>
                <a:gd name="T56" fmla="*/ 826 w 926"/>
                <a:gd name="T57" fmla="*/ 357 h 633"/>
                <a:gd name="T58" fmla="*/ 806 w 926"/>
                <a:gd name="T59" fmla="*/ 370 h 633"/>
                <a:gd name="T60" fmla="*/ 783 w 926"/>
                <a:gd name="T61" fmla="*/ 391 h 633"/>
                <a:gd name="T62" fmla="*/ 760 w 926"/>
                <a:gd name="T63" fmla="*/ 423 h 633"/>
                <a:gd name="T64" fmla="*/ 714 w 926"/>
                <a:gd name="T65" fmla="*/ 467 h 633"/>
                <a:gd name="T66" fmla="*/ 677 w 926"/>
                <a:gd name="T67" fmla="*/ 494 h 633"/>
                <a:gd name="T68" fmla="*/ 650 w 926"/>
                <a:gd name="T69" fmla="*/ 515 h 633"/>
                <a:gd name="T70" fmla="*/ 621 w 926"/>
                <a:gd name="T71" fmla="*/ 527 h 633"/>
                <a:gd name="T72" fmla="*/ 617 w 926"/>
                <a:gd name="T73" fmla="*/ 542 h 633"/>
                <a:gd name="T74" fmla="*/ 607 w 926"/>
                <a:gd name="T75" fmla="*/ 561 h 633"/>
                <a:gd name="T76" fmla="*/ 577 w 926"/>
                <a:gd name="T77" fmla="*/ 572 h 633"/>
                <a:gd name="T78" fmla="*/ 574 w 926"/>
                <a:gd name="T79" fmla="*/ 579 h 633"/>
                <a:gd name="T80" fmla="*/ 581 w 926"/>
                <a:gd name="T81" fmla="*/ 587 h 633"/>
                <a:gd name="T82" fmla="*/ 584 w 926"/>
                <a:gd name="T83" fmla="*/ 596 h 633"/>
                <a:gd name="T84" fmla="*/ 561 w 926"/>
                <a:gd name="T85" fmla="*/ 618 h 633"/>
                <a:gd name="T86" fmla="*/ 554 w 926"/>
                <a:gd name="T87" fmla="*/ 633 h 63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926"/>
                <a:gd name="T133" fmla="*/ 0 h 633"/>
                <a:gd name="T134" fmla="*/ 926 w 926"/>
                <a:gd name="T135" fmla="*/ 633 h 63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926" h="633">
                  <a:moveTo>
                    <a:pt x="554" y="633"/>
                  </a:moveTo>
                  <a:lnTo>
                    <a:pt x="548" y="633"/>
                  </a:lnTo>
                  <a:lnTo>
                    <a:pt x="521" y="630"/>
                  </a:lnTo>
                  <a:lnTo>
                    <a:pt x="511" y="624"/>
                  </a:lnTo>
                  <a:lnTo>
                    <a:pt x="508" y="615"/>
                  </a:lnTo>
                  <a:lnTo>
                    <a:pt x="495" y="572"/>
                  </a:lnTo>
                  <a:lnTo>
                    <a:pt x="471" y="545"/>
                  </a:lnTo>
                  <a:lnTo>
                    <a:pt x="445" y="533"/>
                  </a:lnTo>
                  <a:lnTo>
                    <a:pt x="428" y="490"/>
                  </a:lnTo>
                  <a:lnTo>
                    <a:pt x="411" y="473"/>
                  </a:lnTo>
                  <a:lnTo>
                    <a:pt x="402" y="448"/>
                  </a:lnTo>
                  <a:lnTo>
                    <a:pt x="385" y="442"/>
                  </a:lnTo>
                  <a:lnTo>
                    <a:pt x="355" y="430"/>
                  </a:lnTo>
                  <a:lnTo>
                    <a:pt x="332" y="406"/>
                  </a:lnTo>
                  <a:lnTo>
                    <a:pt x="311" y="394"/>
                  </a:lnTo>
                  <a:lnTo>
                    <a:pt x="311" y="381"/>
                  </a:lnTo>
                  <a:lnTo>
                    <a:pt x="302" y="363"/>
                  </a:lnTo>
                  <a:lnTo>
                    <a:pt x="292" y="354"/>
                  </a:lnTo>
                  <a:lnTo>
                    <a:pt x="262" y="345"/>
                  </a:lnTo>
                  <a:lnTo>
                    <a:pt x="202" y="296"/>
                  </a:lnTo>
                  <a:lnTo>
                    <a:pt x="176" y="287"/>
                  </a:lnTo>
                  <a:lnTo>
                    <a:pt x="169" y="272"/>
                  </a:lnTo>
                  <a:lnTo>
                    <a:pt x="146" y="251"/>
                  </a:lnTo>
                  <a:lnTo>
                    <a:pt x="129" y="218"/>
                  </a:lnTo>
                  <a:lnTo>
                    <a:pt x="109" y="200"/>
                  </a:lnTo>
                  <a:lnTo>
                    <a:pt x="103" y="191"/>
                  </a:lnTo>
                  <a:lnTo>
                    <a:pt x="66" y="184"/>
                  </a:lnTo>
                  <a:lnTo>
                    <a:pt x="13" y="160"/>
                  </a:lnTo>
                  <a:lnTo>
                    <a:pt x="0" y="149"/>
                  </a:lnTo>
                  <a:lnTo>
                    <a:pt x="17" y="115"/>
                  </a:lnTo>
                  <a:lnTo>
                    <a:pt x="29" y="106"/>
                  </a:lnTo>
                  <a:lnTo>
                    <a:pt x="39" y="93"/>
                  </a:lnTo>
                  <a:lnTo>
                    <a:pt x="39" y="88"/>
                  </a:lnTo>
                  <a:lnTo>
                    <a:pt x="36" y="85"/>
                  </a:lnTo>
                  <a:lnTo>
                    <a:pt x="93" y="60"/>
                  </a:lnTo>
                  <a:lnTo>
                    <a:pt x="109" y="60"/>
                  </a:lnTo>
                  <a:lnTo>
                    <a:pt x="109" y="51"/>
                  </a:lnTo>
                  <a:lnTo>
                    <a:pt x="160" y="30"/>
                  </a:lnTo>
                  <a:lnTo>
                    <a:pt x="162" y="21"/>
                  </a:lnTo>
                  <a:lnTo>
                    <a:pt x="169" y="25"/>
                  </a:lnTo>
                  <a:lnTo>
                    <a:pt x="411" y="0"/>
                  </a:lnTo>
                  <a:lnTo>
                    <a:pt x="411" y="3"/>
                  </a:lnTo>
                  <a:lnTo>
                    <a:pt x="408" y="11"/>
                  </a:lnTo>
                  <a:lnTo>
                    <a:pt x="415" y="18"/>
                  </a:lnTo>
                  <a:lnTo>
                    <a:pt x="435" y="9"/>
                  </a:lnTo>
                  <a:lnTo>
                    <a:pt x="471" y="36"/>
                  </a:lnTo>
                  <a:lnTo>
                    <a:pt x="475" y="63"/>
                  </a:lnTo>
                  <a:lnTo>
                    <a:pt x="681" y="39"/>
                  </a:lnTo>
                  <a:lnTo>
                    <a:pt x="926" y="187"/>
                  </a:lnTo>
                  <a:lnTo>
                    <a:pt x="916" y="194"/>
                  </a:lnTo>
                  <a:lnTo>
                    <a:pt x="897" y="205"/>
                  </a:lnTo>
                  <a:lnTo>
                    <a:pt x="879" y="227"/>
                  </a:lnTo>
                  <a:lnTo>
                    <a:pt x="850" y="269"/>
                  </a:lnTo>
                  <a:lnTo>
                    <a:pt x="839" y="285"/>
                  </a:lnTo>
                  <a:lnTo>
                    <a:pt x="830" y="309"/>
                  </a:lnTo>
                  <a:lnTo>
                    <a:pt x="833" y="330"/>
                  </a:lnTo>
                  <a:lnTo>
                    <a:pt x="833" y="352"/>
                  </a:lnTo>
                  <a:lnTo>
                    <a:pt x="826" y="357"/>
                  </a:lnTo>
                  <a:lnTo>
                    <a:pt x="819" y="367"/>
                  </a:lnTo>
                  <a:lnTo>
                    <a:pt x="806" y="370"/>
                  </a:lnTo>
                  <a:lnTo>
                    <a:pt x="796" y="378"/>
                  </a:lnTo>
                  <a:lnTo>
                    <a:pt x="783" y="391"/>
                  </a:lnTo>
                  <a:lnTo>
                    <a:pt x="770" y="409"/>
                  </a:lnTo>
                  <a:lnTo>
                    <a:pt x="760" y="423"/>
                  </a:lnTo>
                  <a:lnTo>
                    <a:pt x="730" y="442"/>
                  </a:lnTo>
                  <a:lnTo>
                    <a:pt x="714" y="467"/>
                  </a:lnTo>
                  <a:lnTo>
                    <a:pt x="697" y="482"/>
                  </a:lnTo>
                  <a:lnTo>
                    <a:pt x="677" y="494"/>
                  </a:lnTo>
                  <a:lnTo>
                    <a:pt x="664" y="505"/>
                  </a:lnTo>
                  <a:lnTo>
                    <a:pt x="650" y="515"/>
                  </a:lnTo>
                  <a:lnTo>
                    <a:pt x="634" y="524"/>
                  </a:lnTo>
                  <a:lnTo>
                    <a:pt x="621" y="527"/>
                  </a:lnTo>
                  <a:lnTo>
                    <a:pt x="617" y="536"/>
                  </a:lnTo>
                  <a:lnTo>
                    <a:pt x="617" y="542"/>
                  </a:lnTo>
                  <a:lnTo>
                    <a:pt x="614" y="545"/>
                  </a:lnTo>
                  <a:lnTo>
                    <a:pt x="607" y="561"/>
                  </a:lnTo>
                  <a:lnTo>
                    <a:pt x="591" y="572"/>
                  </a:lnTo>
                  <a:lnTo>
                    <a:pt x="577" y="572"/>
                  </a:lnTo>
                  <a:lnTo>
                    <a:pt x="574" y="575"/>
                  </a:lnTo>
                  <a:lnTo>
                    <a:pt x="574" y="579"/>
                  </a:lnTo>
                  <a:lnTo>
                    <a:pt x="577" y="585"/>
                  </a:lnTo>
                  <a:lnTo>
                    <a:pt x="581" y="587"/>
                  </a:lnTo>
                  <a:lnTo>
                    <a:pt x="587" y="587"/>
                  </a:lnTo>
                  <a:lnTo>
                    <a:pt x="584" y="596"/>
                  </a:lnTo>
                  <a:lnTo>
                    <a:pt x="577" y="603"/>
                  </a:lnTo>
                  <a:lnTo>
                    <a:pt x="561" y="618"/>
                  </a:lnTo>
                  <a:lnTo>
                    <a:pt x="554" y="627"/>
                  </a:lnTo>
                  <a:lnTo>
                    <a:pt x="554" y="63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55" name="Freeform 137"/>
            <p:cNvSpPr>
              <a:spLocks noChangeAspect="1"/>
            </p:cNvSpPr>
            <p:nvPr/>
          </p:nvSpPr>
          <p:spPr bwMode="auto">
            <a:xfrm>
              <a:off x="8720" y="5215"/>
              <a:ext cx="926" cy="633"/>
            </a:xfrm>
            <a:custGeom>
              <a:avLst/>
              <a:gdLst>
                <a:gd name="T0" fmla="*/ 547 w 926"/>
                <a:gd name="T1" fmla="*/ 633 h 633"/>
                <a:gd name="T2" fmla="*/ 511 w 926"/>
                <a:gd name="T3" fmla="*/ 624 h 633"/>
                <a:gd name="T4" fmla="*/ 495 w 926"/>
                <a:gd name="T5" fmla="*/ 572 h 633"/>
                <a:gd name="T6" fmla="*/ 445 w 926"/>
                <a:gd name="T7" fmla="*/ 533 h 633"/>
                <a:gd name="T8" fmla="*/ 411 w 926"/>
                <a:gd name="T9" fmla="*/ 473 h 633"/>
                <a:gd name="T10" fmla="*/ 385 w 926"/>
                <a:gd name="T11" fmla="*/ 442 h 633"/>
                <a:gd name="T12" fmla="*/ 332 w 926"/>
                <a:gd name="T13" fmla="*/ 407 h 633"/>
                <a:gd name="T14" fmla="*/ 312 w 926"/>
                <a:gd name="T15" fmla="*/ 382 h 633"/>
                <a:gd name="T16" fmla="*/ 292 w 926"/>
                <a:gd name="T17" fmla="*/ 355 h 633"/>
                <a:gd name="T18" fmla="*/ 202 w 926"/>
                <a:gd name="T19" fmla="*/ 296 h 633"/>
                <a:gd name="T20" fmla="*/ 169 w 926"/>
                <a:gd name="T21" fmla="*/ 272 h 633"/>
                <a:gd name="T22" fmla="*/ 129 w 926"/>
                <a:gd name="T23" fmla="*/ 218 h 633"/>
                <a:gd name="T24" fmla="*/ 103 w 926"/>
                <a:gd name="T25" fmla="*/ 191 h 633"/>
                <a:gd name="T26" fmla="*/ 13 w 926"/>
                <a:gd name="T27" fmla="*/ 160 h 633"/>
                <a:gd name="T28" fmla="*/ 17 w 926"/>
                <a:gd name="T29" fmla="*/ 115 h 633"/>
                <a:gd name="T30" fmla="*/ 40 w 926"/>
                <a:gd name="T31" fmla="*/ 94 h 633"/>
                <a:gd name="T32" fmla="*/ 36 w 926"/>
                <a:gd name="T33" fmla="*/ 85 h 633"/>
                <a:gd name="T34" fmla="*/ 109 w 926"/>
                <a:gd name="T35" fmla="*/ 60 h 633"/>
                <a:gd name="T36" fmla="*/ 160 w 926"/>
                <a:gd name="T37" fmla="*/ 31 h 633"/>
                <a:gd name="T38" fmla="*/ 169 w 926"/>
                <a:gd name="T39" fmla="*/ 25 h 633"/>
                <a:gd name="T40" fmla="*/ 411 w 926"/>
                <a:gd name="T41" fmla="*/ 3 h 633"/>
                <a:gd name="T42" fmla="*/ 415 w 926"/>
                <a:gd name="T43" fmla="*/ 18 h 633"/>
                <a:gd name="T44" fmla="*/ 472 w 926"/>
                <a:gd name="T45" fmla="*/ 36 h 633"/>
                <a:gd name="T46" fmla="*/ 681 w 926"/>
                <a:gd name="T47" fmla="*/ 39 h 633"/>
                <a:gd name="T48" fmla="*/ 916 w 926"/>
                <a:gd name="T49" fmla="*/ 194 h 633"/>
                <a:gd name="T50" fmla="*/ 879 w 926"/>
                <a:gd name="T51" fmla="*/ 227 h 633"/>
                <a:gd name="T52" fmla="*/ 839 w 926"/>
                <a:gd name="T53" fmla="*/ 285 h 633"/>
                <a:gd name="T54" fmla="*/ 832 w 926"/>
                <a:gd name="T55" fmla="*/ 330 h 633"/>
                <a:gd name="T56" fmla="*/ 827 w 926"/>
                <a:gd name="T57" fmla="*/ 357 h 633"/>
                <a:gd name="T58" fmla="*/ 807 w 926"/>
                <a:gd name="T59" fmla="*/ 370 h 633"/>
                <a:gd name="T60" fmla="*/ 783 w 926"/>
                <a:gd name="T61" fmla="*/ 391 h 633"/>
                <a:gd name="T62" fmla="*/ 759 w 926"/>
                <a:gd name="T63" fmla="*/ 424 h 633"/>
                <a:gd name="T64" fmla="*/ 713 w 926"/>
                <a:gd name="T65" fmla="*/ 466 h 633"/>
                <a:gd name="T66" fmla="*/ 676 w 926"/>
                <a:gd name="T67" fmla="*/ 494 h 633"/>
                <a:gd name="T68" fmla="*/ 650 w 926"/>
                <a:gd name="T69" fmla="*/ 515 h 633"/>
                <a:gd name="T70" fmla="*/ 620 w 926"/>
                <a:gd name="T71" fmla="*/ 527 h 633"/>
                <a:gd name="T72" fmla="*/ 617 w 926"/>
                <a:gd name="T73" fmla="*/ 542 h 633"/>
                <a:gd name="T74" fmla="*/ 607 w 926"/>
                <a:gd name="T75" fmla="*/ 560 h 633"/>
                <a:gd name="T76" fmla="*/ 578 w 926"/>
                <a:gd name="T77" fmla="*/ 572 h 633"/>
                <a:gd name="T78" fmla="*/ 574 w 926"/>
                <a:gd name="T79" fmla="*/ 579 h 633"/>
                <a:gd name="T80" fmla="*/ 581 w 926"/>
                <a:gd name="T81" fmla="*/ 587 h 633"/>
                <a:gd name="T82" fmla="*/ 583 w 926"/>
                <a:gd name="T83" fmla="*/ 597 h 633"/>
                <a:gd name="T84" fmla="*/ 561 w 926"/>
                <a:gd name="T85" fmla="*/ 617 h 633"/>
                <a:gd name="T86" fmla="*/ 554 w 926"/>
                <a:gd name="T87" fmla="*/ 633 h 63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926"/>
                <a:gd name="T133" fmla="*/ 0 h 633"/>
                <a:gd name="T134" fmla="*/ 926 w 926"/>
                <a:gd name="T135" fmla="*/ 633 h 63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926" h="633">
                  <a:moveTo>
                    <a:pt x="554" y="633"/>
                  </a:moveTo>
                  <a:lnTo>
                    <a:pt x="547" y="633"/>
                  </a:lnTo>
                  <a:lnTo>
                    <a:pt x="521" y="630"/>
                  </a:lnTo>
                  <a:lnTo>
                    <a:pt x="511" y="624"/>
                  </a:lnTo>
                  <a:lnTo>
                    <a:pt x="508" y="615"/>
                  </a:lnTo>
                  <a:lnTo>
                    <a:pt x="495" y="572"/>
                  </a:lnTo>
                  <a:lnTo>
                    <a:pt x="472" y="545"/>
                  </a:lnTo>
                  <a:lnTo>
                    <a:pt x="445" y="533"/>
                  </a:lnTo>
                  <a:lnTo>
                    <a:pt x="428" y="490"/>
                  </a:lnTo>
                  <a:lnTo>
                    <a:pt x="411" y="473"/>
                  </a:lnTo>
                  <a:lnTo>
                    <a:pt x="402" y="449"/>
                  </a:lnTo>
                  <a:lnTo>
                    <a:pt x="385" y="442"/>
                  </a:lnTo>
                  <a:lnTo>
                    <a:pt x="355" y="430"/>
                  </a:lnTo>
                  <a:lnTo>
                    <a:pt x="332" y="407"/>
                  </a:lnTo>
                  <a:lnTo>
                    <a:pt x="312" y="393"/>
                  </a:lnTo>
                  <a:lnTo>
                    <a:pt x="312" y="382"/>
                  </a:lnTo>
                  <a:lnTo>
                    <a:pt x="302" y="364"/>
                  </a:lnTo>
                  <a:lnTo>
                    <a:pt x="292" y="355"/>
                  </a:lnTo>
                  <a:lnTo>
                    <a:pt x="262" y="345"/>
                  </a:lnTo>
                  <a:lnTo>
                    <a:pt x="202" y="296"/>
                  </a:lnTo>
                  <a:lnTo>
                    <a:pt x="176" y="288"/>
                  </a:lnTo>
                  <a:lnTo>
                    <a:pt x="169" y="272"/>
                  </a:lnTo>
                  <a:lnTo>
                    <a:pt x="146" y="251"/>
                  </a:lnTo>
                  <a:lnTo>
                    <a:pt x="129" y="218"/>
                  </a:lnTo>
                  <a:lnTo>
                    <a:pt x="109" y="200"/>
                  </a:lnTo>
                  <a:lnTo>
                    <a:pt x="103" y="191"/>
                  </a:lnTo>
                  <a:lnTo>
                    <a:pt x="67" y="184"/>
                  </a:lnTo>
                  <a:lnTo>
                    <a:pt x="13" y="160"/>
                  </a:lnTo>
                  <a:lnTo>
                    <a:pt x="0" y="149"/>
                  </a:lnTo>
                  <a:lnTo>
                    <a:pt x="17" y="115"/>
                  </a:lnTo>
                  <a:lnTo>
                    <a:pt x="30" y="107"/>
                  </a:lnTo>
                  <a:lnTo>
                    <a:pt x="40" y="94"/>
                  </a:lnTo>
                  <a:lnTo>
                    <a:pt x="40" y="88"/>
                  </a:lnTo>
                  <a:lnTo>
                    <a:pt x="36" y="85"/>
                  </a:lnTo>
                  <a:lnTo>
                    <a:pt x="93" y="60"/>
                  </a:lnTo>
                  <a:lnTo>
                    <a:pt x="109" y="60"/>
                  </a:lnTo>
                  <a:lnTo>
                    <a:pt x="109" y="52"/>
                  </a:lnTo>
                  <a:lnTo>
                    <a:pt x="160" y="31"/>
                  </a:lnTo>
                  <a:lnTo>
                    <a:pt x="162" y="22"/>
                  </a:lnTo>
                  <a:lnTo>
                    <a:pt x="169" y="25"/>
                  </a:lnTo>
                  <a:lnTo>
                    <a:pt x="411" y="0"/>
                  </a:lnTo>
                  <a:lnTo>
                    <a:pt x="411" y="3"/>
                  </a:lnTo>
                  <a:lnTo>
                    <a:pt x="408" y="12"/>
                  </a:lnTo>
                  <a:lnTo>
                    <a:pt x="415" y="18"/>
                  </a:lnTo>
                  <a:lnTo>
                    <a:pt x="435" y="9"/>
                  </a:lnTo>
                  <a:lnTo>
                    <a:pt x="472" y="36"/>
                  </a:lnTo>
                  <a:lnTo>
                    <a:pt x="474" y="64"/>
                  </a:lnTo>
                  <a:lnTo>
                    <a:pt x="681" y="39"/>
                  </a:lnTo>
                  <a:lnTo>
                    <a:pt x="926" y="188"/>
                  </a:lnTo>
                  <a:lnTo>
                    <a:pt x="916" y="194"/>
                  </a:lnTo>
                  <a:lnTo>
                    <a:pt x="896" y="206"/>
                  </a:lnTo>
                  <a:lnTo>
                    <a:pt x="879" y="227"/>
                  </a:lnTo>
                  <a:lnTo>
                    <a:pt x="849" y="269"/>
                  </a:lnTo>
                  <a:lnTo>
                    <a:pt x="839" y="285"/>
                  </a:lnTo>
                  <a:lnTo>
                    <a:pt x="830" y="309"/>
                  </a:lnTo>
                  <a:lnTo>
                    <a:pt x="832" y="330"/>
                  </a:lnTo>
                  <a:lnTo>
                    <a:pt x="832" y="351"/>
                  </a:lnTo>
                  <a:lnTo>
                    <a:pt x="827" y="357"/>
                  </a:lnTo>
                  <a:lnTo>
                    <a:pt x="819" y="366"/>
                  </a:lnTo>
                  <a:lnTo>
                    <a:pt x="807" y="370"/>
                  </a:lnTo>
                  <a:lnTo>
                    <a:pt x="796" y="378"/>
                  </a:lnTo>
                  <a:lnTo>
                    <a:pt x="783" y="391"/>
                  </a:lnTo>
                  <a:lnTo>
                    <a:pt x="770" y="408"/>
                  </a:lnTo>
                  <a:lnTo>
                    <a:pt x="759" y="424"/>
                  </a:lnTo>
                  <a:lnTo>
                    <a:pt x="730" y="442"/>
                  </a:lnTo>
                  <a:lnTo>
                    <a:pt x="713" y="466"/>
                  </a:lnTo>
                  <a:lnTo>
                    <a:pt x="697" y="482"/>
                  </a:lnTo>
                  <a:lnTo>
                    <a:pt x="676" y="494"/>
                  </a:lnTo>
                  <a:lnTo>
                    <a:pt x="664" y="505"/>
                  </a:lnTo>
                  <a:lnTo>
                    <a:pt x="650" y="515"/>
                  </a:lnTo>
                  <a:lnTo>
                    <a:pt x="634" y="524"/>
                  </a:lnTo>
                  <a:lnTo>
                    <a:pt x="620" y="527"/>
                  </a:lnTo>
                  <a:lnTo>
                    <a:pt x="617" y="536"/>
                  </a:lnTo>
                  <a:lnTo>
                    <a:pt x="617" y="542"/>
                  </a:lnTo>
                  <a:lnTo>
                    <a:pt x="614" y="545"/>
                  </a:lnTo>
                  <a:lnTo>
                    <a:pt x="607" y="560"/>
                  </a:lnTo>
                  <a:lnTo>
                    <a:pt x="591" y="572"/>
                  </a:lnTo>
                  <a:lnTo>
                    <a:pt x="578" y="572"/>
                  </a:lnTo>
                  <a:lnTo>
                    <a:pt x="574" y="575"/>
                  </a:lnTo>
                  <a:lnTo>
                    <a:pt x="574" y="579"/>
                  </a:lnTo>
                  <a:lnTo>
                    <a:pt x="578" y="584"/>
                  </a:lnTo>
                  <a:lnTo>
                    <a:pt x="581" y="587"/>
                  </a:lnTo>
                  <a:lnTo>
                    <a:pt x="587" y="587"/>
                  </a:lnTo>
                  <a:lnTo>
                    <a:pt x="583" y="597"/>
                  </a:lnTo>
                  <a:lnTo>
                    <a:pt x="578" y="602"/>
                  </a:lnTo>
                  <a:lnTo>
                    <a:pt x="561" y="617"/>
                  </a:lnTo>
                  <a:lnTo>
                    <a:pt x="554" y="627"/>
                  </a:lnTo>
                  <a:lnTo>
                    <a:pt x="554" y="63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56" name="Freeform 138"/>
            <p:cNvSpPr>
              <a:spLocks noChangeAspect="1"/>
            </p:cNvSpPr>
            <p:nvPr/>
          </p:nvSpPr>
          <p:spPr bwMode="auto">
            <a:xfrm>
              <a:off x="8720" y="5215"/>
              <a:ext cx="926" cy="633"/>
            </a:xfrm>
            <a:custGeom>
              <a:avLst/>
              <a:gdLst>
                <a:gd name="T0" fmla="*/ 547 w 926"/>
                <a:gd name="T1" fmla="*/ 633 h 633"/>
                <a:gd name="T2" fmla="*/ 511 w 926"/>
                <a:gd name="T3" fmla="*/ 624 h 633"/>
                <a:gd name="T4" fmla="*/ 495 w 926"/>
                <a:gd name="T5" fmla="*/ 572 h 633"/>
                <a:gd name="T6" fmla="*/ 445 w 926"/>
                <a:gd name="T7" fmla="*/ 533 h 633"/>
                <a:gd name="T8" fmla="*/ 411 w 926"/>
                <a:gd name="T9" fmla="*/ 473 h 633"/>
                <a:gd name="T10" fmla="*/ 385 w 926"/>
                <a:gd name="T11" fmla="*/ 442 h 633"/>
                <a:gd name="T12" fmla="*/ 332 w 926"/>
                <a:gd name="T13" fmla="*/ 407 h 633"/>
                <a:gd name="T14" fmla="*/ 312 w 926"/>
                <a:gd name="T15" fmla="*/ 382 h 633"/>
                <a:gd name="T16" fmla="*/ 292 w 926"/>
                <a:gd name="T17" fmla="*/ 355 h 633"/>
                <a:gd name="T18" fmla="*/ 202 w 926"/>
                <a:gd name="T19" fmla="*/ 296 h 633"/>
                <a:gd name="T20" fmla="*/ 169 w 926"/>
                <a:gd name="T21" fmla="*/ 272 h 633"/>
                <a:gd name="T22" fmla="*/ 129 w 926"/>
                <a:gd name="T23" fmla="*/ 218 h 633"/>
                <a:gd name="T24" fmla="*/ 103 w 926"/>
                <a:gd name="T25" fmla="*/ 191 h 633"/>
                <a:gd name="T26" fmla="*/ 13 w 926"/>
                <a:gd name="T27" fmla="*/ 160 h 633"/>
                <a:gd name="T28" fmla="*/ 17 w 926"/>
                <a:gd name="T29" fmla="*/ 115 h 633"/>
                <a:gd name="T30" fmla="*/ 40 w 926"/>
                <a:gd name="T31" fmla="*/ 94 h 633"/>
                <a:gd name="T32" fmla="*/ 36 w 926"/>
                <a:gd name="T33" fmla="*/ 85 h 633"/>
                <a:gd name="T34" fmla="*/ 109 w 926"/>
                <a:gd name="T35" fmla="*/ 60 h 633"/>
                <a:gd name="T36" fmla="*/ 160 w 926"/>
                <a:gd name="T37" fmla="*/ 31 h 633"/>
                <a:gd name="T38" fmla="*/ 169 w 926"/>
                <a:gd name="T39" fmla="*/ 25 h 633"/>
                <a:gd name="T40" fmla="*/ 411 w 926"/>
                <a:gd name="T41" fmla="*/ 3 h 633"/>
                <a:gd name="T42" fmla="*/ 415 w 926"/>
                <a:gd name="T43" fmla="*/ 18 h 633"/>
                <a:gd name="T44" fmla="*/ 472 w 926"/>
                <a:gd name="T45" fmla="*/ 36 h 633"/>
                <a:gd name="T46" fmla="*/ 681 w 926"/>
                <a:gd name="T47" fmla="*/ 39 h 633"/>
                <a:gd name="T48" fmla="*/ 916 w 926"/>
                <a:gd name="T49" fmla="*/ 194 h 633"/>
                <a:gd name="T50" fmla="*/ 879 w 926"/>
                <a:gd name="T51" fmla="*/ 227 h 633"/>
                <a:gd name="T52" fmla="*/ 839 w 926"/>
                <a:gd name="T53" fmla="*/ 285 h 633"/>
                <a:gd name="T54" fmla="*/ 832 w 926"/>
                <a:gd name="T55" fmla="*/ 330 h 633"/>
                <a:gd name="T56" fmla="*/ 827 w 926"/>
                <a:gd name="T57" fmla="*/ 357 h 633"/>
                <a:gd name="T58" fmla="*/ 807 w 926"/>
                <a:gd name="T59" fmla="*/ 370 h 633"/>
                <a:gd name="T60" fmla="*/ 783 w 926"/>
                <a:gd name="T61" fmla="*/ 391 h 633"/>
                <a:gd name="T62" fmla="*/ 759 w 926"/>
                <a:gd name="T63" fmla="*/ 424 h 633"/>
                <a:gd name="T64" fmla="*/ 713 w 926"/>
                <a:gd name="T65" fmla="*/ 466 h 633"/>
                <a:gd name="T66" fmla="*/ 676 w 926"/>
                <a:gd name="T67" fmla="*/ 494 h 633"/>
                <a:gd name="T68" fmla="*/ 650 w 926"/>
                <a:gd name="T69" fmla="*/ 515 h 633"/>
                <a:gd name="T70" fmla="*/ 620 w 926"/>
                <a:gd name="T71" fmla="*/ 527 h 633"/>
                <a:gd name="T72" fmla="*/ 617 w 926"/>
                <a:gd name="T73" fmla="*/ 542 h 633"/>
                <a:gd name="T74" fmla="*/ 607 w 926"/>
                <a:gd name="T75" fmla="*/ 560 h 633"/>
                <a:gd name="T76" fmla="*/ 578 w 926"/>
                <a:gd name="T77" fmla="*/ 572 h 633"/>
                <a:gd name="T78" fmla="*/ 574 w 926"/>
                <a:gd name="T79" fmla="*/ 579 h 633"/>
                <a:gd name="T80" fmla="*/ 581 w 926"/>
                <a:gd name="T81" fmla="*/ 587 h 633"/>
                <a:gd name="T82" fmla="*/ 583 w 926"/>
                <a:gd name="T83" fmla="*/ 597 h 633"/>
                <a:gd name="T84" fmla="*/ 561 w 926"/>
                <a:gd name="T85" fmla="*/ 617 h 633"/>
                <a:gd name="T86" fmla="*/ 554 w 926"/>
                <a:gd name="T87" fmla="*/ 633 h 63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926"/>
                <a:gd name="T133" fmla="*/ 0 h 633"/>
                <a:gd name="T134" fmla="*/ 926 w 926"/>
                <a:gd name="T135" fmla="*/ 633 h 63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926" h="633">
                  <a:moveTo>
                    <a:pt x="554" y="633"/>
                  </a:moveTo>
                  <a:lnTo>
                    <a:pt x="547" y="633"/>
                  </a:lnTo>
                  <a:lnTo>
                    <a:pt x="521" y="630"/>
                  </a:lnTo>
                  <a:lnTo>
                    <a:pt x="511" y="624"/>
                  </a:lnTo>
                  <a:lnTo>
                    <a:pt x="508" y="615"/>
                  </a:lnTo>
                  <a:lnTo>
                    <a:pt x="495" y="572"/>
                  </a:lnTo>
                  <a:lnTo>
                    <a:pt x="472" y="545"/>
                  </a:lnTo>
                  <a:lnTo>
                    <a:pt x="445" y="533"/>
                  </a:lnTo>
                  <a:lnTo>
                    <a:pt x="428" y="490"/>
                  </a:lnTo>
                  <a:lnTo>
                    <a:pt x="411" y="473"/>
                  </a:lnTo>
                  <a:lnTo>
                    <a:pt x="402" y="449"/>
                  </a:lnTo>
                  <a:lnTo>
                    <a:pt x="385" y="442"/>
                  </a:lnTo>
                  <a:lnTo>
                    <a:pt x="355" y="430"/>
                  </a:lnTo>
                  <a:lnTo>
                    <a:pt x="332" y="407"/>
                  </a:lnTo>
                  <a:lnTo>
                    <a:pt x="312" y="393"/>
                  </a:lnTo>
                  <a:lnTo>
                    <a:pt x="312" y="382"/>
                  </a:lnTo>
                  <a:lnTo>
                    <a:pt x="302" y="364"/>
                  </a:lnTo>
                  <a:lnTo>
                    <a:pt x="292" y="355"/>
                  </a:lnTo>
                  <a:lnTo>
                    <a:pt x="262" y="345"/>
                  </a:lnTo>
                  <a:lnTo>
                    <a:pt x="202" y="296"/>
                  </a:lnTo>
                  <a:lnTo>
                    <a:pt x="176" y="288"/>
                  </a:lnTo>
                  <a:lnTo>
                    <a:pt x="169" y="272"/>
                  </a:lnTo>
                  <a:lnTo>
                    <a:pt x="146" y="251"/>
                  </a:lnTo>
                  <a:lnTo>
                    <a:pt x="129" y="218"/>
                  </a:lnTo>
                  <a:lnTo>
                    <a:pt x="109" y="200"/>
                  </a:lnTo>
                  <a:lnTo>
                    <a:pt x="103" y="191"/>
                  </a:lnTo>
                  <a:lnTo>
                    <a:pt x="67" y="184"/>
                  </a:lnTo>
                  <a:lnTo>
                    <a:pt x="13" y="160"/>
                  </a:lnTo>
                  <a:lnTo>
                    <a:pt x="0" y="149"/>
                  </a:lnTo>
                  <a:lnTo>
                    <a:pt x="17" y="115"/>
                  </a:lnTo>
                  <a:lnTo>
                    <a:pt x="30" y="107"/>
                  </a:lnTo>
                  <a:lnTo>
                    <a:pt x="40" y="94"/>
                  </a:lnTo>
                  <a:lnTo>
                    <a:pt x="40" y="88"/>
                  </a:lnTo>
                  <a:lnTo>
                    <a:pt x="36" y="85"/>
                  </a:lnTo>
                  <a:lnTo>
                    <a:pt x="93" y="60"/>
                  </a:lnTo>
                  <a:lnTo>
                    <a:pt x="109" y="60"/>
                  </a:lnTo>
                  <a:lnTo>
                    <a:pt x="109" y="52"/>
                  </a:lnTo>
                  <a:lnTo>
                    <a:pt x="160" y="31"/>
                  </a:lnTo>
                  <a:lnTo>
                    <a:pt x="162" y="22"/>
                  </a:lnTo>
                  <a:lnTo>
                    <a:pt x="169" y="25"/>
                  </a:lnTo>
                  <a:lnTo>
                    <a:pt x="411" y="0"/>
                  </a:lnTo>
                  <a:lnTo>
                    <a:pt x="411" y="3"/>
                  </a:lnTo>
                  <a:lnTo>
                    <a:pt x="408" y="12"/>
                  </a:lnTo>
                  <a:lnTo>
                    <a:pt x="415" y="18"/>
                  </a:lnTo>
                  <a:lnTo>
                    <a:pt x="435" y="9"/>
                  </a:lnTo>
                  <a:lnTo>
                    <a:pt x="472" y="36"/>
                  </a:lnTo>
                  <a:lnTo>
                    <a:pt x="474" y="64"/>
                  </a:lnTo>
                  <a:lnTo>
                    <a:pt x="681" y="39"/>
                  </a:lnTo>
                  <a:lnTo>
                    <a:pt x="926" y="188"/>
                  </a:lnTo>
                  <a:lnTo>
                    <a:pt x="916" y="194"/>
                  </a:lnTo>
                  <a:lnTo>
                    <a:pt x="896" y="206"/>
                  </a:lnTo>
                  <a:lnTo>
                    <a:pt x="879" y="227"/>
                  </a:lnTo>
                  <a:lnTo>
                    <a:pt x="849" y="269"/>
                  </a:lnTo>
                  <a:lnTo>
                    <a:pt x="839" y="285"/>
                  </a:lnTo>
                  <a:lnTo>
                    <a:pt x="830" y="309"/>
                  </a:lnTo>
                  <a:lnTo>
                    <a:pt x="832" y="330"/>
                  </a:lnTo>
                  <a:lnTo>
                    <a:pt x="832" y="351"/>
                  </a:lnTo>
                  <a:lnTo>
                    <a:pt x="827" y="357"/>
                  </a:lnTo>
                  <a:lnTo>
                    <a:pt x="819" y="366"/>
                  </a:lnTo>
                  <a:lnTo>
                    <a:pt x="807" y="370"/>
                  </a:lnTo>
                  <a:lnTo>
                    <a:pt x="796" y="378"/>
                  </a:lnTo>
                  <a:lnTo>
                    <a:pt x="783" y="391"/>
                  </a:lnTo>
                  <a:lnTo>
                    <a:pt x="770" y="408"/>
                  </a:lnTo>
                  <a:lnTo>
                    <a:pt x="759" y="424"/>
                  </a:lnTo>
                  <a:lnTo>
                    <a:pt x="730" y="442"/>
                  </a:lnTo>
                  <a:lnTo>
                    <a:pt x="713" y="466"/>
                  </a:lnTo>
                  <a:lnTo>
                    <a:pt x="697" y="482"/>
                  </a:lnTo>
                  <a:lnTo>
                    <a:pt x="676" y="494"/>
                  </a:lnTo>
                  <a:lnTo>
                    <a:pt x="664" y="505"/>
                  </a:lnTo>
                  <a:lnTo>
                    <a:pt x="650" y="515"/>
                  </a:lnTo>
                  <a:lnTo>
                    <a:pt x="634" y="524"/>
                  </a:lnTo>
                  <a:lnTo>
                    <a:pt x="620" y="527"/>
                  </a:lnTo>
                  <a:lnTo>
                    <a:pt x="617" y="536"/>
                  </a:lnTo>
                  <a:lnTo>
                    <a:pt x="617" y="542"/>
                  </a:lnTo>
                  <a:lnTo>
                    <a:pt x="614" y="545"/>
                  </a:lnTo>
                  <a:lnTo>
                    <a:pt x="607" y="560"/>
                  </a:lnTo>
                  <a:lnTo>
                    <a:pt x="591" y="572"/>
                  </a:lnTo>
                  <a:lnTo>
                    <a:pt x="578" y="572"/>
                  </a:lnTo>
                  <a:lnTo>
                    <a:pt x="574" y="575"/>
                  </a:lnTo>
                  <a:lnTo>
                    <a:pt x="574" y="579"/>
                  </a:lnTo>
                  <a:lnTo>
                    <a:pt x="578" y="584"/>
                  </a:lnTo>
                  <a:lnTo>
                    <a:pt x="581" y="587"/>
                  </a:lnTo>
                  <a:lnTo>
                    <a:pt x="587" y="587"/>
                  </a:lnTo>
                  <a:lnTo>
                    <a:pt x="583" y="597"/>
                  </a:lnTo>
                  <a:lnTo>
                    <a:pt x="578" y="602"/>
                  </a:lnTo>
                  <a:lnTo>
                    <a:pt x="561" y="617"/>
                  </a:lnTo>
                  <a:lnTo>
                    <a:pt x="554" y="627"/>
                  </a:lnTo>
                  <a:lnTo>
                    <a:pt x="554" y="63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57" name="Freeform 139"/>
            <p:cNvSpPr>
              <a:spLocks noChangeAspect="1"/>
            </p:cNvSpPr>
            <p:nvPr/>
          </p:nvSpPr>
          <p:spPr bwMode="auto">
            <a:xfrm>
              <a:off x="8297" y="5299"/>
              <a:ext cx="989" cy="924"/>
            </a:xfrm>
            <a:custGeom>
              <a:avLst/>
              <a:gdLst>
                <a:gd name="T0" fmla="*/ 132 w 989"/>
                <a:gd name="T1" fmla="*/ 486 h 924"/>
                <a:gd name="T2" fmla="*/ 156 w 989"/>
                <a:gd name="T3" fmla="*/ 528 h 924"/>
                <a:gd name="T4" fmla="*/ 182 w 989"/>
                <a:gd name="T5" fmla="*/ 552 h 924"/>
                <a:gd name="T6" fmla="*/ 185 w 989"/>
                <a:gd name="T7" fmla="*/ 583 h 924"/>
                <a:gd name="T8" fmla="*/ 198 w 989"/>
                <a:gd name="T9" fmla="*/ 607 h 924"/>
                <a:gd name="T10" fmla="*/ 182 w 989"/>
                <a:gd name="T11" fmla="*/ 655 h 924"/>
                <a:gd name="T12" fmla="*/ 175 w 989"/>
                <a:gd name="T13" fmla="*/ 718 h 924"/>
                <a:gd name="T14" fmla="*/ 192 w 989"/>
                <a:gd name="T15" fmla="*/ 815 h 924"/>
                <a:gd name="T16" fmla="*/ 219 w 989"/>
                <a:gd name="T17" fmla="*/ 860 h 924"/>
                <a:gd name="T18" fmla="*/ 239 w 989"/>
                <a:gd name="T19" fmla="*/ 887 h 924"/>
                <a:gd name="T20" fmla="*/ 248 w 989"/>
                <a:gd name="T21" fmla="*/ 917 h 924"/>
                <a:gd name="T22" fmla="*/ 777 w 989"/>
                <a:gd name="T23" fmla="*/ 911 h 924"/>
                <a:gd name="T24" fmla="*/ 810 w 989"/>
                <a:gd name="T25" fmla="*/ 924 h 924"/>
                <a:gd name="T26" fmla="*/ 800 w 989"/>
                <a:gd name="T27" fmla="*/ 854 h 924"/>
                <a:gd name="T28" fmla="*/ 810 w 989"/>
                <a:gd name="T29" fmla="*/ 830 h 924"/>
                <a:gd name="T30" fmla="*/ 860 w 989"/>
                <a:gd name="T31" fmla="*/ 836 h 924"/>
                <a:gd name="T32" fmla="*/ 909 w 989"/>
                <a:gd name="T33" fmla="*/ 832 h 924"/>
                <a:gd name="T34" fmla="*/ 899 w 989"/>
                <a:gd name="T35" fmla="*/ 782 h 924"/>
                <a:gd name="T36" fmla="*/ 903 w 989"/>
                <a:gd name="T37" fmla="*/ 742 h 924"/>
                <a:gd name="T38" fmla="*/ 933 w 989"/>
                <a:gd name="T39" fmla="*/ 640 h 924"/>
                <a:gd name="T40" fmla="*/ 963 w 989"/>
                <a:gd name="T41" fmla="*/ 579 h 924"/>
                <a:gd name="T42" fmla="*/ 987 w 989"/>
                <a:gd name="T43" fmla="*/ 561 h 924"/>
                <a:gd name="T44" fmla="*/ 979 w 989"/>
                <a:gd name="T45" fmla="*/ 549 h 924"/>
                <a:gd name="T46" fmla="*/ 969 w 989"/>
                <a:gd name="T47" fmla="*/ 546 h 924"/>
                <a:gd name="T48" fmla="*/ 933 w 989"/>
                <a:gd name="T49" fmla="*/ 537 h 924"/>
                <a:gd name="T50" fmla="*/ 916 w 989"/>
                <a:gd name="T51" fmla="*/ 486 h 924"/>
                <a:gd name="T52" fmla="*/ 867 w 989"/>
                <a:gd name="T53" fmla="*/ 447 h 924"/>
                <a:gd name="T54" fmla="*/ 833 w 989"/>
                <a:gd name="T55" fmla="*/ 386 h 924"/>
                <a:gd name="T56" fmla="*/ 807 w 989"/>
                <a:gd name="T57" fmla="*/ 356 h 924"/>
                <a:gd name="T58" fmla="*/ 754 w 989"/>
                <a:gd name="T59" fmla="*/ 320 h 924"/>
                <a:gd name="T60" fmla="*/ 734 w 989"/>
                <a:gd name="T61" fmla="*/ 295 h 924"/>
                <a:gd name="T62" fmla="*/ 714 w 989"/>
                <a:gd name="T63" fmla="*/ 269 h 924"/>
                <a:gd name="T64" fmla="*/ 624 w 989"/>
                <a:gd name="T65" fmla="*/ 211 h 924"/>
                <a:gd name="T66" fmla="*/ 591 w 989"/>
                <a:gd name="T67" fmla="*/ 187 h 924"/>
                <a:gd name="T68" fmla="*/ 551 w 989"/>
                <a:gd name="T69" fmla="*/ 133 h 924"/>
                <a:gd name="T70" fmla="*/ 524 w 989"/>
                <a:gd name="T71" fmla="*/ 106 h 924"/>
                <a:gd name="T72" fmla="*/ 434 w 989"/>
                <a:gd name="T73" fmla="*/ 75 h 924"/>
                <a:gd name="T74" fmla="*/ 438 w 989"/>
                <a:gd name="T75" fmla="*/ 31 h 924"/>
                <a:gd name="T76" fmla="*/ 460 w 989"/>
                <a:gd name="T77" fmla="*/ 9 h 924"/>
                <a:gd name="T78" fmla="*/ 458 w 989"/>
                <a:gd name="T79" fmla="*/ 0 h 924"/>
                <a:gd name="T80" fmla="*/ 0 w 989"/>
                <a:gd name="T81" fmla="*/ 54 h 9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89"/>
                <a:gd name="T124" fmla="*/ 0 h 924"/>
                <a:gd name="T125" fmla="*/ 989 w 989"/>
                <a:gd name="T126" fmla="*/ 924 h 9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89" h="924">
                  <a:moveTo>
                    <a:pt x="0" y="54"/>
                  </a:moveTo>
                  <a:lnTo>
                    <a:pt x="132" y="486"/>
                  </a:lnTo>
                  <a:lnTo>
                    <a:pt x="146" y="498"/>
                  </a:lnTo>
                  <a:lnTo>
                    <a:pt x="156" y="528"/>
                  </a:lnTo>
                  <a:lnTo>
                    <a:pt x="163" y="543"/>
                  </a:lnTo>
                  <a:lnTo>
                    <a:pt x="182" y="552"/>
                  </a:lnTo>
                  <a:lnTo>
                    <a:pt x="192" y="564"/>
                  </a:lnTo>
                  <a:lnTo>
                    <a:pt x="185" y="583"/>
                  </a:lnTo>
                  <a:lnTo>
                    <a:pt x="203" y="600"/>
                  </a:lnTo>
                  <a:lnTo>
                    <a:pt x="198" y="607"/>
                  </a:lnTo>
                  <a:lnTo>
                    <a:pt x="182" y="628"/>
                  </a:lnTo>
                  <a:lnTo>
                    <a:pt x="182" y="655"/>
                  </a:lnTo>
                  <a:lnTo>
                    <a:pt x="169" y="682"/>
                  </a:lnTo>
                  <a:lnTo>
                    <a:pt x="175" y="718"/>
                  </a:lnTo>
                  <a:lnTo>
                    <a:pt x="195" y="764"/>
                  </a:lnTo>
                  <a:lnTo>
                    <a:pt x="192" y="815"/>
                  </a:lnTo>
                  <a:lnTo>
                    <a:pt x="215" y="848"/>
                  </a:lnTo>
                  <a:lnTo>
                    <a:pt x="219" y="860"/>
                  </a:lnTo>
                  <a:lnTo>
                    <a:pt x="221" y="872"/>
                  </a:lnTo>
                  <a:lnTo>
                    <a:pt x="239" y="887"/>
                  </a:lnTo>
                  <a:lnTo>
                    <a:pt x="239" y="902"/>
                  </a:lnTo>
                  <a:lnTo>
                    <a:pt x="248" y="917"/>
                  </a:lnTo>
                  <a:lnTo>
                    <a:pt x="770" y="887"/>
                  </a:lnTo>
                  <a:lnTo>
                    <a:pt x="777" y="911"/>
                  </a:lnTo>
                  <a:lnTo>
                    <a:pt x="787" y="921"/>
                  </a:lnTo>
                  <a:lnTo>
                    <a:pt x="810" y="924"/>
                  </a:lnTo>
                  <a:lnTo>
                    <a:pt x="816" y="899"/>
                  </a:lnTo>
                  <a:lnTo>
                    <a:pt x="800" y="854"/>
                  </a:lnTo>
                  <a:lnTo>
                    <a:pt x="803" y="839"/>
                  </a:lnTo>
                  <a:lnTo>
                    <a:pt x="810" y="830"/>
                  </a:lnTo>
                  <a:lnTo>
                    <a:pt x="823" y="821"/>
                  </a:lnTo>
                  <a:lnTo>
                    <a:pt x="860" y="836"/>
                  </a:lnTo>
                  <a:lnTo>
                    <a:pt x="893" y="836"/>
                  </a:lnTo>
                  <a:lnTo>
                    <a:pt x="909" y="832"/>
                  </a:lnTo>
                  <a:lnTo>
                    <a:pt x="906" y="800"/>
                  </a:lnTo>
                  <a:lnTo>
                    <a:pt x="899" y="782"/>
                  </a:lnTo>
                  <a:lnTo>
                    <a:pt x="899" y="757"/>
                  </a:lnTo>
                  <a:lnTo>
                    <a:pt x="903" y="742"/>
                  </a:lnTo>
                  <a:lnTo>
                    <a:pt x="929" y="670"/>
                  </a:lnTo>
                  <a:lnTo>
                    <a:pt x="933" y="640"/>
                  </a:lnTo>
                  <a:lnTo>
                    <a:pt x="946" y="609"/>
                  </a:lnTo>
                  <a:lnTo>
                    <a:pt x="963" y="579"/>
                  </a:lnTo>
                  <a:lnTo>
                    <a:pt x="979" y="567"/>
                  </a:lnTo>
                  <a:lnTo>
                    <a:pt x="987" y="561"/>
                  </a:lnTo>
                  <a:lnTo>
                    <a:pt x="989" y="552"/>
                  </a:lnTo>
                  <a:lnTo>
                    <a:pt x="979" y="549"/>
                  </a:lnTo>
                  <a:lnTo>
                    <a:pt x="976" y="546"/>
                  </a:lnTo>
                  <a:lnTo>
                    <a:pt x="969" y="546"/>
                  </a:lnTo>
                  <a:lnTo>
                    <a:pt x="943" y="543"/>
                  </a:lnTo>
                  <a:lnTo>
                    <a:pt x="933" y="537"/>
                  </a:lnTo>
                  <a:lnTo>
                    <a:pt x="929" y="528"/>
                  </a:lnTo>
                  <a:lnTo>
                    <a:pt x="916" y="486"/>
                  </a:lnTo>
                  <a:lnTo>
                    <a:pt x="893" y="458"/>
                  </a:lnTo>
                  <a:lnTo>
                    <a:pt x="867" y="447"/>
                  </a:lnTo>
                  <a:lnTo>
                    <a:pt x="850" y="404"/>
                  </a:lnTo>
                  <a:lnTo>
                    <a:pt x="833" y="386"/>
                  </a:lnTo>
                  <a:lnTo>
                    <a:pt x="823" y="362"/>
                  </a:lnTo>
                  <a:lnTo>
                    <a:pt x="807" y="356"/>
                  </a:lnTo>
                  <a:lnTo>
                    <a:pt x="777" y="344"/>
                  </a:lnTo>
                  <a:lnTo>
                    <a:pt x="754" y="320"/>
                  </a:lnTo>
                  <a:lnTo>
                    <a:pt x="734" y="308"/>
                  </a:lnTo>
                  <a:lnTo>
                    <a:pt x="734" y="295"/>
                  </a:lnTo>
                  <a:lnTo>
                    <a:pt x="724" y="278"/>
                  </a:lnTo>
                  <a:lnTo>
                    <a:pt x="714" y="269"/>
                  </a:lnTo>
                  <a:lnTo>
                    <a:pt x="684" y="259"/>
                  </a:lnTo>
                  <a:lnTo>
                    <a:pt x="624" y="211"/>
                  </a:lnTo>
                  <a:lnTo>
                    <a:pt x="597" y="202"/>
                  </a:lnTo>
                  <a:lnTo>
                    <a:pt x="591" y="187"/>
                  </a:lnTo>
                  <a:lnTo>
                    <a:pt x="568" y="166"/>
                  </a:lnTo>
                  <a:lnTo>
                    <a:pt x="551" y="133"/>
                  </a:lnTo>
                  <a:lnTo>
                    <a:pt x="531" y="115"/>
                  </a:lnTo>
                  <a:lnTo>
                    <a:pt x="524" y="106"/>
                  </a:lnTo>
                  <a:lnTo>
                    <a:pt x="488" y="99"/>
                  </a:lnTo>
                  <a:lnTo>
                    <a:pt x="434" y="75"/>
                  </a:lnTo>
                  <a:lnTo>
                    <a:pt x="422" y="64"/>
                  </a:lnTo>
                  <a:lnTo>
                    <a:pt x="438" y="31"/>
                  </a:lnTo>
                  <a:lnTo>
                    <a:pt x="451" y="21"/>
                  </a:lnTo>
                  <a:lnTo>
                    <a:pt x="460" y="9"/>
                  </a:lnTo>
                  <a:lnTo>
                    <a:pt x="460" y="3"/>
                  </a:lnTo>
                  <a:lnTo>
                    <a:pt x="458" y="0"/>
                  </a:lnTo>
                  <a:lnTo>
                    <a:pt x="185" y="36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58" name="Freeform 140"/>
            <p:cNvSpPr>
              <a:spLocks noChangeAspect="1"/>
            </p:cNvSpPr>
            <p:nvPr/>
          </p:nvSpPr>
          <p:spPr bwMode="auto">
            <a:xfrm>
              <a:off x="8297" y="5299"/>
              <a:ext cx="989" cy="924"/>
            </a:xfrm>
            <a:custGeom>
              <a:avLst/>
              <a:gdLst>
                <a:gd name="T0" fmla="*/ 133 w 989"/>
                <a:gd name="T1" fmla="*/ 486 h 924"/>
                <a:gd name="T2" fmla="*/ 156 w 989"/>
                <a:gd name="T3" fmla="*/ 528 h 924"/>
                <a:gd name="T4" fmla="*/ 182 w 989"/>
                <a:gd name="T5" fmla="*/ 552 h 924"/>
                <a:gd name="T6" fmla="*/ 186 w 989"/>
                <a:gd name="T7" fmla="*/ 583 h 924"/>
                <a:gd name="T8" fmla="*/ 198 w 989"/>
                <a:gd name="T9" fmla="*/ 607 h 924"/>
                <a:gd name="T10" fmla="*/ 182 w 989"/>
                <a:gd name="T11" fmla="*/ 655 h 924"/>
                <a:gd name="T12" fmla="*/ 176 w 989"/>
                <a:gd name="T13" fmla="*/ 719 h 924"/>
                <a:gd name="T14" fmla="*/ 192 w 989"/>
                <a:gd name="T15" fmla="*/ 815 h 924"/>
                <a:gd name="T16" fmla="*/ 219 w 989"/>
                <a:gd name="T17" fmla="*/ 861 h 924"/>
                <a:gd name="T18" fmla="*/ 239 w 989"/>
                <a:gd name="T19" fmla="*/ 887 h 924"/>
                <a:gd name="T20" fmla="*/ 250 w 989"/>
                <a:gd name="T21" fmla="*/ 917 h 924"/>
                <a:gd name="T22" fmla="*/ 777 w 989"/>
                <a:gd name="T23" fmla="*/ 911 h 924"/>
                <a:gd name="T24" fmla="*/ 811 w 989"/>
                <a:gd name="T25" fmla="*/ 924 h 924"/>
                <a:gd name="T26" fmla="*/ 801 w 989"/>
                <a:gd name="T27" fmla="*/ 854 h 924"/>
                <a:gd name="T28" fmla="*/ 811 w 989"/>
                <a:gd name="T29" fmla="*/ 830 h 924"/>
                <a:gd name="T30" fmla="*/ 860 w 989"/>
                <a:gd name="T31" fmla="*/ 836 h 924"/>
                <a:gd name="T32" fmla="*/ 910 w 989"/>
                <a:gd name="T33" fmla="*/ 832 h 924"/>
                <a:gd name="T34" fmla="*/ 900 w 989"/>
                <a:gd name="T35" fmla="*/ 782 h 924"/>
                <a:gd name="T36" fmla="*/ 903 w 989"/>
                <a:gd name="T37" fmla="*/ 742 h 924"/>
                <a:gd name="T38" fmla="*/ 933 w 989"/>
                <a:gd name="T39" fmla="*/ 640 h 924"/>
                <a:gd name="T40" fmla="*/ 964 w 989"/>
                <a:gd name="T41" fmla="*/ 580 h 924"/>
                <a:gd name="T42" fmla="*/ 987 w 989"/>
                <a:gd name="T43" fmla="*/ 562 h 924"/>
                <a:gd name="T44" fmla="*/ 979 w 989"/>
                <a:gd name="T45" fmla="*/ 549 h 924"/>
                <a:gd name="T46" fmla="*/ 969 w 989"/>
                <a:gd name="T47" fmla="*/ 546 h 924"/>
                <a:gd name="T48" fmla="*/ 933 w 989"/>
                <a:gd name="T49" fmla="*/ 538 h 924"/>
                <a:gd name="T50" fmla="*/ 917 w 989"/>
                <a:gd name="T51" fmla="*/ 486 h 924"/>
                <a:gd name="T52" fmla="*/ 867 w 989"/>
                <a:gd name="T53" fmla="*/ 446 h 924"/>
                <a:gd name="T54" fmla="*/ 833 w 989"/>
                <a:gd name="T55" fmla="*/ 386 h 924"/>
                <a:gd name="T56" fmla="*/ 807 w 989"/>
                <a:gd name="T57" fmla="*/ 356 h 924"/>
                <a:gd name="T58" fmla="*/ 754 w 989"/>
                <a:gd name="T59" fmla="*/ 321 h 924"/>
                <a:gd name="T60" fmla="*/ 734 w 989"/>
                <a:gd name="T61" fmla="*/ 296 h 924"/>
                <a:gd name="T62" fmla="*/ 714 w 989"/>
                <a:gd name="T63" fmla="*/ 269 h 924"/>
                <a:gd name="T64" fmla="*/ 624 w 989"/>
                <a:gd name="T65" fmla="*/ 211 h 924"/>
                <a:gd name="T66" fmla="*/ 591 w 989"/>
                <a:gd name="T67" fmla="*/ 187 h 924"/>
                <a:gd name="T68" fmla="*/ 551 w 989"/>
                <a:gd name="T69" fmla="*/ 133 h 924"/>
                <a:gd name="T70" fmla="*/ 525 w 989"/>
                <a:gd name="T71" fmla="*/ 106 h 924"/>
                <a:gd name="T72" fmla="*/ 435 w 989"/>
                <a:gd name="T73" fmla="*/ 75 h 924"/>
                <a:gd name="T74" fmla="*/ 438 w 989"/>
                <a:gd name="T75" fmla="*/ 30 h 924"/>
                <a:gd name="T76" fmla="*/ 461 w 989"/>
                <a:gd name="T77" fmla="*/ 9 h 924"/>
                <a:gd name="T78" fmla="*/ 458 w 989"/>
                <a:gd name="T79" fmla="*/ 0 h 924"/>
                <a:gd name="T80" fmla="*/ 0 w 989"/>
                <a:gd name="T81" fmla="*/ 54 h 9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89"/>
                <a:gd name="T124" fmla="*/ 0 h 924"/>
                <a:gd name="T125" fmla="*/ 989 w 989"/>
                <a:gd name="T126" fmla="*/ 924 h 9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89" h="924">
                  <a:moveTo>
                    <a:pt x="0" y="54"/>
                  </a:moveTo>
                  <a:lnTo>
                    <a:pt x="133" y="486"/>
                  </a:lnTo>
                  <a:lnTo>
                    <a:pt x="146" y="498"/>
                  </a:lnTo>
                  <a:lnTo>
                    <a:pt x="156" y="528"/>
                  </a:lnTo>
                  <a:lnTo>
                    <a:pt x="163" y="544"/>
                  </a:lnTo>
                  <a:lnTo>
                    <a:pt x="182" y="552"/>
                  </a:lnTo>
                  <a:lnTo>
                    <a:pt x="192" y="564"/>
                  </a:lnTo>
                  <a:lnTo>
                    <a:pt x="186" y="583"/>
                  </a:lnTo>
                  <a:lnTo>
                    <a:pt x="203" y="601"/>
                  </a:lnTo>
                  <a:lnTo>
                    <a:pt x="198" y="607"/>
                  </a:lnTo>
                  <a:lnTo>
                    <a:pt x="182" y="628"/>
                  </a:lnTo>
                  <a:lnTo>
                    <a:pt x="182" y="655"/>
                  </a:lnTo>
                  <a:lnTo>
                    <a:pt x="169" y="682"/>
                  </a:lnTo>
                  <a:lnTo>
                    <a:pt x="176" y="719"/>
                  </a:lnTo>
                  <a:lnTo>
                    <a:pt x="196" y="764"/>
                  </a:lnTo>
                  <a:lnTo>
                    <a:pt x="192" y="815"/>
                  </a:lnTo>
                  <a:lnTo>
                    <a:pt x="216" y="847"/>
                  </a:lnTo>
                  <a:lnTo>
                    <a:pt x="219" y="861"/>
                  </a:lnTo>
                  <a:lnTo>
                    <a:pt x="222" y="872"/>
                  </a:lnTo>
                  <a:lnTo>
                    <a:pt x="239" y="887"/>
                  </a:lnTo>
                  <a:lnTo>
                    <a:pt x="239" y="903"/>
                  </a:lnTo>
                  <a:lnTo>
                    <a:pt x="250" y="917"/>
                  </a:lnTo>
                  <a:lnTo>
                    <a:pt x="771" y="887"/>
                  </a:lnTo>
                  <a:lnTo>
                    <a:pt x="777" y="911"/>
                  </a:lnTo>
                  <a:lnTo>
                    <a:pt x="787" y="921"/>
                  </a:lnTo>
                  <a:lnTo>
                    <a:pt x="811" y="924"/>
                  </a:lnTo>
                  <a:lnTo>
                    <a:pt x="817" y="899"/>
                  </a:lnTo>
                  <a:lnTo>
                    <a:pt x="801" y="854"/>
                  </a:lnTo>
                  <a:lnTo>
                    <a:pt x="803" y="839"/>
                  </a:lnTo>
                  <a:lnTo>
                    <a:pt x="811" y="830"/>
                  </a:lnTo>
                  <a:lnTo>
                    <a:pt x="823" y="821"/>
                  </a:lnTo>
                  <a:lnTo>
                    <a:pt x="860" y="836"/>
                  </a:lnTo>
                  <a:lnTo>
                    <a:pt x="894" y="836"/>
                  </a:lnTo>
                  <a:lnTo>
                    <a:pt x="910" y="832"/>
                  </a:lnTo>
                  <a:lnTo>
                    <a:pt x="906" y="800"/>
                  </a:lnTo>
                  <a:lnTo>
                    <a:pt x="900" y="782"/>
                  </a:lnTo>
                  <a:lnTo>
                    <a:pt x="900" y="757"/>
                  </a:lnTo>
                  <a:lnTo>
                    <a:pt x="903" y="742"/>
                  </a:lnTo>
                  <a:lnTo>
                    <a:pt x="930" y="670"/>
                  </a:lnTo>
                  <a:lnTo>
                    <a:pt x="933" y="640"/>
                  </a:lnTo>
                  <a:lnTo>
                    <a:pt x="947" y="609"/>
                  </a:lnTo>
                  <a:lnTo>
                    <a:pt x="964" y="580"/>
                  </a:lnTo>
                  <a:lnTo>
                    <a:pt x="979" y="567"/>
                  </a:lnTo>
                  <a:lnTo>
                    <a:pt x="987" y="562"/>
                  </a:lnTo>
                  <a:lnTo>
                    <a:pt x="989" y="552"/>
                  </a:lnTo>
                  <a:lnTo>
                    <a:pt x="979" y="549"/>
                  </a:lnTo>
                  <a:lnTo>
                    <a:pt x="977" y="546"/>
                  </a:lnTo>
                  <a:lnTo>
                    <a:pt x="969" y="546"/>
                  </a:lnTo>
                  <a:lnTo>
                    <a:pt x="943" y="544"/>
                  </a:lnTo>
                  <a:lnTo>
                    <a:pt x="933" y="538"/>
                  </a:lnTo>
                  <a:lnTo>
                    <a:pt x="930" y="528"/>
                  </a:lnTo>
                  <a:lnTo>
                    <a:pt x="917" y="486"/>
                  </a:lnTo>
                  <a:lnTo>
                    <a:pt x="894" y="459"/>
                  </a:lnTo>
                  <a:lnTo>
                    <a:pt x="867" y="446"/>
                  </a:lnTo>
                  <a:lnTo>
                    <a:pt x="850" y="404"/>
                  </a:lnTo>
                  <a:lnTo>
                    <a:pt x="833" y="386"/>
                  </a:lnTo>
                  <a:lnTo>
                    <a:pt x="823" y="362"/>
                  </a:lnTo>
                  <a:lnTo>
                    <a:pt x="807" y="356"/>
                  </a:lnTo>
                  <a:lnTo>
                    <a:pt x="777" y="344"/>
                  </a:lnTo>
                  <a:lnTo>
                    <a:pt x="754" y="321"/>
                  </a:lnTo>
                  <a:lnTo>
                    <a:pt x="734" y="308"/>
                  </a:lnTo>
                  <a:lnTo>
                    <a:pt x="734" y="296"/>
                  </a:lnTo>
                  <a:lnTo>
                    <a:pt x="724" y="278"/>
                  </a:lnTo>
                  <a:lnTo>
                    <a:pt x="714" y="269"/>
                  </a:lnTo>
                  <a:lnTo>
                    <a:pt x="684" y="259"/>
                  </a:lnTo>
                  <a:lnTo>
                    <a:pt x="624" y="211"/>
                  </a:lnTo>
                  <a:lnTo>
                    <a:pt x="598" y="202"/>
                  </a:lnTo>
                  <a:lnTo>
                    <a:pt x="591" y="187"/>
                  </a:lnTo>
                  <a:lnTo>
                    <a:pt x="568" y="166"/>
                  </a:lnTo>
                  <a:lnTo>
                    <a:pt x="551" y="133"/>
                  </a:lnTo>
                  <a:lnTo>
                    <a:pt x="531" y="114"/>
                  </a:lnTo>
                  <a:lnTo>
                    <a:pt x="525" y="106"/>
                  </a:lnTo>
                  <a:lnTo>
                    <a:pt x="488" y="99"/>
                  </a:lnTo>
                  <a:lnTo>
                    <a:pt x="435" y="75"/>
                  </a:lnTo>
                  <a:lnTo>
                    <a:pt x="422" y="63"/>
                  </a:lnTo>
                  <a:lnTo>
                    <a:pt x="438" y="30"/>
                  </a:lnTo>
                  <a:lnTo>
                    <a:pt x="451" y="21"/>
                  </a:lnTo>
                  <a:lnTo>
                    <a:pt x="461" y="9"/>
                  </a:lnTo>
                  <a:lnTo>
                    <a:pt x="461" y="3"/>
                  </a:lnTo>
                  <a:lnTo>
                    <a:pt x="458" y="0"/>
                  </a:lnTo>
                  <a:lnTo>
                    <a:pt x="186" y="36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59" name="Freeform 141"/>
            <p:cNvSpPr>
              <a:spLocks noChangeAspect="1"/>
            </p:cNvSpPr>
            <p:nvPr/>
          </p:nvSpPr>
          <p:spPr bwMode="auto">
            <a:xfrm>
              <a:off x="8297" y="5299"/>
              <a:ext cx="989" cy="924"/>
            </a:xfrm>
            <a:custGeom>
              <a:avLst/>
              <a:gdLst>
                <a:gd name="T0" fmla="*/ 133 w 989"/>
                <a:gd name="T1" fmla="*/ 486 h 924"/>
                <a:gd name="T2" fmla="*/ 156 w 989"/>
                <a:gd name="T3" fmla="*/ 528 h 924"/>
                <a:gd name="T4" fmla="*/ 182 w 989"/>
                <a:gd name="T5" fmla="*/ 552 h 924"/>
                <a:gd name="T6" fmla="*/ 186 w 989"/>
                <a:gd name="T7" fmla="*/ 583 h 924"/>
                <a:gd name="T8" fmla="*/ 198 w 989"/>
                <a:gd name="T9" fmla="*/ 607 h 924"/>
                <a:gd name="T10" fmla="*/ 182 w 989"/>
                <a:gd name="T11" fmla="*/ 655 h 924"/>
                <a:gd name="T12" fmla="*/ 176 w 989"/>
                <a:gd name="T13" fmla="*/ 719 h 924"/>
                <a:gd name="T14" fmla="*/ 192 w 989"/>
                <a:gd name="T15" fmla="*/ 815 h 924"/>
                <a:gd name="T16" fmla="*/ 219 w 989"/>
                <a:gd name="T17" fmla="*/ 861 h 924"/>
                <a:gd name="T18" fmla="*/ 239 w 989"/>
                <a:gd name="T19" fmla="*/ 887 h 924"/>
                <a:gd name="T20" fmla="*/ 250 w 989"/>
                <a:gd name="T21" fmla="*/ 917 h 924"/>
                <a:gd name="T22" fmla="*/ 777 w 989"/>
                <a:gd name="T23" fmla="*/ 911 h 924"/>
                <a:gd name="T24" fmla="*/ 811 w 989"/>
                <a:gd name="T25" fmla="*/ 924 h 924"/>
                <a:gd name="T26" fmla="*/ 801 w 989"/>
                <a:gd name="T27" fmla="*/ 854 h 924"/>
                <a:gd name="T28" fmla="*/ 811 w 989"/>
                <a:gd name="T29" fmla="*/ 830 h 924"/>
                <a:gd name="T30" fmla="*/ 860 w 989"/>
                <a:gd name="T31" fmla="*/ 836 h 924"/>
                <a:gd name="T32" fmla="*/ 910 w 989"/>
                <a:gd name="T33" fmla="*/ 832 h 924"/>
                <a:gd name="T34" fmla="*/ 900 w 989"/>
                <a:gd name="T35" fmla="*/ 782 h 924"/>
                <a:gd name="T36" fmla="*/ 903 w 989"/>
                <a:gd name="T37" fmla="*/ 742 h 924"/>
                <a:gd name="T38" fmla="*/ 933 w 989"/>
                <a:gd name="T39" fmla="*/ 640 h 924"/>
                <a:gd name="T40" fmla="*/ 964 w 989"/>
                <a:gd name="T41" fmla="*/ 580 h 924"/>
                <a:gd name="T42" fmla="*/ 987 w 989"/>
                <a:gd name="T43" fmla="*/ 562 h 924"/>
                <a:gd name="T44" fmla="*/ 979 w 989"/>
                <a:gd name="T45" fmla="*/ 549 h 924"/>
                <a:gd name="T46" fmla="*/ 969 w 989"/>
                <a:gd name="T47" fmla="*/ 546 h 924"/>
                <a:gd name="T48" fmla="*/ 933 w 989"/>
                <a:gd name="T49" fmla="*/ 538 h 924"/>
                <a:gd name="T50" fmla="*/ 917 w 989"/>
                <a:gd name="T51" fmla="*/ 486 h 924"/>
                <a:gd name="T52" fmla="*/ 867 w 989"/>
                <a:gd name="T53" fmla="*/ 446 h 924"/>
                <a:gd name="T54" fmla="*/ 833 w 989"/>
                <a:gd name="T55" fmla="*/ 386 h 924"/>
                <a:gd name="T56" fmla="*/ 807 w 989"/>
                <a:gd name="T57" fmla="*/ 356 h 924"/>
                <a:gd name="T58" fmla="*/ 754 w 989"/>
                <a:gd name="T59" fmla="*/ 321 h 924"/>
                <a:gd name="T60" fmla="*/ 734 w 989"/>
                <a:gd name="T61" fmla="*/ 296 h 924"/>
                <a:gd name="T62" fmla="*/ 714 w 989"/>
                <a:gd name="T63" fmla="*/ 269 h 924"/>
                <a:gd name="T64" fmla="*/ 624 w 989"/>
                <a:gd name="T65" fmla="*/ 211 h 924"/>
                <a:gd name="T66" fmla="*/ 591 w 989"/>
                <a:gd name="T67" fmla="*/ 187 h 924"/>
                <a:gd name="T68" fmla="*/ 551 w 989"/>
                <a:gd name="T69" fmla="*/ 133 h 924"/>
                <a:gd name="T70" fmla="*/ 525 w 989"/>
                <a:gd name="T71" fmla="*/ 106 h 924"/>
                <a:gd name="T72" fmla="*/ 435 w 989"/>
                <a:gd name="T73" fmla="*/ 75 h 924"/>
                <a:gd name="T74" fmla="*/ 438 w 989"/>
                <a:gd name="T75" fmla="*/ 30 h 924"/>
                <a:gd name="T76" fmla="*/ 461 w 989"/>
                <a:gd name="T77" fmla="*/ 9 h 924"/>
                <a:gd name="T78" fmla="*/ 458 w 989"/>
                <a:gd name="T79" fmla="*/ 0 h 924"/>
                <a:gd name="T80" fmla="*/ 0 w 989"/>
                <a:gd name="T81" fmla="*/ 54 h 9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89"/>
                <a:gd name="T124" fmla="*/ 0 h 924"/>
                <a:gd name="T125" fmla="*/ 989 w 989"/>
                <a:gd name="T126" fmla="*/ 924 h 9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89" h="924">
                  <a:moveTo>
                    <a:pt x="0" y="54"/>
                  </a:moveTo>
                  <a:lnTo>
                    <a:pt x="133" y="486"/>
                  </a:lnTo>
                  <a:lnTo>
                    <a:pt x="146" y="498"/>
                  </a:lnTo>
                  <a:lnTo>
                    <a:pt x="156" y="528"/>
                  </a:lnTo>
                  <a:lnTo>
                    <a:pt x="163" y="544"/>
                  </a:lnTo>
                  <a:lnTo>
                    <a:pt x="182" y="552"/>
                  </a:lnTo>
                  <a:lnTo>
                    <a:pt x="192" y="564"/>
                  </a:lnTo>
                  <a:lnTo>
                    <a:pt x="186" y="583"/>
                  </a:lnTo>
                  <a:lnTo>
                    <a:pt x="203" y="601"/>
                  </a:lnTo>
                  <a:lnTo>
                    <a:pt x="198" y="607"/>
                  </a:lnTo>
                  <a:lnTo>
                    <a:pt x="182" y="628"/>
                  </a:lnTo>
                  <a:lnTo>
                    <a:pt x="182" y="655"/>
                  </a:lnTo>
                  <a:lnTo>
                    <a:pt x="169" y="682"/>
                  </a:lnTo>
                  <a:lnTo>
                    <a:pt x="176" y="719"/>
                  </a:lnTo>
                  <a:lnTo>
                    <a:pt x="196" y="764"/>
                  </a:lnTo>
                  <a:lnTo>
                    <a:pt x="192" y="815"/>
                  </a:lnTo>
                  <a:lnTo>
                    <a:pt x="216" y="847"/>
                  </a:lnTo>
                  <a:lnTo>
                    <a:pt x="219" y="861"/>
                  </a:lnTo>
                  <a:lnTo>
                    <a:pt x="222" y="872"/>
                  </a:lnTo>
                  <a:lnTo>
                    <a:pt x="239" y="887"/>
                  </a:lnTo>
                  <a:lnTo>
                    <a:pt x="239" y="903"/>
                  </a:lnTo>
                  <a:lnTo>
                    <a:pt x="250" y="917"/>
                  </a:lnTo>
                  <a:lnTo>
                    <a:pt x="771" y="887"/>
                  </a:lnTo>
                  <a:lnTo>
                    <a:pt x="777" y="911"/>
                  </a:lnTo>
                  <a:lnTo>
                    <a:pt x="787" y="921"/>
                  </a:lnTo>
                  <a:lnTo>
                    <a:pt x="811" y="924"/>
                  </a:lnTo>
                  <a:lnTo>
                    <a:pt x="817" y="899"/>
                  </a:lnTo>
                  <a:lnTo>
                    <a:pt x="801" y="854"/>
                  </a:lnTo>
                  <a:lnTo>
                    <a:pt x="803" y="839"/>
                  </a:lnTo>
                  <a:lnTo>
                    <a:pt x="811" y="830"/>
                  </a:lnTo>
                  <a:lnTo>
                    <a:pt x="823" y="821"/>
                  </a:lnTo>
                  <a:lnTo>
                    <a:pt x="860" y="836"/>
                  </a:lnTo>
                  <a:lnTo>
                    <a:pt x="894" y="836"/>
                  </a:lnTo>
                  <a:lnTo>
                    <a:pt x="910" y="832"/>
                  </a:lnTo>
                  <a:lnTo>
                    <a:pt x="906" y="800"/>
                  </a:lnTo>
                  <a:lnTo>
                    <a:pt x="900" y="782"/>
                  </a:lnTo>
                  <a:lnTo>
                    <a:pt x="900" y="757"/>
                  </a:lnTo>
                  <a:lnTo>
                    <a:pt x="903" y="742"/>
                  </a:lnTo>
                  <a:lnTo>
                    <a:pt x="930" y="670"/>
                  </a:lnTo>
                  <a:lnTo>
                    <a:pt x="933" y="640"/>
                  </a:lnTo>
                  <a:lnTo>
                    <a:pt x="947" y="609"/>
                  </a:lnTo>
                  <a:lnTo>
                    <a:pt x="964" y="580"/>
                  </a:lnTo>
                  <a:lnTo>
                    <a:pt x="979" y="567"/>
                  </a:lnTo>
                  <a:lnTo>
                    <a:pt x="987" y="562"/>
                  </a:lnTo>
                  <a:lnTo>
                    <a:pt x="989" y="552"/>
                  </a:lnTo>
                  <a:lnTo>
                    <a:pt x="979" y="549"/>
                  </a:lnTo>
                  <a:lnTo>
                    <a:pt x="977" y="546"/>
                  </a:lnTo>
                  <a:lnTo>
                    <a:pt x="969" y="546"/>
                  </a:lnTo>
                  <a:lnTo>
                    <a:pt x="943" y="544"/>
                  </a:lnTo>
                  <a:lnTo>
                    <a:pt x="933" y="538"/>
                  </a:lnTo>
                  <a:lnTo>
                    <a:pt x="930" y="528"/>
                  </a:lnTo>
                  <a:lnTo>
                    <a:pt x="917" y="486"/>
                  </a:lnTo>
                  <a:lnTo>
                    <a:pt x="894" y="459"/>
                  </a:lnTo>
                  <a:lnTo>
                    <a:pt x="867" y="446"/>
                  </a:lnTo>
                  <a:lnTo>
                    <a:pt x="850" y="404"/>
                  </a:lnTo>
                  <a:lnTo>
                    <a:pt x="833" y="386"/>
                  </a:lnTo>
                  <a:lnTo>
                    <a:pt x="823" y="362"/>
                  </a:lnTo>
                  <a:lnTo>
                    <a:pt x="807" y="356"/>
                  </a:lnTo>
                  <a:lnTo>
                    <a:pt x="777" y="344"/>
                  </a:lnTo>
                  <a:lnTo>
                    <a:pt x="754" y="321"/>
                  </a:lnTo>
                  <a:lnTo>
                    <a:pt x="734" y="308"/>
                  </a:lnTo>
                  <a:lnTo>
                    <a:pt x="734" y="296"/>
                  </a:lnTo>
                  <a:lnTo>
                    <a:pt x="724" y="278"/>
                  </a:lnTo>
                  <a:lnTo>
                    <a:pt x="714" y="269"/>
                  </a:lnTo>
                  <a:lnTo>
                    <a:pt x="684" y="259"/>
                  </a:lnTo>
                  <a:lnTo>
                    <a:pt x="624" y="211"/>
                  </a:lnTo>
                  <a:lnTo>
                    <a:pt x="598" y="202"/>
                  </a:lnTo>
                  <a:lnTo>
                    <a:pt x="591" y="187"/>
                  </a:lnTo>
                  <a:lnTo>
                    <a:pt x="568" y="166"/>
                  </a:lnTo>
                  <a:lnTo>
                    <a:pt x="551" y="133"/>
                  </a:lnTo>
                  <a:lnTo>
                    <a:pt x="531" y="114"/>
                  </a:lnTo>
                  <a:lnTo>
                    <a:pt x="525" y="106"/>
                  </a:lnTo>
                  <a:lnTo>
                    <a:pt x="488" y="99"/>
                  </a:lnTo>
                  <a:lnTo>
                    <a:pt x="435" y="75"/>
                  </a:lnTo>
                  <a:lnTo>
                    <a:pt x="422" y="63"/>
                  </a:lnTo>
                  <a:lnTo>
                    <a:pt x="438" y="30"/>
                  </a:lnTo>
                  <a:lnTo>
                    <a:pt x="451" y="21"/>
                  </a:lnTo>
                  <a:lnTo>
                    <a:pt x="461" y="9"/>
                  </a:lnTo>
                  <a:lnTo>
                    <a:pt x="461" y="3"/>
                  </a:lnTo>
                  <a:lnTo>
                    <a:pt x="458" y="0"/>
                  </a:lnTo>
                  <a:lnTo>
                    <a:pt x="186" y="36"/>
                  </a:lnTo>
                  <a:lnTo>
                    <a:pt x="0" y="5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60" name="Freeform 142"/>
            <p:cNvSpPr>
              <a:spLocks noChangeAspect="1"/>
            </p:cNvSpPr>
            <p:nvPr/>
          </p:nvSpPr>
          <p:spPr bwMode="auto">
            <a:xfrm>
              <a:off x="8008" y="6119"/>
              <a:ext cx="1653" cy="1135"/>
            </a:xfrm>
            <a:custGeom>
              <a:avLst/>
              <a:gdLst>
                <a:gd name="T0" fmla="*/ 3 w 1653"/>
                <a:gd name="T1" fmla="*/ 94 h 1135"/>
                <a:gd name="T2" fmla="*/ 0 w 1653"/>
                <a:gd name="T3" fmla="*/ 118 h 1135"/>
                <a:gd name="T4" fmla="*/ 33 w 1653"/>
                <a:gd name="T5" fmla="*/ 149 h 1135"/>
                <a:gd name="T6" fmla="*/ 40 w 1653"/>
                <a:gd name="T7" fmla="*/ 185 h 1135"/>
                <a:gd name="T8" fmla="*/ 53 w 1653"/>
                <a:gd name="T9" fmla="*/ 200 h 1135"/>
                <a:gd name="T10" fmla="*/ 43 w 1653"/>
                <a:gd name="T11" fmla="*/ 224 h 1135"/>
                <a:gd name="T12" fmla="*/ 90 w 1653"/>
                <a:gd name="T13" fmla="*/ 215 h 1135"/>
                <a:gd name="T14" fmla="*/ 113 w 1653"/>
                <a:gd name="T15" fmla="*/ 185 h 1135"/>
                <a:gd name="T16" fmla="*/ 140 w 1653"/>
                <a:gd name="T17" fmla="*/ 182 h 1135"/>
                <a:gd name="T18" fmla="*/ 120 w 1653"/>
                <a:gd name="T19" fmla="*/ 206 h 1135"/>
                <a:gd name="T20" fmla="*/ 250 w 1653"/>
                <a:gd name="T21" fmla="*/ 172 h 1135"/>
                <a:gd name="T22" fmla="*/ 246 w 1653"/>
                <a:gd name="T23" fmla="*/ 191 h 1135"/>
                <a:gd name="T24" fmla="*/ 333 w 1653"/>
                <a:gd name="T25" fmla="*/ 209 h 1135"/>
                <a:gd name="T26" fmla="*/ 383 w 1653"/>
                <a:gd name="T27" fmla="*/ 221 h 1135"/>
                <a:gd name="T28" fmla="*/ 423 w 1653"/>
                <a:gd name="T29" fmla="*/ 230 h 1135"/>
                <a:gd name="T30" fmla="*/ 420 w 1653"/>
                <a:gd name="T31" fmla="*/ 242 h 1135"/>
                <a:gd name="T32" fmla="*/ 480 w 1653"/>
                <a:gd name="T33" fmla="*/ 294 h 1135"/>
                <a:gd name="T34" fmla="*/ 467 w 1653"/>
                <a:gd name="T35" fmla="*/ 309 h 1135"/>
                <a:gd name="T36" fmla="*/ 463 w 1653"/>
                <a:gd name="T37" fmla="*/ 318 h 1135"/>
                <a:gd name="T38" fmla="*/ 547 w 1653"/>
                <a:gd name="T39" fmla="*/ 294 h 1135"/>
                <a:gd name="T40" fmla="*/ 666 w 1653"/>
                <a:gd name="T41" fmla="*/ 252 h 1135"/>
                <a:gd name="T42" fmla="*/ 670 w 1653"/>
                <a:gd name="T43" fmla="*/ 213 h 1135"/>
                <a:gd name="T44" fmla="*/ 823 w 1653"/>
                <a:gd name="T45" fmla="*/ 258 h 1135"/>
                <a:gd name="T46" fmla="*/ 923 w 1653"/>
                <a:gd name="T47" fmla="*/ 339 h 1135"/>
                <a:gd name="T48" fmla="*/ 990 w 1653"/>
                <a:gd name="T49" fmla="*/ 366 h 1135"/>
                <a:gd name="T50" fmla="*/ 1030 w 1653"/>
                <a:gd name="T51" fmla="*/ 433 h 1135"/>
                <a:gd name="T52" fmla="*/ 1023 w 1653"/>
                <a:gd name="T53" fmla="*/ 581 h 1135"/>
                <a:gd name="T54" fmla="*/ 1067 w 1653"/>
                <a:gd name="T55" fmla="*/ 660 h 1135"/>
                <a:gd name="T56" fmla="*/ 1056 w 1653"/>
                <a:gd name="T57" fmla="*/ 608 h 1135"/>
                <a:gd name="T58" fmla="*/ 1093 w 1653"/>
                <a:gd name="T59" fmla="*/ 626 h 1135"/>
                <a:gd name="T60" fmla="*/ 1110 w 1653"/>
                <a:gd name="T61" fmla="*/ 608 h 1135"/>
                <a:gd name="T62" fmla="*/ 1110 w 1653"/>
                <a:gd name="T63" fmla="*/ 642 h 1135"/>
                <a:gd name="T64" fmla="*/ 1076 w 1653"/>
                <a:gd name="T65" fmla="*/ 693 h 1135"/>
                <a:gd name="T66" fmla="*/ 1110 w 1653"/>
                <a:gd name="T67" fmla="*/ 739 h 1135"/>
                <a:gd name="T68" fmla="*/ 1193 w 1653"/>
                <a:gd name="T69" fmla="*/ 829 h 1135"/>
                <a:gd name="T70" fmla="*/ 1220 w 1653"/>
                <a:gd name="T71" fmla="*/ 838 h 1135"/>
                <a:gd name="T72" fmla="*/ 1260 w 1653"/>
                <a:gd name="T73" fmla="*/ 896 h 1135"/>
                <a:gd name="T74" fmla="*/ 1327 w 1653"/>
                <a:gd name="T75" fmla="*/ 996 h 1135"/>
                <a:gd name="T76" fmla="*/ 1447 w 1653"/>
                <a:gd name="T77" fmla="*/ 1075 h 1135"/>
                <a:gd name="T78" fmla="*/ 1490 w 1653"/>
                <a:gd name="T79" fmla="*/ 1096 h 1135"/>
                <a:gd name="T80" fmla="*/ 1476 w 1653"/>
                <a:gd name="T81" fmla="*/ 1107 h 1135"/>
                <a:gd name="T82" fmla="*/ 1464 w 1653"/>
                <a:gd name="T83" fmla="*/ 1120 h 1135"/>
                <a:gd name="T84" fmla="*/ 1510 w 1653"/>
                <a:gd name="T85" fmla="*/ 1126 h 1135"/>
                <a:gd name="T86" fmla="*/ 1626 w 1653"/>
                <a:gd name="T87" fmla="*/ 1068 h 1135"/>
                <a:gd name="T88" fmla="*/ 1620 w 1653"/>
                <a:gd name="T89" fmla="*/ 1001 h 1135"/>
                <a:gd name="T90" fmla="*/ 1633 w 1653"/>
                <a:gd name="T91" fmla="*/ 902 h 1135"/>
                <a:gd name="T92" fmla="*/ 1620 w 1653"/>
                <a:gd name="T93" fmla="*/ 745 h 1135"/>
                <a:gd name="T94" fmla="*/ 1520 w 1653"/>
                <a:gd name="T95" fmla="*/ 587 h 1135"/>
                <a:gd name="T96" fmla="*/ 1473 w 1653"/>
                <a:gd name="T97" fmla="*/ 518 h 1135"/>
                <a:gd name="T98" fmla="*/ 1473 w 1653"/>
                <a:gd name="T99" fmla="*/ 457 h 1135"/>
                <a:gd name="T100" fmla="*/ 1386 w 1653"/>
                <a:gd name="T101" fmla="*/ 351 h 1135"/>
                <a:gd name="T102" fmla="*/ 1323 w 1653"/>
                <a:gd name="T103" fmla="*/ 288 h 1135"/>
                <a:gd name="T104" fmla="*/ 1233 w 1653"/>
                <a:gd name="T105" fmla="*/ 97 h 1135"/>
                <a:gd name="T106" fmla="*/ 1213 w 1653"/>
                <a:gd name="T107" fmla="*/ 76 h 1135"/>
                <a:gd name="T108" fmla="*/ 1183 w 1653"/>
                <a:gd name="T109" fmla="*/ 15 h 1135"/>
                <a:gd name="T110" fmla="*/ 1100 w 1653"/>
                <a:gd name="T111" fmla="*/ 10 h 1135"/>
                <a:gd name="T112" fmla="*/ 1106 w 1653"/>
                <a:gd name="T113" fmla="*/ 79 h 1135"/>
                <a:gd name="T114" fmla="*/ 1067 w 1653"/>
                <a:gd name="T115" fmla="*/ 91 h 1135"/>
                <a:gd name="T116" fmla="*/ 526 w 1653"/>
                <a:gd name="T117" fmla="*/ 82 h 1135"/>
                <a:gd name="T118" fmla="*/ 506 w 1653"/>
                <a:gd name="T119" fmla="*/ 40 h 113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653"/>
                <a:gd name="T181" fmla="*/ 0 h 1135"/>
                <a:gd name="T182" fmla="*/ 1653 w 1653"/>
                <a:gd name="T183" fmla="*/ 1135 h 113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653" h="1135">
                  <a:moveTo>
                    <a:pt x="506" y="40"/>
                  </a:moveTo>
                  <a:lnTo>
                    <a:pt x="3" y="85"/>
                  </a:lnTo>
                  <a:lnTo>
                    <a:pt x="3" y="94"/>
                  </a:lnTo>
                  <a:lnTo>
                    <a:pt x="3" y="101"/>
                  </a:lnTo>
                  <a:lnTo>
                    <a:pt x="0" y="104"/>
                  </a:lnTo>
                  <a:lnTo>
                    <a:pt x="0" y="118"/>
                  </a:lnTo>
                  <a:lnTo>
                    <a:pt x="17" y="139"/>
                  </a:lnTo>
                  <a:lnTo>
                    <a:pt x="27" y="149"/>
                  </a:lnTo>
                  <a:lnTo>
                    <a:pt x="33" y="149"/>
                  </a:lnTo>
                  <a:lnTo>
                    <a:pt x="47" y="157"/>
                  </a:lnTo>
                  <a:lnTo>
                    <a:pt x="49" y="167"/>
                  </a:lnTo>
                  <a:lnTo>
                    <a:pt x="40" y="185"/>
                  </a:lnTo>
                  <a:lnTo>
                    <a:pt x="40" y="191"/>
                  </a:lnTo>
                  <a:lnTo>
                    <a:pt x="49" y="194"/>
                  </a:lnTo>
                  <a:lnTo>
                    <a:pt x="53" y="200"/>
                  </a:lnTo>
                  <a:lnTo>
                    <a:pt x="53" y="203"/>
                  </a:lnTo>
                  <a:lnTo>
                    <a:pt x="43" y="213"/>
                  </a:lnTo>
                  <a:lnTo>
                    <a:pt x="43" y="224"/>
                  </a:lnTo>
                  <a:lnTo>
                    <a:pt x="49" y="227"/>
                  </a:lnTo>
                  <a:lnTo>
                    <a:pt x="76" y="221"/>
                  </a:lnTo>
                  <a:lnTo>
                    <a:pt x="90" y="215"/>
                  </a:lnTo>
                  <a:lnTo>
                    <a:pt x="97" y="188"/>
                  </a:lnTo>
                  <a:lnTo>
                    <a:pt x="103" y="182"/>
                  </a:lnTo>
                  <a:lnTo>
                    <a:pt x="113" y="185"/>
                  </a:lnTo>
                  <a:lnTo>
                    <a:pt x="123" y="185"/>
                  </a:lnTo>
                  <a:lnTo>
                    <a:pt x="130" y="182"/>
                  </a:lnTo>
                  <a:lnTo>
                    <a:pt x="140" y="182"/>
                  </a:lnTo>
                  <a:lnTo>
                    <a:pt x="137" y="191"/>
                  </a:lnTo>
                  <a:lnTo>
                    <a:pt x="116" y="206"/>
                  </a:lnTo>
                  <a:lnTo>
                    <a:pt x="120" y="206"/>
                  </a:lnTo>
                  <a:lnTo>
                    <a:pt x="137" y="200"/>
                  </a:lnTo>
                  <a:lnTo>
                    <a:pt x="163" y="200"/>
                  </a:lnTo>
                  <a:lnTo>
                    <a:pt x="250" y="172"/>
                  </a:lnTo>
                  <a:lnTo>
                    <a:pt x="263" y="172"/>
                  </a:lnTo>
                  <a:lnTo>
                    <a:pt x="263" y="179"/>
                  </a:lnTo>
                  <a:lnTo>
                    <a:pt x="246" y="191"/>
                  </a:lnTo>
                  <a:lnTo>
                    <a:pt x="257" y="194"/>
                  </a:lnTo>
                  <a:lnTo>
                    <a:pt x="293" y="197"/>
                  </a:lnTo>
                  <a:lnTo>
                    <a:pt x="333" y="209"/>
                  </a:lnTo>
                  <a:lnTo>
                    <a:pt x="373" y="227"/>
                  </a:lnTo>
                  <a:lnTo>
                    <a:pt x="383" y="234"/>
                  </a:lnTo>
                  <a:lnTo>
                    <a:pt x="383" y="221"/>
                  </a:lnTo>
                  <a:lnTo>
                    <a:pt x="390" y="215"/>
                  </a:lnTo>
                  <a:lnTo>
                    <a:pt x="399" y="224"/>
                  </a:lnTo>
                  <a:lnTo>
                    <a:pt x="423" y="230"/>
                  </a:lnTo>
                  <a:lnTo>
                    <a:pt x="430" y="234"/>
                  </a:lnTo>
                  <a:lnTo>
                    <a:pt x="430" y="237"/>
                  </a:lnTo>
                  <a:lnTo>
                    <a:pt x="420" y="242"/>
                  </a:lnTo>
                  <a:lnTo>
                    <a:pt x="423" y="248"/>
                  </a:lnTo>
                  <a:lnTo>
                    <a:pt x="477" y="282"/>
                  </a:lnTo>
                  <a:lnTo>
                    <a:pt x="480" y="294"/>
                  </a:lnTo>
                  <a:lnTo>
                    <a:pt x="477" y="306"/>
                  </a:lnTo>
                  <a:lnTo>
                    <a:pt x="473" y="312"/>
                  </a:lnTo>
                  <a:lnTo>
                    <a:pt x="467" y="309"/>
                  </a:lnTo>
                  <a:lnTo>
                    <a:pt x="463" y="297"/>
                  </a:lnTo>
                  <a:lnTo>
                    <a:pt x="456" y="309"/>
                  </a:lnTo>
                  <a:lnTo>
                    <a:pt x="463" y="318"/>
                  </a:lnTo>
                  <a:lnTo>
                    <a:pt x="470" y="321"/>
                  </a:lnTo>
                  <a:lnTo>
                    <a:pt x="543" y="303"/>
                  </a:lnTo>
                  <a:lnTo>
                    <a:pt x="547" y="294"/>
                  </a:lnTo>
                  <a:lnTo>
                    <a:pt x="570" y="294"/>
                  </a:lnTo>
                  <a:lnTo>
                    <a:pt x="626" y="252"/>
                  </a:lnTo>
                  <a:lnTo>
                    <a:pt x="666" y="252"/>
                  </a:lnTo>
                  <a:lnTo>
                    <a:pt x="666" y="242"/>
                  </a:lnTo>
                  <a:lnTo>
                    <a:pt x="660" y="234"/>
                  </a:lnTo>
                  <a:lnTo>
                    <a:pt x="670" y="213"/>
                  </a:lnTo>
                  <a:lnTo>
                    <a:pt x="730" y="206"/>
                  </a:lnTo>
                  <a:lnTo>
                    <a:pt x="820" y="245"/>
                  </a:lnTo>
                  <a:lnTo>
                    <a:pt x="823" y="258"/>
                  </a:lnTo>
                  <a:lnTo>
                    <a:pt x="847" y="276"/>
                  </a:lnTo>
                  <a:lnTo>
                    <a:pt x="867" y="303"/>
                  </a:lnTo>
                  <a:lnTo>
                    <a:pt x="923" y="339"/>
                  </a:lnTo>
                  <a:lnTo>
                    <a:pt x="930" y="354"/>
                  </a:lnTo>
                  <a:lnTo>
                    <a:pt x="947" y="366"/>
                  </a:lnTo>
                  <a:lnTo>
                    <a:pt x="990" y="366"/>
                  </a:lnTo>
                  <a:lnTo>
                    <a:pt x="1023" y="412"/>
                  </a:lnTo>
                  <a:lnTo>
                    <a:pt x="1032" y="418"/>
                  </a:lnTo>
                  <a:lnTo>
                    <a:pt x="1030" y="433"/>
                  </a:lnTo>
                  <a:lnTo>
                    <a:pt x="1043" y="478"/>
                  </a:lnTo>
                  <a:lnTo>
                    <a:pt x="1037" y="527"/>
                  </a:lnTo>
                  <a:lnTo>
                    <a:pt x="1023" y="581"/>
                  </a:lnTo>
                  <a:lnTo>
                    <a:pt x="1026" y="626"/>
                  </a:lnTo>
                  <a:lnTo>
                    <a:pt x="1032" y="642"/>
                  </a:lnTo>
                  <a:lnTo>
                    <a:pt x="1067" y="660"/>
                  </a:lnTo>
                  <a:lnTo>
                    <a:pt x="1076" y="642"/>
                  </a:lnTo>
                  <a:lnTo>
                    <a:pt x="1067" y="635"/>
                  </a:lnTo>
                  <a:lnTo>
                    <a:pt x="1056" y="608"/>
                  </a:lnTo>
                  <a:lnTo>
                    <a:pt x="1060" y="602"/>
                  </a:lnTo>
                  <a:lnTo>
                    <a:pt x="1080" y="597"/>
                  </a:lnTo>
                  <a:lnTo>
                    <a:pt x="1093" y="626"/>
                  </a:lnTo>
                  <a:lnTo>
                    <a:pt x="1100" y="624"/>
                  </a:lnTo>
                  <a:lnTo>
                    <a:pt x="1106" y="611"/>
                  </a:lnTo>
                  <a:lnTo>
                    <a:pt x="1110" y="608"/>
                  </a:lnTo>
                  <a:lnTo>
                    <a:pt x="1119" y="614"/>
                  </a:lnTo>
                  <a:lnTo>
                    <a:pt x="1119" y="626"/>
                  </a:lnTo>
                  <a:lnTo>
                    <a:pt x="1110" y="642"/>
                  </a:lnTo>
                  <a:lnTo>
                    <a:pt x="1100" y="654"/>
                  </a:lnTo>
                  <a:lnTo>
                    <a:pt x="1087" y="690"/>
                  </a:lnTo>
                  <a:lnTo>
                    <a:pt x="1076" y="693"/>
                  </a:lnTo>
                  <a:lnTo>
                    <a:pt x="1076" y="712"/>
                  </a:lnTo>
                  <a:lnTo>
                    <a:pt x="1090" y="723"/>
                  </a:lnTo>
                  <a:lnTo>
                    <a:pt x="1110" y="739"/>
                  </a:lnTo>
                  <a:lnTo>
                    <a:pt x="1140" y="802"/>
                  </a:lnTo>
                  <a:lnTo>
                    <a:pt x="1187" y="829"/>
                  </a:lnTo>
                  <a:lnTo>
                    <a:pt x="1193" y="829"/>
                  </a:lnTo>
                  <a:lnTo>
                    <a:pt x="1196" y="814"/>
                  </a:lnTo>
                  <a:lnTo>
                    <a:pt x="1209" y="814"/>
                  </a:lnTo>
                  <a:lnTo>
                    <a:pt x="1220" y="838"/>
                  </a:lnTo>
                  <a:lnTo>
                    <a:pt x="1224" y="854"/>
                  </a:lnTo>
                  <a:lnTo>
                    <a:pt x="1240" y="887"/>
                  </a:lnTo>
                  <a:lnTo>
                    <a:pt x="1260" y="896"/>
                  </a:lnTo>
                  <a:lnTo>
                    <a:pt x="1280" y="902"/>
                  </a:lnTo>
                  <a:lnTo>
                    <a:pt x="1316" y="989"/>
                  </a:lnTo>
                  <a:lnTo>
                    <a:pt x="1327" y="996"/>
                  </a:lnTo>
                  <a:lnTo>
                    <a:pt x="1373" y="1005"/>
                  </a:lnTo>
                  <a:lnTo>
                    <a:pt x="1393" y="1014"/>
                  </a:lnTo>
                  <a:lnTo>
                    <a:pt x="1447" y="1075"/>
                  </a:lnTo>
                  <a:lnTo>
                    <a:pt x="1470" y="1090"/>
                  </a:lnTo>
                  <a:lnTo>
                    <a:pt x="1480" y="1093"/>
                  </a:lnTo>
                  <a:lnTo>
                    <a:pt x="1490" y="1096"/>
                  </a:lnTo>
                  <a:lnTo>
                    <a:pt x="1497" y="1111"/>
                  </a:lnTo>
                  <a:lnTo>
                    <a:pt x="1487" y="1111"/>
                  </a:lnTo>
                  <a:lnTo>
                    <a:pt x="1476" y="1107"/>
                  </a:lnTo>
                  <a:lnTo>
                    <a:pt x="1470" y="1107"/>
                  </a:lnTo>
                  <a:lnTo>
                    <a:pt x="1464" y="1111"/>
                  </a:lnTo>
                  <a:lnTo>
                    <a:pt x="1464" y="1120"/>
                  </a:lnTo>
                  <a:lnTo>
                    <a:pt x="1470" y="1129"/>
                  </a:lnTo>
                  <a:lnTo>
                    <a:pt x="1497" y="1135"/>
                  </a:lnTo>
                  <a:lnTo>
                    <a:pt x="1510" y="1126"/>
                  </a:lnTo>
                  <a:lnTo>
                    <a:pt x="1529" y="1122"/>
                  </a:lnTo>
                  <a:lnTo>
                    <a:pt x="1610" y="1096"/>
                  </a:lnTo>
                  <a:lnTo>
                    <a:pt x="1626" y="1068"/>
                  </a:lnTo>
                  <a:lnTo>
                    <a:pt x="1630" y="1059"/>
                  </a:lnTo>
                  <a:lnTo>
                    <a:pt x="1620" y="1022"/>
                  </a:lnTo>
                  <a:lnTo>
                    <a:pt x="1620" y="1001"/>
                  </a:lnTo>
                  <a:lnTo>
                    <a:pt x="1637" y="969"/>
                  </a:lnTo>
                  <a:lnTo>
                    <a:pt x="1653" y="971"/>
                  </a:lnTo>
                  <a:lnTo>
                    <a:pt x="1633" y="902"/>
                  </a:lnTo>
                  <a:lnTo>
                    <a:pt x="1640" y="865"/>
                  </a:lnTo>
                  <a:lnTo>
                    <a:pt x="1633" y="799"/>
                  </a:lnTo>
                  <a:lnTo>
                    <a:pt x="1620" y="745"/>
                  </a:lnTo>
                  <a:lnTo>
                    <a:pt x="1607" y="727"/>
                  </a:lnTo>
                  <a:lnTo>
                    <a:pt x="1553" y="660"/>
                  </a:lnTo>
                  <a:lnTo>
                    <a:pt x="1520" y="587"/>
                  </a:lnTo>
                  <a:lnTo>
                    <a:pt x="1476" y="536"/>
                  </a:lnTo>
                  <a:lnTo>
                    <a:pt x="1476" y="527"/>
                  </a:lnTo>
                  <a:lnTo>
                    <a:pt x="1473" y="518"/>
                  </a:lnTo>
                  <a:lnTo>
                    <a:pt x="1460" y="488"/>
                  </a:lnTo>
                  <a:lnTo>
                    <a:pt x="1460" y="475"/>
                  </a:lnTo>
                  <a:lnTo>
                    <a:pt x="1473" y="457"/>
                  </a:lnTo>
                  <a:lnTo>
                    <a:pt x="1473" y="448"/>
                  </a:lnTo>
                  <a:lnTo>
                    <a:pt x="1417" y="381"/>
                  </a:lnTo>
                  <a:lnTo>
                    <a:pt x="1386" y="351"/>
                  </a:lnTo>
                  <a:lnTo>
                    <a:pt x="1366" y="339"/>
                  </a:lnTo>
                  <a:lnTo>
                    <a:pt x="1360" y="330"/>
                  </a:lnTo>
                  <a:lnTo>
                    <a:pt x="1323" y="288"/>
                  </a:lnTo>
                  <a:lnTo>
                    <a:pt x="1277" y="209"/>
                  </a:lnTo>
                  <a:lnTo>
                    <a:pt x="1263" y="163"/>
                  </a:lnTo>
                  <a:lnTo>
                    <a:pt x="1233" y="97"/>
                  </a:lnTo>
                  <a:lnTo>
                    <a:pt x="1233" y="88"/>
                  </a:lnTo>
                  <a:lnTo>
                    <a:pt x="1220" y="79"/>
                  </a:lnTo>
                  <a:lnTo>
                    <a:pt x="1213" y="76"/>
                  </a:lnTo>
                  <a:lnTo>
                    <a:pt x="1207" y="27"/>
                  </a:lnTo>
                  <a:lnTo>
                    <a:pt x="1200" y="12"/>
                  </a:lnTo>
                  <a:lnTo>
                    <a:pt x="1183" y="15"/>
                  </a:lnTo>
                  <a:lnTo>
                    <a:pt x="1150" y="15"/>
                  </a:lnTo>
                  <a:lnTo>
                    <a:pt x="1113" y="0"/>
                  </a:lnTo>
                  <a:lnTo>
                    <a:pt x="1100" y="10"/>
                  </a:lnTo>
                  <a:lnTo>
                    <a:pt x="1093" y="19"/>
                  </a:lnTo>
                  <a:lnTo>
                    <a:pt x="1090" y="34"/>
                  </a:lnTo>
                  <a:lnTo>
                    <a:pt x="1106" y="79"/>
                  </a:lnTo>
                  <a:lnTo>
                    <a:pt x="1100" y="104"/>
                  </a:lnTo>
                  <a:lnTo>
                    <a:pt x="1076" y="101"/>
                  </a:lnTo>
                  <a:lnTo>
                    <a:pt x="1067" y="91"/>
                  </a:lnTo>
                  <a:lnTo>
                    <a:pt x="1060" y="67"/>
                  </a:lnTo>
                  <a:lnTo>
                    <a:pt x="536" y="97"/>
                  </a:lnTo>
                  <a:lnTo>
                    <a:pt x="526" y="82"/>
                  </a:lnTo>
                  <a:lnTo>
                    <a:pt x="526" y="67"/>
                  </a:lnTo>
                  <a:lnTo>
                    <a:pt x="510" y="52"/>
                  </a:lnTo>
                  <a:lnTo>
                    <a:pt x="506" y="4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61" name="Freeform 143"/>
            <p:cNvSpPr>
              <a:spLocks noChangeAspect="1"/>
            </p:cNvSpPr>
            <p:nvPr/>
          </p:nvSpPr>
          <p:spPr bwMode="auto">
            <a:xfrm>
              <a:off x="8008" y="6119"/>
              <a:ext cx="1653" cy="1135"/>
            </a:xfrm>
            <a:custGeom>
              <a:avLst/>
              <a:gdLst>
                <a:gd name="T0" fmla="*/ 4 w 1653"/>
                <a:gd name="T1" fmla="*/ 94 h 1135"/>
                <a:gd name="T2" fmla="*/ 0 w 1653"/>
                <a:gd name="T3" fmla="*/ 118 h 1135"/>
                <a:gd name="T4" fmla="*/ 34 w 1653"/>
                <a:gd name="T5" fmla="*/ 149 h 1135"/>
                <a:gd name="T6" fmla="*/ 41 w 1653"/>
                <a:gd name="T7" fmla="*/ 185 h 1135"/>
                <a:gd name="T8" fmla="*/ 53 w 1653"/>
                <a:gd name="T9" fmla="*/ 200 h 1135"/>
                <a:gd name="T10" fmla="*/ 43 w 1653"/>
                <a:gd name="T11" fmla="*/ 224 h 1135"/>
                <a:gd name="T12" fmla="*/ 90 w 1653"/>
                <a:gd name="T13" fmla="*/ 216 h 1135"/>
                <a:gd name="T14" fmla="*/ 114 w 1653"/>
                <a:gd name="T15" fmla="*/ 185 h 1135"/>
                <a:gd name="T16" fmla="*/ 140 w 1653"/>
                <a:gd name="T17" fmla="*/ 182 h 1135"/>
                <a:gd name="T18" fmla="*/ 120 w 1653"/>
                <a:gd name="T19" fmla="*/ 206 h 1135"/>
                <a:gd name="T20" fmla="*/ 250 w 1653"/>
                <a:gd name="T21" fmla="*/ 173 h 1135"/>
                <a:gd name="T22" fmla="*/ 246 w 1653"/>
                <a:gd name="T23" fmla="*/ 192 h 1135"/>
                <a:gd name="T24" fmla="*/ 333 w 1653"/>
                <a:gd name="T25" fmla="*/ 209 h 1135"/>
                <a:gd name="T26" fmla="*/ 383 w 1653"/>
                <a:gd name="T27" fmla="*/ 221 h 1135"/>
                <a:gd name="T28" fmla="*/ 423 w 1653"/>
                <a:gd name="T29" fmla="*/ 231 h 1135"/>
                <a:gd name="T30" fmla="*/ 420 w 1653"/>
                <a:gd name="T31" fmla="*/ 242 h 1135"/>
                <a:gd name="T32" fmla="*/ 480 w 1653"/>
                <a:gd name="T33" fmla="*/ 294 h 1135"/>
                <a:gd name="T34" fmla="*/ 467 w 1653"/>
                <a:gd name="T35" fmla="*/ 309 h 1135"/>
                <a:gd name="T36" fmla="*/ 463 w 1653"/>
                <a:gd name="T37" fmla="*/ 318 h 1135"/>
                <a:gd name="T38" fmla="*/ 547 w 1653"/>
                <a:gd name="T39" fmla="*/ 294 h 1135"/>
                <a:gd name="T40" fmla="*/ 666 w 1653"/>
                <a:gd name="T41" fmla="*/ 252 h 1135"/>
                <a:gd name="T42" fmla="*/ 670 w 1653"/>
                <a:gd name="T43" fmla="*/ 213 h 1135"/>
                <a:gd name="T44" fmla="*/ 823 w 1653"/>
                <a:gd name="T45" fmla="*/ 258 h 1135"/>
                <a:gd name="T46" fmla="*/ 924 w 1653"/>
                <a:gd name="T47" fmla="*/ 340 h 1135"/>
                <a:gd name="T48" fmla="*/ 990 w 1653"/>
                <a:gd name="T49" fmla="*/ 367 h 1135"/>
                <a:gd name="T50" fmla="*/ 1030 w 1653"/>
                <a:gd name="T51" fmla="*/ 433 h 1135"/>
                <a:gd name="T52" fmla="*/ 1023 w 1653"/>
                <a:gd name="T53" fmla="*/ 581 h 1135"/>
                <a:gd name="T54" fmla="*/ 1066 w 1653"/>
                <a:gd name="T55" fmla="*/ 660 h 1135"/>
                <a:gd name="T56" fmla="*/ 1056 w 1653"/>
                <a:gd name="T57" fmla="*/ 609 h 1135"/>
                <a:gd name="T58" fmla="*/ 1093 w 1653"/>
                <a:gd name="T59" fmla="*/ 626 h 1135"/>
                <a:gd name="T60" fmla="*/ 1110 w 1653"/>
                <a:gd name="T61" fmla="*/ 609 h 1135"/>
                <a:gd name="T62" fmla="*/ 1110 w 1653"/>
                <a:gd name="T63" fmla="*/ 642 h 1135"/>
                <a:gd name="T64" fmla="*/ 1076 w 1653"/>
                <a:gd name="T65" fmla="*/ 693 h 1135"/>
                <a:gd name="T66" fmla="*/ 1110 w 1653"/>
                <a:gd name="T67" fmla="*/ 738 h 1135"/>
                <a:gd name="T68" fmla="*/ 1193 w 1653"/>
                <a:gd name="T69" fmla="*/ 829 h 1135"/>
                <a:gd name="T70" fmla="*/ 1220 w 1653"/>
                <a:gd name="T71" fmla="*/ 838 h 1135"/>
                <a:gd name="T72" fmla="*/ 1259 w 1653"/>
                <a:gd name="T73" fmla="*/ 896 h 1135"/>
                <a:gd name="T74" fmla="*/ 1327 w 1653"/>
                <a:gd name="T75" fmla="*/ 995 h 1135"/>
                <a:gd name="T76" fmla="*/ 1447 w 1653"/>
                <a:gd name="T77" fmla="*/ 1075 h 1135"/>
                <a:gd name="T78" fmla="*/ 1489 w 1653"/>
                <a:gd name="T79" fmla="*/ 1096 h 1135"/>
                <a:gd name="T80" fmla="*/ 1476 w 1653"/>
                <a:gd name="T81" fmla="*/ 1107 h 1135"/>
                <a:gd name="T82" fmla="*/ 1463 w 1653"/>
                <a:gd name="T83" fmla="*/ 1119 h 1135"/>
                <a:gd name="T84" fmla="*/ 1509 w 1653"/>
                <a:gd name="T85" fmla="*/ 1126 h 1135"/>
                <a:gd name="T86" fmla="*/ 1626 w 1653"/>
                <a:gd name="T87" fmla="*/ 1068 h 1135"/>
                <a:gd name="T88" fmla="*/ 1619 w 1653"/>
                <a:gd name="T89" fmla="*/ 1001 h 1135"/>
                <a:gd name="T90" fmla="*/ 1633 w 1653"/>
                <a:gd name="T91" fmla="*/ 902 h 1135"/>
                <a:gd name="T92" fmla="*/ 1619 w 1653"/>
                <a:gd name="T93" fmla="*/ 744 h 1135"/>
                <a:gd name="T94" fmla="*/ 1520 w 1653"/>
                <a:gd name="T95" fmla="*/ 587 h 1135"/>
                <a:gd name="T96" fmla="*/ 1473 w 1653"/>
                <a:gd name="T97" fmla="*/ 518 h 1135"/>
                <a:gd name="T98" fmla="*/ 1473 w 1653"/>
                <a:gd name="T99" fmla="*/ 458 h 1135"/>
                <a:gd name="T100" fmla="*/ 1386 w 1653"/>
                <a:gd name="T101" fmla="*/ 351 h 1135"/>
                <a:gd name="T102" fmla="*/ 1323 w 1653"/>
                <a:gd name="T103" fmla="*/ 288 h 1135"/>
                <a:gd name="T104" fmla="*/ 1233 w 1653"/>
                <a:gd name="T105" fmla="*/ 97 h 1135"/>
                <a:gd name="T106" fmla="*/ 1213 w 1653"/>
                <a:gd name="T107" fmla="*/ 76 h 1135"/>
                <a:gd name="T108" fmla="*/ 1184 w 1653"/>
                <a:gd name="T109" fmla="*/ 16 h 1135"/>
                <a:gd name="T110" fmla="*/ 1100 w 1653"/>
                <a:gd name="T111" fmla="*/ 10 h 1135"/>
                <a:gd name="T112" fmla="*/ 1106 w 1653"/>
                <a:gd name="T113" fmla="*/ 79 h 1135"/>
                <a:gd name="T114" fmla="*/ 1066 w 1653"/>
                <a:gd name="T115" fmla="*/ 91 h 1135"/>
                <a:gd name="T116" fmla="*/ 526 w 1653"/>
                <a:gd name="T117" fmla="*/ 83 h 1135"/>
                <a:gd name="T118" fmla="*/ 506 w 1653"/>
                <a:gd name="T119" fmla="*/ 41 h 113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653"/>
                <a:gd name="T181" fmla="*/ 0 h 1135"/>
                <a:gd name="T182" fmla="*/ 1653 w 1653"/>
                <a:gd name="T183" fmla="*/ 1135 h 113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653" h="1135">
                  <a:moveTo>
                    <a:pt x="506" y="41"/>
                  </a:moveTo>
                  <a:lnTo>
                    <a:pt x="4" y="85"/>
                  </a:lnTo>
                  <a:lnTo>
                    <a:pt x="4" y="94"/>
                  </a:lnTo>
                  <a:lnTo>
                    <a:pt x="4" y="101"/>
                  </a:lnTo>
                  <a:lnTo>
                    <a:pt x="0" y="104"/>
                  </a:lnTo>
                  <a:lnTo>
                    <a:pt x="0" y="118"/>
                  </a:lnTo>
                  <a:lnTo>
                    <a:pt x="17" y="139"/>
                  </a:lnTo>
                  <a:lnTo>
                    <a:pt x="27" y="149"/>
                  </a:lnTo>
                  <a:lnTo>
                    <a:pt x="34" y="149"/>
                  </a:lnTo>
                  <a:lnTo>
                    <a:pt x="47" y="158"/>
                  </a:lnTo>
                  <a:lnTo>
                    <a:pt x="50" y="167"/>
                  </a:lnTo>
                  <a:lnTo>
                    <a:pt x="41" y="185"/>
                  </a:lnTo>
                  <a:lnTo>
                    <a:pt x="41" y="192"/>
                  </a:lnTo>
                  <a:lnTo>
                    <a:pt x="50" y="194"/>
                  </a:lnTo>
                  <a:lnTo>
                    <a:pt x="53" y="200"/>
                  </a:lnTo>
                  <a:lnTo>
                    <a:pt x="53" y="203"/>
                  </a:lnTo>
                  <a:lnTo>
                    <a:pt x="43" y="213"/>
                  </a:lnTo>
                  <a:lnTo>
                    <a:pt x="43" y="224"/>
                  </a:lnTo>
                  <a:lnTo>
                    <a:pt x="50" y="227"/>
                  </a:lnTo>
                  <a:lnTo>
                    <a:pt x="77" y="221"/>
                  </a:lnTo>
                  <a:lnTo>
                    <a:pt x="90" y="216"/>
                  </a:lnTo>
                  <a:lnTo>
                    <a:pt x="97" y="188"/>
                  </a:lnTo>
                  <a:lnTo>
                    <a:pt x="103" y="182"/>
                  </a:lnTo>
                  <a:lnTo>
                    <a:pt x="114" y="185"/>
                  </a:lnTo>
                  <a:lnTo>
                    <a:pt x="123" y="185"/>
                  </a:lnTo>
                  <a:lnTo>
                    <a:pt x="130" y="182"/>
                  </a:lnTo>
                  <a:lnTo>
                    <a:pt x="140" y="182"/>
                  </a:lnTo>
                  <a:lnTo>
                    <a:pt x="137" y="192"/>
                  </a:lnTo>
                  <a:lnTo>
                    <a:pt x="117" y="206"/>
                  </a:lnTo>
                  <a:lnTo>
                    <a:pt x="120" y="206"/>
                  </a:lnTo>
                  <a:lnTo>
                    <a:pt x="137" y="200"/>
                  </a:lnTo>
                  <a:lnTo>
                    <a:pt x="163" y="200"/>
                  </a:lnTo>
                  <a:lnTo>
                    <a:pt x="250" y="173"/>
                  </a:lnTo>
                  <a:lnTo>
                    <a:pt x="264" y="173"/>
                  </a:lnTo>
                  <a:lnTo>
                    <a:pt x="264" y="179"/>
                  </a:lnTo>
                  <a:lnTo>
                    <a:pt x="246" y="192"/>
                  </a:lnTo>
                  <a:lnTo>
                    <a:pt x="257" y="194"/>
                  </a:lnTo>
                  <a:lnTo>
                    <a:pt x="293" y="197"/>
                  </a:lnTo>
                  <a:lnTo>
                    <a:pt x="333" y="209"/>
                  </a:lnTo>
                  <a:lnTo>
                    <a:pt x="374" y="227"/>
                  </a:lnTo>
                  <a:lnTo>
                    <a:pt x="383" y="234"/>
                  </a:lnTo>
                  <a:lnTo>
                    <a:pt x="383" y="221"/>
                  </a:lnTo>
                  <a:lnTo>
                    <a:pt x="390" y="216"/>
                  </a:lnTo>
                  <a:lnTo>
                    <a:pt x="400" y="224"/>
                  </a:lnTo>
                  <a:lnTo>
                    <a:pt x="423" y="231"/>
                  </a:lnTo>
                  <a:lnTo>
                    <a:pt x="430" y="234"/>
                  </a:lnTo>
                  <a:lnTo>
                    <a:pt x="430" y="236"/>
                  </a:lnTo>
                  <a:lnTo>
                    <a:pt x="420" y="242"/>
                  </a:lnTo>
                  <a:lnTo>
                    <a:pt x="423" y="249"/>
                  </a:lnTo>
                  <a:lnTo>
                    <a:pt x="476" y="282"/>
                  </a:lnTo>
                  <a:lnTo>
                    <a:pt x="480" y="294"/>
                  </a:lnTo>
                  <a:lnTo>
                    <a:pt x="476" y="306"/>
                  </a:lnTo>
                  <a:lnTo>
                    <a:pt x="473" y="312"/>
                  </a:lnTo>
                  <a:lnTo>
                    <a:pt x="467" y="309"/>
                  </a:lnTo>
                  <a:lnTo>
                    <a:pt x="463" y="297"/>
                  </a:lnTo>
                  <a:lnTo>
                    <a:pt x="457" y="309"/>
                  </a:lnTo>
                  <a:lnTo>
                    <a:pt x="463" y="318"/>
                  </a:lnTo>
                  <a:lnTo>
                    <a:pt x="470" y="321"/>
                  </a:lnTo>
                  <a:lnTo>
                    <a:pt x="543" y="303"/>
                  </a:lnTo>
                  <a:lnTo>
                    <a:pt x="547" y="294"/>
                  </a:lnTo>
                  <a:lnTo>
                    <a:pt x="570" y="294"/>
                  </a:lnTo>
                  <a:lnTo>
                    <a:pt x="626" y="252"/>
                  </a:lnTo>
                  <a:lnTo>
                    <a:pt x="666" y="252"/>
                  </a:lnTo>
                  <a:lnTo>
                    <a:pt x="666" y="242"/>
                  </a:lnTo>
                  <a:lnTo>
                    <a:pt x="660" y="234"/>
                  </a:lnTo>
                  <a:lnTo>
                    <a:pt x="670" y="213"/>
                  </a:lnTo>
                  <a:lnTo>
                    <a:pt x="730" y="206"/>
                  </a:lnTo>
                  <a:lnTo>
                    <a:pt x="819" y="245"/>
                  </a:lnTo>
                  <a:lnTo>
                    <a:pt x="823" y="258"/>
                  </a:lnTo>
                  <a:lnTo>
                    <a:pt x="847" y="276"/>
                  </a:lnTo>
                  <a:lnTo>
                    <a:pt x="867" y="303"/>
                  </a:lnTo>
                  <a:lnTo>
                    <a:pt x="924" y="340"/>
                  </a:lnTo>
                  <a:lnTo>
                    <a:pt x="929" y="354"/>
                  </a:lnTo>
                  <a:lnTo>
                    <a:pt x="946" y="367"/>
                  </a:lnTo>
                  <a:lnTo>
                    <a:pt x="990" y="367"/>
                  </a:lnTo>
                  <a:lnTo>
                    <a:pt x="1023" y="412"/>
                  </a:lnTo>
                  <a:lnTo>
                    <a:pt x="1033" y="417"/>
                  </a:lnTo>
                  <a:lnTo>
                    <a:pt x="1030" y="433"/>
                  </a:lnTo>
                  <a:lnTo>
                    <a:pt x="1044" y="478"/>
                  </a:lnTo>
                  <a:lnTo>
                    <a:pt x="1037" y="526"/>
                  </a:lnTo>
                  <a:lnTo>
                    <a:pt x="1023" y="581"/>
                  </a:lnTo>
                  <a:lnTo>
                    <a:pt x="1027" y="626"/>
                  </a:lnTo>
                  <a:lnTo>
                    <a:pt x="1033" y="642"/>
                  </a:lnTo>
                  <a:lnTo>
                    <a:pt x="1066" y="660"/>
                  </a:lnTo>
                  <a:lnTo>
                    <a:pt x="1076" y="642"/>
                  </a:lnTo>
                  <a:lnTo>
                    <a:pt x="1066" y="635"/>
                  </a:lnTo>
                  <a:lnTo>
                    <a:pt x="1056" y="609"/>
                  </a:lnTo>
                  <a:lnTo>
                    <a:pt x="1060" y="602"/>
                  </a:lnTo>
                  <a:lnTo>
                    <a:pt x="1080" y="596"/>
                  </a:lnTo>
                  <a:lnTo>
                    <a:pt x="1093" y="626"/>
                  </a:lnTo>
                  <a:lnTo>
                    <a:pt x="1100" y="624"/>
                  </a:lnTo>
                  <a:lnTo>
                    <a:pt x="1106" y="611"/>
                  </a:lnTo>
                  <a:lnTo>
                    <a:pt x="1110" y="609"/>
                  </a:lnTo>
                  <a:lnTo>
                    <a:pt x="1119" y="614"/>
                  </a:lnTo>
                  <a:lnTo>
                    <a:pt x="1119" y="626"/>
                  </a:lnTo>
                  <a:lnTo>
                    <a:pt x="1110" y="642"/>
                  </a:lnTo>
                  <a:lnTo>
                    <a:pt x="1100" y="654"/>
                  </a:lnTo>
                  <a:lnTo>
                    <a:pt x="1086" y="690"/>
                  </a:lnTo>
                  <a:lnTo>
                    <a:pt x="1076" y="693"/>
                  </a:lnTo>
                  <a:lnTo>
                    <a:pt x="1076" y="711"/>
                  </a:lnTo>
                  <a:lnTo>
                    <a:pt x="1090" y="724"/>
                  </a:lnTo>
                  <a:lnTo>
                    <a:pt x="1110" y="738"/>
                  </a:lnTo>
                  <a:lnTo>
                    <a:pt x="1139" y="802"/>
                  </a:lnTo>
                  <a:lnTo>
                    <a:pt x="1186" y="829"/>
                  </a:lnTo>
                  <a:lnTo>
                    <a:pt x="1193" y="829"/>
                  </a:lnTo>
                  <a:lnTo>
                    <a:pt x="1196" y="814"/>
                  </a:lnTo>
                  <a:lnTo>
                    <a:pt x="1210" y="814"/>
                  </a:lnTo>
                  <a:lnTo>
                    <a:pt x="1220" y="838"/>
                  </a:lnTo>
                  <a:lnTo>
                    <a:pt x="1223" y="854"/>
                  </a:lnTo>
                  <a:lnTo>
                    <a:pt x="1239" y="887"/>
                  </a:lnTo>
                  <a:lnTo>
                    <a:pt x="1259" y="896"/>
                  </a:lnTo>
                  <a:lnTo>
                    <a:pt x="1279" y="902"/>
                  </a:lnTo>
                  <a:lnTo>
                    <a:pt x="1316" y="989"/>
                  </a:lnTo>
                  <a:lnTo>
                    <a:pt x="1327" y="995"/>
                  </a:lnTo>
                  <a:lnTo>
                    <a:pt x="1373" y="1005"/>
                  </a:lnTo>
                  <a:lnTo>
                    <a:pt x="1394" y="1014"/>
                  </a:lnTo>
                  <a:lnTo>
                    <a:pt x="1447" y="1075"/>
                  </a:lnTo>
                  <a:lnTo>
                    <a:pt x="1469" y="1090"/>
                  </a:lnTo>
                  <a:lnTo>
                    <a:pt x="1479" y="1093"/>
                  </a:lnTo>
                  <a:lnTo>
                    <a:pt x="1489" y="1096"/>
                  </a:lnTo>
                  <a:lnTo>
                    <a:pt x="1497" y="1111"/>
                  </a:lnTo>
                  <a:lnTo>
                    <a:pt x="1487" y="1111"/>
                  </a:lnTo>
                  <a:lnTo>
                    <a:pt x="1476" y="1107"/>
                  </a:lnTo>
                  <a:lnTo>
                    <a:pt x="1469" y="1107"/>
                  </a:lnTo>
                  <a:lnTo>
                    <a:pt x="1463" y="1111"/>
                  </a:lnTo>
                  <a:lnTo>
                    <a:pt x="1463" y="1119"/>
                  </a:lnTo>
                  <a:lnTo>
                    <a:pt x="1469" y="1128"/>
                  </a:lnTo>
                  <a:lnTo>
                    <a:pt x="1497" y="1135"/>
                  </a:lnTo>
                  <a:lnTo>
                    <a:pt x="1509" y="1126"/>
                  </a:lnTo>
                  <a:lnTo>
                    <a:pt x="1529" y="1122"/>
                  </a:lnTo>
                  <a:lnTo>
                    <a:pt x="1610" y="1096"/>
                  </a:lnTo>
                  <a:lnTo>
                    <a:pt x="1626" y="1068"/>
                  </a:lnTo>
                  <a:lnTo>
                    <a:pt x="1630" y="1059"/>
                  </a:lnTo>
                  <a:lnTo>
                    <a:pt x="1619" y="1022"/>
                  </a:lnTo>
                  <a:lnTo>
                    <a:pt x="1619" y="1001"/>
                  </a:lnTo>
                  <a:lnTo>
                    <a:pt x="1636" y="968"/>
                  </a:lnTo>
                  <a:lnTo>
                    <a:pt x="1653" y="971"/>
                  </a:lnTo>
                  <a:lnTo>
                    <a:pt x="1633" y="902"/>
                  </a:lnTo>
                  <a:lnTo>
                    <a:pt x="1640" y="865"/>
                  </a:lnTo>
                  <a:lnTo>
                    <a:pt x="1633" y="799"/>
                  </a:lnTo>
                  <a:lnTo>
                    <a:pt x="1619" y="744"/>
                  </a:lnTo>
                  <a:lnTo>
                    <a:pt x="1607" y="726"/>
                  </a:lnTo>
                  <a:lnTo>
                    <a:pt x="1552" y="660"/>
                  </a:lnTo>
                  <a:lnTo>
                    <a:pt x="1520" y="587"/>
                  </a:lnTo>
                  <a:lnTo>
                    <a:pt x="1476" y="536"/>
                  </a:lnTo>
                  <a:lnTo>
                    <a:pt x="1476" y="526"/>
                  </a:lnTo>
                  <a:lnTo>
                    <a:pt x="1473" y="518"/>
                  </a:lnTo>
                  <a:lnTo>
                    <a:pt x="1460" y="488"/>
                  </a:lnTo>
                  <a:lnTo>
                    <a:pt x="1460" y="476"/>
                  </a:lnTo>
                  <a:lnTo>
                    <a:pt x="1473" y="458"/>
                  </a:lnTo>
                  <a:lnTo>
                    <a:pt x="1473" y="448"/>
                  </a:lnTo>
                  <a:lnTo>
                    <a:pt x="1417" y="382"/>
                  </a:lnTo>
                  <a:lnTo>
                    <a:pt x="1386" y="351"/>
                  </a:lnTo>
                  <a:lnTo>
                    <a:pt x="1366" y="340"/>
                  </a:lnTo>
                  <a:lnTo>
                    <a:pt x="1359" y="330"/>
                  </a:lnTo>
                  <a:lnTo>
                    <a:pt x="1323" y="288"/>
                  </a:lnTo>
                  <a:lnTo>
                    <a:pt x="1276" y="209"/>
                  </a:lnTo>
                  <a:lnTo>
                    <a:pt x="1263" y="164"/>
                  </a:lnTo>
                  <a:lnTo>
                    <a:pt x="1233" y="97"/>
                  </a:lnTo>
                  <a:lnTo>
                    <a:pt x="1233" y="88"/>
                  </a:lnTo>
                  <a:lnTo>
                    <a:pt x="1220" y="79"/>
                  </a:lnTo>
                  <a:lnTo>
                    <a:pt x="1213" y="76"/>
                  </a:lnTo>
                  <a:lnTo>
                    <a:pt x="1207" y="27"/>
                  </a:lnTo>
                  <a:lnTo>
                    <a:pt x="1200" y="12"/>
                  </a:lnTo>
                  <a:lnTo>
                    <a:pt x="1184" y="16"/>
                  </a:lnTo>
                  <a:lnTo>
                    <a:pt x="1149" y="16"/>
                  </a:lnTo>
                  <a:lnTo>
                    <a:pt x="1113" y="0"/>
                  </a:lnTo>
                  <a:lnTo>
                    <a:pt x="1100" y="10"/>
                  </a:lnTo>
                  <a:lnTo>
                    <a:pt x="1093" y="19"/>
                  </a:lnTo>
                  <a:lnTo>
                    <a:pt x="1090" y="34"/>
                  </a:lnTo>
                  <a:lnTo>
                    <a:pt x="1106" y="79"/>
                  </a:lnTo>
                  <a:lnTo>
                    <a:pt x="1100" y="104"/>
                  </a:lnTo>
                  <a:lnTo>
                    <a:pt x="1076" y="101"/>
                  </a:lnTo>
                  <a:lnTo>
                    <a:pt x="1066" y="91"/>
                  </a:lnTo>
                  <a:lnTo>
                    <a:pt x="1060" y="67"/>
                  </a:lnTo>
                  <a:lnTo>
                    <a:pt x="537" y="97"/>
                  </a:lnTo>
                  <a:lnTo>
                    <a:pt x="526" y="83"/>
                  </a:lnTo>
                  <a:lnTo>
                    <a:pt x="526" y="67"/>
                  </a:lnTo>
                  <a:lnTo>
                    <a:pt x="510" y="52"/>
                  </a:lnTo>
                  <a:lnTo>
                    <a:pt x="506" y="4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62" name="Freeform 144"/>
            <p:cNvSpPr>
              <a:spLocks noChangeAspect="1"/>
            </p:cNvSpPr>
            <p:nvPr/>
          </p:nvSpPr>
          <p:spPr bwMode="auto">
            <a:xfrm>
              <a:off x="8008" y="6119"/>
              <a:ext cx="1653" cy="1135"/>
            </a:xfrm>
            <a:custGeom>
              <a:avLst/>
              <a:gdLst>
                <a:gd name="T0" fmla="*/ 4 w 1653"/>
                <a:gd name="T1" fmla="*/ 94 h 1135"/>
                <a:gd name="T2" fmla="*/ 0 w 1653"/>
                <a:gd name="T3" fmla="*/ 118 h 1135"/>
                <a:gd name="T4" fmla="*/ 34 w 1653"/>
                <a:gd name="T5" fmla="*/ 149 h 1135"/>
                <a:gd name="T6" fmla="*/ 41 w 1653"/>
                <a:gd name="T7" fmla="*/ 185 h 1135"/>
                <a:gd name="T8" fmla="*/ 53 w 1653"/>
                <a:gd name="T9" fmla="*/ 200 h 1135"/>
                <a:gd name="T10" fmla="*/ 43 w 1653"/>
                <a:gd name="T11" fmla="*/ 224 h 1135"/>
                <a:gd name="T12" fmla="*/ 90 w 1653"/>
                <a:gd name="T13" fmla="*/ 216 h 1135"/>
                <a:gd name="T14" fmla="*/ 114 w 1653"/>
                <a:gd name="T15" fmla="*/ 185 h 1135"/>
                <a:gd name="T16" fmla="*/ 140 w 1653"/>
                <a:gd name="T17" fmla="*/ 182 h 1135"/>
                <a:gd name="T18" fmla="*/ 120 w 1653"/>
                <a:gd name="T19" fmla="*/ 206 h 1135"/>
                <a:gd name="T20" fmla="*/ 250 w 1653"/>
                <a:gd name="T21" fmla="*/ 173 h 1135"/>
                <a:gd name="T22" fmla="*/ 246 w 1653"/>
                <a:gd name="T23" fmla="*/ 192 h 1135"/>
                <a:gd name="T24" fmla="*/ 333 w 1653"/>
                <a:gd name="T25" fmla="*/ 209 h 1135"/>
                <a:gd name="T26" fmla="*/ 383 w 1653"/>
                <a:gd name="T27" fmla="*/ 221 h 1135"/>
                <a:gd name="T28" fmla="*/ 423 w 1653"/>
                <a:gd name="T29" fmla="*/ 231 h 1135"/>
                <a:gd name="T30" fmla="*/ 420 w 1653"/>
                <a:gd name="T31" fmla="*/ 242 h 1135"/>
                <a:gd name="T32" fmla="*/ 480 w 1653"/>
                <a:gd name="T33" fmla="*/ 294 h 1135"/>
                <a:gd name="T34" fmla="*/ 467 w 1653"/>
                <a:gd name="T35" fmla="*/ 309 h 1135"/>
                <a:gd name="T36" fmla="*/ 463 w 1653"/>
                <a:gd name="T37" fmla="*/ 318 h 1135"/>
                <a:gd name="T38" fmla="*/ 547 w 1653"/>
                <a:gd name="T39" fmla="*/ 294 h 1135"/>
                <a:gd name="T40" fmla="*/ 666 w 1653"/>
                <a:gd name="T41" fmla="*/ 252 h 1135"/>
                <a:gd name="T42" fmla="*/ 670 w 1653"/>
                <a:gd name="T43" fmla="*/ 213 h 1135"/>
                <a:gd name="T44" fmla="*/ 823 w 1653"/>
                <a:gd name="T45" fmla="*/ 258 h 1135"/>
                <a:gd name="T46" fmla="*/ 924 w 1653"/>
                <a:gd name="T47" fmla="*/ 340 h 1135"/>
                <a:gd name="T48" fmla="*/ 990 w 1653"/>
                <a:gd name="T49" fmla="*/ 367 h 1135"/>
                <a:gd name="T50" fmla="*/ 1030 w 1653"/>
                <a:gd name="T51" fmla="*/ 433 h 1135"/>
                <a:gd name="T52" fmla="*/ 1023 w 1653"/>
                <a:gd name="T53" fmla="*/ 581 h 1135"/>
                <a:gd name="T54" fmla="*/ 1066 w 1653"/>
                <a:gd name="T55" fmla="*/ 660 h 1135"/>
                <a:gd name="T56" fmla="*/ 1056 w 1653"/>
                <a:gd name="T57" fmla="*/ 609 h 1135"/>
                <a:gd name="T58" fmla="*/ 1093 w 1653"/>
                <a:gd name="T59" fmla="*/ 626 h 1135"/>
                <a:gd name="T60" fmla="*/ 1110 w 1653"/>
                <a:gd name="T61" fmla="*/ 609 h 1135"/>
                <a:gd name="T62" fmla="*/ 1110 w 1653"/>
                <a:gd name="T63" fmla="*/ 642 h 1135"/>
                <a:gd name="T64" fmla="*/ 1076 w 1653"/>
                <a:gd name="T65" fmla="*/ 693 h 1135"/>
                <a:gd name="T66" fmla="*/ 1110 w 1653"/>
                <a:gd name="T67" fmla="*/ 738 h 1135"/>
                <a:gd name="T68" fmla="*/ 1193 w 1653"/>
                <a:gd name="T69" fmla="*/ 829 h 1135"/>
                <a:gd name="T70" fmla="*/ 1220 w 1653"/>
                <a:gd name="T71" fmla="*/ 838 h 1135"/>
                <a:gd name="T72" fmla="*/ 1259 w 1653"/>
                <a:gd name="T73" fmla="*/ 896 h 1135"/>
                <a:gd name="T74" fmla="*/ 1327 w 1653"/>
                <a:gd name="T75" fmla="*/ 995 h 1135"/>
                <a:gd name="T76" fmla="*/ 1447 w 1653"/>
                <a:gd name="T77" fmla="*/ 1075 h 1135"/>
                <a:gd name="T78" fmla="*/ 1489 w 1653"/>
                <a:gd name="T79" fmla="*/ 1096 h 1135"/>
                <a:gd name="T80" fmla="*/ 1476 w 1653"/>
                <a:gd name="T81" fmla="*/ 1107 h 1135"/>
                <a:gd name="T82" fmla="*/ 1463 w 1653"/>
                <a:gd name="T83" fmla="*/ 1119 h 1135"/>
                <a:gd name="T84" fmla="*/ 1509 w 1653"/>
                <a:gd name="T85" fmla="*/ 1126 h 1135"/>
                <a:gd name="T86" fmla="*/ 1626 w 1653"/>
                <a:gd name="T87" fmla="*/ 1068 h 1135"/>
                <a:gd name="T88" fmla="*/ 1619 w 1653"/>
                <a:gd name="T89" fmla="*/ 1001 h 1135"/>
                <a:gd name="T90" fmla="*/ 1633 w 1653"/>
                <a:gd name="T91" fmla="*/ 902 h 1135"/>
                <a:gd name="T92" fmla="*/ 1619 w 1653"/>
                <a:gd name="T93" fmla="*/ 744 h 1135"/>
                <a:gd name="T94" fmla="*/ 1520 w 1653"/>
                <a:gd name="T95" fmla="*/ 587 h 1135"/>
                <a:gd name="T96" fmla="*/ 1473 w 1653"/>
                <a:gd name="T97" fmla="*/ 518 h 1135"/>
                <a:gd name="T98" fmla="*/ 1473 w 1653"/>
                <a:gd name="T99" fmla="*/ 458 h 1135"/>
                <a:gd name="T100" fmla="*/ 1386 w 1653"/>
                <a:gd name="T101" fmla="*/ 351 h 1135"/>
                <a:gd name="T102" fmla="*/ 1323 w 1653"/>
                <a:gd name="T103" fmla="*/ 288 h 1135"/>
                <a:gd name="T104" fmla="*/ 1233 w 1653"/>
                <a:gd name="T105" fmla="*/ 97 h 1135"/>
                <a:gd name="T106" fmla="*/ 1213 w 1653"/>
                <a:gd name="T107" fmla="*/ 76 h 1135"/>
                <a:gd name="T108" fmla="*/ 1184 w 1653"/>
                <a:gd name="T109" fmla="*/ 16 h 1135"/>
                <a:gd name="T110" fmla="*/ 1100 w 1653"/>
                <a:gd name="T111" fmla="*/ 10 h 1135"/>
                <a:gd name="T112" fmla="*/ 1106 w 1653"/>
                <a:gd name="T113" fmla="*/ 79 h 1135"/>
                <a:gd name="T114" fmla="*/ 1066 w 1653"/>
                <a:gd name="T115" fmla="*/ 91 h 1135"/>
                <a:gd name="T116" fmla="*/ 526 w 1653"/>
                <a:gd name="T117" fmla="*/ 83 h 1135"/>
                <a:gd name="T118" fmla="*/ 506 w 1653"/>
                <a:gd name="T119" fmla="*/ 41 h 113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653"/>
                <a:gd name="T181" fmla="*/ 0 h 1135"/>
                <a:gd name="T182" fmla="*/ 1653 w 1653"/>
                <a:gd name="T183" fmla="*/ 1135 h 113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653" h="1135">
                  <a:moveTo>
                    <a:pt x="506" y="41"/>
                  </a:moveTo>
                  <a:lnTo>
                    <a:pt x="4" y="85"/>
                  </a:lnTo>
                  <a:lnTo>
                    <a:pt x="4" y="94"/>
                  </a:lnTo>
                  <a:lnTo>
                    <a:pt x="4" y="101"/>
                  </a:lnTo>
                  <a:lnTo>
                    <a:pt x="0" y="104"/>
                  </a:lnTo>
                  <a:lnTo>
                    <a:pt x="0" y="118"/>
                  </a:lnTo>
                  <a:lnTo>
                    <a:pt x="17" y="139"/>
                  </a:lnTo>
                  <a:lnTo>
                    <a:pt x="27" y="149"/>
                  </a:lnTo>
                  <a:lnTo>
                    <a:pt x="34" y="149"/>
                  </a:lnTo>
                  <a:lnTo>
                    <a:pt x="47" y="158"/>
                  </a:lnTo>
                  <a:lnTo>
                    <a:pt x="50" y="167"/>
                  </a:lnTo>
                  <a:lnTo>
                    <a:pt x="41" y="185"/>
                  </a:lnTo>
                  <a:lnTo>
                    <a:pt x="41" y="192"/>
                  </a:lnTo>
                  <a:lnTo>
                    <a:pt x="50" y="194"/>
                  </a:lnTo>
                  <a:lnTo>
                    <a:pt x="53" y="200"/>
                  </a:lnTo>
                  <a:lnTo>
                    <a:pt x="53" y="203"/>
                  </a:lnTo>
                  <a:lnTo>
                    <a:pt x="43" y="213"/>
                  </a:lnTo>
                  <a:lnTo>
                    <a:pt x="43" y="224"/>
                  </a:lnTo>
                  <a:lnTo>
                    <a:pt x="50" y="227"/>
                  </a:lnTo>
                  <a:lnTo>
                    <a:pt x="77" y="221"/>
                  </a:lnTo>
                  <a:lnTo>
                    <a:pt x="90" y="216"/>
                  </a:lnTo>
                  <a:lnTo>
                    <a:pt x="97" y="188"/>
                  </a:lnTo>
                  <a:lnTo>
                    <a:pt x="103" y="182"/>
                  </a:lnTo>
                  <a:lnTo>
                    <a:pt x="114" y="185"/>
                  </a:lnTo>
                  <a:lnTo>
                    <a:pt x="123" y="185"/>
                  </a:lnTo>
                  <a:lnTo>
                    <a:pt x="130" y="182"/>
                  </a:lnTo>
                  <a:lnTo>
                    <a:pt x="140" y="182"/>
                  </a:lnTo>
                  <a:lnTo>
                    <a:pt x="137" y="192"/>
                  </a:lnTo>
                  <a:lnTo>
                    <a:pt x="117" y="206"/>
                  </a:lnTo>
                  <a:lnTo>
                    <a:pt x="120" y="206"/>
                  </a:lnTo>
                  <a:lnTo>
                    <a:pt x="137" y="200"/>
                  </a:lnTo>
                  <a:lnTo>
                    <a:pt x="163" y="200"/>
                  </a:lnTo>
                  <a:lnTo>
                    <a:pt x="250" y="173"/>
                  </a:lnTo>
                  <a:lnTo>
                    <a:pt x="264" y="173"/>
                  </a:lnTo>
                  <a:lnTo>
                    <a:pt x="264" y="179"/>
                  </a:lnTo>
                  <a:lnTo>
                    <a:pt x="246" y="192"/>
                  </a:lnTo>
                  <a:lnTo>
                    <a:pt x="257" y="194"/>
                  </a:lnTo>
                  <a:lnTo>
                    <a:pt x="293" y="197"/>
                  </a:lnTo>
                  <a:lnTo>
                    <a:pt x="333" y="209"/>
                  </a:lnTo>
                  <a:lnTo>
                    <a:pt x="374" y="227"/>
                  </a:lnTo>
                  <a:lnTo>
                    <a:pt x="383" y="234"/>
                  </a:lnTo>
                  <a:lnTo>
                    <a:pt x="383" y="221"/>
                  </a:lnTo>
                  <a:lnTo>
                    <a:pt x="390" y="216"/>
                  </a:lnTo>
                  <a:lnTo>
                    <a:pt x="400" y="224"/>
                  </a:lnTo>
                  <a:lnTo>
                    <a:pt x="423" y="231"/>
                  </a:lnTo>
                  <a:lnTo>
                    <a:pt x="430" y="234"/>
                  </a:lnTo>
                  <a:lnTo>
                    <a:pt x="430" y="236"/>
                  </a:lnTo>
                  <a:lnTo>
                    <a:pt x="420" y="242"/>
                  </a:lnTo>
                  <a:lnTo>
                    <a:pt x="423" y="249"/>
                  </a:lnTo>
                  <a:lnTo>
                    <a:pt x="476" y="282"/>
                  </a:lnTo>
                  <a:lnTo>
                    <a:pt x="480" y="294"/>
                  </a:lnTo>
                  <a:lnTo>
                    <a:pt x="476" y="306"/>
                  </a:lnTo>
                  <a:lnTo>
                    <a:pt x="473" y="312"/>
                  </a:lnTo>
                  <a:lnTo>
                    <a:pt x="467" y="309"/>
                  </a:lnTo>
                  <a:lnTo>
                    <a:pt x="463" y="297"/>
                  </a:lnTo>
                  <a:lnTo>
                    <a:pt x="457" y="309"/>
                  </a:lnTo>
                  <a:lnTo>
                    <a:pt x="463" y="318"/>
                  </a:lnTo>
                  <a:lnTo>
                    <a:pt x="470" y="321"/>
                  </a:lnTo>
                  <a:lnTo>
                    <a:pt x="543" y="303"/>
                  </a:lnTo>
                  <a:lnTo>
                    <a:pt x="547" y="294"/>
                  </a:lnTo>
                  <a:lnTo>
                    <a:pt x="570" y="294"/>
                  </a:lnTo>
                  <a:lnTo>
                    <a:pt x="626" y="252"/>
                  </a:lnTo>
                  <a:lnTo>
                    <a:pt x="666" y="252"/>
                  </a:lnTo>
                  <a:lnTo>
                    <a:pt x="666" y="242"/>
                  </a:lnTo>
                  <a:lnTo>
                    <a:pt x="660" y="234"/>
                  </a:lnTo>
                  <a:lnTo>
                    <a:pt x="670" y="213"/>
                  </a:lnTo>
                  <a:lnTo>
                    <a:pt x="730" y="206"/>
                  </a:lnTo>
                  <a:lnTo>
                    <a:pt x="819" y="245"/>
                  </a:lnTo>
                  <a:lnTo>
                    <a:pt x="823" y="258"/>
                  </a:lnTo>
                  <a:lnTo>
                    <a:pt x="847" y="276"/>
                  </a:lnTo>
                  <a:lnTo>
                    <a:pt x="867" y="303"/>
                  </a:lnTo>
                  <a:lnTo>
                    <a:pt x="924" y="340"/>
                  </a:lnTo>
                  <a:lnTo>
                    <a:pt x="929" y="354"/>
                  </a:lnTo>
                  <a:lnTo>
                    <a:pt x="946" y="367"/>
                  </a:lnTo>
                  <a:lnTo>
                    <a:pt x="990" y="367"/>
                  </a:lnTo>
                  <a:lnTo>
                    <a:pt x="1023" y="412"/>
                  </a:lnTo>
                  <a:lnTo>
                    <a:pt x="1033" y="417"/>
                  </a:lnTo>
                  <a:lnTo>
                    <a:pt x="1030" y="433"/>
                  </a:lnTo>
                  <a:lnTo>
                    <a:pt x="1044" y="478"/>
                  </a:lnTo>
                  <a:lnTo>
                    <a:pt x="1037" y="526"/>
                  </a:lnTo>
                  <a:lnTo>
                    <a:pt x="1023" y="581"/>
                  </a:lnTo>
                  <a:lnTo>
                    <a:pt x="1027" y="626"/>
                  </a:lnTo>
                  <a:lnTo>
                    <a:pt x="1033" y="642"/>
                  </a:lnTo>
                  <a:lnTo>
                    <a:pt x="1066" y="660"/>
                  </a:lnTo>
                  <a:lnTo>
                    <a:pt x="1076" y="642"/>
                  </a:lnTo>
                  <a:lnTo>
                    <a:pt x="1066" y="635"/>
                  </a:lnTo>
                  <a:lnTo>
                    <a:pt x="1056" y="609"/>
                  </a:lnTo>
                  <a:lnTo>
                    <a:pt x="1060" y="602"/>
                  </a:lnTo>
                  <a:lnTo>
                    <a:pt x="1080" y="596"/>
                  </a:lnTo>
                  <a:lnTo>
                    <a:pt x="1093" y="626"/>
                  </a:lnTo>
                  <a:lnTo>
                    <a:pt x="1100" y="624"/>
                  </a:lnTo>
                  <a:lnTo>
                    <a:pt x="1106" y="611"/>
                  </a:lnTo>
                  <a:lnTo>
                    <a:pt x="1110" y="609"/>
                  </a:lnTo>
                  <a:lnTo>
                    <a:pt x="1119" y="614"/>
                  </a:lnTo>
                  <a:lnTo>
                    <a:pt x="1119" y="626"/>
                  </a:lnTo>
                  <a:lnTo>
                    <a:pt x="1110" y="642"/>
                  </a:lnTo>
                  <a:lnTo>
                    <a:pt x="1100" y="654"/>
                  </a:lnTo>
                  <a:lnTo>
                    <a:pt x="1086" y="690"/>
                  </a:lnTo>
                  <a:lnTo>
                    <a:pt x="1076" y="693"/>
                  </a:lnTo>
                  <a:lnTo>
                    <a:pt x="1076" y="711"/>
                  </a:lnTo>
                  <a:lnTo>
                    <a:pt x="1090" y="724"/>
                  </a:lnTo>
                  <a:lnTo>
                    <a:pt x="1110" y="738"/>
                  </a:lnTo>
                  <a:lnTo>
                    <a:pt x="1139" y="802"/>
                  </a:lnTo>
                  <a:lnTo>
                    <a:pt x="1186" y="829"/>
                  </a:lnTo>
                  <a:lnTo>
                    <a:pt x="1193" y="829"/>
                  </a:lnTo>
                  <a:lnTo>
                    <a:pt x="1196" y="814"/>
                  </a:lnTo>
                  <a:lnTo>
                    <a:pt x="1210" y="814"/>
                  </a:lnTo>
                  <a:lnTo>
                    <a:pt x="1220" y="838"/>
                  </a:lnTo>
                  <a:lnTo>
                    <a:pt x="1223" y="854"/>
                  </a:lnTo>
                  <a:lnTo>
                    <a:pt x="1239" y="887"/>
                  </a:lnTo>
                  <a:lnTo>
                    <a:pt x="1259" y="896"/>
                  </a:lnTo>
                  <a:lnTo>
                    <a:pt x="1279" y="902"/>
                  </a:lnTo>
                  <a:lnTo>
                    <a:pt x="1316" y="989"/>
                  </a:lnTo>
                  <a:lnTo>
                    <a:pt x="1327" y="995"/>
                  </a:lnTo>
                  <a:lnTo>
                    <a:pt x="1373" y="1005"/>
                  </a:lnTo>
                  <a:lnTo>
                    <a:pt x="1394" y="1014"/>
                  </a:lnTo>
                  <a:lnTo>
                    <a:pt x="1447" y="1075"/>
                  </a:lnTo>
                  <a:lnTo>
                    <a:pt x="1469" y="1090"/>
                  </a:lnTo>
                  <a:lnTo>
                    <a:pt x="1479" y="1093"/>
                  </a:lnTo>
                  <a:lnTo>
                    <a:pt x="1489" y="1096"/>
                  </a:lnTo>
                  <a:lnTo>
                    <a:pt x="1497" y="1111"/>
                  </a:lnTo>
                  <a:lnTo>
                    <a:pt x="1487" y="1111"/>
                  </a:lnTo>
                  <a:lnTo>
                    <a:pt x="1476" y="1107"/>
                  </a:lnTo>
                  <a:lnTo>
                    <a:pt x="1469" y="1107"/>
                  </a:lnTo>
                  <a:lnTo>
                    <a:pt x="1463" y="1111"/>
                  </a:lnTo>
                  <a:lnTo>
                    <a:pt x="1463" y="1119"/>
                  </a:lnTo>
                  <a:lnTo>
                    <a:pt x="1469" y="1128"/>
                  </a:lnTo>
                  <a:lnTo>
                    <a:pt x="1497" y="1135"/>
                  </a:lnTo>
                  <a:lnTo>
                    <a:pt x="1509" y="1126"/>
                  </a:lnTo>
                  <a:lnTo>
                    <a:pt x="1529" y="1122"/>
                  </a:lnTo>
                  <a:lnTo>
                    <a:pt x="1610" y="1096"/>
                  </a:lnTo>
                  <a:lnTo>
                    <a:pt x="1626" y="1068"/>
                  </a:lnTo>
                  <a:lnTo>
                    <a:pt x="1630" y="1059"/>
                  </a:lnTo>
                  <a:lnTo>
                    <a:pt x="1619" y="1022"/>
                  </a:lnTo>
                  <a:lnTo>
                    <a:pt x="1619" y="1001"/>
                  </a:lnTo>
                  <a:lnTo>
                    <a:pt x="1636" y="968"/>
                  </a:lnTo>
                  <a:lnTo>
                    <a:pt x="1653" y="971"/>
                  </a:lnTo>
                  <a:lnTo>
                    <a:pt x="1633" y="902"/>
                  </a:lnTo>
                  <a:lnTo>
                    <a:pt x="1640" y="865"/>
                  </a:lnTo>
                  <a:lnTo>
                    <a:pt x="1633" y="799"/>
                  </a:lnTo>
                  <a:lnTo>
                    <a:pt x="1619" y="744"/>
                  </a:lnTo>
                  <a:lnTo>
                    <a:pt x="1607" y="726"/>
                  </a:lnTo>
                  <a:lnTo>
                    <a:pt x="1552" y="660"/>
                  </a:lnTo>
                  <a:lnTo>
                    <a:pt x="1520" y="587"/>
                  </a:lnTo>
                  <a:lnTo>
                    <a:pt x="1476" y="536"/>
                  </a:lnTo>
                  <a:lnTo>
                    <a:pt x="1476" y="526"/>
                  </a:lnTo>
                  <a:lnTo>
                    <a:pt x="1473" y="518"/>
                  </a:lnTo>
                  <a:lnTo>
                    <a:pt x="1460" y="488"/>
                  </a:lnTo>
                  <a:lnTo>
                    <a:pt x="1460" y="476"/>
                  </a:lnTo>
                  <a:lnTo>
                    <a:pt x="1473" y="458"/>
                  </a:lnTo>
                  <a:lnTo>
                    <a:pt x="1473" y="448"/>
                  </a:lnTo>
                  <a:lnTo>
                    <a:pt x="1417" y="382"/>
                  </a:lnTo>
                  <a:lnTo>
                    <a:pt x="1386" y="351"/>
                  </a:lnTo>
                  <a:lnTo>
                    <a:pt x="1366" y="340"/>
                  </a:lnTo>
                  <a:lnTo>
                    <a:pt x="1359" y="330"/>
                  </a:lnTo>
                  <a:lnTo>
                    <a:pt x="1323" y="288"/>
                  </a:lnTo>
                  <a:lnTo>
                    <a:pt x="1276" y="209"/>
                  </a:lnTo>
                  <a:lnTo>
                    <a:pt x="1263" y="164"/>
                  </a:lnTo>
                  <a:lnTo>
                    <a:pt x="1233" y="97"/>
                  </a:lnTo>
                  <a:lnTo>
                    <a:pt x="1233" y="88"/>
                  </a:lnTo>
                  <a:lnTo>
                    <a:pt x="1220" y="79"/>
                  </a:lnTo>
                  <a:lnTo>
                    <a:pt x="1213" y="76"/>
                  </a:lnTo>
                  <a:lnTo>
                    <a:pt x="1207" y="27"/>
                  </a:lnTo>
                  <a:lnTo>
                    <a:pt x="1200" y="12"/>
                  </a:lnTo>
                  <a:lnTo>
                    <a:pt x="1184" y="16"/>
                  </a:lnTo>
                  <a:lnTo>
                    <a:pt x="1149" y="16"/>
                  </a:lnTo>
                  <a:lnTo>
                    <a:pt x="1113" y="0"/>
                  </a:lnTo>
                  <a:lnTo>
                    <a:pt x="1100" y="10"/>
                  </a:lnTo>
                  <a:lnTo>
                    <a:pt x="1093" y="19"/>
                  </a:lnTo>
                  <a:lnTo>
                    <a:pt x="1090" y="34"/>
                  </a:lnTo>
                  <a:lnTo>
                    <a:pt x="1106" y="79"/>
                  </a:lnTo>
                  <a:lnTo>
                    <a:pt x="1100" y="104"/>
                  </a:lnTo>
                  <a:lnTo>
                    <a:pt x="1076" y="101"/>
                  </a:lnTo>
                  <a:lnTo>
                    <a:pt x="1066" y="91"/>
                  </a:lnTo>
                  <a:lnTo>
                    <a:pt x="1060" y="67"/>
                  </a:lnTo>
                  <a:lnTo>
                    <a:pt x="537" y="97"/>
                  </a:lnTo>
                  <a:lnTo>
                    <a:pt x="526" y="83"/>
                  </a:lnTo>
                  <a:lnTo>
                    <a:pt x="526" y="67"/>
                  </a:lnTo>
                  <a:lnTo>
                    <a:pt x="510" y="52"/>
                  </a:lnTo>
                  <a:lnTo>
                    <a:pt x="506" y="41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63" name="Freeform 145"/>
            <p:cNvSpPr>
              <a:spLocks noChangeAspect="1"/>
            </p:cNvSpPr>
            <p:nvPr/>
          </p:nvSpPr>
          <p:spPr bwMode="auto">
            <a:xfrm>
              <a:off x="9236" y="4124"/>
              <a:ext cx="831" cy="361"/>
            </a:xfrm>
            <a:custGeom>
              <a:avLst/>
              <a:gdLst>
                <a:gd name="T0" fmla="*/ 476 w 831"/>
                <a:gd name="T1" fmla="*/ 23 h 361"/>
                <a:gd name="T2" fmla="*/ 26 w 831"/>
                <a:gd name="T3" fmla="*/ 213 h 361"/>
                <a:gd name="T4" fmla="*/ 43 w 831"/>
                <a:gd name="T5" fmla="*/ 195 h 361"/>
                <a:gd name="T6" fmla="*/ 97 w 831"/>
                <a:gd name="T7" fmla="*/ 156 h 361"/>
                <a:gd name="T8" fmla="*/ 123 w 831"/>
                <a:gd name="T9" fmla="*/ 132 h 361"/>
                <a:gd name="T10" fmla="*/ 143 w 831"/>
                <a:gd name="T11" fmla="*/ 122 h 361"/>
                <a:gd name="T12" fmla="*/ 186 w 831"/>
                <a:gd name="T13" fmla="*/ 116 h 361"/>
                <a:gd name="T14" fmla="*/ 249 w 831"/>
                <a:gd name="T15" fmla="*/ 86 h 361"/>
                <a:gd name="T16" fmla="*/ 276 w 831"/>
                <a:gd name="T17" fmla="*/ 96 h 361"/>
                <a:gd name="T18" fmla="*/ 299 w 831"/>
                <a:gd name="T19" fmla="*/ 105 h 361"/>
                <a:gd name="T20" fmla="*/ 326 w 831"/>
                <a:gd name="T21" fmla="*/ 147 h 361"/>
                <a:gd name="T22" fmla="*/ 356 w 831"/>
                <a:gd name="T23" fmla="*/ 150 h 361"/>
                <a:gd name="T24" fmla="*/ 359 w 831"/>
                <a:gd name="T25" fmla="*/ 171 h 361"/>
                <a:gd name="T26" fmla="*/ 416 w 831"/>
                <a:gd name="T27" fmla="*/ 189 h 361"/>
                <a:gd name="T28" fmla="*/ 452 w 831"/>
                <a:gd name="T29" fmla="*/ 213 h 361"/>
                <a:gd name="T30" fmla="*/ 465 w 831"/>
                <a:gd name="T31" fmla="*/ 240 h 361"/>
                <a:gd name="T32" fmla="*/ 429 w 831"/>
                <a:gd name="T33" fmla="*/ 306 h 361"/>
                <a:gd name="T34" fmla="*/ 458 w 831"/>
                <a:gd name="T35" fmla="*/ 331 h 361"/>
                <a:gd name="T36" fmla="*/ 502 w 831"/>
                <a:gd name="T37" fmla="*/ 336 h 361"/>
                <a:gd name="T38" fmla="*/ 512 w 831"/>
                <a:gd name="T39" fmla="*/ 336 h 361"/>
                <a:gd name="T40" fmla="*/ 561 w 831"/>
                <a:gd name="T41" fmla="*/ 334 h 361"/>
                <a:gd name="T42" fmla="*/ 614 w 831"/>
                <a:gd name="T43" fmla="*/ 352 h 361"/>
                <a:gd name="T44" fmla="*/ 625 w 831"/>
                <a:gd name="T45" fmla="*/ 346 h 361"/>
                <a:gd name="T46" fmla="*/ 598 w 831"/>
                <a:gd name="T47" fmla="*/ 312 h 361"/>
                <a:gd name="T48" fmla="*/ 582 w 831"/>
                <a:gd name="T49" fmla="*/ 306 h 361"/>
                <a:gd name="T50" fmla="*/ 592 w 831"/>
                <a:gd name="T51" fmla="*/ 298 h 361"/>
                <a:gd name="T52" fmla="*/ 578 w 831"/>
                <a:gd name="T53" fmla="*/ 286 h 361"/>
                <a:gd name="T54" fmla="*/ 549 w 831"/>
                <a:gd name="T55" fmla="*/ 227 h 361"/>
                <a:gd name="T56" fmla="*/ 541 w 831"/>
                <a:gd name="T57" fmla="*/ 195 h 361"/>
                <a:gd name="T58" fmla="*/ 549 w 831"/>
                <a:gd name="T59" fmla="*/ 147 h 361"/>
                <a:gd name="T60" fmla="*/ 538 w 831"/>
                <a:gd name="T61" fmla="*/ 129 h 361"/>
                <a:gd name="T62" fmla="*/ 549 w 831"/>
                <a:gd name="T63" fmla="*/ 114 h 361"/>
                <a:gd name="T64" fmla="*/ 585 w 831"/>
                <a:gd name="T65" fmla="*/ 80 h 361"/>
                <a:gd name="T66" fmla="*/ 598 w 831"/>
                <a:gd name="T67" fmla="*/ 44 h 361"/>
                <a:gd name="T68" fmla="*/ 625 w 831"/>
                <a:gd name="T69" fmla="*/ 56 h 361"/>
                <a:gd name="T70" fmla="*/ 598 w 831"/>
                <a:gd name="T71" fmla="*/ 96 h 361"/>
                <a:gd name="T72" fmla="*/ 578 w 831"/>
                <a:gd name="T73" fmla="*/ 126 h 361"/>
                <a:gd name="T74" fmla="*/ 605 w 831"/>
                <a:gd name="T75" fmla="*/ 150 h 361"/>
                <a:gd name="T76" fmla="*/ 612 w 831"/>
                <a:gd name="T77" fmla="*/ 195 h 361"/>
                <a:gd name="T78" fmla="*/ 592 w 831"/>
                <a:gd name="T79" fmla="*/ 216 h 361"/>
                <a:gd name="T80" fmla="*/ 614 w 831"/>
                <a:gd name="T81" fmla="*/ 232 h 361"/>
                <a:gd name="T82" fmla="*/ 614 w 831"/>
                <a:gd name="T83" fmla="*/ 256 h 361"/>
                <a:gd name="T84" fmla="*/ 625 w 831"/>
                <a:gd name="T85" fmla="*/ 291 h 361"/>
                <a:gd name="T86" fmla="*/ 661 w 831"/>
                <a:gd name="T87" fmla="*/ 306 h 361"/>
                <a:gd name="T88" fmla="*/ 685 w 831"/>
                <a:gd name="T89" fmla="*/ 301 h 361"/>
                <a:gd name="T90" fmla="*/ 688 w 831"/>
                <a:gd name="T91" fmla="*/ 316 h 361"/>
                <a:gd name="T92" fmla="*/ 705 w 831"/>
                <a:gd name="T93" fmla="*/ 346 h 361"/>
                <a:gd name="T94" fmla="*/ 734 w 831"/>
                <a:gd name="T95" fmla="*/ 358 h 361"/>
                <a:gd name="T96" fmla="*/ 751 w 831"/>
                <a:gd name="T97" fmla="*/ 346 h 361"/>
                <a:gd name="T98" fmla="*/ 807 w 831"/>
                <a:gd name="T99" fmla="*/ 319 h 361"/>
                <a:gd name="T100" fmla="*/ 831 w 831"/>
                <a:gd name="T101" fmla="*/ 237 h 361"/>
                <a:gd name="T102" fmla="*/ 712 w 831"/>
                <a:gd name="T103" fmla="*/ 252 h 36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31"/>
                <a:gd name="T157" fmla="*/ 0 h 361"/>
                <a:gd name="T158" fmla="*/ 831 w 831"/>
                <a:gd name="T159" fmla="*/ 361 h 36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31" h="361">
                  <a:moveTo>
                    <a:pt x="628" y="0"/>
                  </a:moveTo>
                  <a:lnTo>
                    <a:pt x="476" y="23"/>
                  </a:lnTo>
                  <a:lnTo>
                    <a:pt x="0" y="108"/>
                  </a:lnTo>
                  <a:lnTo>
                    <a:pt x="26" y="213"/>
                  </a:lnTo>
                  <a:lnTo>
                    <a:pt x="33" y="201"/>
                  </a:lnTo>
                  <a:lnTo>
                    <a:pt x="43" y="195"/>
                  </a:lnTo>
                  <a:lnTo>
                    <a:pt x="80" y="159"/>
                  </a:lnTo>
                  <a:lnTo>
                    <a:pt x="97" y="156"/>
                  </a:lnTo>
                  <a:lnTo>
                    <a:pt x="109" y="137"/>
                  </a:lnTo>
                  <a:lnTo>
                    <a:pt x="123" y="132"/>
                  </a:lnTo>
                  <a:lnTo>
                    <a:pt x="133" y="111"/>
                  </a:lnTo>
                  <a:lnTo>
                    <a:pt x="143" y="122"/>
                  </a:lnTo>
                  <a:lnTo>
                    <a:pt x="163" y="126"/>
                  </a:lnTo>
                  <a:lnTo>
                    <a:pt x="186" y="116"/>
                  </a:lnTo>
                  <a:lnTo>
                    <a:pt x="190" y="105"/>
                  </a:lnTo>
                  <a:lnTo>
                    <a:pt x="249" y="86"/>
                  </a:lnTo>
                  <a:lnTo>
                    <a:pt x="263" y="93"/>
                  </a:lnTo>
                  <a:lnTo>
                    <a:pt x="276" y="96"/>
                  </a:lnTo>
                  <a:lnTo>
                    <a:pt x="293" y="90"/>
                  </a:lnTo>
                  <a:lnTo>
                    <a:pt x="299" y="105"/>
                  </a:lnTo>
                  <a:lnTo>
                    <a:pt x="306" y="108"/>
                  </a:lnTo>
                  <a:lnTo>
                    <a:pt x="326" y="147"/>
                  </a:lnTo>
                  <a:lnTo>
                    <a:pt x="339" y="144"/>
                  </a:lnTo>
                  <a:lnTo>
                    <a:pt x="356" y="150"/>
                  </a:lnTo>
                  <a:lnTo>
                    <a:pt x="372" y="156"/>
                  </a:lnTo>
                  <a:lnTo>
                    <a:pt x="359" y="171"/>
                  </a:lnTo>
                  <a:lnTo>
                    <a:pt x="379" y="189"/>
                  </a:lnTo>
                  <a:lnTo>
                    <a:pt x="416" y="189"/>
                  </a:lnTo>
                  <a:lnTo>
                    <a:pt x="429" y="204"/>
                  </a:lnTo>
                  <a:lnTo>
                    <a:pt x="452" y="213"/>
                  </a:lnTo>
                  <a:lnTo>
                    <a:pt x="469" y="232"/>
                  </a:lnTo>
                  <a:lnTo>
                    <a:pt x="465" y="240"/>
                  </a:lnTo>
                  <a:lnTo>
                    <a:pt x="442" y="277"/>
                  </a:lnTo>
                  <a:lnTo>
                    <a:pt x="429" y="306"/>
                  </a:lnTo>
                  <a:lnTo>
                    <a:pt x="432" y="331"/>
                  </a:lnTo>
                  <a:lnTo>
                    <a:pt x="458" y="331"/>
                  </a:lnTo>
                  <a:lnTo>
                    <a:pt x="482" y="319"/>
                  </a:lnTo>
                  <a:lnTo>
                    <a:pt x="502" y="336"/>
                  </a:lnTo>
                  <a:lnTo>
                    <a:pt x="512" y="343"/>
                  </a:lnTo>
                  <a:lnTo>
                    <a:pt x="512" y="336"/>
                  </a:lnTo>
                  <a:lnTo>
                    <a:pt x="531" y="334"/>
                  </a:lnTo>
                  <a:lnTo>
                    <a:pt x="561" y="334"/>
                  </a:lnTo>
                  <a:lnTo>
                    <a:pt x="598" y="346"/>
                  </a:lnTo>
                  <a:lnTo>
                    <a:pt x="614" y="352"/>
                  </a:lnTo>
                  <a:lnTo>
                    <a:pt x="625" y="352"/>
                  </a:lnTo>
                  <a:lnTo>
                    <a:pt x="625" y="346"/>
                  </a:lnTo>
                  <a:lnTo>
                    <a:pt x="614" y="336"/>
                  </a:lnTo>
                  <a:lnTo>
                    <a:pt x="598" y="312"/>
                  </a:lnTo>
                  <a:lnTo>
                    <a:pt x="585" y="309"/>
                  </a:lnTo>
                  <a:lnTo>
                    <a:pt x="582" y="306"/>
                  </a:lnTo>
                  <a:lnTo>
                    <a:pt x="585" y="298"/>
                  </a:lnTo>
                  <a:lnTo>
                    <a:pt x="592" y="298"/>
                  </a:lnTo>
                  <a:lnTo>
                    <a:pt x="595" y="291"/>
                  </a:lnTo>
                  <a:lnTo>
                    <a:pt x="578" y="286"/>
                  </a:lnTo>
                  <a:lnTo>
                    <a:pt x="565" y="264"/>
                  </a:lnTo>
                  <a:lnTo>
                    <a:pt x="549" y="227"/>
                  </a:lnTo>
                  <a:lnTo>
                    <a:pt x="545" y="213"/>
                  </a:lnTo>
                  <a:lnTo>
                    <a:pt x="541" y="195"/>
                  </a:lnTo>
                  <a:lnTo>
                    <a:pt x="549" y="156"/>
                  </a:lnTo>
                  <a:lnTo>
                    <a:pt x="549" y="147"/>
                  </a:lnTo>
                  <a:lnTo>
                    <a:pt x="541" y="141"/>
                  </a:lnTo>
                  <a:lnTo>
                    <a:pt x="538" y="129"/>
                  </a:lnTo>
                  <a:lnTo>
                    <a:pt x="541" y="122"/>
                  </a:lnTo>
                  <a:lnTo>
                    <a:pt x="549" y="114"/>
                  </a:lnTo>
                  <a:lnTo>
                    <a:pt x="552" y="102"/>
                  </a:lnTo>
                  <a:lnTo>
                    <a:pt x="585" y="80"/>
                  </a:lnTo>
                  <a:lnTo>
                    <a:pt x="592" y="75"/>
                  </a:lnTo>
                  <a:lnTo>
                    <a:pt x="598" y="44"/>
                  </a:lnTo>
                  <a:lnTo>
                    <a:pt x="614" y="47"/>
                  </a:lnTo>
                  <a:lnTo>
                    <a:pt x="625" y="56"/>
                  </a:lnTo>
                  <a:lnTo>
                    <a:pt x="608" y="80"/>
                  </a:lnTo>
                  <a:lnTo>
                    <a:pt x="598" y="96"/>
                  </a:lnTo>
                  <a:lnTo>
                    <a:pt x="588" y="108"/>
                  </a:lnTo>
                  <a:lnTo>
                    <a:pt x="578" y="126"/>
                  </a:lnTo>
                  <a:lnTo>
                    <a:pt x="588" y="147"/>
                  </a:lnTo>
                  <a:lnTo>
                    <a:pt x="605" y="150"/>
                  </a:lnTo>
                  <a:lnTo>
                    <a:pt x="614" y="189"/>
                  </a:lnTo>
                  <a:lnTo>
                    <a:pt x="612" y="195"/>
                  </a:lnTo>
                  <a:lnTo>
                    <a:pt x="588" y="207"/>
                  </a:lnTo>
                  <a:lnTo>
                    <a:pt x="592" y="216"/>
                  </a:lnTo>
                  <a:lnTo>
                    <a:pt x="612" y="222"/>
                  </a:lnTo>
                  <a:lnTo>
                    <a:pt x="614" y="232"/>
                  </a:lnTo>
                  <a:lnTo>
                    <a:pt x="612" y="246"/>
                  </a:lnTo>
                  <a:lnTo>
                    <a:pt x="614" y="256"/>
                  </a:lnTo>
                  <a:lnTo>
                    <a:pt x="614" y="268"/>
                  </a:lnTo>
                  <a:lnTo>
                    <a:pt x="625" y="291"/>
                  </a:lnTo>
                  <a:lnTo>
                    <a:pt x="648" y="306"/>
                  </a:lnTo>
                  <a:lnTo>
                    <a:pt x="661" y="306"/>
                  </a:lnTo>
                  <a:lnTo>
                    <a:pt x="672" y="298"/>
                  </a:lnTo>
                  <a:lnTo>
                    <a:pt x="685" y="301"/>
                  </a:lnTo>
                  <a:lnTo>
                    <a:pt x="692" y="303"/>
                  </a:lnTo>
                  <a:lnTo>
                    <a:pt x="688" y="316"/>
                  </a:lnTo>
                  <a:lnTo>
                    <a:pt x="701" y="336"/>
                  </a:lnTo>
                  <a:lnTo>
                    <a:pt x="705" y="346"/>
                  </a:lnTo>
                  <a:lnTo>
                    <a:pt x="712" y="358"/>
                  </a:lnTo>
                  <a:lnTo>
                    <a:pt x="734" y="358"/>
                  </a:lnTo>
                  <a:lnTo>
                    <a:pt x="734" y="361"/>
                  </a:lnTo>
                  <a:lnTo>
                    <a:pt x="751" y="346"/>
                  </a:lnTo>
                  <a:lnTo>
                    <a:pt x="807" y="327"/>
                  </a:lnTo>
                  <a:lnTo>
                    <a:pt x="807" y="319"/>
                  </a:lnTo>
                  <a:lnTo>
                    <a:pt x="815" y="306"/>
                  </a:lnTo>
                  <a:lnTo>
                    <a:pt x="831" y="237"/>
                  </a:lnTo>
                  <a:lnTo>
                    <a:pt x="827" y="232"/>
                  </a:lnTo>
                  <a:lnTo>
                    <a:pt x="712" y="252"/>
                  </a:lnTo>
                  <a:lnTo>
                    <a:pt x="628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64" name="Freeform 146"/>
            <p:cNvSpPr>
              <a:spLocks noChangeAspect="1"/>
            </p:cNvSpPr>
            <p:nvPr/>
          </p:nvSpPr>
          <p:spPr bwMode="auto">
            <a:xfrm>
              <a:off x="9236" y="4124"/>
              <a:ext cx="831" cy="361"/>
            </a:xfrm>
            <a:custGeom>
              <a:avLst/>
              <a:gdLst>
                <a:gd name="T0" fmla="*/ 475 w 831"/>
                <a:gd name="T1" fmla="*/ 24 h 361"/>
                <a:gd name="T2" fmla="*/ 26 w 831"/>
                <a:gd name="T3" fmla="*/ 213 h 361"/>
                <a:gd name="T4" fmla="*/ 43 w 831"/>
                <a:gd name="T5" fmla="*/ 195 h 361"/>
                <a:gd name="T6" fmla="*/ 96 w 831"/>
                <a:gd name="T7" fmla="*/ 156 h 361"/>
                <a:gd name="T8" fmla="*/ 123 w 831"/>
                <a:gd name="T9" fmla="*/ 131 h 361"/>
                <a:gd name="T10" fmla="*/ 143 w 831"/>
                <a:gd name="T11" fmla="*/ 122 h 361"/>
                <a:gd name="T12" fmla="*/ 186 w 831"/>
                <a:gd name="T13" fmla="*/ 116 h 361"/>
                <a:gd name="T14" fmla="*/ 249 w 831"/>
                <a:gd name="T15" fmla="*/ 87 h 361"/>
                <a:gd name="T16" fmla="*/ 276 w 831"/>
                <a:gd name="T17" fmla="*/ 96 h 361"/>
                <a:gd name="T18" fmla="*/ 299 w 831"/>
                <a:gd name="T19" fmla="*/ 105 h 361"/>
                <a:gd name="T20" fmla="*/ 325 w 831"/>
                <a:gd name="T21" fmla="*/ 147 h 361"/>
                <a:gd name="T22" fmla="*/ 356 w 831"/>
                <a:gd name="T23" fmla="*/ 150 h 361"/>
                <a:gd name="T24" fmla="*/ 360 w 831"/>
                <a:gd name="T25" fmla="*/ 171 h 361"/>
                <a:gd name="T26" fmla="*/ 416 w 831"/>
                <a:gd name="T27" fmla="*/ 189 h 361"/>
                <a:gd name="T28" fmla="*/ 453 w 831"/>
                <a:gd name="T29" fmla="*/ 213 h 361"/>
                <a:gd name="T30" fmla="*/ 465 w 831"/>
                <a:gd name="T31" fmla="*/ 240 h 361"/>
                <a:gd name="T32" fmla="*/ 429 w 831"/>
                <a:gd name="T33" fmla="*/ 306 h 361"/>
                <a:gd name="T34" fmla="*/ 459 w 831"/>
                <a:gd name="T35" fmla="*/ 330 h 361"/>
                <a:gd name="T36" fmla="*/ 502 w 831"/>
                <a:gd name="T37" fmla="*/ 336 h 361"/>
                <a:gd name="T38" fmla="*/ 512 w 831"/>
                <a:gd name="T39" fmla="*/ 336 h 361"/>
                <a:gd name="T40" fmla="*/ 562 w 831"/>
                <a:gd name="T41" fmla="*/ 333 h 361"/>
                <a:gd name="T42" fmla="*/ 615 w 831"/>
                <a:gd name="T43" fmla="*/ 351 h 361"/>
                <a:gd name="T44" fmla="*/ 626 w 831"/>
                <a:gd name="T45" fmla="*/ 346 h 361"/>
                <a:gd name="T46" fmla="*/ 598 w 831"/>
                <a:gd name="T47" fmla="*/ 312 h 361"/>
                <a:gd name="T48" fmla="*/ 582 w 831"/>
                <a:gd name="T49" fmla="*/ 306 h 361"/>
                <a:gd name="T50" fmla="*/ 592 w 831"/>
                <a:gd name="T51" fmla="*/ 297 h 361"/>
                <a:gd name="T52" fmla="*/ 578 w 831"/>
                <a:gd name="T53" fmla="*/ 286 h 361"/>
                <a:gd name="T54" fmla="*/ 549 w 831"/>
                <a:gd name="T55" fmla="*/ 228 h 361"/>
                <a:gd name="T56" fmla="*/ 541 w 831"/>
                <a:gd name="T57" fmla="*/ 195 h 361"/>
                <a:gd name="T58" fmla="*/ 549 w 831"/>
                <a:gd name="T59" fmla="*/ 147 h 361"/>
                <a:gd name="T60" fmla="*/ 538 w 831"/>
                <a:gd name="T61" fmla="*/ 129 h 361"/>
                <a:gd name="T62" fmla="*/ 549 w 831"/>
                <a:gd name="T63" fmla="*/ 114 h 361"/>
                <a:gd name="T64" fmla="*/ 585 w 831"/>
                <a:gd name="T65" fmla="*/ 81 h 361"/>
                <a:gd name="T66" fmla="*/ 598 w 831"/>
                <a:gd name="T67" fmla="*/ 45 h 361"/>
                <a:gd name="T68" fmla="*/ 626 w 831"/>
                <a:gd name="T69" fmla="*/ 57 h 361"/>
                <a:gd name="T70" fmla="*/ 598 w 831"/>
                <a:gd name="T71" fmla="*/ 96 h 361"/>
                <a:gd name="T72" fmla="*/ 578 w 831"/>
                <a:gd name="T73" fmla="*/ 126 h 361"/>
                <a:gd name="T74" fmla="*/ 605 w 831"/>
                <a:gd name="T75" fmla="*/ 150 h 361"/>
                <a:gd name="T76" fmla="*/ 612 w 831"/>
                <a:gd name="T77" fmla="*/ 195 h 361"/>
                <a:gd name="T78" fmla="*/ 592 w 831"/>
                <a:gd name="T79" fmla="*/ 216 h 361"/>
                <a:gd name="T80" fmla="*/ 615 w 831"/>
                <a:gd name="T81" fmla="*/ 231 h 361"/>
                <a:gd name="T82" fmla="*/ 615 w 831"/>
                <a:gd name="T83" fmla="*/ 255 h 361"/>
                <a:gd name="T84" fmla="*/ 626 w 831"/>
                <a:gd name="T85" fmla="*/ 291 h 361"/>
                <a:gd name="T86" fmla="*/ 662 w 831"/>
                <a:gd name="T87" fmla="*/ 306 h 361"/>
                <a:gd name="T88" fmla="*/ 684 w 831"/>
                <a:gd name="T89" fmla="*/ 301 h 361"/>
                <a:gd name="T90" fmla="*/ 688 w 831"/>
                <a:gd name="T91" fmla="*/ 316 h 361"/>
                <a:gd name="T92" fmla="*/ 705 w 831"/>
                <a:gd name="T93" fmla="*/ 346 h 361"/>
                <a:gd name="T94" fmla="*/ 735 w 831"/>
                <a:gd name="T95" fmla="*/ 357 h 361"/>
                <a:gd name="T96" fmla="*/ 752 w 831"/>
                <a:gd name="T97" fmla="*/ 346 h 361"/>
                <a:gd name="T98" fmla="*/ 808 w 831"/>
                <a:gd name="T99" fmla="*/ 319 h 361"/>
                <a:gd name="T100" fmla="*/ 831 w 831"/>
                <a:gd name="T101" fmla="*/ 238 h 361"/>
                <a:gd name="T102" fmla="*/ 712 w 831"/>
                <a:gd name="T103" fmla="*/ 253 h 36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31"/>
                <a:gd name="T157" fmla="*/ 0 h 361"/>
                <a:gd name="T158" fmla="*/ 831 w 831"/>
                <a:gd name="T159" fmla="*/ 361 h 36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31" h="361">
                  <a:moveTo>
                    <a:pt x="628" y="0"/>
                  </a:moveTo>
                  <a:lnTo>
                    <a:pt x="475" y="24"/>
                  </a:lnTo>
                  <a:lnTo>
                    <a:pt x="0" y="108"/>
                  </a:lnTo>
                  <a:lnTo>
                    <a:pt x="26" y="213"/>
                  </a:lnTo>
                  <a:lnTo>
                    <a:pt x="33" y="201"/>
                  </a:lnTo>
                  <a:lnTo>
                    <a:pt x="43" y="195"/>
                  </a:lnTo>
                  <a:lnTo>
                    <a:pt x="79" y="159"/>
                  </a:lnTo>
                  <a:lnTo>
                    <a:pt x="96" y="156"/>
                  </a:lnTo>
                  <a:lnTo>
                    <a:pt x="109" y="138"/>
                  </a:lnTo>
                  <a:lnTo>
                    <a:pt x="123" y="131"/>
                  </a:lnTo>
                  <a:lnTo>
                    <a:pt x="132" y="111"/>
                  </a:lnTo>
                  <a:lnTo>
                    <a:pt x="143" y="122"/>
                  </a:lnTo>
                  <a:lnTo>
                    <a:pt x="162" y="126"/>
                  </a:lnTo>
                  <a:lnTo>
                    <a:pt x="186" y="116"/>
                  </a:lnTo>
                  <a:lnTo>
                    <a:pt x="189" y="105"/>
                  </a:lnTo>
                  <a:lnTo>
                    <a:pt x="249" y="87"/>
                  </a:lnTo>
                  <a:lnTo>
                    <a:pt x="262" y="93"/>
                  </a:lnTo>
                  <a:lnTo>
                    <a:pt x="276" y="96"/>
                  </a:lnTo>
                  <a:lnTo>
                    <a:pt x="293" y="90"/>
                  </a:lnTo>
                  <a:lnTo>
                    <a:pt x="299" y="105"/>
                  </a:lnTo>
                  <a:lnTo>
                    <a:pt x="306" y="108"/>
                  </a:lnTo>
                  <a:lnTo>
                    <a:pt x="325" y="147"/>
                  </a:lnTo>
                  <a:lnTo>
                    <a:pt x="339" y="144"/>
                  </a:lnTo>
                  <a:lnTo>
                    <a:pt x="356" y="150"/>
                  </a:lnTo>
                  <a:lnTo>
                    <a:pt x="372" y="156"/>
                  </a:lnTo>
                  <a:lnTo>
                    <a:pt x="360" y="171"/>
                  </a:lnTo>
                  <a:lnTo>
                    <a:pt x="380" y="189"/>
                  </a:lnTo>
                  <a:lnTo>
                    <a:pt x="416" y="189"/>
                  </a:lnTo>
                  <a:lnTo>
                    <a:pt x="429" y="204"/>
                  </a:lnTo>
                  <a:lnTo>
                    <a:pt x="453" y="213"/>
                  </a:lnTo>
                  <a:lnTo>
                    <a:pt x="469" y="231"/>
                  </a:lnTo>
                  <a:lnTo>
                    <a:pt x="465" y="240"/>
                  </a:lnTo>
                  <a:lnTo>
                    <a:pt x="442" y="276"/>
                  </a:lnTo>
                  <a:lnTo>
                    <a:pt x="429" y="306"/>
                  </a:lnTo>
                  <a:lnTo>
                    <a:pt x="433" y="330"/>
                  </a:lnTo>
                  <a:lnTo>
                    <a:pt x="459" y="330"/>
                  </a:lnTo>
                  <a:lnTo>
                    <a:pt x="482" y="319"/>
                  </a:lnTo>
                  <a:lnTo>
                    <a:pt x="502" y="336"/>
                  </a:lnTo>
                  <a:lnTo>
                    <a:pt x="512" y="343"/>
                  </a:lnTo>
                  <a:lnTo>
                    <a:pt x="512" y="336"/>
                  </a:lnTo>
                  <a:lnTo>
                    <a:pt x="532" y="333"/>
                  </a:lnTo>
                  <a:lnTo>
                    <a:pt x="562" y="333"/>
                  </a:lnTo>
                  <a:lnTo>
                    <a:pt x="598" y="346"/>
                  </a:lnTo>
                  <a:lnTo>
                    <a:pt x="615" y="351"/>
                  </a:lnTo>
                  <a:lnTo>
                    <a:pt x="626" y="351"/>
                  </a:lnTo>
                  <a:lnTo>
                    <a:pt x="626" y="346"/>
                  </a:lnTo>
                  <a:lnTo>
                    <a:pt x="615" y="336"/>
                  </a:lnTo>
                  <a:lnTo>
                    <a:pt x="598" y="312"/>
                  </a:lnTo>
                  <a:lnTo>
                    <a:pt x="585" y="309"/>
                  </a:lnTo>
                  <a:lnTo>
                    <a:pt x="582" y="306"/>
                  </a:lnTo>
                  <a:lnTo>
                    <a:pt x="585" y="297"/>
                  </a:lnTo>
                  <a:lnTo>
                    <a:pt x="592" y="297"/>
                  </a:lnTo>
                  <a:lnTo>
                    <a:pt x="595" y="291"/>
                  </a:lnTo>
                  <a:lnTo>
                    <a:pt x="578" y="286"/>
                  </a:lnTo>
                  <a:lnTo>
                    <a:pt x="565" y="264"/>
                  </a:lnTo>
                  <a:lnTo>
                    <a:pt x="549" y="228"/>
                  </a:lnTo>
                  <a:lnTo>
                    <a:pt x="546" y="213"/>
                  </a:lnTo>
                  <a:lnTo>
                    <a:pt x="541" y="195"/>
                  </a:lnTo>
                  <a:lnTo>
                    <a:pt x="549" y="156"/>
                  </a:lnTo>
                  <a:lnTo>
                    <a:pt x="549" y="147"/>
                  </a:lnTo>
                  <a:lnTo>
                    <a:pt x="541" y="141"/>
                  </a:lnTo>
                  <a:lnTo>
                    <a:pt x="538" y="129"/>
                  </a:lnTo>
                  <a:lnTo>
                    <a:pt x="541" y="122"/>
                  </a:lnTo>
                  <a:lnTo>
                    <a:pt x="549" y="114"/>
                  </a:lnTo>
                  <a:lnTo>
                    <a:pt x="552" y="102"/>
                  </a:lnTo>
                  <a:lnTo>
                    <a:pt x="585" y="81"/>
                  </a:lnTo>
                  <a:lnTo>
                    <a:pt x="592" y="74"/>
                  </a:lnTo>
                  <a:lnTo>
                    <a:pt x="598" y="45"/>
                  </a:lnTo>
                  <a:lnTo>
                    <a:pt x="615" y="48"/>
                  </a:lnTo>
                  <a:lnTo>
                    <a:pt x="626" y="57"/>
                  </a:lnTo>
                  <a:lnTo>
                    <a:pt x="609" y="81"/>
                  </a:lnTo>
                  <a:lnTo>
                    <a:pt x="598" y="96"/>
                  </a:lnTo>
                  <a:lnTo>
                    <a:pt x="589" y="108"/>
                  </a:lnTo>
                  <a:lnTo>
                    <a:pt x="578" y="126"/>
                  </a:lnTo>
                  <a:lnTo>
                    <a:pt x="589" y="147"/>
                  </a:lnTo>
                  <a:lnTo>
                    <a:pt x="605" y="150"/>
                  </a:lnTo>
                  <a:lnTo>
                    <a:pt x="615" y="189"/>
                  </a:lnTo>
                  <a:lnTo>
                    <a:pt x="612" y="195"/>
                  </a:lnTo>
                  <a:lnTo>
                    <a:pt x="589" y="207"/>
                  </a:lnTo>
                  <a:lnTo>
                    <a:pt x="592" y="216"/>
                  </a:lnTo>
                  <a:lnTo>
                    <a:pt x="612" y="222"/>
                  </a:lnTo>
                  <a:lnTo>
                    <a:pt x="615" y="231"/>
                  </a:lnTo>
                  <a:lnTo>
                    <a:pt x="612" y="246"/>
                  </a:lnTo>
                  <a:lnTo>
                    <a:pt x="615" y="255"/>
                  </a:lnTo>
                  <a:lnTo>
                    <a:pt x="615" y="267"/>
                  </a:lnTo>
                  <a:lnTo>
                    <a:pt x="626" y="291"/>
                  </a:lnTo>
                  <a:lnTo>
                    <a:pt x="648" y="306"/>
                  </a:lnTo>
                  <a:lnTo>
                    <a:pt x="662" y="306"/>
                  </a:lnTo>
                  <a:lnTo>
                    <a:pt x="672" y="297"/>
                  </a:lnTo>
                  <a:lnTo>
                    <a:pt x="684" y="301"/>
                  </a:lnTo>
                  <a:lnTo>
                    <a:pt x="692" y="303"/>
                  </a:lnTo>
                  <a:lnTo>
                    <a:pt x="688" y="316"/>
                  </a:lnTo>
                  <a:lnTo>
                    <a:pt x="702" y="336"/>
                  </a:lnTo>
                  <a:lnTo>
                    <a:pt x="705" y="346"/>
                  </a:lnTo>
                  <a:lnTo>
                    <a:pt x="712" y="357"/>
                  </a:lnTo>
                  <a:lnTo>
                    <a:pt x="735" y="357"/>
                  </a:lnTo>
                  <a:lnTo>
                    <a:pt x="735" y="361"/>
                  </a:lnTo>
                  <a:lnTo>
                    <a:pt x="752" y="346"/>
                  </a:lnTo>
                  <a:lnTo>
                    <a:pt x="808" y="327"/>
                  </a:lnTo>
                  <a:lnTo>
                    <a:pt x="808" y="319"/>
                  </a:lnTo>
                  <a:lnTo>
                    <a:pt x="815" y="306"/>
                  </a:lnTo>
                  <a:lnTo>
                    <a:pt x="831" y="238"/>
                  </a:lnTo>
                  <a:lnTo>
                    <a:pt x="828" y="231"/>
                  </a:lnTo>
                  <a:lnTo>
                    <a:pt x="712" y="253"/>
                  </a:lnTo>
                  <a:lnTo>
                    <a:pt x="628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65" name="Freeform 147"/>
            <p:cNvSpPr>
              <a:spLocks noChangeAspect="1"/>
            </p:cNvSpPr>
            <p:nvPr/>
          </p:nvSpPr>
          <p:spPr bwMode="auto">
            <a:xfrm>
              <a:off x="9236" y="4124"/>
              <a:ext cx="831" cy="361"/>
            </a:xfrm>
            <a:custGeom>
              <a:avLst/>
              <a:gdLst>
                <a:gd name="T0" fmla="*/ 475 w 831"/>
                <a:gd name="T1" fmla="*/ 24 h 361"/>
                <a:gd name="T2" fmla="*/ 26 w 831"/>
                <a:gd name="T3" fmla="*/ 213 h 361"/>
                <a:gd name="T4" fmla="*/ 43 w 831"/>
                <a:gd name="T5" fmla="*/ 195 h 361"/>
                <a:gd name="T6" fmla="*/ 96 w 831"/>
                <a:gd name="T7" fmla="*/ 156 h 361"/>
                <a:gd name="T8" fmla="*/ 123 w 831"/>
                <a:gd name="T9" fmla="*/ 131 h 361"/>
                <a:gd name="T10" fmla="*/ 143 w 831"/>
                <a:gd name="T11" fmla="*/ 122 h 361"/>
                <a:gd name="T12" fmla="*/ 186 w 831"/>
                <a:gd name="T13" fmla="*/ 116 h 361"/>
                <a:gd name="T14" fmla="*/ 249 w 831"/>
                <a:gd name="T15" fmla="*/ 87 h 361"/>
                <a:gd name="T16" fmla="*/ 276 w 831"/>
                <a:gd name="T17" fmla="*/ 96 h 361"/>
                <a:gd name="T18" fmla="*/ 299 w 831"/>
                <a:gd name="T19" fmla="*/ 105 h 361"/>
                <a:gd name="T20" fmla="*/ 325 w 831"/>
                <a:gd name="T21" fmla="*/ 147 h 361"/>
                <a:gd name="T22" fmla="*/ 356 w 831"/>
                <a:gd name="T23" fmla="*/ 150 h 361"/>
                <a:gd name="T24" fmla="*/ 360 w 831"/>
                <a:gd name="T25" fmla="*/ 171 h 361"/>
                <a:gd name="T26" fmla="*/ 416 w 831"/>
                <a:gd name="T27" fmla="*/ 189 h 361"/>
                <a:gd name="T28" fmla="*/ 453 w 831"/>
                <a:gd name="T29" fmla="*/ 213 h 361"/>
                <a:gd name="T30" fmla="*/ 465 w 831"/>
                <a:gd name="T31" fmla="*/ 240 h 361"/>
                <a:gd name="T32" fmla="*/ 429 w 831"/>
                <a:gd name="T33" fmla="*/ 306 h 361"/>
                <a:gd name="T34" fmla="*/ 459 w 831"/>
                <a:gd name="T35" fmla="*/ 330 h 361"/>
                <a:gd name="T36" fmla="*/ 502 w 831"/>
                <a:gd name="T37" fmla="*/ 336 h 361"/>
                <a:gd name="T38" fmla="*/ 512 w 831"/>
                <a:gd name="T39" fmla="*/ 336 h 361"/>
                <a:gd name="T40" fmla="*/ 562 w 831"/>
                <a:gd name="T41" fmla="*/ 333 h 361"/>
                <a:gd name="T42" fmla="*/ 615 w 831"/>
                <a:gd name="T43" fmla="*/ 351 h 361"/>
                <a:gd name="T44" fmla="*/ 626 w 831"/>
                <a:gd name="T45" fmla="*/ 346 h 361"/>
                <a:gd name="T46" fmla="*/ 598 w 831"/>
                <a:gd name="T47" fmla="*/ 312 h 361"/>
                <a:gd name="T48" fmla="*/ 582 w 831"/>
                <a:gd name="T49" fmla="*/ 306 h 361"/>
                <a:gd name="T50" fmla="*/ 592 w 831"/>
                <a:gd name="T51" fmla="*/ 297 h 361"/>
                <a:gd name="T52" fmla="*/ 578 w 831"/>
                <a:gd name="T53" fmla="*/ 286 h 361"/>
                <a:gd name="T54" fmla="*/ 549 w 831"/>
                <a:gd name="T55" fmla="*/ 228 h 361"/>
                <a:gd name="T56" fmla="*/ 541 w 831"/>
                <a:gd name="T57" fmla="*/ 195 h 361"/>
                <a:gd name="T58" fmla="*/ 549 w 831"/>
                <a:gd name="T59" fmla="*/ 147 h 361"/>
                <a:gd name="T60" fmla="*/ 538 w 831"/>
                <a:gd name="T61" fmla="*/ 129 h 361"/>
                <a:gd name="T62" fmla="*/ 549 w 831"/>
                <a:gd name="T63" fmla="*/ 114 h 361"/>
                <a:gd name="T64" fmla="*/ 585 w 831"/>
                <a:gd name="T65" fmla="*/ 81 h 361"/>
                <a:gd name="T66" fmla="*/ 598 w 831"/>
                <a:gd name="T67" fmla="*/ 45 h 361"/>
                <a:gd name="T68" fmla="*/ 626 w 831"/>
                <a:gd name="T69" fmla="*/ 57 h 361"/>
                <a:gd name="T70" fmla="*/ 598 w 831"/>
                <a:gd name="T71" fmla="*/ 96 h 361"/>
                <a:gd name="T72" fmla="*/ 578 w 831"/>
                <a:gd name="T73" fmla="*/ 126 h 361"/>
                <a:gd name="T74" fmla="*/ 605 w 831"/>
                <a:gd name="T75" fmla="*/ 150 h 361"/>
                <a:gd name="T76" fmla="*/ 612 w 831"/>
                <a:gd name="T77" fmla="*/ 195 h 361"/>
                <a:gd name="T78" fmla="*/ 592 w 831"/>
                <a:gd name="T79" fmla="*/ 216 h 361"/>
                <a:gd name="T80" fmla="*/ 615 w 831"/>
                <a:gd name="T81" fmla="*/ 231 h 361"/>
                <a:gd name="T82" fmla="*/ 615 w 831"/>
                <a:gd name="T83" fmla="*/ 255 h 361"/>
                <a:gd name="T84" fmla="*/ 626 w 831"/>
                <a:gd name="T85" fmla="*/ 291 h 361"/>
                <a:gd name="T86" fmla="*/ 662 w 831"/>
                <a:gd name="T87" fmla="*/ 306 h 361"/>
                <a:gd name="T88" fmla="*/ 684 w 831"/>
                <a:gd name="T89" fmla="*/ 301 h 361"/>
                <a:gd name="T90" fmla="*/ 688 w 831"/>
                <a:gd name="T91" fmla="*/ 316 h 361"/>
                <a:gd name="T92" fmla="*/ 705 w 831"/>
                <a:gd name="T93" fmla="*/ 346 h 361"/>
                <a:gd name="T94" fmla="*/ 735 w 831"/>
                <a:gd name="T95" fmla="*/ 357 h 361"/>
                <a:gd name="T96" fmla="*/ 752 w 831"/>
                <a:gd name="T97" fmla="*/ 346 h 361"/>
                <a:gd name="T98" fmla="*/ 808 w 831"/>
                <a:gd name="T99" fmla="*/ 319 h 361"/>
                <a:gd name="T100" fmla="*/ 831 w 831"/>
                <a:gd name="T101" fmla="*/ 238 h 361"/>
                <a:gd name="T102" fmla="*/ 712 w 831"/>
                <a:gd name="T103" fmla="*/ 253 h 36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31"/>
                <a:gd name="T157" fmla="*/ 0 h 361"/>
                <a:gd name="T158" fmla="*/ 831 w 831"/>
                <a:gd name="T159" fmla="*/ 361 h 36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31" h="361">
                  <a:moveTo>
                    <a:pt x="628" y="0"/>
                  </a:moveTo>
                  <a:lnTo>
                    <a:pt x="475" y="24"/>
                  </a:lnTo>
                  <a:lnTo>
                    <a:pt x="0" y="108"/>
                  </a:lnTo>
                  <a:lnTo>
                    <a:pt x="26" y="213"/>
                  </a:lnTo>
                  <a:lnTo>
                    <a:pt x="33" y="201"/>
                  </a:lnTo>
                  <a:lnTo>
                    <a:pt x="43" y="195"/>
                  </a:lnTo>
                  <a:lnTo>
                    <a:pt x="79" y="159"/>
                  </a:lnTo>
                  <a:lnTo>
                    <a:pt x="96" y="156"/>
                  </a:lnTo>
                  <a:lnTo>
                    <a:pt x="109" y="138"/>
                  </a:lnTo>
                  <a:lnTo>
                    <a:pt x="123" y="131"/>
                  </a:lnTo>
                  <a:lnTo>
                    <a:pt x="132" y="111"/>
                  </a:lnTo>
                  <a:lnTo>
                    <a:pt x="143" y="122"/>
                  </a:lnTo>
                  <a:lnTo>
                    <a:pt x="162" y="126"/>
                  </a:lnTo>
                  <a:lnTo>
                    <a:pt x="186" y="116"/>
                  </a:lnTo>
                  <a:lnTo>
                    <a:pt x="189" y="105"/>
                  </a:lnTo>
                  <a:lnTo>
                    <a:pt x="249" y="87"/>
                  </a:lnTo>
                  <a:lnTo>
                    <a:pt x="262" y="93"/>
                  </a:lnTo>
                  <a:lnTo>
                    <a:pt x="276" y="96"/>
                  </a:lnTo>
                  <a:lnTo>
                    <a:pt x="293" y="90"/>
                  </a:lnTo>
                  <a:lnTo>
                    <a:pt x="299" y="105"/>
                  </a:lnTo>
                  <a:lnTo>
                    <a:pt x="306" y="108"/>
                  </a:lnTo>
                  <a:lnTo>
                    <a:pt x="325" y="147"/>
                  </a:lnTo>
                  <a:lnTo>
                    <a:pt x="339" y="144"/>
                  </a:lnTo>
                  <a:lnTo>
                    <a:pt x="356" y="150"/>
                  </a:lnTo>
                  <a:lnTo>
                    <a:pt x="372" y="156"/>
                  </a:lnTo>
                  <a:lnTo>
                    <a:pt x="360" y="171"/>
                  </a:lnTo>
                  <a:lnTo>
                    <a:pt x="380" y="189"/>
                  </a:lnTo>
                  <a:lnTo>
                    <a:pt x="416" y="189"/>
                  </a:lnTo>
                  <a:lnTo>
                    <a:pt x="429" y="204"/>
                  </a:lnTo>
                  <a:lnTo>
                    <a:pt x="453" y="213"/>
                  </a:lnTo>
                  <a:lnTo>
                    <a:pt x="469" y="231"/>
                  </a:lnTo>
                  <a:lnTo>
                    <a:pt x="465" y="240"/>
                  </a:lnTo>
                  <a:lnTo>
                    <a:pt x="442" y="276"/>
                  </a:lnTo>
                  <a:lnTo>
                    <a:pt x="429" y="306"/>
                  </a:lnTo>
                  <a:lnTo>
                    <a:pt x="433" y="330"/>
                  </a:lnTo>
                  <a:lnTo>
                    <a:pt x="459" y="330"/>
                  </a:lnTo>
                  <a:lnTo>
                    <a:pt x="482" y="319"/>
                  </a:lnTo>
                  <a:lnTo>
                    <a:pt x="502" y="336"/>
                  </a:lnTo>
                  <a:lnTo>
                    <a:pt x="512" y="343"/>
                  </a:lnTo>
                  <a:lnTo>
                    <a:pt x="512" y="336"/>
                  </a:lnTo>
                  <a:lnTo>
                    <a:pt x="532" y="333"/>
                  </a:lnTo>
                  <a:lnTo>
                    <a:pt x="562" y="333"/>
                  </a:lnTo>
                  <a:lnTo>
                    <a:pt x="598" y="346"/>
                  </a:lnTo>
                  <a:lnTo>
                    <a:pt x="615" y="351"/>
                  </a:lnTo>
                  <a:lnTo>
                    <a:pt x="626" y="351"/>
                  </a:lnTo>
                  <a:lnTo>
                    <a:pt x="626" y="346"/>
                  </a:lnTo>
                  <a:lnTo>
                    <a:pt x="615" y="336"/>
                  </a:lnTo>
                  <a:lnTo>
                    <a:pt x="598" y="312"/>
                  </a:lnTo>
                  <a:lnTo>
                    <a:pt x="585" y="309"/>
                  </a:lnTo>
                  <a:lnTo>
                    <a:pt x="582" y="306"/>
                  </a:lnTo>
                  <a:lnTo>
                    <a:pt x="585" y="297"/>
                  </a:lnTo>
                  <a:lnTo>
                    <a:pt x="592" y="297"/>
                  </a:lnTo>
                  <a:lnTo>
                    <a:pt x="595" y="291"/>
                  </a:lnTo>
                  <a:lnTo>
                    <a:pt x="578" y="286"/>
                  </a:lnTo>
                  <a:lnTo>
                    <a:pt x="565" y="264"/>
                  </a:lnTo>
                  <a:lnTo>
                    <a:pt x="549" y="228"/>
                  </a:lnTo>
                  <a:lnTo>
                    <a:pt x="546" y="213"/>
                  </a:lnTo>
                  <a:lnTo>
                    <a:pt x="541" y="195"/>
                  </a:lnTo>
                  <a:lnTo>
                    <a:pt x="549" y="156"/>
                  </a:lnTo>
                  <a:lnTo>
                    <a:pt x="549" y="147"/>
                  </a:lnTo>
                  <a:lnTo>
                    <a:pt x="541" y="141"/>
                  </a:lnTo>
                  <a:lnTo>
                    <a:pt x="538" y="129"/>
                  </a:lnTo>
                  <a:lnTo>
                    <a:pt x="541" y="122"/>
                  </a:lnTo>
                  <a:lnTo>
                    <a:pt x="549" y="114"/>
                  </a:lnTo>
                  <a:lnTo>
                    <a:pt x="552" y="102"/>
                  </a:lnTo>
                  <a:lnTo>
                    <a:pt x="585" y="81"/>
                  </a:lnTo>
                  <a:lnTo>
                    <a:pt x="592" y="74"/>
                  </a:lnTo>
                  <a:lnTo>
                    <a:pt x="598" y="45"/>
                  </a:lnTo>
                  <a:lnTo>
                    <a:pt x="615" y="48"/>
                  </a:lnTo>
                  <a:lnTo>
                    <a:pt x="626" y="57"/>
                  </a:lnTo>
                  <a:lnTo>
                    <a:pt x="609" y="81"/>
                  </a:lnTo>
                  <a:lnTo>
                    <a:pt x="598" y="96"/>
                  </a:lnTo>
                  <a:lnTo>
                    <a:pt x="589" y="108"/>
                  </a:lnTo>
                  <a:lnTo>
                    <a:pt x="578" y="126"/>
                  </a:lnTo>
                  <a:lnTo>
                    <a:pt x="589" y="147"/>
                  </a:lnTo>
                  <a:lnTo>
                    <a:pt x="605" y="150"/>
                  </a:lnTo>
                  <a:lnTo>
                    <a:pt x="615" y="189"/>
                  </a:lnTo>
                  <a:lnTo>
                    <a:pt x="612" y="195"/>
                  </a:lnTo>
                  <a:lnTo>
                    <a:pt x="589" y="207"/>
                  </a:lnTo>
                  <a:lnTo>
                    <a:pt x="592" y="216"/>
                  </a:lnTo>
                  <a:lnTo>
                    <a:pt x="612" y="222"/>
                  </a:lnTo>
                  <a:lnTo>
                    <a:pt x="615" y="231"/>
                  </a:lnTo>
                  <a:lnTo>
                    <a:pt x="612" y="246"/>
                  </a:lnTo>
                  <a:lnTo>
                    <a:pt x="615" y="255"/>
                  </a:lnTo>
                  <a:lnTo>
                    <a:pt x="615" y="267"/>
                  </a:lnTo>
                  <a:lnTo>
                    <a:pt x="626" y="291"/>
                  </a:lnTo>
                  <a:lnTo>
                    <a:pt x="648" y="306"/>
                  </a:lnTo>
                  <a:lnTo>
                    <a:pt x="662" y="306"/>
                  </a:lnTo>
                  <a:lnTo>
                    <a:pt x="672" y="297"/>
                  </a:lnTo>
                  <a:lnTo>
                    <a:pt x="684" y="301"/>
                  </a:lnTo>
                  <a:lnTo>
                    <a:pt x="692" y="303"/>
                  </a:lnTo>
                  <a:lnTo>
                    <a:pt x="688" y="316"/>
                  </a:lnTo>
                  <a:lnTo>
                    <a:pt x="702" y="336"/>
                  </a:lnTo>
                  <a:lnTo>
                    <a:pt x="705" y="346"/>
                  </a:lnTo>
                  <a:lnTo>
                    <a:pt x="712" y="357"/>
                  </a:lnTo>
                  <a:lnTo>
                    <a:pt x="735" y="357"/>
                  </a:lnTo>
                  <a:lnTo>
                    <a:pt x="735" y="361"/>
                  </a:lnTo>
                  <a:lnTo>
                    <a:pt x="752" y="346"/>
                  </a:lnTo>
                  <a:lnTo>
                    <a:pt x="808" y="327"/>
                  </a:lnTo>
                  <a:lnTo>
                    <a:pt x="808" y="319"/>
                  </a:lnTo>
                  <a:lnTo>
                    <a:pt x="815" y="306"/>
                  </a:lnTo>
                  <a:lnTo>
                    <a:pt x="831" y="238"/>
                  </a:lnTo>
                  <a:lnTo>
                    <a:pt x="828" y="231"/>
                  </a:lnTo>
                  <a:lnTo>
                    <a:pt x="712" y="253"/>
                  </a:lnTo>
                  <a:lnTo>
                    <a:pt x="628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66" name="Freeform 148"/>
            <p:cNvSpPr>
              <a:spLocks noChangeAspect="1"/>
            </p:cNvSpPr>
            <p:nvPr/>
          </p:nvSpPr>
          <p:spPr bwMode="auto">
            <a:xfrm>
              <a:off x="9864" y="4090"/>
              <a:ext cx="201" cy="290"/>
            </a:xfrm>
            <a:custGeom>
              <a:avLst/>
              <a:gdLst>
                <a:gd name="T0" fmla="*/ 201 w 201"/>
                <a:gd name="T1" fmla="*/ 268 h 290"/>
                <a:gd name="T2" fmla="*/ 199 w 201"/>
                <a:gd name="T3" fmla="*/ 250 h 290"/>
                <a:gd name="T4" fmla="*/ 185 w 201"/>
                <a:gd name="T5" fmla="*/ 219 h 290"/>
                <a:gd name="T6" fmla="*/ 162 w 201"/>
                <a:gd name="T7" fmla="*/ 200 h 290"/>
                <a:gd name="T8" fmla="*/ 132 w 201"/>
                <a:gd name="T9" fmla="*/ 179 h 290"/>
                <a:gd name="T10" fmla="*/ 118 w 201"/>
                <a:gd name="T11" fmla="*/ 167 h 290"/>
                <a:gd name="T12" fmla="*/ 111 w 201"/>
                <a:gd name="T13" fmla="*/ 152 h 290"/>
                <a:gd name="T14" fmla="*/ 88 w 201"/>
                <a:gd name="T15" fmla="*/ 116 h 290"/>
                <a:gd name="T16" fmla="*/ 77 w 201"/>
                <a:gd name="T17" fmla="*/ 98 h 290"/>
                <a:gd name="T18" fmla="*/ 57 w 201"/>
                <a:gd name="T19" fmla="*/ 77 h 290"/>
                <a:gd name="T20" fmla="*/ 50 w 201"/>
                <a:gd name="T21" fmla="*/ 64 h 290"/>
                <a:gd name="T22" fmla="*/ 47 w 201"/>
                <a:gd name="T23" fmla="*/ 52 h 290"/>
                <a:gd name="T24" fmla="*/ 47 w 201"/>
                <a:gd name="T25" fmla="*/ 49 h 290"/>
                <a:gd name="T26" fmla="*/ 47 w 201"/>
                <a:gd name="T27" fmla="*/ 43 h 290"/>
                <a:gd name="T28" fmla="*/ 60 w 201"/>
                <a:gd name="T29" fmla="*/ 3 h 290"/>
                <a:gd name="T30" fmla="*/ 44 w 201"/>
                <a:gd name="T31" fmla="*/ 0 h 290"/>
                <a:gd name="T32" fmla="*/ 27 w 201"/>
                <a:gd name="T33" fmla="*/ 3 h 290"/>
                <a:gd name="T34" fmla="*/ 10 w 201"/>
                <a:gd name="T35" fmla="*/ 19 h 290"/>
                <a:gd name="T36" fmla="*/ 7 w 201"/>
                <a:gd name="T37" fmla="*/ 31 h 290"/>
                <a:gd name="T38" fmla="*/ 3 w 201"/>
                <a:gd name="T39" fmla="*/ 34 h 290"/>
                <a:gd name="T40" fmla="*/ 0 w 201"/>
                <a:gd name="T41" fmla="*/ 34 h 290"/>
                <a:gd name="T42" fmla="*/ 85 w 201"/>
                <a:gd name="T43" fmla="*/ 290 h 290"/>
                <a:gd name="T44" fmla="*/ 201 w 201"/>
                <a:gd name="T45" fmla="*/ 268 h 29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1"/>
                <a:gd name="T70" fmla="*/ 0 h 290"/>
                <a:gd name="T71" fmla="*/ 201 w 201"/>
                <a:gd name="T72" fmla="*/ 290 h 29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1" h="290">
                  <a:moveTo>
                    <a:pt x="201" y="268"/>
                  </a:moveTo>
                  <a:lnTo>
                    <a:pt x="199" y="250"/>
                  </a:lnTo>
                  <a:lnTo>
                    <a:pt x="185" y="219"/>
                  </a:lnTo>
                  <a:lnTo>
                    <a:pt x="162" y="200"/>
                  </a:lnTo>
                  <a:lnTo>
                    <a:pt x="132" y="179"/>
                  </a:lnTo>
                  <a:lnTo>
                    <a:pt x="118" y="167"/>
                  </a:lnTo>
                  <a:lnTo>
                    <a:pt x="111" y="152"/>
                  </a:lnTo>
                  <a:lnTo>
                    <a:pt x="88" y="116"/>
                  </a:lnTo>
                  <a:lnTo>
                    <a:pt x="77" y="98"/>
                  </a:lnTo>
                  <a:lnTo>
                    <a:pt x="57" y="77"/>
                  </a:lnTo>
                  <a:lnTo>
                    <a:pt x="50" y="64"/>
                  </a:lnTo>
                  <a:lnTo>
                    <a:pt x="47" y="52"/>
                  </a:lnTo>
                  <a:lnTo>
                    <a:pt x="47" y="49"/>
                  </a:lnTo>
                  <a:lnTo>
                    <a:pt x="47" y="43"/>
                  </a:lnTo>
                  <a:lnTo>
                    <a:pt x="60" y="3"/>
                  </a:lnTo>
                  <a:lnTo>
                    <a:pt x="44" y="0"/>
                  </a:lnTo>
                  <a:lnTo>
                    <a:pt x="27" y="3"/>
                  </a:lnTo>
                  <a:lnTo>
                    <a:pt x="10" y="19"/>
                  </a:lnTo>
                  <a:lnTo>
                    <a:pt x="7" y="31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85" y="290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67" name="Freeform 149"/>
            <p:cNvSpPr>
              <a:spLocks noChangeAspect="1"/>
            </p:cNvSpPr>
            <p:nvPr/>
          </p:nvSpPr>
          <p:spPr bwMode="auto">
            <a:xfrm>
              <a:off x="9864" y="4090"/>
              <a:ext cx="201" cy="290"/>
            </a:xfrm>
            <a:custGeom>
              <a:avLst/>
              <a:gdLst>
                <a:gd name="T0" fmla="*/ 201 w 201"/>
                <a:gd name="T1" fmla="*/ 267 h 290"/>
                <a:gd name="T2" fmla="*/ 197 w 201"/>
                <a:gd name="T3" fmla="*/ 250 h 290"/>
                <a:gd name="T4" fmla="*/ 184 w 201"/>
                <a:gd name="T5" fmla="*/ 219 h 290"/>
                <a:gd name="T6" fmla="*/ 161 w 201"/>
                <a:gd name="T7" fmla="*/ 200 h 290"/>
                <a:gd name="T8" fmla="*/ 131 w 201"/>
                <a:gd name="T9" fmla="*/ 179 h 290"/>
                <a:gd name="T10" fmla="*/ 118 w 201"/>
                <a:gd name="T11" fmla="*/ 167 h 290"/>
                <a:gd name="T12" fmla="*/ 111 w 201"/>
                <a:gd name="T13" fmla="*/ 152 h 290"/>
                <a:gd name="T14" fmla="*/ 88 w 201"/>
                <a:gd name="T15" fmla="*/ 116 h 290"/>
                <a:gd name="T16" fmla="*/ 77 w 201"/>
                <a:gd name="T17" fmla="*/ 98 h 290"/>
                <a:gd name="T18" fmla="*/ 57 w 201"/>
                <a:gd name="T19" fmla="*/ 76 h 290"/>
                <a:gd name="T20" fmla="*/ 51 w 201"/>
                <a:gd name="T21" fmla="*/ 65 h 290"/>
                <a:gd name="T22" fmla="*/ 47 w 201"/>
                <a:gd name="T23" fmla="*/ 52 h 290"/>
                <a:gd name="T24" fmla="*/ 47 w 201"/>
                <a:gd name="T25" fmla="*/ 49 h 290"/>
                <a:gd name="T26" fmla="*/ 47 w 201"/>
                <a:gd name="T27" fmla="*/ 43 h 290"/>
                <a:gd name="T28" fmla="*/ 61 w 201"/>
                <a:gd name="T29" fmla="*/ 4 h 290"/>
                <a:gd name="T30" fmla="*/ 44 w 201"/>
                <a:gd name="T31" fmla="*/ 0 h 290"/>
                <a:gd name="T32" fmla="*/ 27 w 201"/>
                <a:gd name="T33" fmla="*/ 4 h 290"/>
                <a:gd name="T34" fmla="*/ 10 w 201"/>
                <a:gd name="T35" fmla="*/ 19 h 290"/>
                <a:gd name="T36" fmla="*/ 7 w 201"/>
                <a:gd name="T37" fmla="*/ 31 h 290"/>
                <a:gd name="T38" fmla="*/ 3 w 201"/>
                <a:gd name="T39" fmla="*/ 34 h 290"/>
                <a:gd name="T40" fmla="*/ 0 w 201"/>
                <a:gd name="T41" fmla="*/ 34 h 290"/>
                <a:gd name="T42" fmla="*/ 84 w 201"/>
                <a:gd name="T43" fmla="*/ 290 h 290"/>
                <a:gd name="T44" fmla="*/ 201 w 201"/>
                <a:gd name="T45" fmla="*/ 267 h 29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1"/>
                <a:gd name="T70" fmla="*/ 0 h 290"/>
                <a:gd name="T71" fmla="*/ 201 w 201"/>
                <a:gd name="T72" fmla="*/ 290 h 29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1" h="290">
                  <a:moveTo>
                    <a:pt x="201" y="267"/>
                  </a:moveTo>
                  <a:lnTo>
                    <a:pt x="197" y="250"/>
                  </a:lnTo>
                  <a:lnTo>
                    <a:pt x="184" y="219"/>
                  </a:lnTo>
                  <a:lnTo>
                    <a:pt x="161" y="200"/>
                  </a:lnTo>
                  <a:lnTo>
                    <a:pt x="131" y="179"/>
                  </a:lnTo>
                  <a:lnTo>
                    <a:pt x="118" y="167"/>
                  </a:lnTo>
                  <a:lnTo>
                    <a:pt x="111" y="152"/>
                  </a:lnTo>
                  <a:lnTo>
                    <a:pt x="88" y="116"/>
                  </a:lnTo>
                  <a:lnTo>
                    <a:pt x="77" y="98"/>
                  </a:lnTo>
                  <a:lnTo>
                    <a:pt x="57" y="76"/>
                  </a:lnTo>
                  <a:lnTo>
                    <a:pt x="51" y="65"/>
                  </a:lnTo>
                  <a:lnTo>
                    <a:pt x="47" y="52"/>
                  </a:lnTo>
                  <a:lnTo>
                    <a:pt x="47" y="49"/>
                  </a:lnTo>
                  <a:lnTo>
                    <a:pt x="47" y="43"/>
                  </a:lnTo>
                  <a:lnTo>
                    <a:pt x="61" y="4"/>
                  </a:lnTo>
                  <a:lnTo>
                    <a:pt x="44" y="0"/>
                  </a:lnTo>
                  <a:lnTo>
                    <a:pt x="27" y="4"/>
                  </a:lnTo>
                  <a:lnTo>
                    <a:pt x="10" y="19"/>
                  </a:lnTo>
                  <a:lnTo>
                    <a:pt x="7" y="31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84" y="290"/>
                  </a:lnTo>
                  <a:lnTo>
                    <a:pt x="201" y="26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68" name="Freeform 150"/>
            <p:cNvSpPr>
              <a:spLocks noChangeAspect="1"/>
            </p:cNvSpPr>
            <p:nvPr/>
          </p:nvSpPr>
          <p:spPr bwMode="auto">
            <a:xfrm>
              <a:off x="9864" y="4090"/>
              <a:ext cx="201" cy="290"/>
            </a:xfrm>
            <a:custGeom>
              <a:avLst/>
              <a:gdLst>
                <a:gd name="T0" fmla="*/ 201 w 201"/>
                <a:gd name="T1" fmla="*/ 267 h 290"/>
                <a:gd name="T2" fmla="*/ 197 w 201"/>
                <a:gd name="T3" fmla="*/ 250 h 290"/>
                <a:gd name="T4" fmla="*/ 184 w 201"/>
                <a:gd name="T5" fmla="*/ 219 h 290"/>
                <a:gd name="T6" fmla="*/ 161 w 201"/>
                <a:gd name="T7" fmla="*/ 200 h 290"/>
                <a:gd name="T8" fmla="*/ 131 w 201"/>
                <a:gd name="T9" fmla="*/ 179 h 290"/>
                <a:gd name="T10" fmla="*/ 118 w 201"/>
                <a:gd name="T11" fmla="*/ 167 h 290"/>
                <a:gd name="T12" fmla="*/ 111 w 201"/>
                <a:gd name="T13" fmla="*/ 152 h 290"/>
                <a:gd name="T14" fmla="*/ 88 w 201"/>
                <a:gd name="T15" fmla="*/ 116 h 290"/>
                <a:gd name="T16" fmla="*/ 77 w 201"/>
                <a:gd name="T17" fmla="*/ 98 h 290"/>
                <a:gd name="T18" fmla="*/ 57 w 201"/>
                <a:gd name="T19" fmla="*/ 76 h 290"/>
                <a:gd name="T20" fmla="*/ 51 w 201"/>
                <a:gd name="T21" fmla="*/ 65 h 290"/>
                <a:gd name="T22" fmla="*/ 47 w 201"/>
                <a:gd name="T23" fmla="*/ 52 h 290"/>
                <a:gd name="T24" fmla="*/ 47 w 201"/>
                <a:gd name="T25" fmla="*/ 49 h 290"/>
                <a:gd name="T26" fmla="*/ 47 w 201"/>
                <a:gd name="T27" fmla="*/ 43 h 290"/>
                <a:gd name="T28" fmla="*/ 61 w 201"/>
                <a:gd name="T29" fmla="*/ 4 h 290"/>
                <a:gd name="T30" fmla="*/ 44 w 201"/>
                <a:gd name="T31" fmla="*/ 0 h 290"/>
                <a:gd name="T32" fmla="*/ 27 w 201"/>
                <a:gd name="T33" fmla="*/ 4 h 290"/>
                <a:gd name="T34" fmla="*/ 10 w 201"/>
                <a:gd name="T35" fmla="*/ 19 h 290"/>
                <a:gd name="T36" fmla="*/ 7 w 201"/>
                <a:gd name="T37" fmla="*/ 31 h 290"/>
                <a:gd name="T38" fmla="*/ 3 w 201"/>
                <a:gd name="T39" fmla="*/ 34 h 290"/>
                <a:gd name="T40" fmla="*/ 0 w 201"/>
                <a:gd name="T41" fmla="*/ 34 h 290"/>
                <a:gd name="T42" fmla="*/ 84 w 201"/>
                <a:gd name="T43" fmla="*/ 290 h 290"/>
                <a:gd name="T44" fmla="*/ 201 w 201"/>
                <a:gd name="T45" fmla="*/ 267 h 29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1"/>
                <a:gd name="T70" fmla="*/ 0 h 290"/>
                <a:gd name="T71" fmla="*/ 201 w 201"/>
                <a:gd name="T72" fmla="*/ 290 h 29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1" h="290">
                  <a:moveTo>
                    <a:pt x="201" y="267"/>
                  </a:moveTo>
                  <a:lnTo>
                    <a:pt x="197" y="250"/>
                  </a:lnTo>
                  <a:lnTo>
                    <a:pt x="184" y="219"/>
                  </a:lnTo>
                  <a:lnTo>
                    <a:pt x="161" y="200"/>
                  </a:lnTo>
                  <a:lnTo>
                    <a:pt x="131" y="179"/>
                  </a:lnTo>
                  <a:lnTo>
                    <a:pt x="118" y="167"/>
                  </a:lnTo>
                  <a:lnTo>
                    <a:pt x="111" y="152"/>
                  </a:lnTo>
                  <a:lnTo>
                    <a:pt x="88" y="116"/>
                  </a:lnTo>
                  <a:lnTo>
                    <a:pt x="77" y="98"/>
                  </a:lnTo>
                  <a:lnTo>
                    <a:pt x="57" y="76"/>
                  </a:lnTo>
                  <a:lnTo>
                    <a:pt x="51" y="65"/>
                  </a:lnTo>
                  <a:lnTo>
                    <a:pt x="47" y="52"/>
                  </a:lnTo>
                  <a:lnTo>
                    <a:pt x="47" y="49"/>
                  </a:lnTo>
                  <a:lnTo>
                    <a:pt x="47" y="43"/>
                  </a:lnTo>
                  <a:lnTo>
                    <a:pt x="61" y="4"/>
                  </a:lnTo>
                  <a:lnTo>
                    <a:pt x="44" y="0"/>
                  </a:lnTo>
                  <a:lnTo>
                    <a:pt x="27" y="4"/>
                  </a:lnTo>
                  <a:lnTo>
                    <a:pt x="10" y="19"/>
                  </a:lnTo>
                  <a:lnTo>
                    <a:pt x="7" y="31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84" y="290"/>
                  </a:lnTo>
                  <a:lnTo>
                    <a:pt x="201" y="267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69" name="Freeform 151"/>
            <p:cNvSpPr>
              <a:spLocks noChangeAspect="1"/>
            </p:cNvSpPr>
            <p:nvPr/>
          </p:nvSpPr>
          <p:spPr bwMode="auto">
            <a:xfrm>
              <a:off x="9913" y="3759"/>
              <a:ext cx="248" cy="499"/>
            </a:xfrm>
            <a:custGeom>
              <a:avLst/>
              <a:gdLst>
                <a:gd name="T0" fmla="*/ 0 w 248"/>
                <a:gd name="T1" fmla="*/ 374 h 499"/>
                <a:gd name="T2" fmla="*/ 10 w 248"/>
                <a:gd name="T3" fmla="*/ 376 h 499"/>
                <a:gd name="T4" fmla="*/ 32 w 248"/>
                <a:gd name="T5" fmla="*/ 409 h 499"/>
                <a:gd name="T6" fmla="*/ 86 w 248"/>
                <a:gd name="T7" fmla="*/ 439 h 499"/>
                <a:gd name="T8" fmla="*/ 129 w 248"/>
                <a:gd name="T9" fmla="*/ 449 h 499"/>
                <a:gd name="T10" fmla="*/ 139 w 248"/>
                <a:gd name="T11" fmla="*/ 475 h 499"/>
                <a:gd name="T12" fmla="*/ 148 w 248"/>
                <a:gd name="T13" fmla="*/ 499 h 499"/>
                <a:gd name="T14" fmla="*/ 171 w 248"/>
                <a:gd name="T15" fmla="*/ 463 h 499"/>
                <a:gd name="T16" fmla="*/ 191 w 248"/>
                <a:gd name="T17" fmla="*/ 412 h 499"/>
                <a:gd name="T18" fmla="*/ 228 w 248"/>
                <a:gd name="T19" fmla="*/ 359 h 499"/>
                <a:gd name="T20" fmla="*/ 248 w 248"/>
                <a:gd name="T21" fmla="*/ 307 h 499"/>
                <a:gd name="T22" fmla="*/ 241 w 248"/>
                <a:gd name="T23" fmla="*/ 226 h 499"/>
                <a:gd name="T24" fmla="*/ 225 w 248"/>
                <a:gd name="T25" fmla="*/ 155 h 499"/>
                <a:gd name="T26" fmla="*/ 188 w 248"/>
                <a:gd name="T27" fmla="*/ 166 h 499"/>
                <a:gd name="T28" fmla="*/ 178 w 248"/>
                <a:gd name="T29" fmla="*/ 161 h 499"/>
                <a:gd name="T30" fmla="*/ 165 w 248"/>
                <a:gd name="T31" fmla="*/ 163 h 499"/>
                <a:gd name="T32" fmla="*/ 178 w 248"/>
                <a:gd name="T33" fmla="*/ 128 h 499"/>
                <a:gd name="T34" fmla="*/ 194 w 248"/>
                <a:gd name="T35" fmla="*/ 121 h 499"/>
                <a:gd name="T36" fmla="*/ 198 w 248"/>
                <a:gd name="T37" fmla="*/ 86 h 499"/>
                <a:gd name="T38" fmla="*/ 214 w 248"/>
                <a:gd name="T39" fmla="*/ 68 h 499"/>
                <a:gd name="T40" fmla="*/ 59 w 248"/>
                <a:gd name="T41" fmla="*/ 0 h 499"/>
                <a:gd name="T42" fmla="*/ 37 w 248"/>
                <a:gd name="T43" fmla="*/ 23 h 499"/>
                <a:gd name="T44" fmla="*/ 30 w 248"/>
                <a:gd name="T45" fmla="*/ 61 h 499"/>
                <a:gd name="T46" fmla="*/ 7 w 248"/>
                <a:gd name="T47" fmla="*/ 86 h 499"/>
                <a:gd name="T48" fmla="*/ 20 w 248"/>
                <a:gd name="T49" fmla="*/ 103 h 499"/>
                <a:gd name="T50" fmla="*/ 10 w 248"/>
                <a:gd name="T51" fmla="*/ 131 h 499"/>
                <a:gd name="T52" fmla="*/ 17 w 248"/>
                <a:gd name="T53" fmla="*/ 170 h 499"/>
                <a:gd name="T54" fmla="*/ 46 w 248"/>
                <a:gd name="T55" fmla="*/ 200 h 499"/>
                <a:gd name="T56" fmla="*/ 73 w 248"/>
                <a:gd name="T57" fmla="*/ 211 h 499"/>
                <a:gd name="T58" fmla="*/ 93 w 248"/>
                <a:gd name="T59" fmla="*/ 224 h 499"/>
                <a:gd name="T60" fmla="*/ 115 w 248"/>
                <a:gd name="T61" fmla="*/ 247 h 499"/>
                <a:gd name="T62" fmla="*/ 63 w 248"/>
                <a:gd name="T63" fmla="*/ 286 h 499"/>
                <a:gd name="T64" fmla="*/ 13 w 248"/>
                <a:gd name="T65" fmla="*/ 334 h 4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8"/>
                <a:gd name="T100" fmla="*/ 0 h 499"/>
                <a:gd name="T101" fmla="*/ 248 w 248"/>
                <a:gd name="T102" fmla="*/ 499 h 4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8" h="499">
                  <a:moveTo>
                    <a:pt x="13" y="334"/>
                  </a:moveTo>
                  <a:lnTo>
                    <a:pt x="0" y="374"/>
                  </a:lnTo>
                  <a:lnTo>
                    <a:pt x="0" y="379"/>
                  </a:lnTo>
                  <a:lnTo>
                    <a:pt x="10" y="376"/>
                  </a:lnTo>
                  <a:lnTo>
                    <a:pt x="20" y="394"/>
                  </a:lnTo>
                  <a:lnTo>
                    <a:pt x="32" y="409"/>
                  </a:lnTo>
                  <a:lnTo>
                    <a:pt x="46" y="421"/>
                  </a:lnTo>
                  <a:lnTo>
                    <a:pt x="86" y="439"/>
                  </a:lnTo>
                  <a:lnTo>
                    <a:pt x="99" y="445"/>
                  </a:lnTo>
                  <a:lnTo>
                    <a:pt x="129" y="449"/>
                  </a:lnTo>
                  <a:lnTo>
                    <a:pt x="139" y="451"/>
                  </a:lnTo>
                  <a:lnTo>
                    <a:pt x="139" y="475"/>
                  </a:lnTo>
                  <a:lnTo>
                    <a:pt x="139" y="491"/>
                  </a:lnTo>
                  <a:lnTo>
                    <a:pt x="148" y="499"/>
                  </a:lnTo>
                  <a:lnTo>
                    <a:pt x="159" y="487"/>
                  </a:lnTo>
                  <a:lnTo>
                    <a:pt x="171" y="463"/>
                  </a:lnTo>
                  <a:lnTo>
                    <a:pt x="171" y="442"/>
                  </a:lnTo>
                  <a:lnTo>
                    <a:pt x="191" y="412"/>
                  </a:lnTo>
                  <a:lnTo>
                    <a:pt x="202" y="389"/>
                  </a:lnTo>
                  <a:lnTo>
                    <a:pt x="228" y="359"/>
                  </a:lnTo>
                  <a:lnTo>
                    <a:pt x="237" y="331"/>
                  </a:lnTo>
                  <a:lnTo>
                    <a:pt x="248" y="307"/>
                  </a:lnTo>
                  <a:lnTo>
                    <a:pt x="248" y="292"/>
                  </a:lnTo>
                  <a:lnTo>
                    <a:pt x="241" y="226"/>
                  </a:lnTo>
                  <a:lnTo>
                    <a:pt x="234" y="173"/>
                  </a:lnTo>
                  <a:lnTo>
                    <a:pt x="225" y="155"/>
                  </a:lnTo>
                  <a:lnTo>
                    <a:pt x="198" y="161"/>
                  </a:lnTo>
                  <a:lnTo>
                    <a:pt x="188" y="166"/>
                  </a:lnTo>
                  <a:lnTo>
                    <a:pt x="181" y="163"/>
                  </a:lnTo>
                  <a:lnTo>
                    <a:pt x="178" y="161"/>
                  </a:lnTo>
                  <a:lnTo>
                    <a:pt x="171" y="163"/>
                  </a:lnTo>
                  <a:lnTo>
                    <a:pt x="165" y="163"/>
                  </a:lnTo>
                  <a:lnTo>
                    <a:pt x="165" y="155"/>
                  </a:lnTo>
                  <a:lnTo>
                    <a:pt x="178" y="128"/>
                  </a:lnTo>
                  <a:lnTo>
                    <a:pt x="188" y="125"/>
                  </a:lnTo>
                  <a:lnTo>
                    <a:pt x="194" y="121"/>
                  </a:lnTo>
                  <a:lnTo>
                    <a:pt x="194" y="101"/>
                  </a:lnTo>
                  <a:lnTo>
                    <a:pt x="198" y="86"/>
                  </a:lnTo>
                  <a:lnTo>
                    <a:pt x="204" y="77"/>
                  </a:lnTo>
                  <a:lnTo>
                    <a:pt x="214" y="68"/>
                  </a:lnTo>
                  <a:lnTo>
                    <a:pt x="204" y="47"/>
                  </a:lnTo>
                  <a:lnTo>
                    <a:pt x="59" y="0"/>
                  </a:lnTo>
                  <a:lnTo>
                    <a:pt x="49" y="5"/>
                  </a:lnTo>
                  <a:lnTo>
                    <a:pt x="37" y="23"/>
                  </a:lnTo>
                  <a:lnTo>
                    <a:pt x="37" y="32"/>
                  </a:lnTo>
                  <a:lnTo>
                    <a:pt x="30" y="61"/>
                  </a:lnTo>
                  <a:lnTo>
                    <a:pt x="10" y="80"/>
                  </a:lnTo>
                  <a:lnTo>
                    <a:pt x="7" y="86"/>
                  </a:lnTo>
                  <a:lnTo>
                    <a:pt x="7" y="92"/>
                  </a:lnTo>
                  <a:lnTo>
                    <a:pt x="20" y="103"/>
                  </a:lnTo>
                  <a:lnTo>
                    <a:pt x="23" y="125"/>
                  </a:lnTo>
                  <a:lnTo>
                    <a:pt x="10" y="131"/>
                  </a:lnTo>
                  <a:lnTo>
                    <a:pt x="13" y="170"/>
                  </a:lnTo>
                  <a:lnTo>
                    <a:pt x="17" y="170"/>
                  </a:lnTo>
                  <a:lnTo>
                    <a:pt x="40" y="176"/>
                  </a:lnTo>
                  <a:lnTo>
                    <a:pt x="46" y="200"/>
                  </a:lnTo>
                  <a:lnTo>
                    <a:pt x="66" y="202"/>
                  </a:lnTo>
                  <a:lnTo>
                    <a:pt x="73" y="211"/>
                  </a:lnTo>
                  <a:lnTo>
                    <a:pt x="83" y="215"/>
                  </a:lnTo>
                  <a:lnTo>
                    <a:pt x="93" y="224"/>
                  </a:lnTo>
                  <a:lnTo>
                    <a:pt x="119" y="241"/>
                  </a:lnTo>
                  <a:lnTo>
                    <a:pt x="115" y="247"/>
                  </a:lnTo>
                  <a:lnTo>
                    <a:pt x="89" y="262"/>
                  </a:lnTo>
                  <a:lnTo>
                    <a:pt x="63" y="286"/>
                  </a:lnTo>
                  <a:lnTo>
                    <a:pt x="56" y="307"/>
                  </a:lnTo>
                  <a:lnTo>
                    <a:pt x="13" y="33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70" name="Freeform 152"/>
            <p:cNvSpPr>
              <a:spLocks noChangeAspect="1"/>
            </p:cNvSpPr>
            <p:nvPr/>
          </p:nvSpPr>
          <p:spPr bwMode="auto">
            <a:xfrm>
              <a:off x="9913" y="3759"/>
              <a:ext cx="248" cy="499"/>
            </a:xfrm>
            <a:custGeom>
              <a:avLst/>
              <a:gdLst>
                <a:gd name="T0" fmla="*/ 0 w 248"/>
                <a:gd name="T1" fmla="*/ 373 h 499"/>
                <a:gd name="T2" fmla="*/ 10 w 248"/>
                <a:gd name="T3" fmla="*/ 376 h 499"/>
                <a:gd name="T4" fmla="*/ 33 w 248"/>
                <a:gd name="T5" fmla="*/ 410 h 499"/>
                <a:gd name="T6" fmla="*/ 86 w 248"/>
                <a:gd name="T7" fmla="*/ 439 h 499"/>
                <a:gd name="T8" fmla="*/ 129 w 248"/>
                <a:gd name="T9" fmla="*/ 449 h 499"/>
                <a:gd name="T10" fmla="*/ 139 w 248"/>
                <a:gd name="T11" fmla="*/ 476 h 499"/>
                <a:gd name="T12" fmla="*/ 148 w 248"/>
                <a:gd name="T13" fmla="*/ 499 h 499"/>
                <a:gd name="T14" fmla="*/ 171 w 248"/>
                <a:gd name="T15" fmla="*/ 463 h 499"/>
                <a:gd name="T16" fmla="*/ 191 w 248"/>
                <a:gd name="T17" fmla="*/ 413 h 499"/>
                <a:gd name="T18" fmla="*/ 228 w 248"/>
                <a:gd name="T19" fmla="*/ 358 h 499"/>
                <a:gd name="T20" fmla="*/ 248 w 248"/>
                <a:gd name="T21" fmla="*/ 307 h 499"/>
                <a:gd name="T22" fmla="*/ 241 w 248"/>
                <a:gd name="T23" fmla="*/ 226 h 499"/>
                <a:gd name="T24" fmla="*/ 225 w 248"/>
                <a:gd name="T25" fmla="*/ 155 h 499"/>
                <a:gd name="T26" fmla="*/ 189 w 248"/>
                <a:gd name="T27" fmla="*/ 166 h 499"/>
                <a:gd name="T28" fmla="*/ 179 w 248"/>
                <a:gd name="T29" fmla="*/ 160 h 499"/>
                <a:gd name="T30" fmla="*/ 165 w 248"/>
                <a:gd name="T31" fmla="*/ 164 h 499"/>
                <a:gd name="T32" fmla="*/ 179 w 248"/>
                <a:gd name="T33" fmla="*/ 128 h 499"/>
                <a:gd name="T34" fmla="*/ 195 w 248"/>
                <a:gd name="T35" fmla="*/ 122 h 499"/>
                <a:gd name="T36" fmla="*/ 198 w 248"/>
                <a:gd name="T37" fmla="*/ 86 h 499"/>
                <a:gd name="T38" fmla="*/ 215 w 248"/>
                <a:gd name="T39" fmla="*/ 67 h 499"/>
                <a:gd name="T40" fmla="*/ 60 w 248"/>
                <a:gd name="T41" fmla="*/ 0 h 499"/>
                <a:gd name="T42" fmla="*/ 37 w 248"/>
                <a:gd name="T43" fmla="*/ 23 h 499"/>
                <a:gd name="T44" fmla="*/ 30 w 248"/>
                <a:gd name="T45" fmla="*/ 62 h 499"/>
                <a:gd name="T46" fmla="*/ 7 w 248"/>
                <a:gd name="T47" fmla="*/ 86 h 499"/>
                <a:gd name="T48" fmla="*/ 20 w 248"/>
                <a:gd name="T49" fmla="*/ 104 h 499"/>
                <a:gd name="T50" fmla="*/ 10 w 248"/>
                <a:gd name="T51" fmla="*/ 131 h 499"/>
                <a:gd name="T52" fmla="*/ 18 w 248"/>
                <a:gd name="T53" fmla="*/ 170 h 499"/>
                <a:gd name="T54" fmla="*/ 46 w 248"/>
                <a:gd name="T55" fmla="*/ 200 h 499"/>
                <a:gd name="T56" fmla="*/ 73 w 248"/>
                <a:gd name="T57" fmla="*/ 212 h 499"/>
                <a:gd name="T58" fmla="*/ 93 w 248"/>
                <a:gd name="T59" fmla="*/ 224 h 499"/>
                <a:gd name="T60" fmla="*/ 116 w 248"/>
                <a:gd name="T61" fmla="*/ 248 h 499"/>
                <a:gd name="T62" fmla="*/ 63 w 248"/>
                <a:gd name="T63" fmla="*/ 287 h 499"/>
                <a:gd name="T64" fmla="*/ 14 w 248"/>
                <a:gd name="T65" fmla="*/ 335 h 4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8"/>
                <a:gd name="T100" fmla="*/ 0 h 499"/>
                <a:gd name="T101" fmla="*/ 248 w 248"/>
                <a:gd name="T102" fmla="*/ 499 h 4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8" h="499">
                  <a:moveTo>
                    <a:pt x="14" y="335"/>
                  </a:moveTo>
                  <a:lnTo>
                    <a:pt x="0" y="373"/>
                  </a:lnTo>
                  <a:lnTo>
                    <a:pt x="0" y="380"/>
                  </a:lnTo>
                  <a:lnTo>
                    <a:pt x="10" y="376"/>
                  </a:lnTo>
                  <a:lnTo>
                    <a:pt x="20" y="395"/>
                  </a:lnTo>
                  <a:lnTo>
                    <a:pt x="33" y="410"/>
                  </a:lnTo>
                  <a:lnTo>
                    <a:pt x="46" y="421"/>
                  </a:lnTo>
                  <a:lnTo>
                    <a:pt x="86" y="439"/>
                  </a:lnTo>
                  <a:lnTo>
                    <a:pt x="99" y="446"/>
                  </a:lnTo>
                  <a:lnTo>
                    <a:pt x="129" y="449"/>
                  </a:lnTo>
                  <a:lnTo>
                    <a:pt x="139" y="451"/>
                  </a:lnTo>
                  <a:lnTo>
                    <a:pt x="139" y="476"/>
                  </a:lnTo>
                  <a:lnTo>
                    <a:pt x="139" y="491"/>
                  </a:lnTo>
                  <a:lnTo>
                    <a:pt x="148" y="499"/>
                  </a:lnTo>
                  <a:lnTo>
                    <a:pt x="159" y="487"/>
                  </a:lnTo>
                  <a:lnTo>
                    <a:pt x="171" y="463"/>
                  </a:lnTo>
                  <a:lnTo>
                    <a:pt x="171" y="442"/>
                  </a:lnTo>
                  <a:lnTo>
                    <a:pt x="191" y="413"/>
                  </a:lnTo>
                  <a:lnTo>
                    <a:pt x="202" y="389"/>
                  </a:lnTo>
                  <a:lnTo>
                    <a:pt x="228" y="358"/>
                  </a:lnTo>
                  <a:lnTo>
                    <a:pt x="237" y="331"/>
                  </a:lnTo>
                  <a:lnTo>
                    <a:pt x="248" y="307"/>
                  </a:lnTo>
                  <a:lnTo>
                    <a:pt x="248" y="292"/>
                  </a:lnTo>
                  <a:lnTo>
                    <a:pt x="241" y="226"/>
                  </a:lnTo>
                  <a:lnTo>
                    <a:pt x="234" y="173"/>
                  </a:lnTo>
                  <a:lnTo>
                    <a:pt x="225" y="155"/>
                  </a:lnTo>
                  <a:lnTo>
                    <a:pt x="198" y="160"/>
                  </a:lnTo>
                  <a:lnTo>
                    <a:pt x="189" y="166"/>
                  </a:lnTo>
                  <a:lnTo>
                    <a:pt x="181" y="164"/>
                  </a:lnTo>
                  <a:lnTo>
                    <a:pt x="179" y="160"/>
                  </a:lnTo>
                  <a:lnTo>
                    <a:pt x="171" y="164"/>
                  </a:lnTo>
                  <a:lnTo>
                    <a:pt x="165" y="164"/>
                  </a:lnTo>
                  <a:lnTo>
                    <a:pt x="165" y="155"/>
                  </a:lnTo>
                  <a:lnTo>
                    <a:pt x="179" y="128"/>
                  </a:lnTo>
                  <a:lnTo>
                    <a:pt x="189" y="124"/>
                  </a:lnTo>
                  <a:lnTo>
                    <a:pt x="195" y="122"/>
                  </a:lnTo>
                  <a:lnTo>
                    <a:pt x="195" y="100"/>
                  </a:lnTo>
                  <a:lnTo>
                    <a:pt x="198" y="86"/>
                  </a:lnTo>
                  <a:lnTo>
                    <a:pt x="205" y="76"/>
                  </a:lnTo>
                  <a:lnTo>
                    <a:pt x="215" y="67"/>
                  </a:lnTo>
                  <a:lnTo>
                    <a:pt x="205" y="47"/>
                  </a:lnTo>
                  <a:lnTo>
                    <a:pt x="60" y="0"/>
                  </a:lnTo>
                  <a:lnTo>
                    <a:pt x="50" y="5"/>
                  </a:lnTo>
                  <a:lnTo>
                    <a:pt x="37" y="23"/>
                  </a:lnTo>
                  <a:lnTo>
                    <a:pt x="37" y="32"/>
                  </a:lnTo>
                  <a:lnTo>
                    <a:pt x="30" y="62"/>
                  </a:lnTo>
                  <a:lnTo>
                    <a:pt x="10" y="80"/>
                  </a:lnTo>
                  <a:lnTo>
                    <a:pt x="7" y="86"/>
                  </a:lnTo>
                  <a:lnTo>
                    <a:pt x="7" y="91"/>
                  </a:lnTo>
                  <a:lnTo>
                    <a:pt x="20" y="104"/>
                  </a:lnTo>
                  <a:lnTo>
                    <a:pt x="24" y="124"/>
                  </a:lnTo>
                  <a:lnTo>
                    <a:pt x="10" y="131"/>
                  </a:lnTo>
                  <a:lnTo>
                    <a:pt x="14" y="170"/>
                  </a:lnTo>
                  <a:lnTo>
                    <a:pt x="18" y="170"/>
                  </a:lnTo>
                  <a:lnTo>
                    <a:pt x="40" y="176"/>
                  </a:lnTo>
                  <a:lnTo>
                    <a:pt x="46" y="200"/>
                  </a:lnTo>
                  <a:lnTo>
                    <a:pt x="66" y="202"/>
                  </a:lnTo>
                  <a:lnTo>
                    <a:pt x="73" y="212"/>
                  </a:lnTo>
                  <a:lnTo>
                    <a:pt x="83" y="215"/>
                  </a:lnTo>
                  <a:lnTo>
                    <a:pt x="93" y="224"/>
                  </a:lnTo>
                  <a:lnTo>
                    <a:pt x="119" y="241"/>
                  </a:lnTo>
                  <a:lnTo>
                    <a:pt x="116" y="248"/>
                  </a:lnTo>
                  <a:lnTo>
                    <a:pt x="89" y="263"/>
                  </a:lnTo>
                  <a:lnTo>
                    <a:pt x="63" y="287"/>
                  </a:lnTo>
                  <a:lnTo>
                    <a:pt x="56" y="307"/>
                  </a:lnTo>
                  <a:lnTo>
                    <a:pt x="14" y="33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71" name="Freeform 153"/>
            <p:cNvSpPr>
              <a:spLocks noChangeAspect="1"/>
            </p:cNvSpPr>
            <p:nvPr/>
          </p:nvSpPr>
          <p:spPr bwMode="auto">
            <a:xfrm>
              <a:off x="9913" y="3759"/>
              <a:ext cx="248" cy="499"/>
            </a:xfrm>
            <a:custGeom>
              <a:avLst/>
              <a:gdLst>
                <a:gd name="T0" fmla="*/ 0 w 248"/>
                <a:gd name="T1" fmla="*/ 373 h 499"/>
                <a:gd name="T2" fmla="*/ 10 w 248"/>
                <a:gd name="T3" fmla="*/ 376 h 499"/>
                <a:gd name="T4" fmla="*/ 33 w 248"/>
                <a:gd name="T5" fmla="*/ 410 h 499"/>
                <a:gd name="T6" fmla="*/ 86 w 248"/>
                <a:gd name="T7" fmla="*/ 439 h 499"/>
                <a:gd name="T8" fmla="*/ 129 w 248"/>
                <a:gd name="T9" fmla="*/ 449 h 499"/>
                <a:gd name="T10" fmla="*/ 139 w 248"/>
                <a:gd name="T11" fmla="*/ 476 h 499"/>
                <a:gd name="T12" fmla="*/ 148 w 248"/>
                <a:gd name="T13" fmla="*/ 499 h 499"/>
                <a:gd name="T14" fmla="*/ 171 w 248"/>
                <a:gd name="T15" fmla="*/ 463 h 499"/>
                <a:gd name="T16" fmla="*/ 191 w 248"/>
                <a:gd name="T17" fmla="*/ 413 h 499"/>
                <a:gd name="T18" fmla="*/ 228 w 248"/>
                <a:gd name="T19" fmla="*/ 358 h 499"/>
                <a:gd name="T20" fmla="*/ 248 w 248"/>
                <a:gd name="T21" fmla="*/ 307 h 499"/>
                <a:gd name="T22" fmla="*/ 241 w 248"/>
                <a:gd name="T23" fmla="*/ 226 h 499"/>
                <a:gd name="T24" fmla="*/ 225 w 248"/>
                <a:gd name="T25" fmla="*/ 155 h 499"/>
                <a:gd name="T26" fmla="*/ 189 w 248"/>
                <a:gd name="T27" fmla="*/ 166 h 499"/>
                <a:gd name="T28" fmla="*/ 179 w 248"/>
                <a:gd name="T29" fmla="*/ 160 h 499"/>
                <a:gd name="T30" fmla="*/ 165 w 248"/>
                <a:gd name="T31" fmla="*/ 164 h 499"/>
                <a:gd name="T32" fmla="*/ 179 w 248"/>
                <a:gd name="T33" fmla="*/ 128 h 499"/>
                <a:gd name="T34" fmla="*/ 195 w 248"/>
                <a:gd name="T35" fmla="*/ 122 h 499"/>
                <a:gd name="T36" fmla="*/ 198 w 248"/>
                <a:gd name="T37" fmla="*/ 86 h 499"/>
                <a:gd name="T38" fmla="*/ 215 w 248"/>
                <a:gd name="T39" fmla="*/ 67 h 499"/>
                <a:gd name="T40" fmla="*/ 60 w 248"/>
                <a:gd name="T41" fmla="*/ 0 h 499"/>
                <a:gd name="T42" fmla="*/ 37 w 248"/>
                <a:gd name="T43" fmla="*/ 23 h 499"/>
                <a:gd name="T44" fmla="*/ 30 w 248"/>
                <a:gd name="T45" fmla="*/ 62 h 499"/>
                <a:gd name="T46" fmla="*/ 7 w 248"/>
                <a:gd name="T47" fmla="*/ 86 h 499"/>
                <a:gd name="T48" fmla="*/ 20 w 248"/>
                <a:gd name="T49" fmla="*/ 104 h 499"/>
                <a:gd name="T50" fmla="*/ 10 w 248"/>
                <a:gd name="T51" fmla="*/ 131 h 499"/>
                <a:gd name="T52" fmla="*/ 18 w 248"/>
                <a:gd name="T53" fmla="*/ 170 h 499"/>
                <a:gd name="T54" fmla="*/ 46 w 248"/>
                <a:gd name="T55" fmla="*/ 200 h 499"/>
                <a:gd name="T56" fmla="*/ 73 w 248"/>
                <a:gd name="T57" fmla="*/ 212 h 499"/>
                <a:gd name="T58" fmla="*/ 93 w 248"/>
                <a:gd name="T59" fmla="*/ 224 h 499"/>
                <a:gd name="T60" fmla="*/ 116 w 248"/>
                <a:gd name="T61" fmla="*/ 248 h 499"/>
                <a:gd name="T62" fmla="*/ 63 w 248"/>
                <a:gd name="T63" fmla="*/ 287 h 499"/>
                <a:gd name="T64" fmla="*/ 14 w 248"/>
                <a:gd name="T65" fmla="*/ 335 h 4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8"/>
                <a:gd name="T100" fmla="*/ 0 h 499"/>
                <a:gd name="T101" fmla="*/ 248 w 248"/>
                <a:gd name="T102" fmla="*/ 499 h 4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8" h="499">
                  <a:moveTo>
                    <a:pt x="14" y="335"/>
                  </a:moveTo>
                  <a:lnTo>
                    <a:pt x="0" y="373"/>
                  </a:lnTo>
                  <a:lnTo>
                    <a:pt x="0" y="380"/>
                  </a:lnTo>
                  <a:lnTo>
                    <a:pt x="10" y="376"/>
                  </a:lnTo>
                  <a:lnTo>
                    <a:pt x="20" y="395"/>
                  </a:lnTo>
                  <a:lnTo>
                    <a:pt x="33" y="410"/>
                  </a:lnTo>
                  <a:lnTo>
                    <a:pt x="46" y="421"/>
                  </a:lnTo>
                  <a:lnTo>
                    <a:pt x="86" y="439"/>
                  </a:lnTo>
                  <a:lnTo>
                    <a:pt x="99" y="446"/>
                  </a:lnTo>
                  <a:lnTo>
                    <a:pt x="129" y="449"/>
                  </a:lnTo>
                  <a:lnTo>
                    <a:pt x="139" y="451"/>
                  </a:lnTo>
                  <a:lnTo>
                    <a:pt x="139" y="476"/>
                  </a:lnTo>
                  <a:lnTo>
                    <a:pt x="139" y="491"/>
                  </a:lnTo>
                  <a:lnTo>
                    <a:pt x="148" y="499"/>
                  </a:lnTo>
                  <a:lnTo>
                    <a:pt x="159" y="487"/>
                  </a:lnTo>
                  <a:lnTo>
                    <a:pt x="171" y="463"/>
                  </a:lnTo>
                  <a:lnTo>
                    <a:pt x="171" y="442"/>
                  </a:lnTo>
                  <a:lnTo>
                    <a:pt x="191" y="413"/>
                  </a:lnTo>
                  <a:lnTo>
                    <a:pt x="202" y="389"/>
                  </a:lnTo>
                  <a:lnTo>
                    <a:pt x="228" y="358"/>
                  </a:lnTo>
                  <a:lnTo>
                    <a:pt x="237" y="331"/>
                  </a:lnTo>
                  <a:lnTo>
                    <a:pt x="248" y="307"/>
                  </a:lnTo>
                  <a:lnTo>
                    <a:pt x="248" y="292"/>
                  </a:lnTo>
                  <a:lnTo>
                    <a:pt x="241" y="226"/>
                  </a:lnTo>
                  <a:lnTo>
                    <a:pt x="234" y="173"/>
                  </a:lnTo>
                  <a:lnTo>
                    <a:pt x="225" y="155"/>
                  </a:lnTo>
                  <a:lnTo>
                    <a:pt x="198" y="160"/>
                  </a:lnTo>
                  <a:lnTo>
                    <a:pt x="189" y="166"/>
                  </a:lnTo>
                  <a:lnTo>
                    <a:pt x="181" y="164"/>
                  </a:lnTo>
                  <a:lnTo>
                    <a:pt x="179" y="160"/>
                  </a:lnTo>
                  <a:lnTo>
                    <a:pt x="171" y="164"/>
                  </a:lnTo>
                  <a:lnTo>
                    <a:pt x="165" y="164"/>
                  </a:lnTo>
                  <a:lnTo>
                    <a:pt x="165" y="155"/>
                  </a:lnTo>
                  <a:lnTo>
                    <a:pt x="179" y="128"/>
                  </a:lnTo>
                  <a:lnTo>
                    <a:pt x="189" y="124"/>
                  </a:lnTo>
                  <a:lnTo>
                    <a:pt x="195" y="122"/>
                  </a:lnTo>
                  <a:lnTo>
                    <a:pt x="195" y="100"/>
                  </a:lnTo>
                  <a:lnTo>
                    <a:pt x="198" y="86"/>
                  </a:lnTo>
                  <a:lnTo>
                    <a:pt x="205" y="76"/>
                  </a:lnTo>
                  <a:lnTo>
                    <a:pt x="215" y="67"/>
                  </a:lnTo>
                  <a:lnTo>
                    <a:pt x="205" y="47"/>
                  </a:lnTo>
                  <a:lnTo>
                    <a:pt x="60" y="0"/>
                  </a:lnTo>
                  <a:lnTo>
                    <a:pt x="50" y="5"/>
                  </a:lnTo>
                  <a:lnTo>
                    <a:pt x="37" y="23"/>
                  </a:lnTo>
                  <a:lnTo>
                    <a:pt x="37" y="32"/>
                  </a:lnTo>
                  <a:lnTo>
                    <a:pt x="30" y="62"/>
                  </a:lnTo>
                  <a:lnTo>
                    <a:pt x="10" y="80"/>
                  </a:lnTo>
                  <a:lnTo>
                    <a:pt x="7" y="86"/>
                  </a:lnTo>
                  <a:lnTo>
                    <a:pt x="7" y="91"/>
                  </a:lnTo>
                  <a:lnTo>
                    <a:pt x="20" y="104"/>
                  </a:lnTo>
                  <a:lnTo>
                    <a:pt x="24" y="124"/>
                  </a:lnTo>
                  <a:lnTo>
                    <a:pt x="10" y="131"/>
                  </a:lnTo>
                  <a:lnTo>
                    <a:pt x="14" y="170"/>
                  </a:lnTo>
                  <a:lnTo>
                    <a:pt x="18" y="170"/>
                  </a:lnTo>
                  <a:lnTo>
                    <a:pt x="40" y="176"/>
                  </a:lnTo>
                  <a:lnTo>
                    <a:pt x="46" y="200"/>
                  </a:lnTo>
                  <a:lnTo>
                    <a:pt x="66" y="202"/>
                  </a:lnTo>
                  <a:lnTo>
                    <a:pt x="73" y="212"/>
                  </a:lnTo>
                  <a:lnTo>
                    <a:pt x="83" y="215"/>
                  </a:lnTo>
                  <a:lnTo>
                    <a:pt x="93" y="224"/>
                  </a:lnTo>
                  <a:lnTo>
                    <a:pt x="119" y="241"/>
                  </a:lnTo>
                  <a:lnTo>
                    <a:pt x="116" y="248"/>
                  </a:lnTo>
                  <a:lnTo>
                    <a:pt x="89" y="263"/>
                  </a:lnTo>
                  <a:lnTo>
                    <a:pt x="63" y="287"/>
                  </a:lnTo>
                  <a:lnTo>
                    <a:pt x="56" y="307"/>
                  </a:lnTo>
                  <a:lnTo>
                    <a:pt x="14" y="335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72" name="Freeform 154"/>
            <p:cNvSpPr>
              <a:spLocks noChangeAspect="1"/>
            </p:cNvSpPr>
            <p:nvPr/>
          </p:nvSpPr>
          <p:spPr bwMode="auto">
            <a:xfrm>
              <a:off x="10141" y="3514"/>
              <a:ext cx="311" cy="280"/>
            </a:xfrm>
            <a:custGeom>
              <a:avLst/>
              <a:gdLst>
                <a:gd name="T0" fmla="*/ 0 w 311"/>
                <a:gd name="T1" fmla="*/ 61 h 280"/>
                <a:gd name="T2" fmla="*/ 104 w 311"/>
                <a:gd name="T3" fmla="*/ 37 h 280"/>
                <a:gd name="T4" fmla="*/ 114 w 311"/>
                <a:gd name="T5" fmla="*/ 49 h 280"/>
                <a:gd name="T6" fmla="*/ 117 w 311"/>
                <a:gd name="T7" fmla="*/ 46 h 280"/>
                <a:gd name="T8" fmla="*/ 121 w 311"/>
                <a:gd name="T9" fmla="*/ 39 h 280"/>
                <a:gd name="T10" fmla="*/ 274 w 311"/>
                <a:gd name="T11" fmla="*/ 0 h 280"/>
                <a:gd name="T12" fmla="*/ 311 w 311"/>
                <a:gd name="T13" fmla="*/ 116 h 280"/>
                <a:gd name="T14" fmla="*/ 305 w 311"/>
                <a:gd name="T15" fmla="*/ 128 h 280"/>
                <a:gd name="T16" fmla="*/ 301 w 311"/>
                <a:gd name="T17" fmla="*/ 134 h 280"/>
                <a:gd name="T18" fmla="*/ 305 w 311"/>
                <a:gd name="T19" fmla="*/ 140 h 280"/>
                <a:gd name="T20" fmla="*/ 305 w 311"/>
                <a:gd name="T21" fmla="*/ 147 h 280"/>
                <a:gd name="T22" fmla="*/ 285 w 311"/>
                <a:gd name="T23" fmla="*/ 147 h 280"/>
                <a:gd name="T24" fmla="*/ 235 w 311"/>
                <a:gd name="T25" fmla="*/ 167 h 280"/>
                <a:gd name="T26" fmla="*/ 218 w 311"/>
                <a:gd name="T27" fmla="*/ 164 h 280"/>
                <a:gd name="T28" fmla="*/ 214 w 311"/>
                <a:gd name="T29" fmla="*/ 170 h 280"/>
                <a:gd name="T30" fmla="*/ 214 w 311"/>
                <a:gd name="T31" fmla="*/ 180 h 280"/>
                <a:gd name="T32" fmla="*/ 211 w 311"/>
                <a:gd name="T33" fmla="*/ 183 h 280"/>
                <a:gd name="T34" fmla="*/ 181 w 311"/>
                <a:gd name="T35" fmla="*/ 185 h 280"/>
                <a:gd name="T36" fmla="*/ 137 w 311"/>
                <a:gd name="T37" fmla="*/ 204 h 280"/>
                <a:gd name="T38" fmla="*/ 130 w 311"/>
                <a:gd name="T39" fmla="*/ 198 h 280"/>
                <a:gd name="T40" fmla="*/ 104 w 311"/>
                <a:gd name="T41" fmla="*/ 222 h 280"/>
                <a:gd name="T42" fmla="*/ 47 w 311"/>
                <a:gd name="T43" fmla="*/ 267 h 280"/>
                <a:gd name="T44" fmla="*/ 24 w 311"/>
                <a:gd name="T45" fmla="*/ 280 h 280"/>
                <a:gd name="T46" fmla="*/ 4 w 311"/>
                <a:gd name="T47" fmla="*/ 261 h 280"/>
                <a:gd name="T48" fmla="*/ 30 w 311"/>
                <a:gd name="T49" fmla="*/ 237 h 280"/>
                <a:gd name="T50" fmla="*/ 34 w 311"/>
                <a:gd name="T51" fmla="*/ 229 h 280"/>
                <a:gd name="T52" fmla="*/ 21 w 311"/>
                <a:gd name="T53" fmla="*/ 215 h 280"/>
                <a:gd name="T54" fmla="*/ 0 w 311"/>
                <a:gd name="T55" fmla="*/ 61 h 2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11"/>
                <a:gd name="T85" fmla="*/ 0 h 280"/>
                <a:gd name="T86" fmla="*/ 311 w 311"/>
                <a:gd name="T87" fmla="*/ 280 h 2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11" h="280">
                  <a:moveTo>
                    <a:pt x="0" y="61"/>
                  </a:moveTo>
                  <a:lnTo>
                    <a:pt x="104" y="37"/>
                  </a:lnTo>
                  <a:lnTo>
                    <a:pt x="114" y="49"/>
                  </a:lnTo>
                  <a:lnTo>
                    <a:pt x="117" y="46"/>
                  </a:lnTo>
                  <a:lnTo>
                    <a:pt x="121" y="39"/>
                  </a:lnTo>
                  <a:lnTo>
                    <a:pt x="274" y="0"/>
                  </a:lnTo>
                  <a:lnTo>
                    <a:pt x="311" y="116"/>
                  </a:lnTo>
                  <a:lnTo>
                    <a:pt x="305" y="128"/>
                  </a:lnTo>
                  <a:lnTo>
                    <a:pt x="301" y="134"/>
                  </a:lnTo>
                  <a:lnTo>
                    <a:pt x="305" y="140"/>
                  </a:lnTo>
                  <a:lnTo>
                    <a:pt x="305" y="147"/>
                  </a:lnTo>
                  <a:lnTo>
                    <a:pt x="285" y="147"/>
                  </a:lnTo>
                  <a:lnTo>
                    <a:pt x="235" y="167"/>
                  </a:lnTo>
                  <a:lnTo>
                    <a:pt x="218" y="164"/>
                  </a:lnTo>
                  <a:lnTo>
                    <a:pt x="214" y="170"/>
                  </a:lnTo>
                  <a:lnTo>
                    <a:pt x="214" y="180"/>
                  </a:lnTo>
                  <a:lnTo>
                    <a:pt x="211" y="183"/>
                  </a:lnTo>
                  <a:lnTo>
                    <a:pt x="181" y="185"/>
                  </a:lnTo>
                  <a:lnTo>
                    <a:pt x="137" y="204"/>
                  </a:lnTo>
                  <a:lnTo>
                    <a:pt x="130" y="198"/>
                  </a:lnTo>
                  <a:lnTo>
                    <a:pt x="104" y="222"/>
                  </a:lnTo>
                  <a:lnTo>
                    <a:pt x="47" y="267"/>
                  </a:lnTo>
                  <a:lnTo>
                    <a:pt x="24" y="280"/>
                  </a:lnTo>
                  <a:lnTo>
                    <a:pt x="4" y="261"/>
                  </a:lnTo>
                  <a:lnTo>
                    <a:pt x="30" y="237"/>
                  </a:lnTo>
                  <a:lnTo>
                    <a:pt x="34" y="229"/>
                  </a:lnTo>
                  <a:lnTo>
                    <a:pt x="21" y="215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73" name="Freeform 155"/>
            <p:cNvSpPr>
              <a:spLocks noChangeAspect="1"/>
            </p:cNvSpPr>
            <p:nvPr/>
          </p:nvSpPr>
          <p:spPr bwMode="auto">
            <a:xfrm>
              <a:off x="10141" y="3514"/>
              <a:ext cx="311" cy="280"/>
            </a:xfrm>
            <a:custGeom>
              <a:avLst/>
              <a:gdLst>
                <a:gd name="T0" fmla="*/ 0 w 311"/>
                <a:gd name="T1" fmla="*/ 61 h 280"/>
                <a:gd name="T2" fmla="*/ 104 w 311"/>
                <a:gd name="T3" fmla="*/ 37 h 280"/>
                <a:gd name="T4" fmla="*/ 113 w 311"/>
                <a:gd name="T5" fmla="*/ 49 h 280"/>
                <a:gd name="T6" fmla="*/ 117 w 311"/>
                <a:gd name="T7" fmla="*/ 45 h 280"/>
                <a:gd name="T8" fmla="*/ 121 w 311"/>
                <a:gd name="T9" fmla="*/ 39 h 280"/>
                <a:gd name="T10" fmla="*/ 274 w 311"/>
                <a:gd name="T11" fmla="*/ 0 h 280"/>
                <a:gd name="T12" fmla="*/ 311 w 311"/>
                <a:gd name="T13" fmla="*/ 116 h 280"/>
                <a:gd name="T14" fmla="*/ 304 w 311"/>
                <a:gd name="T15" fmla="*/ 128 h 280"/>
                <a:gd name="T16" fmla="*/ 301 w 311"/>
                <a:gd name="T17" fmla="*/ 135 h 280"/>
                <a:gd name="T18" fmla="*/ 304 w 311"/>
                <a:gd name="T19" fmla="*/ 140 h 280"/>
                <a:gd name="T20" fmla="*/ 304 w 311"/>
                <a:gd name="T21" fmla="*/ 146 h 280"/>
                <a:gd name="T22" fmla="*/ 284 w 311"/>
                <a:gd name="T23" fmla="*/ 146 h 280"/>
                <a:gd name="T24" fmla="*/ 235 w 311"/>
                <a:gd name="T25" fmla="*/ 167 h 280"/>
                <a:gd name="T26" fmla="*/ 218 w 311"/>
                <a:gd name="T27" fmla="*/ 165 h 280"/>
                <a:gd name="T28" fmla="*/ 214 w 311"/>
                <a:gd name="T29" fmla="*/ 170 h 280"/>
                <a:gd name="T30" fmla="*/ 214 w 311"/>
                <a:gd name="T31" fmla="*/ 180 h 280"/>
                <a:gd name="T32" fmla="*/ 211 w 311"/>
                <a:gd name="T33" fmla="*/ 183 h 280"/>
                <a:gd name="T34" fmla="*/ 181 w 311"/>
                <a:gd name="T35" fmla="*/ 186 h 280"/>
                <a:gd name="T36" fmla="*/ 137 w 311"/>
                <a:gd name="T37" fmla="*/ 204 h 280"/>
                <a:gd name="T38" fmla="*/ 130 w 311"/>
                <a:gd name="T39" fmla="*/ 198 h 280"/>
                <a:gd name="T40" fmla="*/ 104 w 311"/>
                <a:gd name="T41" fmla="*/ 222 h 280"/>
                <a:gd name="T42" fmla="*/ 47 w 311"/>
                <a:gd name="T43" fmla="*/ 268 h 280"/>
                <a:gd name="T44" fmla="*/ 24 w 311"/>
                <a:gd name="T45" fmla="*/ 280 h 280"/>
                <a:gd name="T46" fmla="*/ 4 w 311"/>
                <a:gd name="T47" fmla="*/ 261 h 280"/>
                <a:gd name="T48" fmla="*/ 30 w 311"/>
                <a:gd name="T49" fmla="*/ 237 h 280"/>
                <a:gd name="T50" fmla="*/ 34 w 311"/>
                <a:gd name="T51" fmla="*/ 228 h 280"/>
                <a:gd name="T52" fmla="*/ 21 w 311"/>
                <a:gd name="T53" fmla="*/ 216 h 280"/>
                <a:gd name="T54" fmla="*/ 0 w 311"/>
                <a:gd name="T55" fmla="*/ 61 h 2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11"/>
                <a:gd name="T85" fmla="*/ 0 h 280"/>
                <a:gd name="T86" fmla="*/ 311 w 311"/>
                <a:gd name="T87" fmla="*/ 280 h 2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11" h="280">
                  <a:moveTo>
                    <a:pt x="0" y="61"/>
                  </a:moveTo>
                  <a:lnTo>
                    <a:pt x="104" y="37"/>
                  </a:lnTo>
                  <a:lnTo>
                    <a:pt x="113" y="49"/>
                  </a:lnTo>
                  <a:lnTo>
                    <a:pt x="117" y="45"/>
                  </a:lnTo>
                  <a:lnTo>
                    <a:pt x="121" y="39"/>
                  </a:lnTo>
                  <a:lnTo>
                    <a:pt x="274" y="0"/>
                  </a:lnTo>
                  <a:lnTo>
                    <a:pt x="311" y="116"/>
                  </a:lnTo>
                  <a:lnTo>
                    <a:pt x="304" y="128"/>
                  </a:lnTo>
                  <a:lnTo>
                    <a:pt x="301" y="135"/>
                  </a:lnTo>
                  <a:lnTo>
                    <a:pt x="304" y="140"/>
                  </a:lnTo>
                  <a:lnTo>
                    <a:pt x="304" y="146"/>
                  </a:lnTo>
                  <a:lnTo>
                    <a:pt x="284" y="146"/>
                  </a:lnTo>
                  <a:lnTo>
                    <a:pt x="235" y="167"/>
                  </a:lnTo>
                  <a:lnTo>
                    <a:pt x="218" y="165"/>
                  </a:lnTo>
                  <a:lnTo>
                    <a:pt x="214" y="170"/>
                  </a:lnTo>
                  <a:lnTo>
                    <a:pt x="214" y="180"/>
                  </a:lnTo>
                  <a:lnTo>
                    <a:pt x="211" y="183"/>
                  </a:lnTo>
                  <a:lnTo>
                    <a:pt x="181" y="186"/>
                  </a:lnTo>
                  <a:lnTo>
                    <a:pt x="137" y="204"/>
                  </a:lnTo>
                  <a:lnTo>
                    <a:pt x="130" y="198"/>
                  </a:lnTo>
                  <a:lnTo>
                    <a:pt x="104" y="222"/>
                  </a:lnTo>
                  <a:lnTo>
                    <a:pt x="47" y="268"/>
                  </a:lnTo>
                  <a:lnTo>
                    <a:pt x="24" y="280"/>
                  </a:lnTo>
                  <a:lnTo>
                    <a:pt x="4" y="261"/>
                  </a:lnTo>
                  <a:lnTo>
                    <a:pt x="30" y="237"/>
                  </a:lnTo>
                  <a:lnTo>
                    <a:pt x="34" y="228"/>
                  </a:lnTo>
                  <a:lnTo>
                    <a:pt x="21" y="216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74" name="Freeform 156"/>
            <p:cNvSpPr>
              <a:spLocks noChangeAspect="1"/>
            </p:cNvSpPr>
            <p:nvPr/>
          </p:nvSpPr>
          <p:spPr bwMode="auto">
            <a:xfrm>
              <a:off x="10141" y="3514"/>
              <a:ext cx="311" cy="280"/>
            </a:xfrm>
            <a:custGeom>
              <a:avLst/>
              <a:gdLst>
                <a:gd name="T0" fmla="*/ 0 w 311"/>
                <a:gd name="T1" fmla="*/ 61 h 280"/>
                <a:gd name="T2" fmla="*/ 104 w 311"/>
                <a:gd name="T3" fmla="*/ 37 h 280"/>
                <a:gd name="T4" fmla="*/ 113 w 311"/>
                <a:gd name="T5" fmla="*/ 49 h 280"/>
                <a:gd name="T6" fmla="*/ 117 w 311"/>
                <a:gd name="T7" fmla="*/ 45 h 280"/>
                <a:gd name="T8" fmla="*/ 121 w 311"/>
                <a:gd name="T9" fmla="*/ 39 h 280"/>
                <a:gd name="T10" fmla="*/ 274 w 311"/>
                <a:gd name="T11" fmla="*/ 0 h 280"/>
                <a:gd name="T12" fmla="*/ 311 w 311"/>
                <a:gd name="T13" fmla="*/ 116 h 280"/>
                <a:gd name="T14" fmla="*/ 304 w 311"/>
                <a:gd name="T15" fmla="*/ 128 h 280"/>
                <a:gd name="T16" fmla="*/ 301 w 311"/>
                <a:gd name="T17" fmla="*/ 135 h 280"/>
                <a:gd name="T18" fmla="*/ 304 w 311"/>
                <a:gd name="T19" fmla="*/ 140 h 280"/>
                <a:gd name="T20" fmla="*/ 304 w 311"/>
                <a:gd name="T21" fmla="*/ 146 h 280"/>
                <a:gd name="T22" fmla="*/ 284 w 311"/>
                <a:gd name="T23" fmla="*/ 146 h 280"/>
                <a:gd name="T24" fmla="*/ 235 w 311"/>
                <a:gd name="T25" fmla="*/ 167 h 280"/>
                <a:gd name="T26" fmla="*/ 218 w 311"/>
                <a:gd name="T27" fmla="*/ 165 h 280"/>
                <a:gd name="T28" fmla="*/ 214 w 311"/>
                <a:gd name="T29" fmla="*/ 170 h 280"/>
                <a:gd name="T30" fmla="*/ 214 w 311"/>
                <a:gd name="T31" fmla="*/ 180 h 280"/>
                <a:gd name="T32" fmla="*/ 211 w 311"/>
                <a:gd name="T33" fmla="*/ 183 h 280"/>
                <a:gd name="T34" fmla="*/ 181 w 311"/>
                <a:gd name="T35" fmla="*/ 186 h 280"/>
                <a:gd name="T36" fmla="*/ 137 w 311"/>
                <a:gd name="T37" fmla="*/ 204 h 280"/>
                <a:gd name="T38" fmla="*/ 130 w 311"/>
                <a:gd name="T39" fmla="*/ 198 h 280"/>
                <a:gd name="T40" fmla="*/ 104 w 311"/>
                <a:gd name="T41" fmla="*/ 222 h 280"/>
                <a:gd name="T42" fmla="*/ 47 w 311"/>
                <a:gd name="T43" fmla="*/ 268 h 280"/>
                <a:gd name="T44" fmla="*/ 24 w 311"/>
                <a:gd name="T45" fmla="*/ 280 h 280"/>
                <a:gd name="T46" fmla="*/ 4 w 311"/>
                <a:gd name="T47" fmla="*/ 261 h 280"/>
                <a:gd name="T48" fmla="*/ 30 w 311"/>
                <a:gd name="T49" fmla="*/ 237 h 280"/>
                <a:gd name="T50" fmla="*/ 34 w 311"/>
                <a:gd name="T51" fmla="*/ 228 h 280"/>
                <a:gd name="T52" fmla="*/ 21 w 311"/>
                <a:gd name="T53" fmla="*/ 216 h 280"/>
                <a:gd name="T54" fmla="*/ 0 w 311"/>
                <a:gd name="T55" fmla="*/ 61 h 2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11"/>
                <a:gd name="T85" fmla="*/ 0 h 280"/>
                <a:gd name="T86" fmla="*/ 311 w 311"/>
                <a:gd name="T87" fmla="*/ 280 h 2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11" h="280">
                  <a:moveTo>
                    <a:pt x="0" y="61"/>
                  </a:moveTo>
                  <a:lnTo>
                    <a:pt x="104" y="37"/>
                  </a:lnTo>
                  <a:lnTo>
                    <a:pt x="113" y="49"/>
                  </a:lnTo>
                  <a:lnTo>
                    <a:pt x="117" y="45"/>
                  </a:lnTo>
                  <a:lnTo>
                    <a:pt x="121" y="39"/>
                  </a:lnTo>
                  <a:lnTo>
                    <a:pt x="274" y="0"/>
                  </a:lnTo>
                  <a:lnTo>
                    <a:pt x="311" y="116"/>
                  </a:lnTo>
                  <a:lnTo>
                    <a:pt x="304" y="128"/>
                  </a:lnTo>
                  <a:lnTo>
                    <a:pt x="301" y="135"/>
                  </a:lnTo>
                  <a:lnTo>
                    <a:pt x="304" y="140"/>
                  </a:lnTo>
                  <a:lnTo>
                    <a:pt x="304" y="146"/>
                  </a:lnTo>
                  <a:lnTo>
                    <a:pt x="284" y="146"/>
                  </a:lnTo>
                  <a:lnTo>
                    <a:pt x="235" y="167"/>
                  </a:lnTo>
                  <a:lnTo>
                    <a:pt x="218" y="165"/>
                  </a:lnTo>
                  <a:lnTo>
                    <a:pt x="214" y="170"/>
                  </a:lnTo>
                  <a:lnTo>
                    <a:pt x="214" y="180"/>
                  </a:lnTo>
                  <a:lnTo>
                    <a:pt x="211" y="183"/>
                  </a:lnTo>
                  <a:lnTo>
                    <a:pt x="181" y="186"/>
                  </a:lnTo>
                  <a:lnTo>
                    <a:pt x="137" y="204"/>
                  </a:lnTo>
                  <a:lnTo>
                    <a:pt x="130" y="198"/>
                  </a:lnTo>
                  <a:lnTo>
                    <a:pt x="104" y="222"/>
                  </a:lnTo>
                  <a:lnTo>
                    <a:pt x="47" y="268"/>
                  </a:lnTo>
                  <a:lnTo>
                    <a:pt x="24" y="280"/>
                  </a:lnTo>
                  <a:lnTo>
                    <a:pt x="4" y="261"/>
                  </a:lnTo>
                  <a:lnTo>
                    <a:pt x="30" y="237"/>
                  </a:lnTo>
                  <a:lnTo>
                    <a:pt x="34" y="228"/>
                  </a:lnTo>
                  <a:lnTo>
                    <a:pt x="21" y="216"/>
                  </a:lnTo>
                  <a:lnTo>
                    <a:pt x="0" y="61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75" name="Freeform 157"/>
            <p:cNvSpPr>
              <a:spLocks noChangeAspect="1"/>
            </p:cNvSpPr>
            <p:nvPr/>
          </p:nvSpPr>
          <p:spPr bwMode="auto">
            <a:xfrm>
              <a:off x="10134" y="3311"/>
              <a:ext cx="599" cy="277"/>
            </a:xfrm>
            <a:custGeom>
              <a:avLst/>
              <a:gdLst>
                <a:gd name="T0" fmla="*/ 123 w 599"/>
                <a:gd name="T1" fmla="*/ 89 h 277"/>
                <a:gd name="T2" fmla="*/ 320 w 599"/>
                <a:gd name="T3" fmla="*/ 44 h 277"/>
                <a:gd name="T4" fmla="*/ 329 w 599"/>
                <a:gd name="T5" fmla="*/ 44 h 277"/>
                <a:gd name="T6" fmla="*/ 329 w 599"/>
                <a:gd name="T7" fmla="*/ 26 h 277"/>
                <a:gd name="T8" fmla="*/ 360 w 599"/>
                <a:gd name="T9" fmla="*/ 3 h 277"/>
                <a:gd name="T10" fmla="*/ 383 w 599"/>
                <a:gd name="T11" fmla="*/ 6 h 277"/>
                <a:gd name="T12" fmla="*/ 413 w 599"/>
                <a:gd name="T13" fmla="*/ 44 h 277"/>
                <a:gd name="T14" fmla="*/ 416 w 599"/>
                <a:gd name="T15" fmla="*/ 59 h 277"/>
                <a:gd name="T16" fmla="*/ 396 w 599"/>
                <a:gd name="T17" fmla="*/ 83 h 277"/>
                <a:gd name="T18" fmla="*/ 389 w 599"/>
                <a:gd name="T19" fmla="*/ 119 h 277"/>
                <a:gd name="T20" fmla="*/ 436 w 599"/>
                <a:gd name="T21" fmla="*/ 128 h 277"/>
                <a:gd name="T22" fmla="*/ 483 w 599"/>
                <a:gd name="T23" fmla="*/ 178 h 277"/>
                <a:gd name="T24" fmla="*/ 540 w 599"/>
                <a:gd name="T25" fmla="*/ 200 h 277"/>
                <a:gd name="T26" fmla="*/ 576 w 599"/>
                <a:gd name="T27" fmla="*/ 167 h 277"/>
                <a:gd name="T28" fmla="*/ 553 w 599"/>
                <a:gd name="T29" fmla="*/ 149 h 277"/>
                <a:gd name="T30" fmla="*/ 533 w 599"/>
                <a:gd name="T31" fmla="*/ 128 h 277"/>
                <a:gd name="T32" fmla="*/ 556 w 599"/>
                <a:gd name="T33" fmla="*/ 131 h 277"/>
                <a:gd name="T34" fmla="*/ 599 w 599"/>
                <a:gd name="T35" fmla="*/ 200 h 277"/>
                <a:gd name="T36" fmla="*/ 582 w 599"/>
                <a:gd name="T37" fmla="*/ 206 h 277"/>
                <a:gd name="T38" fmla="*/ 536 w 599"/>
                <a:gd name="T39" fmla="*/ 230 h 277"/>
                <a:gd name="T40" fmla="*/ 492 w 599"/>
                <a:gd name="T41" fmla="*/ 254 h 277"/>
                <a:gd name="T42" fmla="*/ 492 w 599"/>
                <a:gd name="T43" fmla="*/ 241 h 277"/>
                <a:gd name="T44" fmla="*/ 479 w 599"/>
                <a:gd name="T45" fmla="*/ 223 h 277"/>
                <a:gd name="T46" fmla="*/ 443 w 599"/>
                <a:gd name="T47" fmla="*/ 272 h 277"/>
                <a:gd name="T48" fmla="*/ 426 w 599"/>
                <a:gd name="T49" fmla="*/ 262 h 277"/>
                <a:gd name="T50" fmla="*/ 416 w 599"/>
                <a:gd name="T51" fmla="*/ 257 h 277"/>
                <a:gd name="T52" fmla="*/ 399 w 599"/>
                <a:gd name="T53" fmla="*/ 244 h 277"/>
                <a:gd name="T54" fmla="*/ 369 w 599"/>
                <a:gd name="T55" fmla="*/ 232 h 277"/>
                <a:gd name="T56" fmla="*/ 349 w 599"/>
                <a:gd name="T57" fmla="*/ 208 h 277"/>
                <a:gd name="T58" fmla="*/ 279 w 599"/>
                <a:gd name="T59" fmla="*/ 203 h 277"/>
                <a:gd name="T60" fmla="*/ 123 w 599"/>
                <a:gd name="T61" fmla="*/ 247 h 277"/>
                <a:gd name="T62" fmla="*/ 110 w 599"/>
                <a:gd name="T63" fmla="*/ 239 h 277"/>
                <a:gd name="T64" fmla="*/ 0 w 599"/>
                <a:gd name="T65" fmla="*/ 257 h 27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99"/>
                <a:gd name="T100" fmla="*/ 0 h 277"/>
                <a:gd name="T101" fmla="*/ 599 w 599"/>
                <a:gd name="T102" fmla="*/ 277 h 27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99" h="277">
                  <a:moveTo>
                    <a:pt x="0" y="116"/>
                  </a:moveTo>
                  <a:lnTo>
                    <a:pt x="123" y="89"/>
                  </a:lnTo>
                  <a:lnTo>
                    <a:pt x="316" y="51"/>
                  </a:lnTo>
                  <a:lnTo>
                    <a:pt x="320" y="44"/>
                  </a:lnTo>
                  <a:lnTo>
                    <a:pt x="326" y="42"/>
                  </a:lnTo>
                  <a:lnTo>
                    <a:pt x="329" y="44"/>
                  </a:lnTo>
                  <a:lnTo>
                    <a:pt x="332" y="42"/>
                  </a:lnTo>
                  <a:lnTo>
                    <a:pt x="329" y="26"/>
                  </a:lnTo>
                  <a:lnTo>
                    <a:pt x="347" y="24"/>
                  </a:lnTo>
                  <a:lnTo>
                    <a:pt x="360" y="3"/>
                  </a:lnTo>
                  <a:lnTo>
                    <a:pt x="373" y="0"/>
                  </a:lnTo>
                  <a:lnTo>
                    <a:pt x="383" y="6"/>
                  </a:lnTo>
                  <a:lnTo>
                    <a:pt x="393" y="29"/>
                  </a:lnTo>
                  <a:lnTo>
                    <a:pt x="413" y="44"/>
                  </a:lnTo>
                  <a:lnTo>
                    <a:pt x="419" y="53"/>
                  </a:lnTo>
                  <a:lnTo>
                    <a:pt x="416" y="59"/>
                  </a:lnTo>
                  <a:lnTo>
                    <a:pt x="406" y="66"/>
                  </a:lnTo>
                  <a:lnTo>
                    <a:pt x="396" y="83"/>
                  </a:lnTo>
                  <a:lnTo>
                    <a:pt x="386" y="108"/>
                  </a:lnTo>
                  <a:lnTo>
                    <a:pt x="389" y="119"/>
                  </a:lnTo>
                  <a:lnTo>
                    <a:pt x="413" y="119"/>
                  </a:lnTo>
                  <a:lnTo>
                    <a:pt x="436" y="128"/>
                  </a:lnTo>
                  <a:lnTo>
                    <a:pt x="469" y="161"/>
                  </a:lnTo>
                  <a:lnTo>
                    <a:pt x="483" y="178"/>
                  </a:lnTo>
                  <a:lnTo>
                    <a:pt x="499" y="200"/>
                  </a:lnTo>
                  <a:lnTo>
                    <a:pt x="540" y="200"/>
                  </a:lnTo>
                  <a:lnTo>
                    <a:pt x="562" y="191"/>
                  </a:lnTo>
                  <a:lnTo>
                    <a:pt x="576" y="167"/>
                  </a:lnTo>
                  <a:lnTo>
                    <a:pt x="569" y="161"/>
                  </a:lnTo>
                  <a:lnTo>
                    <a:pt x="553" y="149"/>
                  </a:lnTo>
                  <a:lnTo>
                    <a:pt x="533" y="140"/>
                  </a:lnTo>
                  <a:lnTo>
                    <a:pt x="533" y="128"/>
                  </a:lnTo>
                  <a:lnTo>
                    <a:pt x="549" y="131"/>
                  </a:lnTo>
                  <a:lnTo>
                    <a:pt x="556" y="131"/>
                  </a:lnTo>
                  <a:lnTo>
                    <a:pt x="586" y="167"/>
                  </a:lnTo>
                  <a:lnTo>
                    <a:pt x="599" y="200"/>
                  </a:lnTo>
                  <a:lnTo>
                    <a:pt x="599" y="217"/>
                  </a:lnTo>
                  <a:lnTo>
                    <a:pt x="582" y="206"/>
                  </a:lnTo>
                  <a:lnTo>
                    <a:pt x="562" y="221"/>
                  </a:lnTo>
                  <a:lnTo>
                    <a:pt x="536" y="230"/>
                  </a:lnTo>
                  <a:lnTo>
                    <a:pt x="506" y="254"/>
                  </a:lnTo>
                  <a:lnTo>
                    <a:pt x="492" y="254"/>
                  </a:lnTo>
                  <a:lnTo>
                    <a:pt x="489" y="251"/>
                  </a:lnTo>
                  <a:lnTo>
                    <a:pt x="492" y="241"/>
                  </a:lnTo>
                  <a:lnTo>
                    <a:pt x="487" y="223"/>
                  </a:lnTo>
                  <a:lnTo>
                    <a:pt x="479" y="223"/>
                  </a:lnTo>
                  <a:lnTo>
                    <a:pt x="463" y="247"/>
                  </a:lnTo>
                  <a:lnTo>
                    <a:pt x="443" y="272"/>
                  </a:lnTo>
                  <a:lnTo>
                    <a:pt x="436" y="277"/>
                  </a:lnTo>
                  <a:lnTo>
                    <a:pt x="426" y="262"/>
                  </a:lnTo>
                  <a:lnTo>
                    <a:pt x="423" y="259"/>
                  </a:lnTo>
                  <a:lnTo>
                    <a:pt x="416" y="257"/>
                  </a:lnTo>
                  <a:lnTo>
                    <a:pt x="413" y="254"/>
                  </a:lnTo>
                  <a:lnTo>
                    <a:pt x="399" y="244"/>
                  </a:lnTo>
                  <a:lnTo>
                    <a:pt x="399" y="241"/>
                  </a:lnTo>
                  <a:lnTo>
                    <a:pt x="369" y="232"/>
                  </a:lnTo>
                  <a:lnTo>
                    <a:pt x="360" y="212"/>
                  </a:lnTo>
                  <a:lnTo>
                    <a:pt x="349" y="208"/>
                  </a:lnTo>
                  <a:lnTo>
                    <a:pt x="343" y="191"/>
                  </a:lnTo>
                  <a:lnTo>
                    <a:pt x="279" y="203"/>
                  </a:lnTo>
                  <a:lnTo>
                    <a:pt x="127" y="241"/>
                  </a:lnTo>
                  <a:lnTo>
                    <a:pt x="123" y="247"/>
                  </a:lnTo>
                  <a:lnTo>
                    <a:pt x="119" y="251"/>
                  </a:lnTo>
                  <a:lnTo>
                    <a:pt x="110" y="239"/>
                  </a:lnTo>
                  <a:lnTo>
                    <a:pt x="7" y="262"/>
                  </a:lnTo>
                  <a:lnTo>
                    <a:pt x="0" y="257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76" name="Freeform 158"/>
            <p:cNvSpPr>
              <a:spLocks noChangeAspect="1"/>
            </p:cNvSpPr>
            <p:nvPr/>
          </p:nvSpPr>
          <p:spPr bwMode="auto">
            <a:xfrm>
              <a:off x="10134" y="3311"/>
              <a:ext cx="601" cy="277"/>
            </a:xfrm>
            <a:custGeom>
              <a:avLst/>
              <a:gdLst>
                <a:gd name="T0" fmla="*/ 124 w 601"/>
                <a:gd name="T1" fmla="*/ 89 h 277"/>
                <a:gd name="T2" fmla="*/ 320 w 601"/>
                <a:gd name="T3" fmla="*/ 45 h 277"/>
                <a:gd name="T4" fmla="*/ 330 w 601"/>
                <a:gd name="T5" fmla="*/ 45 h 277"/>
                <a:gd name="T6" fmla="*/ 330 w 601"/>
                <a:gd name="T7" fmla="*/ 27 h 277"/>
                <a:gd name="T8" fmla="*/ 361 w 601"/>
                <a:gd name="T9" fmla="*/ 3 h 277"/>
                <a:gd name="T10" fmla="*/ 384 w 601"/>
                <a:gd name="T11" fmla="*/ 6 h 277"/>
                <a:gd name="T12" fmla="*/ 414 w 601"/>
                <a:gd name="T13" fmla="*/ 45 h 277"/>
                <a:gd name="T14" fmla="*/ 418 w 601"/>
                <a:gd name="T15" fmla="*/ 60 h 277"/>
                <a:gd name="T16" fmla="*/ 398 w 601"/>
                <a:gd name="T17" fmla="*/ 83 h 277"/>
                <a:gd name="T18" fmla="*/ 391 w 601"/>
                <a:gd name="T19" fmla="*/ 119 h 277"/>
                <a:gd name="T20" fmla="*/ 437 w 601"/>
                <a:gd name="T21" fmla="*/ 129 h 277"/>
                <a:gd name="T22" fmla="*/ 484 w 601"/>
                <a:gd name="T23" fmla="*/ 179 h 277"/>
                <a:gd name="T24" fmla="*/ 540 w 601"/>
                <a:gd name="T25" fmla="*/ 200 h 277"/>
                <a:gd name="T26" fmla="*/ 577 w 601"/>
                <a:gd name="T27" fmla="*/ 167 h 277"/>
                <a:gd name="T28" fmla="*/ 555 w 601"/>
                <a:gd name="T29" fmla="*/ 149 h 277"/>
                <a:gd name="T30" fmla="*/ 534 w 601"/>
                <a:gd name="T31" fmla="*/ 129 h 277"/>
                <a:gd name="T32" fmla="*/ 557 w 601"/>
                <a:gd name="T33" fmla="*/ 131 h 277"/>
                <a:gd name="T34" fmla="*/ 601 w 601"/>
                <a:gd name="T35" fmla="*/ 200 h 277"/>
                <a:gd name="T36" fmla="*/ 584 w 601"/>
                <a:gd name="T37" fmla="*/ 206 h 277"/>
                <a:gd name="T38" fmla="*/ 538 w 601"/>
                <a:gd name="T39" fmla="*/ 230 h 277"/>
                <a:gd name="T40" fmla="*/ 494 w 601"/>
                <a:gd name="T41" fmla="*/ 253 h 277"/>
                <a:gd name="T42" fmla="*/ 494 w 601"/>
                <a:gd name="T43" fmla="*/ 241 h 277"/>
                <a:gd name="T44" fmla="*/ 481 w 601"/>
                <a:gd name="T45" fmla="*/ 223 h 277"/>
                <a:gd name="T46" fmla="*/ 444 w 601"/>
                <a:gd name="T47" fmla="*/ 272 h 277"/>
                <a:gd name="T48" fmla="*/ 427 w 601"/>
                <a:gd name="T49" fmla="*/ 262 h 277"/>
                <a:gd name="T50" fmla="*/ 418 w 601"/>
                <a:gd name="T51" fmla="*/ 256 h 277"/>
                <a:gd name="T52" fmla="*/ 400 w 601"/>
                <a:gd name="T53" fmla="*/ 245 h 277"/>
                <a:gd name="T54" fmla="*/ 370 w 601"/>
                <a:gd name="T55" fmla="*/ 233 h 277"/>
                <a:gd name="T56" fmla="*/ 350 w 601"/>
                <a:gd name="T57" fmla="*/ 208 h 277"/>
                <a:gd name="T58" fmla="*/ 280 w 601"/>
                <a:gd name="T59" fmla="*/ 203 h 277"/>
                <a:gd name="T60" fmla="*/ 124 w 601"/>
                <a:gd name="T61" fmla="*/ 247 h 277"/>
                <a:gd name="T62" fmla="*/ 110 w 601"/>
                <a:gd name="T63" fmla="*/ 238 h 277"/>
                <a:gd name="T64" fmla="*/ 0 w 601"/>
                <a:gd name="T65" fmla="*/ 256 h 27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1"/>
                <a:gd name="T100" fmla="*/ 0 h 277"/>
                <a:gd name="T101" fmla="*/ 601 w 601"/>
                <a:gd name="T102" fmla="*/ 277 h 27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1" h="277">
                  <a:moveTo>
                    <a:pt x="0" y="116"/>
                  </a:moveTo>
                  <a:lnTo>
                    <a:pt x="124" y="89"/>
                  </a:lnTo>
                  <a:lnTo>
                    <a:pt x="317" y="51"/>
                  </a:lnTo>
                  <a:lnTo>
                    <a:pt x="320" y="45"/>
                  </a:lnTo>
                  <a:lnTo>
                    <a:pt x="327" y="42"/>
                  </a:lnTo>
                  <a:lnTo>
                    <a:pt x="330" y="45"/>
                  </a:lnTo>
                  <a:lnTo>
                    <a:pt x="333" y="42"/>
                  </a:lnTo>
                  <a:lnTo>
                    <a:pt x="330" y="27"/>
                  </a:lnTo>
                  <a:lnTo>
                    <a:pt x="347" y="24"/>
                  </a:lnTo>
                  <a:lnTo>
                    <a:pt x="361" y="3"/>
                  </a:lnTo>
                  <a:lnTo>
                    <a:pt x="374" y="0"/>
                  </a:lnTo>
                  <a:lnTo>
                    <a:pt x="384" y="6"/>
                  </a:lnTo>
                  <a:lnTo>
                    <a:pt x="394" y="30"/>
                  </a:lnTo>
                  <a:lnTo>
                    <a:pt x="414" y="45"/>
                  </a:lnTo>
                  <a:lnTo>
                    <a:pt x="420" y="53"/>
                  </a:lnTo>
                  <a:lnTo>
                    <a:pt x="418" y="60"/>
                  </a:lnTo>
                  <a:lnTo>
                    <a:pt x="407" y="66"/>
                  </a:lnTo>
                  <a:lnTo>
                    <a:pt x="398" y="83"/>
                  </a:lnTo>
                  <a:lnTo>
                    <a:pt x="387" y="107"/>
                  </a:lnTo>
                  <a:lnTo>
                    <a:pt x="391" y="119"/>
                  </a:lnTo>
                  <a:lnTo>
                    <a:pt x="414" y="119"/>
                  </a:lnTo>
                  <a:lnTo>
                    <a:pt x="437" y="129"/>
                  </a:lnTo>
                  <a:lnTo>
                    <a:pt x="470" y="161"/>
                  </a:lnTo>
                  <a:lnTo>
                    <a:pt x="484" y="179"/>
                  </a:lnTo>
                  <a:lnTo>
                    <a:pt x="501" y="200"/>
                  </a:lnTo>
                  <a:lnTo>
                    <a:pt x="540" y="200"/>
                  </a:lnTo>
                  <a:lnTo>
                    <a:pt x="564" y="191"/>
                  </a:lnTo>
                  <a:lnTo>
                    <a:pt x="577" y="167"/>
                  </a:lnTo>
                  <a:lnTo>
                    <a:pt x="570" y="161"/>
                  </a:lnTo>
                  <a:lnTo>
                    <a:pt x="555" y="149"/>
                  </a:lnTo>
                  <a:lnTo>
                    <a:pt x="534" y="140"/>
                  </a:lnTo>
                  <a:lnTo>
                    <a:pt x="534" y="129"/>
                  </a:lnTo>
                  <a:lnTo>
                    <a:pt x="551" y="131"/>
                  </a:lnTo>
                  <a:lnTo>
                    <a:pt x="557" y="131"/>
                  </a:lnTo>
                  <a:lnTo>
                    <a:pt x="587" y="167"/>
                  </a:lnTo>
                  <a:lnTo>
                    <a:pt x="601" y="200"/>
                  </a:lnTo>
                  <a:lnTo>
                    <a:pt x="601" y="218"/>
                  </a:lnTo>
                  <a:lnTo>
                    <a:pt x="584" y="206"/>
                  </a:lnTo>
                  <a:lnTo>
                    <a:pt x="564" y="220"/>
                  </a:lnTo>
                  <a:lnTo>
                    <a:pt x="538" y="230"/>
                  </a:lnTo>
                  <a:lnTo>
                    <a:pt x="507" y="253"/>
                  </a:lnTo>
                  <a:lnTo>
                    <a:pt x="494" y="253"/>
                  </a:lnTo>
                  <a:lnTo>
                    <a:pt x="490" y="251"/>
                  </a:lnTo>
                  <a:lnTo>
                    <a:pt x="494" y="241"/>
                  </a:lnTo>
                  <a:lnTo>
                    <a:pt x="488" y="223"/>
                  </a:lnTo>
                  <a:lnTo>
                    <a:pt x="481" y="223"/>
                  </a:lnTo>
                  <a:lnTo>
                    <a:pt x="464" y="247"/>
                  </a:lnTo>
                  <a:lnTo>
                    <a:pt x="444" y="272"/>
                  </a:lnTo>
                  <a:lnTo>
                    <a:pt x="437" y="277"/>
                  </a:lnTo>
                  <a:lnTo>
                    <a:pt x="427" y="262"/>
                  </a:lnTo>
                  <a:lnTo>
                    <a:pt x="424" y="259"/>
                  </a:lnTo>
                  <a:lnTo>
                    <a:pt x="418" y="256"/>
                  </a:lnTo>
                  <a:lnTo>
                    <a:pt x="414" y="253"/>
                  </a:lnTo>
                  <a:lnTo>
                    <a:pt x="400" y="245"/>
                  </a:lnTo>
                  <a:lnTo>
                    <a:pt x="400" y="241"/>
                  </a:lnTo>
                  <a:lnTo>
                    <a:pt x="370" y="233"/>
                  </a:lnTo>
                  <a:lnTo>
                    <a:pt x="361" y="212"/>
                  </a:lnTo>
                  <a:lnTo>
                    <a:pt x="350" y="208"/>
                  </a:lnTo>
                  <a:lnTo>
                    <a:pt x="344" y="191"/>
                  </a:lnTo>
                  <a:lnTo>
                    <a:pt x="280" y="203"/>
                  </a:lnTo>
                  <a:lnTo>
                    <a:pt x="127" y="241"/>
                  </a:lnTo>
                  <a:lnTo>
                    <a:pt x="124" y="247"/>
                  </a:lnTo>
                  <a:lnTo>
                    <a:pt x="120" y="251"/>
                  </a:lnTo>
                  <a:lnTo>
                    <a:pt x="110" y="238"/>
                  </a:lnTo>
                  <a:lnTo>
                    <a:pt x="7" y="262"/>
                  </a:lnTo>
                  <a:lnTo>
                    <a:pt x="0" y="256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77" name="Freeform 159"/>
            <p:cNvSpPr>
              <a:spLocks noChangeAspect="1"/>
            </p:cNvSpPr>
            <p:nvPr/>
          </p:nvSpPr>
          <p:spPr bwMode="auto">
            <a:xfrm>
              <a:off x="10134" y="3311"/>
              <a:ext cx="601" cy="277"/>
            </a:xfrm>
            <a:custGeom>
              <a:avLst/>
              <a:gdLst>
                <a:gd name="T0" fmla="*/ 124 w 601"/>
                <a:gd name="T1" fmla="*/ 89 h 277"/>
                <a:gd name="T2" fmla="*/ 320 w 601"/>
                <a:gd name="T3" fmla="*/ 45 h 277"/>
                <a:gd name="T4" fmla="*/ 330 w 601"/>
                <a:gd name="T5" fmla="*/ 45 h 277"/>
                <a:gd name="T6" fmla="*/ 330 w 601"/>
                <a:gd name="T7" fmla="*/ 27 h 277"/>
                <a:gd name="T8" fmla="*/ 361 w 601"/>
                <a:gd name="T9" fmla="*/ 3 h 277"/>
                <a:gd name="T10" fmla="*/ 384 w 601"/>
                <a:gd name="T11" fmla="*/ 6 h 277"/>
                <a:gd name="T12" fmla="*/ 414 w 601"/>
                <a:gd name="T13" fmla="*/ 45 h 277"/>
                <a:gd name="T14" fmla="*/ 418 w 601"/>
                <a:gd name="T15" fmla="*/ 60 h 277"/>
                <a:gd name="T16" fmla="*/ 398 w 601"/>
                <a:gd name="T17" fmla="*/ 83 h 277"/>
                <a:gd name="T18" fmla="*/ 391 w 601"/>
                <a:gd name="T19" fmla="*/ 119 h 277"/>
                <a:gd name="T20" fmla="*/ 437 w 601"/>
                <a:gd name="T21" fmla="*/ 129 h 277"/>
                <a:gd name="T22" fmla="*/ 484 w 601"/>
                <a:gd name="T23" fmla="*/ 179 h 277"/>
                <a:gd name="T24" fmla="*/ 540 w 601"/>
                <a:gd name="T25" fmla="*/ 200 h 277"/>
                <a:gd name="T26" fmla="*/ 577 w 601"/>
                <a:gd name="T27" fmla="*/ 167 h 277"/>
                <a:gd name="T28" fmla="*/ 555 w 601"/>
                <a:gd name="T29" fmla="*/ 149 h 277"/>
                <a:gd name="T30" fmla="*/ 534 w 601"/>
                <a:gd name="T31" fmla="*/ 129 h 277"/>
                <a:gd name="T32" fmla="*/ 557 w 601"/>
                <a:gd name="T33" fmla="*/ 131 h 277"/>
                <a:gd name="T34" fmla="*/ 601 w 601"/>
                <a:gd name="T35" fmla="*/ 200 h 277"/>
                <a:gd name="T36" fmla="*/ 584 w 601"/>
                <a:gd name="T37" fmla="*/ 206 h 277"/>
                <a:gd name="T38" fmla="*/ 538 w 601"/>
                <a:gd name="T39" fmla="*/ 230 h 277"/>
                <a:gd name="T40" fmla="*/ 494 w 601"/>
                <a:gd name="T41" fmla="*/ 253 h 277"/>
                <a:gd name="T42" fmla="*/ 494 w 601"/>
                <a:gd name="T43" fmla="*/ 241 h 277"/>
                <a:gd name="T44" fmla="*/ 481 w 601"/>
                <a:gd name="T45" fmla="*/ 223 h 277"/>
                <a:gd name="T46" fmla="*/ 444 w 601"/>
                <a:gd name="T47" fmla="*/ 272 h 277"/>
                <a:gd name="T48" fmla="*/ 427 w 601"/>
                <a:gd name="T49" fmla="*/ 262 h 277"/>
                <a:gd name="T50" fmla="*/ 418 w 601"/>
                <a:gd name="T51" fmla="*/ 256 h 277"/>
                <a:gd name="T52" fmla="*/ 400 w 601"/>
                <a:gd name="T53" fmla="*/ 245 h 277"/>
                <a:gd name="T54" fmla="*/ 370 w 601"/>
                <a:gd name="T55" fmla="*/ 233 h 277"/>
                <a:gd name="T56" fmla="*/ 350 w 601"/>
                <a:gd name="T57" fmla="*/ 208 h 277"/>
                <a:gd name="T58" fmla="*/ 280 w 601"/>
                <a:gd name="T59" fmla="*/ 203 h 277"/>
                <a:gd name="T60" fmla="*/ 124 w 601"/>
                <a:gd name="T61" fmla="*/ 247 h 277"/>
                <a:gd name="T62" fmla="*/ 110 w 601"/>
                <a:gd name="T63" fmla="*/ 238 h 277"/>
                <a:gd name="T64" fmla="*/ 0 w 601"/>
                <a:gd name="T65" fmla="*/ 256 h 27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1"/>
                <a:gd name="T100" fmla="*/ 0 h 277"/>
                <a:gd name="T101" fmla="*/ 601 w 601"/>
                <a:gd name="T102" fmla="*/ 277 h 27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1" h="277">
                  <a:moveTo>
                    <a:pt x="0" y="116"/>
                  </a:moveTo>
                  <a:lnTo>
                    <a:pt x="124" y="89"/>
                  </a:lnTo>
                  <a:lnTo>
                    <a:pt x="317" y="51"/>
                  </a:lnTo>
                  <a:lnTo>
                    <a:pt x="320" y="45"/>
                  </a:lnTo>
                  <a:lnTo>
                    <a:pt x="327" y="42"/>
                  </a:lnTo>
                  <a:lnTo>
                    <a:pt x="330" y="45"/>
                  </a:lnTo>
                  <a:lnTo>
                    <a:pt x="333" y="42"/>
                  </a:lnTo>
                  <a:lnTo>
                    <a:pt x="330" y="27"/>
                  </a:lnTo>
                  <a:lnTo>
                    <a:pt x="347" y="24"/>
                  </a:lnTo>
                  <a:lnTo>
                    <a:pt x="361" y="3"/>
                  </a:lnTo>
                  <a:lnTo>
                    <a:pt x="374" y="0"/>
                  </a:lnTo>
                  <a:lnTo>
                    <a:pt x="384" y="6"/>
                  </a:lnTo>
                  <a:lnTo>
                    <a:pt x="394" y="30"/>
                  </a:lnTo>
                  <a:lnTo>
                    <a:pt x="414" y="45"/>
                  </a:lnTo>
                  <a:lnTo>
                    <a:pt x="420" y="53"/>
                  </a:lnTo>
                  <a:lnTo>
                    <a:pt x="418" y="60"/>
                  </a:lnTo>
                  <a:lnTo>
                    <a:pt x="407" y="66"/>
                  </a:lnTo>
                  <a:lnTo>
                    <a:pt x="398" y="83"/>
                  </a:lnTo>
                  <a:lnTo>
                    <a:pt x="387" y="107"/>
                  </a:lnTo>
                  <a:lnTo>
                    <a:pt x="391" y="119"/>
                  </a:lnTo>
                  <a:lnTo>
                    <a:pt x="414" y="119"/>
                  </a:lnTo>
                  <a:lnTo>
                    <a:pt x="437" y="129"/>
                  </a:lnTo>
                  <a:lnTo>
                    <a:pt x="470" y="161"/>
                  </a:lnTo>
                  <a:lnTo>
                    <a:pt x="484" y="179"/>
                  </a:lnTo>
                  <a:lnTo>
                    <a:pt x="501" y="200"/>
                  </a:lnTo>
                  <a:lnTo>
                    <a:pt x="540" y="200"/>
                  </a:lnTo>
                  <a:lnTo>
                    <a:pt x="564" y="191"/>
                  </a:lnTo>
                  <a:lnTo>
                    <a:pt x="577" y="167"/>
                  </a:lnTo>
                  <a:lnTo>
                    <a:pt x="570" y="161"/>
                  </a:lnTo>
                  <a:lnTo>
                    <a:pt x="555" y="149"/>
                  </a:lnTo>
                  <a:lnTo>
                    <a:pt x="534" y="140"/>
                  </a:lnTo>
                  <a:lnTo>
                    <a:pt x="534" y="129"/>
                  </a:lnTo>
                  <a:lnTo>
                    <a:pt x="551" y="131"/>
                  </a:lnTo>
                  <a:lnTo>
                    <a:pt x="557" y="131"/>
                  </a:lnTo>
                  <a:lnTo>
                    <a:pt x="587" y="167"/>
                  </a:lnTo>
                  <a:lnTo>
                    <a:pt x="601" y="200"/>
                  </a:lnTo>
                  <a:lnTo>
                    <a:pt x="601" y="218"/>
                  </a:lnTo>
                  <a:lnTo>
                    <a:pt x="584" y="206"/>
                  </a:lnTo>
                  <a:lnTo>
                    <a:pt x="564" y="220"/>
                  </a:lnTo>
                  <a:lnTo>
                    <a:pt x="538" y="230"/>
                  </a:lnTo>
                  <a:lnTo>
                    <a:pt x="507" y="253"/>
                  </a:lnTo>
                  <a:lnTo>
                    <a:pt x="494" y="253"/>
                  </a:lnTo>
                  <a:lnTo>
                    <a:pt x="490" y="251"/>
                  </a:lnTo>
                  <a:lnTo>
                    <a:pt x="494" y="241"/>
                  </a:lnTo>
                  <a:lnTo>
                    <a:pt x="488" y="223"/>
                  </a:lnTo>
                  <a:lnTo>
                    <a:pt x="481" y="223"/>
                  </a:lnTo>
                  <a:lnTo>
                    <a:pt x="464" y="247"/>
                  </a:lnTo>
                  <a:lnTo>
                    <a:pt x="444" y="272"/>
                  </a:lnTo>
                  <a:lnTo>
                    <a:pt x="437" y="277"/>
                  </a:lnTo>
                  <a:lnTo>
                    <a:pt x="427" y="262"/>
                  </a:lnTo>
                  <a:lnTo>
                    <a:pt x="424" y="259"/>
                  </a:lnTo>
                  <a:lnTo>
                    <a:pt x="418" y="256"/>
                  </a:lnTo>
                  <a:lnTo>
                    <a:pt x="414" y="253"/>
                  </a:lnTo>
                  <a:lnTo>
                    <a:pt x="400" y="245"/>
                  </a:lnTo>
                  <a:lnTo>
                    <a:pt x="400" y="241"/>
                  </a:lnTo>
                  <a:lnTo>
                    <a:pt x="370" y="233"/>
                  </a:lnTo>
                  <a:lnTo>
                    <a:pt x="361" y="212"/>
                  </a:lnTo>
                  <a:lnTo>
                    <a:pt x="350" y="208"/>
                  </a:lnTo>
                  <a:lnTo>
                    <a:pt x="344" y="191"/>
                  </a:lnTo>
                  <a:lnTo>
                    <a:pt x="280" y="203"/>
                  </a:lnTo>
                  <a:lnTo>
                    <a:pt x="127" y="241"/>
                  </a:lnTo>
                  <a:lnTo>
                    <a:pt x="124" y="247"/>
                  </a:lnTo>
                  <a:lnTo>
                    <a:pt x="120" y="251"/>
                  </a:lnTo>
                  <a:lnTo>
                    <a:pt x="110" y="238"/>
                  </a:lnTo>
                  <a:lnTo>
                    <a:pt x="7" y="262"/>
                  </a:lnTo>
                  <a:lnTo>
                    <a:pt x="0" y="256"/>
                  </a:lnTo>
                  <a:lnTo>
                    <a:pt x="0" y="11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78" name="Freeform 160"/>
            <p:cNvSpPr>
              <a:spLocks noChangeAspect="1"/>
            </p:cNvSpPr>
            <p:nvPr/>
          </p:nvSpPr>
          <p:spPr bwMode="auto">
            <a:xfrm>
              <a:off x="10413" y="3501"/>
              <a:ext cx="156" cy="160"/>
            </a:xfrm>
            <a:custGeom>
              <a:avLst/>
              <a:gdLst>
                <a:gd name="T0" fmla="*/ 0 w 156"/>
                <a:gd name="T1" fmla="*/ 11 h 160"/>
                <a:gd name="T2" fmla="*/ 37 w 156"/>
                <a:gd name="T3" fmla="*/ 129 h 160"/>
                <a:gd name="T4" fmla="*/ 31 w 156"/>
                <a:gd name="T5" fmla="*/ 141 h 160"/>
                <a:gd name="T6" fmla="*/ 27 w 156"/>
                <a:gd name="T7" fmla="*/ 147 h 160"/>
                <a:gd name="T8" fmla="*/ 31 w 156"/>
                <a:gd name="T9" fmla="*/ 153 h 160"/>
                <a:gd name="T10" fmla="*/ 31 w 156"/>
                <a:gd name="T11" fmla="*/ 160 h 160"/>
                <a:gd name="T12" fmla="*/ 40 w 156"/>
                <a:gd name="T13" fmla="*/ 160 h 160"/>
                <a:gd name="T14" fmla="*/ 73 w 156"/>
                <a:gd name="T15" fmla="*/ 141 h 160"/>
                <a:gd name="T16" fmla="*/ 90 w 156"/>
                <a:gd name="T17" fmla="*/ 126 h 160"/>
                <a:gd name="T18" fmla="*/ 90 w 156"/>
                <a:gd name="T19" fmla="*/ 110 h 160"/>
                <a:gd name="T20" fmla="*/ 87 w 156"/>
                <a:gd name="T21" fmla="*/ 101 h 160"/>
                <a:gd name="T22" fmla="*/ 87 w 156"/>
                <a:gd name="T23" fmla="*/ 83 h 160"/>
                <a:gd name="T24" fmla="*/ 100 w 156"/>
                <a:gd name="T25" fmla="*/ 70 h 160"/>
                <a:gd name="T26" fmla="*/ 107 w 156"/>
                <a:gd name="T27" fmla="*/ 73 h 160"/>
                <a:gd name="T28" fmla="*/ 107 w 156"/>
                <a:gd name="T29" fmla="*/ 85 h 160"/>
                <a:gd name="T30" fmla="*/ 107 w 156"/>
                <a:gd name="T31" fmla="*/ 110 h 160"/>
                <a:gd name="T32" fmla="*/ 113 w 156"/>
                <a:gd name="T33" fmla="*/ 119 h 160"/>
                <a:gd name="T34" fmla="*/ 123 w 156"/>
                <a:gd name="T35" fmla="*/ 116 h 160"/>
                <a:gd name="T36" fmla="*/ 123 w 156"/>
                <a:gd name="T37" fmla="*/ 101 h 160"/>
                <a:gd name="T38" fmla="*/ 130 w 156"/>
                <a:gd name="T39" fmla="*/ 101 h 160"/>
                <a:gd name="T40" fmla="*/ 139 w 156"/>
                <a:gd name="T41" fmla="*/ 92 h 160"/>
                <a:gd name="T42" fmla="*/ 156 w 156"/>
                <a:gd name="T43" fmla="*/ 92 h 160"/>
                <a:gd name="T44" fmla="*/ 156 w 156"/>
                <a:gd name="T45" fmla="*/ 89 h 160"/>
                <a:gd name="T46" fmla="*/ 146 w 156"/>
                <a:gd name="T47" fmla="*/ 73 h 160"/>
                <a:gd name="T48" fmla="*/ 143 w 156"/>
                <a:gd name="T49" fmla="*/ 70 h 160"/>
                <a:gd name="T50" fmla="*/ 136 w 156"/>
                <a:gd name="T51" fmla="*/ 67 h 160"/>
                <a:gd name="T52" fmla="*/ 134 w 156"/>
                <a:gd name="T53" fmla="*/ 64 h 160"/>
                <a:gd name="T54" fmla="*/ 119 w 156"/>
                <a:gd name="T55" fmla="*/ 55 h 160"/>
                <a:gd name="T56" fmla="*/ 119 w 156"/>
                <a:gd name="T57" fmla="*/ 51 h 160"/>
                <a:gd name="T58" fmla="*/ 90 w 156"/>
                <a:gd name="T59" fmla="*/ 42 h 160"/>
                <a:gd name="T60" fmla="*/ 80 w 156"/>
                <a:gd name="T61" fmla="*/ 21 h 160"/>
                <a:gd name="T62" fmla="*/ 70 w 156"/>
                <a:gd name="T63" fmla="*/ 18 h 160"/>
                <a:gd name="T64" fmla="*/ 63 w 156"/>
                <a:gd name="T65" fmla="*/ 0 h 160"/>
                <a:gd name="T66" fmla="*/ 0 w 156"/>
                <a:gd name="T67" fmla="*/ 11 h 16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6"/>
                <a:gd name="T103" fmla="*/ 0 h 160"/>
                <a:gd name="T104" fmla="*/ 156 w 156"/>
                <a:gd name="T105" fmla="*/ 160 h 16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6" h="160">
                  <a:moveTo>
                    <a:pt x="0" y="11"/>
                  </a:moveTo>
                  <a:lnTo>
                    <a:pt x="37" y="129"/>
                  </a:lnTo>
                  <a:lnTo>
                    <a:pt x="31" y="141"/>
                  </a:lnTo>
                  <a:lnTo>
                    <a:pt x="27" y="147"/>
                  </a:lnTo>
                  <a:lnTo>
                    <a:pt x="31" y="153"/>
                  </a:lnTo>
                  <a:lnTo>
                    <a:pt x="31" y="160"/>
                  </a:lnTo>
                  <a:lnTo>
                    <a:pt x="40" y="160"/>
                  </a:lnTo>
                  <a:lnTo>
                    <a:pt x="73" y="141"/>
                  </a:lnTo>
                  <a:lnTo>
                    <a:pt x="90" y="126"/>
                  </a:lnTo>
                  <a:lnTo>
                    <a:pt x="90" y="110"/>
                  </a:lnTo>
                  <a:lnTo>
                    <a:pt x="87" y="101"/>
                  </a:lnTo>
                  <a:lnTo>
                    <a:pt x="87" y="83"/>
                  </a:lnTo>
                  <a:lnTo>
                    <a:pt x="100" y="70"/>
                  </a:lnTo>
                  <a:lnTo>
                    <a:pt x="107" y="73"/>
                  </a:lnTo>
                  <a:lnTo>
                    <a:pt x="107" y="85"/>
                  </a:lnTo>
                  <a:lnTo>
                    <a:pt x="107" y="110"/>
                  </a:lnTo>
                  <a:lnTo>
                    <a:pt x="113" y="119"/>
                  </a:lnTo>
                  <a:lnTo>
                    <a:pt x="123" y="116"/>
                  </a:lnTo>
                  <a:lnTo>
                    <a:pt x="123" y="101"/>
                  </a:lnTo>
                  <a:lnTo>
                    <a:pt x="130" y="101"/>
                  </a:lnTo>
                  <a:lnTo>
                    <a:pt x="139" y="92"/>
                  </a:lnTo>
                  <a:lnTo>
                    <a:pt x="156" y="92"/>
                  </a:lnTo>
                  <a:lnTo>
                    <a:pt x="156" y="89"/>
                  </a:lnTo>
                  <a:lnTo>
                    <a:pt x="146" y="73"/>
                  </a:lnTo>
                  <a:lnTo>
                    <a:pt x="143" y="70"/>
                  </a:lnTo>
                  <a:lnTo>
                    <a:pt x="136" y="67"/>
                  </a:lnTo>
                  <a:lnTo>
                    <a:pt x="134" y="64"/>
                  </a:lnTo>
                  <a:lnTo>
                    <a:pt x="119" y="55"/>
                  </a:lnTo>
                  <a:lnTo>
                    <a:pt x="119" y="51"/>
                  </a:lnTo>
                  <a:lnTo>
                    <a:pt x="90" y="42"/>
                  </a:lnTo>
                  <a:lnTo>
                    <a:pt x="80" y="21"/>
                  </a:lnTo>
                  <a:lnTo>
                    <a:pt x="70" y="18"/>
                  </a:lnTo>
                  <a:lnTo>
                    <a:pt x="63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79" name="Freeform 161"/>
            <p:cNvSpPr>
              <a:spLocks noChangeAspect="1"/>
            </p:cNvSpPr>
            <p:nvPr/>
          </p:nvSpPr>
          <p:spPr bwMode="auto">
            <a:xfrm>
              <a:off x="10417" y="3504"/>
              <a:ext cx="152" cy="157"/>
            </a:xfrm>
            <a:custGeom>
              <a:avLst/>
              <a:gdLst>
                <a:gd name="T0" fmla="*/ 0 w 152"/>
                <a:gd name="T1" fmla="*/ 12 h 157"/>
                <a:gd name="T2" fmla="*/ 36 w 152"/>
                <a:gd name="T3" fmla="*/ 127 h 157"/>
                <a:gd name="T4" fmla="*/ 29 w 152"/>
                <a:gd name="T5" fmla="*/ 138 h 157"/>
                <a:gd name="T6" fmla="*/ 26 w 152"/>
                <a:gd name="T7" fmla="*/ 145 h 157"/>
                <a:gd name="T8" fmla="*/ 29 w 152"/>
                <a:gd name="T9" fmla="*/ 151 h 157"/>
                <a:gd name="T10" fmla="*/ 29 w 152"/>
                <a:gd name="T11" fmla="*/ 157 h 157"/>
                <a:gd name="T12" fmla="*/ 39 w 152"/>
                <a:gd name="T13" fmla="*/ 157 h 157"/>
                <a:gd name="T14" fmla="*/ 71 w 152"/>
                <a:gd name="T15" fmla="*/ 138 h 157"/>
                <a:gd name="T16" fmla="*/ 87 w 152"/>
                <a:gd name="T17" fmla="*/ 124 h 157"/>
                <a:gd name="T18" fmla="*/ 87 w 152"/>
                <a:gd name="T19" fmla="*/ 109 h 157"/>
                <a:gd name="T20" fmla="*/ 84 w 152"/>
                <a:gd name="T21" fmla="*/ 99 h 157"/>
                <a:gd name="T22" fmla="*/ 84 w 152"/>
                <a:gd name="T23" fmla="*/ 82 h 157"/>
                <a:gd name="T24" fmla="*/ 97 w 152"/>
                <a:gd name="T25" fmla="*/ 69 h 157"/>
                <a:gd name="T26" fmla="*/ 103 w 152"/>
                <a:gd name="T27" fmla="*/ 72 h 157"/>
                <a:gd name="T28" fmla="*/ 103 w 152"/>
                <a:gd name="T29" fmla="*/ 84 h 157"/>
                <a:gd name="T30" fmla="*/ 103 w 152"/>
                <a:gd name="T31" fmla="*/ 109 h 157"/>
                <a:gd name="T32" fmla="*/ 110 w 152"/>
                <a:gd name="T33" fmla="*/ 117 h 157"/>
                <a:gd name="T34" fmla="*/ 119 w 152"/>
                <a:gd name="T35" fmla="*/ 114 h 157"/>
                <a:gd name="T36" fmla="*/ 119 w 152"/>
                <a:gd name="T37" fmla="*/ 99 h 157"/>
                <a:gd name="T38" fmla="*/ 126 w 152"/>
                <a:gd name="T39" fmla="*/ 99 h 157"/>
                <a:gd name="T40" fmla="*/ 135 w 152"/>
                <a:gd name="T41" fmla="*/ 90 h 157"/>
                <a:gd name="T42" fmla="*/ 152 w 152"/>
                <a:gd name="T43" fmla="*/ 90 h 157"/>
                <a:gd name="T44" fmla="*/ 152 w 152"/>
                <a:gd name="T45" fmla="*/ 88 h 157"/>
                <a:gd name="T46" fmla="*/ 142 w 152"/>
                <a:gd name="T47" fmla="*/ 72 h 157"/>
                <a:gd name="T48" fmla="*/ 139 w 152"/>
                <a:gd name="T49" fmla="*/ 69 h 157"/>
                <a:gd name="T50" fmla="*/ 133 w 152"/>
                <a:gd name="T51" fmla="*/ 66 h 157"/>
                <a:gd name="T52" fmla="*/ 130 w 152"/>
                <a:gd name="T53" fmla="*/ 63 h 157"/>
                <a:gd name="T54" fmla="*/ 116 w 152"/>
                <a:gd name="T55" fmla="*/ 54 h 157"/>
                <a:gd name="T56" fmla="*/ 116 w 152"/>
                <a:gd name="T57" fmla="*/ 51 h 157"/>
                <a:gd name="T58" fmla="*/ 87 w 152"/>
                <a:gd name="T59" fmla="*/ 43 h 157"/>
                <a:gd name="T60" fmla="*/ 78 w 152"/>
                <a:gd name="T61" fmla="*/ 22 h 157"/>
                <a:gd name="T62" fmla="*/ 68 w 152"/>
                <a:gd name="T63" fmla="*/ 18 h 157"/>
                <a:gd name="T64" fmla="*/ 62 w 152"/>
                <a:gd name="T65" fmla="*/ 0 h 157"/>
                <a:gd name="T66" fmla="*/ 0 w 152"/>
                <a:gd name="T67" fmla="*/ 12 h 15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57"/>
                <a:gd name="T104" fmla="*/ 152 w 152"/>
                <a:gd name="T105" fmla="*/ 157 h 15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57">
                  <a:moveTo>
                    <a:pt x="0" y="12"/>
                  </a:moveTo>
                  <a:lnTo>
                    <a:pt x="36" y="127"/>
                  </a:lnTo>
                  <a:lnTo>
                    <a:pt x="29" y="138"/>
                  </a:lnTo>
                  <a:lnTo>
                    <a:pt x="26" y="145"/>
                  </a:lnTo>
                  <a:lnTo>
                    <a:pt x="29" y="151"/>
                  </a:lnTo>
                  <a:lnTo>
                    <a:pt x="29" y="157"/>
                  </a:lnTo>
                  <a:lnTo>
                    <a:pt x="39" y="157"/>
                  </a:lnTo>
                  <a:lnTo>
                    <a:pt x="71" y="138"/>
                  </a:lnTo>
                  <a:lnTo>
                    <a:pt x="87" y="124"/>
                  </a:lnTo>
                  <a:lnTo>
                    <a:pt x="87" y="109"/>
                  </a:lnTo>
                  <a:lnTo>
                    <a:pt x="84" y="99"/>
                  </a:lnTo>
                  <a:lnTo>
                    <a:pt x="84" y="82"/>
                  </a:lnTo>
                  <a:lnTo>
                    <a:pt x="97" y="69"/>
                  </a:lnTo>
                  <a:lnTo>
                    <a:pt x="103" y="72"/>
                  </a:lnTo>
                  <a:lnTo>
                    <a:pt x="103" y="84"/>
                  </a:lnTo>
                  <a:lnTo>
                    <a:pt x="103" y="109"/>
                  </a:lnTo>
                  <a:lnTo>
                    <a:pt x="110" y="117"/>
                  </a:lnTo>
                  <a:lnTo>
                    <a:pt x="119" y="114"/>
                  </a:lnTo>
                  <a:lnTo>
                    <a:pt x="119" y="99"/>
                  </a:lnTo>
                  <a:lnTo>
                    <a:pt x="126" y="99"/>
                  </a:lnTo>
                  <a:lnTo>
                    <a:pt x="135" y="90"/>
                  </a:lnTo>
                  <a:lnTo>
                    <a:pt x="152" y="90"/>
                  </a:lnTo>
                  <a:lnTo>
                    <a:pt x="152" y="88"/>
                  </a:lnTo>
                  <a:lnTo>
                    <a:pt x="142" y="72"/>
                  </a:lnTo>
                  <a:lnTo>
                    <a:pt x="139" y="69"/>
                  </a:lnTo>
                  <a:lnTo>
                    <a:pt x="133" y="66"/>
                  </a:lnTo>
                  <a:lnTo>
                    <a:pt x="130" y="63"/>
                  </a:lnTo>
                  <a:lnTo>
                    <a:pt x="116" y="54"/>
                  </a:lnTo>
                  <a:lnTo>
                    <a:pt x="116" y="51"/>
                  </a:lnTo>
                  <a:lnTo>
                    <a:pt x="87" y="43"/>
                  </a:lnTo>
                  <a:lnTo>
                    <a:pt x="78" y="22"/>
                  </a:lnTo>
                  <a:lnTo>
                    <a:pt x="68" y="18"/>
                  </a:lnTo>
                  <a:lnTo>
                    <a:pt x="62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80" name="Freeform 162"/>
            <p:cNvSpPr>
              <a:spLocks noChangeAspect="1"/>
            </p:cNvSpPr>
            <p:nvPr/>
          </p:nvSpPr>
          <p:spPr bwMode="auto">
            <a:xfrm>
              <a:off x="10417" y="3504"/>
              <a:ext cx="152" cy="157"/>
            </a:xfrm>
            <a:custGeom>
              <a:avLst/>
              <a:gdLst>
                <a:gd name="T0" fmla="*/ 0 w 152"/>
                <a:gd name="T1" fmla="*/ 12 h 157"/>
                <a:gd name="T2" fmla="*/ 36 w 152"/>
                <a:gd name="T3" fmla="*/ 127 h 157"/>
                <a:gd name="T4" fmla="*/ 29 w 152"/>
                <a:gd name="T5" fmla="*/ 138 h 157"/>
                <a:gd name="T6" fmla="*/ 26 w 152"/>
                <a:gd name="T7" fmla="*/ 145 h 157"/>
                <a:gd name="T8" fmla="*/ 29 w 152"/>
                <a:gd name="T9" fmla="*/ 151 h 157"/>
                <a:gd name="T10" fmla="*/ 29 w 152"/>
                <a:gd name="T11" fmla="*/ 157 h 157"/>
                <a:gd name="T12" fmla="*/ 39 w 152"/>
                <a:gd name="T13" fmla="*/ 157 h 157"/>
                <a:gd name="T14" fmla="*/ 71 w 152"/>
                <a:gd name="T15" fmla="*/ 138 h 157"/>
                <a:gd name="T16" fmla="*/ 87 w 152"/>
                <a:gd name="T17" fmla="*/ 124 h 157"/>
                <a:gd name="T18" fmla="*/ 87 w 152"/>
                <a:gd name="T19" fmla="*/ 109 h 157"/>
                <a:gd name="T20" fmla="*/ 84 w 152"/>
                <a:gd name="T21" fmla="*/ 99 h 157"/>
                <a:gd name="T22" fmla="*/ 84 w 152"/>
                <a:gd name="T23" fmla="*/ 82 h 157"/>
                <a:gd name="T24" fmla="*/ 97 w 152"/>
                <a:gd name="T25" fmla="*/ 69 h 157"/>
                <a:gd name="T26" fmla="*/ 103 w 152"/>
                <a:gd name="T27" fmla="*/ 72 h 157"/>
                <a:gd name="T28" fmla="*/ 103 w 152"/>
                <a:gd name="T29" fmla="*/ 84 h 157"/>
                <a:gd name="T30" fmla="*/ 103 w 152"/>
                <a:gd name="T31" fmla="*/ 109 h 157"/>
                <a:gd name="T32" fmla="*/ 110 w 152"/>
                <a:gd name="T33" fmla="*/ 117 h 157"/>
                <a:gd name="T34" fmla="*/ 119 w 152"/>
                <a:gd name="T35" fmla="*/ 114 h 157"/>
                <a:gd name="T36" fmla="*/ 119 w 152"/>
                <a:gd name="T37" fmla="*/ 99 h 157"/>
                <a:gd name="T38" fmla="*/ 126 w 152"/>
                <a:gd name="T39" fmla="*/ 99 h 157"/>
                <a:gd name="T40" fmla="*/ 135 w 152"/>
                <a:gd name="T41" fmla="*/ 90 h 157"/>
                <a:gd name="T42" fmla="*/ 152 w 152"/>
                <a:gd name="T43" fmla="*/ 90 h 157"/>
                <a:gd name="T44" fmla="*/ 152 w 152"/>
                <a:gd name="T45" fmla="*/ 88 h 157"/>
                <a:gd name="T46" fmla="*/ 142 w 152"/>
                <a:gd name="T47" fmla="*/ 72 h 157"/>
                <a:gd name="T48" fmla="*/ 139 w 152"/>
                <a:gd name="T49" fmla="*/ 69 h 157"/>
                <a:gd name="T50" fmla="*/ 133 w 152"/>
                <a:gd name="T51" fmla="*/ 66 h 157"/>
                <a:gd name="T52" fmla="*/ 130 w 152"/>
                <a:gd name="T53" fmla="*/ 63 h 157"/>
                <a:gd name="T54" fmla="*/ 116 w 152"/>
                <a:gd name="T55" fmla="*/ 54 h 157"/>
                <a:gd name="T56" fmla="*/ 116 w 152"/>
                <a:gd name="T57" fmla="*/ 51 h 157"/>
                <a:gd name="T58" fmla="*/ 87 w 152"/>
                <a:gd name="T59" fmla="*/ 43 h 157"/>
                <a:gd name="T60" fmla="*/ 78 w 152"/>
                <a:gd name="T61" fmla="*/ 22 h 157"/>
                <a:gd name="T62" fmla="*/ 68 w 152"/>
                <a:gd name="T63" fmla="*/ 18 h 157"/>
                <a:gd name="T64" fmla="*/ 62 w 152"/>
                <a:gd name="T65" fmla="*/ 0 h 157"/>
                <a:gd name="T66" fmla="*/ 0 w 152"/>
                <a:gd name="T67" fmla="*/ 12 h 15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57"/>
                <a:gd name="T104" fmla="*/ 152 w 152"/>
                <a:gd name="T105" fmla="*/ 157 h 15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57">
                  <a:moveTo>
                    <a:pt x="0" y="12"/>
                  </a:moveTo>
                  <a:lnTo>
                    <a:pt x="36" y="127"/>
                  </a:lnTo>
                  <a:lnTo>
                    <a:pt x="29" y="138"/>
                  </a:lnTo>
                  <a:lnTo>
                    <a:pt x="26" y="145"/>
                  </a:lnTo>
                  <a:lnTo>
                    <a:pt x="29" y="151"/>
                  </a:lnTo>
                  <a:lnTo>
                    <a:pt x="29" y="157"/>
                  </a:lnTo>
                  <a:lnTo>
                    <a:pt x="39" y="157"/>
                  </a:lnTo>
                  <a:lnTo>
                    <a:pt x="71" y="138"/>
                  </a:lnTo>
                  <a:lnTo>
                    <a:pt x="87" y="124"/>
                  </a:lnTo>
                  <a:lnTo>
                    <a:pt x="87" y="109"/>
                  </a:lnTo>
                  <a:lnTo>
                    <a:pt x="84" y="99"/>
                  </a:lnTo>
                  <a:lnTo>
                    <a:pt x="84" y="82"/>
                  </a:lnTo>
                  <a:lnTo>
                    <a:pt x="97" y="69"/>
                  </a:lnTo>
                  <a:lnTo>
                    <a:pt x="103" y="72"/>
                  </a:lnTo>
                  <a:lnTo>
                    <a:pt x="103" y="84"/>
                  </a:lnTo>
                  <a:lnTo>
                    <a:pt x="103" y="109"/>
                  </a:lnTo>
                  <a:lnTo>
                    <a:pt x="110" y="117"/>
                  </a:lnTo>
                  <a:lnTo>
                    <a:pt x="119" y="114"/>
                  </a:lnTo>
                  <a:lnTo>
                    <a:pt x="119" y="99"/>
                  </a:lnTo>
                  <a:lnTo>
                    <a:pt x="126" y="99"/>
                  </a:lnTo>
                  <a:lnTo>
                    <a:pt x="135" y="90"/>
                  </a:lnTo>
                  <a:lnTo>
                    <a:pt x="152" y="90"/>
                  </a:lnTo>
                  <a:lnTo>
                    <a:pt x="152" y="88"/>
                  </a:lnTo>
                  <a:lnTo>
                    <a:pt x="142" y="72"/>
                  </a:lnTo>
                  <a:lnTo>
                    <a:pt x="139" y="69"/>
                  </a:lnTo>
                  <a:lnTo>
                    <a:pt x="133" y="66"/>
                  </a:lnTo>
                  <a:lnTo>
                    <a:pt x="130" y="63"/>
                  </a:lnTo>
                  <a:lnTo>
                    <a:pt x="116" y="54"/>
                  </a:lnTo>
                  <a:lnTo>
                    <a:pt x="116" y="51"/>
                  </a:lnTo>
                  <a:lnTo>
                    <a:pt x="87" y="43"/>
                  </a:lnTo>
                  <a:lnTo>
                    <a:pt x="78" y="22"/>
                  </a:lnTo>
                  <a:lnTo>
                    <a:pt x="68" y="18"/>
                  </a:lnTo>
                  <a:lnTo>
                    <a:pt x="62" y="0"/>
                  </a:lnTo>
                  <a:lnTo>
                    <a:pt x="0" y="1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81" name="Freeform 163"/>
            <p:cNvSpPr>
              <a:spLocks noChangeAspect="1"/>
            </p:cNvSpPr>
            <p:nvPr/>
          </p:nvSpPr>
          <p:spPr bwMode="auto">
            <a:xfrm>
              <a:off x="9991" y="2907"/>
              <a:ext cx="312" cy="521"/>
            </a:xfrm>
            <a:custGeom>
              <a:avLst/>
              <a:gdLst>
                <a:gd name="T0" fmla="*/ 0 w 312"/>
                <a:gd name="T1" fmla="*/ 66 h 521"/>
                <a:gd name="T2" fmla="*/ 11 w 312"/>
                <a:gd name="T3" fmla="*/ 88 h 521"/>
                <a:gd name="T4" fmla="*/ 7 w 312"/>
                <a:gd name="T5" fmla="*/ 97 h 521"/>
                <a:gd name="T6" fmla="*/ 14 w 312"/>
                <a:gd name="T7" fmla="*/ 106 h 521"/>
                <a:gd name="T8" fmla="*/ 17 w 312"/>
                <a:gd name="T9" fmla="*/ 112 h 521"/>
                <a:gd name="T10" fmla="*/ 44 w 312"/>
                <a:gd name="T11" fmla="*/ 172 h 521"/>
                <a:gd name="T12" fmla="*/ 51 w 312"/>
                <a:gd name="T13" fmla="*/ 215 h 521"/>
                <a:gd name="T14" fmla="*/ 41 w 312"/>
                <a:gd name="T15" fmla="*/ 239 h 521"/>
                <a:gd name="T16" fmla="*/ 44 w 312"/>
                <a:gd name="T17" fmla="*/ 261 h 521"/>
                <a:gd name="T18" fmla="*/ 70 w 312"/>
                <a:gd name="T19" fmla="*/ 319 h 521"/>
                <a:gd name="T20" fmla="*/ 67 w 312"/>
                <a:gd name="T21" fmla="*/ 345 h 521"/>
                <a:gd name="T22" fmla="*/ 73 w 312"/>
                <a:gd name="T23" fmla="*/ 355 h 521"/>
                <a:gd name="T24" fmla="*/ 77 w 312"/>
                <a:gd name="T25" fmla="*/ 355 h 521"/>
                <a:gd name="T26" fmla="*/ 77 w 312"/>
                <a:gd name="T27" fmla="*/ 348 h 521"/>
                <a:gd name="T28" fmla="*/ 87 w 312"/>
                <a:gd name="T29" fmla="*/ 345 h 521"/>
                <a:gd name="T30" fmla="*/ 103 w 312"/>
                <a:gd name="T31" fmla="*/ 373 h 521"/>
                <a:gd name="T32" fmla="*/ 113 w 312"/>
                <a:gd name="T33" fmla="*/ 424 h 521"/>
                <a:gd name="T34" fmla="*/ 113 w 312"/>
                <a:gd name="T35" fmla="*/ 452 h 521"/>
                <a:gd name="T36" fmla="*/ 126 w 312"/>
                <a:gd name="T37" fmla="*/ 488 h 521"/>
                <a:gd name="T38" fmla="*/ 143 w 312"/>
                <a:gd name="T39" fmla="*/ 521 h 521"/>
                <a:gd name="T40" fmla="*/ 266 w 312"/>
                <a:gd name="T41" fmla="*/ 494 h 521"/>
                <a:gd name="T42" fmla="*/ 262 w 312"/>
                <a:gd name="T43" fmla="*/ 485 h 521"/>
                <a:gd name="T44" fmla="*/ 249 w 312"/>
                <a:gd name="T45" fmla="*/ 472 h 521"/>
                <a:gd name="T46" fmla="*/ 249 w 312"/>
                <a:gd name="T47" fmla="*/ 452 h 521"/>
                <a:gd name="T48" fmla="*/ 256 w 312"/>
                <a:gd name="T49" fmla="*/ 443 h 521"/>
                <a:gd name="T50" fmla="*/ 249 w 312"/>
                <a:gd name="T51" fmla="*/ 424 h 521"/>
                <a:gd name="T52" fmla="*/ 240 w 312"/>
                <a:gd name="T53" fmla="*/ 340 h 521"/>
                <a:gd name="T54" fmla="*/ 240 w 312"/>
                <a:gd name="T55" fmla="*/ 313 h 521"/>
                <a:gd name="T56" fmla="*/ 253 w 312"/>
                <a:gd name="T57" fmla="*/ 266 h 521"/>
                <a:gd name="T58" fmla="*/ 259 w 312"/>
                <a:gd name="T59" fmla="*/ 233 h 521"/>
                <a:gd name="T60" fmla="*/ 262 w 312"/>
                <a:gd name="T61" fmla="*/ 209 h 521"/>
                <a:gd name="T62" fmla="*/ 253 w 312"/>
                <a:gd name="T63" fmla="*/ 191 h 521"/>
                <a:gd name="T64" fmla="*/ 253 w 312"/>
                <a:gd name="T65" fmla="*/ 172 h 521"/>
                <a:gd name="T66" fmla="*/ 259 w 312"/>
                <a:gd name="T67" fmla="*/ 161 h 521"/>
                <a:gd name="T68" fmla="*/ 296 w 312"/>
                <a:gd name="T69" fmla="*/ 133 h 521"/>
                <a:gd name="T70" fmla="*/ 312 w 312"/>
                <a:gd name="T71" fmla="*/ 88 h 521"/>
                <a:gd name="T72" fmla="*/ 296 w 312"/>
                <a:gd name="T73" fmla="*/ 61 h 521"/>
                <a:gd name="T74" fmla="*/ 292 w 312"/>
                <a:gd name="T75" fmla="*/ 48 h 521"/>
                <a:gd name="T76" fmla="*/ 299 w 312"/>
                <a:gd name="T77" fmla="*/ 39 h 521"/>
                <a:gd name="T78" fmla="*/ 296 w 312"/>
                <a:gd name="T79" fmla="*/ 30 h 521"/>
                <a:gd name="T80" fmla="*/ 289 w 312"/>
                <a:gd name="T81" fmla="*/ 0 h 521"/>
                <a:gd name="T82" fmla="*/ 0 w 312"/>
                <a:gd name="T83" fmla="*/ 66 h 5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2"/>
                <a:gd name="T127" fmla="*/ 0 h 521"/>
                <a:gd name="T128" fmla="*/ 312 w 312"/>
                <a:gd name="T129" fmla="*/ 521 h 5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2" h="521">
                  <a:moveTo>
                    <a:pt x="0" y="66"/>
                  </a:moveTo>
                  <a:lnTo>
                    <a:pt x="11" y="88"/>
                  </a:lnTo>
                  <a:lnTo>
                    <a:pt x="7" y="97"/>
                  </a:lnTo>
                  <a:lnTo>
                    <a:pt x="14" y="106"/>
                  </a:lnTo>
                  <a:lnTo>
                    <a:pt x="17" y="112"/>
                  </a:lnTo>
                  <a:lnTo>
                    <a:pt x="44" y="172"/>
                  </a:lnTo>
                  <a:lnTo>
                    <a:pt x="51" y="215"/>
                  </a:lnTo>
                  <a:lnTo>
                    <a:pt x="41" y="239"/>
                  </a:lnTo>
                  <a:lnTo>
                    <a:pt x="44" y="261"/>
                  </a:lnTo>
                  <a:lnTo>
                    <a:pt x="70" y="319"/>
                  </a:lnTo>
                  <a:lnTo>
                    <a:pt x="67" y="345"/>
                  </a:lnTo>
                  <a:lnTo>
                    <a:pt x="73" y="355"/>
                  </a:lnTo>
                  <a:lnTo>
                    <a:pt x="77" y="355"/>
                  </a:lnTo>
                  <a:lnTo>
                    <a:pt x="77" y="348"/>
                  </a:lnTo>
                  <a:lnTo>
                    <a:pt x="87" y="345"/>
                  </a:lnTo>
                  <a:lnTo>
                    <a:pt x="103" y="373"/>
                  </a:lnTo>
                  <a:lnTo>
                    <a:pt x="113" y="424"/>
                  </a:lnTo>
                  <a:lnTo>
                    <a:pt x="113" y="452"/>
                  </a:lnTo>
                  <a:lnTo>
                    <a:pt x="126" y="488"/>
                  </a:lnTo>
                  <a:lnTo>
                    <a:pt x="143" y="521"/>
                  </a:lnTo>
                  <a:lnTo>
                    <a:pt x="266" y="494"/>
                  </a:lnTo>
                  <a:lnTo>
                    <a:pt x="262" y="485"/>
                  </a:lnTo>
                  <a:lnTo>
                    <a:pt x="249" y="472"/>
                  </a:lnTo>
                  <a:lnTo>
                    <a:pt x="249" y="452"/>
                  </a:lnTo>
                  <a:lnTo>
                    <a:pt x="256" y="443"/>
                  </a:lnTo>
                  <a:lnTo>
                    <a:pt x="249" y="424"/>
                  </a:lnTo>
                  <a:lnTo>
                    <a:pt x="240" y="340"/>
                  </a:lnTo>
                  <a:lnTo>
                    <a:pt x="240" y="313"/>
                  </a:lnTo>
                  <a:lnTo>
                    <a:pt x="253" y="266"/>
                  </a:lnTo>
                  <a:lnTo>
                    <a:pt x="259" y="233"/>
                  </a:lnTo>
                  <a:lnTo>
                    <a:pt x="262" y="209"/>
                  </a:lnTo>
                  <a:lnTo>
                    <a:pt x="253" y="191"/>
                  </a:lnTo>
                  <a:lnTo>
                    <a:pt x="253" y="172"/>
                  </a:lnTo>
                  <a:lnTo>
                    <a:pt x="259" y="161"/>
                  </a:lnTo>
                  <a:lnTo>
                    <a:pt x="296" y="133"/>
                  </a:lnTo>
                  <a:lnTo>
                    <a:pt x="312" y="88"/>
                  </a:lnTo>
                  <a:lnTo>
                    <a:pt x="296" y="61"/>
                  </a:lnTo>
                  <a:lnTo>
                    <a:pt x="292" y="48"/>
                  </a:lnTo>
                  <a:lnTo>
                    <a:pt x="299" y="39"/>
                  </a:lnTo>
                  <a:lnTo>
                    <a:pt x="296" y="30"/>
                  </a:lnTo>
                  <a:lnTo>
                    <a:pt x="289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82" name="Freeform 164"/>
            <p:cNvSpPr>
              <a:spLocks noChangeAspect="1"/>
            </p:cNvSpPr>
            <p:nvPr/>
          </p:nvSpPr>
          <p:spPr bwMode="auto">
            <a:xfrm>
              <a:off x="9991" y="2907"/>
              <a:ext cx="312" cy="521"/>
            </a:xfrm>
            <a:custGeom>
              <a:avLst/>
              <a:gdLst>
                <a:gd name="T0" fmla="*/ 0 w 312"/>
                <a:gd name="T1" fmla="*/ 66 h 521"/>
                <a:gd name="T2" fmla="*/ 10 w 312"/>
                <a:gd name="T3" fmla="*/ 88 h 521"/>
                <a:gd name="T4" fmla="*/ 7 w 312"/>
                <a:gd name="T5" fmla="*/ 97 h 521"/>
                <a:gd name="T6" fmla="*/ 14 w 312"/>
                <a:gd name="T7" fmla="*/ 106 h 521"/>
                <a:gd name="T8" fmla="*/ 17 w 312"/>
                <a:gd name="T9" fmla="*/ 112 h 521"/>
                <a:gd name="T10" fmla="*/ 44 w 312"/>
                <a:gd name="T11" fmla="*/ 173 h 521"/>
                <a:gd name="T12" fmla="*/ 51 w 312"/>
                <a:gd name="T13" fmla="*/ 216 h 521"/>
                <a:gd name="T14" fmla="*/ 40 w 312"/>
                <a:gd name="T15" fmla="*/ 240 h 521"/>
                <a:gd name="T16" fmla="*/ 44 w 312"/>
                <a:gd name="T17" fmla="*/ 261 h 521"/>
                <a:gd name="T18" fmla="*/ 70 w 312"/>
                <a:gd name="T19" fmla="*/ 319 h 521"/>
                <a:gd name="T20" fmla="*/ 67 w 312"/>
                <a:gd name="T21" fmla="*/ 345 h 521"/>
                <a:gd name="T22" fmla="*/ 74 w 312"/>
                <a:gd name="T23" fmla="*/ 355 h 521"/>
                <a:gd name="T24" fmla="*/ 77 w 312"/>
                <a:gd name="T25" fmla="*/ 355 h 521"/>
                <a:gd name="T26" fmla="*/ 77 w 312"/>
                <a:gd name="T27" fmla="*/ 349 h 521"/>
                <a:gd name="T28" fmla="*/ 86 w 312"/>
                <a:gd name="T29" fmla="*/ 345 h 521"/>
                <a:gd name="T30" fmla="*/ 103 w 312"/>
                <a:gd name="T31" fmla="*/ 373 h 521"/>
                <a:gd name="T32" fmla="*/ 113 w 312"/>
                <a:gd name="T33" fmla="*/ 425 h 521"/>
                <a:gd name="T34" fmla="*/ 113 w 312"/>
                <a:gd name="T35" fmla="*/ 452 h 521"/>
                <a:gd name="T36" fmla="*/ 127 w 312"/>
                <a:gd name="T37" fmla="*/ 488 h 521"/>
                <a:gd name="T38" fmla="*/ 143 w 312"/>
                <a:gd name="T39" fmla="*/ 521 h 521"/>
                <a:gd name="T40" fmla="*/ 266 w 312"/>
                <a:gd name="T41" fmla="*/ 494 h 521"/>
                <a:gd name="T42" fmla="*/ 262 w 312"/>
                <a:gd name="T43" fmla="*/ 485 h 521"/>
                <a:gd name="T44" fmla="*/ 249 w 312"/>
                <a:gd name="T45" fmla="*/ 473 h 521"/>
                <a:gd name="T46" fmla="*/ 249 w 312"/>
                <a:gd name="T47" fmla="*/ 452 h 521"/>
                <a:gd name="T48" fmla="*/ 256 w 312"/>
                <a:gd name="T49" fmla="*/ 443 h 521"/>
                <a:gd name="T50" fmla="*/ 249 w 312"/>
                <a:gd name="T51" fmla="*/ 425 h 521"/>
                <a:gd name="T52" fmla="*/ 239 w 312"/>
                <a:gd name="T53" fmla="*/ 340 h 521"/>
                <a:gd name="T54" fmla="*/ 239 w 312"/>
                <a:gd name="T55" fmla="*/ 313 h 521"/>
                <a:gd name="T56" fmla="*/ 252 w 312"/>
                <a:gd name="T57" fmla="*/ 267 h 521"/>
                <a:gd name="T58" fmla="*/ 259 w 312"/>
                <a:gd name="T59" fmla="*/ 234 h 521"/>
                <a:gd name="T60" fmla="*/ 262 w 312"/>
                <a:gd name="T61" fmla="*/ 209 h 521"/>
                <a:gd name="T62" fmla="*/ 252 w 312"/>
                <a:gd name="T63" fmla="*/ 192 h 521"/>
                <a:gd name="T64" fmla="*/ 252 w 312"/>
                <a:gd name="T65" fmla="*/ 173 h 521"/>
                <a:gd name="T66" fmla="*/ 259 w 312"/>
                <a:gd name="T67" fmla="*/ 161 h 521"/>
                <a:gd name="T68" fmla="*/ 296 w 312"/>
                <a:gd name="T69" fmla="*/ 133 h 521"/>
                <a:gd name="T70" fmla="*/ 312 w 312"/>
                <a:gd name="T71" fmla="*/ 88 h 521"/>
                <a:gd name="T72" fmla="*/ 296 w 312"/>
                <a:gd name="T73" fmla="*/ 61 h 521"/>
                <a:gd name="T74" fmla="*/ 293 w 312"/>
                <a:gd name="T75" fmla="*/ 49 h 521"/>
                <a:gd name="T76" fmla="*/ 299 w 312"/>
                <a:gd name="T77" fmla="*/ 39 h 521"/>
                <a:gd name="T78" fmla="*/ 296 w 312"/>
                <a:gd name="T79" fmla="*/ 30 h 521"/>
                <a:gd name="T80" fmla="*/ 289 w 312"/>
                <a:gd name="T81" fmla="*/ 0 h 521"/>
                <a:gd name="T82" fmla="*/ 0 w 312"/>
                <a:gd name="T83" fmla="*/ 66 h 5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2"/>
                <a:gd name="T127" fmla="*/ 0 h 521"/>
                <a:gd name="T128" fmla="*/ 312 w 312"/>
                <a:gd name="T129" fmla="*/ 521 h 5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2" h="521">
                  <a:moveTo>
                    <a:pt x="0" y="66"/>
                  </a:moveTo>
                  <a:lnTo>
                    <a:pt x="10" y="88"/>
                  </a:lnTo>
                  <a:lnTo>
                    <a:pt x="7" y="97"/>
                  </a:lnTo>
                  <a:lnTo>
                    <a:pt x="14" y="106"/>
                  </a:lnTo>
                  <a:lnTo>
                    <a:pt x="17" y="112"/>
                  </a:lnTo>
                  <a:lnTo>
                    <a:pt x="44" y="173"/>
                  </a:lnTo>
                  <a:lnTo>
                    <a:pt x="51" y="216"/>
                  </a:lnTo>
                  <a:lnTo>
                    <a:pt x="40" y="240"/>
                  </a:lnTo>
                  <a:lnTo>
                    <a:pt x="44" y="261"/>
                  </a:lnTo>
                  <a:lnTo>
                    <a:pt x="70" y="319"/>
                  </a:lnTo>
                  <a:lnTo>
                    <a:pt x="67" y="345"/>
                  </a:lnTo>
                  <a:lnTo>
                    <a:pt x="74" y="355"/>
                  </a:lnTo>
                  <a:lnTo>
                    <a:pt x="77" y="355"/>
                  </a:lnTo>
                  <a:lnTo>
                    <a:pt x="77" y="349"/>
                  </a:lnTo>
                  <a:lnTo>
                    <a:pt x="86" y="345"/>
                  </a:lnTo>
                  <a:lnTo>
                    <a:pt x="103" y="373"/>
                  </a:lnTo>
                  <a:lnTo>
                    <a:pt x="113" y="425"/>
                  </a:lnTo>
                  <a:lnTo>
                    <a:pt x="113" y="452"/>
                  </a:lnTo>
                  <a:lnTo>
                    <a:pt x="127" y="488"/>
                  </a:lnTo>
                  <a:lnTo>
                    <a:pt x="143" y="521"/>
                  </a:lnTo>
                  <a:lnTo>
                    <a:pt x="266" y="494"/>
                  </a:lnTo>
                  <a:lnTo>
                    <a:pt x="262" y="485"/>
                  </a:lnTo>
                  <a:lnTo>
                    <a:pt x="249" y="473"/>
                  </a:lnTo>
                  <a:lnTo>
                    <a:pt x="249" y="452"/>
                  </a:lnTo>
                  <a:lnTo>
                    <a:pt x="256" y="443"/>
                  </a:lnTo>
                  <a:lnTo>
                    <a:pt x="249" y="425"/>
                  </a:lnTo>
                  <a:lnTo>
                    <a:pt x="239" y="340"/>
                  </a:lnTo>
                  <a:lnTo>
                    <a:pt x="239" y="313"/>
                  </a:lnTo>
                  <a:lnTo>
                    <a:pt x="252" y="267"/>
                  </a:lnTo>
                  <a:lnTo>
                    <a:pt x="259" y="234"/>
                  </a:lnTo>
                  <a:lnTo>
                    <a:pt x="262" y="209"/>
                  </a:lnTo>
                  <a:lnTo>
                    <a:pt x="252" y="192"/>
                  </a:lnTo>
                  <a:lnTo>
                    <a:pt x="252" y="173"/>
                  </a:lnTo>
                  <a:lnTo>
                    <a:pt x="259" y="161"/>
                  </a:lnTo>
                  <a:lnTo>
                    <a:pt x="296" y="133"/>
                  </a:lnTo>
                  <a:lnTo>
                    <a:pt x="312" y="88"/>
                  </a:lnTo>
                  <a:lnTo>
                    <a:pt x="296" y="61"/>
                  </a:lnTo>
                  <a:lnTo>
                    <a:pt x="293" y="49"/>
                  </a:lnTo>
                  <a:lnTo>
                    <a:pt x="299" y="39"/>
                  </a:lnTo>
                  <a:lnTo>
                    <a:pt x="296" y="30"/>
                  </a:lnTo>
                  <a:lnTo>
                    <a:pt x="289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83" name="Freeform 165"/>
            <p:cNvSpPr>
              <a:spLocks noChangeAspect="1"/>
            </p:cNvSpPr>
            <p:nvPr/>
          </p:nvSpPr>
          <p:spPr bwMode="auto">
            <a:xfrm>
              <a:off x="9991" y="2907"/>
              <a:ext cx="312" cy="521"/>
            </a:xfrm>
            <a:custGeom>
              <a:avLst/>
              <a:gdLst>
                <a:gd name="T0" fmla="*/ 0 w 312"/>
                <a:gd name="T1" fmla="*/ 66 h 521"/>
                <a:gd name="T2" fmla="*/ 10 w 312"/>
                <a:gd name="T3" fmla="*/ 88 h 521"/>
                <a:gd name="T4" fmla="*/ 7 w 312"/>
                <a:gd name="T5" fmla="*/ 97 h 521"/>
                <a:gd name="T6" fmla="*/ 14 w 312"/>
                <a:gd name="T7" fmla="*/ 106 h 521"/>
                <a:gd name="T8" fmla="*/ 17 w 312"/>
                <a:gd name="T9" fmla="*/ 112 h 521"/>
                <a:gd name="T10" fmla="*/ 44 w 312"/>
                <a:gd name="T11" fmla="*/ 173 h 521"/>
                <a:gd name="T12" fmla="*/ 51 w 312"/>
                <a:gd name="T13" fmla="*/ 216 h 521"/>
                <a:gd name="T14" fmla="*/ 40 w 312"/>
                <a:gd name="T15" fmla="*/ 240 h 521"/>
                <a:gd name="T16" fmla="*/ 44 w 312"/>
                <a:gd name="T17" fmla="*/ 261 h 521"/>
                <a:gd name="T18" fmla="*/ 70 w 312"/>
                <a:gd name="T19" fmla="*/ 319 h 521"/>
                <a:gd name="T20" fmla="*/ 67 w 312"/>
                <a:gd name="T21" fmla="*/ 345 h 521"/>
                <a:gd name="T22" fmla="*/ 74 w 312"/>
                <a:gd name="T23" fmla="*/ 355 h 521"/>
                <a:gd name="T24" fmla="*/ 77 w 312"/>
                <a:gd name="T25" fmla="*/ 355 h 521"/>
                <a:gd name="T26" fmla="*/ 77 w 312"/>
                <a:gd name="T27" fmla="*/ 349 h 521"/>
                <a:gd name="T28" fmla="*/ 86 w 312"/>
                <a:gd name="T29" fmla="*/ 345 h 521"/>
                <a:gd name="T30" fmla="*/ 103 w 312"/>
                <a:gd name="T31" fmla="*/ 373 h 521"/>
                <a:gd name="T32" fmla="*/ 113 w 312"/>
                <a:gd name="T33" fmla="*/ 425 h 521"/>
                <a:gd name="T34" fmla="*/ 113 w 312"/>
                <a:gd name="T35" fmla="*/ 452 h 521"/>
                <a:gd name="T36" fmla="*/ 127 w 312"/>
                <a:gd name="T37" fmla="*/ 488 h 521"/>
                <a:gd name="T38" fmla="*/ 143 w 312"/>
                <a:gd name="T39" fmla="*/ 521 h 521"/>
                <a:gd name="T40" fmla="*/ 266 w 312"/>
                <a:gd name="T41" fmla="*/ 494 h 521"/>
                <a:gd name="T42" fmla="*/ 262 w 312"/>
                <a:gd name="T43" fmla="*/ 485 h 521"/>
                <a:gd name="T44" fmla="*/ 249 w 312"/>
                <a:gd name="T45" fmla="*/ 473 h 521"/>
                <a:gd name="T46" fmla="*/ 249 w 312"/>
                <a:gd name="T47" fmla="*/ 452 h 521"/>
                <a:gd name="T48" fmla="*/ 256 w 312"/>
                <a:gd name="T49" fmla="*/ 443 h 521"/>
                <a:gd name="T50" fmla="*/ 249 w 312"/>
                <a:gd name="T51" fmla="*/ 425 h 521"/>
                <a:gd name="T52" fmla="*/ 239 w 312"/>
                <a:gd name="T53" fmla="*/ 340 h 521"/>
                <a:gd name="T54" fmla="*/ 239 w 312"/>
                <a:gd name="T55" fmla="*/ 313 h 521"/>
                <a:gd name="T56" fmla="*/ 252 w 312"/>
                <a:gd name="T57" fmla="*/ 267 h 521"/>
                <a:gd name="T58" fmla="*/ 259 w 312"/>
                <a:gd name="T59" fmla="*/ 234 h 521"/>
                <a:gd name="T60" fmla="*/ 262 w 312"/>
                <a:gd name="T61" fmla="*/ 209 h 521"/>
                <a:gd name="T62" fmla="*/ 252 w 312"/>
                <a:gd name="T63" fmla="*/ 192 h 521"/>
                <a:gd name="T64" fmla="*/ 252 w 312"/>
                <a:gd name="T65" fmla="*/ 173 h 521"/>
                <a:gd name="T66" fmla="*/ 259 w 312"/>
                <a:gd name="T67" fmla="*/ 161 h 521"/>
                <a:gd name="T68" fmla="*/ 296 w 312"/>
                <a:gd name="T69" fmla="*/ 133 h 521"/>
                <a:gd name="T70" fmla="*/ 312 w 312"/>
                <a:gd name="T71" fmla="*/ 88 h 521"/>
                <a:gd name="T72" fmla="*/ 296 w 312"/>
                <a:gd name="T73" fmla="*/ 61 h 521"/>
                <a:gd name="T74" fmla="*/ 293 w 312"/>
                <a:gd name="T75" fmla="*/ 49 h 521"/>
                <a:gd name="T76" fmla="*/ 299 w 312"/>
                <a:gd name="T77" fmla="*/ 39 h 521"/>
                <a:gd name="T78" fmla="*/ 296 w 312"/>
                <a:gd name="T79" fmla="*/ 30 h 521"/>
                <a:gd name="T80" fmla="*/ 289 w 312"/>
                <a:gd name="T81" fmla="*/ 0 h 521"/>
                <a:gd name="T82" fmla="*/ 0 w 312"/>
                <a:gd name="T83" fmla="*/ 66 h 5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2"/>
                <a:gd name="T127" fmla="*/ 0 h 521"/>
                <a:gd name="T128" fmla="*/ 312 w 312"/>
                <a:gd name="T129" fmla="*/ 521 h 5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2" h="521">
                  <a:moveTo>
                    <a:pt x="0" y="66"/>
                  </a:moveTo>
                  <a:lnTo>
                    <a:pt x="10" y="88"/>
                  </a:lnTo>
                  <a:lnTo>
                    <a:pt x="7" y="97"/>
                  </a:lnTo>
                  <a:lnTo>
                    <a:pt x="14" y="106"/>
                  </a:lnTo>
                  <a:lnTo>
                    <a:pt x="17" y="112"/>
                  </a:lnTo>
                  <a:lnTo>
                    <a:pt x="44" y="173"/>
                  </a:lnTo>
                  <a:lnTo>
                    <a:pt x="51" y="216"/>
                  </a:lnTo>
                  <a:lnTo>
                    <a:pt x="40" y="240"/>
                  </a:lnTo>
                  <a:lnTo>
                    <a:pt x="44" y="261"/>
                  </a:lnTo>
                  <a:lnTo>
                    <a:pt x="70" y="319"/>
                  </a:lnTo>
                  <a:lnTo>
                    <a:pt x="67" y="345"/>
                  </a:lnTo>
                  <a:lnTo>
                    <a:pt x="74" y="355"/>
                  </a:lnTo>
                  <a:lnTo>
                    <a:pt x="77" y="355"/>
                  </a:lnTo>
                  <a:lnTo>
                    <a:pt x="77" y="349"/>
                  </a:lnTo>
                  <a:lnTo>
                    <a:pt x="86" y="345"/>
                  </a:lnTo>
                  <a:lnTo>
                    <a:pt x="103" y="373"/>
                  </a:lnTo>
                  <a:lnTo>
                    <a:pt x="113" y="425"/>
                  </a:lnTo>
                  <a:lnTo>
                    <a:pt x="113" y="452"/>
                  </a:lnTo>
                  <a:lnTo>
                    <a:pt x="127" y="488"/>
                  </a:lnTo>
                  <a:lnTo>
                    <a:pt x="143" y="521"/>
                  </a:lnTo>
                  <a:lnTo>
                    <a:pt x="266" y="494"/>
                  </a:lnTo>
                  <a:lnTo>
                    <a:pt x="262" y="485"/>
                  </a:lnTo>
                  <a:lnTo>
                    <a:pt x="249" y="473"/>
                  </a:lnTo>
                  <a:lnTo>
                    <a:pt x="249" y="452"/>
                  </a:lnTo>
                  <a:lnTo>
                    <a:pt x="256" y="443"/>
                  </a:lnTo>
                  <a:lnTo>
                    <a:pt x="249" y="425"/>
                  </a:lnTo>
                  <a:lnTo>
                    <a:pt x="239" y="340"/>
                  </a:lnTo>
                  <a:lnTo>
                    <a:pt x="239" y="313"/>
                  </a:lnTo>
                  <a:lnTo>
                    <a:pt x="252" y="267"/>
                  </a:lnTo>
                  <a:lnTo>
                    <a:pt x="259" y="234"/>
                  </a:lnTo>
                  <a:lnTo>
                    <a:pt x="262" y="209"/>
                  </a:lnTo>
                  <a:lnTo>
                    <a:pt x="252" y="192"/>
                  </a:lnTo>
                  <a:lnTo>
                    <a:pt x="252" y="173"/>
                  </a:lnTo>
                  <a:lnTo>
                    <a:pt x="259" y="161"/>
                  </a:lnTo>
                  <a:lnTo>
                    <a:pt x="296" y="133"/>
                  </a:lnTo>
                  <a:lnTo>
                    <a:pt x="312" y="88"/>
                  </a:lnTo>
                  <a:lnTo>
                    <a:pt x="296" y="61"/>
                  </a:lnTo>
                  <a:lnTo>
                    <a:pt x="293" y="49"/>
                  </a:lnTo>
                  <a:lnTo>
                    <a:pt x="299" y="39"/>
                  </a:lnTo>
                  <a:lnTo>
                    <a:pt x="296" y="30"/>
                  </a:lnTo>
                  <a:lnTo>
                    <a:pt x="289" y="0"/>
                  </a:lnTo>
                  <a:lnTo>
                    <a:pt x="0" y="6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84" name="Freeform 166"/>
            <p:cNvSpPr>
              <a:spLocks noChangeAspect="1"/>
            </p:cNvSpPr>
            <p:nvPr/>
          </p:nvSpPr>
          <p:spPr bwMode="auto">
            <a:xfrm>
              <a:off x="10233" y="2833"/>
              <a:ext cx="289" cy="566"/>
            </a:xfrm>
            <a:custGeom>
              <a:avLst/>
              <a:gdLst>
                <a:gd name="T0" fmla="*/ 285 w 289"/>
                <a:gd name="T1" fmla="*/ 481 h 566"/>
                <a:gd name="T2" fmla="*/ 276 w 289"/>
                <a:gd name="T3" fmla="*/ 476 h 566"/>
                <a:gd name="T4" fmla="*/ 263 w 289"/>
                <a:gd name="T5" fmla="*/ 479 h 566"/>
                <a:gd name="T6" fmla="*/ 249 w 289"/>
                <a:gd name="T7" fmla="*/ 499 h 566"/>
                <a:gd name="T8" fmla="*/ 232 w 289"/>
                <a:gd name="T9" fmla="*/ 502 h 566"/>
                <a:gd name="T10" fmla="*/ 235 w 289"/>
                <a:gd name="T11" fmla="*/ 518 h 566"/>
                <a:gd name="T12" fmla="*/ 232 w 289"/>
                <a:gd name="T13" fmla="*/ 521 h 566"/>
                <a:gd name="T14" fmla="*/ 229 w 289"/>
                <a:gd name="T15" fmla="*/ 518 h 566"/>
                <a:gd name="T16" fmla="*/ 223 w 289"/>
                <a:gd name="T17" fmla="*/ 521 h 566"/>
                <a:gd name="T18" fmla="*/ 219 w 289"/>
                <a:gd name="T19" fmla="*/ 527 h 566"/>
                <a:gd name="T20" fmla="*/ 26 w 289"/>
                <a:gd name="T21" fmla="*/ 566 h 566"/>
                <a:gd name="T22" fmla="*/ 23 w 289"/>
                <a:gd name="T23" fmla="*/ 558 h 566"/>
                <a:gd name="T24" fmla="*/ 10 w 289"/>
                <a:gd name="T25" fmla="*/ 544 h 566"/>
                <a:gd name="T26" fmla="*/ 10 w 289"/>
                <a:gd name="T27" fmla="*/ 524 h 566"/>
                <a:gd name="T28" fmla="*/ 17 w 289"/>
                <a:gd name="T29" fmla="*/ 515 h 566"/>
                <a:gd name="T30" fmla="*/ 10 w 289"/>
                <a:gd name="T31" fmla="*/ 497 h 566"/>
                <a:gd name="T32" fmla="*/ 0 w 289"/>
                <a:gd name="T33" fmla="*/ 412 h 566"/>
                <a:gd name="T34" fmla="*/ 0 w 289"/>
                <a:gd name="T35" fmla="*/ 385 h 566"/>
                <a:gd name="T36" fmla="*/ 13 w 289"/>
                <a:gd name="T37" fmla="*/ 340 h 566"/>
                <a:gd name="T38" fmla="*/ 20 w 289"/>
                <a:gd name="T39" fmla="*/ 306 h 566"/>
                <a:gd name="T40" fmla="*/ 23 w 289"/>
                <a:gd name="T41" fmla="*/ 283 h 566"/>
                <a:gd name="T42" fmla="*/ 13 w 289"/>
                <a:gd name="T43" fmla="*/ 265 h 566"/>
                <a:gd name="T44" fmla="*/ 13 w 289"/>
                <a:gd name="T45" fmla="*/ 246 h 566"/>
                <a:gd name="T46" fmla="*/ 20 w 289"/>
                <a:gd name="T47" fmla="*/ 234 h 566"/>
                <a:gd name="T48" fmla="*/ 56 w 289"/>
                <a:gd name="T49" fmla="*/ 207 h 566"/>
                <a:gd name="T50" fmla="*/ 73 w 289"/>
                <a:gd name="T51" fmla="*/ 162 h 566"/>
                <a:gd name="T52" fmla="*/ 56 w 289"/>
                <a:gd name="T53" fmla="*/ 135 h 566"/>
                <a:gd name="T54" fmla="*/ 53 w 289"/>
                <a:gd name="T55" fmla="*/ 123 h 566"/>
                <a:gd name="T56" fmla="*/ 60 w 289"/>
                <a:gd name="T57" fmla="*/ 113 h 566"/>
                <a:gd name="T58" fmla="*/ 56 w 289"/>
                <a:gd name="T59" fmla="*/ 104 h 566"/>
                <a:gd name="T60" fmla="*/ 50 w 289"/>
                <a:gd name="T61" fmla="*/ 75 h 566"/>
                <a:gd name="T62" fmla="*/ 56 w 289"/>
                <a:gd name="T63" fmla="*/ 38 h 566"/>
                <a:gd name="T64" fmla="*/ 46 w 289"/>
                <a:gd name="T65" fmla="*/ 23 h 566"/>
                <a:gd name="T66" fmla="*/ 50 w 289"/>
                <a:gd name="T67" fmla="*/ 20 h 566"/>
                <a:gd name="T68" fmla="*/ 63 w 289"/>
                <a:gd name="T69" fmla="*/ 20 h 566"/>
                <a:gd name="T70" fmla="*/ 69 w 289"/>
                <a:gd name="T71" fmla="*/ 5 h 566"/>
                <a:gd name="T72" fmla="*/ 79 w 289"/>
                <a:gd name="T73" fmla="*/ 12 h 566"/>
                <a:gd name="T74" fmla="*/ 90 w 289"/>
                <a:gd name="T75" fmla="*/ 8 h 566"/>
                <a:gd name="T76" fmla="*/ 99 w 289"/>
                <a:gd name="T77" fmla="*/ 0 h 566"/>
                <a:gd name="T78" fmla="*/ 225 w 289"/>
                <a:gd name="T79" fmla="*/ 349 h 566"/>
                <a:gd name="T80" fmla="*/ 229 w 289"/>
                <a:gd name="T81" fmla="*/ 355 h 566"/>
                <a:gd name="T82" fmla="*/ 229 w 289"/>
                <a:gd name="T83" fmla="*/ 370 h 566"/>
                <a:gd name="T84" fmla="*/ 229 w 289"/>
                <a:gd name="T85" fmla="*/ 376 h 566"/>
                <a:gd name="T86" fmla="*/ 263 w 289"/>
                <a:gd name="T87" fmla="*/ 400 h 566"/>
                <a:gd name="T88" fmla="*/ 269 w 289"/>
                <a:gd name="T89" fmla="*/ 400 h 566"/>
                <a:gd name="T90" fmla="*/ 272 w 289"/>
                <a:gd name="T91" fmla="*/ 412 h 566"/>
                <a:gd name="T92" fmla="*/ 272 w 289"/>
                <a:gd name="T93" fmla="*/ 418 h 566"/>
                <a:gd name="T94" fmla="*/ 289 w 289"/>
                <a:gd name="T95" fmla="*/ 448 h 566"/>
                <a:gd name="T96" fmla="*/ 289 w 289"/>
                <a:gd name="T97" fmla="*/ 454 h 566"/>
                <a:gd name="T98" fmla="*/ 285 w 289"/>
                <a:gd name="T99" fmla="*/ 466 h 566"/>
                <a:gd name="T100" fmla="*/ 285 w 289"/>
                <a:gd name="T101" fmla="*/ 481 h 56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89"/>
                <a:gd name="T154" fmla="*/ 0 h 566"/>
                <a:gd name="T155" fmla="*/ 289 w 289"/>
                <a:gd name="T156" fmla="*/ 566 h 56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89" h="566">
                  <a:moveTo>
                    <a:pt x="285" y="481"/>
                  </a:moveTo>
                  <a:lnTo>
                    <a:pt x="276" y="476"/>
                  </a:lnTo>
                  <a:lnTo>
                    <a:pt x="263" y="479"/>
                  </a:lnTo>
                  <a:lnTo>
                    <a:pt x="249" y="499"/>
                  </a:lnTo>
                  <a:lnTo>
                    <a:pt x="232" y="502"/>
                  </a:lnTo>
                  <a:lnTo>
                    <a:pt x="235" y="518"/>
                  </a:lnTo>
                  <a:lnTo>
                    <a:pt x="232" y="521"/>
                  </a:lnTo>
                  <a:lnTo>
                    <a:pt x="229" y="518"/>
                  </a:lnTo>
                  <a:lnTo>
                    <a:pt x="223" y="521"/>
                  </a:lnTo>
                  <a:lnTo>
                    <a:pt x="219" y="527"/>
                  </a:lnTo>
                  <a:lnTo>
                    <a:pt x="26" y="566"/>
                  </a:lnTo>
                  <a:lnTo>
                    <a:pt x="23" y="558"/>
                  </a:lnTo>
                  <a:lnTo>
                    <a:pt x="10" y="544"/>
                  </a:lnTo>
                  <a:lnTo>
                    <a:pt x="10" y="524"/>
                  </a:lnTo>
                  <a:lnTo>
                    <a:pt x="17" y="515"/>
                  </a:lnTo>
                  <a:lnTo>
                    <a:pt x="10" y="497"/>
                  </a:lnTo>
                  <a:lnTo>
                    <a:pt x="0" y="412"/>
                  </a:lnTo>
                  <a:lnTo>
                    <a:pt x="0" y="385"/>
                  </a:lnTo>
                  <a:lnTo>
                    <a:pt x="13" y="340"/>
                  </a:lnTo>
                  <a:lnTo>
                    <a:pt x="20" y="306"/>
                  </a:lnTo>
                  <a:lnTo>
                    <a:pt x="23" y="283"/>
                  </a:lnTo>
                  <a:lnTo>
                    <a:pt x="13" y="265"/>
                  </a:lnTo>
                  <a:lnTo>
                    <a:pt x="13" y="246"/>
                  </a:lnTo>
                  <a:lnTo>
                    <a:pt x="20" y="234"/>
                  </a:lnTo>
                  <a:lnTo>
                    <a:pt x="56" y="207"/>
                  </a:lnTo>
                  <a:lnTo>
                    <a:pt x="73" y="162"/>
                  </a:lnTo>
                  <a:lnTo>
                    <a:pt x="56" y="135"/>
                  </a:lnTo>
                  <a:lnTo>
                    <a:pt x="53" y="123"/>
                  </a:lnTo>
                  <a:lnTo>
                    <a:pt x="60" y="113"/>
                  </a:lnTo>
                  <a:lnTo>
                    <a:pt x="56" y="104"/>
                  </a:lnTo>
                  <a:lnTo>
                    <a:pt x="50" y="75"/>
                  </a:lnTo>
                  <a:lnTo>
                    <a:pt x="56" y="38"/>
                  </a:lnTo>
                  <a:lnTo>
                    <a:pt x="46" y="23"/>
                  </a:lnTo>
                  <a:lnTo>
                    <a:pt x="50" y="20"/>
                  </a:lnTo>
                  <a:lnTo>
                    <a:pt x="63" y="20"/>
                  </a:lnTo>
                  <a:lnTo>
                    <a:pt x="69" y="5"/>
                  </a:lnTo>
                  <a:lnTo>
                    <a:pt x="79" y="12"/>
                  </a:lnTo>
                  <a:lnTo>
                    <a:pt x="90" y="8"/>
                  </a:lnTo>
                  <a:lnTo>
                    <a:pt x="99" y="0"/>
                  </a:lnTo>
                  <a:lnTo>
                    <a:pt x="225" y="349"/>
                  </a:lnTo>
                  <a:lnTo>
                    <a:pt x="229" y="355"/>
                  </a:lnTo>
                  <a:lnTo>
                    <a:pt x="229" y="370"/>
                  </a:lnTo>
                  <a:lnTo>
                    <a:pt x="229" y="376"/>
                  </a:lnTo>
                  <a:lnTo>
                    <a:pt x="263" y="400"/>
                  </a:lnTo>
                  <a:lnTo>
                    <a:pt x="269" y="400"/>
                  </a:lnTo>
                  <a:lnTo>
                    <a:pt x="272" y="412"/>
                  </a:lnTo>
                  <a:lnTo>
                    <a:pt x="272" y="418"/>
                  </a:lnTo>
                  <a:lnTo>
                    <a:pt x="289" y="448"/>
                  </a:lnTo>
                  <a:lnTo>
                    <a:pt x="289" y="454"/>
                  </a:lnTo>
                  <a:lnTo>
                    <a:pt x="285" y="466"/>
                  </a:lnTo>
                  <a:lnTo>
                    <a:pt x="285" y="48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85" name="Freeform 167"/>
            <p:cNvSpPr>
              <a:spLocks noChangeAspect="1"/>
            </p:cNvSpPr>
            <p:nvPr/>
          </p:nvSpPr>
          <p:spPr bwMode="auto">
            <a:xfrm>
              <a:off x="10233" y="2833"/>
              <a:ext cx="289" cy="566"/>
            </a:xfrm>
            <a:custGeom>
              <a:avLst/>
              <a:gdLst>
                <a:gd name="T0" fmla="*/ 285 w 289"/>
                <a:gd name="T1" fmla="*/ 482 h 566"/>
                <a:gd name="T2" fmla="*/ 276 w 289"/>
                <a:gd name="T3" fmla="*/ 476 h 566"/>
                <a:gd name="T4" fmla="*/ 263 w 289"/>
                <a:gd name="T5" fmla="*/ 479 h 566"/>
                <a:gd name="T6" fmla="*/ 249 w 289"/>
                <a:gd name="T7" fmla="*/ 499 h 566"/>
                <a:gd name="T8" fmla="*/ 232 w 289"/>
                <a:gd name="T9" fmla="*/ 503 h 566"/>
                <a:gd name="T10" fmla="*/ 236 w 289"/>
                <a:gd name="T11" fmla="*/ 518 h 566"/>
                <a:gd name="T12" fmla="*/ 232 w 289"/>
                <a:gd name="T13" fmla="*/ 521 h 566"/>
                <a:gd name="T14" fmla="*/ 229 w 289"/>
                <a:gd name="T15" fmla="*/ 518 h 566"/>
                <a:gd name="T16" fmla="*/ 223 w 289"/>
                <a:gd name="T17" fmla="*/ 521 h 566"/>
                <a:gd name="T18" fmla="*/ 220 w 289"/>
                <a:gd name="T19" fmla="*/ 527 h 566"/>
                <a:gd name="T20" fmla="*/ 27 w 289"/>
                <a:gd name="T21" fmla="*/ 566 h 566"/>
                <a:gd name="T22" fmla="*/ 23 w 289"/>
                <a:gd name="T23" fmla="*/ 558 h 566"/>
                <a:gd name="T24" fmla="*/ 10 w 289"/>
                <a:gd name="T25" fmla="*/ 545 h 566"/>
                <a:gd name="T26" fmla="*/ 10 w 289"/>
                <a:gd name="T27" fmla="*/ 524 h 566"/>
                <a:gd name="T28" fmla="*/ 17 w 289"/>
                <a:gd name="T29" fmla="*/ 515 h 566"/>
                <a:gd name="T30" fmla="*/ 10 w 289"/>
                <a:gd name="T31" fmla="*/ 497 h 566"/>
                <a:gd name="T32" fmla="*/ 0 w 289"/>
                <a:gd name="T33" fmla="*/ 413 h 566"/>
                <a:gd name="T34" fmla="*/ 0 w 289"/>
                <a:gd name="T35" fmla="*/ 385 h 566"/>
                <a:gd name="T36" fmla="*/ 13 w 289"/>
                <a:gd name="T37" fmla="*/ 340 h 566"/>
                <a:gd name="T38" fmla="*/ 20 w 289"/>
                <a:gd name="T39" fmla="*/ 307 h 566"/>
                <a:gd name="T40" fmla="*/ 23 w 289"/>
                <a:gd name="T41" fmla="*/ 283 h 566"/>
                <a:gd name="T42" fmla="*/ 13 w 289"/>
                <a:gd name="T43" fmla="*/ 265 h 566"/>
                <a:gd name="T44" fmla="*/ 13 w 289"/>
                <a:gd name="T45" fmla="*/ 247 h 566"/>
                <a:gd name="T46" fmla="*/ 20 w 289"/>
                <a:gd name="T47" fmla="*/ 234 h 566"/>
                <a:gd name="T48" fmla="*/ 56 w 289"/>
                <a:gd name="T49" fmla="*/ 207 h 566"/>
                <a:gd name="T50" fmla="*/ 73 w 289"/>
                <a:gd name="T51" fmla="*/ 162 h 566"/>
                <a:gd name="T52" fmla="*/ 56 w 289"/>
                <a:gd name="T53" fmla="*/ 135 h 566"/>
                <a:gd name="T54" fmla="*/ 54 w 289"/>
                <a:gd name="T55" fmla="*/ 123 h 566"/>
                <a:gd name="T56" fmla="*/ 60 w 289"/>
                <a:gd name="T57" fmla="*/ 114 h 566"/>
                <a:gd name="T58" fmla="*/ 56 w 289"/>
                <a:gd name="T59" fmla="*/ 105 h 566"/>
                <a:gd name="T60" fmla="*/ 50 w 289"/>
                <a:gd name="T61" fmla="*/ 75 h 566"/>
                <a:gd name="T62" fmla="*/ 56 w 289"/>
                <a:gd name="T63" fmla="*/ 38 h 566"/>
                <a:gd name="T64" fmla="*/ 46 w 289"/>
                <a:gd name="T65" fmla="*/ 24 h 566"/>
                <a:gd name="T66" fmla="*/ 50 w 289"/>
                <a:gd name="T67" fmla="*/ 20 h 566"/>
                <a:gd name="T68" fmla="*/ 63 w 289"/>
                <a:gd name="T69" fmla="*/ 20 h 566"/>
                <a:gd name="T70" fmla="*/ 70 w 289"/>
                <a:gd name="T71" fmla="*/ 5 h 566"/>
                <a:gd name="T72" fmla="*/ 80 w 289"/>
                <a:gd name="T73" fmla="*/ 12 h 566"/>
                <a:gd name="T74" fmla="*/ 90 w 289"/>
                <a:gd name="T75" fmla="*/ 8 h 566"/>
                <a:gd name="T76" fmla="*/ 100 w 289"/>
                <a:gd name="T77" fmla="*/ 0 h 566"/>
                <a:gd name="T78" fmla="*/ 226 w 289"/>
                <a:gd name="T79" fmla="*/ 349 h 566"/>
                <a:gd name="T80" fmla="*/ 229 w 289"/>
                <a:gd name="T81" fmla="*/ 355 h 566"/>
                <a:gd name="T82" fmla="*/ 229 w 289"/>
                <a:gd name="T83" fmla="*/ 370 h 566"/>
                <a:gd name="T84" fmla="*/ 229 w 289"/>
                <a:gd name="T85" fmla="*/ 376 h 566"/>
                <a:gd name="T86" fmla="*/ 263 w 289"/>
                <a:gd name="T87" fmla="*/ 400 h 566"/>
                <a:gd name="T88" fmla="*/ 269 w 289"/>
                <a:gd name="T89" fmla="*/ 400 h 566"/>
                <a:gd name="T90" fmla="*/ 272 w 289"/>
                <a:gd name="T91" fmla="*/ 413 h 566"/>
                <a:gd name="T92" fmla="*/ 272 w 289"/>
                <a:gd name="T93" fmla="*/ 418 h 566"/>
                <a:gd name="T94" fmla="*/ 289 w 289"/>
                <a:gd name="T95" fmla="*/ 448 h 566"/>
                <a:gd name="T96" fmla="*/ 289 w 289"/>
                <a:gd name="T97" fmla="*/ 455 h 566"/>
                <a:gd name="T98" fmla="*/ 285 w 289"/>
                <a:gd name="T99" fmla="*/ 466 h 566"/>
                <a:gd name="T100" fmla="*/ 285 w 289"/>
                <a:gd name="T101" fmla="*/ 482 h 56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89"/>
                <a:gd name="T154" fmla="*/ 0 h 566"/>
                <a:gd name="T155" fmla="*/ 289 w 289"/>
                <a:gd name="T156" fmla="*/ 566 h 56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89" h="566">
                  <a:moveTo>
                    <a:pt x="285" y="482"/>
                  </a:moveTo>
                  <a:lnTo>
                    <a:pt x="276" y="476"/>
                  </a:lnTo>
                  <a:lnTo>
                    <a:pt x="263" y="479"/>
                  </a:lnTo>
                  <a:lnTo>
                    <a:pt x="249" y="499"/>
                  </a:lnTo>
                  <a:lnTo>
                    <a:pt x="232" y="503"/>
                  </a:lnTo>
                  <a:lnTo>
                    <a:pt x="236" y="518"/>
                  </a:lnTo>
                  <a:lnTo>
                    <a:pt x="232" y="521"/>
                  </a:lnTo>
                  <a:lnTo>
                    <a:pt x="229" y="518"/>
                  </a:lnTo>
                  <a:lnTo>
                    <a:pt x="223" y="521"/>
                  </a:lnTo>
                  <a:lnTo>
                    <a:pt x="220" y="527"/>
                  </a:lnTo>
                  <a:lnTo>
                    <a:pt x="27" y="566"/>
                  </a:lnTo>
                  <a:lnTo>
                    <a:pt x="23" y="558"/>
                  </a:lnTo>
                  <a:lnTo>
                    <a:pt x="10" y="545"/>
                  </a:lnTo>
                  <a:lnTo>
                    <a:pt x="10" y="524"/>
                  </a:lnTo>
                  <a:lnTo>
                    <a:pt x="17" y="515"/>
                  </a:lnTo>
                  <a:lnTo>
                    <a:pt x="10" y="497"/>
                  </a:lnTo>
                  <a:lnTo>
                    <a:pt x="0" y="413"/>
                  </a:lnTo>
                  <a:lnTo>
                    <a:pt x="0" y="385"/>
                  </a:lnTo>
                  <a:lnTo>
                    <a:pt x="13" y="340"/>
                  </a:lnTo>
                  <a:lnTo>
                    <a:pt x="20" y="307"/>
                  </a:lnTo>
                  <a:lnTo>
                    <a:pt x="23" y="283"/>
                  </a:lnTo>
                  <a:lnTo>
                    <a:pt x="13" y="265"/>
                  </a:lnTo>
                  <a:lnTo>
                    <a:pt x="13" y="247"/>
                  </a:lnTo>
                  <a:lnTo>
                    <a:pt x="20" y="234"/>
                  </a:lnTo>
                  <a:lnTo>
                    <a:pt x="56" y="207"/>
                  </a:lnTo>
                  <a:lnTo>
                    <a:pt x="73" y="162"/>
                  </a:lnTo>
                  <a:lnTo>
                    <a:pt x="56" y="135"/>
                  </a:lnTo>
                  <a:lnTo>
                    <a:pt x="54" y="123"/>
                  </a:lnTo>
                  <a:lnTo>
                    <a:pt x="60" y="114"/>
                  </a:lnTo>
                  <a:lnTo>
                    <a:pt x="56" y="105"/>
                  </a:lnTo>
                  <a:lnTo>
                    <a:pt x="50" y="75"/>
                  </a:lnTo>
                  <a:lnTo>
                    <a:pt x="56" y="38"/>
                  </a:lnTo>
                  <a:lnTo>
                    <a:pt x="46" y="24"/>
                  </a:lnTo>
                  <a:lnTo>
                    <a:pt x="50" y="20"/>
                  </a:lnTo>
                  <a:lnTo>
                    <a:pt x="63" y="20"/>
                  </a:lnTo>
                  <a:lnTo>
                    <a:pt x="70" y="5"/>
                  </a:lnTo>
                  <a:lnTo>
                    <a:pt x="80" y="12"/>
                  </a:lnTo>
                  <a:lnTo>
                    <a:pt x="90" y="8"/>
                  </a:lnTo>
                  <a:lnTo>
                    <a:pt x="100" y="0"/>
                  </a:lnTo>
                  <a:lnTo>
                    <a:pt x="226" y="349"/>
                  </a:lnTo>
                  <a:lnTo>
                    <a:pt x="229" y="355"/>
                  </a:lnTo>
                  <a:lnTo>
                    <a:pt x="229" y="370"/>
                  </a:lnTo>
                  <a:lnTo>
                    <a:pt x="229" y="376"/>
                  </a:lnTo>
                  <a:lnTo>
                    <a:pt x="263" y="400"/>
                  </a:lnTo>
                  <a:lnTo>
                    <a:pt x="269" y="400"/>
                  </a:lnTo>
                  <a:lnTo>
                    <a:pt x="272" y="413"/>
                  </a:lnTo>
                  <a:lnTo>
                    <a:pt x="272" y="418"/>
                  </a:lnTo>
                  <a:lnTo>
                    <a:pt x="289" y="448"/>
                  </a:lnTo>
                  <a:lnTo>
                    <a:pt x="289" y="455"/>
                  </a:lnTo>
                  <a:lnTo>
                    <a:pt x="285" y="466"/>
                  </a:lnTo>
                  <a:lnTo>
                    <a:pt x="285" y="48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86" name="Freeform 168"/>
            <p:cNvSpPr>
              <a:spLocks noChangeAspect="1"/>
            </p:cNvSpPr>
            <p:nvPr/>
          </p:nvSpPr>
          <p:spPr bwMode="auto">
            <a:xfrm>
              <a:off x="10233" y="2833"/>
              <a:ext cx="289" cy="566"/>
            </a:xfrm>
            <a:custGeom>
              <a:avLst/>
              <a:gdLst>
                <a:gd name="T0" fmla="*/ 285 w 289"/>
                <a:gd name="T1" fmla="*/ 482 h 566"/>
                <a:gd name="T2" fmla="*/ 276 w 289"/>
                <a:gd name="T3" fmla="*/ 476 h 566"/>
                <a:gd name="T4" fmla="*/ 263 w 289"/>
                <a:gd name="T5" fmla="*/ 479 h 566"/>
                <a:gd name="T6" fmla="*/ 249 w 289"/>
                <a:gd name="T7" fmla="*/ 499 h 566"/>
                <a:gd name="T8" fmla="*/ 232 w 289"/>
                <a:gd name="T9" fmla="*/ 503 h 566"/>
                <a:gd name="T10" fmla="*/ 236 w 289"/>
                <a:gd name="T11" fmla="*/ 518 h 566"/>
                <a:gd name="T12" fmla="*/ 232 w 289"/>
                <a:gd name="T13" fmla="*/ 521 h 566"/>
                <a:gd name="T14" fmla="*/ 229 w 289"/>
                <a:gd name="T15" fmla="*/ 518 h 566"/>
                <a:gd name="T16" fmla="*/ 223 w 289"/>
                <a:gd name="T17" fmla="*/ 521 h 566"/>
                <a:gd name="T18" fmla="*/ 220 w 289"/>
                <a:gd name="T19" fmla="*/ 527 h 566"/>
                <a:gd name="T20" fmla="*/ 27 w 289"/>
                <a:gd name="T21" fmla="*/ 566 h 566"/>
                <a:gd name="T22" fmla="*/ 23 w 289"/>
                <a:gd name="T23" fmla="*/ 558 h 566"/>
                <a:gd name="T24" fmla="*/ 10 w 289"/>
                <a:gd name="T25" fmla="*/ 545 h 566"/>
                <a:gd name="T26" fmla="*/ 10 w 289"/>
                <a:gd name="T27" fmla="*/ 524 h 566"/>
                <a:gd name="T28" fmla="*/ 17 w 289"/>
                <a:gd name="T29" fmla="*/ 515 h 566"/>
                <a:gd name="T30" fmla="*/ 10 w 289"/>
                <a:gd name="T31" fmla="*/ 497 h 566"/>
                <a:gd name="T32" fmla="*/ 0 w 289"/>
                <a:gd name="T33" fmla="*/ 413 h 566"/>
                <a:gd name="T34" fmla="*/ 0 w 289"/>
                <a:gd name="T35" fmla="*/ 385 h 566"/>
                <a:gd name="T36" fmla="*/ 13 w 289"/>
                <a:gd name="T37" fmla="*/ 340 h 566"/>
                <a:gd name="T38" fmla="*/ 20 w 289"/>
                <a:gd name="T39" fmla="*/ 307 h 566"/>
                <a:gd name="T40" fmla="*/ 23 w 289"/>
                <a:gd name="T41" fmla="*/ 283 h 566"/>
                <a:gd name="T42" fmla="*/ 13 w 289"/>
                <a:gd name="T43" fmla="*/ 265 h 566"/>
                <a:gd name="T44" fmla="*/ 13 w 289"/>
                <a:gd name="T45" fmla="*/ 247 h 566"/>
                <a:gd name="T46" fmla="*/ 20 w 289"/>
                <a:gd name="T47" fmla="*/ 234 h 566"/>
                <a:gd name="T48" fmla="*/ 56 w 289"/>
                <a:gd name="T49" fmla="*/ 207 h 566"/>
                <a:gd name="T50" fmla="*/ 73 w 289"/>
                <a:gd name="T51" fmla="*/ 162 h 566"/>
                <a:gd name="T52" fmla="*/ 56 w 289"/>
                <a:gd name="T53" fmla="*/ 135 h 566"/>
                <a:gd name="T54" fmla="*/ 54 w 289"/>
                <a:gd name="T55" fmla="*/ 123 h 566"/>
                <a:gd name="T56" fmla="*/ 60 w 289"/>
                <a:gd name="T57" fmla="*/ 114 h 566"/>
                <a:gd name="T58" fmla="*/ 56 w 289"/>
                <a:gd name="T59" fmla="*/ 105 h 566"/>
                <a:gd name="T60" fmla="*/ 50 w 289"/>
                <a:gd name="T61" fmla="*/ 75 h 566"/>
                <a:gd name="T62" fmla="*/ 56 w 289"/>
                <a:gd name="T63" fmla="*/ 38 h 566"/>
                <a:gd name="T64" fmla="*/ 46 w 289"/>
                <a:gd name="T65" fmla="*/ 24 h 566"/>
                <a:gd name="T66" fmla="*/ 50 w 289"/>
                <a:gd name="T67" fmla="*/ 20 h 566"/>
                <a:gd name="T68" fmla="*/ 63 w 289"/>
                <a:gd name="T69" fmla="*/ 20 h 566"/>
                <a:gd name="T70" fmla="*/ 70 w 289"/>
                <a:gd name="T71" fmla="*/ 5 h 566"/>
                <a:gd name="T72" fmla="*/ 80 w 289"/>
                <a:gd name="T73" fmla="*/ 12 h 566"/>
                <a:gd name="T74" fmla="*/ 90 w 289"/>
                <a:gd name="T75" fmla="*/ 8 h 566"/>
                <a:gd name="T76" fmla="*/ 100 w 289"/>
                <a:gd name="T77" fmla="*/ 0 h 566"/>
                <a:gd name="T78" fmla="*/ 226 w 289"/>
                <a:gd name="T79" fmla="*/ 349 h 566"/>
                <a:gd name="T80" fmla="*/ 229 w 289"/>
                <a:gd name="T81" fmla="*/ 355 h 566"/>
                <a:gd name="T82" fmla="*/ 229 w 289"/>
                <a:gd name="T83" fmla="*/ 370 h 566"/>
                <a:gd name="T84" fmla="*/ 229 w 289"/>
                <a:gd name="T85" fmla="*/ 376 h 566"/>
                <a:gd name="T86" fmla="*/ 263 w 289"/>
                <a:gd name="T87" fmla="*/ 400 h 566"/>
                <a:gd name="T88" fmla="*/ 269 w 289"/>
                <a:gd name="T89" fmla="*/ 400 h 566"/>
                <a:gd name="T90" fmla="*/ 272 w 289"/>
                <a:gd name="T91" fmla="*/ 413 h 566"/>
                <a:gd name="T92" fmla="*/ 272 w 289"/>
                <a:gd name="T93" fmla="*/ 418 h 566"/>
                <a:gd name="T94" fmla="*/ 289 w 289"/>
                <a:gd name="T95" fmla="*/ 448 h 566"/>
                <a:gd name="T96" fmla="*/ 289 w 289"/>
                <a:gd name="T97" fmla="*/ 455 h 566"/>
                <a:gd name="T98" fmla="*/ 285 w 289"/>
                <a:gd name="T99" fmla="*/ 466 h 566"/>
                <a:gd name="T100" fmla="*/ 285 w 289"/>
                <a:gd name="T101" fmla="*/ 482 h 56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89"/>
                <a:gd name="T154" fmla="*/ 0 h 566"/>
                <a:gd name="T155" fmla="*/ 289 w 289"/>
                <a:gd name="T156" fmla="*/ 566 h 56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89" h="566">
                  <a:moveTo>
                    <a:pt x="285" y="482"/>
                  </a:moveTo>
                  <a:lnTo>
                    <a:pt x="276" y="476"/>
                  </a:lnTo>
                  <a:lnTo>
                    <a:pt x="263" y="479"/>
                  </a:lnTo>
                  <a:lnTo>
                    <a:pt x="249" y="499"/>
                  </a:lnTo>
                  <a:lnTo>
                    <a:pt x="232" y="503"/>
                  </a:lnTo>
                  <a:lnTo>
                    <a:pt x="236" y="518"/>
                  </a:lnTo>
                  <a:lnTo>
                    <a:pt x="232" y="521"/>
                  </a:lnTo>
                  <a:lnTo>
                    <a:pt x="229" y="518"/>
                  </a:lnTo>
                  <a:lnTo>
                    <a:pt x="223" y="521"/>
                  </a:lnTo>
                  <a:lnTo>
                    <a:pt x="220" y="527"/>
                  </a:lnTo>
                  <a:lnTo>
                    <a:pt x="27" y="566"/>
                  </a:lnTo>
                  <a:lnTo>
                    <a:pt x="23" y="558"/>
                  </a:lnTo>
                  <a:lnTo>
                    <a:pt x="10" y="545"/>
                  </a:lnTo>
                  <a:lnTo>
                    <a:pt x="10" y="524"/>
                  </a:lnTo>
                  <a:lnTo>
                    <a:pt x="17" y="515"/>
                  </a:lnTo>
                  <a:lnTo>
                    <a:pt x="10" y="497"/>
                  </a:lnTo>
                  <a:lnTo>
                    <a:pt x="0" y="413"/>
                  </a:lnTo>
                  <a:lnTo>
                    <a:pt x="0" y="385"/>
                  </a:lnTo>
                  <a:lnTo>
                    <a:pt x="13" y="340"/>
                  </a:lnTo>
                  <a:lnTo>
                    <a:pt x="20" y="307"/>
                  </a:lnTo>
                  <a:lnTo>
                    <a:pt x="23" y="283"/>
                  </a:lnTo>
                  <a:lnTo>
                    <a:pt x="13" y="265"/>
                  </a:lnTo>
                  <a:lnTo>
                    <a:pt x="13" y="247"/>
                  </a:lnTo>
                  <a:lnTo>
                    <a:pt x="20" y="234"/>
                  </a:lnTo>
                  <a:lnTo>
                    <a:pt x="56" y="207"/>
                  </a:lnTo>
                  <a:lnTo>
                    <a:pt x="73" y="162"/>
                  </a:lnTo>
                  <a:lnTo>
                    <a:pt x="56" y="135"/>
                  </a:lnTo>
                  <a:lnTo>
                    <a:pt x="54" y="123"/>
                  </a:lnTo>
                  <a:lnTo>
                    <a:pt x="60" y="114"/>
                  </a:lnTo>
                  <a:lnTo>
                    <a:pt x="56" y="105"/>
                  </a:lnTo>
                  <a:lnTo>
                    <a:pt x="50" y="75"/>
                  </a:lnTo>
                  <a:lnTo>
                    <a:pt x="56" y="38"/>
                  </a:lnTo>
                  <a:lnTo>
                    <a:pt x="46" y="24"/>
                  </a:lnTo>
                  <a:lnTo>
                    <a:pt x="50" y="20"/>
                  </a:lnTo>
                  <a:lnTo>
                    <a:pt x="63" y="20"/>
                  </a:lnTo>
                  <a:lnTo>
                    <a:pt x="70" y="5"/>
                  </a:lnTo>
                  <a:lnTo>
                    <a:pt x="80" y="12"/>
                  </a:lnTo>
                  <a:lnTo>
                    <a:pt x="90" y="8"/>
                  </a:lnTo>
                  <a:lnTo>
                    <a:pt x="100" y="0"/>
                  </a:lnTo>
                  <a:lnTo>
                    <a:pt x="226" y="349"/>
                  </a:lnTo>
                  <a:lnTo>
                    <a:pt x="229" y="355"/>
                  </a:lnTo>
                  <a:lnTo>
                    <a:pt x="229" y="370"/>
                  </a:lnTo>
                  <a:lnTo>
                    <a:pt x="229" y="376"/>
                  </a:lnTo>
                  <a:lnTo>
                    <a:pt x="263" y="400"/>
                  </a:lnTo>
                  <a:lnTo>
                    <a:pt x="269" y="400"/>
                  </a:lnTo>
                  <a:lnTo>
                    <a:pt x="272" y="413"/>
                  </a:lnTo>
                  <a:lnTo>
                    <a:pt x="272" y="418"/>
                  </a:lnTo>
                  <a:lnTo>
                    <a:pt x="289" y="448"/>
                  </a:lnTo>
                  <a:lnTo>
                    <a:pt x="289" y="455"/>
                  </a:lnTo>
                  <a:lnTo>
                    <a:pt x="285" y="466"/>
                  </a:lnTo>
                  <a:lnTo>
                    <a:pt x="285" y="48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87" name="Freeform 169"/>
            <p:cNvSpPr>
              <a:spLocks noChangeAspect="1"/>
            </p:cNvSpPr>
            <p:nvPr/>
          </p:nvSpPr>
          <p:spPr bwMode="auto">
            <a:xfrm>
              <a:off x="10329" y="2315"/>
              <a:ext cx="664" cy="967"/>
            </a:xfrm>
            <a:custGeom>
              <a:avLst/>
              <a:gdLst>
                <a:gd name="T0" fmla="*/ 127 w 664"/>
                <a:gd name="T1" fmla="*/ 868 h 967"/>
                <a:gd name="T2" fmla="*/ 130 w 664"/>
                <a:gd name="T3" fmla="*/ 889 h 967"/>
                <a:gd name="T4" fmla="*/ 164 w 664"/>
                <a:gd name="T5" fmla="*/ 919 h 967"/>
                <a:gd name="T6" fmla="*/ 173 w 664"/>
                <a:gd name="T7" fmla="*/ 931 h 967"/>
                <a:gd name="T8" fmla="*/ 190 w 664"/>
                <a:gd name="T9" fmla="*/ 967 h 967"/>
                <a:gd name="T10" fmla="*/ 197 w 664"/>
                <a:gd name="T11" fmla="*/ 937 h 967"/>
                <a:gd name="T12" fmla="*/ 217 w 664"/>
                <a:gd name="T13" fmla="*/ 887 h 967"/>
                <a:gd name="T14" fmla="*/ 240 w 664"/>
                <a:gd name="T15" fmla="*/ 831 h 967"/>
                <a:gd name="T16" fmla="*/ 237 w 664"/>
                <a:gd name="T17" fmla="*/ 820 h 967"/>
                <a:gd name="T18" fmla="*/ 271 w 664"/>
                <a:gd name="T19" fmla="*/ 763 h 967"/>
                <a:gd name="T20" fmla="*/ 284 w 664"/>
                <a:gd name="T21" fmla="*/ 784 h 967"/>
                <a:gd name="T22" fmla="*/ 293 w 664"/>
                <a:gd name="T23" fmla="*/ 781 h 967"/>
                <a:gd name="T24" fmla="*/ 297 w 664"/>
                <a:gd name="T25" fmla="*/ 757 h 967"/>
                <a:gd name="T26" fmla="*/ 344 w 664"/>
                <a:gd name="T27" fmla="*/ 739 h 967"/>
                <a:gd name="T28" fmla="*/ 350 w 664"/>
                <a:gd name="T29" fmla="*/ 721 h 967"/>
                <a:gd name="T30" fmla="*/ 380 w 664"/>
                <a:gd name="T31" fmla="*/ 712 h 967"/>
                <a:gd name="T32" fmla="*/ 390 w 664"/>
                <a:gd name="T33" fmla="*/ 681 h 967"/>
                <a:gd name="T34" fmla="*/ 411 w 664"/>
                <a:gd name="T35" fmla="*/ 639 h 967"/>
                <a:gd name="T36" fmla="*/ 417 w 664"/>
                <a:gd name="T37" fmla="*/ 628 h 967"/>
                <a:gd name="T38" fmla="*/ 454 w 664"/>
                <a:gd name="T39" fmla="*/ 628 h 967"/>
                <a:gd name="T40" fmla="*/ 467 w 664"/>
                <a:gd name="T41" fmla="*/ 594 h 967"/>
                <a:gd name="T42" fmla="*/ 494 w 664"/>
                <a:gd name="T43" fmla="*/ 570 h 967"/>
                <a:gd name="T44" fmla="*/ 533 w 664"/>
                <a:gd name="T45" fmla="*/ 588 h 967"/>
                <a:gd name="T46" fmla="*/ 580 w 664"/>
                <a:gd name="T47" fmla="*/ 539 h 967"/>
                <a:gd name="T48" fmla="*/ 624 w 664"/>
                <a:gd name="T49" fmla="*/ 498 h 967"/>
                <a:gd name="T50" fmla="*/ 641 w 664"/>
                <a:gd name="T51" fmla="*/ 494 h 967"/>
                <a:gd name="T52" fmla="*/ 664 w 664"/>
                <a:gd name="T53" fmla="*/ 467 h 967"/>
                <a:gd name="T54" fmla="*/ 647 w 664"/>
                <a:gd name="T55" fmla="*/ 446 h 967"/>
                <a:gd name="T56" fmla="*/ 633 w 664"/>
                <a:gd name="T57" fmla="*/ 446 h 967"/>
                <a:gd name="T58" fmla="*/ 647 w 664"/>
                <a:gd name="T59" fmla="*/ 428 h 967"/>
                <a:gd name="T60" fmla="*/ 630 w 664"/>
                <a:gd name="T61" fmla="*/ 392 h 967"/>
                <a:gd name="T62" fmla="*/ 604 w 664"/>
                <a:gd name="T63" fmla="*/ 386 h 967"/>
                <a:gd name="T64" fmla="*/ 583 w 664"/>
                <a:gd name="T65" fmla="*/ 395 h 967"/>
                <a:gd name="T66" fmla="*/ 550 w 664"/>
                <a:gd name="T67" fmla="*/ 338 h 967"/>
                <a:gd name="T68" fmla="*/ 554 w 664"/>
                <a:gd name="T69" fmla="*/ 320 h 967"/>
                <a:gd name="T70" fmla="*/ 540 w 664"/>
                <a:gd name="T71" fmla="*/ 316 h 967"/>
                <a:gd name="T72" fmla="*/ 510 w 664"/>
                <a:gd name="T73" fmla="*/ 314 h 967"/>
                <a:gd name="T74" fmla="*/ 486 w 664"/>
                <a:gd name="T75" fmla="*/ 308 h 967"/>
                <a:gd name="T76" fmla="*/ 474 w 664"/>
                <a:gd name="T77" fmla="*/ 269 h 967"/>
                <a:gd name="T78" fmla="*/ 326 w 664"/>
                <a:gd name="T79" fmla="*/ 3 h 967"/>
                <a:gd name="T80" fmla="*/ 291 w 664"/>
                <a:gd name="T81" fmla="*/ 3 h 967"/>
                <a:gd name="T82" fmla="*/ 276 w 664"/>
                <a:gd name="T83" fmla="*/ 24 h 967"/>
                <a:gd name="T84" fmla="*/ 247 w 664"/>
                <a:gd name="T85" fmla="*/ 34 h 967"/>
                <a:gd name="T86" fmla="*/ 197 w 664"/>
                <a:gd name="T87" fmla="*/ 64 h 967"/>
                <a:gd name="T88" fmla="*/ 187 w 664"/>
                <a:gd name="T89" fmla="*/ 24 h 967"/>
                <a:gd name="T90" fmla="*/ 170 w 664"/>
                <a:gd name="T91" fmla="*/ 16 h 967"/>
                <a:gd name="T92" fmla="*/ 83 w 664"/>
                <a:gd name="T93" fmla="*/ 203 h 967"/>
                <a:gd name="T94" fmla="*/ 93 w 664"/>
                <a:gd name="T95" fmla="*/ 239 h 967"/>
                <a:gd name="T96" fmla="*/ 86 w 664"/>
                <a:gd name="T97" fmla="*/ 272 h 967"/>
                <a:gd name="T98" fmla="*/ 70 w 664"/>
                <a:gd name="T99" fmla="*/ 296 h 967"/>
                <a:gd name="T100" fmla="*/ 83 w 664"/>
                <a:gd name="T101" fmla="*/ 392 h 967"/>
                <a:gd name="T102" fmla="*/ 53 w 664"/>
                <a:gd name="T103" fmla="*/ 443 h 967"/>
                <a:gd name="T104" fmla="*/ 56 w 664"/>
                <a:gd name="T105" fmla="*/ 480 h 967"/>
                <a:gd name="T106" fmla="*/ 40 w 664"/>
                <a:gd name="T107" fmla="*/ 482 h 967"/>
                <a:gd name="T108" fmla="*/ 36 w 664"/>
                <a:gd name="T109" fmla="*/ 513 h 967"/>
                <a:gd name="T110" fmla="*/ 16 w 664"/>
                <a:gd name="T111" fmla="*/ 507 h 96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64"/>
                <a:gd name="T169" fmla="*/ 0 h 967"/>
                <a:gd name="T170" fmla="*/ 664 w 664"/>
                <a:gd name="T171" fmla="*/ 967 h 96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64" h="967">
                  <a:moveTo>
                    <a:pt x="0" y="519"/>
                  </a:moveTo>
                  <a:lnTo>
                    <a:pt x="127" y="868"/>
                  </a:lnTo>
                  <a:lnTo>
                    <a:pt x="130" y="874"/>
                  </a:lnTo>
                  <a:lnTo>
                    <a:pt x="130" y="889"/>
                  </a:lnTo>
                  <a:lnTo>
                    <a:pt x="130" y="895"/>
                  </a:lnTo>
                  <a:lnTo>
                    <a:pt x="164" y="919"/>
                  </a:lnTo>
                  <a:lnTo>
                    <a:pt x="170" y="919"/>
                  </a:lnTo>
                  <a:lnTo>
                    <a:pt x="173" y="931"/>
                  </a:lnTo>
                  <a:lnTo>
                    <a:pt x="173" y="937"/>
                  </a:lnTo>
                  <a:lnTo>
                    <a:pt x="190" y="967"/>
                  </a:lnTo>
                  <a:lnTo>
                    <a:pt x="197" y="958"/>
                  </a:lnTo>
                  <a:lnTo>
                    <a:pt x="197" y="937"/>
                  </a:lnTo>
                  <a:lnTo>
                    <a:pt x="203" y="913"/>
                  </a:lnTo>
                  <a:lnTo>
                    <a:pt x="217" y="887"/>
                  </a:lnTo>
                  <a:lnTo>
                    <a:pt x="227" y="847"/>
                  </a:lnTo>
                  <a:lnTo>
                    <a:pt x="240" y="831"/>
                  </a:lnTo>
                  <a:lnTo>
                    <a:pt x="243" y="826"/>
                  </a:lnTo>
                  <a:lnTo>
                    <a:pt x="237" y="820"/>
                  </a:lnTo>
                  <a:lnTo>
                    <a:pt x="227" y="799"/>
                  </a:lnTo>
                  <a:lnTo>
                    <a:pt x="271" y="763"/>
                  </a:lnTo>
                  <a:lnTo>
                    <a:pt x="276" y="765"/>
                  </a:lnTo>
                  <a:lnTo>
                    <a:pt x="284" y="784"/>
                  </a:lnTo>
                  <a:lnTo>
                    <a:pt x="291" y="787"/>
                  </a:lnTo>
                  <a:lnTo>
                    <a:pt x="293" y="781"/>
                  </a:lnTo>
                  <a:lnTo>
                    <a:pt x="293" y="765"/>
                  </a:lnTo>
                  <a:lnTo>
                    <a:pt x="297" y="757"/>
                  </a:lnTo>
                  <a:lnTo>
                    <a:pt x="330" y="750"/>
                  </a:lnTo>
                  <a:lnTo>
                    <a:pt x="344" y="739"/>
                  </a:lnTo>
                  <a:lnTo>
                    <a:pt x="344" y="726"/>
                  </a:lnTo>
                  <a:lnTo>
                    <a:pt x="350" y="721"/>
                  </a:lnTo>
                  <a:lnTo>
                    <a:pt x="367" y="721"/>
                  </a:lnTo>
                  <a:lnTo>
                    <a:pt x="380" y="712"/>
                  </a:lnTo>
                  <a:lnTo>
                    <a:pt x="384" y="705"/>
                  </a:lnTo>
                  <a:lnTo>
                    <a:pt x="390" y="681"/>
                  </a:lnTo>
                  <a:lnTo>
                    <a:pt x="390" y="664"/>
                  </a:lnTo>
                  <a:lnTo>
                    <a:pt x="411" y="639"/>
                  </a:lnTo>
                  <a:lnTo>
                    <a:pt x="411" y="628"/>
                  </a:lnTo>
                  <a:lnTo>
                    <a:pt x="417" y="628"/>
                  </a:lnTo>
                  <a:lnTo>
                    <a:pt x="440" y="631"/>
                  </a:lnTo>
                  <a:lnTo>
                    <a:pt x="454" y="628"/>
                  </a:lnTo>
                  <a:lnTo>
                    <a:pt x="460" y="615"/>
                  </a:lnTo>
                  <a:lnTo>
                    <a:pt x="467" y="594"/>
                  </a:lnTo>
                  <a:lnTo>
                    <a:pt x="477" y="594"/>
                  </a:lnTo>
                  <a:lnTo>
                    <a:pt x="494" y="570"/>
                  </a:lnTo>
                  <a:lnTo>
                    <a:pt x="517" y="573"/>
                  </a:lnTo>
                  <a:lnTo>
                    <a:pt x="533" y="588"/>
                  </a:lnTo>
                  <a:lnTo>
                    <a:pt x="560" y="549"/>
                  </a:lnTo>
                  <a:lnTo>
                    <a:pt x="580" y="539"/>
                  </a:lnTo>
                  <a:lnTo>
                    <a:pt x="617" y="509"/>
                  </a:lnTo>
                  <a:lnTo>
                    <a:pt x="624" y="498"/>
                  </a:lnTo>
                  <a:lnTo>
                    <a:pt x="627" y="491"/>
                  </a:lnTo>
                  <a:lnTo>
                    <a:pt x="641" y="494"/>
                  </a:lnTo>
                  <a:lnTo>
                    <a:pt x="657" y="486"/>
                  </a:lnTo>
                  <a:lnTo>
                    <a:pt x="664" y="467"/>
                  </a:lnTo>
                  <a:lnTo>
                    <a:pt x="661" y="452"/>
                  </a:lnTo>
                  <a:lnTo>
                    <a:pt x="647" y="446"/>
                  </a:lnTo>
                  <a:lnTo>
                    <a:pt x="643" y="449"/>
                  </a:lnTo>
                  <a:lnTo>
                    <a:pt x="633" y="446"/>
                  </a:lnTo>
                  <a:lnTo>
                    <a:pt x="641" y="431"/>
                  </a:lnTo>
                  <a:lnTo>
                    <a:pt x="647" y="428"/>
                  </a:lnTo>
                  <a:lnTo>
                    <a:pt x="643" y="416"/>
                  </a:lnTo>
                  <a:lnTo>
                    <a:pt x="630" y="392"/>
                  </a:lnTo>
                  <a:lnTo>
                    <a:pt x="614" y="386"/>
                  </a:lnTo>
                  <a:lnTo>
                    <a:pt x="604" y="386"/>
                  </a:lnTo>
                  <a:lnTo>
                    <a:pt x="597" y="392"/>
                  </a:lnTo>
                  <a:lnTo>
                    <a:pt x="583" y="395"/>
                  </a:lnTo>
                  <a:lnTo>
                    <a:pt x="568" y="389"/>
                  </a:lnTo>
                  <a:lnTo>
                    <a:pt x="550" y="338"/>
                  </a:lnTo>
                  <a:lnTo>
                    <a:pt x="557" y="329"/>
                  </a:lnTo>
                  <a:lnTo>
                    <a:pt x="554" y="320"/>
                  </a:lnTo>
                  <a:lnTo>
                    <a:pt x="550" y="316"/>
                  </a:lnTo>
                  <a:lnTo>
                    <a:pt x="540" y="316"/>
                  </a:lnTo>
                  <a:lnTo>
                    <a:pt x="533" y="320"/>
                  </a:lnTo>
                  <a:lnTo>
                    <a:pt x="510" y="314"/>
                  </a:lnTo>
                  <a:lnTo>
                    <a:pt x="494" y="314"/>
                  </a:lnTo>
                  <a:lnTo>
                    <a:pt x="486" y="308"/>
                  </a:lnTo>
                  <a:lnTo>
                    <a:pt x="477" y="278"/>
                  </a:lnTo>
                  <a:lnTo>
                    <a:pt x="474" y="269"/>
                  </a:lnTo>
                  <a:lnTo>
                    <a:pt x="393" y="43"/>
                  </a:lnTo>
                  <a:lnTo>
                    <a:pt x="326" y="3"/>
                  </a:lnTo>
                  <a:lnTo>
                    <a:pt x="308" y="0"/>
                  </a:lnTo>
                  <a:lnTo>
                    <a:pt x="291" y="3"/>
                  </a:lnTo>
                  <a:lnTo>
                    <a:pt x="284" y="13"/>
                  </a:lnTo>
                  <a:lnTo>
                    <a:pt x="276" y="24"/>
                  </a:lnTo>
                  <a:lnTo>
                    <a:pt x="271" y="24"/>
                  </a:lnTo>
                  <a:lnTo>
                    <a:pt x="247" y="34"/>
                  </a:lnTo>
                  <a:lnTo>
                    <a:pt x="210" y="60"/>
                  </a:lnTo>
                  <a:lnTo>
                    <a:pt x="197" y="64"/>
                  </a:lnTo>
                  <a:lnTo>
                    <a:pt x="183" y="45"/>
                  </a:lnTo>
                  <a:lnTo>
                    <a:pt x="187" y="24"/>
                  </a:lnTo>
                  <a:lnTo>
                    <a:pt x="180" y="16"/>
                  </a:lnTo>
                  <a:lnTo>
                    <a:pt x="170" y="16"/>
                  </a:lnTo>
                  <a:lnTo>
                    <a:pt x="144" y="24"/>
                  </a:lnTo>
                  <a:lnTo>
                    <a:pt x="83" y="203"/>
                  </a:lnTo>
                  <a:lnTo>
                    <a:pt x="83" y="226"/>
                  </a:lnTo>
                  <a:lnTo>
                    <a:pt x="93" y="239"/>
                  </a:lnTo>
                  <a:lnTo>
                    <a:pt x="93" y="259"/>
                  </a:lnTo>
                  <a:lnTo>
                    <a:pt x="86" y="272"/>
                  </a:lnTo>
                  <a:lnTo>
                    <a:pt x="77" y="281"/>
                  </a:lnTo>
                  <a:lnTo>
                    <a:pt x="70" y="296"/>
                  </a:lnTo>
                  <a:lnTo>
                    <a:pt x="90" y="368"/>
                  </a:lnTo>
                  <a:lnTo>
                    <a:pt x="83" y="392"/>
                  </a:lnTo>
                  <a:lnTo>
                    <a:pt x="83" y="407"/>
                  </a:lnTo>
                  <a:lnTo>
                    <a:pt x="53" y="443"/>
                  </a:lnTo>
                  <a:lnTo>
                    <a:pt x="47" y="458"/>
                  </a:lnTo>
                  <a:lnTo>
                    <a:pt x="56" y="480"/>
                  </a:lnTo>
                  <a:lnTo>
                    <a:pt x="56" y="482"/>
                  </a:lnTo>
                  <a:lnTo>
                    <a:pt x="40" y="482"/>
                  </a:lnTo>
                  <a:lnTo>
                    <a:pt x="43" y="501"/>
                  </a:lnTo>
                  <a:lnTo>
                    <a:pt x="36" y="513"/>
                  </a:lnTo>
                  <a:lnTo>
                    <a:pt x="27" y="509"/>
                  </a:lnTo>
                  <a:lnTo>
                    <a:pt x="16" y="507"/>
                  </a:lnTo>
                  <a:lnTo>
                    <a:pt x="0" y="51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88" name="Freeform 170"/>
            <p:cNvSpPr>
              <a:spLocks noChangeAspect="1"/>
            </p:cNvSpPr>
            <p:nvPr/>
          </p:nvSpPr>
          <p:spPr bwMode="auto">
            <a:xfrm>
              <a:off x="10331" y="2315"/>
              <a:ext cx="663" cy="969"/>
            </a:xfrm>
            <a:custGeom>
              <a:avLst/>
              <a:gdLst>
                <a:gd name="T0" fmla="*/ 127 w 663"/>
                <a:gd name="T1" fmla="*/ 869 h 969"/>
                <a:gd name="T2" fmla="*/ 129 w 663"/>
                <a:gd name="T3" fmla="*/ 890 h 969"/>
                <a:gd name="T4" fmla="*/ 164 w 663"/>
                <a:gd name="T5" fmla="*/ 920 h 969"/>
                <a:gd name="T6" fmla="*/ 173 w 663"/>
                <a:gd name="T7" fmla="*/ 933 h 969"/>
                <a:gd name="T8" fmla="*/ 190 w 663"/>
                <a:gd name="T9" fmla="*/ 969 h 969"/>
                <a:gd name="T10" fmla="*/ 196 w 663"/>
                <a:gd name="T11" fmla="*/ 939 h 969"/>
                <a:gd name="T12" fmla="*/ 217 w 663"/>
                <a:gd name="T13" fmla="*/ 888 h 969"/>
                <a:gd name="T14" fmla="*/ 240 w 663"/>
                <a:gd name="T15" fmla="*/ 833 h 969"/>
                <a:gd name="T16" fmla="*/ 237 w 663"/>
                <a:gd name="T17" fmla="*/ 822 h 969"/>
                <a:gd name="T18" fmla="*/ 269 w 663"/>
                <a:gd name="T19" fmla="*/ 763 h 969"/>
                <a:gd name="T20" fmla="*/ 284 w 663"/>
                <a:gd name="T21" fmla="*/ 785 h 969"/>
                <a:gd name="T22" fmla="*/ 293 w 663"/>
                <a:gd name="T23" fmla="*/ 782 h 969"/>
                <a:gd name="T24" fmla="*/ 296 w 663"/>
                <a:gd name="T25" fmla="*/ 758 h 969"/>
                <a:gd name="T26" fmla="*/ 343 w 663"/>
                <a:gd name="T27" fmla="*/ 740 h 969"/>
                <a:gd name="T28" fmla="*/ 350 w 663"/>
                <a:gd name="T29" fmla="*/ 722 h 969"/>
                <a:gd name="T30" fmla="*/ 380 w 663"/>
                <a:gd name="T31" fmla="*/ 713 h 969"/>
                <a:gd name="T32" fmla="*/ 390 w 663"/>
                <a:gd name="T33" fmla="*/ 682 h 969"/>
                <a:gd name="T34" fmla="*/ 410 w 663"/>
                <a:gd name="T35" fmla="*/ 640 h 969"/>
                <a:gd name="T36" fmla="*/ 416 w 663"/>
                <a:gd name="T37" fmla="*/ 628 h 969"/>
                <a:gd name="T38" fmla="*/ 453 w 663"/>
                <a:gd name="T39" fmla="*/ 628 h 969"/>
                <a:gd name="T40" fmla="*/ 467 w 663"/>
                <a:gd name="T41" fmla="*/ 595 h 969"/>
                <a:gd name="T42" fmla="*/ 493 w 663"/>
                <a:gd name="T43" fmla="*/ 570 h 969"/>
                <a:gd name="T44" fmla="*/ 534 w 663"/>
                <a:gd name="T45" fmla="*/ 589 h 969"/>
                <a:gd name="T46" fmla="*/ 580 w 663"/>
                <a:gd name="T47" fmla="*/ 540 h 969"/>
                <a:gd name="T48" fmla="*/ 624 w 663"/>
                <a:gd name="T49" fmla="*/ 499 h 969"/>
                <a:gd name="T50" fmla="*/ 641 w 663"/>
                <a:gd name="T51" fmla="*/ 495 h 969"/>
                <a:gd name="T52" fmla="*/ 663 w 663"/>
                <a:gd name="T53" fmla="*/ 468 h 969"/>
                <a:gd name="T54" fmla="*/ 646 w 663"/>
                <a:gd name="T55" fmla="*/ 447 h 969"/>
                <a:gd name="T56" fmla="*/ 633 w 663"/>
                <a:gd name="T57" fmla="*/ 447 h 969"/>
                <a:gd name="T58" fmla="*/ 646 w 663"/>
                <a:gd name="T59" fmla="*/ 428 h 969"/>
                <a:gd name="T60" fmla="*/ 630 w 663"/>
                <a:gd name="T61" fmla="*/ 393 h 969"/>
                <a:gd name="T62" fmla="*/ 603 w 663"/>
                <a:gd name="T63" fmla="*/ 386 h 969"/>
                <a:gd name="T64" fmla="*/ 583 w 663"/>
                <a:gd name="T65" fmla="*/ 396 h 969"/>
                <a:gd name="T66" fmla="*/ 550 w 663"/>
                <a:gd name="T67" fmla="*/ 338 h 969"/>
                <a:gd name="T68" fmla="*/ 553 w 663"/>
                <a:gd name="T69" fmla="*/ 320 h 969"/>
                <a:gd name="T70" fmla="*/ 539 w 663"/>
                <a:gd name="T71" fmla="*/ 317 h 969"/>
                <a:gd name="T72" fmla="*/ 510 w 663"/>
                <a:gd name="T73" fmla="*/ 314 h 969"/>
                <a:gd name="T74" fmla="*/ 486 w 663"/>
                <a:gd name="T75" fmla="*/ 308 h 969"/>
                <a:gd name="T76" fmla="*/ 473 w 663"/>
                <a:gd name="T77" fmla="*/ 269 h 969"/>
                <a:gd name="T78" fmla="*/ 326 w 663"/>
                <a:gd name="T79" fmla="*/ 3 h 969"/>
                <a:gd name="T80" fmla="*/ 290 w 663"/>
                <a:gd name="T81" fmla="*/ 3 h 969"/>
                <a:gd name="T82" fmla="*/ 276 w 663"/>
                <a:gd name="T83" fmla="*/ 24 h 969"/>
                <a:gd name="T84" fmla="*/ 246 w 663"/>
                <a:gd name="T85" fmla="*/ 34 h 969"/>
                <a:gd name="T86" fmla="*/ 196 w 663"/>
                <a:gd name="T87" fmla="*/ 63 h 969"/>
                <a:gd name="T88" fmla="*/ 186 w 663"/>
                <a:gd name="T89" fmla="*/ 24 h 969"/>
                <a:gd name="T90" fmla="*/ 169 w 663"/>
                <a:gd name="T91" fmla="*/ 15 h 969"/>
                <a:gd name="T92" fmla="*/ 83 w 663"/>
                <a:gd name="T93" fmla="*/ 202 h 969"/>
                <a:gd name="T94" fmla="*/ 93 w 663"/>
                <a:gd name="T95" fmla="*/ 238 h 969"/>
                <a:gd name="T96" fmla="*/ 86 w 663"/>
                <a:gd name="T97" fmla="*/ 272 h 969"/>
                <a:gd name="T98" fmla="*/ 70 w 663"/>
                <a:gd name="T99" fmla="*/ 296 h 969"/>
                <a:gd name="T100" fmla="*/ 83 w 663"/>
                <a:gd name="T101" fmla="*/ 393 h 969"/>
                <a:gd name="T102" fmla="*/ 53 w 663"/>
                <a:gd name="T103" fmla="*/ 444 h 969"/>
                <a:gd name="T104" fmla="*/ 56 w 663"/>
                <a:gd name="T105" fmla="*/ 480 h 969"/>
                <a:gd name="T106" fmla="*/ 39 w 663"/>
                <a:gd name="T107" fmla="*/ 483 h 969"/>
                <a:gd name="T108" fmla="*/ 36 w 663"/>
                <a:gd name="T109" fmla="*/ 513 h 969"/>
                <a:gd name="T110" fmla="*/ 16 w 663"/>
                <a:gd name="T111" fmla="*/ 507 h 96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63"/>
                <a:gd name="T169" fmla="*/ 0 h 969"/>
                <a:gd name="T170" fmla="*/ 663 w 663"/>
                <a:gd name="T171" fmla="*/ 969 h 96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63" h="969">
                  <a:moveTo>
                    <a:pt x="0" y="520"/>
                  </a:moveTo>
                  <a:lnTo>
                    <a:pt x="127" y="869"/>
                  </a:lnTo>
                  <a:lnTo>
                    <a:pt x="129" y="875"/>
                  </a:lnTo>
                  <a:lnTo>
                    <a:pt x="129" y="890"/>
                  </a:lnTo>
                  <a:lnTo>
                    <a:pt x="129" y="897"/>
                  </a:lnTo>
                  <a:lnTo>
                    <a:pt x="164" y="920"/>
                  </a:lnTo>
                  <a:lnTo>
                    <a:pt x="169" y="920"/>
                  </a:lnTo>
                  <a:lnTo>
                    <a:pt x="173" y="933"/>
                  </a:lnTo>
                  <a:lnTo>
                    <a:pt x="173" y="939"/>
                  </a:lnTo>
                  <a:lnTo>
                    <a:pt x="190" y="969"/>
                  </a:lnTo>
                  <a:lnTo>
                    <a:pt x="196" y="960"/>
                  </a:lnTo>
                  <a:lnTo>
                    <a:pt x="196" y="939"/>
                  </a:lnTo>
                  <a:lnTo>
                    <a:pt x="203" y="915"/>
                  </a:lnTo>
                  <a:lnTo>
                    <a:pt x="217" y="888"/>
                  </a:lnTo>
                  <a:lnTo>
                    <a:pt x="226" y="848"/>
                  </a:lnTo>
                  <a:lnTo>
                    <a:pt x="240" y="833"/>
                  </a:lnTo>
                  <a:lnTo>
                    <a:pt x="243" y="827"/>
                  </a:lnTo>
                  <a:lnTo>
                    <a:pt x="237" y="822"/>
                  </a:lnTo>
                  <a:lnTo>
                    <a:pt x="226" y="800"/>
                  </a:lnTo>
                  <a:lnTo>
                    <a:pt x="269" y="763"/>
                  </a:lnTo>
                  <a:lnTo>
                    <a:pt x="276" y="767"/>
                  </a:lnTo>
                  <a:lnTo>
                    <a:pt x="284" y="785"/>
                  </a:lnTo>
                  <a:lnTo>
                    <a:pt x="290" y="788"/>
                  </a:lnTo>
                  <a:lnTo>
                    <a:pt x="293" y="782"/>
                  </a:lnTo>
                  <a:lnTo>
                    <a:pt x="293" y="767"/>
                  </a:lnTo>
                  <a:lnTo>
                    <a:pt x="296" y="758"/>
                  </a:lnTo>
                  <a:lnTo>
                    <a:pt x="330" y="752"/>
                  </a:lnTo>
                  <a:lnTo>
                    <a:pt x="343" y="740"/>
                  </a:lnTo>
                  <a:lnTo>
                    <a:pt x="343" y="727"/>
                  </a:lnTo>
                  <a:lnTo>
                    <a:pt x="350" y="722"/>
                  </a:lnTo>
                  <a:lnTo>
                    <a:pt x="366" y="722"/>
                  </a:lnTo>
                  <a:lnTo>
                    <a:pt x="380" y="713"/>
                  </a:lnTo>
                  <a:lnTo>
                    <a:pt x="383" y="706"/>
                  </a:lnTo>
                  <a:lnTo>
                    <a:pt x="390" y="682"/>
                  </a:lnTo>
                  <a:lnTo>
                    <a:pt x="390" y="664"/>
                  </a:lnTo>
                  <a:lnTo>
                    <a:pt x="410" y="640"/>
                  </a:lnTo>
                  <a:lnTo>
                    <a:pt x="410" y="628"/>
                  </a:lnTo>
                  <a:lnTo>
                    <a:pt x="416" y="628"/>
                  </a:lnTo>
                  <a:lnTo>
                    <a:pt x="440" y="631"/>
                  </a:lnTo>
                  <a:lnTo>
                    <a:pt x="453" y="628"/>
                  </a:lnTo>
                  <a:lnTo>
                    <a:pt x="460" y="616"/>
                  </a:lnTo>
                  <a:lnTo>
                    <a:pt x="467" y="595"/>
                  </a:lnTo>
                  <a:lnTo>
                    <a:pt x="477" y="595"/>
                  </a:lnTo>
                  <a:lnTo>
                    <a:pt x="493" y="570"/>
                  </a:lnTo>
                  <a:lnTo>
                    <a:pt x="516" y="574"/>
                  </a:lnTo>
                  <a:lnTo>
                    <a:pt x="534" y="589"/>
                  </a:lnTo>
                  <a:lnTo>
                    <a:pt x="560" y="550"/>
                  </a:lnTo>
                  <a:lnTo>
                    <a:pt x="580" y="540"/>
                  </a:lnTo>
                  <a:lnTo>
                    <a:pt x="617" y="510"/>
                  </a:lnTo>
                  <a:lnTo>
                    <a:pt x="624" y="499"/>
                  </a:lnTo>
                  <a:lnTo>
                    <a:pt x="626" y="492"/>
                  </a:lnTo>
                  <a:lnTo>
                    <a:pt x="641" y="495"/>
                  </a:lnTo>
                  <a:lnTo>
                    <a:pt x="656" y="486"/>
                  </a:lnTo>
                  <a:lnTo>
                    <a:pt x="663" y="468"/>
                  </a:lnTo>
                  <a:lnTo>
                    <a:pt x="661" y="453"/>
                  </a:lnTo>
                  <a:lnTo>
                    <a:pt x="646" y="447"/>
                  </a:lnTo>
                  <a:lnTo>
                    <a:pt x="643" y="450"/>
                  </a:lnTo>
                  <a:lnTo>
                    <a:pt x="633" y="447"/>
                  </a:lnTo>
                  <a:lnTo>
                    <a:pt x="641" y="432"/>
                  </a:lnTo>
                  <a:lnTo>
                    <a:pt x="646" y="428"/>
                  </a:lnTo>
                  <a:lnTo>
                    <a:pt x="643" y="417"/>
                  </a:lnTo>
                  <a:lnTo>
                    <a:pt x="630" y="393"/>
                  </a:lnTo>
                  <a:lnTo>
                    <a:pt x="613" y="386"/>
                  </a:lnTo>
                  <a:lnTo>
                    <a:pt x="603" y="386"/>
                  </a:lnTo>
                  <a:lnTo>
                    <a:pt x="597" y="393"/>
                  </a:lnTo>
                  <a:lnTo>
                    <a:pt x="583" y="396"/>
                  </a:lnTo>
                  <a:lnTo>
                    <a:pt x="567" y="389"/>
                  </a:lnTo>
                  <a:lnTo>
                    <a:pt x="550" y="338"/>
                  </a:lnTo>
                  <a:lnTo>
                    <a:pt x="556" y="329"/>
                  </a:lnTo>
                  <a:lnTo>
                    <a:pt x="553" y="320"/>
                  </a:lnTo>
                  <a:lnTo>
                    <a:pt x="550" y="317"/>
                  </a:lnTo>
                  <a:lnTo>
                    <a:pt x="539" y="317"/>
                  </a:lnTo>
                  <a:lnTo>
                    <a:pt x="534" y="320"/>
                  </a:lnTo>
                  <a:lnTo>
                    <a:pt x="510" y="314"/>
                  </a:lnTo>
                  <a:lnTo>
                    <a:pt x="493" y="314"/>
                  </a:lnTo>
                  <a:lnTo>
                    <a:pt x="486" y="308"/>
                  </a:lnTo>
                  <a:lnTo>
                    <a:pt x="477" y="278"/>
                  </a:lnTo>
                  <a:lnTo>
                    <a:pt x="473" y="269"/>
                  </a:lnTo>
                  <a:lnTo>
                    <a:pt x="393" y="43"/>
                  </a:lnTo>
                  <a:lnTo>
                    <a:pt x="326" y="3"/>
                  </a:lnTo>
                  <a:lnTo>
                    <a:pt x="306" y="0"/>
                  </a:lnTo>
                  <a:lnTo>
                    <a:pt x="290" y="3"/>
                  </a:lnTo>
                  <a:lnTo>
                    <a:pt x="284" y="13"/>
                  </a:lnTo>
                  <a:lnTo>
                    <a:pt x="276" y="24"/>
                  </a:lnTo>
                  <a:lnTo>
                    <a:pt x="269" y="24"/>
                  </a:lnTo>
                  <a:lnTo>
                    <a:pt x="246" y="34"/>
                  </a:lnTo>
                  <a:lnTo>
                    <a:pt x="210" y="60"/>
                  </a:lnTo>
                  <a:lnTo>
                    <a:pt x="196" y="63"/>
                  </a:lnTo>
                  <a:lnTo>
                    <a:pt x="183" y="45"/>
                  </a:lnTo>
                  <a:lnTo>
                    <a:pt x="186" y="24"/>
                  </a:lnTo>
                  <a:lnTo>
                    <a:pt x="180" y="15"/>
                  </a:lnTo>
                  <a:lnTo>
                    <a:pt x="169" y="15"/>
                  </a:lnTo>
                  <a:lnTo>
                    <a:pt x="143" y="24"/>
                  </a:lnTo>
                  <a:lnTo>
                    <a:pt x="83" y="202"/>
                  </a:lnTo>
                  <a:lnTo>
                    <a:pt x="83" y="227"/>
                  </a:lnTo>
                  <a:lnTo>
                    <a:pt x="93" y="238"/>
                  </a:lnTo>
                  <a:lnTo>
                    <a:pt x="93" y="260"/>
                  </a:lnTo>
                  <a:lnTo>
                    <a:pt x="86" y="272"/>
                  </a:lnTo>
                  <a:lnTo>
                    <a:pt x="76" y="281"/>
                  </a:lnTo>
                  <a:lnTo>
                    <a:pt x="70" y="296"/>
                  </a:lnTo>
                  <a:lnTo>
                    <a:pt x="90" y="368"/>
                  </a:lnTo>
                  <a:lnTo>
                    <a:pt x="83" y="393"/>
                  </a:lnTo>
                  <a:lnTo>
                    <a:pt x="83" y="408"/>
                  </a:lnTo>
                  <a:lnTo>
                    <a:pt x="53" y="444"/>
                  </a:lnTo>
                  <a:lnTo>
                    <a:pt x="46" y="459"/>
                  </a:lnTo>
                  <a:lnTo>
                    <a:pt x="56" y="480"/>
                  </a:lnTo>
                  <a:lnTo>
                    <a:pt x="56" y="483"/>
                  </a:lnTo>
                  <a:lnTo>
                    <a:pt x="39" y="483"/>
                  </a:lnTo>
                  <a:lnTo>
                    <a:pt x="44" y="502"/>
                  </a:lnTo>
                  <a:lnTo>
                    <a:pt x="36" y="513"/>
                  </a:lnTo>
                  <a:lnTo>
                    <a:pt x="27" y="510"/>
                  </a:lnTo>
                  <a:lnTo>
                    <a:pt x="16" y="507"/>
                  </a:lnTo>
                  <a:lnTo>
                    <a:pt x="0" y="52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89" name="Freeform 171"/>
            <p:cNvSpPr>
              <a:spLocks noChangeAspect="1"/>
            </p:cNvSpPr>
            <p:nvPr/>
          </p:nvSpPr>
          <p:spPr bwMode="auto">
            <a:xfrm>
              <a:off x="10331" y="2315"/>
              <a:ext cx="663" cy="969"/>
            </a:xfrm>
            <a:custGeom>
              <a:avLst/>
              <a:gdLst>
                <a:gd name="T0" fmla="*/ 127 w 663"/>
                <a:gd name="T1" fmla="*/ 869 h 969"/>
                <a:gd name="T2" fmla="*/ 129 w 663"/>
                <a:gd name="T3" fmla="*/ 890 h 969"/>
                <a:gd name="T4" fmla="*/ 164 w 663"/>
                <a:gd name="T5" fmla="*/ 920 h 969"/>
                <a:gd name="T6" fmla="*/ 173 w 663"/>
                <a:gd name="T7" fmla="*/ 933 h 969"/>
                <a:gd name="T8" fmla="*/ 190 w 663"/>
                <a:gd name="T9" fmla="*/ 969 h 969"/>
                <a:gd name="T10" fmla="*/ 196 w 663"/>
                <a:gd name="T11" fmla="*/ 939 h 969"/>
                <a:gd name="T12" fmla="*/ 217 w 663"/>
                <a:gd name="T13" fmla="*/ 888 h 969"/>
                <a:gd name="T14" fmla="*/ 240 w 663"/>
                <a:gd name="T15" fmla="*/ 833 h 969"/>
                <a:gd name="T16" fmla="*/ 237 w 663"/>
                <a:gd name="T17" fmla="*/ 822 h 969"/>
                <a:gd name="T18" fmla="*/ 269 w 663"/>
                <a:gd name="T19" fmla="*/ 763 h 969"/>
                <a:gd name="T20" fmla="*/ 284 w 663"/>
                <a:gd name="T21" fmla="*/ 785 h 969"/>
                <a:gd name="T22" fmla="*/ 293 w 663"/>
                <a:gd name="T23" fmla="*/ 782 h 969"/>
                <a:gd name="T24" fmla="*/ 296 w 663"/>
                <a:gd name="T25" fmla="*/ 758 h 969"/>
                <a:gd name="T26" fmla="*/ 343 w 663"/>
                <a:gd name="T27" fmla="*/ 740 h 969"/>
                <a:gd name="T28" fmla="*/ 350 w 663"/>
                <a:gd name="T29" fmla="*/ 722 h 969"/>
                <a:gd name="T30" fmla="*/ 380 w 663"/>
                <a:gd name="T31" fmla="*/ 713 h 969"/>
                <a:gd name="T32" fmla="*/ 390 w 663"/>
                <a:gd name="T33" fmla="*/ 682 h 969"/>
                <a:gd name="T34" fmla="*/ 410 w 663"/>
                <a:gd name="T35" fmla="*/ 640 h 969"/>
                <a:gd name="T36" fmla="*/ 416 w 663"/>
                <a:gd name="T37" fmla="*/ 628 h 969"/>
                <a:gd name="T38" fmla="*/ 453 w 663"/>
                <a:gd name="T39" fmla="*/ 628 h 969"/>
                <a:gd name="T40" fmla="*/ 467 w 663"/>
                <a:gd name="T41" fmla="*/ 595 h 969"/>
                <a:gd name="T42" fmla="*/ 493 w 663"/>
                <a:gd name="T43" fmla="*/ 570 h 969"/>
                <a:gd name="T44" fmla="*/ 534 w 663"/>
                <a:gd name="T45" fmla="*/ 589 h 969"/>
                <a:gd name="T46" fmla="*/ 580 w 663"/>
                <a:gd name="T47" fmla="*/ 540 h 969"/>
                <a:gd name="T48" fmla="*/ 624 w 663"/>
                <a:gd name="T49" fmla="*/ 499 h 969"/>
                <a:gd name="T50" fmla="*/ 641 w 663"/>
                <a:gd name="T51" fmla="*/ 495 h 969"/>
                <a:gd name="T52" fmla="*/ 663 w 663"/>
                <a:gd name="T53" fmla="*/ 468 h 969"/>
                <a:gd name="T54" fmla="*/ 646 w 663"/>
                <a:gd name="T55" fmla="*/ 447 h 969"/>
                <a:gd name="T56" fmla="*/ 633 w 663"/>
                <a:gd name="T57" fmla="*/ 447 h 969"/>
                <a:gd name="T58" fmla="*/ 646 w 663"/>
                <a:gd name="T59" fmla="*/ 428 h 969"/>
                <a:gd name="T60" fmla="*/ 630 w 663"/>
                <a:gd name="T61" fmla="*/ 393 h 969"/>
                <a:gd name="T62" fmla="*/ 603 w 663"/>
                <a:gd name="T63" fmla="*/ 386 h 969"/>
                <a:gd name="T64" fmla="*/ 583 w 663"/>
                <a:gd name="T65" fmla="*/ 396 h 969"/>
                <a:gd name="T66" fmla="*/ 550 w 663"/>
                <a:gd name="T67" fmla="*/ 338 h 969"/>
                <a:gd name="T68" fmla="*/ 553 w 663"/>
                <a:gd name="T69" fmla="*/ 320 h 969"/>
                <a:gd name="T70" fmla="*/ 539 w 663"/>
                <a:gd name="T71" fmla="*/ 317 h 969"/>
                <a:gd name="T72" fmla="*/ 510 w 663"/>
                <a:gd name="T73" fmla="*/ 314 h 969"/>
                <a:gd name="T74" fmla="*/ 486 w 663"/>
                <a:gd name="T75" fmla="*/ 308 h 969"/>
                <a:gd name="T76" fmla="*/ 473 w 663"/>
                <a:gd name="T77" fmla="*/ 269 h 969"/>
                <a:gd name="T78" fmla="*/ 326 w 663"/>
                <a:gd name="T79" fmla="*/ 3 h 969"/>
                <a:gd name="T80" fmla="*/ 290 w 663"/>
                <a:gd name="T81" fmla="*/ 3 h 969"/>
                <a:gd name="T82" fmla="*/ 276 w 663"/>
                <a:gd name="T83" fmla="*/ 24 h 969"/>
                <a:gd name="T84" fmla="*/ 246 w 663"/>
                <a:gd name="T85" fmla="*/ 34 h 969"/>
                <a:gd name="T86" fmla="*/ 196 w 663"/>
                <a:gd name="T87" fmla="*/ 63 h 969"/>
                <a:gd name="T88" fmla="*/ 186 w 663"/>
                <a:gd name="T89" fmla="*/ 24 h 969"/>
                <a:gd name="T90" fmla="*/ 169 w 663"/>
                <a:gd name="T91" fmla="*/ 15 h 969"/>
                <a:gd name="T92" fmla="*/ 83 w 663"/>
                <a:gd name="T93" fmla="*/ 202 h 969"/>
                <a:gd name="T94" fmla="*/ 93 w 663"/>
                <a:gd name="T95" fmla="*/ 238 h 969"/>
                <a:gd name="T96" fmla="*/ 86 w 663"/>
                <a:gd name="T97" fmla="*/ 272 h 969"/>
                <a:gd name="T98" fmla="*/ 70 w 663"/>
                <a:gd name="T99" fmla="*/ 296 h 969"/>
                <a:gd name="T100" fmla="*/ 83 w 663"/>
                <a:gd name="T101" fmla="*/ 393 h 969"/>
                <a:gd name="T102" fmla="*/ 53 w 663"/>
                <a:gd name="T103" fmla="*/ 444 h 969"/>
                <a:gd name="T104" fmla="*/ 56 w 663"/>
                <a:gd name="T105" fmla="*/ 480 h 969"/>
                <a:gd name="T106" fmla="*/ 39 w 663"/>
                <a:gd name="T107" fmla="*/ 483 h 969"/>
                <a:gd name="T108" fmla="*/ 36 w 663"/>
                <a:gd name="T109" fmla="*/ 513 h 969"/>
                <a:gd name="T110" fmla="*/ 16 w 663"/>
                <a:gd name="T111" fmla="*/ 507 h 96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63"/>
                <a:gd name="T169" fmla="*/ 0 h 969"/>
                <a:gd name="T170" fmla="*/ 663 w 663"/>
                <a:gd name="T171" fmla="*/ 969 h 96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63" h="969">
                  <a:moveTo>
                    <a:pt x="0" y="520"/>
                  </a:moveTo>
                  <a:lnTo>
                    <a:pt x="127" y="869"/>
                  </a:lnTo>
                  <a:lnTo>
                    <a:pt x="129" y="875"/>
                  </a:lnTo>
                  <a:lnTo>
                    <a:pt x="129" y="890"/>
                  </a:lnTo>
                  <a:lnTo>
                    <a:pt x="129" y="897"/>
                  </a:lnTo>
                  <a:lnTo>
                    <a:pt x="164" y="920"/>
                  </a:lnTo>
                  <a:lnTo>
                    <a:pt x="169" y="920"/>
                  </a:lnTo>
                  <a:lnTo>
                    <a:pt x="173" y="933"/>
                  </a:lnTo>
                  <a:lnTo>
                    <a:pt x="173" y="939"/>
                  </a:lnTo>
                  <a:lnTo>
                    <a:pt x="190" y="969"/>
                  </a:lnTo>
                  <a:lnTo>
                    <a:pt x="196" y="960"/>
                  </a:lnTo>
                  <a:lnTo>
                    <a:pt x="196" y="939"/>
                  </a:lnTo>
                  <a:lnTo>
                    <a:pt x="203" y="915"/>
                  </a:lnTo>
                  <a:lnTo>
                    <a:pt x="217" y="888"/>
                  </a:lnTo>
                  <a:lnTo>
                    <a:pt x="226" y="848"/>
                  </a:lnTo>
                  <a:lnTo>
                    <a:pt x="240" y="833"/>
                  </a:lnTo>
                  <a:lnTo>
                    <a:pt x="243" y="827"/>
                  </a:lnTo>
                  <a:lnTo>
                    <a:pt x="237" y="822"/>
                  </a:lnTo>
                  <a:lnTo>
                    <a:pt x="226" y="800"/>
                  </a:lnTo>
                  <a:lnTo>
                    <a:pt x="269" y="763"/>
                  </a:lnTo>
                  <a:lnTo>
                    <a:pt x="276" y="767"/>
                  </a:lnTo>
                  <a:lnTo>
                    <a:pt x="284" y="785"/>
                  </a:lnTo>
                  <a:lnTo>
                    <a:pt x="290" y="788"/>
                  </a:lnTo>
                  <a:lnTo>
                    <a:pt x="293" y="782"/>
                  </a:lnTo>
                  <a:lnTo>
                    <a:pt x="293" y="767"/>
                  </a:lnTo>
                  <a:lnTo>
                    <a:pt x="296" y="758"/>
                  </a:lnTo>
                  <a:lnTo>
                    <a:pt x="330" y="752"/>
                  </a:lnTo>
                  <a:lnTo>
                    <a:pt x="343" y="740"/>
                  </a:lnTo>
                  <a:lnTo>
                    <a:pt x="343" y="727"/>
                  </a:lnTo>
                  <a:lnTo>
                    <a:pt x="350" y="722"/>
                  </a:lnTo>
                  <a:lnTo>
                    <a:pt x="366" y="722"/>
                  </a:lnTo>
                  <a:lnTo>
                    <a:pt x="380" y="713"/>
                  </a:lnTo>
                  <a:lnTo>
                    <a:pt x="383" y="706"/>
                  </a:lnTo>
                  <a:lnTo>
                    <a:pt x="390" y="682"/>
                  </a:lnTo>
                  <a:lnTo>
                    <a:pt x="390" y="664"/>
                  </a:lnTo>
                  <a:lnTo>
                    <a:pt x="410" y="640"/>
                  </a:lnTo>
                  <a:lnTo>
                    <a:pt x="410" y="628"/>
                  </a:lnTo>
                  <a:lnTo>
                    <a:pt x="416" y="628"/>
                  </a:lnTo>
                  <a:lnTo>
                    <a:pt x="440" y="631"/>
                  </a:lnTo>
                  <a:lnTo>
                    <a:pt x="453" y="628"/>
                  </a:lnTo>
                  <a:lnTo>
                    <a:pt x="460" y="616"/>
                  </a:lnTo>
                  <a:lnTo>
                    <a:pt x="467" y="595"/>
                  </a:lnTo>
                  <a:lnTo>
                    <a:pt x="477" y="595"/>
                  </a:lnTo>
                  <a:lnTo>
                    <a:pt x="493" y="570"/>
                  </a:lnTo>
                  <a:lnTo>
                    <a:pt x="516" y="574"/>
                  </a:lnTo>
                  <a:lnTo>
                    <a:pt x="534" y="589"/>
                  </a:lnTo>
                  <a:lnTo>
                    <a:pt x="560" y="550"/>
                  </a:lnTo>
                  <a:lnTo>
                    <a:pt x="580" y="540"/>
                  </a:lnTo>
                  <a:lnTo>
                    <a:pt x="617" y="510"/>
                  </a:lnTo>
                  <a:lnTo>
                    <a:pt x="624" y="499"/>
                  </a:lnTo>
                  <a:lnTo>
                    <a:pt x="626" y="492"/>
                  </a:lnTo>
                  <a:lnTo>
                    <a:pt x="641" y="495"/>
                  </a:lnTo>
                  <a:lnTo>
                    <a:pt x="656" y="486"/>
                  </a:lnTo>
                  <a:lnTo>
                    <a:pt x="663" y="468"/>
                  </a:lnTo>
                  <a:lnTo>
                    <a:pt x="661" y="453"/>
                  </a:lnTo>
                  <a:lnTo>
                    <a:pt x="646" y="447"/>
                  </a:lnTo>
                  <a:lnTo>
                    <a:pt x="643" y="450"/>
                  </a:lnTo>
                  <a:lnTo>
                    <a:pt x="633" y="447"/>
                  </a:lnTo>
                  <a:lnTo>
                    <a:pt x="641" y="432"/>
                  </a:lnTo>
                  <a:lnTo>
                    <a:pt x="646" y="428"/>
                  </a:lnTo>
                  <a:lnTo>
                    <a:pt x="643" y="417"/>
                  </a:lnTo>
                  <a:lnTo>
                    <a:pt x="630" y="393"/>
                  </a:lnTo>
                  <a:lnTo>
                    <a:pt x="613" y="386"/>
                  </a:lnTo>
                  <a:lnTo>
                    <a:pt x="603" y="386"/>
                  </a:lnTo>
                  <a:lnTo>
                    <a:pt x="597" y="393"/>
                  </a:lnTo>
                  <a:lnTo>
                    <a:pt x="583" y="396"/>
                  </a:lnTo>
                  <a:lnTo>
                    <a:pt x="567" y="389"/>
                  </a:lnTo>
                  <a:lnTo>
                    <a:pt x="550" y="338"/>
                  </a:lnTo>
                  <a:lnTo>
                    <a:pt x="556" y="329"/>
                  </a:lnTo>
                  <a:lnTo>
                    <a:pt x="553" y="320"/>
                  </a:lnTo>
                  <a:lnTo>
                    <a:pt x="550" y="317"/>
                  </a:lnTo>
                  <a:lnTo>
                    <a:pt x="539" y="317"/>
                  </a:lnTo>
                  <a:lnTo>
                    <a:pt x="534" y="320"/>
                  </a:lnTo>
                  <a:lnTo>
                    <a:pt x="510" y="314"/>
                  </a:lnTo>
                  <a:lnTo>
                    <a:pt x="493" y="314"/>
                  </a:lnTo>
                  <a:lnTo>
                    <a:pt x="486" y="308"/>
                  </a:lnTo>
                  <a:lnTo>
                    <a:pt x="477" y="278"/>
                  </a:lnTo>
                  <a:lnTo>
                    <a:pt x="473" y="269"/>
                  </a:lnTo>
                  <a:lnTo>
                    <a:pt x="393" y="43"/>
                  </a:lnTo>
                  <a:lnTo>
                    <a:pt x="326" y="3"/>
                  </a:lnTo>
                  <a:lnTo>
                    <a:pt x="306" y="0"/>
                  </a:lnTo>
                  <a:lnTo>
                    <a:pt x="290" y="3"/>
                  </a:lnTo>
                  <a:lnTo>
                    <a:pt x="284" y="13"/>
                  </a:lnTo>
                  <a:lnTo>
                    <a:pt x="276" y="24"/>
                  </a:lnTo>
                  <a:lnTo>
                    <a:pt x="269" y="24"/>
                  </a:lnTo>
                  <a:lnTo>
                    <a:pt x="246" y="34"/>
                  </a:lnTo>
                  <a:lnTo>
                    <a:pt x="210" y="60"/>
                  </a:lnTo>
                  <a:lnTo>
                    <a:pt x="196" y="63"/>
                  </a:lnTo>
                  <a:lnTo>
                    <a:pt x="183" y="45"/>
                  </a:lnTo>
                  <a:lnTo>
                    <a:pt x="186" y="24"/>
                  </a:lnTo>
                  <a:lnTo>
                    <a:pt x="180" y="15"/>
                  </a:lnTo>
                  <a:lnTo>
                    <a:pt x="169" y="15"/>
                  </a:lnTo>
                  <a:lnTo>
                    <a:pt x="143" y="24"/>
                  </a:lnTo>
                  <a:lnTo>
                    <a:pt x="83" y="202"/>
                  </a:lnTo>
                  <a:lnTo>
                    <a:pt x="83" y="227"/>
                  </a:lnTo>
                  <a:lnTo>
                    <a:pt x="93" y="238"/>
                  </a:lnTo>
                  <a:lnTo>
                    <a:pt x="93" y="260"/>
                  </a:lnTo>
                  <a:lnTo>
                    <a:pt x="86" y="272"/>
                  </a:lnTo>
                  <a:lnTo>
                    <a:pt x="76" y="281"/>
                  </a:lnTo>
                  <a:lnTo>
                    <a:pt x="70" y="296"/>
                  </a:lnTo>
                  <a:lnTo>
                    <a:pt x="90" y="368"/>
                  </a:lnTo>
                  <a:lnTo>
                    <a:pt x="83" y="393"/>
                  </a:lnTo>
                  <a:lnTo>
                    <a:pt x="83" y="408"/>
                  </a:lnTo>
                  <a:lnTo>
                    <a:pt x="53" y="444"/>
                  </a:lnTo>
                  <a:lnTo>
                    <a:pt x="46" y="459"/>
                  </a:lnTo>
                  <a:lnTo>
                    <a:pt x="56" y="480"/>
                  </a:lnTo>
                  <a:lnTo>
                    <a:pt x="56" y="483"/>
                  </a:lnTo>
                  <a:lnTo>
                    <a:pt x="39" y="483"/>
                  </a:lnTo>
                  <a:lnTo>
                    <a:pt x="44" y="502"/>
                  </a:lnTo>
                  <a:lnTo>
                    <a:pt x="36" y="513"/>
                  </a:lnTo>
                  <a:lnTo>
                    <a:pt x="27" y="510"/>
                  </a:lnTo>
                  <a:lnTo>
                    <a:pt x="16" y="507"/>
                  </a:lnTo>
                  <a:lnTo>
                    <a:pt x="0" y="52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90" name="Freeform 172"/>
            <p:cNvSpPr>
              <a:spLocks noChangeAspect="1"/>
            </p:cNvSpPr>
            <p:nvPr/>
          </p:nvSpPr>
          <p:spPr bwMode="auto">
            <a:xfrm>
              <a:off x="8750" y="4082"/>
              <a:ext cx="812" cy="727"/>
            </a:xfrm>
            <a:custGeom>
              <a:avLst/>
              <a:gdLst>
                <a:gd name="T0" fmla="*/ 269 w 812"/>
                <a:gd name="T1" fmla="*/ 0 h 727"/>
                <a:gd name="T2" fmla="*/ 266 w 812"/>
                <a:gd name="T3" fmla="*/ 30 h 727"/>
                <a:gd name="T4" fmla="*/ 273 w 812"/>
                <a:gd name="T5" fmla="*/ 64 h 727"/>
                <a:gd name="T6" fmla="*/ 253 w 812"/>
                <a:gd name="T7" fmla="*/ 157 h 727"/>
                <a:gd name="T8" fmla="*/ 256 w 812"/>
                <a:gd name="T9" fmla="*/ 184 h 727"/>
                <a:gd name="T10" fmla="*/ 239 w 812"/>
                <a:gd name="T11" fmla="*/ 223 h 727"/>
                <a:gd name="T12" fmla="*/ 200 w 812"/>
                <a:gd name="T13" fmla="*/ 262 h 727"/>
                <a:gd name="T14" fmla="*/ 176 w 812"/>
                <a:gd name="T15" fmla="*/ 275 h 727"/>
                <a:gd name="T16" fmla="*/ 146 w 812"/>
                <a:gd name="T17" fmla="*/ 287 h 727"/>
                <a:gd name="T18" fmla="*/ 130 w 812"/>
                <a:gd name="T19" fmla="*/ 308 h 727"/>
                <a:gd name="T20" fmla="*/ 119 w 812"/>
                <a:gd name="T21" fmla="*/ 368 h 727"/>
                <a:gd name="T22" fmla="*/ 83 w 812"/>
                <a:gd name="T23" fmla="*/ 365 h 727"/>
                <a:gd name="T24" fmla="*/ 53 w 812"/>
                <a:gd name="T25" fmla="*/ 413 h 727"/>
                <a:gd name="T26" fmla="*/ 53 w 812"/>
                <a:gd name="T27" fmla="*/ 461 h 727"/>
                <a:gd name="T28" fmla="*/ 23 w 812"/>
                <a:gd name="T29" fmla="*/ 497 h 727"/>
                <a:gd name="T30" fmla="*/ 3 w 812"/>
                <a:gd name="T31" fmla="*/ 524 h 727"/>
                <a:gd name="T32" fmla="*/ 3 w 812"/>
                <a:gd name="T33" fmla="*/ 554 h 727"/>
                <a:gd name="T34" fmla="*/ 44 w 812"/>
                <a:gd name="T35" fmla="*/ 612 h 727"/>
                <a:gd name="T36" fmla="*/ 73 w 812"/>
                <a:gd name="T37" fmla="*/ 648 h 727"/>
                <a:gd name="T38" fmla="*/ 100 w 812"/>
                <a:gd name="T39" fmla="*/ 654 h 727"/>
                <a:gd name="T40" fmla="*/ 110 w 812"/>
                <a:gd name="T41" fmla="*/ 661 h 727"/>
                <a:gd name="T42" fmla="*/ 133 w 812"/>
                <a:gd name="T43" fmla="*/ 669 h 727"/>
                <a:gd name="T44" fmla="*/ 133 w 812"/>
                <a:gd name="T45" fmla="*/ 687 h 727"/>
                <a:gd name="T46" fmla="*/ 200 w 812"/>
                <a:gd name="T47" fmla="*/ 727 h 727"/>
                <a:gd name="T48" fmla="*/ 239 w 812"/>
                <a:gd name="T49" fmla="*/ 711 h 727"/>
                <a:gd name="T50" fmla="*/ 256 w 812"/>
                <a:gd name="T51" fmla="*/ 694 h 727"/>
                <a:gd name="T52" fmla="*/ 280 w 812"/>
                <a:gd name="T53" fmla="*/ 709 h 727"/>
                <a:gd name="T54" fmla="*/ 339 w 812"/>
                <a:gd name="T55" fmla="*/ 690 h 727"/>
                <a:gd name="T56" fmla="*/ 349 w 812"/>
                <a:gd name="T57" fmla="*/ 664 h 727"/>
                <a:gd name="T58" fmla="*/ 396 w 812"/>
                <a:gd name="T59" fmla="*/ 642 h 727"/>
                <a:gd name="T60" fmla="*/ 439 w 812"/>
                <a:gd name="T61" fmla="*/ 612 h 727"/>
                <a:gd name="T62" fmla="*/ 436 w 812"/>
                <a:gd name="T63" fmla="*/ 576 h 727"/>
                <a:gd name="T64" fmla="*/ 505 w 812"/>
                <a:gd name="T65" fmla="*/ 389 h 727"/>
                <a:gd name="T66" fmla="*/ 536 w 812"/>
                <a:gd name="T67" fmla="*/ 401 h 727"/>
                <a:gd name="T68" fmla="*/ 548 w 812"/>
                <a:gd name="T69" fmla="*/ 419 h 727"/>
                <a:gd name="T70" fmla="*/ 586 w 812"/>
                <a:gd name="T71" fmla="*/ 392 h 727"/>
                <a:gd name="T72" fmla="*/ 615 w 812"/>
                <a:gd name="T73" fmla="*/ 323 h 727"/>
                <a:gd name="T74" fmla="*/ 649 w 812"/>
                <a:gd name="T75" fmla="*/ 299 h 727"/>
                <a:gd name="T76" fmla="*/ 676 w 812"/>
                <a:gd name="T77" fmla="*/ 281 h 727"/>
                <a:gd name="T78" fmla="*/ 695 w 812"/>
                <a:gd name="T79" fmla="*/ 247 h 727"/>
                <a:gd name="T80" fmla="*/ 689 w 812"/>
                <a:gd name="T81" fmla="*/ 233 h 727"/>
                <a:gd name="T82" fmla="*/ 699 w 812"/>
                <a:gd name="T83" fmla="*/ 184 h 727"/>
                <a:gd name="T84" fmla="*/ 785 w 812"/>
                <a:gd name="T85" fmla="*/ 226 h 727"/>
                <a:gd name="T86" fmla="*/ 801 w 812"/>
                <a:gd name="T87" fmla="*/ 229 h 727"/>
                <a:gd name="T88" fmla="*/ 792 w 812"/>
                <a:gd name="T89" fmla="*/ 151 h 727"/>
                <a:gd name="T90" fmla="*/ 779 w 812"/>
                <a:gd name="T91" fmla="*/ 133 h 727"/>
                <a:gd name="T92" fmla="*/ 749 w 812"/>
                <a:gd name="T93" fmla="*/ 136 h 727"/>
                <a:gd name="T94" fmla="*/ 676 w 812"/>
                <a:gd name="T95" fmla="*/ 148 h 727"/>
                <a:gd name="T96" fmla="*/ 649 w 812"/>
                <a:gd name="T97" fmla="*/ 170 h 727"/>
                <a:gd name="T98" fmla="*/ 619 w 812"/>
                <a:gd name="T99" fmla="*/ 154 h 727"/>
                <a:gd name="T100" fmla="*/ 595 w 812"/>
                <a:gd name="T101" fmla="*/ 181 h 727"/>
                <a:gd name="T102" fmla="*/ 566 w 812"/>
                <a:gd name="T103" fmla="*/ 202 h 727"/>
                <a:gd name="T104" fmla="*/ 519 w 812"/>
                <a:gd name="T105" fmla="*/ 245 h 727"/>
                <a:gd name="T106" fmla="*/ 486 w 812"/>
                <a:gd name="T107" fmla="*/ 151 h 727"/>
                <a:gd name="T108" fmla="*/ 273 w 812"/>
                <a:gd name="T109" fmla="*/ 0 h 72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12"/>
                <a:gd name="T166" fmla="*/ 0 h 727"/>
                <a:gd name="T167" fmla="*/ 812 w 812"/>
                <a:gd name="T168" fmla="*/ 727 h 72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12" h="727">
                  <a:moveTo>
                    <a:pt x="273" y="0"/>
                  </a:moveTo>
                  <a:lnTo>
                    <a:pt x="269" y="0"/>
                  </a:lnTo>
                  <a:lnTo>
                    <a:pt x="256" y="10"/>
                  </a:lnTo>
                  <a:lnTo>
                    <a:pt x="266" y="30"/>
                  </a:lnTo>
                  <a:lnTo>
                    <a:pt x="239" y="49"/>
                  </a:lnTo>
                  <a:lnTo>
                    <a:pt x="273" y="64"/>
                  </a:lnTo>
                  <a:lnTo>
                    <a:pt x="263" y="139"/>
                  </a:lnTo>
                  <a:lnTo>
                    <a:pt x="253" y="157"/>
                  </a:lnTo>
                  <a:lnTo>
                    <a:pt x="253" y="172"/>
                  </a:lnTo>
                  <a:lnTo>
                    <a:pt x="256" y="184"/>
                  </a:lnTo>
                  <a:lnTo>
                    <a:pt x="259" y="208"/>
                  </a:lnTo>
                  <a:lnTo>
                    <a:pt x="239" y="223"/>
                  </a:lnTo>
                  <a:lnTo>
                    <a:pt x="233" y="226"/>
                  </a:lnTo>
                  <a:lnTo>
                    <a:pt x="200" y="262"/>
                  </a:lnTo>
                  <a:lnTo>
                    <a:pt x="196" y="268"/>
                  </a:lnTo>
                  <a:lnTo>
                    <a:pt x="176" y="275"/>
                  </a:lnTo>
                  <a:lnTo>
                    <a:pt x="160" y="271"/>
                  </a:lnTo>
                  <a:lnTo>
                    <a:pt x="146" y="287"/>
                  </a:lnTo>
                  <a:lnTo>
                    <a:pt x="146" y="296"/>
                  </a:lnTo>
                  <a:lnTo>
                    <a:pt x="130" y="308"/>
                  </a:lnTo>
                  <a:lnTo>
                    <a:pt x="113" y="344"/>
                  </a:lnTo>
                  <a:lnTo>
                    <a:pt x="119" y="368"/>
                  </a:lnTo>
                  <a:lnTo>
                    <a:pt x="100" y="389"/>
                  </a:lnTo>
                  <a:lnTo>
                    <a:pt x="83" y="365"/>
                  </a:lnTo>
                  <a:lnTo>
                    <a:pt x="70" y="365"/>
                  </a:lnTo>
                  <a:lnTo>
                    <a:pt x="53" y="413"/>
                  </a:lnTo>
                  <a:lnTo>
                    <a:pt x="53" y="437"/>
                  </a:lnTo>
                  <a:lnTo>
                    <a:pt x="53" y="461"/>
                  </a:lnTo>
                  <a:lnTo>
                    <a:pt x="40" y="468"/>
                  </a:lnTo>
                  <a:lnTo>
                    <a:pt x="23" y="497"/>
                  </a:lnTo>
                  <a:lnTo>
                    <a:pt x="0" y="497"/>
                  </a:lnTo>
                  <a:lnTo>
                    <a:pt x="3" y="524"/>
                  </a:lnTo>
                  <a:lnTo>
                    <a:pt x="3" y="543"/>
                  </a:lnTo>
                  <a:lnTo>
                    <a:pt x="3" y="554"/>
                  </a:lnTo>
                  <a:lnTo>
                    <a:pt x="7" y="570"/>
                  </a:lnTo>
                  <a:lnTo>
                    <a:pt x="44" y="612"/>
                  </a:lnTo>
                  <a:lnTo>
                    <a:pt x="66" y="642"/>
                  </a:lnTo>
                  <a:lnTo>
                    <a:pt x="73" y="648"/>
                  </a:lnTo>
                  <a:lnTo>
                    <a:pt x="80" y="645"/>
                  </a:lnTo>
                  <a:lnTo>
                    <a:pt x="100" y="654"/>
                  </a:lnTo>
                  <a:lnTo>
                    <a:pt x="102" y="657"/>
                  </a:lnTo>
                  <a:lnTo>
                    <a:pt x="110" y="661"/>
                  </a:lnTo>
                  <a:lnTo>
                    <a:pt x="119" y="669"/>
                  </a:lnTo>
                  <a:lnTo>
                    <a:pt x="133" y="669"/>
                  </a:lnTo>
                  <a:lnTo>
                    <a:pt x="139" y="672"/>
                  </a:lnTo>
                  <a:lnTo>
                    <a:pt x="133" y="687"/>
                  </a:lnTo>
                  <a:lnTo>
                    <a:pt x="160" y="711"/>
                  </a:lnTo>
                  <a:lnTo>
                    <a:pt x="200" y="727"/>
                  </a:lnTo>
                  <a:lnTo>
                    <a:pt x="220" y="727"/>
                  </a:lnTo>
                  <a:lnTo>
                    <a:pt x="239" y="711"/>
                  </a:lnTo>
                  <a:lnTo>
                    <a:pt x="243" y="703"/>
                  </a:lnTo>
                  <a:lnTo>
                    <a:pt x="256" y="694"/>
                  </a:lnTo>
                  <a:lnTo>
                    <a:pt x="273" y="705"/>
                  </a:lnTo>
                  <a:lnTo>
                    <a:pt x="280" y="709"/>
                  </a:lnTo>
                  <a:lnTo>
                    <a:pt x="292" y="705"/>
                  </a:lnTo>
                  <a:lnTo>
                    <a:pt x="339" y="690"/>
                  </a:lnTo>
                  <a:lnTo>
                    <a:pt x="346" y="664"/>
                  </a:lnTo>
                  <a:lnTo>
                    <a:pt x="349" y="664"/>
                  </a:lnTo>
                  <a:lnTo>
                    <a:pt x="359" y="672"/>
                  </a:lnTo>
                  <a:lnTo>
                    <a:pt x="396" y="642"/>
                  </a:lnTo>
                  <a:lnTo>
                    <a:pt x="409" y="648"/>
                  </a:lnTo>
                  <a:lnTo>
                    <a:pt x="439" y="612"/>
                  </a:lnTo>
                  <a:lnTo>
                    <a:pt x="432" y="600"/>
                  </a:lnTo>
                  <a:lnTo>
                    <a:pt x="436" y="576"/>
                  </a:lnTo>
                  <a:lnTo>
                    <a:pt x="466" y="524"/>
                  </a:lnTo>
                  <a:lnTo>
                    <a:pt x="505" y="389"/>
                  </a:lnTo>
                  <a:lnTo>
                    <a:pt x="512" y="389"/>
                  </a:lnTo>
                  <a:lnTo>
                    <a:pt x="536" y="401"/>
                  </a:lnTo>
                  <a:lnTo>
                    <a:pt x="536" y="410"/>
                  </a:lnTo>
                  <a:lnTo>
                    <a:pt x="548" y="419"/>
                  </a:lnTo>
                  <a:lnTo>
                    <a:pt x="572" y="416"/>
                  </a:lnTo>
                  <a:lnTo>
                    <a:pt x="586" y="392"/>
                  </a:lnTo>
                  <a:lnTo>
                    <a:pt x="602" y="341"/>
                  </a:lnTo>
                  <a:lnTo>
                    <a:pt x="615" y="323"/>
                  </a:lnTo>
                  <a:lnTo>
                    <a:pt x="636" y="329"/>
                  </a:lnTo>
                  <a:lnTo>
                    <a:pt x="649" y="299"/>
                  </a:lnTo>
                  <a:lnTo>
                    <a:pt x="662" y="296"/>
                  </a:lnTo>
                  <a:lnTo>
                    <a:pt x="676" y="281"/>
                  </a:lnTo>
                  <a:lnTo>
                    <a:pt x="689" y="254"/>
                  </a:lnTo>
                  <a:lnTo>
                    <a:pt x="695" y="247"/>
                  </a:lnTo>
                  <a:lnTo>
                    <a:pt x="699" y="238"/>
                  </a:lnTo>
                  <a:lnTo>
                    <a:pt x="689" y="233"/>
                  </a:lnTo>
                  <a:lnTo>
                    <a:pt x="692" y="193"/>
                  </a:lnTo>
                  <a:lnTo>
                    <a:pt x="699" y="184"/>
                  </a:lnTo>
                  <a:lnTo>
                    <a:pt x="705" y="181"/>
                  </a:lnTo>
                  <a:lnTo>
                    <a:pt x="785" y="226"/>
                  </a:lnTo>
                  <a:lnTo>
                    <a:pt x="799" y="233"/>
                  </a:lnTo>
                  <a:lnTo>
                    <a:pt x="801" y="229"/>
                  </a:lnTo>
                  <a:lnTo>
                    <a:pt x="812" y="190"/>
                  </a:lnTo>
                  <a:lnTo>
                    <a:pt x="792" y="151"/>
                  </a:lnTo>
                  <a:lnTo>
                    <a:pt x="785" y="148"/>
                  </a:lnTo>
                  <a:lnTo>
                    <a:pt x="779" y="133"/>
                  </a:lnTo>
                  <a:lnTo>
                    <a:pt x="762" y="139"/>
                  </a:lnTo>
                  <a:lnTo>
                    <a:pt x="749" y="136"/>
                  </a:lnTo>
                  <a:lnTo>
                    <a:pt x="735" y="130"/>
                  </a:lnTo>
                  <a:lnTo>
                    <a:pt x="676" y="148"/>
                  </a:lnTo>
                  <a:lnTo>
                    <a:pt x="672" y="160"/>
                  </a:lnTo>
                  <a:lnTo>
                    <a:pt x="649" y="170"/>
                  </a:lnTo>
                  <a:lnTo>
                    <a:pt x="629" y="166"/>
                  </a:lnTo>
                  <a:lnTo>
                    <a:pt x="619" y="154"/>
                  </a:lnTo>
                  <a:lnTo>
                    <a:pt x="609" y="175"/>
                  </a:lnTo>
                  <a:lnTo>
                    <a:pt x="595" y="181"/>
                  </a:lnTo>
                  <a:lnTo>
                    <a:pt x="583" y="200"/>
                  </a:lnTo>
                  <a:lnTo>
                    <a:pt x="566" y="202"/>
                  </a:lnTo>
                  <a:lnTo>
                    <a:pt x="529" y="238"/>
                  </a:lnTo>
                  <a:lnTo>
                    <a:pt x="519" y="245"/>
                  </a:lnTo>
                  <a:lnTo>
                    <a:pt x="512" y="256"/>
                  </a:lnTo>
                  <a:lnTo>
                    <a:pt x="486" y="151"/>
                  </a:lnTo>
                  <a:lnTo>
                    <a:pt x="309" y="184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91" name="Freeform 173"/>
            <p:cNvSpPr>
              <a:spLocks noChangeAspect="1"/>
            </p:cNvSpPr>
            <p:nvPr/>
          </p:nvSpPr>
          <p:spPr bwMode="auto">
            <a:xfrm>
              <a:off x="8750" y="4082"/>
              <a:ext cx="812" cy="727"/>
            </a:xfrm>
            <a:custGeom>
              <a:avLst/>
              <a:gdLst>
                <a:gd name="T0" fmla="*/ 269 w 812"/>
                <a:gd name="T1" fmla="*/ 0 h 727"/>
                <a:gd name="T2" fmla="*/ 266 w 812"/>
                <a:gd name="T3" fmla="*/ 30 h 727"/>
                <a:gd name="T4" fmla="*/ 273 w 812"/>
                <a:gd name="T5" fmla="*/ 64 h 727"/>
                <a:gd name="T6" fmla="*/ 253 w 812"/>
                <a:gd name="T7" fmla="*/ 157 h 727"/>
                <a:gd name="T8" fmla="*/ 256 w 812"/>
                <a:gd name="T9" fmla="*/ 184 h 727"/>
                <a:gd name="T10" fmla="*/ 239 w 812"/>
                <a:gd name="T11" fmla="*/ 223 h 727"/>
                <a:gd name="T12" fmla="*/ 199 w 812"/>
                <a:gd name="T13" fmla="*/ 263 h 727"/>
                <a:gd name="T14" fmla="*/ 177 w 812"/>
                <a:gd name="T15" fmla="*/ 275 h 727"/>
                <a:gd name="T16" fmla="*/ 146 w 812"/>
                <a:gd name="T17" fmla="*/ 286 h 727"/>
                <a:gd name="T18" fmla="*/ 130 w 812"/>
                <a:gd name="T19" fmla="*/ 307 h 727"/>
                <a:gd name="T20" fmla="*/ 119 w 812"/>
                <a:gd name="T21" fmla="*/ 368 h 727"/>
                <a:gd name="T22" fmla="*/ 83 w 812"/>
                <a:gd name="T23" fmla="*/ 365 h 727"/>
                <a:gd name="T24" fmla="*/ 53 w 812"/>
                <a:gd name="T25" fmla="*/ 413 h 727"/>
                <a:gd name="T26" fmla="*/ 53 w 812"/>
                <a:gd name="T27" fmla="*/ 461 h 727"/>
                <a:gd name="T28" fmla="*/ 23 w 812"/>
                <a:gd name="T29" fmla="*/ 498 h 727"/>
                <a:gd name="T30" fmla="*/ 3 w 812"/>
                <a:gd name="T31" fmla="*/ 524 h 727"/>
                <a:gd name="T32" fmla="*/ 3 w 812"/>
                <a:gd name="T33" fmla="*/ 555 h 727"/>
                <a:gd name="T34" fmla="*/ 43 w 812"/>
                <a:gd name="T35" fmla="*/ 612 h 727"/>
                <a:gd name="T36" fmla="*/ 73 w 812"/>
                <a:gd name="T37" fmla="*/ 648 h 727"/>
                <a:gd name="T38" fmla="*/ 99 w 812"/>
                <a:gd name="T39" fmla="*/ 654 h 727"/>
                <a:gd name="T40" fmla="*/ 110 w 812"/>
                <a:gd name="T41" fmla="*/ 661 h 727"/>
                <a:gd name="T42" fmla="*/ 132 w 812"/>
                <a:gd name="T43" fmla="*/ 669 h 727"/>
                <a:gd name="T44" fmla="*/ 132 w 812"/>
                <a:gd name="T45" fmla="*/ 687 h 727"/>
                <a:gd name="T46" fmla="*/ 199 w 812"/>
                <a:gd name="T47" fmla="*/ 727 h 727"/>
                <a:gd name="T48" fmla="*/ 239 w 812"/>
                <a:gd name="T49" fmla="*/ 712 h 727"/>
                <a:gd name="T50" fmla="*/ 256 w 812"/>
                <a:gd name="T51" fmla="*/ 694 h 727"/>
                <a:gd name="T52" fmla="*/ 279 w 812"/>
                <a:gd name="T53" fmla="*/ 709 h 727"/>
                <a:gd name="T54" fmla="*/ 340 w 812"/>
                <a:gd name="T55" fmla="*/ 690 h 727"/>
                <a:gd name="T56" fmla="*/ 349 w 812"/>
                <a:gd name="T57" fmla="*/ 664 h 727"/>
                <a:gd name="T58" fmla="*/ 396 w 812"/>
                <a:gd name="T59" fmla="*/ 642 h 727"/>
                <a:gd name="T60" fmla="*/ 439 w 812"/>
                <a:gd name="T61" fmla="*/ 612 h 727"/>
                <a:gd name="T62" fmla="*/ 435 w 812"/>
                <a:gd name="T63" fmla="*/ 576 h 727"/>
                <a:gd name="T64" fmla="*/ 505 w 812"/>
                <a:gd name="T65" fmla="*/ 389 h 727"/>
                <a:gd name="T66" fmla="*/ 536 w 812"/>
                <a:gd name="T67" fmla="*/ 401 h 727"/>
                <a:gd name="T68" fmla="*/ 549 w 812"/>
                <a:gd name="T69" fmla="*/ 419 h 727"/>
                <a:gd name="T70" fmla="*/ 586 w 812"/>
                <a:gd name="T71" fmla="*/ 392 h 727"/>
                <a:gd name="T72" fmla="*/ 616 w 812"/>
                <a:gd name="T73" fmla="*/ 323 h 727"/>
                <a:gd name="T74" fmla="*/ 649 w 812"/>
                <a:gd name="T75" fmla="*/ 299 h 727"/>
                <a:gd name="T76" fmla="*/ 676 w 812"/>
                <a:gd name="T77" fmla="*/ 281 h 727"/>
                <a:gd name="T78" fmla="*/ 695 w 812"/>
                <a:gd name="T79" fmla="*/ 247 h 727"/>
                <a:gd name="T80" fmla="*/ 689 w 812"/>
                <a:gd name="T81" fmla="*/ 232 h 727"/>
                <a:gd name="T82" fmla="*/ 699 w 812"/>
                <a:gd name="T83" fmla="*/ 184 h 727"/>
                <a:gd name="T84" fmla="*/ 785 w 812"/>
                <a:gd name="T85" fmla="*/ 226 h 727"/>
                <a:gd name="T86" fmla="*/ 802 w 812"/>
                <a:gd name="T87" fmla="*/ 229 h 727"/>
                <a:gd name="T88" fmla="*/ 792 w 812"/>
                <a:gd name="T89" fmla="*/ 151 h 727"/>
                <a:gd name="T90" fmla="*/ 779 w 812"/>
                <a:gd name="T91" fmla="*/ 133 h 727"/>
                <a:gd name="T92" fmla="*/ 749 w 812"/>
                <a:gd name="T93" fmla="*/ 136 h 727"/>
                <a:gd name="T94" fmla="*/ 676 w 812"/>
                <a:gd name="T95" fmla="*/ 148 h 727"/>
                <a:gd name="T96" fmla="*/ 649 w 812"/>
                <a:gd name="T97" fmla="*/ 169 h 727"/>
                <a:gd name="T98" fmla="*/ 619 w 812"/>
                <a:gd name="T99" fmla="*/ 154 h 727"/>
                <a:gd name="T100" fmla="*/ 595 w 812"/>
                <a:gd name="T101" fmla="*/ 181 h 727"/>
                <a:gd name="T102" fmla="*/ 566 w 812"/>
                <a:gd name="T103" fmla="*/ 202 h 727"/>
                <a:gd name="T104" fmla="*/ 519 w 812"/>
                <a:gd name="T105" fmla="*/ 244 h 727"/>
                <a:gd name="T106" fmla="*/ 486 w 812"/>
                <a:gd name="T107" fmla="*/ 151 h 727"/>
                <a:gd name="T108" fmla="*/ 273 w 812"/>
                <a:gd name="T109" fmla="*/ 0 h 72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12"/>
                <a:gd name="T166" fmla="*/ 0 h 727"/>
                <a:gd name="T167" fmla="*/ 812 w 812"/>
                <a:gd name="T168" fmla="*/ 727 h 72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12" h="727">
                  <a:moveTo>
                    <a:pt x="273" y="0"/>
                  </a:moveTo>
                  <a:lnTo>
                    <a:pt x="269" y="0"/>
                  </a:lnTo>
                  <a:lnTo>
                    <a:pt x="256" y="9"/>
                  </a:lnTo>
                  <a:lnTo>
                    <a:pt x="266" y="30"/>
                  </a:lnTo>
                  <a:lnTo>
                    <a:pt x="239" y="49"/>
                  </a:lnTo>
                  <a:lnTo>
                    <a:pt x="273" y="64"/>
                  </a:lnTo>
                  <a:lnTo>
                    <a:pt x="262" y="139"/>
                  </a:lnTo>
                  <a:lnTo>
                    <a:pt x="253" y="157"/>
                  </a:lnTo>
                  <a:lnTo>
                    <a:pt x="253" y="172"/>
                  </a:lnTo>
                  <a:lnTo>
                    <a:pt x="256" y="184"/>
                  </a:lnTo>
                  <a:lnTo>
                    <a:pt x="259" y="208"/>
                  </a:lnTo>
                  <a:lnTo>
                    <a:pt x="239" y="223"/>
                  </a:lnTo>
                  <a:lnTo>
                    <a:pt x="233" y="226"/>
                  </a:lnTo>
                  <a:lnTo>
                    <a:pt x="199" y="263"/>
                  </a:lnTo>
                  <a:lnTo>
                    <a:pt x="196" y="268"/>
                  </a:lnTo>
                  <a:lnTo>
                    <a:pt x="177" y="275"/>
                  </a:lnTo>
                  <a:lnTo>
                    <a:pt x="159" y="271"/>
                  </a:lnTo>
                  <a:lnTo>
                    <a:pt x="146" y="286"/>
                  </a:lnTo>
                  <a:lnTo>
                    <a:pt x="146" y="296"/>
                  </a:lnTo>
                  <a:lnTo>
                    <a:pt x="130" y="307"/>
                  </a:lnTo>
                  <a:lnTo>
                    <a:pt x="113" y="344"/>
                  </a:lnTo>
                  <a:lnTo>
                    <a:pt x="119" y="368"/>
                  </a:lnTo>
                  <a:lnTo>
                    <a:pt x="99" y="389"/>
                  </a:lnTo>
                  <a:lnTo>
                    <a:pt x="83" y="365"/>
                  </a:lnTo>
                  <a:lnTo>
                    <a:pt x="69" y="365"/>
                  </a:lnTo>
                  <a:lnTo>
                    <a:pt x="53" y="413"/>
                  </a:lnTo>
                  <a:lnTo>
                    <a:pt x="53" y="437"/>
                  </a:lnTo>
                  <a:lnTo>
                    <a:pt x="53" y="461"/>
                  </a:lnTo>
                  <a:lnTo>
                    <a:pt x="40" y="468"/>
                  </a:lnTo>
                  <a:lnTo>
                    <a:pt x="23" y="498"/>
                  </a:lnTo>
                  <a:lnTo>
                    <a:pt x="0" y="498"/>
                  </a:lnTo>
                  <a:lnTo>
                    <a:pt x="3" y="524"/>
                  </a:lnTo>
                  <a:lnTo>
                    <a:pt x="3" y="543"/>
                  </a:lnTo>
                  <a:lnTo>
                    <a:pt x="3" y="555"/>
                  </a:lnTo>
                  <a:lnTo>
                    <a:pt x="6" y="569"/>
                  </a:lnTo>
                  <a:lnTo>
                    <a:pt x="43" y="612"/>
                  </a:lnTo>
                  <a:lnTo>
                    <a:pt x="66" y="642"/>
                  </a:lnTo>
                  <a:lnTo>
                    <a:pt x="73" y="648"/>
                  </a:lnTo>
                  <a:lnTo>
                    <a:pt x="79" y="646"/>
                  </a:lnTo>
                  <a:lnTo>
                    <a:pt x="99" y="654"/>
                  </a:lnTo>
                  <a:lnTo>
                    <a:pt x="103" y="657"/>
                  </a:lnTo>
                  <a:lnTo>
                    <a:pt x="110" y="661"/>
                  </a:lnTo>
                  <a:lnTo>
                    <a:pt x="119" y="669"/>
                  </a:lnTo>
                  <a:lnTo>
                    <a:pt x="132" y="669"/>
                  </a:lnTo>
                  <a:lnTo>
                    <a:pt x="139" y="672"/>
                  </a:lnTo>
                  <a:lnTo>
                    <a:pt x="132" y="687"/>
                  </a:lnTo>
                  <a:lnTo>
                    <a:pt x="159" y="712"/>
                  </a:lnTo>
                  <a:lnTo>
                    <a:pt x="199" y="727"/>
                  </a:lnTo>
                  <a:lnTo>
                    <a:pt x="220" y="727"/>
                  </a:lnTo>
                  <a:lnTo>
                    <a:pt x="239" y="712"/>
                  </a:lnTo>
                  <a:lnTo>
                    <a:pt x="242" y="703"/>
                  </a:lnTo>
                  <a:lnTo>
                    <a:pt x="256" y="694"/>
                  </a:lnTo>
                  <a:lnTo>
                    <a:pt x="273" y="706"/>
                  </a:lnTo>
                  <a:lnTo>
                    <a:pt x="279" y="709"/>
                  </a:lnTo>
                  <a:lnTo>
                    <a:pt x="292" y="706"/>
                  </a:lnTo>
                  <a:lnTo>
                    <a:pt x="340" y="690"/>
                  </a:lnTo>
                  <a:lnTo>
                    <a:pt x="346" y="664"/>
                  </a:lnTo>
                  <a:lnTo>
                    <a:pt x="349" y="664"/>
                  </a:lnTo>
                  <a:lnTo>
                    <a:pt x="360" y="672"/>
                  </a:lnTo>
                  <a:lnTo>
                    <a:pt x="396" y="642"/>
                  </a:lnTo>
                  <a:lnTo>
                    <a:pt x="409" y="648"/>
                  </a:lnTo>
                  <a:lnTo>
                    <a:pt x="439" y="612"/>
                  </a:lnTo>
                  <a:lnTo>
                    <a:pt x="432" y="600"/>
                  </a:lnTo>
                  <a:lnTo>
                    <a:pt x="435" y="576"/>
                  </a:lnTo>
                  <a:lnTo>
                    <a:pt x="466" y="524"/>
                  </a:lnTo>
                  <a:lnTo>
                    <a:pt x="505" y="389"/>
                  </a:lnTo>
                  <a:lnTo>
                    <a:pt x="513" y="389"/>
                  </a:lnTo>
                  <a:lnTo>
                    <a:pt x="536" y="401"/>
                  </a:lnTo>
                  <a:lnTo>
                    <a:pt x="536" y="410"/>
                  </a:lnTo>
                  <a:lnTo>
                    <a:pt x="549" y="419"/>
                  </a:lnTo>
                  <a:lnTo>
                    <a:pt x="572" y="416"/>
                  </a:lnTo>
                  <a:lnTo>
                    <a:pt x="586" y="392"/>
                  </a:lnTo>
                  <a:lnTo>
                    <a:pt x="602" y="341"/>
                  </a:lnTo>
                  <a:lnTo>
                    <a:pt x="616" y="323"/>
                  </a:lnTo>
                  <a:lnTo>
                    <a:pt x="636" y="329"/>
                  </a:lnTo>
                  <a:lnTo>
                    <a:pt x="649" y="299"/>
                  </a:lnTo>
                  <a:lnTo>
                    <a:pt x="662" y="296"/>
                  </a:lnTo>
                  <a:lnTo>
                    <a:pt x="676" y="281"/>
                  </a:lnTo>
                  <a:lnTo>
                    <a:pt x="689" y="253"/>
                  </a:lnTo>
                  <a:lnTo>
                    <a:pt x="695" y="247"/>
                  </a:lnTo>
                  <a:lnTo>
                    <a:pt x="699" y="238"/>
                  </a:lnTo>
                  <a:lnTo>
                    <a:pt x="689" y="232"/>
                  </a:lnTo>
                  <a:lnTo>
                    <a:pt x="692" y="193"/>
                  </a:lnTo>
                  <a:lnTo>
                    <a:pt x="699" y="184"/>
                  </a:lnTo>
                  <a:lnTo>
                    <a:pt x="706" y="181"/>
                  </a:lnTo>
                  <a:lnTo>
                    <a:pt x="785" y="226"/>
                  </a:lnTo>
                  <a:lnTo>
                    <a:pt x="799" y="232"/>
                  </a:lnTo>
                  <a:lnTo>
                    <a:pt x="802" y="229"/>
                  </a:lnTo>
                  <a:lnTo>
                    <a:pt x="812" y="190"/>
                  </a:lnTo>
                  <a:lnTo>
                    <a:pt x="792" y="151"/>
                  </a:lnTo>
                  <a:lnTo>
                    <a:pt x="785" y="148"/>
                  </a:lnTo>
                  <a:lnTo>
                    <a:pt x="779" y="133"/>
                  </a:lnTo>
                  <a:lnTo>
                    <a:pt x="762" y="139"/>
                  </a:lnTo>
                  <a:lnTo>
                    <a:pt x="749" y="136"/>
                  </a:lnTo>
                  <a:lnTo>
                    <a:pt x="735" y="130"/>
                  </a:lnTo>
                  <a:lnTo>
                    <a:pt x="676" y="148"/>
                  </a:lnTo>
                  <a:lnTo>
                    <a:pt x="672" y="160"/>
                  </a:lnTo>
                  <a:lnTo>
                    <a:pt x="649" y="169"/>
                  </a:lnTo>
                  <a:lnTo>
                    <a:pt x="629" y="165"/>
                  </a:lnTo>
                  <a:lnTo>
                    <a:pt x="619" y="154"/>
                  </a:lnTo>
                  <a:lnTo>
                    <a:pt x="609" y="175"/>
                  </a:lnTo>
                  <a:lnTo>
                    <a:pt x="595" y="181"/>
                  </a:lnTo>
                  <a:lnTo>
                    <a:pt x="582" y="199"/>
                  </a:lnTo>
                  <a:lnTo>
                    <a:pt x="566" y="202"/>
                  </a:lnTo>
                  <a:lnTo>
                    <a:pt x="529" y="238"/>
                  </a:lnTo>
                  <a:lnTo>
                    <a:pt x="519" y="244"/>
                  </a:lnTo>
                  <a:lnTo>
                    <a:pt x="513" y="257"/>
                  </a:lnTo>
                  <a:lnTo>
                    <a:pt x="486" y="151"/>
                  </a:lnTo>
                  <a:lnTo>
                    <a:pt x="309" y="184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92" name="Freeform 174"/>
            <p:cNvSpPr>
              <a:spLocks noChangeAspect="1"/>
            </p:cNvSpPr>
            <p:nvPr/>
          </p:nvSpPr>
          <p:spPr bwMode="auto">
            <a:xfrm>
              <a:off x="8750" y="4082"/>
              <a:ext cx="812" cy="727"/>
            </a:xfrm>
            <a:custGeom>
              <a:avLst/>
              <a:gdLst>
                <a:gd name="T0" fmla="*/ 269 w 812"/>
                <a:gd name="T1" fmla="*/ 0 h 727"/>
                <a:gd name="T2" fmla="*/ 266 w 812"/>
                <a:gd name="T3" fmla="*/ 30 h 727"/>
                <a:gd name="T4" fmla="*/ 273 w 812"/>
                <a:gd name="T5" fmla="*/ 64 h 727"/>
                <a:gd name="T6" fmla="*/ 253 w 812"/>
                <a:gd name="T7" fmla="*/ 157 h 727"/>
                <a:gd name="T8" fmla="*/ 256 w 812"/>
                <a:gd name="T9" fmla="*/ 184 h 727"/>
                <a:gd name="T10" fmla="*/ 239 w 812"/>
                <a:gd name="T11" fmla="*/ 223 h 727"/>
                <a:gd name="T12" fmla="*/ 199 w 812"/>
                <a:gd name="T13" fmla="*/ 263 h 727"/>
                <a:gd name="T14" fmla="*/ 177 w 812"/>
                <a:gd name="T15" fmla="*/ 275 h 727"/>
                <a:gd name="T16" fmla="*/ 146 w 812"/>
                <a:gd name="T17" fmla="*/ 286 h 727"/>
                <a:gd name="T18" fmla="*/ 130 w 812"/>
                <a:gd name="T19" fmla="*/ 307 h 727"/>
                <a:gd name="T20" fmla="*/ 119 w 812"/>
                <a:gd name="T21" fmla="*/ 368 h 727"/>
                <a:gd name="T22" fmla="*/ 83 w 812"/>
                <a:gd name="T23" fmla="*/ 365 h 727"/>
                <a:gd name="T24" fmla="*/ 53 w 812"/>
                <a:gd name="T25" fmla="*/ 413 h 727"/>
                <a:gd name="T26" fmla="*/ 53 w 812"/>
                <a:gd name="T27" fmla="*/ 461 h 727"/>
                <a:gd name="T28" fmla="*/ 23 w 812"/>
                <a:gd name="T29" fmla="*/ 498 h 727"/>
                <a:gd name="T30" fmla="*/ 3 w 812"/>
                <a:gd name="T31" fmla="*/ 524 h 727"/>
                <a:gd name="T32" fmla="*/ 3 w 812"/>
                <a:gd name="T33" fmla="*/ 555 h 727"/>
                <a:gd name="T34" fmla="*/ 43 w 812"/>
                <a:gd name="T35" fmla="*/ 612 h 727"/>
                <a:gd name="T36" fmla="*/ 73 w 812"/>
                <a:gd name="T37" fmla="*/ 648 h 727"/>
                <a:gd name="T38" fmla="*/ 99 w 812"/>
                <a:gd name="T39" fmla="*/ 654 h 727"/>
                <a:gd name="T40" fmla="*/ 110 w 812"/>
                <a:gd name="T41" fmla="*/ 661 h 727"/>
                <a:gd name="T42" fmla="*/ 132 w 812"/>
                <a:gd name="T43" fmla="*/ 669 h 727"/>
                <a:gd name="T44" fmla="*/ 132 w 812"/>
                <a:gd name="T45" fmla="*/ 687 h 727"/>
                <a:gd name="T46" fmla="*/ 199 w 812"/>
                <a:gd name="T47" fmla="*/ 727 h 727"/>
                <a:gd name="T48" fmla="*/ 239 w 812"/>
                <a:gd name="T49" fmla="*/ 712 h 727"/>
                <a:gd name="T50" fmla="*/ 256 w 812"/>
                <a:gd name="T51" fmla="*/ 694 h 727"/>
                <a:gd name="T52" fmla="*/ 279 w 812"/>
                <a:gd name="T53" fmla="*/ 709 h 727"/>
                <a:gd name="T54" fmla="*/ 340 w 812"/>
                <a:gd name="T55" fmla="*/ 690 h 727"/>
                <a:gd name="T56" fmla="*/ 349 w 812"/>
                <a:gd name="T57" fmla="*/ 664 h 727"/>
                <a:gd name="T58" fmla="*/ 396 w 812"/>
                <a:gd name="T59" fmla="*/ 642 h 727"/>
                <a:gd name="T60" fmla="*/ 439 w 812"/>
                <a:gd name="T61" fmla="*/ 612 h 727"/>
                <a:gd name="T62" fmla="*/ 435 w 812"/>
                <a:gd name="T63" fmla="*/ 576 h 727"/>
                <a:gd name="T64" fmla="*/ 505 w 812"/>
                <a:gd name="T65" fmla="*/ 389 h 727"/>
                <a:gd name="T66" fmla="*/ 536 w 812"/>
                <a:gd name="T67" fmla="*/ 401 h 727"/>
                <a:gd name="T68" fmla="*/ 549 w 812"/>
                <a:gd name="T69" fmla="*/ 419 h 727"/>
                <a:gd name="T70" fmla="*/ 586 w 812"/>
                <a:gd name="T71" fmla="*/ 392 h 727"/>
                <a:gd name="T72" fmla="*/ 616 w 812"/>
                <a:gd name="T73" fmla="*/ 323 h 727"/>
                <a:gd name="T74" fmla="*/ 649 w 812"/>
                <a:gd name="T75" fmla="*/ 299 h 727"/>
                <a:gd name="T76" fmla="*/ 676 w 812"/>
                <a:gd name="T77" fmla="*/ 281 h 727"/>
                <a:gd name="T78" fmla="*/ 695 w 812"/>
                <a:gd name="T79" fmla="*/ 247 h 727"/>
                <a:gd name="T80" fmla="*/ 689 w 812"/>
                <a:gd name="T81" fmla="*/ 232 h 727"/>
                <a:gd name="T82" fmla="*/ 699 w 812"/>
                <a:gd name="T83" fmla="*/ 184 h 727"/>
                <a:gd name="T84" fmla="*/ 785 w 812"/>
                <a:gd name="T85" fmla="*/ 226 h 727"/>
                <a:gd name="T86" fmla="*/ 802 w 812"/>
                <a:gd name="T87" fmla="*/ 229 h 727"/>
                <a:gd name="T88" fmla="*/ 792 w 812"/>
                <a:gd name="T89" fmla="*/ 151 h 727"/>
                <a:gd name="T90" fmla="*/ 779 w 812"/>
                <a:gd name="T91" fmla="*/ 133 h 727"/>
                <a:gd name="T92" fmla="*/ 749 w 812"/>
                <a:gd name="T93" fmla="*/ 136 h 727"/>
                <a:gd name="T94" fmla="*/ 676 w 812"/>
                <a:gd name="T95" fmla="*/ 148 h 727"/>
                <a:gd name="T96" fmla="*/ 649 w 812"/>
                <a:gd name="T97" fmla="*/ 169 h 727"/>
                <a:gd name="T98" fmla="*/ 619 w 812"/>
                <a:gd name="T99" fmla="*/ 154 h 727"/>
                <a:gd name="T100" fmla="*/ 595 w 812"/>
                <a:gd name="T101" fmla="*/ 181 h 727"/>
                <a:gd name="T102" fmla="*/ 566 w 812"/>
                <a:gd name="T103" fmla="*/ 202 h 727"/>
                <a:gd name="T104" fmla="*/ 519 w 812"/>
                <a:gd name="T105" fmla="*/ 244 h 727"/>
                <a:gd name="T106" fmla="*/ 486 w 812"/>
                <a:gd name="T107" fmla="*/ 151 h 727"/>
                <a:gd name="T108" fmla="*/ 273 w 812"/>
                <a:gd name="T109" fmla="*/ 0 h 72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12"/>
                <a:gd name="T166" fmla="*/ 0 h 727"/>
                <a:gd name="T167" fmla="*/ 812 w 812"/>
                <a:gd name="T168" fmla="*/ 727 h 72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12" h="727">
                  <a:moveTo>
                    <a:pt x="273" y="0"/>
                  </a:moveTo>
                  <a:lnTo>
                    <a:pt x="269" y="0"/>
                  </a:lnTo>
                  <a:lnTo>
                    <a:pt x="256" y="9"/>
                  </a:lnTo>
                  <a:lnTo>
                    <a:pt x="266" y="30"/>
                  </a:lnTo>
                  <a:lnTo>
                    <a:pt x="239" y="49"/>
                  </a:lnTo>
                  <a:lnTo>
                    <a:pt x="273" y="64"/>
                  </a:lnTo>
                  <a:lnTo>
                    <a:pt x="262" y="139"/>
                  </a:lnTo>
                  <a:lnTo>
                    <a:pt x="253" y="157"/>
                  </a:lnTo>
                  <a:lnTo>
                    <a:pt x="253" y="172"/>
                  </a:lnTo>
                  <a:lnTo>
                    <a:pt x="256" y="184"/>
                  </a:lnTo>
                  <a:lnTo>
                    <a:pt x="259" y="208"/>
                  </a:lnTo>
                  <a:lnTo>
                    <a:pt x="239" y="223"/>
                  </a:lnTo>
                  <a:lnTo>
                    <a:pt x="233" y="226"/>
                  </a:lnTo>
                  <a:lnTo>
                    <a:pt x="199" y="263"/>
                  </a:lnTo>
                  <a:lnTo>
                    <a:pt x="196" y="268"/>
                  </a:lnTo>
                  <a:lnTo>
                    <a:pt x="177" y="275"/>
                  </a:lnTo>
                  <a:lnTo>
                    <a:pt x="159" y="271"/>
                  </a:lnTo>
                  <a:lnTo>
                    <a:pt x="146" y="286"/>
                  </a:lnTo>
                  <a:lnTo>
                    <a:pt x="146" y="296"/>
                  </a:lnTo>
                  <a:lnTo>
                    <a:pt x="130" y="307"/>
                  </a:lnTo>
                  <a:lnTo>
                    <a:pt x="113" y="344"/>
                  </a:lnTo>
                  <a:lnTo>
                    <a:pt x="119" y="368"/>
                  </a:lnTo>
                  <a:lnTo>
                    <a:pt x="99" y="389"/>
                  </a:lnTo>
                  <a:lnTo>
                    <a:pt x="83" y="365"/>
                  </a:lnTo>
                  <a:lnTo>
                    <a:pt x="69" y="365"/>
                  </a:lnTo>
                  <a:lnTo>
                    <a:pt x="53" y="413"/>
                  </a:lnTo>
                  <a:lnTo>
                    <a:pt x="53" y="437"/>
                  </a:lnTo>
                  <a:lnTo>
                    <a:pt x="53" y="461"/>
                  </a:lnTo>
                  <a:lnTo>
                    <a:pt x="40" y="468"/>
                  </a:lnTo>
                  <a:lnTo>
                    <a:pt x="23" y="498"/>
                  </a:lnTo>
                  <a:lnTo>
                    <a:pt x="0" y="498"/>
                  </a:lnTo>
                  <a:lnTo>
                    <a:pt x="3" y="524"/>
                  </a:lnTo>
                  <a:lnTo>
                    <a:pt x="3" y="543"/>
                  </a:lnTo>
                  <a:lnTo>
                    <a:pt x="3" y="555"/>
                  </a:lnTo>
                  <a:lnTo>
                    <a:pt x="6" y="569"/>
                  </a:lnTo>
                  <a:lnTo>
                    <a:pt x="43" y="612"/>
                  </a:lnTo>
                  <a:lnTo>
                    <a:pt x="66" y="642"/>
                  </a:lnTo>
                  <a:lnTo>
                    <a:pt x="73" y="648"/>
                  </a:lnTo>
                  <a:lnTo>
                    <a:pt x="79" y="646"/>
                  </a:lnTo>
                  <a:lnTo>
                    <a:pt x="99" y="654"/>
                  </a:lnTo>
                  <a:lnTo>
                    <a:pt x="103" y="657"/>
                  </a:lnTo>
                  <a:lnTo>
                    <a:pt x="110" y="661"/>
                  </a:lnTo>
                  <a:lnTo>
                    <a:pt x="119" y="669"/>
                  </a:lnTo>
                  <a:lnTo>
                    <a:pt x="132" y="669"/>
                  </a:lnTo>
                  <a:lnTo>
                    <a:pt x="139" y="672"/>
                  </a:lnTo>
                  <a:lnTo>
                    <a:pt x="132" y="687"/>
                  </a:lnTo>
                  <a:lnTo>
                    <a:pt x="159" y="712"/>
                  </a:lnTo>
                  <a:lnTo>
                    <a:pt x="199" y="727"/>
                  </a:lnTo>
                  <a:lnTo>
                    <a:pt x="220" y="727"/>
                  </a:lnTo>
                  <a:lnTo>
                    <a:pt x="239" y="712"/>
                  </a:lnTo>
                  <a:lnTo>
                    <a:pt x="242" y="703"/>
                  </a:lnTo>
                  <a:lnTo>
                    <a:pt x="256" y="694"/>
                  </a:lnTo>
                  <a:lnTo>
                    <a:pt x="273" y="706"/>
                  </a:lnTo>
                  <a:lnTo>
                    <a:pt x="279" y="709"/>
                  </a:lnTo>
                  <a:lnTo>
                    <a:pt x="292" y="706"/>
                  </a:lnTo>
                  <a:lnTo>
                    <a:pt x="340" y="690"/>
                  </a:lnTo>
                  <a:lnTo>
                    <a:pt x="346" y="664"/>
                  </a:lnTo>
                  <a:lnTo>
                    <a:pt x="349" y="664"/>
                  </a:lnTo>
                  <a:lnTo>
                    <a:pt x="360" y="672"/>
                  </a:lnTo>
                  <a:lnTo>
                    <a:pt x="396" y="642"/>
                  </a:lnTo>
                  <a:lnTo>
                    <a:pt x="409" y="648"/>
                  </a:lnTo>
                  <a:lnTo>
                    <a:pt x="439" y="612"/>
                  </a:lnTo>
                  <a:lnTo>
                    <a:pt x="432" y="600"/>
                  </a:lnTo>
                  <a:lnTo>
                    <a:pt x="435" y="576"/>
                  </a:lnTo>
                  <a:lnTo>
                    <a:pt x="466" y="524"/>
                  </a:lnTo>
                  <a:lnTo>
                    <a:pt x="505" y="389"/>
                  </a:lnTo>
                  <a:lnTo>
                    <a:pt x="513" y="389"/>
                  </a:lnTo>
                  <a:lnTo>
                    <a:pt x="536" y="401"/>
                  </a:lnTo>
                  <a:lnTo>
                    <a:pt x="536" y="410"/>
                  </a:lnTo>
                  <a:lnTo>
                    <a:pt x="549" y="419"/>
                  </a:lnTo>
                  <a:lnTo>
                    <a:pt x="572" y="416"/>
                  </a:lnTo>
                  <a:lnTo>
                    <a:pt x="586" y="392"/>
                  </a:lnTo>
                  <a:lnTo>
                    <a:pt x="602" y="341"/>
                  </a:lnTo>
                  <a:lnTo>
                    <a:pt x="616" y="323"/>
                  </a:lnTo>
                  <a:lnTo>
                    <a:pt x="636" y="329"/>
                  </a:lnTo>
                  <a:lnTo>
                    <a:pt x="649" y="299"/>
                  </a:lnTo>
                  <a:lnTo>
                    <a:pt x="662" y="296"/>
                  </a:lnTo>
                  <a:lnTo>
                    <a:pt x="676" y="281"/>
                  </a:lnTo>
                  <a:lnTo>
                    <a:pt x="689" y="253"/>
                  </a:lnTo>
                  <a:lnTo>
                    <a:pt x="695" y="247"/>
                  </a:lnTo>
                  <a:lnTo>
                    <a:pt x="699" y="238"/>
                  </a:lnTo>
                  <a:lnTo>
                    <a:pt x="689" y="232"/>
                  </a:lnTo>
                  <a:lnTo>
                    <a:pt x="692" y="193"/>
                  </a:lnTo>
                  <a:lnTo>
                    <a:pt x="699" y="184"/>
                  </a:lnTo>
                  <a:lnTo>
                    <a:pt x="706" y="181"/>
                  </a:lnTo>
                  <a:lnTo>
                    <a:pt x="785" y="226"/>
                  </a:lnTo>
                  <a:lnTo>
                    <a:pt x="799" y="232"/>
                  </a:lnTo>
                  <a:lnTo>
                    <a:pt x="802" y="229"/>
                  </a:lnTo>
                  <a:lnTo>
                    <a:pt x="812" y="190"/>
                  </a:lnTo>
                  <a:lnTo>
                    <a:pt x="792" y="151"/>
                  </a:lnTo>
                  <a:lnTo>
                    <a:pt x="785" y="148"/>
                  </a:lnTo>
                  <a:lnTo>
                    <a:pt x="779" y="133"/>
                  </a:lnTo>
                  <a:lnTo>
                    <a:pt x="762" y="139"/>
                  </a:lnTo>
                  <a:lnTo>
                    <a:pt x="749" y="136"/>
                  </a:lnTo>
                  <a:lnTo>
                    <a:pt x="735" y="130"/>
                  </a:lnTo>
                  <a:lnTo>
                    <a:pt x="676" y="148"/>
                  </a:lnTo>
                  <a:lnTo>
                    <a:pt x="672" y="160"/>
                  </a:lnTo>
                  <a:lnTo>
                    <a:pt x="649" y="169"/>
                  </a:lnTo>
                  <a:lnTo>
                    <a:pt x="629" y="165"/>
                  </a:lnTo>
                  <a:lnTo>
                    <a:pt x="619" y="154"/>
                  </a:lnTo>
                  <a:lnTo>
                    <a:pt x="609" y="175"/>
                  </a:lnTo>
                  <a:lnTo>
                    <a:pt x="595" y="181"/>
                  </a:lnTo>
                  <a:lnTo>
                    <a:pt x="582" y="199"/>
                  </a:lnTo>
                  <a:lnTo>
                    <a:pt x="566" y="202"/>
                  </a:lnTo>
                  <a:lnTo>
                    <a:pt x="529" y="238"/>
                  </a:lnTo>
                  <a:lnTo>
                    <a:pt x="519" y="244"/>
                  </a:lnTo>
                  <a:lnTo>
                    <a:pt x="513" y="257"/>
                  </a:lnTo>
                  <a:lnTo>
                    <a:pt x="486" y="151"/>
                  </a:lnTo>
                  <a:lnTo>
                    <a:pt x="309" y="184"/>
                  </a:lnTo>
                  <a:lnTo>
                    <a:pt x="273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93" name="Freeform 175"/>
            <p:cNvSpPr>
              <a:spLocks noChangeAspect="1"/>
            </p:cNvSpPr>
            <p:nvPr/>
          </p:nvSpPr>
          <p:spPr bwMode="auto">
            <a:xfrm>
              <a:off x="6618" y="5102"/>
              <a:ext cx="906" cy="750"/>
            </a:xfrm>
            <a:custGeom>
              <a:avLst/>
              <a:gdLst>
                <a:gd name="T0" fmla="*/ 0 w 906"/>
                <a:gd name="T1" fmla="*/ 30 h 750"/>
                <a:gd name="T2" fmla="*/ 815 w 906"/>
                <a:gd name="T3" fmla="*/ 0 h 750"/>
                <a:gd name="T4" fmla="*/ 812 w 906"/>
                <a:gd name="T5" fmla="*/ 9 h 750"/>
                <a:gd name="T6" fmla="*/ 829 w 906"/>
                <a:gd name="T7" fmla="*/ 18 h 750"/>
                <a:gd name="T8" fmla="*/ 835 w 906"/>
                <a:gd name="T9" fmla="*/ 37 h 750"/>
                <a:gd name="T10" fmla="*/ 832 w 906"/>
                <a:gd name="T11" fmla="*/ 52 h 750"/>
                <a:gd name="T12" fmla="*/ 808 w 906"/>
                <a:gd name="T13" fmla="*/ 70 h 750"/>
                <a:gd name="T14" fmla="*/ 785 w 906"/>
                <a:gd name="T15" fmla="*/ 94 h 750"/>
                <a:gd name="T16" fmla="*/ 782 w 906"/>
                <a:gd name="T17" fmla="*/ 109 h 750"/>
                <a:gd name="T18" fmla="*/ 906 w 906"/>
                <a:gd name="T19" fmla="*/ 100 h 750"/>
                <a:gd name="T20" fmla="*/ 902 w 906"/>
                <a:gd name="T21" fmla="*/ 109 h 750"/>
                <a:gd name="T22" fmla="*/ 906 w 906"/>
                <a:gd name="T23" fmla="*/ 121 h 750"/>
                <a:gd name="T24" fmla="*/ 896 w 906"/>
                <a:gd name="T25" fmla="*/ 139 h 750"/>
                <a:gd name="T26" fmla="*/ 872 w 906"/>
                <a:gd name="T27" fmla="*/ 161 h 750"/>
                <a:gd name="T28" fmla="*/ 866 w 906"/>
                <a:gd name="T29" fmla="*/ 203 h 750"/>
                <a:gd name="T30" fmla="*/ 839 w 906"/>
                <a:gd name="T31" fmla="*/ 230 h 750"/>
                <a:gd name="T32" fmla="*/ 845 w 906"/>
                <a:gd name="T33" fmla="*/ 254 h 750"/>
                <a:gd name="T34" fmla="*/ 845 w 906"/>
                <a:gd name="T35" fmla="*/ 294 h 750"/>
                <a:gd name="T36" fmla="*/ 839 w 906"/>
                <a:gd name="T37" fmla="*/ 294 h 750"/>
                <a:gd name="T38" fmla="*/ 815 w 906"/>
                <a:gd name="T39" fmla="*/ 312 h 750"/>
                <a:gd name="T40" fmla="*/ 815 w 906"/>
                <a:gd name="T41" fmla="*/ 324 h 750"/>
                <a:gd name="T42" fmla="*/ 778 w 906"/>
                <a:gd name="T43" fmla="*/ 351 h 750"/>
                <a:gd name="T44" fmla="*/ 766 w 906"/>
                <a:gd name="T45" fmla="*/ 384 h 750"/>
                <a:gd name="T46" fmla="*/ 769 w 906"/>
                <a:gd name="T47" fmla="*/ 414 h 750"/>
                <a:gd name="T48" fmla="*/ 766 w 906"/>
                <a:gd name="T49" fmla="*/ 436 h 750"/>
                <a:gd name="T50" fmla="*/ 732 w 906"/>
                <a:gd name="T51" fmla="*/ 454 h 750"/>
                <a:gd name="T52" fmla="*/ 708 w 906"/>
                <a:gd name="T53" fmla="*/ 484 h 750"/>
                <a:gd name="T54" fmla="*/ 698 w 906"/>
                <a:gd name="T55" fmla="*/ 493 h 750"/>
                <a:gd name="T56" fmla="*/ 698 w 906"/>
                <a:gd name="T57" fmla="*/ 520 h 750"/>
                <a:gd name="T58" fmla="*/ 681 w 906"/>
                <a:gd name="T59" fmla="*/ 538 h 750"/>
                <a:gd name="T60" fmla="*/ 681 w 906"/>
                <a:gd name="T61" fmla="*/ 559 h 750"/>
                <a:gd name="T62" fmla="*/ 668 w 906"/>
                <a:gd name="T63" fmla="*/ 587 h 750"/>
                <a:gd name="T64" fmla="*/ 652 w 906"/>
                <a:gd name="T65" fmla="*/ 617 h 750"/>
                <a:gd name="T66" fmla="*/ 658 w 906"/>
                <a:gd name="T67" fmla="*/ 647 h 750"/>
                <a:gd name="T68" fmla="*/ 676 w 906"/>
                <a:gd name="T69" fmla="*/ 662 h 750"/>
                <a:gd name="T70" fmla="*/ 679 w 906"/>
                <a:gd name="T71" fmla="*/ 683 h 750"/>
                <a:gd name="T72" fmla="*/ 685 w 906"/>
                <a:gd name="T73" fmla="*/ 690 h 750"/>
                <a:gd name="T74" fmla="*/ 685 w 906"/>
                <a:gd name="T75" fmla="*/ 698 h 750"/>
                <a:gd name="T76" fmla="*/ 676 w 906"/>
                <a:gd name="T77" fmla="*/ 705 h 750"/>
                <a:gd name="T78" fmla="*/ 668 w 906"/>
                <a:gd name="T79" fmla="*/ 723 h 750"/>
                <a:gd name="T80" fmla="*/ 672 w 906"/>
                <a:gd name="T81" fmla="*/ 735 h 750"/>
                <a:gd name="T82" fmla="*/ 120 w 906"/>
                <a:gd name="T83" fmla="*/ 750 h 750"/>
                <a:gd name="T84" fmla="*/ 116 w 906"/>
                <a:gd name="T85" fmla="*/ 638 h 750"/>
                <a:gd name="T86" fmla="*/ 90 w 906"/>
                <a:gd name="T87" fmla="*/ 632 h 750"/>
                <a:gd name="T88" fmla="*/ 63 w 906"/>
                <a:gd name="T89" fmla="*/ 641 h 750"/>
                <a:gd name="T90" fmla="*/ 57 w 906"/>
                <a:gd name="T91" fmla="*/ 641 h 750"/>
                <a:gd name="T92" fmla="*/ 30 w 906"/>
                <a:gd name="T93" fmla="*/ 620 h 750"/>
                <a:gd name="T94" fmla="*/ 33 w 906"/>
                <a:gd name="T95" fmla="*/ 254 h 750"/>
                <a:gd name="T96" fmla="*/ 0 w 906"/>
                <a:gd name="T97" fmla="*/ 30 h 75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6"/>
                <a:gd name="T148" fmla="*/ 0 h 750"/>
                <a:gd name="T149" fmla="*/ 906 w 906"/>
                <a:gd name="T150" fmla="*/ 750 h 75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6" h="750">
                  <a:moveTo>
                    <a:pt x="0" y="30"/>
                  </a:moveTo>
                  <a:lnTo>
                    <a:pt x="815" y="0"/>
                  </a:lnTo>
                  <a:lnTo>
                    <a:pt x="812" y="9"/>
                  </a:lnTo>
                  <a:lnTo>
                    <a:pt x="829" y="18"/>
                  </a:lnTo>
                  <a:lnTo>
                    <a:pt x="835" y="37"/>
                  </a:lnTo>
                  <a:lnTo>
                    <a:pt x="832" y="52"/>
                  </a:lnTo>
                  <a:lnTo>
                    <a:pt x="808" y="70"/>
                  </a:lnTo>
                  <a:lnTo>
                    <a:pt x="785" y="94"/>
                  </a:lnTo>
                  <a:lnTo>
                    <a:pt x="782" y="109"/>
                  </a:lnTo>
                  <a:lnTo>
                    <a:pt x="906" y="100"/>
                  </a:lnTo>
                  <a:lnTo>
                    <a:pt x="902" y="109"/>
                  </a:lnTo>
                  <a:lnTo>
                    <a:pt x="906" y="121"/>
                  </a:lnTo>
                  <a:lnTo>
                    <a:pt x="896" y="139"/>
                  </a:lnTo>
                  <a:lnTo>
                    <a:pt x="872" y="161"/>
                  </a:lnTo>
                  <a:lnTo>
                    <a:pt x="866" y="203"/>
                  </a:lnTo>
                  <a:lnTo>
                    <a:pt x="839" y="230"/>
                  </a:lnTo>
                  <a:lnTo>
                    <a:pt x="845" y="254"/>
                  </a:lnTo>
                  <a:lnTo>
                    <a:pt x="845" y="294"/>
                  </a:lnTo>
                  <a:lnTo>
                    <a:pt x="839" y="294"/>
                  </a:lnTo>
                  <a:lnTo>
                    <a:pt x="815" y="312"/>
                  </a:lnTo>
                  <a:lnTo>
                    <a:pt x="815" y="324"/>
                  </a:lnTo>
                  <a:lnTo>
                    <a:pt x="778" y="351"/>
                  </a:lnTo>
                  <a:lnTo>
                    <a:pt x="766" y="384"/>
                  </a:lnTo>
                  <a:lnTo>
                    <a:pt x="769" y="414"/>
                  </a:lnTo>
                  <a:lnTo>
                    <a:pt x="766" y="436"/>
                  </a:lnTo>
                  <a:lnTo>
                    <a:pt x="732" y="454"/>
                  </a:lnTo>
                  <a:lnTo>
                    <a:pt x="708" y="484"/>
                  </a:lnTo>
                  <a:lnTo>
                    <a:pt x="698" y="493"/>
                  </a:lnTo>
                  <a:lnTo>
                    <a:pt x="698" y="520"/>
                  </a:lnTo>
                  <a:lnTo>
                    <a:pt x="681" y="538"/>
                  </a:lnTo>
                  <a:lnTo>
                    <a:pt x="681" y="559"/>
                  </a:lnTo>
                  <a:lnTo>
                    <a:pt x="668" y="587"/>
                  </a:lnTo>
                  <a:lnTo>
                    <a:pt x="652" y="617"/>
                  </a:lnTo>
                  <a:lnTo>
                    <a:pt x="658" y="647"/>
                  </a:lnTo>
                  <a:lnTo>
                    <a:pt x="676" y="662"/>
                  </a:lnTo>
                  <a:lnTo>
                    <a:pt x="679" y="683"/>
                  </a:lnTo>
                  <a:lnTo>
                    <a:pt x="685" y="690"/>
                  </a:lnTo>
                  <a:lnTo>
                    <a:pt x="685" y="698"/>
                  </a:lnTo>
                  <a:lnTo>
                    <a:pt x="676" y="705"/>
                  </a:lnTo>
                  <a:lnTo>
                    <a:pt x="668" y="723"/>
                  </a:lnTo>
                  <a:lnTo>
                    <a:pt x="672" y="735"/>
                  </a:lnTo>
                  <a:lnTo>
                    <a:pt x="120" y="750"/>
                  </a:lnTo>
                  <a:lnTo>
                    <a:pt x="116" y="638"/>
                  </a:lnTo>
                  <a:lnTo>
                    <a:pt x="90" y="632"/>
                  </a:lnTo>
                  <a:lnTo>
                    <a:pt x="63" y="641"/>
                  </a:lnTo>
                  <a:lnTo>
                    <a:pt x="57" y="641"/>
                  </a:lnTo>
                  <a:lnTo>
                    <a:pt x="30" y="620"/>
                  </a:lnTo>
                  <a:lnTo>
                    <a:pt x="33" y="25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94" name="Freeform 176"/>
            <p:cNvSpPr>
              <a:spLocks noChangeAspect="1"/>
            </p:cNvSpPr>
            <p:nvPr/>
          </p:nvSpPr>
          <p:spPr bwMode="auto">
            <a:xfrm>
              <a:off x="6618" y="5108"/>
              <a:ext cx="906" cy="744"/>
            </a:xfrm>
            <a:custGeom>
              <a:avLst/>
              <a:gdLst>
                <a:gd name="T0" fmla="*/ 0 w 906"/>
                <a:gd name="T1" fmla="*/ 30 h 744"/>
                <a:gd name="T2" fmla="*/ 816 w 906"/>
                <a:gd name="T3" fmla="*/ 0 h 744"/>
                <a:gd name="T4" fmla="*/ 812 w 906"/>
                <a:gd name="T5" fmla="*/ 9 h 744"/>
                <a:gd name="T6" fmla="*/ 829 w 906"/>
                <a:gd name="T7" fmla="*/ 17 h 744"/>
                <a:gd name="T8" fmla="*/ 836 w 906"/>
                <a:gd name="T9" fmla="*/ 36 h 744"/>
                <a:gd name="T10" fmla="*/ 832 w 906"/>
                <a:gd name="T11" fmla="*/ 51 h 744"/>
                <a:gd name="T12" fmla="*/ 809 w 906"/>
                <a:gd name="T13" fmla="*/ 69 h 744"/>
                <a:gd name="T14" fmla="*/ 785 w 906"/>
                <a:gd name="T15" fmla="*/ 92 h 744"/>
                <a:gd name="T16" fmla="*/ 783 w 906"/>
                <a:gd name="T17" fmla="*/ 108 h 744"/>
                <a:gd name="T18" fmla="*/ 906 w 906"/>
                <a:gd name="T19" fmla="*/ 99 h 744"/>
                <a:gd name="T20" fmla="*/ 903 w 906"/>
                <a:gd name="T21" fmla="*/ 108 h 744"/>
                <a:gd name="T22" fmla="*/ 906 w 906"/>
                <a:gd name="T23" fmla="*/ 119 h 744"/>
                <a:gd name="T24" fmla="*/ 896 w 906"/>
                <a:gd name="T25" fmla="*/ 138 h 744"/>
                <a:gd name="T26" fmla="*/ 873 w 906"/>
                <a:gd name="T27" fmla="*/ 159 h 744"/>
                <a:gd name="T28" fmla="*/ 866 w 906"/>
                <a:gd name="T29" fmla="*/ 200 h 744"/>
                <a:gd name="T30" fmla="*/ 839 w 906"/>
                <a:gd name="T31" fmla="*/ 228 h 744"/>
                <a:gd name="T32" fmla="*/ 846 w 906"/>
                <a:gd name="T33" fmla="*/ 252 h 744"/>
                <a:gd name="T34" fmla="*/ 846 w 906"/>
                <a:gd name="T35" fmla="*/ 291 h 744"/>
                <a:gd name="T36" fmla="*/ 839 w 906"/>
                <a:gd name="T37" fmla="*/ 291 h 744"/>
                <a:gd name="T38" fmla="*/ 816 w 906"/>
                <a:gd name="T39" fmla="*/ 309 h 744"/>
                <a:gd name="T40" fmla="*/ 816 w 906"/>
                <a:gd name="T41" fmla="*/ 321 h 744"/>
                <a:gd name="T42" fmla="*/ 779 w 906"/>
                <a:gd name="T43" fmla="*/ 348 h 744"/>
                <a:gd name="T44" fmla="*/ 766 w 906"/>
                <a:gd name="T45" fmla="*/ 381 h 744"/>
                <a:gd name="T46" fmla="*/ 769 w 906"/>
                <a:gd name="T47" fmla="*/ 411 h 744"/>
                <a:gd name="T48" fmla="*/ 766 w 906"/>
                <a:gd name="T49" fmla="*/ 432 h 744"/>
                <a:gd name="T50" fmla="*/ 732 w 906"/>
                <a:gd name="T51" fmla="*/ 450 h 744"/>
                <a:gd name="T52" fmla="*/ 709 w 906"/>
                <a:gd name="T53" fmla="*/ 480 h 744"/>
                <a:gd name="T54" fmla="*/ 699 w 906"/>
                <a:gd name="T55" fmla="*/ 489 h 744"/>
                <a:gd name="T56" fmla="*/ 699 w 906"/>
                <a:gd name="T57" fmla="*/ 516 h 744"/>
                <a:gd name="T58" fmla="*/ 682 w 906"/>
                <a:gd name="T59" fmla="*/ 533 h 744"/>
                <a:gd name="T60" fmla="*/ 682 w 906"/>
                <a:gd name="T61" fmla="*/ 555 h 744"/>
                <a:gd name="T62" fmla="*/ 668 w 906"/>
                <a:gd name="T63" fmla="*/ 582 h 744"/>
                <a:gd name="T64" fmla="*/ 652 w 906"/>
                <a:gd name="T65" fmla="*/ 612 h 744"/>
                <a:gd name="T66" fmla="*/ 659 w 906"/>
                <a:gd name="T67" fmla="*/ 642 h 744"/>
                <a:gd name="T68" fmla="*/ 676 w 906"/>
                <a:gd name="T69" fmla="*/ 657 h 744"/>
                <a:gd name="T70" fmla="*/ 679 w 906"/>
                <a:gd name="T71" fmla="*/ 678 h 744"/>
                <a:gd name="T72" fmla="*/ 685 w 906"/>
                <a:gd name="T73" fmla="*/ 684 h 744"/>
                <a:gd name="T74" fmla="*/ 685 w 906"/>
                <a:gd name="T75" fmla="*/ 693 h 744"/>
                <a:gd name="T76" fmla="*/ 676 w 906"/>
                <a:gd name="T77" fmla="*/ 699 h 744"/>
                <a:gd name="T78" fmla="*/ 668 w 906"/>
                <a:gd name="T79" fmla="*/ 717 h 744"/>
                <a:gd name="T80" fmla="*/ 673 w 906"/>
                <a:gd name="T81" fmla="*/ 729 h 744"/>
                <a:gd name="T82" fmla="*/ 120 w 906"/>
                <a:gd name="T83" fmla="*/ 744 h 744"/>
                <a:gd name="T84" fmla="*/ 117 w 906"/>
                <a:gd name="T85" fmla="*/ 633 h 744"/>
                <a:gd name="T86" fmla="*/ 91 w 906"/>
                <a:gd name="T87" fmla="*/ 627 h 744"/>
                <a:gd name="T88" fmla="*/ 64 w 906"/>
                <a:gd name="T89" fmla="*/ 636 h 744"/>
                <a:gd name="T90" fmla="*/ 57 w 906"/>
                <a:gd name="T91" fmla="*/ 636 h 744"/>
                <a:gd name="T92" fmla="*/ 30 w 906"/>
                <a:gd name="T93" fmla="*/ 614 h 744"/>
                <a:gd name="T94" fmla="*/ 34 w 906"/>
                <a:gd name="T95" fmla="*/ 252 h 744"/>
                <a:gd name="T96" fmla="*/ 0 w 906"/>
                <a:gd name="T97" fmla="*/ 30 h 7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6"/>
                <a:gd name="T148" fmla="*/ 0 h 744"/>
                <a:gd name="T149" fmla="*/ 906 w 906"/>
                <a:gd name="T150" fmla="*/ 744 h 7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6" h="744">
                  <a:moveTo>
                    <a:pt x="0" y="30"/>
                  </a:moveTo>
                  <a:lnTo>
                    <a:pt x="816" y="0"/>
                  </a:lnTo>
                  <a:lnTo>
                    <a:pt x="812" y="9"/>
                  </a:lnTo>
                  <a:lnTo>
                    <a:pt x="829" y="17"/>
                  </a:lnTo>
                  <a:lnTo>
                    <a:pt x="836" y="36"/>
                  </a:lnTo>
                  <a:lnTo>
                    <a:pt x="832" y="51"/>
                  </a:lnTo>
                  <a:lnTo>
                    <a:pt x="809" y="69"/>
                  </a:lnTo>
                  <a:lnTo>
                    <a:pt x="785" y="92"/>
                  </a:lnTo>
                  <a:lnTo>
                    <a:pt x="783" y="108"/>
                  </a:lnTo>
                  <a:lnTo>
                    <a:pt x="906" y="99"/>
                  </a:lnTo>
                  <a:lnTo>
                    <a:pt x="903" y="108"/>
                  </a:lnTo>
                  <a:lnTo>
                    <a:pt x="906" y="119"/>
                  </a:lnTo>
                  <a:lnTo>
                    <a:pt x="896" y="138"/>
                  </a:lnTo>
                  <a:lnTo>
                    <a:pt x="873" y="159"/>
                  </a:lnTo>
                  <a:lnTo>
                    <a:pt x="866" y="200"/>
                  </a:lnTo>
                  <a:lnTo>
                    <a:pt x="839" y="228"/>
                  </a:lnTo>
                  <a:lnTo>
                    <a:pt x="846" y="252"/>
                  </a:lnTo>
                  <a:lnTo>
                    <a:pt x="846" y="291"/>
                  </a:lnTo>
                  <a:lnTo>
                    <a:pt x="839" y="291"/>
                  </a:lnTo>
                  <a:lnTo>
                    <a:pt x="816" y="309"/>
                  </a:lnTo>
                  <a:lnTo>
                    <a:pt x="816" y="321"/>
                  </a:lnTo>
                  <a:lnTo>
                    <a:pt x="779" y="348"/>
                  </a:lnTo>
                  <a:lnTo>
                    <a:pt x="766" y="381"/>
                  </a:lnTo>
                  <a:lnTo>
                    <a:pt x="769" y="411"/>
                  </a:lnTo>
                  <a:lnTo>
                    <a:pt x="766" y="432"/>
                  </a:lnTo>
                  <a:lnTo>
                    <a:pt x="732" y="450"/>
                  </a:lnTo>
                  <a:lnTo>
                    <a:pt x="709" y="480"/>
                  </a:lnTo>
                  <a:lnTo>
                    <a:pt x="699" y="489"/>
                  </a:lnTo>
                  <a:lnTo>
                    <a:pt x="699" y="516"/>
                  </a:lnTo>
                  <a:lnTo>
                    <a:pt x="682" y="533"/>
                  </a:lnTo>
                  <a:lnTo>
                    <a:pt x="682" y="555"/>
                  </a:lnTo>
                  <a:lnTo>
                    <a:pt x="668" y="582"/>
                  </a:lnTo>
                  <a:lnTo>
                    <a:pt x="652" y="612"/>
                  </a:lnTo>
                  <a:lnTo>
                    <a:pt x="659" y="642"/>
                  </a:lnTo>
                  <a:lnTo>
                    <a:pt x="676" y="657"/>
                  </a:lnTo>
                  <a:lnTo>
                    <a:pt x="679" y="678"/>
                  </a:lnTo>
                  <a:lnTo>
                    <a:pt x="685" y="684"/>
                  </a:lnTo>
                  <a:lnTo>
                    <a:pt x="685" y="693"/>
                  </a:lnTo>
                  <a:lnTo>
                    <a:pt x="676" y="699"/>
                  </a:lnTo>
                  <a:lnTo>
                    <a:pt x="668" y="717"/>
                  </a:lnTo>
                  <a:lnTo>
                    <a:pt x="673" y="729"/>
                  </a:lnTo>
                  <a:lnTo>
                    <a:pt x="120" y="744"/>
                  </a:lnTo>
                  <a:lnTo>
                    <a:pt x="117" y="633"/>
                  </a:lnTo>
                  <a:lnTo>
                    <a:pt x="91" y="627"/>
                  </a:lnTo>
                  <a:lnTo>
                    <a:pt x="64" y="636"/>
                  </a:lnTo>
                  <a:lnTo>
                    <a:pt x="57" y="636"/>
                  </a:lnTo>
                  <a:lnTo>
                    <a:pt x="30" y="614"/>
                  </a:lnTo>
                  <a:lnTo>
                    <a:pt x="34" y="252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95" name="Freeform 177"/>
            <p:cNvSpPr>
              <a:spLocks noChangeAspect="1"/>
            </p:cNvSpPr>
            <p:nvPr/>
          </p:nvSpPr>
          <p:spPr bwMode="auto">
            <a:xfrm>
              <a:off x="6618" y="5108"/>
              <a:ext cx="906" cy="744"/>
            </a:xfrm>
            <a:custGeom>
              <a:avLst/>
              <a:gdLst>
                <a:gd name="T0" fmla="*/ 0 w 906"/>
                <a:gd name="T1" fmla="*/ 30 h 744"/>
                <a:gd name="T2" fmla="*/ 816 w 906"/>
                <a:gd name="T3" fmla="*/ 0 h 744"/>
                <a:gd name="T4" fmla="*/ 812 w 906"/>
                <a:gd name="T5" fmla="*/ 9 h 744"/>
                <a:gd name="T6" fmla="*/ 829 w 906"/>
                <a:gd name="T7" fmla="*/ 17 h 744"/>
                <a:gd name="T8" fmla="*/ 836 w 906"/>
                <a:gd name="T9" fmla="*/ 36 h 744"/>
                <a:gd name="T10" fmla="*/ 832 w 906"/>
                <a:gd name="T11" fmla="*/ 51 h 744"/>
                <a:gd name="T12" fmla="*/ 809 w 906"/>
                <a:gd name="T13" fmla="*/ 69 h 744"/>
                <a:gd name="T14" fmla="*/ 785 w 906"/>
                <a:gd name="T15" fmla="*/ 92 h 744"/>
                <a:gd name="T16" fmla="*/ 783 w 906"/>
                <a:gd name="T17" fmla="*/ 108 h 744"/>
                <a:gd name="T18" fmla="*/ 906 w 906"/>
                <a:gd name="T19" fmla="*/ 99 h 744"/>
                <a:gd name="T20" fmla="*/ 903 w 906"/>
                <a:gd name="T21" fmla="*/ 108 h 744"/>
                <a:gd name="T22" fmla="*/ 906 w 906"/>
                <a:gd name="T23" fmla="*/ 119 h 744"/>
                <a:gd name="T24" fmla="*/ 896 w 906"/>
                <a:gd name="T25" fmla="*/ 138 h 744"/>
                <a:gd name="T26" fmla="*/ 873 w 906"/>
                <a:gd name="T27" fmla="*/ 159 h 744"/>
                <a:gd name="T28" fmla="*/ 866 w 906"/>
                <a:gd name="T29" fmla="*/ 200 h 744"/>
                <a:gd name="T30" fmla="*/ 839 w 906"/>
                <a:gd name="T31" fmla="*/ 228 h 744"/>
                <a:gd name="T32" fmla="*/ 846 w 906"/>
                <a:gd name="T33" fmla="*/ 252 h 744"/>
                <a:gd name="T34" fmla="*/ 846 w 906"/>
                <a:gd name="T35" fmla="*/ 291 h 744"/>
                <a:gd name="T36" fmla="*/ 839 w 906"/>
                <a:gd name="T37" fmla="*/ 291 h 744"/>
                <a:gd name="T38" fmla="*/ 816 w 906"/>
                <a:gd name="T39" fmla="*/ 309 h 744"/>
                <a:gd name="T40" fmla="*/ 816 w 906"/>
                <a:gd name="T41" fmla="*/ 321 h 744"/>
                <a:gd name="T42" fmla="*/ 779 w 906"/>
                <a:gd name="T43" fmla="*/ 348 h 744"/>
                <a:gd name="T44" fmla="*/ 766 w 906"/>
                <a:gd name="T45" fmla="*/ 381 h 744"/>
                <a:gd name="T46" fmla="*/ 769 w 906"/>
                <a:gd name="T47" fmla="*/ 411 h 744"/>
                <a:gd name="T48" fmla="*/ 766 w 906"/>
                <a:gd name="T49" fmla="*/ 432 h 744"/>
                <a:gd name="T50" fmla="*/ 732 w 906"/>
                <a:gd name="T51" fmla="*/ 450 h 744"/>
                <a:gd name="T52" fmla="*/ 709 w 906"/>
                <a:gd name="T53" fmla="*/ 480 h 744"/>
                <a:gd name="T54" fmla="*/ 699 w 906"/>
                <a:gd name="T55" fmla="*/ 489 h 744"/>
                <a:gd name="T56" fmla="*/ 699 w 906"/>
                <a:gd name="T57" fmla="*/ 516 h 744"/>
                <a:gd name="T58" fmla="*/ 682 w 906"/>
                <a:gd name="T59" fmla="*/ 533 h 744"/>
                <a:gd name="T60" fmla="*/ 682 w 906"/>
                <a:gd name="T61" fmla="*/ 555 h 744"/>
                <a:gd name="T62" fmla="*/ 668 w 906"/>
                <a:gd name="T63" fmla="*/ 582 h 744"/>
                <a:gd name="T64" fmla="*/ 652 w 906"/>
                <a:gd name="T65" fmla="*/ 612 h 744"/>
                <a:gd name="T66" fmla="*/ 659 w 906"/>
                <a:gd name="T67" fmla="*/ 642 h 744"/>
                <a:gd name="T68" fmla="*/ 676 w 906"/>
                <a:gd name="T69" fmla="*/ 657 h 744"/>
                <a:gd name="T70" fmla="*/ 679 w 906"/>
                <a:gd name="T71" fmla="*/ 678 h 744"/>
                <a:gd name="T72" fmla="*/ 685 w 906"/>
                <a:gd name="T73" fmla="*/ 684 h 744"/>
                <a:gd name="T74" fmla="*/ 685 w 906"/>
                <a:gd name="T75" fmla="*/ 693 h 744"/>
                <a:gd name="T76" fmla="*/ 676 w 906"/>
                <a:gd name="T77" fmla="*/ 699 h 744"/>
                <a:gd name="T78" fmla="*/ 668 w 906"/>
                <a:gd name="T79" fmla="*/ 717 h 744"/>
                <a:gd name="T80" fmla="*/ 673 w 906"/>
                <a:gd name="T81" fmla="*/ 729 h 744"/>
                <a:gd name="T82" fmla="*/ 120 w 906"/>
                <a:gd name="T83" fmla="*/ 744 h 744"/>
                <a:gd name="T84" fmla="*/ 117 w 906"/>
                <a:gd name="T85" fmla="*/ 633 h 744"/>
                <a:gd name="T86" fmla="*/ 91 w 906"/>
                <a:gd name="T87" fmla="*/ 627 h 744"/>
                <a:gd name="T88" fmla="*/ 64 w 906"/>
                <a:gd name="T89" fmla="*/ 636 h 744"/>
                <a:gd name="T90" fmla="*/ 57 w 906"/>
                <a:gd name="T91" fmla="*/ 636 h 744"/>
                <a:gd name="T92" fmla="*/ 30 w 906"/>
                <a:gd name="T93" fmla="*/ 614 h 744"/>
                <a:gd name="T94" fmla="*/ 34 w 906"/>
                <a:gd name="T95" fmla="*/ 252 h 744"/>
                <a:gd name="T96" fmla="*/ 0 w 906"/>
                <a:gd name="T97" fmla="*/ 30 h 7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6"/>
                <a:gd name="T148" fmla="*/ 0 h 744"/>
                <a:gd name="T149" fmla="*/ 906 w 906"/>
                <a:gd name="T150" fmla="*/ 744 h 7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6" h="744">
                  <a:moveTo>
                    <a:pt x="0" y="30"/>
                  </a:moveTo>
                  <a:lnTo>
                    <a:pt x="816" y="0"/>
                  </a:lnTo>
                  <a:lnTo>
                    <a:pt x="812" y="9"/>
                  </a:lnTo>
                  <a:lnTo>
                    <a:pt x="829" y="17"/>
                  </a:lnTo>
                  <a:lnTo>
                    <a:pt x="836" y="36"/>
                  </a:lnTo>
                  <a:lnTo>
                    <a:pt x="832" y="51"/>
                  </a:lnTo>
                  <a:lnTo>
                    <a:pt x="809" y="69"/>
                  </a:lnTo>
                  <a:lnTo>
                    <a:pt x="785" y="92"/>
                  </a:lnTo>
                  <a:lnTo>
                    <a:pt x="783" y="108"/>
                  </a:lnTo>
                  <a:lnTo>
                    <a:pt x="906" y="99"/>
                  </a:lnTo>
                  <a:lnTo>
                    <a:pt x="903" y="108"/>
                  </a:lnTo>
                  <a:lnTo>
                    <a:pt x="906" y="119"/>
                  </a:lnTo>
                  <a:lnTo>
                    <a:pt x="896" y="138"/>
                  </a:lnTo>
                  <a:lnTo>
                    <a:pt x="873" y="159"/>
                  </a:lnTo>
                  <a:lnTo>
                    <a:pt x="866" y="200"/>
                  </a:lnTo>
                  <a:lnTo>
                    <a:pt x="839" y="228"/>
                  </a:lnTo>
                  <a:lnTo>
                    <a:pt x="846" y="252"/>
                  </a:lnTo>
                  <a:lnTo>
                    <a:pt x="846" y="291"/>
                  </a:lnTo>
                  <a:lnTo>
                    <a:pt x="839" y="291"/>
                  </a:lnTo>
                  <a:lnTo>
                    <a:pt x="816" y="309"/>
                  </a:lnTo>
                  <a:lnTo>
                    <a:pt x="816" y="321"/>
                  </a:lnTo>
                  <a:lnTo>
                    <a:pt x="779" y="348"/>
                  </a:lnTo>
                  <a:lnTo>
                    <a:pt x="766" y="381"/>
                  </a:lnTo>
                  <a:lnTo>
                    <a:pt x="769" y="411"/>
                  </a:lnTo>
                  <a:lnTo>
                    <a:pt x="766" y="432"/>
                  </a:lnTo>
                  <a:lnTo>
                    <a:pt x="732" y="450"/>
                  </a:lnTo>
                  <a:lnTo>
                    <a:pt x="709" y="480"/>
                  </a:lnTo>
                  <a:lnTo>
                    <a:pt x="699" y="489"/>
                  </a:lnTo>
                  <a:lnTo>
                    <a:pt x="699" y="516"/>
                  </a:lnTo>
                  <a:lnTo>
                    <a:pt x="682" y="533"/>
                  </a:lnTo>
                  <a:lnTo>
                    <a:pt x="682" y="555"/>
                  </a:lnTo>
                  <a:lnTo>
                    <a:pt x="668" y="582"/>
                  </a:lnTo>
                  <a:lnTo>
                    <a:pt x="652" y="612"/>
                  </a:lnTo>
                  <a:lnTo>
                    <a:pt x="659" y="642"/>
                  </a:lnTo>
                  <a:lnTo>
                    <a:pt x="676" y="657"/>
                  </a:lnTo>
                  <a:lnTo>
                    <a:pt x="679" y="678"/>
                  </a:lnTo>
                  <a:lnTo>
                    <a:pt x="685" y="684"/>
                  </a:lnTo>
                  <a:lnTo>
                    <a:pt x="685" y="693"/>
                  </a:lnTo>
                  <a:lnTo>
                    <a:pt x="676" y="699"/>
                  </a:lnTo>
                  <a:lnTo>
                    <a:pt x="668" y="717"/>
                  </a:lnTo>
                  <a:lnTo>
                    <a:pt x="673" y="729"/>
                  </a:lnTo>
                  <a:lnTo>
                    <a:pt x="120" y="744"/>
                  </a:lnTo>
                  <a:lnTo>
                    <a:pt x="117" y="633"/>
                  </a:lnTo>
                  <a:lnTo>
                    <a:pt x="91" y="627"/>
                  </a:lnTo>
                  <a:lnTo>
                    <a:pt x="64" y="636"/>
                  </a:lnTo>
                  <a:lnTo>
                    <a:pt x="57" y="636"/>
                  </a:lnTo>
                  <a:lnTo>
                    <a:pt x="30" y="614"/>
                  </a:lnTo>
                  <a:lnTo>
                    <a:pt x="34" y="252"/>
                  </a:lnTo>
                  <a:lnTo>
                    <a:pt x="0" y="3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96" name="Freeform 178"/>
            <p:cNvSpPr>
              <a:spLocks noChangeAspect="1"/>
            </p:cNvSpPr>
            <p:nvPr/>
          </p:nvSpPr>
          <p:spPr bwMode="auto">
            <a:xfrm>
              <a:off x="3120" y="3735"/>
              <a:ext cx="1021" cy="1154"/>
            </a:xfrm>
            <a:custGeom>
              <a:avLst/>
              <a:gdLst>
                <a:gd name="T0" fmla="*/ 898 w 1021"/>
                <a:gd name="T1" fmla="*/ 1154 h 1154"/>
                <a:gd name="T2" fmla="*/ 1021 w 1021"/>
                <a:gd name="T3" fmla="*/ 329 h 1154"/>
                <a:gd name="T4" fmla="*/ 685 w 1021"/>
                <a:gd name="T5" fmla="*/ 281 h 1154"/>
                <a:gd name="T6" fmla="*/ 721 w 1021"/>
                <a:gd name="T7" fmla="*/ 81 h 1154"/>
                <a:gd name="T8" fmla="*/ 219 w 1021"/>
                <a:gd name="T9" fmla="*/ 0 h 1154"/>
                <a:gd name="T10" fmla="*/ 0 w 1021"/>
                <a:gd name="T11" fmla="*/ 1024 h 1154"/>
                <a:gd name="T12" fmla="*/ 0 w 1021"/>
                <a:gd name="T13" fmla="*/ 1027 h 1154"/>
                <a:gd name="T14" fmla="*/ 898 w 1021"/>
                <a:gd name="T15" fmla="*/ 1154 h 11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21"/>
                <a:gd name="T25" fmla="*/ 0 h 1154"/>
                <a:gd name="T26" fmla="*/ 1021 w 1021"/>
                <a:gd name="T27" fmla="*/ 1154 h 11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21" h="1154">
                  <a:moveTo>
                    <a:pt x="898" y="1154"/>
                  </a:moveTo>
                  <a:lnTo>
                    <a:pt x="1021" y="329"/>
                  </a:lnTo>
                  <a:lnTo>
                    <a:pt x="685" y="281"/>
                  </a:lnTo>
                  <a:lnTo>
                    <a:pt x="721" y="81"/>
                  </a:lnTo>
                  <a:lnTo>
                    <a:pt x="219" y="0"/>
                  </a:lnTo>
                  <a:lnTo>
                    <a:pt x="0" y="1024"/>
                  </a:lnTo>
                  <a:lnTo>
                    <a:pt x="0" y="1027"/>
                  </a:lnTo>
                  <a:lnTo>
                    <a:pt x="898" y="11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97" name="Freeform 179"/>
            <p:cNvSpPr>
              <a:spLocks noChangeAspect="1"/>
            </p:cNvSpPr>
            <p:nvPr/>
          </p:nvSpPr>
          <p:spPr bwMode="auto">
            <a:xfrm>
              <a:off x="3120" y="3735"/>
              <a:ext cx="1021" cy="1154"/>
            </a:xfrm>
            <a:custGeom>
              <a:avLst/>
              <a:gdLst>
                <a:gd name="T0" fmla="*/ 898 w 1021"/>
                <a:gd name="T1" fmla="*/ 1154 h 1154"/>
                <a:gd name="T2" fmla="*/ 1021 w 1021"/>
                <a:gd name="T3" fmla="*/ 329 h 1154"/>
                <a:gd name="T4" fmla="*/ 685 w 1021"/>
                <a:gd name="T5" fmla="*/ 281 h 1154"/>
                <a:gd name="T6" fmla="*/ 721 w 1021"/>
                <a:gd name="T7" fmla="*/ 81 h 1154"/>
                <a:gd name="T8" fmla="*/ 219 w 1021"/>
                <a:gd name="T9" fmla="*/ 0 h 1154"/>
                <a:gd name="T10" fmla="*/ 0 w 1021"/>
                <a:gd name="T11" fmla="*/ 1024 h 1154"/>
                <a:gd name="T12" fmla="*/ 0 w 1021"/>
                <a:gd name="T13" fmla="*/ 1027 h 1154"/>
                <a:gd name="T14" fmla="*/ 898 w 1021"/>
                <a:gd name="T15" fmla="*/ 1154 h 11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21"/>
                <a:gd name="T25" fmla="*/ 0 h 1154"/>
                <a:gd name="T26" fmla="*/ 1021 w 1021"/>
                <a:gd name="T27" fmla="*/ 1154 h 11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21" h="1154">
                  <a:moveTo>
                    <a:pt x="898" y="1154"/>
                  </a:moveTo>
                  <a:lnTo>
                    <a:pt x="1021" y="329"/>
                  </a:lnTo>
                  <a:lnTo>
                    <a:pt x="685" y="281"/>
                  </a:lnTo>
                  <a:lnTo>
                    <a:pt x="721" y="81"/>
                  </a:lnTo>
                  <a:lnTo>
                    <a:pt x="219" y="0"/>
                  </a:lnTo>
                  <a:lnTo>
                    <a:pt x="0" y="1024"/>
                  </a:lnTo>
                  <a:lnTo>
                    <a:pt x="0" y="1027"/>
                  </a:lnTo>
                  <a:lnTo>
                    <a:pt x="898" y="11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98" name="Freeform 180"/>
            <p:cNvSpPr>
              <a:spLocks noChangeAspect="1"/>
            </p:cNvSpPr>
            <p:nvPr/>
          </p:nvSpPr>
          <p:spPr bwMode="auto">
            <a:xfrm>
              <a:off x="3120" y="3735"/>
              <a:ext cx="1021" cy="1154"/>
            </a:xfrm>
            <a:custGeom>
              <a:avLst/>
              <a:gdLst>
                <a:gd name="T0" fmla="*/ 898 w 1021"/>
                <a:gd name="T1" fmla="*/ 1154 h 1154"/>
                <a:gd name="T2" fmla="*/ 1021 w 1021"/>
                <a:gd name="T3" fmla="*/ 329 h 1154"/>
                <a:gd name="T4" fmla="*/ 685 w 1021"/>
                <a:gd name="T5" fmla="*/ 281 h 1154"/>
                <a:gd name="T6" fmla="*/ 721 w 1021"/>
                <a:gd name="T7" fmla="*/ 81 h 1154"/>
                <a:gd name="T8" fmla="*/ 219 w 1021"/>
                <a:gd name="T9" fmla="*/ 0 h 1154"/>
                <a:gd name="T10" fmla="*/ 0 w 1021"/>
                <a:gd name="T11" fmla="*/ 1024 h 1154"/>
                <a:gd name="T12" fmla="*/ 0 w 1021"/>
                <a:gd name="T13" fmla="*/ 1027 h 1154"/>
                <a:gd name="T14" fmla="*/ 898 w 1021"/>
                <a:gd name="T15" fmla="*/ 1154 h 11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21"/>
                <a:gd name="T25" fmla="*/ 0 h 1154"/>
                <a:gd name="T26" fmla="*/ 1021 w 1021"/>
                <a:gd name="T27" fmla="*/ 1154 h 11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21" h="1154">
                  <a:moveTo>
                    <a:pt x="898" y="1154"/>
                  </a:moveTo>
                  <a:lnTo>
                    <a:pt x="1021" y="329"/>
                  </a:lnTo>
                  <a:lnTo>
                    <a:pt x="685" y="281"/>
                  </a:lnTo>
                  <a:lnTo>
                    <a:pt x="721" y="81"/>
                  </a:lnTo>
                  <a:lnTo>
                    <a:pt x="219" y="0"/>
                  </a:lnTo>
                  <a:lnTo>
                    <a:pt x="0" y="1024"/>
                  </a:lnTo>
                  <a:lnTo>
                    <a:pt x="0" y="1027"/>
                  </a:lnTo>
                  <a:lnTo>
                    <a:pt x="898" y="115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199" name="Freeform 181"/>
            <p:cNvSpPr>
              <a:spLocks noChangeAspect="1"/>
            </p:cNvSpPr>
            <p:nvPr/>
          </p:nvSpPr>
          <p:spPr bwMode="auto">
            <a:xfrm>
              <a:off x="3887" y="2579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00" name="Freeform 182"/>
            <p:cNvSpPr>
              <a:spLocks noChangeAspect="1"/>
            </p:cNvSpPr>
            <p:nvPr/>
          </p:nvSpPr>
          <p:spPr bwMode="auto">
            <a:xfrm>
              <a:off x="3887" y="2579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01" name="Freeform 183"/>
            <p:cNvSpPr>
              <a:spLocks noChangeAspect="1"/>
            </p:cNvSpPr>
            <p:nvPr/>
          </p:nvSpPr>
          <p:spPr bwMode="auto">
            <a:xfrm>
              <a:off x="4391" y="2596"/>
              <a:ext cx="154" cy="155"/>
            </a:xfrm>
            <a:custGeom>
              <a:avLst/>
              <a:gdLst>
                <a:gd name="T0" fmla="*/ 77 w 154"/>
                <a:gd name="T1" fmla="*/ 0 h 155"/>
                <a:gd name="T2" fmla="*/ 154 w 154"/>
                <a:gd name="T3" fmla="*/ 155 h 155"/>
                <a:gd name="T4" fmla="*/ 0 w 154"/>
                <a:gd name="T5" fmla="*/ 155 h 155"/>
                <a:gd name="T6" fmla="*/ 77 w 154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5"/>
                <a:gd name="T14" fmla="*/ 154 w 154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5">
                  <a:moveTo>
                    <a:pt x="77" y="0"/>
                  </a:moveTo>
                  <a:lnTo>
                    <a:pt x="154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02" name="Freeform 184"/>
            <p:cNvSpPr>
              <a:spLocks noChangeAspect="1"/>
            </p:cNvSpPr>
            <p:nvPr/>
          </p:nvSpPr>
          <p:spPr bwMode="auto">
            <a:xfrm>
              <a:off x="4391" y="2596"/>
              <a:ext cx="154" cy="155"/>
            </a:xfrm>
            <a:custGeom>
              <a:avLst/>
              <a:gdLst>
                <a:gd name="T0" fmla="*/ 77 w 154"/>
                <a:gd name="T1" fmla="*/ 0 h 155"/>
                <a:gd name="T2" fmla="*/ 154 w 154"/>
                <a:gd name="T3" fmla="*/ 155 h 155"/>
                <a:gd name="T4" fmla="*/ 0 w 154"/>
                <a:gd name="T5" fmla="*/ 155 h 155"/>
                <a:gd name="T6" fmla="*/ 77 w 154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5"/>
                <a:gd name="T14" fmla="*/ 154 w 154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5">
                  <a:moveTo>
                    <a:pt x="77" y="0"/>
                  </a:moveTo>
                  <a:lnTo>
                    <a:pt x="154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03" name="Freeform 185"/>
            <p:cNvSpPr>
              <a:spLocks noChangeAspect="1"/>
            </p:cNvSpPr>
            <p:nvPr/>
          </p:nvSpPr>
          <p:spPr bwMode="auto">
            <a:xfrm>
              <a:off x="1734" y="4196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04" name="Freeform 186"/>
            <p:cNvSpPr>
              <a:spLocks noChangeAspect="1"/>
            </p:cNvSpPr>
            <p:nvPr/>
          </p:nvSpPr>
          <p:spPr bwMode="auto">
            <a:xfrm>
              <a:off x="1734" y="4196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05" name="Freeform 187"/>
            <p:cNvSpPr>
              <a:spLocks noChangeAspect="1"/>
            </p:cNvSpPr>
            <p:nvPr/>
          </p:nvSpPr>
          <p:spPr bwMode="auto">
            <a:xfrm>
              <a:off x="2304" y="4617"/>
              <a:ext cx="154" cy="155"/>
            </a:xfrm>
            <a:custGeom>
              <a:avLst/>
              <a:gdLst>
                <a:gd name="T0" fmla="*/ 77 w 154"/>
                <a:gd name="T1" fmla="*/ 0 h 155"/>
                <a:gd name="T2" fmla="*/ 154 w 154"/>
                <a:gd name="T3" fmla="*/ 155 h 155"/>
                <a:gd name="T4" fmla="*/ 0 w 154"/>
                <a:gd name="T5" fmla="*/ 155 h 155"/>
                <a:gd name="T6" fmla="*/ 77 w 154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5"/>
                <a:gd name="T14" fmla="*/ 154 w 154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5">
                  <a:moveTo>
                    <a:pt x="77" y="0"/>
                  </a:moveTo>
                  <a:lnTo>
                    <a:pt x="154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06" name="Freeform 188"/>
            <p:cNvSpPr>
              <a:spLocks noChangeAspect="1"/>
            </p:cNvSpPr>
            <p:nvPr/>
          </p:nvSpPr>
          <p:spPr bwMode="auto">
            <a:xfrm>
              <a:off x="2304" y="4617"/>
              <a:ext cx="154" cy="155"/>
            </a:xfrm>
            <a:custGeom>
              <a:avLst/>
              <a:gdLst>
                <a:gd name="T0" fmla="*/ 77 w 154"/>
                <a:gd name="T1" fmla="*/ 0 h 155"/>
                <a:gd name="T2" fmla="*/ 154 w 154"/>
                <a:gd name="T3" fmla="*/ 155 h 155"/>
                <a:gd name="T4" fmla="*/ 0 w 154"/>
                <a:gd name="T5" fmla="*/ 155 h 155"/>
                <a:gd name="T6" fmla="*/ 77 w 154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5"/>
                <a:gd name="T14" fmla="*/ 154 w 154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5">
                  <a:moveTo>
                    <a:pt x="77" y="0"/>
                  </a:moveTo>
                  <a:lnTo>
                    <a:pt x="154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07" name="Freeform 189"/>
            <p:cNvSpPr>
              <a:spLocks noChangeAspect="1"/>
            </p:cNvSpPr>
            <p:nvPr/>
          </p:nvSpPr>
          <p:spPr bwMode="auto">
            <a:xfrm>
              <a:off x="2425" y="5264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08" name="Freeform 190"/>
            <p:cNvSpPr>
              <a:spLocks noChangeAspect="1"/>
            </p:cNvSpPr>
            <p:nvPr/>
          </p:nvSpPr>
          <p:spPr bwMode="auto">
            <a:xfrm>
              <a:off x="2425" y="5264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09" name="Freeform 191"/>
            <p:cNvSpPr>
              <a:spLocks noChangeAspect="1"/>
            </p:cNvSpPr>
            <p:nvPr/>
          </p:nvSpPr>
          <p:spPr bwMode="auto">
            <a:xfrm>
              <a:off x="3247" y="5344"/>
              <a:ext cx="154" cy="156"/>
            </a:xfrm>
            <a:custGeom>
              <a:avLst/>
              <a:gdLst>
                <a:gd name="T0" fmla="*/ 77 w 154"/>
                <a:gd name="T1" fmla="*/ 0 h 156"/>
                <a:gd name="T2" fmla="*/ 154 w 154"/>
                <a:gd name="T3" fmla="*/ 156 h 156"/>
                <a:gd name="T4" fmla="*/ 0 w 154"/>
                <a:gd name="T5" fmla="*/ 156 h 156"/>
                <a:gd name="T6" fmla="*/ 77 w 154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6"/>
                <a:gd name="T14" fmla="*/ 154 w 154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6">
                  <a:moveTo>
                    <a:pt x="77" y="0"/>
                  </a:moveTo>
                  <a:lnTo>
                    <a:pt x="154" y="156"/>
                  </a:lnTo>
                  <a:lnTo>
                    <a:pt x="0" y="156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10" name="Freeform 192"/>
            <p:cNvSpPr>
              <a:spLocks noChangeAspect="1"/>
            </p:cNvSpPr>
            <p:nvPr/>
          </p:nvSpPr>
          <p:spPr bwMode="auto">
            <a:xfrm>
              <a:off x="3247" y="5344"/>
              <a:ext cx="154" cy="156"/>
            </a:xfrm>
            <a:custGeom>
              <a:avLst/>
              <a:gdLst>
                <a:gd name="T0" fmla="*/ 77 w 154"/>
                <a:gd name="T1" fmla="*/ 0 h 156"/>
                <a:gd name="T2" fmla="*/ 154 w 154"/>
                <a:gd name="T3" fmla="*/ 156 h 156"/>
                <a:gd name="T4" fmla="*/ 0 w 154"/>
                <a:gd name="T5" fmla="*/ 156 h 156"/>
                <a:gd name="T6" fmla="*/ 77 w 154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6"/>
                <a:gd name="T14" fmla="*/ 154 w 154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6">
                  <a:moveTo>
                    <a:pt x="77" y="0"/>
                  </a:moveTo>
                  <a:lnTo>
                    <a:pt x="154" y="156"/>
                  </a:lnTo>
                  <a:lnTo>
                    <a:pt x="0" y="156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11" name="Freeform 193"/>
            <p:cNvSpPr>
              <a:spLocks noChangeAspect="1"/>
            </p:cNvSpPr>
            <p:nvPr/>
          </p:nvSpPr>
          <p:spPr bwMode="auto">
            <a:xfrm>
              <a:off x="3229" y="5139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12" name="Freeform 194"/>
            <p:cNvSpPr>
              <a:spLocks noChangeAspect="1"/>
            </p:cNvSpPr>
            <p:nvPr/>
          </p:nvSpPr>
          <p:spPr bwMode="auto">
            <a:xfrm>
              <a:off x="3229" y="5139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13" name="Freeform 195"/>
            <p:cNvSpPr>
              <a:spLocks noChangeAspect="1"/>
            </p:cNvSpPr>
            <p:nvPr/>
          </p:nvSpPr>
          <p:spPr bwMode="auto">
            <a:xfrm>
              <a:off x="3637" y="4922"/>
              <a:ext cx="154" cy="156"/>
            </a:xfrm>
            <a:custGeom>
              <a:avLst/>
              <a:gdLst>
                <a:gd name="T0" fmla="*/ 77 w 154"/>
                <a:gd name="T1" fmla="*/ 0 h 156"/>
                <a:gd name="T2" fmla="*/ 154 w 154"/>
                <a:gd name="T3" fmla="*/ 156 h 156"/>
                <a:gd name="T4" fmla="*/ 0 w 154"/>
                <a:gd name="T5" fmla="*/ 156 h 156"/>
                <a:gd name="T6" fmla="*/ 77 w 154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6"/>
                <a:gd name="T14" fmla="*/ 154 w 154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6">
                  <a:moveTo>
                    <a:pt x="77" y="0"/>
                  </a:moveTo>
                  <a:lnTo>
                    <a:pt x="154" y="156"/>
                  </a:lnTo>
                  <a:lnTo>
                    <a:pt x="0" y="156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14" name="Freeform 196"/>
            <p:cNvSpPr>
              <a:spLocks noChangeAspect="1"/>
            </p:cNvSpPr>
            <p:nvPr/>
          </p:nvSpPr>
          <p:spPr bwMode="auto">
            <a:xfrm>
              <a:off x="3637" y="4922"/>
              <a:ext cx="154" cy="156"/>
            </a:xfrm>
            <a:custGeom>
              <a:avLst/>
              <a:gdLst>
                <a:gd name="T0" fmla="*/ 77 w 154"/>
                <a:gd name="T1" fmla="*/ 0 h 156"/>
                <a:gd name="T2" fmla="*/ 154 w 154"/>
                <a:gd name="T3" fmla="*/ 156 h 156"/>
                <a:gd name="T4" fmla="*/ 0 w 154"/>
                <a:gd name="T5" fmla="*/ 156 h 156"/>
                <a:gd name="T6" fmla="*/ 77 w 154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6"/>
                <a:gd name="T14" fmla="*/ 154 w 154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6">
                  <a:moveTo>
                    <a:pt x="77" y="0"/>
                  </a:moveTo>
                  <a:lnTo>
                    <a:pt x="154" y="156"/>
                  </a:lnTo>
                  <a:lnTo>
                    <a:pt x="0" y="156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15" name="Freeform 197"/>
            <p:cNvSpPr>
              <a:spLocks noChangeAspect="1"/>
            </p:cNvSpPr>
            <p:nvPr/>
          </p:nvSpPr>
          <p:spPr bwMode="auto">
            <a:xfrm>
              <a:off x="4457" y="5287"/>
              <a:ext cx="156" cy="155"/>
            </a:xfrm>
            <a:custGeom>
              <a:avLst/>
              <a:gdLst>
                <a:gd name="T0" fmla="*/ 78 w 156"/>
                <a:gd name="T1" fmla="*/ 0 h 155"/>
                <a:gd name="T2" fmla="*/ 156 w 156"/>
                <a:gd name="T3" fmla="*/ 155 h 155"/>
                <a:gd name="T4" fmla="*/ 0 w 156"/>
                <a:gd name="T5" fmla="*/ 155 h 155"/>
                <a:gd name="T6" fmla="*/ 78 w 156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5"/>
                <a:gd name="T14" fmla="*/ 156 w 156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5">
                  <a:moveTo>
                    <a:pt x="78" y="0"/>
                  </a:moveTo>
                  <a:lnTo>
                    <a:pt x="156" y="155"/>
                  </a:lnTo>
                  <a:lnTo>
                    <a:pt x="0" y="155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16" name="Freeform 198"/>
            <p:cNvSpPr>
              <a:spLocks noChangeAspect="1"/>
            </p:cNvSpPr>
            <p:nvPr/>
          </p:nvSpPr>
          <p:spPr bwMode="auto">
            <a:xfrm>
              <a:off x="4457" y="5287"/>
              <a:ext cx="156" cy="155"/>
            </a:xfrm>
            <a:custGeom>
              <a:avLst/>
              <a:gdLst>
                <a:gd name="T0" fmla="*/ 78 w 156"/>
                <a:gd name="T1" fmla="*/ 0 h 155"/>
                <a:gd name="T2" fmla="*/ 156 w 156"/>
                <a:gd name="T3" fmla="*/ 155 h 155"/>
                <a:gd name="T4" fmla="*/ 0 w 156"/>
                <a:gd name="T5" fmla="*/ 155 h 155"/>
                <a:gd name="T6" fmla="*/ 78 w 156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5"/>
                <a:gd name="T14" fmla="*/ 156 w 156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5">
                  <a:moveTo>
                    <a:pt x="78" y="0"/>
                  </a:moveTo>
                  <a:lnTo>
                    <a:pt x="156" y="155"/>
                  </a:lnTo>
                  <a:lnTo>
                    <a:pt x="0" y="155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17" name="Freeform 199"/>
            <p:cNvSpPr>
              <a:spLocks noChangeAspect="1"/>
            </p:cNvSpPr>
            <p:nvPr/>
          </p:nvSpPr>
          <p:spPr bwMode="auto">
            <a:xfrm>
              <a:off x="6032" y="6666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18" name="Freeform 200"/>
            <p:cNvSpPr>
              <a:spLocks noChangeAspect="1"/>
            </p:cNvSpPr>
            <p:nvPr/>
          </p:nvSpPr>
          <p:spPr bwMode="auto">
            <a:xfrm>
              <a:off x="6032" y="6666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19" name="Freeform 201"/>
            <p:cNvSpPr>
              <a:spLocks noChangeAspect="1"/>
            </p:cNvSpPr>
            <p:nvPr/>
          </p:nvSpPr>
          <p:spPr bwMode="auto">
            <a:xfrm>
              <a:off x="7981" y="6027"/>
              <a:ext cx="154" cy="155"/>
            </a:xfrm>
            <a:custGeom>
              <a:avLst/>
              <a:gdLst>
                <a:gd name="T0" fmla="*/ 77 w 154"/>
                <a:gd name="T1" fmla="*/ 0 h 155"/>
                <a:gd name="T2" fmla="*/ 154 w 154"/>
                <a:gd name="T3" fmla="*/ 155 h 155"/>
                <a:gd name="T4" fmla="*/ 0 w 154"/>
                <a:gd name="T5" fmla="*/ 155 h 155"/>
                <a:gd name="T6" fmla="*/ 77 w 154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5"/>
                <a:gd name="T14" fmla="*/ 154 w 154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5">
                  <a:moveTo>
                    <a:pt x="77" y="0"/>
                  </a:moveTo>
                  <a:lnTo>
                    <a:pt x="154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20" name="Freeform 202"/>
            <p:cNvSpPr>
              <a:spLocks noChangeAspect="1"/>
            </p:cNvSpPr>
            <p:nvPr/>
          </p:nvSpPr>
          <p:spPr bwMode="auto">
            <a:xfrm>
              <a:off x="7981" y="6027"/>
              <a:ext cx="154" cy="155"/>
            </a:xfrm>
            <a:custGeom>
              <a:avLst/>
              <a:gdLst>
                <a:gd name="T0" fmla="*/ 77 w 154"/>
                <a:gd name="T1" fmla="*/ 0 h 155"/>
                <a:gd name="T2" fmla="*/ 154 w 154"/>
                <a:gd name="T3" fmla="*/ 155 h 155"/>
                <a:gd name="T4" fmla="*/ 0 w 154"/>
                <a:gd name="T5" fmla="*/ 155 h 155"/>
                <a:gd name="T6" fmla="*/ 77 w 154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5"/>
                <a:gd name="T14" fmla="*/ 154 w 154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5">
                  <a:moveTo>
                    <a:pt x="77" y="0"/>
                  </a:moveTo>
                  <a:lnTo>
                    <a:pt x="154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21" name="Freeform 203"/>
            <p:cNvSpPr>
              <a:spLocks noChangeAspect="1"/>
            </p:cNvSpPr>
            <p:nvPr/>
          </p:nvSpPr>
          <p:spPr bwMode="auto">
            <a:xfrm>
              <a:off x="8402" y="6243"/>
              <a:ext cx="154" cy="156"/>
            </a:xfrm>
            <a:custGeom>
              <a:avLst/>
              <a:gdLst>
                <a:gd name="T0" fmla="*/ 78 w 154"/>
                <a:gd name="T1" fmla="*/ 0 h 156"/>
                <a:gd name="T2" fmla="*/ 154 w 154"/>
                <a:gd name="T3" fmla="*/ 156 h 156"/>
                <a:gd name="T4" fmla="*/ 0 w 154"/>
                <a:gd name="T5" fmla="*/ 156 h 156"/>
                <a:gd name="T6" fmla="*/ 78 w 154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6"/>
                <a:gd name="T14" fmla="*/ 154 w 154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6">
                  <a:moveTo>
                    <a:pt x="78" y="0"/>
                  </a:moveTo>
                  <a:lnTo>
                    <a:pt x="154" y="156"/>
                  </a:lnTo>
                  <a:lnTo>
                    <a:pt x="0" y="156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22" name="Freeform 204"/>
            <p:cNvSpPr>
              <a:spLocks noChangeAspect="1"/>
            </p:cNvSpPr>
            <p:nvPr/>
          </p:nvSpPr>
          <p:spPr bwMode="auto">
            <a:xfrm>
              <a:off x="9909" y="3549"/>
              <a:ext cx="155" cy="155"/>
            </a:xfrm>
            <a:custGeom>
              <a:avLst/>
              <a:gdLst>
                <a:gd name="T0" fmla="*/ 77 w 155"/>
                <a:gd name="T1" fmla="*/ 0 h 155"/>
                <a:gd name="T2" fmla="*/ 155 w 155"/>
                <a:gd name="T3" fmla="*/ 155 h 155"/>
                <a:gd name="T4" fmla="*/ 0 w 155"/>
                <a:gd name="T5" fmla="*/ 155 h 155"/>
                <a:gd name="T6" fmla="*/ 77 w 155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5"/>
                <a:gd name="T13" fmla="*/ 0 h 155"/>
                <a:gd name="T14" fmla="*/ 155 w 155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5" h="155">
                  <a:moveTo>
                    <a:pt x="77" y="0"/>
                  </a:moveTo>
                  <a:lnTo>
                    <a:pt x="155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23" name="Freeform 205"/>
            <p:cNvSpPr>
              <a:spLocks noChangeAspect="1"/>
            </p:cNvSpPr>
            <p:nvPr/>
          </p:nvSpPr>
          <p:spPr bwMode="auto">
            <a:xfrm>
              <a:off x="9909" y="3549"/>
              <a:ext cx="155" cy="155"/>
            </a:xfrm>
            <a:custGeom>
              <a:avLst/>
              <a:gdLst>
                <a:gd name="T0" fmla="*/ 77 w 155"/>
                <a:gd name="T1" fmla="*/ 0 h 155"/>
                <a:gd name="T2" fmla="*/ 155 w 155"/>
                <a:gd name="T3" fmla="*/ 155 h 155"/>
                <a:gd name="T4" fmla="*/ 0 w 155"/>
                <a:gd name="T5" fmla="*/ 155 h 155"/>
                <a:gd name="T6" fmla="*/ 77 w 155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5"/>
                <a:gd name="T13" fmla="*/ 0 h 155"/>
                <a:gd name="T14" fmla="*/ 155 w 155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5" h="155">
                  <a:moveTo>
                    <a:pt x="77" y="0"/>
                  </a:moveTo>
                  <a:lnTo>
                    <a:pt x="155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24" name="Freeform 206"/>
            <p:cNvSpPr>
              <a:spLocks noChangeAspect="1"/>
            </p:cNvSpPr>
            <p:nvPr/>
          </p:nvSpPr>
          <p:spPr bwMode="auto">
            <a:xfrm>
              <a:off x="8119" y="4293"/>
              <a:ext cx="154" cy="157"/>
            </a:xfrm>
            <a:custGeom>
              <a:avLst/>
              <a:gdLst>
                <a:gd name="T0" fmla="*/ 77 w 154"/>
                <a:gd name="T1" fmla="*/ 0 h 157"/>
                <a:gd name="T2" fmla="*/ 154 w 154"/>
                <a:gd name="T3" fmla="*/ 157 h 157"/>
                <a:gd name="T4" fmla="*/ 0 w 154"/>
                <a:gd name="T5" fmla="*/ 157 h 157"/>
                <a:gd name="T6" fmla="*/ 77 w 154"/>
                <a:gd name="T7" fmla="*/ 0 h 1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7"/>
                <a:gd name="T14" fmla="*/ 154 w 154"/>
                <a:gd name="T15" fmla="*/ 157 h 1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7">
                  <a:moveTo>
                    <a:pt x="77" y="0"/>
                  </a:moveTo>
                  <a:lnTo>
                    <a:pt x="154" y="157"/>
                  </a:lnTo>
                  <a:lnTo>
                    <a:pt x="0" y="157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25" name="Freeform 207"/>
            <p:cNvSpPr>
              <a:spLocks noChangeAspect="1"/>
            </p:cNvSpPr>
            <p:nvPr/>
          </p:nvSpPr>
          <p:spPr bwMode="auto">
            <a:xfrm>
              <a:off x="8119" y="4293"/>
              <a:ext cx="154" cy="157"/>
            </a:xfrm>
            <a:custGeom>
              <a:avLst/>
              <a:gdLst>
                <a:gd name="T0" fmla="*/ 77 w 154"/>
                <a:gd name="T1" fmla="*/ 0 h 157"/>
                <a:gd name="T2" fmla="*/ 154 w 154"/>
                <a:gd name="T3" fmla="*/ 157 h 157"/>
                <a:gd name="T4" fmla="*/ 0 w 154"/>
                <a:gd name="T5" fmla="*/ 157 h 157"/>
                <a:gd name="T6" fmla="*/ 77 w 154"/>
                <a:gd name="T7" fmla="*/ 0 h 1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7"/>
                <a:gd name="T14" fmla="*/ 154 w 154"/>
                <a:gd name="T15" fmla="*/ 157 h 1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7">
                  <a:moveTo>
                    <a:pt x="77" y="0"/>
                  </a:moveTo>
                  <a:lnTo>
                    <a:pt x="154" y="157"/>
                  </a:lnTo>
                  <a:lnTo>
                    <a:pt x="0" y="157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26" name="Freeform 208"/>
            <p:cNvSpPr>
              <a:spLocks noChangeAspect="1"/>
            </p:cNvSpPr>
            <p:nvPr/>
          </p:nvSpPr>
          <p:spPr bwMode="auto">
            <a:xfrm>
              <a:off x="7899" y="4047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27" name="Freeform 209"/>
            <p:cNvSpPr>
              <a:spLocks noChangeAspect="1"/>
            </p:cNvSpPr>
            <p:nvPr/>
          </p:nvSpPr>
          <p:spPr bwMode="auto">
            <a:xfrm>
              <a:off x="7899" y="4047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28" name="Freeform 210"/>
            <p:cNvSpPr>
              <a:spLocks noChangeAspect="1"/>
            </p:cNvSpPr>
            <p:nvPr/>
          </p:nvSpPr>
          <p:spPr bwMode="auto">
            <a:xfrm>
              <a:off x="6714" y="3940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29" name="Freeform 211"/>
            <p:cNvSpPr>
              <a:spLocks noChangeAspect="1"/>
            </p:cNvSpPr>
            <p:nvPr/>
          </p:nvSpPr>
          <p:spPr bwMode="auto">
            <a:xfrm>
              <a:off x="6714" y="3940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30" name="Freeform 212"/>
            <p:cNvSpPr>
              <a:spLocks noChangeAspect="1"/>
            </p:cNvSpPr>
            <p:nvPr/>
          </p:nvSpPr>
          <p:spPr bwMode="auto">
            <a:xfrm>
              <a:off x="7539" y="3657"/>
              <a:ext cx="157" cy="154"/>
            </a:xfrm>
            <a:custGeom>
              <a:avLst/>
              <a:gdLst>
                <a:gd name="T0" fmla="*/ 78 w 157"/>
                <a:gd name="T1" fmla="*/ 0 h 154"/>
                <a:gd name="T2" fmla="*/ 157 w 157"/>
                <a:gd name="T3" fmla="*/ 154 h 154"/>
                <a:gd name="T4" fmla="*/ 0 w 157"/>
                <a:gd name="T5" fmla="*/ 154 h 154"/>
                <a:gd name="T6" fmla="*/ 78 w 157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7"/>
                <a:gd name="T13" fmla="*/ 0 h 154"/>
                <a:gd name="T14" fmla="*/ 157 w 157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7" h="154">
                  <a:moveTo>
                    <a:pt x="78" y="0"/>
                  </a:moveTo>
                  <a:lnTo>
                    <a:pt x="157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31" name="Freeform 213"/>
            <p:cNvSpPr>
              <a:spLocks noChangeAspect="1"/>
            </p:cNvSpPr>
            <p:nvPr/>
          </p:nvSpPr>
          <p:spPr bwMode="auto">
            <a:xfrm>
              <a:off x="7539" y="3657"/>
              <a:ext cx="157" cy="154"/>
            </a:xfrm>
            <a:custGeom>
              <a:avLst/>
              <a:gdLst>
                <a:gd name="T0" fmla="*/ 78 w 157"/>
                <a:gd name="T1" fmla="*/ 0 h 154"/>
                <a:gd name="T2" fmla="*/ 157 w 157"/>
                <a:gd name="T3" fmla="*/ 154 h 154"/>
                <a:gd name="T4" fmla="*/ 0 w 157"/>
                <a:gd name="T5" fmla="*/ 154 h 154"/>
                <a:gd name="T6" fmla="*/ 78 w 157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7"/>
                <a:gd name="T13" fmla="*/ 0 h 154"/>
                <a:gd name="T14" fmla="*/ 157 w 157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7" h="154">
                  <a:moveTo>
                    <a:pt x="78" y="0"/>
                  </a:moveTo>
                  <a:lnTo>
                    <a:pt x="157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32" name="Freeform 214"/>
            <p:cNvSpPr>
              <a:spLocks noChangeAspect="1"/>
            </p:cNvSpPr>
            <p:nvPr/>
          </p:nvSpPr>
          <p:spPr bwMode="auto">
            <a:xfrm>
              <a:off x="6485" y="3332"/>
              <a:ext cx="154" cy="157"/>
            </a:xfrm>
            <a:custGeom>
              <a:avLst/>
              <a:gdLst>
                <a:gd name="T0" fmla="*/ 77 w 154"/>
                <a:gd name="T1" fmla="*/ 0 h 157"/>
                <a:gd name="T2" fmla="*/ 154 w 154"/>
                <a:gd name="T3" fmla="*/ 157 h 157"/>
                <a:gd name="T4" fmla="*/ 0 w 154"/>
                <a:gd name="T5" fmla="*/ 157 h 157"/>
                <a:gd name="T6" fmla="*/ 77 w 154"/>
                <a:gd name="T7" fmla="*/ 0 h 1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7"/>
                <a:gd name="T14" fmla="*/ 154 w 154"/>
                <a:gd name="T15" fmla="*/ 157 h 1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7">
                  <a:moveTo>
                    <a:pt x="77" y="0"/>
                  </a:moveTo>
                  <a:lnTo>
                    <a:pt x="154" y="157"/>
                  </a:lnTo>
                  <a:lnTo>
                    <a:pt x="0" y="157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33" name="Freeform 215"/>
            <p:cNvSpPr>
              <a:spLocks noChangeAspect="1"/>
            </p:cNvSpPr>
            <p:nvPr/>
          </p:nvSpPr>
          <p:spPr bwMode="auto">
            <a:xfrm>
              <a:off x="6485" y="3332"/>
              <a:ext cx="154" cy="157"/>
            </a:xfrm>
            <a:custGeom>
              <a:avLst/>
              <a:gdLst>
                <a:gd name="T0" fmla="*/ 77 w 154"/>
                <a:gd name="T1" fmla="*/ 0 h 157"/>
                <a:gd name="T2" fmla="*/ 154 w 154"/>
                <a:gd name="T3" fmla="*/ 157 h 157"/>
                <a:gd name="T4" fmla="*/ 0 w 154"/>
                <a:gd name="T5" fmla="*/ 157 h 157"/>
                <a:gd name="T6" fmla="*/ 77 w 154"/>
                <a:gd name="T7" fmla="*/ 0 h 1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7"/>
                <a:gd name="T14" fmla="*/ 154 w 154"/>
                <a:gd name="T15" fmla="*/ 157 h 1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7">
                  <a:moveTo>
                    <a:pt x="77" y="0"/>
                  </a:moveTo>
                  <a:lnTo>
                    <a:pt x="154" y="157"/>
                  </a:lnTo>
                  <a:lnTo>
                    <a:pt x="0" y="157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34" name="Freeform 216"/>
            <p:cNvSpPr>
              <a:spLocks noChangeAspect="1"/>
            </p:cNvSpPr>
            <p:nvPr/>
          </p:nvSpPr>
          <p:spPr bwMode="auto">
            <a:xfrm>
              <a:off x="6298" y="4106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35" name="Freeform 217"/>
            <p:cNvSpPr>
              <a:spLocks noChangeAspect="1"/>
            </p:cNvSpPr>
            <p:nvPr/>
          </p:nvSpPr>
          <p:spPr bwMode="auto">
            <a:xfrm>
              <a:off x="6298" y="4106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36" name="Freeform 218"/>
            <p:cNvSpPr>
              <a:spLocks noChangeAspect="1"/>
            </p:cNvSpPr>
            <p:nvPr/>
          </p:nvSpPr>
          <p:spPr bwMode="auto">
            <a:xfrm>
              <a:off x="7324" y="4698"/>
              <a:ext cx="155" cy="156"/>
            </a:xfrm>
            <a:custGeom>
              <a:avLst/>
              <a:gdLst>
                <a:gd name="T0" fmla="*/ 78 w 155"/>
                <a:gd name="T1" fmla="*/ 0 h 156"/>
                <a:gd name="T2" fmla="*/ 155 w 155"/>
                <a:gd name="T3" fmla="*/ 156 h 156"/>
                <a:gd name="T4" fmla="*/ 0 w 155"/>
                <a:gd name="T5" fmla="*/ 156 h 156"/>
                <a:gd name="T6" fmla="*/ 78 w 155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5"/>
                <a:gd name="T13" fmla="*/ 0 h 156"/>
                <a:gd name="T14" fmla="*/ 155 w 155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5" h="156">
                  <a:moveTo>
                    <a:pt x="78" y="0"/>
                  </a:moveTo>
                  <a:lnTo>
                    <a:pt x="155" y="156"/>
                  </a:lnTo>
                  <a:lnTo>
                    <a:pt x="0" y="156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37" name="Freeform 219"/>
            <p:cNvSpPr>
              <a:spLocks noChangeAspect="1"/>
            </p:cNvSpPr>
            <p:nvPr/>
          </p:nvSpPr>
          <p:spPr bwMode="auto">
            <a:xfrm>
              <a:off x="7324" y="4698"/>
              <a:ext cx="155" cy="156"/>
            </a:xfrm>
            <a:custGeom>
              <a:avLst/>
              <a:gdLst>
                <a:gd name="T0" fmla="*/ 78 w 155"/>
                <a:gd name="T1" fmla="*/ 0 h 156"/>
                <a:gd name="T2" fmla="*/ 155 w 155"/>
                <a:gd name="T3" fmla="*/ 156 h 156"/>
                <a:gd name="T4" fmla="*/ 0 w 155"/>
                <a:gd name="T5" fmla="*/ 156 h 156"/>
                <a:gd name="T6" fmla="*/ 78 w 155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5"/>
                <a:gd name="T13" fmla="*/ 0 h 156"/>
                <a:gd name="T14" fmla="*/ 155 w 155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5" h="156">
                  <a:moveTo>
                    <a:pt x="78" y="0"/>
                  </a:moveTo>
                  <a:lnTo>
                    <a:pt x="155" y="156"/>
                  </a:lnTo>
                  <a:lnTo>
                    <a:pt x="0" y="156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38" name="Freeform 220"/>
            <p:cNvSpPr>
              <a:spLocks noChangeAspect="1"/>
            </p:cNvSpPr>
            <p:nvPr/>
          </p:nvSpPr>
          <p:spPr bwMode="auto">
            <a:xfrm>
              <a:off x="6350" y="5074"/>
              <a:ext cx="157" cy="157"/>
            </a:xfrm>
            <a:custGeom>
              <a:avLst/>
              <a:gdLst>
                <a:gd name="T0" fmla="*/ 78 w 157"/>
                <a:gd name="T1" fmla="*/ 0 h 157"/>
                <a:gd name="T2" fmla="*/ 157 w 157"/>
                <a:gd name="T3" fmla="*/ 157 h 157"/>
                <a:gd name="T4" fmla="*/ 0 w 157"/>
                <a:gd name="T5" fmla="*/ 157 h 157"/>
                <a:gd name="T6" fmla="*/ 78 w 157"/>
                <a:gd name="T7" fmla="*/ 0 h 1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7"/>
                <a:gd name="T13" fmla="*/ 0 h 157"/>
                <a:gd name="T14" fmla="*/ 157 w 157"/>
                <a:gd name="T15" fmla="*/ 157 h 1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7" h="157">
                  <a:moveTo>
                    <a:pt x="78" y="0"/>
                  </a:moveTo>
                  <a:lnTo>
                    <a:pt x="157" y="157"/>
                  </a:lnTo>
                  <a:lnTo>
                    <a:pt x="0" y="157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39" name="Freeform 221"/>
            <p:cNvSpPr>
              <a:spLocks noChangeAspect="1"/>
            </p:cNvSpPr>
            <p:nvPr/>
          </p:nvSpPr>
          <p:spPr bwMode="auto">
            <a:xfrm>
              <a:off x="6350" y="5074"/>
              <a:ext cx="157" cy="157"/>
            </a:xfrm>
            <a:custGeom>
              <a:avLst/>
              <a:gdLst>
                <a:gd name="T0" fmla="*/ 78 w 157"/>
                <a:gd name="T1" fmla="*/ 0 h 157"/>
                <a:gd name="T2" fmla="*/ 157 w 157"/>
                <a:gd name="T3" fmla="*/ 157 h 157"/>
                <a:gd name="T4" fmla="*/ 0 w 157"/>
                <a:gd name="T5" fmla="*/ 157 h 157"/>
                <a:gd name="T6" fmla="*/ 78 w 157"/>
                <a:gd name="T7" fmla="*/ 0 h 15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7"/>
                <a:gd name="T13" fmla="*/ 0 h 157"/>
                <a:gd name="T14" fmla="*/ 157 w 157"/>
                <a:gd name="T15" fmla="*/ 157 h 15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7" h="157">
                  <a:moveTo>
                    <a:pt x="78" y="0"/>
                  </a:moveTo>
                  <a:lnTo>
                    <a:pt x="157" y="157"/>
                  </a:lnTo>
                  <a:lnTo>
                    <a:pt x="0" y="157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40" name="Freeform 222"/>
            <p:cNvSpPr>
              <a:spLocks noChangeAspect="1"/>
            </p:cNvSpPr>
            <p:nvPr/>
          </p:nvSpPr>
          <p:spPr bwMode="auto">
            <a:xfrm>
              <a:off x="4750" y="4627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41" name="Freeform 223"/>
            <p:cNvSpPr>
              <a:spLocks noChangeAspect="1"/>
            </p:cNvSpPr>
            <p:nvPr/>
          </p:nvSpPr>
          <p:spPr bwMode="auto">
            <a:xfrm>
              <a:off x="4750" y="4627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42" name="Freeform 224"/>
            <p:cNvSpPr>
              <a:spLocks noChangeAspect="1"/>
            </p:cNvSpPr>
            <p:nvPr/>
          </p:nvSpPr>
          <p:spPr bwMode="auto">
            <a:xfrm>
              <a:off x="4533" y="4627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43" name="Freeform 225"/>
            <p:cNvSpPr>
              <a:spLocks noChangeAspect="1"/>
            </p:cNvSpPr>
            <p:nvPr/>
          </p:nvSpPr>
          <p:spPr bwMode="auto">
            <a:xfrm>
              <a:off x="4533" y="4627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44" name="Freeform 226"/>
            <p:cNvSpPr>
              <a:spLocks noChangeAspect="1"/>
            </p:cNvSpPr>
            <p:nvPr/>
          </p:nvSpPr>
          <p:spPr bwMode="auto">
            <a:xfrm>
              <a:off x="4277" y="4721"/>
              <a:ext cx="157" cy="154"/>
            </a:xfrm>
            <a:custGeom>
              <a:avLst/>
              <a:gdLst>
                <a:gd name="T0" fmla="*/ 78 w 157"/>
                <a:gd name="T1" fmla="*/ 0 h 154"/>
                <a:gd name="T2" fmla="*/ 157 w 157"/>
                <a:gd name="T3" fmla="*/ 154 h 154"/>
                <a:gd name="T4" fmla="*/ 0 w 157"/>
                <a:gd name="T5" fmla="*/ 154 h 154"/>
                <a:gd name="T6" fmla="*/ 78 w 157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7"/>
                <a:gd name="T13" fmla="*/ 0 h 154"/>
                <a:gd name="T14" fmla="*/ 157 w 157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7" h="154">
                  <a:moveTo>
                    <a:pt x="78" y="0"/>
                  </a:moveTo>
                  <a:lnTo>
                    <a:pt x="157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45" name="Freeform 227"/>
            <p:cNvSpPr>
              <a:spLocks noChangeAspect="1"/>
            </p:cNvSpPr>
            <p:nvPr/>
          </p:nvSpPr>
          <p:spPr bwMode="auto">
            <a:xfrm>
              <a:off x="4277" y="4721"/>
              <a:ext cx="157" cy="154"/>
            </a:xfrm>
            <a:custGeom>
              <a:avLst/>
              <a:gdLst>
                <a:gd name="T0" fmla="*/ 78 w 157"/>
                <a:gd name="T1" fmla="*/ 0 h 154"/>
                <a:gd name="T2" fmla="*/ 157 w 157"/>
                <a:gd name="T3" fmla="*/ 154 h 154"/>
                <a:gd name="T4" fmla="*/ 0 w 157"/>
                <a:gd name="T5" fmla="*/ 154 h 154"/>
                <a:gd name="T6" fmla="*/ 78 w 157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7"/>
                <a:gd name="T13" fmla="*/ 0 h 154"/>
                <a:gd name="T14" fmla="*/ 157 w 157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7" h="154">
                  <a:moveTo>
                    <a:pt x="78" y="0"/>
                  </a:moveTo>
                  <a:lnTo>
                    <a:pt x="157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46" name="Freeform 228"/>
            <p:cNvSpPr>
              <a:spLocks noChangeAspect="1"/>
            </p:cNvSpPr>
            <p:nvPr/>
          </p:nvSpPr>
          <p:spPr bwMode="auto">
            <a:xfrm>
              <a:off x="4426" y="4518"/>
              <a:ext cx="156" cy="156"/>
            </a:xfrm>
            <a:custGeom>
              <a:avLst/>
              <a:gdLst>
                <a:gd name="T0" fmla="*/ 78 w 156"/>
                <a:gd name="T1" fmla="*/ 0 h 156"/>
                <a:gd name="T2" fmla="*/ 156 w 156"/>
                <a:gd name="T3" fmla="*/ 156 h 156"/>
                <a:gd name="T4" fmla="*/ 0 w 156"/>
                <a:gd name="T5" fmla="*/ 156 h 156"/>
                <a:gd name="T6" fmla="*/ 78 w 156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6"/>
                <a:gd name="T14" fmla="*/ 156 w 156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6">
                  <a:moveTo>
                    <a:pt x="78" y="0"/>
                  </a:moveTo>
                  <a:lnTo>
                    <a:pt x="156" y="156"/>
                  </a:lnTo>
                  <a:lnTo>
                    <a:pt x="0" y="156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47" name="Freeform 229"/>
            <p:cNvSpPr>
              <a:spLocks noChangeAspect="1"/>
            </p:cNvSpPr>
            <p:nvPr/>
          </p:nvSpPr>
          <p:spPr bwMode="auto">
            <a:xfrm>
              <a:off x="4426" y="4518"/>
              <a:ext cx="156" cy="156"/>
            </a:xfrm>
            <a:custGeom>
              <a:avLst/>
              <a:gdLst>
                <a:gd name="T0" fmla="*/ 78 w 156"/>
                <a:gd name="T1" fmla="*/ 0 h 156"/>
                <a:gd name="T2" fmla="*/ 156 w 156"/>
                <a:gd name="T3" fmla="*/ 156 h 156"/>
                <a:gd name="T4" fmla="*/ 0 w 156"/>
                <a:gd name="T5" fmla="*/ 156 h 156"/>
                <a:gd name="T6" fmla="*/ 78 w 156"/>
                <a:gd name="T7" fmla="*/ 0 h 15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6"/>
                <a:gd name="T14" fmla="*/ 156 w 156"/>
                <a:gd name="T15" fmla="*/ 156 h 15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6">
                  <a:moveTo>
                    <a:pt x="78" y="0"/>
                  </a:moveTo>
                  <a:lnTo>
                    <a:pt x="156" y="156"/>
                  </a:lnTo>
                  <a:lnTo>
                    <a:pt x="0" y="156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48" name="Freeform 230"/>
            <p:cNvSpPr>
              <a:spLocks noChangeAspect="1"/>
            </p:cNvSpPr>
            <p:nvPr/>
          </p:nvSpPr>
          <p:spPr bwMode="auto">
            <a:xfrm>
              <a:off x="4184" y="4410"/>
              <a:ext cx="154" cy="155"/>
            </a:xfrm>
            <a:custGeom>
              <a:avLst/>
              <a:gdLst>
                <a:gd name="T0" fmla="*/ 77 w 154"/>
                <a:gd name="T1" fmla="*/ 0 h 155"/>
                <a:gd name="T2" fmla="*/ 154 w 154"/>
                <a:gd name="T3" fmla="*/ 155 h 155"/>
                <a:gd name="T4" fmla="*/ 0 w 154"/>
                <a:gd name="T5" fmla="*/ 155 h 155"/>
                <a:gd name="T6" fmla="*/ 77 w 154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5"/>
                <a:gd name="T14" fmla="*/ 154 w 154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5">
                  <a:moveTo>
                    <a:pt x="77" y="0"/>
                  </a:moveTo>
                  <a:lnTo>
                    <a:pt x="154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49" name="Freeform 231"/>
            <p:cNvSpPr>
              <a:spLocks noChangeAspect="1"/>
            </p:cNvSpPr>
            <p:nvPr/>
          </p:nvSpPr>
          <p:spPr bwMode="auto">
            <a:xfrm>
              <a:off x="4184" y="4410"/>
              <a:ext cx="154" cy="155"/>
            </a:xfrm>
            <a:custGeom>
              <a:avLst/>
              <a:gdLst>
                <a:gd name="T0" fmla="*/ 77 w 154"/>
                <a:gd name="T1" fmla="*/ 0 h 155"/>
                <a:gd name="T2" fmla="*/ 154 w 154"/>
                <a:gd name="T3" fmla="*/ 155 h 155"/>
                <a:gd name="T4" fmla="*/ 0 w 154"/>
                <a:gd name="T5" fmla="*/ 155 h 155"/>
                <a:gd name="T6" fmla="*/ 77 w 154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5"/>
                <a:gd name="T14" fmla="*/ 154 w 154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5">
                  <a:moveTo>
                    <a:pt x="77" y="0"/>
                  </a:moveTo>
                  <a:lnTo>
                    <a:pt x="154" y="155"/>
                  </a:lnTo>
                  <a:lnTo>
                    <a:pt x="0" y="155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50" name="Freeform 232"/>
            <p:cNvSpPr>
              <a:spLocks noChangeAspect="1"/>
            </p:cNvSpPr>
            <p:nvPr/>
          </p:nvSpPr>
          <p:spPr bwMode="auto">
            <a:xfrm>
              <a:off x="4916" y="4196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51" name="Freeform 233"/>
            <p:cNvSpPr>
              <a:spLocks noChangeAspect="1"/>
            </p:cNvSpPr>
            <p:nvPr/>
          </p:nvSpPr>
          <p:spPr bwMode="auto">
            <a:xfrm>
              <a:off x="4916" y="4196"/>
              <a:ext cx="154" cy="154"/>
            </a:xfrm>
            <a:custGeom>
              <a:avLst/>
              <a:gdLst>
                <a:gd name="T0" fmla="*/ 77 w 154"/>
                <a:gd name="T1" fmla="*/ 0 h 154"/>
                <a:gd name="T2" fmla="*/ 154 w 154"/>
                <a:gd name="T3" fmla="*/ 154 h 154"/>
                <a:gd name="T4" fmla="*/ 0 w 154"/>
                <a:gd name="T5" fmla="*/ 154 h 154"/>
                <a:gd name="T6" fmla="*/ 77 w 154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4"/>
                <a:gd name="T13" fmla="*/ 0 h 154"/>
                <a:gd name="T14" fmla="*/ 154 w 154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4" h="154">
                  <a:moveTo>
                    <a:pt x="77" y="0"/>
                  </a:moveTo>
                  <a:lnTo>
                    <a:pt x="154" y="154"/>
                  </a:lnTo>
                  <a:lnTo>
                    <a:pt x="0" y="154"/>
                  </a:lnTo>
                  <a:lnTo>
                    <a:pt x="77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52" name="Freeform 234"/>
            <p:cNvSpPr>
              <a:spLocks noChangeAspect="1"/>
            </p:cNvSpPr>
            <p:nvPr/>
          </p:nvSpPr>
          <p:spPr bwMode="auto">
            <a:xfrm>
              <a:off x="2474" y="3643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53" name="Freeform 235"/>
            <p:cNvSpPr>
              <a:spLocks noChangeAspect="1"/>
            </p:cNvSpPr>
            <p:nvPr/>
          </p:nvSpPr>
          <p:spPr bwMode="auto">
            <a:xfrm>
              <a:off x="2474" y="3643"/>
              <a:ext cx="156" cy="154"/>
            </a:xfrm>
            <a:custGeom>
              <a:avLst/>
              <a:gdLst>
                <a:gd name="T0" fmla="*/ 78 w 156"/>
                <a:gd name="T1" fmla="*/ 0 h 154"/>
                <a:gd name="T2" fmla="*/ 156 w 156"/>
                <a:gd name="T3" fmla="*/ 154 h 154"/>
                <a:gd name="T4" fmla="*/ 0 w 156"/>
                <a:gd name="T5" fmla="*/ 154 h 154"/>
                <a:gd name="T6" fmla="*/ 78 w 156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4"/>
                <a:gd name="T14" fmla="*/ 156 w 156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4">
                  <a:moveTo>
                    <a:pt x="78" y="0"/>
                  </a:moveTo>
                  <a:lnTo>
                    <a:pt x="156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254" name="Oval 236"/>
            <p:cNvSpPr>
              <a:spLocks noChangeAspect="1" noChangeArrowheads="1"/>
            </p:cNvSpPr>
            <p:nvPr/>
          </p:nvSpPr>
          <p:spPr bwMode="auto">
            <a:xfrm>
              <a:off x="2440" y="2579"/>
              <a:ext cx="157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55" name="Oval 237"/>
            <p:cNvSpPr>
              <a:spLocks noChangeAspect="1" noChangeArrowheads="1"/>
            </p:cNvSpPr>
            <p:nvPr/>
          </p:nvSpPr>
          <p:spPr bwMode="auto">
            <a:xfrm>
              <a:off x="2440" y="2579"/>
              <a:ext cx="157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56" name="Oval 238"/>
            <p:cNvSpPr>
              <a:spLocks noChangeAspect="1" noChangeArrowheads="1"/>
            </p:cNvSpPr>
            <p:nvPr/>
          </p:nvSpPr>
          <p:spPr bwMode="auto">
            <a:xfrm>
              <a:off x="2536" y="2645"/>
              <a:ext cx="154" cy="156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57" name="Oval 239"/>
            <p:cNvSpPr>
              <a:spLocks noChangeAspect="1" noChangeArrowheads="1"/>
            </p:cNvSpPr>
            <p:nvPr/>
          </p:nvSpPr>
          <p:spPr bwMode="auto">
            <a:xfrm>
              <a:off x="2536" y="2645"/>
              <a:ext cx="154" cy="156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58" name="Oval 240"/>
            <p:cNvSpPr>
              <a:spLocks noChangeAspect="1" noChangeArrowheads="1"/>
            </p:cNvSpPr>
            <p:nvPr/>
          </p:nvSpPr>
          <p:spPr bwMode="auto">
            <a:xfrm>
              <a:off x="2333" y="3764"/>
              <a:ext cx="154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59" name="Oval 241"/>
            <p:cNvSpPr>
              <a:spLocks noChangeAspect="1" noChangeArrowheads="1"/>
            </p:cNvSpPr>
            <p:nvPr/>
          </p:nvSpPr>
          <p:spPr bwMode="auto">
            <a:xfrm>
              <a:off x="2333" y="3764"/>
              <a:ext cx="154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0" name="Oval 242"/>
            <p:cNvSpPr>
              <a:spLocks noChangeAspect="1" noChangeArrowheads="1"/>
            </p:cNvSpPr>
            <p:nvPr/>
          </p:nvSpPr>
          <p:spPr bwMode="auto">
            <a:xfrm>
              <a:off x="3087" y="5381"/>
              <a:ext cx="156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1" name="Oval 243"/>
            <p:cNvSpPr>
              <a:spLocks noChangeAspect="1" noChangeArrowheads="1"/>
            </p:cNvSpPr>
            <p:nvPr/>
          </p:nvSpPr>
          <p:spPr bwMode="auto">
            <a:xfrm>
              <a:off x="3087" y="5381"/>
              <a:ext cx="156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2" name="Oval 244"/>
            <p:cNvSpPr>
              <a:spLocks noChangeAspect="1" noChangeArrowheads="1"/>
            </p:cNvSpPr>
            <p:nvPr/>
          </p:nvSpPr>
          <p:spPr bwMode="auto">
            <a:xfrm>
              <a:off x="3303" y="5596"/>
              <a:ext cx="154" cy="156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3" name="Oval 245"/>
            <p:cNvSpPr>
              <a:spLocks noChangeAspect="1" noChangeArrowheads="1"/>
            </p:cNvSpPr>
            <p:nvPr/>
          </p:nvSpPr>
          <p:spPr bwMode="auto">
            <a:xfrm>
              <a:off x="3303" y="5596"/>
              <a:ext cx="154" cy="156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4" name="Oval 246"/>
            <p:cNvSpPr>
              <a:spLocks noChangeAspect="1" noChangeArrowheads="1"/>
            </p:cNvSpPr>
            <p:nvPr/>
          </p:nvSpPr>
          <p:spPr bwMode="auto">
            <a:xfrm>
              <a:off x="4379" y="4303"/>
              <a:ext cx="154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5" name="Oval 247"/>
            <p:cNvSpPr>
              <a:spLocks noChangeAspect="1" noChangeArrowheads="1"/>
            </p:cNvSpPr>
            <p:nvPr/>
          </p:nvSpPr>
          <p:spPr bwMode="auto">
            <a:xfrm>
              <a:off x="4379" y="4303"/>
              <a:ext cx="154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6" name="Oval 248"/>
            <p:cNvSpPr>
              <a:spLocks noChangeAspect="1" noChangeArrowheads="1"/>
            </p:cNvSpPr>
            <p:nvPr/>
          </p:nvSpPr>
          <p:spPr bwMode="auto">
            <a:xfrm>
              <a:off x="4576" y="4237"/>
              <a:ext cx="156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7" name="Oval 249"/>
            <p:cNvSpPr>
              <a:spLocks noChangeAspect="1" noChangeArrowheads="1"/>
            </p:cNvSpPr>
            <p:nvPr/>
          </p:nvSpPr>
          <p:spPr bwMode="auto">
            <a:xfrm>
              <a:off x="4576" y="4237"/>
              <a:ext cx="156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8" name="Oval 250"/>
            <p:cNvSpPr>
              <a:spLocks noChangeAspect="1" noChangeArrowheads="1"/>
            </p:cNvSpPr>
            <p:nvPr/>
          </p:nvSpPr>
          <p:spPr bwMode="auto">
            <a:xfrm>
              <a:off x="4810" y="4735"/>
              <a:ext cx="154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69" name="Oval 251"/>
            <p:cNvSpPr>
              <a:spLocks noChangeAspect="1" noChangeArrowheads="1"/>
            </p:cNvSpPr>
            <p:nvPr/>
          </p:nvSpPr>
          <p:spPr bwMode="auto">
            <a:xfrm>
              <a:off x="4810" y="4735"/>
              <a:ext cx="154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0" name="Oval 252"/>
            <p:cNvSpPr>
              <a:spLocks noChangeAspect="1" noChangeArrowheads="1"/>
            </p:cNvSpPr>
            <p:nvPr/>
          </p:nvSpPr>
          <p:spPr bwMode="auto">
            <a:xfrm>
              <a:off x="7610" y="3979"/>
              <a:ext cx="154" cy="156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1" name="Oval 253"/>
            <p:cNvSpPr>
              <a:spLocks noChangeAspect="1" noChangeArrowheads="1"/>
            </p:cNvSpPr>
            <p:nvPr/>
          </p:nvSpPr>
          <p:spPr bwMode="auto">
            <a:xfrm>
              <a:off x="7610" y="3979"/>
              <a:ext cx="154" cy="156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2" name="Oval 254"/>
            <p:cNvSpPr>
              <a:spLocks noChangeAspect="1" noChangeArrowheads="1"/>
            </p:cNvSpPr>
            <p:nvPr/>
          </p:nvSpPr>
          <p:spPr bwMode="auto">
            <a:xfrm>
              <a:off x="5564" y="5813"/>
              <a:ext cx="154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3" name="Oval 255"/>
            <p:cNvSpPr>
              <a:spLocks noChangeAspect="1" noChangeArrowheads="1"/>
            </p:cNvSpPr>
            <p:nvPr/>
          </p:nvSpPr>
          <p:spPr bwMode="auto">
            <a:xfrm>
              <a:off x="5564" y="5813"/>
              <a:ext cx="154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4" name="Oval 256"/>
            <p:cNvSpPr>
              <a:spLocks noChangeAspect="1" noChangeArrowheads="1"/>
            </p:cNvSpPr>
            <p:nvPr/>
          </p:nvSpPr>
          <p:spPr bwMode="auto">
            <a:xfrm>
              <a:off x="5751" y="5758"/>
              <a:ext cx="156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5" name="Oval 257"/>
            <p:cNvSpPr>
              <a:spLocks noChangeAspect="1" noChangeArrowheads="1"/>
            </p:cNvSpPr>
            <p:nvPr/>
          </p:nvSpPr>
          <p:spPr bwMode="auto">
            <a:xfrm>
              <a:off x="5751" y="5758"/>
              <a:ext cx="156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6" name="Oval 258"/>
            <p:cNvSpPr>
              <a:spLocks noChangeAspect="1" noChangeArrowheads="1"/>
            </p:cNvSpPr>
            <p:nvPr/>
          </p:nvSpPr>
          <p:spPr bwMode="auto">
            <a:xfrm>
              <a:off x="5886" y="5865"/>
              <a:ext cx="156" cy="157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7" name="Oval 259"/>
            <p:cNvSpPr>
              <a:spLocks noChangeAspect="1" noChangeArrowheads="1"/>
            </p:cNvSpPr>
            <p:nvPr/>
          </p:nvSpPr>
          <p:spPr bwMode="auto">
            <a:xfrm>
              <a:off x="5886" y="5865"/>
              <a:ext cx="156" cy="157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8" name="Rectangle 260"/>
            <p:cNvSpPr>
              <a:spLocks noChangeAspect="1" noChangeArrowheads="1"/>
            </p:cNvSpPr>
            <p:nvPr/>
          </p:nvSpPr>
          <p:spPr bwMode="auto">
            <a:xfrm>
              <a:off x="2704" y="3225"/>
              <a:ext cx="154" cy="15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79" name="Rectangle 261"/>
            <p:cNvSpPr>
              <a:spLocks noChangeAspect="1" noChangeArrowheads="1"/>
            </p:cNvSpPr>
            <p:nvPr/>
          </p:nvSpPr>
          <p:spPr bwMode="auto">
            <a:xfrm>
              <a:off x="2704" y="3225"/>
              <a:ext cx="154" cy="154"/>
            </a:xfrm>
            <a:prstGeom prst="rect">
              <a:avLst/>
            </a:pr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0" name="Rectangle 262"/>
            <p:cNvSpPr>
              <a:spLocks noChangeAspect="1" noChangeArrowheads="1"/>
            </p:cNvSpPr>
            <p:nvPr/>
          </p:nvSpPr>
          <p:spPr bwMode="auto">
            <a:xfrm>
              <a:off x="3350" y="5488"/>
              <a:ext cx="154" cy="15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1" name="Rectangle 263"/>
            <p:cNvSpPr>
              <a:spLocks noChangeAspect="1" noChangeArrowheads="1"/>
            </p:cNvSpPr>
            <p:nvPr/>
          </p:nvSpPr>
          <p:spPr bwMode="auto">
            <a:xfrm>
              <a:off x="3350" y="5488"/>
              <a:ext cx="154" cy="155"/>
            </a:xfrm>
            <a:prstGeom prst="rect">
              <a:avLst/>
            </a:pr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2" name="Rectangle 264"/>
            <p:cNvSpPr>
              <a:spLocks noChangeAspect="1" noChangeArrowheads="1"/>
            </p:cNvSpPr>
            <p:nvPr/>
          </p:nvSpPr>
          <p:spPr bwMode="auto">
            <a:xfrm>
              <a:off x="2556" y="3819"/>
              <a:ext cx="154" cy="15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3" name="Rectangle 265"/>
            <p:cNvSpPr>
              <a:spLocks noChangeAspect="1" noChangeArrowheads="1"/>
            </p:cNvSpPr>
            <p:nvPr/>
          </p:nvSpPr>
          <p:spPr bwMode="auto">
            <a:xfrm>
              <a:off x="2556" y="3819"/>
              <a:ext cx="154" cy="154"/>
            </a:xfrm>
            <a:prstGeom prst="rect">
              <a:avLst/>
            </a:pr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4" name="Rectangle 266"/>
            <p:cNvSpPr>
              <a:spLocks noChangeAspect="1" noChangeArrowheads="1"/>
            </p:cNvSpPr>
            <p:nvPr/>
          </p:nvSpPr>
          <p:spPr bwMode="auto">
            <a:xfrm>
              <a:off x="4010" y="2727"/>
              <a:ext cx="154" cy="15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5" name="Rectangle 267"/>
            <p:cNvSpPr>
              <a:spLocks noChangeAspect="1" noChangeArrowheads="1"/>
            </p:cNvSpPr>
            <p:nvPr/>
          </p:nvSpPr>
          <p:spPr bwMode="auto">
            <a:xfrm>
              <a:off x="4010" y="2727"/>
              <a:ext cx="154" cy="154"/>
            </a:xfrm>
            <a:prstGeom prst="rect">
              <a:avLst/>
            </a:pr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6" name="Rectangle 268"/>
            <p:cNvSpPr>
              <a:spLocks noChangeAspect="1" noChangeArrowheads="1"/>
            </p:cNvSpPr>
            <p:nvPr/>
          </p:nvSpPr>
          <p:spPr bwMode="auto">
            <a:xfrm>
              <a:off x="4143" y="4680"/>
              <a:ext cx="156" cy="15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7" name="Rectangle 269"/>
            <p:cNvSpPr>
              <a:spLocks noChangeAspect="1" noChangeArrowheads="1"/>
            </p:cNvSpPr>
            <p:nvPr/>
          </p:nvSpPr>
          <p:spPr bwMode="auto">
            <a:xfrm>
              <a:off x="4143" y="4680"/>
              <a:ext cx="156" cy="154"/>
            </a:xfrm>
            <a:prstGeom prst="rect">
              <a:avLst/>
            </a:pr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8" name="Rectangle 270"/>
            <p:cNvSpPr>
              <a:spLocks noChangeAspect="1" noChangeArrowheads="1"/>
            </p:cNvSpPr>
            <p:nvPr/>
          </p:nvSpPr>
          <p:spPr bwMode="auto">
            <a:xfrm>
              <a:off x="4750" y="4465"/>
              <a:ext cx="154" cy="15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89" name="Rectangle 271"/>
            <p:cNvSpPr>
              <a:spLocks noChangeAspect="1" noChangeArrowheads="1"/>
            </p:cNvSpPr>
            <p:nvPr/>
          </p:nvSpPr>
          <p:spPr bwMode="auto">
            <a:xfrm>
              <a:off x="4750" y="4465"/>
              <a:ext cx="154" cy="154"/>
            </a:xfrm>
            <a:prstGeom prst="rect">
              <a:avLst/>
            </a:pr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90" name="Rectangle 272"/>
            <p:cNvSpPr>
              <a:spLocks noChangeAspect="1" noChangeArrowheads="1"/>
            </p:cNvSpPr>
            <p:nvPr/>
          </p:nvSpPr>
          <p:spPr bwMode="auto">
            <a:xfrm>
              <a:off x="5909" y="5717"/>
              <a:ext cx="155" cy="156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91" name="Rectangle 273"/>
            <p:cNvSpPr>
              <a:spLocks noChangeAspect="1" noChangeArrowheads="1"/>
            </p:cNvSpPr>
            <p:nvPr/>
          </p:nvSpPr>
          <p:spPr bwMode="auto">
            <a:xfrm>
              <a:off x="5909" y="5717"/>
              <a:ext cx="155" cy="156"/>
            </a:xfrm>
            <a:prstGeom prst="rect">
              <a:avLst/>
            </a:pr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92" name="Rectangle 274"/>
            <p:cNvSpPr>
              <a:spLocks noChangeAspect="1" noChangeArrowheads="1"/>
            </p:cNvSpPr>
            <p:nvPr/>
          </p:nvSpPr>
          <p:spPr bwMode="auto">
            <a:xfrm>
              <a:off x="6149" y="5920"/>
              <a:ext cx="155" cy="154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93" name="Rectangle 275"/>
            <p:cNvSpPr>
              <a:spLocks noChangeAspect="1" noChangeArrowheads="1"/>
            </p:cNvSpPr>
            <p:nvPr/>
          </p:nvSpPr>
          <p:spPr bwMode="auto">
            <a:xfrm>
              <a:off x="6149" y="5920"/>
              <a:ext cx="155" cy="154"/>
            </a:xfrm>
            <a:prstGeom prst="rect">
              <a:avLst/>
            </a:pr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94" name="Rectangle 278"/>
            <p:cNvSpPr>
              <a:spLocks noChangeAspect="1" noChangeArrowheads="1"/>
            </p:cNvSpPr>
            <p:nvPr/>
          </p:nvSpPr>
          <p:spPr bwMode="auto">
            <a:xfrm>
              <a:off x="1066" y="6867"/>
              <a:ext cx="1" cy="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39800"/>
              <a:endParaRPr lang="en-US" sz="25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2295" name="Rectangle 279"/>
            <p:cNvSpPr>
              <a:spLocks noChangeAspect="1" noChangeArrowheads="1"/>
            </p:cNvSpPr>
            <p:nvPr/>
          </p:nvSpPr>
          <p:spPr bwMode="auto">
            <a:xfrm>
              <a:off x="1066" y="7205"/>
              <a:ext cx="1" cy="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39800"/>
              <a:endParaRPr lang="en-US" sz="25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2296" name="Rectangle 281"/>
            <p:cNvSpPr>
              <a:spLocks noChangeAspect="1" noChangeArrowheads="1"/>
            </p:cNvSpPr>
            <p:nvPr/>
          </p:nvSpPr>
          <p:spPr bwMode="auto">
            <a:xfrm>
              <a:off x="1066" y="7882"/>
              <a:ext cx="1" cy="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39800"/>
              <a:endParaRPr lang="en-US" sz="25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2297" name="Oval 282"/>
            <p:cNvSpPr>
              <a:spLocks noChangeAspect="1" noChangeArrowheads="1"/>
            </p:cNvSpPr>
            <p:nvPr/>
          </p:nvSpPr>
          <p:spPr bwMode="auto">
            <a:xfrm>
              <a:off x="771" y="6898"/>
              <a:ext cx="157" cy="15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98" name="Oval 283"/>
            <p:cNvSpPr>
              <a:spLocks noChangeAspect="1" noChangeArrowheads="1"/>
            </p:cNvSpPr>
            <p:nvPr/>
          </p:nvSpPr>
          <p:spPr bwMode="auto">
            <a:xfrm>
              <a:off x="771" y="6898"/>
              <a:ext cx="157" cy="155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299" name="Freeform 284"/>
            <p:cNvSpPr>
              <a:spLocks noChangeAspect="1"/>
            </p:cNvSpPr>
            <p:nvPr/>
          </p:nvSpPr>
          <p:spPr bwMode="auto">
            <a:xfrm>
              <a:off x="769" y="7213"/>
              <a:ext cx="157" cy="154"/>
            </a:xfrm>
            <a:custGeom>
              <a:avLst/>
              <a:gdLst>
                <a:gd name="T0" fmla="*/ 78 w 157"/>
                <a:gd name="T1" fmla="*/ 0 h 154"/>
                <a:gd name="T2" fmla="*/ 157 w 157"/>
                <a:gd name="T3" fmla="*/ 154 h 154"/>
                <a:gd name="T4" fmla="*/ 0 w 157"/>
                <a:gd name="T5" fmla="*/ 154 h 154"/>
                <a:gd name="T6" fmla="*/ 78 w 157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7"/>
                <a:gd name="T13" fmla="*/ 0 h 154"/>
                <a:gd name="T14" fmla="*/ 157 w 157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7" h="154">
                  <a:moveTo>
                    <a:pt x="78" y="0"/>
                  </a:moveTo>
                  <a:lnTo>
                    <a:pt x="157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00" name="Freeform 285"/>
            <p:cNvSpPr>
              <a:spLocks noChangeAspect="1"/>
            </p:cNvSpPr>
            <p:nvPr/>
          </p:nvSpPr>
          <p:spPr bwMode="auto">
            <a:xfrm>
              <a:off x="769" y="7213"/>
              <a:ext cx="157" cy="154"/>
            </a:xfrm>
            <a:custGeom>
              <a:avLst/>
              <a:gdLst>
                <a:gd name="T0" fmla="*/ 78 w 157"/>
                <a:gd name="T1" fmla="*/ 0 h 154"/>
                <a:gd name="T2" fmla="*/ 157 w 157"/>
                <a:gd name="T3" fmla="*/ 154 h 154"/>
                <a:gd name="T4" fmla="*/ 0 w 157"/>
                <a:gd name="T5" fmla="*/ 154 h 154"/>
                <a:gd name="T6" fmla="*/ 78 w 157"/>
                <a:gd name="T7" fmla="*/ 0 h 1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7"/>
                <a:gd name="T13" fmla="*/ 0 h 154"/>
                <a:gd name="T14" fmla="*/ 157 w 157"/>
                <a:gd name="T15" fmla="*/ 154 h 1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7" h="154">
                  <a:moveTo>
                    <a:pt x="78" y="0"/>
                  </a:moveTo>
                  <a:lnTo>
                    <a:pt x="157" y="154"/>
                  </a:lnTo>
                  <a:lnTo>
                    <a:pt x="0" y="154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01" name="Rectangle 286"/>
            <p:cNvSpPr>
              <a:spLocks noChangeAspect="1" noChangeArrowheads="1"/>
            </p:cNvSpPr>
            <p:nvPr/>
          </p:nvSpPr>
          <p:spPr bwMode="auto">
            <a:xfrm>
              <a:off x="771" y="7562"/>
              <a:ext cx="155" cy="15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02" name="Rectangle 287"/>
            <p:cNvSpPr>
              <a:spLocks noChangeAspect="1" noChangeArrowheads="1"/>
            </p:cNvSpPr>
            <p:nvPr/>
          </p:nvSpPr>
          <p:spPr bwMode="auto">
            <a:xfrm>
              <a:off x="771" y="7562"/>
              <a:ext cx="155" cy="155"/>
            </a:xfrm>
            <a:prstGeom prst="rect">
              <a:avLst/>
            </a:prstGeom>
            <a:noFill/>
            <a:ln w="19050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03" name="Oval 288"/>
            <p:cNvSpPr>
              <a:spLocks noChangeAspect="1" noChangeArrowheads="1"/>
            </p:cNvSpPr>
            <p:nvPr/>
          </p:nvSpPr>
          <p:spPr bwMode="auto">
            <a:xfrm>
              <a:off x="5888" y="5078"/>
              <a:ext cx="154" cy="15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04" name="Oval 289"/>
            <p:cNvSpPr>
              <a:spLocks noChangeAspect="1" noChangeArrowheads="1"/>
            </p:cNvSpPr>
            <p:nvPr/>
          </p:nvSpPr>
          <p:spPr bwMode="auto">
            <a:xfrm>
              <a:off x="5888" y="5078"/>
              <a:ext cx="154" cy="155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05" name="Oval 290"/>
            <p:cNvSpPr>
              <a:spLocks noChangeAspect="1" noChangeArrowheads="1"/>
            </p:cNvSpPr>
            <p:nvPr/>
          </p:nvSpPr>
          <p:spPr bwMode="auto">
            <a:xfrm>
              <a:off x="7371" y="4084"/>
              <a:ext cx="155" cy="15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06" name="Oval 291"/>
            <p:cNvSpPr>
              <a:spLocks noChangeAspect="1" noChangeArrowheads="1"/>
            </p:cNvSpPr>
            <p:nvPr/>
          </p:nvSpPr>
          <p:spPr bwMode="auto">
            <a:xfrm>
              <a:off x="7371" y="4084"/>
              <a:ext cx="155" cy="155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07" name="Oval 292"/>
            <p:cNvSpPr>
              <a:spLocks noChangeAspect="1" noChangeArrowheads="1"/>
            </p:cNvSpPr>
            <p:nvPr/>
          </p:nvSpPr>
          <p:spPr bwMode="auto">
            <a:xfrm>
              <a:off x="2052" y="2393"/>
              <a:ext cx="154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08" name="Oval 293"/>
            <p:cNvSpPr>
              <a:spLocks noChangeAspect="1" noChangeArrowheads="1"/>
            </p:cNvSpPr>
            <p:nvPr/>
          </p:nvSpPr>
          <p:spPr bwMode="auto">
            <a:xfrm>
              <a:off x="2052" y="2393"/>
              <a:ext cx="154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09" name="Oval 294"/>
            <p:cNvSpPr>
              <a:spLocks noChangeAspect="1" noChangeArrowheads="1"/>
            </p:cNvSpPr>
            <p:nvPr/>
          </p:nvSpPr>
          <p:spPr bwMode="auto">
            <a:xfrm>
              <a:off x="2052" y="5024"/>
              <a:ext cx="156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0" name="Oval 295"/>
            <p:cNvSpPr>
              <a:spLocks noChangeAspect="1" noChangeArrowheads="1"/>
            </p:cNvSpPr>
            <p:nvPr/>
          </p:nvSpPr>
          <p:spPr bwMode="auto">
            <a:xfrm>
              <a:off x="2052" y="5024"/>
              <a:ext cx="156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1" name="Oval 296"/>
            <p:cNvSpPr>
              <a:spLocks noChangeAspect="1" noChangeArrowheads="1"/>
            </p:cNvSpPr>
            <p:nvPr/>
          </p:nvSpPr>
          <p:spPr bwMode="auto">
            <a:xfrm>
              <a:off x="7246" y="6242"/>
              <a:ext cx="155" cy="15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2" name="Oval 297"/>
            <p:cNvSpPr>
              <a:spLocks noChangeAspect="1" noChangeArrowheads="1"/>
            </p:cNvSpPr>
            <p:nvPr/>
          </p:nvSpPr>
          <p:spPr bwMode="auto">
            <a:xfrm>
              <a:off x="7246" y="6242"/>
              <a:ext cx="155" cy="155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3" name="Oval 298"/>
            <p:cNvSpPr>
              <a:spLocks noChangeAspect="1" noChangeArrowheads="1"/>
            </p:cNvSpPr>
            <p:nvPr/>
          </p:nvSpPr>
          <p:spPr bwMode="auto">
            <a:xfrm>
              <a:off x="10303" y="3346"/>
              <a:ext cx="155" cy="155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4" name="Oval 299"/>
            <p:cNvSpPr>
              <a:spLocks noChangeAspect="1" noChangeArrowheads="1"/>
            </p:cNvSpPr>
            <p:nvPr/>
          </p:nvSpPr>
          <p:spPr bwMode="auto">
            <a:xfrm>
              <a:off x="10303" y="3346"/>
              <a:ext cx="155" cy="155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5" name="Oval 300"/>
            <p:cNvSpPr>
              <a:spLocks noChangeAspect="1" noChangeArrowheads="1"/>
            </p:cNvSpPr>
            <p:nvPr/>
          </p:nvSpPr>
          <p:spPr bwMode="auto">
            <a:xfrm>
              <a:off x="9492" y="4042"/>
              <a:ext cx="154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6" name="Oval 301"/>
            <p:cNvSpPr>
              <a:spLocks noChangeAspect="1" noChangeArrowheads="1"/>
            </p:cNvSpPr>
            <p:nvPr/>
          </p:nvSpPr>
          <p:spPr bwMode="auto">
            <a:xfrm>
              <a:off x="9492" y="4042"/>
              <a:ext cx="154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7" name="Oval 302"/>
            <p:cNvSpPr>
              <a:spLocks noChangeAspect="1" noChangeArrowheads="1"/>
            </p:cNvSpPr>
            <p:nvPr/>
          </p:nvSpPr>
          <p:spPr bwMode="auto">
            <a:xfrm>
              <a:off x="2208" y="5024"/>
              <a:ext cx="156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8" name="Oval 303"/>
            <p:cNvSpPr>
              <a:spLocks noChangeAspect="1" noChangeArrowheads="1"/>
            </p:cNvSpPr>
            <p:nvPr/>
          </p:nvSpPr>
          <p:spPr bwMode="auto">
            <a:xfrm>
              <a:off x="2208" y="5024"/>
              <a:ext cx="156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19" name="Oval 304"/>
            <p:cNvSpPr>
              <a:spLocks noChangeAspect="1" noChangeArrowheads="1"/>
            </p:cNvSpPr>
            <p:nvPr/>
          </p:nvSpPr>
          <p:spPr bwMode="auto">
            <a:xfrm>
              <a:off x="1640" y="4110"/>
              <a:ext cx="156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20" name="Oval 305"/>
            <p:cNvSpPr>
              <a:spLocks noChangeAspect="1" noChangeArrowheads="1"/>
            </p:cNvSpPr>
            <p:nvPr/>
          </p:nvSpPr>
          <p:spPr bwMode="auto">
            <a:xfrm>
              <a:off x="1640" y="4110"/>
              <a:ext cx="156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21" name="Oval 306"/>
            <p:cNvSpPr>
              <a:spLocks noChangeAspect="1" noChangeArrowheads="1"/>
            </p:cNvSpPr>
            <p:nvPr/>
          </p:nvSpPr>
          <p:spPr bwMode="auto">
            <a:xfrm>
              <a:off x="1907" y="4135"/>
              <a:ext cx="157" cy="154"/>
            </a:xfrm>
            <a:prstGeom prst="ellipse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22" name="Oval 307"/>
            <p:cNvSpPr>
              <a:spLocks noChangeAspect="1" noChangeArrowheads="1"/>
            </p:cNvSpPr>
            <p:nvPr/>
          </p:nvSpPr>
          <p:spPr bwMode="auto">
            <a:xfrm>
              <a:off x="1907" y="4135"/>
              <a:ext cx="157" cy="154"/>
            </a:xfrm>
            <a:prstGeom prst="ellipse">
              <a:avLst/>
            </a:prstGeom>
            <a:noFill/>
            <a:ln w="19050" cap="rnd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42323" name="Freeform 308"/>
            <p:cNvSpPr>
              <a:spLocks noChangeAspect="1"/>
            </p:cNvSpPr>
            <p:nvPr/>
          </p:nvSpPr>
          <p:spPr bwMode="auto">
            <a:xfrm>
              <a:off x="740" y="7863"/>
              <a:ext cx="219" cy="207"/>
            </a:xfrm>
            <a:custGeom>
              <a:avLst/>
              <a:gdLst>
                <a:gd name="T0" fmla="*/ 110 w 219"/>
                <a:gd name="T1" fmla="*/ 0 h 207"/>
                <a:gd name="T2" fmla="*/ 84 w 219"/>
                <a:gd name="T3" fmla="*/ 79 h 207"/>
                <a:gd name="T4" fmla="*/ 0 w 219"/>
                <a:gd name="T5" fmla="*/ 79 h 207"/>
                <a:gd name="T6" fmla="*/ 68 w 219"/>
                <a:gd name="T7" fmla="*/ 129 h 207"/>
                <a:gd name="T8" fmla="*/ 43 w 219"/>
                <a:gd name="T9" fmla="*/ 207 h 207"/>
                <a:gd name="T10" fmla="*/ 110 w 219"/>
                <a:gd name="T11" fmla="*/ 159 h 207"/>
                <a:gd name="T12" fmla="*/ 177 w 219"/>
                <a:gd name="T13" fmla="*/ 207 h 207"/>
                <a:gd name="T14" fmla="*/ 151 w 219"/>
                <a:gd name="T15" fmla="*/ 129 h 207"/>
                <a:gd name="T16" fmla="*/ 219 w 219"/>
                <a:gd name="T17" fmla="*/ 79 h 207"/>
                <a:gd name="T18" fmla="*/ 135 w 219"/>
                <a:gd name="T19" fmla="*/ 79 h 207"/>
                <a:gd name="T20" fmla="*/ 110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10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9"/>
                  </a:lnTo>
                  <a:lnTo>
                    <a:pt x="43" y="207"/>
                  </a:lnTo>
                  <a:lnTo>
                    <a:pt x="110" y="159"/>
                  </a:lnTo>
                  <a:lnTo>
                    <a:pt x="177" y="207"/>
                  </a:lnTo>
                  <a:lnTo>
                    <a:pt x="151" y="129"/>
                  </a:lnTo>
                  <a:lnTo>
                    <a:pt x="219" y="79"/>
                  </a:lnTo>
                  <a:lnTo>
                    <a:pt x="135" y="79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24" name="Freeform 309"/>
            <p:cNvSpPr>
              <a:spLocks noChangeAspect="1"/>
            </p:cNvSpPr>
            <p:nvPr/>
          </p:nvSpPr>
          <p:spPr bwMode="auto">
            <a:xfrm>
              <a:off x="740" y="7863"/>
              <a:ext cx="219" cy="207"/>
            </a:xfrm>
            <a:custGeom>
              <a:avLst/>
              <a:gdLst>
                <a:gd name="T0" fmla="*/ 110 w 219"/>
                <a:gd name="T1" fmla="*/ 0 h 207"/>
                <a:gd name="T2" fmla="*/ 84 w 219"/>
                <a:gd name="T3" fmla="*/ 79 h 207"/>
                <a:gd name="T4" fmla="*/ 0 w 219"/>
                <a:gd name="T5" fmla="*/ 79 h 207"/>
                <a:gd name="T6" fmla="*/ 68 w 219"/>
                <a:gd name="T7" fmla="*/ 129 h 207"/>
                <a:gd name="T8" fmla="*/ 43 w 219"/>
                <a:gd name="T9" fmla="*/ 207 h 207"/>
                <a:gd name="T10" fmla="*/ 110 w 219"/>
                <a:gd name="T11" fmla="*/ 159 h 207"/>
                <a:gd name="T12" fmla="*/ 177 w 219"/>
                <a:gd name="T13" fmla="*/ 207 h 207"/>
                <a:gd name="T14" fmla="*/ 151 w 219"/>
                <a:gd name="T15" fmla="*/ 129 h 207"/>
                <a:gd name="T16" fmla="*/ 219 w 219"/>
                <a:gd name="T17" fmla="*/ 79 h 207"/>
                <a:gd name="T18" fmla="*/ 135 w 219"/>
                <a:gd name="T19" fmla="*/ 79 h 207"/>
                <a:gd name="T20" fmla="*/ 110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10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9"/>
                  </a:lnTo>
                  <a:lnTo>
                    <a:pt x="43" y="207"/>
                  </a:lnTo>
                  <a:lnTo>
                    <a:pt x="110" y="159"/>
                  </a:lnTo>
                  <a:lnTo>
                    <a:pt x="177" y="207"/>
                  </a:lnTo>
                  <a:lnTo>
                    <a:pt x="151" y="129"/>
                  </a:lnTo>
                  <a:lnTo>
                    <a:pt x="219" y="79"/>
                  </a:lnTo>
                  <a:lnTo>
                    <a:pt x="135" y="79"/>
                  </a:lnTo>
                  <a:lnTo>
                    <a:pt x="110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25" name="Freeform 310"/>
            <p:cNvSpPr>
              <a:spLocks noChangeAspect="1"/>
            </p:cNvSpPr>
            <p:nvPr/>
          </p:nvSpPr>
          <p:spPr bwMode="auto">
            <a:xfrm>
              <a:off x="4613" y="4067"/>
              <a:ext cx="219" cy="207"/>
            </a:xfrm>
            <a:custGeom>
              <a:avLst/>
              <a:gdLst>
                <a:gd name="T0" fmla="*/ 109 w 219"/>
                <a:gd name="T1" fmla="*/ 0 h 207"/>
                <a:gd name="T2" fmla="*/ 84 w 219"/>
                <a:gd name="T3" fmla="*/ 79 h 207"/>
                <a:gd name="T4" fmla="*/ 0 w 219"/>
                <a:gd name="T5" fmla="*/ 79 h 207"/>
                <a:gd name="T6" fmla="*/ 68 w 219"/>
                <a:gd name="T7" fmla="*/ 128 h 207"/>
                <a:gd name="T8" fmla="*/ 43 w 219"/>
                <a:gd name="T9" fmla="*/ 207 h 207"/>
                <a:gd name="T10" fmla="*/ 109 w 219"/>
                <a:gd name="T11" fmla="*/ 159 h 207"/>
                <a:gd name="T12" fmla="*/ 176 w 219"/>
                <a:gd name="T13" fmla="*/ 207 h 207"/>
                <a:gd name="T14" fmla="*/ 151 w 219"/>
                <a:gd name="T15" fmla="*/ 128 h 207"/>
                <a:gd name="T16" fmla="*/ 219 w 219"/>
                <a:gd name="T17" fmla="*/ 79 h 207"/>
                <a:gd name="T18" fmla="*/ 135 w 219"/>
                <a:gd name="T19" fmla="*/ 79 h 207"/>
                <a:gd name="T20" fmla="*/ 109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3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1" y="128"/>
                  </a:lnTo>
                  <a:lnTo>
                    <a:pt x="219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26" name="Freeform 311"/>
            <p:cNvSpPr>
              <a:spLocks noChangeAspect="1"/>
            </p:cNvSpPr>
            <p:nvPr/>
          </p:nvSpPr>
          <p:spPr bwMode="auto">
            <a:xfrm>
              <a:off x="4613" y="4067"/>
              <a:ext cx="219" cy="207"/>
            </a:xfrm>
            <a:custGeom>
              <a:avLst/>
              <a:gdLst>
                <a:gd name="T0" fmla="*/ 109 w 219"/>
                <a:gd name="T1" fmla="*/ 0 h 207"/>
                <a:gd name="T2" fmla="*/ 84 w 219"/>
                <a:gd name="T3" fmla="*/ 79 h 207"/>
                <a:gd name="T4" fmla="*/ 0 w 219"/>
                <a:gd name="T5" fmla="*/ 79 h 207"/>
                <a:gd name="T6" fmla="*/ 68 w 219"/>
                <a:gd name="T7" fmla="*/ 128 h 207"/>
                <a:gd name="T8" fmla="*/ 43 w 219"/>
                <a:gd name="T9" fmla="*/ 207 h 207"/>
                <a:gd name="T10" fmla="*/ 109 w 219"/>
                <a:gd name="T11" fmla="*/ 159 h 207"/>
                <a:gd name="T12" fmla="*/ 176 w 219"/>
                <a:gd name="T13" fmla="*/ 207 h 207"/>
                <a:gd name="T14" fmla="*/ 151 w 219"/>
                <a:gd name="T15" fmla="*/ 128 h 207"/>
                <a:gd name="T16" fmla="*/ 219 w 219"/>
                <a:gd name="T17" fmla="*/ 79 h 207"/>
                <a:gd name="T18" fmla="*/ 135 w 219"/>
                <a:gd name="T19" fmla="*/ 79 h 207"/>
                <a:gd name="T20" fmla="*/ 109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3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1" y="128"/>
                  </a:lnTo>
                  <a:lnTo>
                    <a:pt x="219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27" name="Freeform 312"/>
            <p:cNvSpPr>
              <a:spLocks noChangeAspect="1"/>
            </p:cNvSpPr>
            <p:nvPr/>
          </p:nvSpPr>
          <p:spPr bwMode="auto">
            <a:xfrm>
              <a:off x="8488" y="4135"/>
              <a:ext cx="219" cy="207"/>
            </a:xfrm>
            <a:custGeom>
              <a:avLst/>
              <a:gdLst>
                <a:gd name="T0" fmla="*/ 110 w 219"/>
                <a:gd name="T1" fmla="*/ 0 h 207"/>
                <a:gd name="T2" fmla="*/ 84 w 219"/>
                <a:gd name="T3" fmla="*/ 80 h 207"/>
                <a:gd name="T4" fmla="*/ 0 w 219"/>
                <a:gd name="T5" fmla="*/ 80 h 207"/>
                <a:gd name="T6" fmla="*/ 68 w 219"/>
                <a:gd name="T7" fmla="*/ 129 h 207"/>
                <a:gd name="T8" fmla="*/ 43 w 219"/>
                <a:gd name="T9" fmla="*/ 207 h 207"/>
                <a:gd name="T10" fmla="*/ 110 w 219"/>
                <a:gd name="T11" fmla="*/ 159 h 207"/>
                <a:gd name="T12" fmla="*/ 176 w 219"/>
                <a:gd name="T13" fmla="*/ 207 h 207"/>
                <a:gd name="T14" fmla="*/ 151 w 219"/>
                <a:gd name="T15" fmla="*/ 129 h 207"/>
                <a:gd name="T16" fmla="*/ 219 w 219"/>
                <a:gd name="T17" fmla="*/ 80 h 207"/>
                <a:gd name="T18" fmla="*/ 135 w 219"/>
                <a:gd name="T19" fmla="*/ 80 h 207"/>
                <a:gd name="T20" fmla="*/ 110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10" y="0"/>
                  </a:moveTo>
                  <a:lnTo>
                    <a:pt x="84" y="80"/>
                  </a:lnTo>
                  <a:lnTo>
                    <a:pt x="0" y="80"/>
                  </a:lnTo>
                  <a:lnTo>
                    <a:pt x="68" y="129"/>
                  </a:lnTo>
                  <a:lnTo>
                    <a:pt x="43" y="207"/>
                  </a:lnTo>
                  <a:lnTo>
                    <a:pt x="110" y="159"/>
                  </a:lnTo>
                  <a:lnTo>
                    <a:pt x="176" y="207"/>
                  </a:lnTo>
                  <a:lnTo>
                    <a:pt x="151" y="129"/>
                  </a:lnTo>
                  <a:lnTo>
                    <a:pt x="219" y="80"/>
                  </a:lnTo>
                  <a:lnTo>
                    <a:pt x="135" y="80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28" name="Freeform 313"/>
            <p:cNvSpPr>
              <a:spLocks noChangeAspect="1"/>
            </p:cNvSpPr>
            <p:nvPr/>
          </p:nvSpPr>
          <p:spPr bwMode="auto">
            <a:xfrm>
              <a:off x="8488" y="4135"/>
              <a:ext cx="219" cy="207"/>
            </a:xfrm>
            <a:custGeom>
              <a:avLst/>
              <a:gdLst>
                <a:gd name="T0" fmla="*/ 110 w 219"/>
                <a:gd name="T1" fmla="*/ 0 h 207"/>
                <a:gd name="T2" fmla="*/ 84 w 219"/>
                <a:gd name="T3" fmla="*/ 80 h 207"/>
                <a:gd name="T4" fmla="*/ 0 w 219"/>
                <a:gd name="T5" fmla="*/ 80 h 207"/>
                <a:gd name="T6" fmla="*/ 68 w 219"/>
                <a:gd name="T7" fmla="*/ 129 h 207"/>
                <a:gd name="T8" fmla="*/ 43 w 219"/>
                <a:gd name="T9" fmla="*/ 207 h 207"/>
                <a:gd name="T10" fmla="*/ 110 w 219"/>
                <a:gd name="T11" fmla="*/ 159 h 207"/>
                <a:gd name="T12" fmla="*/ 176 w 219"/>
                <a:gd name="T13" fmla="*/ 207 h 207"/>
                <a:gd name="T14" fmla="*/ 151 w 219"/>
                <a:gd name="T15" fmla="*/ 129 h 207"/>
                <a:gd name="T16" fmla="*/ 219 w 219"/>
                <a:gd name="T17" fmla="*/ 80 h 207"/>
                <a:gd name="T18" fmla="*/ 135 w 219"/>
                <a:gd name="T19" fmla="*/ 80 h 207"/>
                <a:gd name="T20" fmla="*/ 110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10" y="0"/>
                  </a:moveTo>
                  <a:lnTo>
                    <a:pt x="84" y="80"/>
                  </a:lnTo>
                  <a:lnTo>
                    <a:pt x="0" y="80"/>
                  </a:lnTo>
                  <a:lnTo>
                    <a:pt x="68" y="129"/>
                  </a:lnTo>
                  <a:lnTo>
                    <a:pt x="43" y="207"/>
                  </a:lnTo>
                  <a:lnTo>
                    <a:pt x="110" y="159"/>
                  </a:lnTo>
                  <a:lnTo>
                    <a:pt x="176" y="207"/>
                  </a:lnTo>
                  <a:lnTo>
                    <a:pt x="151" y="129"/>
                  </a:lnTo>
                  <a:lnTo>
                    <a:pt x="219" y="80"/>
                  </a:lnTo>
                  <a:lnTo>
                    <a:pt x="135" y="80"/>
                  </a:lnTo>
                  <a:lnTo>
                    <a:pt x="110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29" name="Freeform 314"/>
            <p:cNvSpPr>
              <a:spLocks noChangeAspect="1"/>
            </p:cNvSpPr>
            <p:nvPr/>
          </p:nvSpPr>
          <p:spPr bwMode="auto">
            <a:xfrm>
              <a:off x="4580" y="4328"/>
              <a:ext cx="219" cy="207"/>
            </a:xfrm>
            <a:custGeom>
              <a:avLst/>
              <a:gdLst>
                <a:gd name="T0" fmla="*/ 109 w 219"/>
                <a:gd name="T1" fmla="*/ 0 h 207"/>
                <a:gd name="T2" fmla="*/ 84 w 219"/>
                <a:gd name="T3" fmla="*/ 80 h 207"/>
                <a:gd name="T4" fmla="*/ 0 w 219"/>
                <a:gd name="T5" fmla="*/ 80 h 207"/>
                <a:gd name="T6" fmla="*/ 68 w 219"/>
                <a:gd name="T7" fmla="*/ 129 h 207"/>
                <a:gd name="T8" fmla="*/ 42 w 219"/>
                <a:gd name="T9" fmla="*/ 207 h 207"/>
                <a:gd name="T10" fmla="*/ 109 w 219"/>
                <a:gd name="T11" fmla="*/ 159 h 207"/>
                <a:gd name="T12" fmla="*/ 176 w 219"/>
                <a:gd name="T13" fmla="*/ 207 h 207"/>
                <a:gd name="T14" fmla="*/ 151 w 219"/>
                <a:gd name="T15" fmla="*/ 129 h 207"/>
                <a:gd name="T16" fmla="*/ 219 w 219"/>
                <a:gd name="T17" fmla="*/ 80 h 207"/>
                <a:gd name="T18" fmla="*/ 135 w 219"/>
                <a:gd name="T19" fmla="*/ 80 h 207"/>
                <a:gd name="T20" fmla="*/ 109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09" y="0"/>
                  </a:moveTo>
                  <a:lnTo>
                    <a:pt x="84" y="80"/>
                  </a:lnTo>
                  <a:lnTo>
                    <a:pt x="0" y="80"/>
                  </a:lnTo>
                  <a:lnTo>
                    <a:pt x="68" y="129"/>
                  </a:lnTo>
                  <a:lnTo>
                    <a:pt x="42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1" y="129"/>
                  </a:lnTo>
                  <a:lnTo>
                    <a:pt x="219" y="80"/>
                  </a:lnTo>
                  <a:lnTo>
                    <a:pt x="135" y="8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30" name="Freeform 315"/>
            <p:cNvSpPr>
              <a:spLocks noChangeAspect="1"/>
            </p:cNvSpPr>
            <p:nvPr/>
          </p:nvSpPr>
          <p:spPr bwMode="auto">
            <a:xfrm>
              <a:off x="4580" y="4328"/>
              <a:ext cx="219" cy="207"/>
            </a:xfrm>
            <a:custGeom>
              <a:avLst/>
              <a:gdLst>
                <a:gd name="T0" fmla="*/ 109 w 219"/>
                <a:gd name="T1" fmla="*/ 0 h 207"/>
                <a:gd name="T2" fmla="*/ 84 w 219"/>
                <a:gd name="T3" fmla="*/ 80 h 207"/>
                <a:gd name="T4" fmla="*/ 0 w 219"/>
                <a:gd name="T5" fmla="*/ 80 h 207"/>
                <a:gd name="T6" fmla="*/ 68 w 219"/>
                <a:gd name="T7" fmla="*/ 129 h 207"/>
                <a:gd name="T8" fmla="*/ 42 w 219"/>
                <a:gd name="T9" fmla="*/ 207 h 207"/>
                <a:gd name="T10" fmla="*/ 109 w 219"/>
                <a:gd name="T11" fmla="*/ 159 h 207"/>
                <a:gd name="T12" fmla="*/ 176 w 219"/>
                <a:gd name="T13" fmla="*/ 207 h 207"/>
                <a:gd name="T14" fmla="*/ 151 w 219"/>
                <a:gd name="T15" fmla="*/ 129 h 207"/>
                <a:gd name="T16" fmla="*/ 219 w 219"/>
                <a:gd name="T17" fmla="*/ 80 h 207"/>
                <a:gd name="T18" fmla="*/ 135 w 219"/>
                <a:gd name="T19" fmla="*/ 80 h 207"/>
                <a:gd name="T20" fmla="*/ 109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09" y="0"/>
                  </a:moveTo>
                  <a:lnTo>
                    <a:pt x="84" y="80"/>
                  </a:lnTo>
                  <a:lnTo>
                    <a:pt x="0" y="80"/>
                  </a:lnTo>
                  <a:lnTo>
                    <a:pt x="68" y="129"/>
                  </a:lnTo>
                  <a:lnTo>
                    <a:pt x="42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1" y="129"/>
                  </a:lnTo>
                  <a:lnTo>
                    <a:pt x="219" y="80"/>
                  </a:lnTo>
                  <a:lnTo>
                    <a:pt x="135" y="80"/>
                  </a:lnTo>
                  <a:lnTo>
                    <a:pt x="109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31" name="Freeform 316"/>
            <p:cNvSpPr>
              <a:spLocks noChangeAspect="1"/>
            </p:cNvSpPr>
            <p:nvPr/>
          </p:nvSpPr>
          <p:spPr bwMode="auto">
            <a:xfrm>
              <a:off x="4580" y="4473"/>
              <a:ext cx="219" cy="207"/>
            </a:xfrm>
            <a:custGeom>
              <a:avLst/>
              <a:gdLst>
                <a:gd name="T0" fmla="*/ 109 w 219"/>
                <a:gd name="T1" fmla="*/ 0 h 207"/>
                <a:gd name="T2" fmla="*/ 84 w 219"/>
                <a:gd name="T3" fmla="*/ 79 h 207"/>
                <a:gd name="T4" fmla="*/ 0 w 219"/>
                <a:gd name="T5" fmla="*/ 79 h 207"/>
                <a:gd name="T6" fmla="*/ 68 w 219"/>
                <a:gd name="T7" fmla="*/ 128 h 207"/>
                <a:gd name="T8" fmla="*/ 42 w 219"/>
                <a:gd name="T9" fmla="*/ 207 h 207"/>
                <a:gd name="T10" fmla="*/ 109 w 219"/>
                <a:gd name="T11" fmla="*/ 159 h 207"/>
                <a:gd name="T12" fmla="*/ 176 w 219"/>
                <a:gd name="T13" fmla="*/ 207 h 207"/>
                <a:gd name="T14" fmla="*/ 151 w 219"/>
                <a:gd name="T15" fmla="*/ 128 h 207"/>
                <a:gd name="T16" fmla="*/ 219 w 219"/>
                <a:gd name="T17" fmla="*/ 79 h 207"/>
                <a:gd name="T18" fmla="*/ 135 w 219"/>
                <a:gd name="T19" fmla="*/ 79 h 207"/>
                <a:gd name="T20" fmla="*/ 109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2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1" y="128"/>
                  </a:lnTo>
                  <a:lnTo>
                    <a:pt x="219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32" name="Freeform 317"/>
            <p:cNvSpPr>
              <a:spLocks noChangeAspect="1"/>
            </p:cNvSpPr>
            <p:nvPr/>
          </p:nvSpPr>
          <p:spPr bwMode="auto">
            <a:xfrm>
              <a:off x="4580" y="4473"/>
              <a:ext cx="219" cy="207"/>
            </a:xfrm>
            <a:custGeom>
              <a:avLst/>
              <a:gdLst>
                <a:gd name="T0" fmla="*/ 109 w 219"/>
                <a:gd name="T1" fmla="*/ 0 h 207"/>
                <a:gd name="T2" fmla="*/ 84 w 219"/>
                <a:gd name="T3" fmla="*/ 79 h 207"/>
                <a:gd name="T4" fmla="*/ 0 w 219"/>
                <a:gd name="T5" fmla="*/ 79 h 207"/>
                <a:gd name="T6" fmla="*/ 68 w 219"/>
                <a:gd name="T7" fmla="*/ 128 h 207"/>
                <a:gd name="T8" fmla="*/ 42 w 219"/>
                <a:gd name="T9" fmla="*/ 207 h 207"/>
                <a:gd name="T10" fmla="*/ 109 w 219"/>
                <a:gd name="T11" fmla="*/ 159 h 207"/>
                <a:gd name="T12" fmla="*/ 176 w 219"/>
                <a:gd name="T13" fmla="*/ 207 h 207"/>
                <a:gd name="T14" fmla="*/ 151 w 219"/>
                <a:gd name="T15" fmla="*/ 128 h 207"/>
                <a:gd name="T16" fmla="*/ 219 w 219"/>
                <a:gd name="T17" fmla="*/ 79 h 207"/>
                <a:gd name="T18" fmla="*/ 135 w 219"/>
                <a:gd name="T19" fmla="*/ 79 h 207"/>
                <a:gd name="T20" fmla="*/ 109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2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1" y="128"/>
                  </a:lnTo>
                  <a:lnTo>
                    <a:pt x="219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33" name="Freeform 318"/>
            <p:cNvSpPr>
              <a:spLocks noChangeAspect="1"/>
            </p:cNvSpPr>
            <p:nvPr/>
          </p:nvSpPr>
          <p:spPr bwMode="auto">
            <a:xfrm>
              <a:off x="2304" y="4989"/>
              <a:ext cx="218" cy="207"/>
            </a:xfrm>
            <a:custGeom>
              <a:avLst/>
              <a:gdLst>
                <a:gd name="T0" fmla="*/ 109 w 218"/>
                <a:gd name="T1" fmla="*/ 0 h 207"/>
                <a:gd name="T2" fmla="*/ 84 w 218"/>
                <a:gd name="T3" fmla="*/ 79 h 207"/>
                <a:gd name="T4" fmla="*/ 0 w 218"/>
                <a:gd name="T5" fmla="*/ 79 h 207"/>
                <a:gd name="T6" fmla="*/ 68 w 218"/>
                <a:gd name="T7" fmla="*/ 128 h 207"/>
                <a:gd name="T8" fmla="*/ 42 w 218"/>
                <a:gd name="T9" fmla="*/ 207 h 207"/>
                <a:gd name="T10" fmla="*/ 109 w 218"/>
                <a:gd name="T11" fmla="*/ 158 h 207"/>
                <a:gd name="T12" fmla="*/ 176 w 218"/>
                <a:gd name="T13" fmla="*/ 207 h 207"/>
                <a:gd name="T14" fmla="*/ 150 w 218"/>
                <a:gd name="T15" fmla="*/ 128 h 207"/>
                <a:gd name="T16" fmla="*/ 218 w 218"/>
                <a:gd name="T17" fmla="*/ 79 h 207"/>
                <a:gd name="T18" fmla="*/ 135 w 218"/>
                <a:gd name="T19" fmla="*/ 79 h 207"/>
                <a:gd name="T20" fmla="*/ 109 w 218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8"/>
                <a:gd name="T34" fmla="*/ 0 h 207"/>
                <a:gd name="T35" fmla="*/ 218 w 218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8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2" y="207"/>
                  </a:lnTo>
                  <a:lnTo>
                    <a:pt x="109" y="158"/>
                  </a:lnTo>
                  <a:lnTo>
                    <a:pt x="176" y="207"/>
                  </a:lnTo>
                  <a:lnTo>
                    <a:pt x="150" y="128"/>
                  </a:lnTo>
                  <a:lnTo>
                    <a:pt x="218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34" name="Freeform 319"/>
            <p:cNvSpPr>
              <a:spLocks noChangeAspect="1"/>
            </p:cNvSpPr>
            <p:nvPr/>
          </p:nvSpPr>
          <p:spPr bwMode="auto">
            <a:xfrm>
              <a:off x="2304" y="4989"/>
              <a:ext cx="218" cy="207"/>
            </a:xfrm>
            <a:custGeom>
              <a:avLst/>
              <a:gdLst>
                <a:gd name="T0" fmla="*/ 109 w 218"/>
                <a:gd name="T1" fmla="*/ 0 h 207"/>
                <a:gd name="T2" fmla="*/ 84 w 218"/>
                <a:gd name="T3" fmla="*/ 79 h 207"/>
                <a:gd name="T4" fmla="*/ 0 w 218"/>
                <a:gd name="T5" fmla="*/ 79 h 207"/>
                <a:gd name="T6" fmla="*/ 68 w 218"/>
                <a:gd name="T7" fmla="*/ 128 h 207"/>
                <a:gd name="T8" fmla="*/ 42 w 218"/>
                <a:gd name="T9" fmla="*/ 207 h 207"/>
                <a:gd name="T10" fmla="*/ 109 w 218"/>
                <a:gd name="T11" fmla="*/ 158 h 207"/>
                <a:gd name="T12" fmla="*/ 176 w 218"/>
                <a:gd name="T13" fmla="*/ 207 h 207"/>
                <a:gd name="T14" fmla="*/ 150 w 218"/>
                <a:gd name="T15" fmla="*/ 128 h 207"/>
                <a:gd name="T16" fmla="*/ 218 w 218"/>
                <a:gd name="T17" fmla="*/ 79 h 207"/>
                <a:gd name="T18" fmla="*/ 135 w 218"/>
                <a:gd name="T19" fmla="*/ 79 h 207"/>
                <a:gd name="T20" fmla="*/ 109 w 218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8"/>
                <a:gd name="T34" fmla="*/ 0 h 207"/>
                <a:gd name="T35" fmla="*/ 218 w 218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8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2" y="207"/>
                  </a:lnTo>
                  <a:lnTo>
                    <a:pt x="109" y="158"/>
                  </a:lnTo>
                  <a:lnTo>
                    <a:pt x="176" y="207"/>
                  </a:lnTo>
                  <a:lnTo>
                    <a:pt x="150" y="128"/>
                  </a:lnTo>
                  <a:lnTo>
                    <a:pt x="218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35" name="Freeform 320"/>
            <p:cNvSpPr>
              <a:spLocks noChangeAspect="1"/>
            </p:cNvSpPr>
            <p:nvPr/>
          </p:nvSpPr>
          <p:spPr bwMode="auto">
            <a:xfrm>
              <a:off x="401" y="1946"/>
              <a:ext cx="1333" cy="1025"/>
            </a:xfrm>
            <a:custGeom>
              <a:avLst/>
              <a:gdLst>
                <a:gd name="T0" fmla="*/ 101 w 1333"/>
                <a:gd name="T1" fmla="*/ 194 h 1025"/>
                <a:gd name="T2" fmla="*/ 181 w 1333"/>
                <a:gd name="T3" fmla="*/ 256 h 1025"/>
                <a:gd name="T4" fmla="*/ 125 w 1333"/>
                <a:gd name="T5" fmla="*/ 318 h 1025"/>
                <a:gd name="T6" fmla="*/ 114 w 1333"/>
                <a:gd name="T7" fmla="*/ 277 h 1025"/>
                <a:gd name="T8" fmla="*/ 35 w 1333"/>
                <a:gd name="T9" fmla="*/ 348 h 1025"/>
                <a:gd name="T10" fmla="*/ 79 w 1333"/>
                <a:gd name="T11" fmla="*/ 411 h 1025"/>
                <a:gd name="T12" fmla="*/ 191 w 1333"/>
                <a:gd name="T13" fmla="*/ 390 h 1025"/>
                <a:gd name="T14" fmla="*/ 158 w 1333"/>
                <a:gd name="T15" fmla="*/ 471 h 1025"/>
                <a:gd name="T16" fmla="*/ 125 w 1333"/>
                <a:gd name="T17" fmla="*/ 502 h 1025"/>
                <a:gd name="T18" fmla="*/ 68 w 1333"/>
                <a:gd name="T19" fmla="*/ 522 h 1025"/>
                <a:gd name="T20" fmla="*/ 45 w 1333"/>
                <a:gd name="T21" fmla="*/ 626 h 1025"/>
                <a:gd name="T22" fmla="*/ 79 w 1333"/>
                <a:gd name="T23" fmla="*/ 686 h 1025"/>
                <a:gd name="T24" fmla="*/ 158 w 1333"/>
                <a:gd name="T25" fmla="*/ 718 h 1025"/>
                <a:gd name="T26" fmla="*/ 158 w 1333"/>
                <a:gd name="T27" fmla="*/ 769 h 1025"/>
                <a:gd name="T28" fmla="*/ 249 w 1333"/>
                <a:gd name="T29" fmla="*/ 789 h 1025"/>
                <a:gd name="T30" fmla="*/ 295 w 1333"/>
                <a:gd name="T31" fmla="*/ 799 h 1025"/>
                <a:gd name="T32" fmla="*/ 203 w 1333"/>
                <a:gd name="T33" fmla="*/ 903 h 1025"/>
                <a:gd name="T34" fmla="*/ 135 w 1333"/>
                <a:gd name="T35" fmla="*/ 943 h 1025"/>
                <a:gd name="T36" fmla="*/ 23 w 1333"/>
                <a:gd name="T37" fmla="*/ 994 h 1025"/>
                <a:gd name="T38" fmla="*/ 23 w 1333"/>
                <a:gd name="T39" fmla="*/ 1025 h 1025"/>
                <a:gd name="T40" fmla="*/ 203 w 1333"/>
                <a:gd name="T41" fmla="*/ 954 h 1025"/>
                <a:gd name="T42" fmla="*/ 440 w 1333"/>
                <a:gd name="T43" fmla="*/ 769 h 1025"/>
                <a:gd name="T44" fmla="*/ 420 w 1333"/>
                <a:gd name="T45" fmla="*/ 748 h 1025"/>
                <a:gd name="T46" fmla="*/ 542 w 1333"/>
                <a:gd name="T47" fmla="*/ 605 h 1025"/>
                <a:gd name="T48" fmla="*/ 509 w 1333"/>
                <a:gd name="T49" fmla="*/ 646 h 1025"/>
                <a:gd name="T50" fmla="*/ 520 w 1333"/>
                <a:gd name="T51" fmla="*/ 697 h 1025"/>
                <a:gd name="T52" fmla="*/ 509 w 1333"/>
                <a:gd name="T53" fmla="*/ 728 h 1025"/>
                <a:gd name="T54" fmla="*/ 611 w 1333"/>
                <a:gd name="T55" fmla="*/ 677 h 1025"/>
                <a:gd name="T56" fmla="*/ 611 w 1333"/>
                <a:gd name="T57" fmla="*/ 626 h 1025"/>
                <a:gd name="T58" fmla="*/ 757 w 1333"/>
                <a:gd name="T59" fmla="*/ 656 h 1025"/>
                <a:gd name="T60" fmla="*/ 859 w 1333"/>
                <a:gd name="T61" fmla="*/ 646 h 1025"/>
                <a:gd name="T62" fmla="*/ 1029 w 1333"/>
                <a:gd name="T63" fmla="*/ 697 h 1025"/>
                <a:gd name="T64" fmla="*/ 1085 w 1333"/>
                <a:gd name="T65" fmla="*/ 758 h 1025"/>
                <a:gd name="T66" fmla="*/ 1176 w 1333"/>
                <a:gd name="T67" fmla="*/ 820 h 1025"/>
                <a:gd name="T68" fmla="*/ 1333 w 1333"/>
                <a:gd name="T69" fmla="*/ 830 h 1025"/>
                <a:gd name="T70" fmla="*/ 1312 w 1333"/>
                <a:gd name="T71" fmla="*/ 748 h 1025"/>
                <a:gd name="T72" fmla="*/ 1243 w 1333"/>
                <a:gd name="T73" fmla="*/ 737 h 1025"/>
                <a:gd name="T74" fmla="*/ 1152 w 1333"/>
                <a:gd name="T75" fmla="*/ 677 h 1025"/>
                <a:gd name="T76" fmla="*/ 1039 w 1333"/>
                <a:gd name="T77" fmla="*/ 605 h 1025"/>
                <a:gd name="T78" fmla="*/ 994 w 1333"/>
                <a:gd name="T79" fmla="*/ 656 h 1025"/>
                <a:gd name="T80" fmla="*/ 915 w 1333"/>
                <a:gd name="T81" fmla="*/ 594 h 1025"/>
                <a:gd name="T82" fmla="*/ 825 w 1333"/>
                <a:gd name="T83" fmla="*/ 512 h 1025"/>
                <a:gd name="T84" fmla="*/ 723 w 1333"/>
                <a:gd name="T85" fmla="*/ 133 h 1025"/>
                <a:gd name="T86" fmla="*/ 634 w 1333"/>
                <a:gd name="T87" fmla="*/ 31 h 1025"/>
                <a:gd name="T88" fmla="*/ 486 w 1333"/>
                <a:gd name="T89" fmla="*/ 31 h 1025"/>
                <a:gd name="T90" fmla="*/ 420 w 1333"/>
                <a:gd name="T91" fmla="*/ 31 h 1025"/>
                <a:gd name="T92" fmla="*/ 316 w 1333"/>
                <a:gd name="T93" fmla="*/ 0 h 1025"/>
                <a:gd name="T94" fmla="*/ 249 w 1333"/>
                <a:gd name="T95" fmla="*/ 20 h 1025"/>
                <a:gd name="T96" fmla="*/ 170 w 1333"/>
                <a:gd name="T97" fmla="*/ 83 h 1025"/>
                <a:gd name="T98" fmla="*/ 135 w 1333"/>
                <a:gd name="T99" fmla="*/ 133 h 1025"/>
                <a:gd name="T100" fmla="*/ 68 w 1333"/>
                <a:gd name="T101" fmla="*/ 164 h 102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333"/>
                <a:gd name="T154" fmla="*/ 0 h 1025"/>
                <a:gd name="T155" fmla="*/ 1333 w 1333"/>
                <a:gd name="T156" fmla="*/ 1025 h 102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333" h="1025">
                  <a:moveTo>
                    <a:pt x="68" y="164"/>
                  </a:moveTo>
                  <a:lnTo>
                    <a:pt x="101" y="194"/>
                  </a:lnTo>
                  <a:lnTo>
                    <a:pt x="135" y="247"/>
                  </a:lnTo>
                  <a:lnTo>
                    <a:pt x="181" y="256"/>
                  </a:lnTo>
                  <a:lnTo>
                    <a:pt x="181" y="318"/>
                  </a:lnTo>
                  <a:lnTo>
                    <a:pt x="125" y="318"/>
                  </a:lnTo>
                  <a:lnTo>
                    <a:pt x="125" y="277"/>
                  </a:lnTo>
                  <a:lnTo>
                    <a:pt x="114" y="277"/>
                  </a:lnTo>
                  <a:lnTo>
                    <a:pt x="0" y="318"/>
                  </a:lnTo>
                  <a:lnTo>
                    <a:pt x="35" y="348"/>
                  </a:lnTo>
                  <a:lnTo>
                    <a:pt x="35" y="390"/>
                  </a:lnTo>
                  <a:lnTo>
                    <a:pt x="79" y="411"/>
                  </a:lnTo>
                  <a:lnTo>
                    <a:pt x="147" y="420"/>
                  </a:lnTo>
                  <a:lnTo>
                    <a:pt x="191" y="390"/>
                  </a:lnTo>
                  <a:lnTo>
                    <a:pt x="203" y="462"/>
                  </a:lnTo>
                  <a:lnTo>
                    <a:pt x="158" y="471"/>
                  </a:lnTo>
                  <a:lnTo>
                    <a:pt x="147" y="492"/>
                  </a:lnTo>
                  <a:lnTo>
                    <a:pt x="125" y="502"/>
                  </a:lnTo>
                  <a:lnTo>
                    <a:pt x="91" y="482"/>
                  </a:lnTo>
                  <a:lnTo>
                    <a:pt x="68" y="522"/>
                  </a:lnTo>
                  <a:lnTo>
                    <a:pt x="12" y="575"/>
                  </a:lnTo>
                  <a:lnTo>
                    <a:pt x="45" y="626"/>
                  </a:lnTo>
                  <a:lnTo>
                    <a:pt x="35" y="646"/>
                  </a:lnTo>
                  <a:lnTo>
                    <a:pt x="79" y="686"/>
                  </a:lnTo>
                  <a:lnTo>
                    <a:pt x="135" y="686"/>
                  </a:lnTo>
                  <a:lnTo>
                    <a:pt x="158" y="718"/>
                  </a:lnTo>
                  <a:lnTo>
                    <a:pt x="147" y="737"/>
                  </a:lnTo>
                  <a:lnTo>
                    <a:pt x="158" y="769"/>
                  </a:lnTo>
                  <a:lnTo>
                    <a:pt x="203" y="748"/>
                  </a:lnTo>
                  <a:lnTo>
                    <a:pt x="249" y="789"/>
                  </a:lnTo>
                  <a:lnTo>
                    <a:pt x="316" y="758"/>
                  </a:lnTo>
                  <a:lnTo>
                    <a:pt x="295" y="799"/>
                  </a:lnTo>
                  <a:lnTo>
                    <a:pt x="295" y="841"/>
                  </a:lnTo>
                  <a:lnTo>
                    <a:pt x="203" y="903"/>
                  </a:lnTo>
                  <a:lnTo>
                    <a:pt x="170" y="943"/>
                  </a:lnTo>
                  <a:lnTo>
                    <a:pt x="135" y="943"/>
                  </a:lnTo>
                  <a:lnTo>
                    <a:pt x="79" y="984"/>
                  </a:lnTo>
                  <a:lnTo>
                    <a:pt x="23" y="994"/>
                  </a:lnTo>
                  <a:lnTo>
                    <a:pt x="0" y="1014"/>
                  </a:lnTo>
                  <a:lnTo>
                    <a:pt x="23" y="1025"/>
                  </a:lnTo>
                  <a:lnTo>
                    <a:pt x="135" y="984"/>
                  </a:lnTo>
                  <a:lnTo>
                    <a:pt x="203" y="954"/>
                  </a:lnTo>
                  <a:lnTo>
                    <a:pt x="339" y="871"/>
                  </a:lnTo>
                  <a:lnTo>
                    <a:pt x="440" y="769"/>
                  </a:lnTo>
                  <a:lnTo>
                    <a:pt x="451" y="748"/>
                  </a:lnTo>
                  <a:lnTo>
                    <a:pt x="420" y="748"/>
                  </a:lnTo>
                  <a:lnTo>
                    <a:pt x="520" y="615"/>
                  </a:lnTo>
                  <a:lnTo>
                    <a:pt x="542" y="605"/>
                  </a:lnTo>
                  <a:lnTo>
                    <a:pt x="542" y="626"/>
                  </a:lnTo>
                  <a:lnTo>
                    <a:pt x="509" y="646"/>
                  </a:lnTo>
                  <a:lnTo>
                    <a:pt x="497" y="707"/>
                  </a:lnTo>
                  <a:lnTo>
                    <a:pt x="520" y="697"/>
                  </a:lnTo>
                  <a:lnTo>
                    <a:pt x="497" y="718"/>
                  </a:lnTo>
                  <a:lnTo>
                    <a:pt x="509" y="728"/>
                  </a:lnTo>
                  <a:lnTo>
                    <a:pt x="577" y="686"/>
                  </a:lnTo>
                  <a:lnTo>
                    <a:pt x="611" y="677"/>
                  </a:lnTo>
                  <a:lnTo>
                    <a:pt x="621" y="646"/>
                  </a:lnTo>
                  <a:lnTo>
                    <a:pt x="611" y="626"/>
                  </a:lnTo>
                  <a:lnTo>
                    <a:pt x="678" y="615"/>
                  </a:lnTo>
                  <a:lnTo>
                    <a:pt x="757" y="656"/>
                  </a:lnTo>
                  <a:lnTo>
                    <a:pt x="825" y="635"/>
                  </a:lnTo>
                  <a:lnTo>
                    <a:pt x="859" y="646"/>
                  </a:lnTo>
                  <a:lnTo>
                    <a:pt x="904" y="646"/>
                  </a:lnTo>
                  <a:lnTo>
                    <a:pt x="1029" y="697"/>
                  </a:lnTo>
                  <a:lnTo>
                    <a:pt x="1052" y="718"/>
                  </a:lnTo>
                  <a:lnTo>
                    <a:pt x="1085" y="758"/>
                  </a:lnTo>
                  <a:lnTo>
                    <a:pt x="1152" y="799"/>
                  </a:lnTo>
                  <a:lnTo>
                    <a:pt x="1176" y="820"/>
                  </a:lnTo>
                  <a:lnTo>
                    <a:pt x="1255" y="862"/>
                  </a:lnTo>
                  <a:lnTo>
                    <a:pt x="1333" y="830"/>
                  </a:lnTo>
                  <a:lnTo>
                    <a:pt x="1333" y="789"/>
                  </a:lnTo>
                  <a:lnTo>
                    <a:pt x="1312" y="748"/>
                  </a:lnTo>
                  <a:lnTo>
                    <a:pt x="1277" y="737"/>
                  </a:lnTo>
                  <a:lnTo>
                    <a:pt x="1243" y="737"/>
                  </a:lnTo>
                  <a:lnTo>
                    <a:pt x="1197" y="707"/>
                  </a:lnTo>
                  <a:lnTo>
                    <a:pt x="1152" y="677"/>
                  </a:lnTo>
                  <a:lnTo>
                    <a:pt x="1062" y="594"/>
                  </a:lnTo>
                  <a:lnTo>
                    <a:pt x="1039" y="605"/>
                  </a:lnTo>
                  <a:lnTo>
                    <a:pt x="1016" y="635"/>
                  </a:lnTo>
                  <a:lnTo>
                    <a:pt x="994" y="656"/>
                  </a:lnTo>
                  <a:lnTo>
                    <a:pt x="915" y="615"/>
                  </a:lnTo>
                  <a:lnTo>
                    <a:pt x="915" y="594"/>
                  </a:lnTo>
                  <a:lnTo>
                    <a:pt x="848" y="615"/>
                  </a:lnTo>
                  <a:lnTo>
                    <a:pt x="825" y="512"/>
                  </a:lnTo>
                  <a:lnTo>
                    <a:pt x="769" y="287"/>
                  </a:lnTo>
                  <a:lnTo>
                    <a:pt x="723" y="133"/>
                  </a:lnTo>
                  <a:lnTo>
                    <a:pt x="701" y="62"/>
                  </a:lnTo>
                  <a:lnTo>
                    <a:pt x="634" y="31"/>
                  </a:lnTo>
                  <a:lnTo>
                    <a:pt x="599" y="51"/>
                  </a:lnTo>
                  <a:lnTo>
                    <a:pt x="486" y="31"/>
                  </a:lnTo>
                  <a:lnTo>
                    <a:pt x="451" y="41"/>
                  </a:lnTo>
                  <a:lnTo>
                    <a:pt x="420" y="31"/>
                  </a:lnTo>
                  <a:lnTo>
                    <a:pt x="420" y="20"/>
                  </a:lnTo>
                  <a:lnTo>
                    <a:pt x="316" y="0"/>
                  </a:lnTo>
                  <a:lnTo>
                    <a:pt x="305" y="20"/>
                  </a:lnTo>
                  <a:lnTo>
                    <a:pt x="249" y="20"/>
                  </a:lnTo>
                  <a:lnTo>
                    <a:pt x="203" y="51"/>
                  </a:lnTo>
                  <a:lnTo>
                    <a:pt x="170" y="83"/>
                  </a:lnTo>
                  <a:lnTo>
                    <a:pt x="158" y="113"/>
                  </a:lnTo>
                  <a:lnTo>
                    <a:pt x="135" y="133"/>
                  </a:lnTo>
                  <a:lnTo>
                    <a:pt x="91" y="133"/>
                  </a:lnTo>
                  <a:lnTo>
                    <a:pt x="68" y="16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36" name="Freeform 321"/>
            <p:cNvSpPr>
              <a:spLocks noChangeAspect="1"/>
            </p:cNvSpPr>
            <p:nvPr/>
          </p:nvSpPr>
          <p:spPr bwMode="auto">
            <a:xfrm>
              <a:off x="401" y="1946"/>
              <a:ext cx="1333" cy="1025"/>
            </a:xfrm>
            <a:custGeom>
              <a:avLst/>
              <a:gdLst>
                <a:gd name="T0" fmla="*/ 101 w 1333"/>
                <a:gd name="T1" fmla="*/ 194 h 1025"/>
                <a:gd name="T2" fmla="*/ 181 w 1333"/>
                <a:gd name="T3" fmla="*/ 256 h 1025"/>
                <a:gd name="T4" fmla="*/ 125 w 1333"/>
                <a:gd name="T5" fmla="*/ 318 h 1025"/>
                <a:gd name="T6" fmla="*/ 114 w 1333"/>
                <a:gd name="T7" fmla="*/ 277 h 1025"/>
                <a:gd name="T8" fmla="*/ 35 w 1333"/>
                <a:gd name="T9" fmla="*/ 348 h 1025"/>
                <a:gd name="T10" fmla="*/ 79 w 1333"/>
                <a:gd name="T11" fmla="*/ 411 h 1025"/>
                <a:gd name="T12" fmla="*/ 191 w 1333"/>
                <a:gd name="T13" fmla="*/ 390 h 1025"/>
                <a:gd name="T14" fmla="*/ 158 w 1333"/>
                <a:gd name="T15" fmla="*/ 471 h 1025"/>
                <a:gd name="T16" fmla="*/ 125 w 1333"/>
                <a:gd name="T17" fmla="*/ 502 h 1025"/>
                <a:gd name="T18" fmla="*/ 68 w 1333"/>
                <a:gd name="T19" fmla="*/ 522 h 1025"/>
                <a:gd name="T20" fmla="*/ 45 w 1333"/>
                <a:gd name="T21" fmla="*/ 626 h 1025"/>
                <a:gd name="T22" fmla="*/ 79 w 1333"/>
                <a:gd name="T23" fmla="*/ 686 h 1025"/>
                <a:gd name="T24" fmla="*/ 158 w 1333"/>
                <a:gd name="T25" fmla="*/ 718 h 1025"/>
                <a:gd name="T26" fmla="*/ 158 w 1333"/>
                <a:gd name="T27" fmla="*/ 769 h 1025"/>
                <a:gd name="T28" fmla="*/ 249 w 1333"/>
                <a:gd name="T29" fmla="*/ 789 h 1025"/>
                <a:gd name="T30" fmla="*/ 295 w 1333"/>
                <a:gd name="T31" fmla="*/ 799 h 1025"/>
                <a:gd name="T32" fmla="*/ 203 w 1333"/>
                <a:gd name="T33" fmla="*/ 903 h 1025"/>
                <a:gd name="T34" fmla="*/ 135 w 1333"/>
                <a:gd name="T35" fmla="*/ 943 h 1025"/>
                <a:gd name="T36" fmla="*/ 23 w 1333"/>
                <a:gd name="T37" fmla="*/ 994 h 1025"/>
                <a:gd name="T38" fmla="*/ 23 w 1333"/>
                <a:gd name="T39" fmla="*/ 1025 h 1025"/>
                <a:gd name="T40" fmla="*/ 203 w 1333"/>
                <a:gd name="T41" fmla="*/ 954 h 1025"/>
                <a:gd name="T42" fmla="*/ 440 w 1333"/>
                <a:gd name="T43" fmla="*/ 769 h 1025"/>
                <a:gd name="T44" fmla="*/ 420 w 1333"/>
                <a:gd name="T45" fmla="*/ 748 h 1025"/>
                <a:gd name="T46" fmla="*/ 542 w 1333"/>
                <a:gd name="T47" fmla="*/ 605 h 1025"/>
                <a:gd name="T48" fmla="*/ 509 w 1333"/>
                <a:gd name="T49" fmla="*/ 646 h 1025"/>
                <a:gd name="T50" fmla="*/ 520 w 1333"/>
                <a:gd name="T51" fmla="*/ 697 h 1025"/>
                <a:gd name="T52" fmla="*/ 509 w 1333"/>
                <a:gd name="T53" fmla="*/ 728 h 1025"/>
                <a:gd name="T54" fmla="*/ 611 w 1333"/>
                <a:gd name="T55" fmla="*/ 677 h 1025"/>
                <a:gd name="T56" fmla="*/ 611 w 1333"/>
                <a:gd name="T57" fmla="*/ 626 h 1025"/>
                <a:gd name="T58" fmla="*/ 757 w 1333"/>
                <a:gd name="T59" fmla="*/ 656 h 1025"/>
                <a:gd name="T60" fmla="*/ 859 w 1333"/>
                <a:gd name="T61" fmla="*/ 646 h 1025"/>
                <a:gd name="T62" fmla="*/ 1029 w 1333"/>
                <a:gd name="T63" fmla="*/ 697 h 1025"/>
                <a:gd name="T64" fmla="*/ 1085 w 1333"/>
                <a:gd name="T65" fmla="*/ 758 h 1025"/>
                <a:gd name="T66" fmla="*/ 1176 w 1333"/>
                <a:gd name="T67" fmla="*/ 820 h 1025"/>
                <a:gd name="T68" fmla="*/ 1333 w 1333"/>
                <a:gd name="T69" fmla="*/ 830 h 1025"/>
                <a:gd name="T70" fmla="*/ 1312 w 1333"/>
                <a:gd name="T71" fmla="*/ 748 h 1025"/>
                <a:gd name="T72" fmla="*/ 1243 w 1333"/>
                <a:gd name="T73" fmla="*/ 737 h 1025"/>
                <a:gd name="T74" fmla="*/ 1152 w 1333"/>
                <a:gd name="T75" fmla="*/ 677 h 1025"/>
                <a:gd name="T76" fmla="*/ 1039 w 1333"/>
                <a:gd name="T77" fmla="*/ 605 h 1025"/>
                <a:gd name="T78" fmla="*/ 994 w 1333"/>
                <a:gd name="T79" fmla="*/ 656 h 1025"/>
                <a:gd name="T80" fmla="*/ 915 w 1333"/>
                <a:gd name="T81" fmla="*/ 594 h 1025"/>
                <a:gd name="T82" fmla="*/ 825 w 1333"/>
                <a:gd name="T83" fmla="*/ 512 h 1025"/>
                <a:gd name="T84" fmla="*/ 723 w 1333"/>
                <a:gd name="T85" fmla="*/ 133 h 1025"/>
                <a:gd name="T86" fmla="*/ 634 w 1333"/>
                <a:gd name="T87" fmla="*/ 31 h 1025"/>
                <a:gd name="T88" fmla="*/ 486 w 1333"/>
                <a:gd name="T89" fmla="*/ 31 h 1025"/>
                <a:gd name="T90" fmla="*/ 420 w 1333"/>
                <a:gd name="T91" fmla="*/ 31 h 1025"/>
                <a:gd name="T92" fmla="*/ 316 w 1333"/>
                <a:gd name="T93" fmla="*/ 0 h 1025"/>
                <a:gd name="T94" fmla="*/ 249 w 1333"/>
                <a:gd name="T95" fmla="*/ 20 h 1025"/>
                <a:gd name="T96" fmla="*/ 170 w 1333"/>
                <a:gd name="T97" fmla="*/ 83 h 1025"/>
                <a:gd name="T98" fmla="*/ 135 w 1333"/>
                <a:gd name="T99" fmla="*/ 133 h 1025"/>
                <a:gd name="T100" fmla="*/ 68 w 1333"/>
                <a:gd name="T101" fmla="*/ 164 h 102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333"/>
                <a:gd name="T154" fmla="*/ 0 h 1025"/>
                <a:gd name="T155" fmla="*/ 1333 w 1333"/>
                <a:gd name="T156" fmla="*/ 1025 h 102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333" h="1025">
                  <a:moveTo>
                    <a:pt x="68" y="164"/>
                  </a:moveTo>
                  <a:lnTo>
                    <a:pt x="101" y="194"/>
                  </a:lnTo>
                  <a:lnTo>
                    <a:pt x="135" y="247"/>
                  </a:lnTo>
                  <a:lnTo>
                    <a:pt x="181" y="256"/>
                  </a:lnTo>
                  <a:lnTo>
                    <a:pt x="181" y="318"/>
                  </a:lnTo>
                  <a:lnTo>
                    <a:pt x="125" y="318"/>
                  </a:lnTo>
                  <a:lnTo>
                    <a:pt x="125" y="277"/>
                  </a:lnTo>
                  <a:lnTo>
                    <a:pt x="114" y="277"/>
                  </a:lnTo>
                  <a:lnTo>
                    <a:pt x="0" y="318"/>
                  </a:lnTo>
                  <a:lnTo>
                    <a:pt x="35" y="348"/>
                  </a:lnTo>
                  <a:lnTo>
                    <a:pt x="35" y="390"/>
                  </a:lnTo>
                  <a:lnTo>
                    <a:pt x="79" y="411"/>
                  </a:lnTo>
                  <a:lnTo>
                    <a:pt x="147" y="420"/>
                  </a:lnTo>
                  <a:lnTo>
                    <a:pt x="191" y="390"/>
                  </a:lnTo>
                  <a:lnTo>
                    <a:pt x="203" y="462"/>
                  </a:lnTo>
                  <a:lnTo>
                    <a:pt x="158" y="471"/>
                  </a:lnTo>
                  <a:lnTo>
                    <a:pt x="147" y="492"/>
                  </a:lnTo>
                  <a:lnTo>
                    <a:pt x="125" y="502"/>
                  </a:lnTo>
                  <a:lnTo>
                    <a:pt x="91" y="482"/>
                  </a:lnTo>
                  <a:lnTo>
                    <a:pt x="68" y="522"/>
                  </a:lnTo>
                  <a:lnTo>
                    <a:pt x="12" y="575"/>
                  </a:lnTo>
                  <a:lnTo>
                    <a:pt x="45" y="626"/>
                  </a:lnTo>
                  <a:lnTo>
                    <a:pt x="35" y="646"/>
                  </a:lnTo>
                  <a:lnTo>
                    <a:pt x="79" y="686"/>
                  </a:lnTo>
                  <a:lnTo>
                    <a:pt x="135" y="686"/>
                  </a:lnTo>
                  <a:lnTo>
                    <a:pt x="158" y="718"/>
                  </a:lnTo>
                  <a:lnTo>
                    <a:pt x="147" y="737"/>
                  </a:lnTo>
                  <a:lnTo>
                    <a:pt x="158" y="769"/>
                  </a:lnTo>
                  <a:lnTo>
                    <a:pt x="203" y="748"/>
                  </a:lnTo>
                  <a:lnTo>
                    <a:pt x="249" y="789"/>
                  </a:lnTo>
                  <a:lnTo>
                    <a:pt x="316" y="758"/>
                  </a:lnTo>
                  <a:lnTo>
                    <a:pt x="295" y="799"/>
                  </a:lnTo>
                  <a:lnTo>
                    <a:pt x="295" y="841"/>
                  </a:lnTo>
                  <a:lnTo>
                    <a:pt x="203" y="903"/>
                  </a:lnTo>
                  <a:lnTo>
                    <a:pt x="170" y="943"/>
                  </a:lnTo>
                  <a:lnTo>
                    <a:pt x="135" y="943"/>
                  </a:lnTo>
                  <a:lnTo>
                    <a:pt x="79" y="984"/>
                  </a:lnTo>
                  <a:lnTo>
                    <a:pt x="23" y="994"/>
                  </a:lnTo>
                  <a:lnTo>
                    <a:pt x="0" y="1014"/>
                  </a:lnTo>
                  <a:lnTo>
                    <a:pt x="23" y="1025"/>
                  </a:lnTo>
                  <a:lnTo>
                    <a:pt x="135" y="984"/>
                  </a:lnTo>
                  <a:lnTo>
                    <a:pt x="203" y="954"/>
                  </a:lnTo>
                  <a:lnTo>
                    <a:pt x="339" y="871"/>
                  </a:lnTo>
                  <a:lnTo>
                    <a:pt x="440" y="769"/>
                  </a:lnTo>
                  <a:lnTo>
                    <a:pt x="451" y="748"/>
                  </a:lnTo>
                  <a:lnTo>
                    <a:pt x="420" y="748"/>
                  </a:lnTo>
                  <a:lnTo>
                    <a:pt x="520" y="615"/>
                  </a:lnTo>
                  <a:lnTo>
                    <a:pt x="542" y="605"/>
                  </a:lnTo>
                  <a:lnTo>
                    <a:pt x="542" y="626"/>
                  </a:lnTo>
                  <a:lnTo>
                    <a:pt x="509" y="646"/>
                  </a:lnTo>
                  <a:lnTo>
                    <a:pt x="497" y="707"/>
                  </a:lnTo>
                  <a:lnTo>
                    <a:pt x="520" y="697"/>
                  </a:lnTo>
                  <a:lnTo>
                    <a:pt x="497" y="718"/>
                  </a:lnTo>
                  <a:lnTo>
                    <a:pt x="509" y="728"/>
                  </a:lnTo>
                  <a:lnTo>
                    <a:pt x="577" y="686"/>
                  </a:lnTo>
                  <a:lnTo>
                    <a:pt x="611" y="677"/>
                  </a:lnTo>
                  <a:lnTo>
                    <a:pt x="621" y="646"/>
                  </a:lnTo>
                  <a:lnTo>
                    <a:pt x="611" y="626"/>
                  </a:lnTo>
                  <a:lnTo>
                    <a:pt x="678" y="615"/>
                  </a:lnTo>
                  <a:lnTo>
                    <a:pt x="757" y="656"/>
                  </a:lnTo>
                  <a:lnTo>
                    <a:pt x="825" y="635"/>
                  </a:lnTo>
                  <a:lnTo>
                    <a:pt x="859" y="646"/>
                  </a:lnTo>
                  <a:lnTo>
                    <a:pt x="904" y="646"/>
                  </a:lnTo>
                  <a:lnTo>
                    <a:pt x="1029" y="697"/>
                  </a:lnTo>
                  <a:lnTo>
                    <a:pt x="1052" y="718"/>
                  </a:lnTo>
                  <a:lnTo>
                    <a:pt x="1085" y="758"/>
                  </a:lnTo>
                  <a:lnTo>
                    <a:pt x="1152" y="799"/>
                  </a:lnTo>
                  <a:lnTo>
                    <a:pt x="1176" y="820"/>
                  </a:lnTo>
                  <a:lnTo>
                    <a:pt x="1255" y="862"/>
                  </a:lnTo>
                  <a:lnTo>
                    <a:pt x="1333" y="830"/>
                  </a:lnTo>
                  <a:lnTo>
                    <a:pt x="1333" y="789"/>
                  </a:lnTo>
                  <a:lnTo>
                    <a:pt x="1312" y="748"/>
                  </a:lnTo>
                  <a:lnTo>
                    <a:pt x="1277" y="737"/>
                  </a:lnTo>
                  <a:lnTo>
                    <a:pt x="1243" y="737"/>
                  </a:lnTo>
                  <a:lnTo>
                    <a:pt x="1197" y="707"/>
                  </a:lnTo>
                  <a:lnTo>
                    <a:pt x="1152" y="677"/>
                  </a:lnTo>
                  <a:lnTo>
                    <a:pt x="1062" y="594"/>
                  </a:lnTo>
                  <a:lnTo>
                    <a:pt x="1039" y="605"/>
                  </a:lnTo>
                  <a:lnTo>
                    <a:pt x="1016" y="635"/>
                  </a:lnTo>
                  <a:lnTo>
                    <a:pt x="994" y="656"/>
                  </a:lnTo>
                  <a:lnTo>
                    <a:pt x="915" y="615"/>
                  </a:lnTo>
                  <a:lnTo>
                    <a:pt x="915" y="594"/>
                  </a:lnTo>
                  <a:lnTo>
                    <a:pt x="848" y="615"/>
                  </a:lnTo>
                  <a:lnTo>
                    <a:pt x="825" y="512"/>
                  </a:lnTo>
                  <a:lnTo>
                    <a:pt x="769" y="287"/>
                  </a:lnTo>
                  <a:lnTo>
                    <a:pt x="723" y="133"/>
                  </a:lnTo>
                  <a:lnTo>
                    <a:pt x="701" y="62"/>
                  </a:lnTo>
                  <a:lnTo>
                    <a:pt x="634" y="31"/>
                  </a:lnTo>
                  <a:lnTo>
                    <a:pt x="599" y="51"/>
                  </a:lnTo>
                  <a:lnTo>
                    <a:pt x="486" y="31"/>
                  </a:lnTo>
                  <a:lnTo>
                    <a:pt x="451" y="41"/>
                  </a:lnTo>
                  <a:lnTo>
                    <a:pt x="420" y="31"/>
                  </a:lnTo>
                  <a:lnTo>
                    <a:pt x="420" y="20"/>
                  </a:lnTo>
                  <a:lnTo>
                    <a:pt x="316" y="0"/>
                  </a:lnTo>
                  <a:lnTo>
                    <a:pt x="305" y="20"/>
                  </a:lnTo>
                  <a:lnTo>
                    <a:pt x="249" y="20"/>
                  </a:lnTo>
                  <a:lnTo>
                    <a:pt x="203" y="51"/>
                  </a:lnTo>
                  <a:lnTo>
                    <a:pt x="170" y="83"/>
                  </a:lnTo>
                  <a:lnTo>
                    <a:pt x="158" y="113"/>
                  </a:lnTo>
                  <a:lnTo>
                    <a:pt x="135" y="133"/>
                  </a:lnTo>
                  <a:lnTo>
                    <a:pt x="91" y="133"/>
                  </a:lnTo>
                  <a:lnTo>
                    <a:pt x="68" y="16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37" name="Freeform 322"/>
            <p:cNvSpPr>
              <a:spLocks noChangeAspect="1"/>
            </p:cNvSpPr>
            <p:nvPr/>
          </p:nvSpPr>
          <p:spPr bwMode="auto">
            <a:xfrm>
              <a:off x="2669" y="4721"/>
              <a:ext cx="219" cy="207"/>
            </a:xfrm>
            <a:custGeom>
              <a:avLst/>
              <a:gdLst>
                <a:gd name="T0" fmla="*/ 109 w 219"/>
                <a:gd name="T1" fmla="*/ 0 h 207"/>
                <a:gd name="T2" fmla="*/ 84 w 219"/>
                <a:gd name="T3" fmla="*/ 79 h 207"/>
                <a:gd name="T4" fmla="*/ 0 w 219"/>
                <a:gd name="T5" fmla="*/ 79 h 207"/>
                <a:gd name="T6" fmla="*/ 68 w 219"/>
                <a:gd name="T7" fmla="*/ 128 h 207"/>
                <a:gd name="T8" fmla="*/ 42 w 219"/>
                <a:gd name="T9" fmla="*/ 207 h 207"/>
                <a:gd name="T10" fmla="*/ 109 w 219"/>
                <a:gd name="T11" fmla="*/ 159 h 207"/>
                <a:gd name="T12" fmla="*/ 176 w 219"/>
                <a:gd name="T13" fmla="*/ 207 h 207"/>
                <a:gd name="T14" fmla="*/ 150 w 219"/>
                <a:gd name="T15" fmla="*/ 128 h 207"/>
                <a:gd name="T16" fmla="*/ 219 w 219"/>
                <a:gd name="T17" fmla="*/ 79 h 207"/>
                <a:gd name="T18" fmla="*/ 135 w 219"/>
                <a:gd name="T19" fmla="*/ 79 h 207"/>
                <a:gd name="T20" fmla="*/ 109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2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0" y="128"/>
                  </a:lnTo>
                  <a:lnTo>
                    <a:pt x="219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38" name="Freeform 323"/>
            <p:cNvSpPr>
              <a:spLocks noChangeAspect="1"/>
            </p:cNvSpPr>
            <p:nvPr/>
          </p:nvSpPr>
          <p:spPr bwMode="auto">
            <a:xfrm>
              <a:off x="2669" y="4721"/>
              <a:ext cx="219" cy="207"/>
            </a:xfrm>
            <a:custGeom>
              <a:avLst/>
              <a:gdLst>
                <a:gd name="T0" fmla="*/ 109 w 219"/>
                <a:gd name="T1" fmla="*/ 0 h 207"/>
                <a:gd name="T2" fmla="*/ 84 w 219"/>
                <a:gd name="T3" fmla="*/ 79 h 207"/>
                <a:gd name="T4" fmla="*/ 0 w 219"/>
                <a:gd name="T5" fmla="*/ 79 h 207"/>
                <a:gd name="T6" fmla="*/ 68 w 219"/>
                <a:gd name="T7" fmla="*/ 128 h 207"/>
                <a:gd name="T8" fmla="*/ 42 w 219"/>
                <a:gd name="T9" fmla="*/ 207 h 207"/>
                <a:gd name="T10" fmla="*/ 109 w 219"/>
                <a:gd name="T11" fmla="*/ 159 h 207"/>
                <a:gd name="T12" fmla="*/ 176 w 219"/>
                <a:gd name="T13" fmla="*/ 207 h 207"/>
                <a:gd name="T14" fmla="*/ 150 w 219"/>
                <a:gd name="T15" fmla="*/ 128 h 207"/>
                <a:gd name="T16" fmla="*/ 219 w 219"/>
                <a:gd name="T17" fmla="*/ 79 h 207"/>
                <a:gd name="T18" fmla="*/ 135 w 219"/>
                <a:gd name="T19" fmla="*/ 79 h 207"/>
                <a:gd name="T20" fmla="*/ 109 w 219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9"/>
                <a:gd name="T34" fmla="*/ 0 h 207"/>
                <a:gd name="T35" fmla="*/ 219 w 219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9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2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0" y="128"/>
                  </a:lnTo>
                  <a:lnTo>
                    <a:pt x="219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39" name="Freeform 324"/>
            <p:cNvSpPr>
              <a:spLocks noChangeAspect="1"/>
            </p:cNvSpPr>
            <p:nvPr/>
          </p:nvSpPr>
          <p:spPr bwMode="auto">
            <a:xfrm>
              <a:off x="2876" y="4686"/>
              <a:ext cx="218" cy="207"/>
            </a:xfrm>
            <a:custGeom>
              <a:avLst/>
              <a:gdLst>
                <a:gd name="T0" fmla="*/ 109 w 218"/>
                <a:gd name="T1" fmla="*/ 0 h 207"/>
                <a:gd name="T2" fmla="*/ 84 w 218"/>
                <a:gd name="T3" fmla="*/ 79 h 207"/>
                <a:gd name="T4" fmla="*/ 0 w 218"/>
                <a:gd name="T5" fmla="*/ 79 h 207"/>
                <a:gd name="T6" fmla="*/ 68 w 218"/>
                <a:gd name="T7" fmla="*/ 128 h 207"/>
                <a:gd name="T8" fmla="*/ 42 w 218"/>
                <a:gd name="T9" fmla="*/ 207 h 207"/>
                <a:gd name="T10" fmla="*/ 109 w 218"/>
                <a:gd name="T11" fmla="*/ 159 h 207"/>
                <a:gd name="T12" fmla="*/ 176 w 218"/>
                <a:gd name="T13" fmla="*/ 207 h 207"/>
                <a:gd name="T14" fmla="*/ 150 w 218"/>
                <a:gd name="T15" fmla="*/ 128 h 207"/>
                <a:gd name="T16" fmla="*/ 218 w 218"/>
                <a:gd name="T17" fmla="*/ 79 h 207"/>
                <a:gd name="T18" fmla="*/ 135 w 218"/>
                <a:gd name="T19" fmla="*/ 79 h 207"/>
                <a:gd name="T20" fmla="*/ 109 w 218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8"/>
                <a:gd name="T34" fmla="*/ 0 h 207"/>
                <a:gd name="T35" fmla="*/ 218 w 218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8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2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0" y="128"/>
                  </a:lnTo>
                  <a:lnTo>
                    <a:pt x="218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40" name="Freeform 325"/>
            <p:cNvSpPr>
              <a:spLocks noChangeAspect="1"/>
            </p:cNvSpPr>
            <p:nvPr/>
          </p:nvSpPr>
          <p:spPr bwMode="auto">
            <a:xfrm>
              <a:off x="2876" y="4686"/>
              <a:ext cx="218" cy="207"/>
            </a:xfrm>
            <a:custGeom>
              <a:avLst/>
              <a:gdLst>
                <a:gd name="T0" fmla="*/ 109 w 218"/>
                <a:gd name="T1" fmla="*/ 0 h 207"/>
                <a:gd name="T2" fmla="*/ 84 w 218"/>
                <a:gd name="T3" fmla="*/ 79 h 207"/>
                <a:gd name="T4" fmla="*/ 0 w 218"/>
                <a:gd name="T5" fmla="*/ 79 h 207"/>
                <a:gd name="T6" fmla="*/ 68 w 218"/>
                <a:gd name="T7" fmla="*/ 128 h 207"/>
                <a:gd name="T8" fmla="*/ 42 w 218"/>
                <a:gd name="T9" fmla="*/ 207 h 207"/>
                <a:gd name="T10" fmla="*/ 109 w 218"/>
                <a:gd name="T11" fmla="*/ 159 h 207"/>
                <a:gd name="T12" fmla="*/ 176 w 218"/>
                <a:gd name="T13" fmla="*/ 207 h 207"/>
                <a:gd name="T14" fmla="*/ 150 w 218"/>
                <a:gd name="T15" fmla="*/ 128 h 207"/>
                <a:gd name="T16" fmla="*/ 218 w 218"/>
                <a:gd name="T17" fmla="*/ 79 h 207"/>
                <a:gd name="T18" fmla="*/ 135 w 218"/>
                <a:gd name="T19" fmla="*/ 79 h 207"/>
                <a:gd name="T20" fmla="*/ 109 w 218"/>
                <a:gd name="T21" fmla="*/ 0 h 20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8"/>
                <a:gd name="T34" fmla="*/ 0 h 207"/>
                <a:gd name="T35" fmla="*/ 218 w 218"/>
                <a:gd name="T36" fmla="*/ 207 h 20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8" h="207">
                  <a:moveTo>
                    <a:pt x="109" y="0"/>
                  </a:moveTo>
                  <a:lnTo>
                    <a:pt x="84" y="79"/>
                  </a:lnTo>
                  <a:lnTo>
                    <a:pt x="0" y="79"/>
                  </a:lnTo>
                  <a:lnTo>
                    <a:pt x="68" y="128"/>
                  </a:lnTo>
                  <a:lnTo>
                    <a:pt x="42" y="207"/>
                  </a:lnTo>
                  <a:lnTo>
                    <a:pt x="109" y="159"/>
                  </a:lnTo>
                  <a:lnTo>
                    <a:pt x="176" y="207"/>
                  </a:lnTo>
                  <a:lnTo>
                    <a:pt x="150" y="128"/>
                  </a:lnTo>
                  <a:lnTo>
                    <a:pt x="218" y="79"/>
                  </a:lnTo>
                  <a:lnTo>
                    <a:pt x="135" y="79"/>
                  </a:lnTo>
                  <a:lnTo>
                    <a:pt x="109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41" name="Freeform 326"/>
            <p:cNvSpPr>
              <a:spLocks noChangeAspect="1"/>
            </p:cNvSpPr>
            <p:nvPr/>
          </p:nvSpPr>
          <p:spPr bwMode="auto">
            <a:xfrm>
              <a:off x="2817" y="4752"/>
              <a:ext cx="156" cy="155"/>
            </a:xfrm>
            <a:custGeom>
              <a:avLst/>
              <a:gdLst>
                <a:gd name="T0" fmla="*/ 78 w 156"/>
                <a:gd name="T1" fmla="*/ 0 h 155"/>
                <a:gd name="T2" fmla="*/ 156 w 156"/>
                <a:gd name="T3" fmla="*/ 155 h 155"/>
                <a:gd name="T4" fmla="*/ 0 w 156"/>
                <a:gd name="T5" fmla="*/ 155 h 155"/>
                <a:gd name="T6" fmla="*/ 78 w 156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5"/>
                <a:gd name="T14" fmla="*/ 156 w 156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5">
                  <a:moveTo>
                    <a:pt x="78" y="0"/>
                  </a:moveTo>
                  <a:lnTo>
                    <a:pt x="156" y="155"/>
                  </a:lnTo>
                  <a:lnTo>
                    <a:pt x="0" y="155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42" name="Freeform 327"/>
            <p:cNvSpPr>
              <a:spLocks noChangeAspect="1"/>
            </p:cNvSpPr>
            <p:nvPr/>
          </p:nvSpPr>
          <p:spPr bwMode="auto">
            <a:xfrm>
              <a:off x="2817" y="4752"/>
              <a:ext cx="156" cy="155"/>
            </a:xfrm>
            <a:custGeom>
              <a:avLst/>
              <a:gdLst>
                <a:gd name="T0" fmla="*/ 78 w 156"/>
                <a:gd name="T1" fmla="*/ 0 h 155"/>
                <a:gd name="T2" fmla="*/ 156 w 156"/>
                <a:gd name="T3" fmla="*/ 155 h 155"/>
                <a:gd name="T4" fmla="*/ 0 w 156"/>
                <a:gd name="T5" fmla="*/ 155 h 155"/>
                <a:gd name="T6" fmla="*/ 78 w 156"/>
                <a:gd name="T7" fmla="*/ 0 h 1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56"/>
                <a:gd name="T13" fmla="*/ 0 h 155"/>
                <a:gd name="T14" fmla="*/ 156 w 156"/>
                <a:gd name="T15" fmla="*/ 155 h 1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56" h="155">
                  <a:moveTo>
                    <a:pt x="78" y="0"/>
                  </a:moveTo>
                  <a:lnTo>
                    <a:pt x="156" y="155"/>
                  </a:lnTo>
                  <a:lnTo>
                    <a:pt x="0" y="155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19050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43" name="Freeform 328"/>
            <p:cNvSpPr>
              <a:spLocks noChangeAspect="1"/>
            </p:cNvSpPr>
            <p:nvPr/>
          </p:nvSpPr>
          <p:spPr bwMode="auto">
            <a:xfrm>
              <a:off x="1640" y="2606"/>
              <a:ext cx="1454" cy="1101"/>
            </a:xfrm>
            <a:custGeom>
              <a:avLst/>
              <a:gdLst>
                <a:gd name="T0" fmla="*/ 10 w 1454"/>
                <a:gd name="T1" fmla="*/ 818 h 1101"/>
                <a:gd name="T2" fmla="*/ 10 w 1454"/>
                <a:gd name="T3" fmla="*/ 755 h 1101"/>
                <a:gd name="T4" fmla="*/ 23 w 1454"/>
                <a:gd name="T5" fmla="*/ 704 h 1101"/>
                <a:gd name="T6" fmla="*/ 26 w 1454"/>
                <a:gd name="T7" fmla="*/ 625 h 1101"/>
                <a:gd name="T8" fmla="*/ 50 w 1454"/>
                <a:gd name="T9" fmla="*/ 607 h 1101"/>
                <a:gd name="T10" fmla="*/ 66 w 1454"/>
                <a:gd name="T11" fmla="*/ 580 h 1101"/>
                <a:gd name="T12" fmla="*/ 79 w 1454"/>
                <a:gd name="T13" fmla="*/ 546 h 1101"/>
                <a:gd name="T14" fmla="*/ 143 w 1454"/>
                <a:gd name="T15" fmla="*/ 456 h 1101"/>
                <a:gd name="T16" fmla="*/ 223 w 1454"/>
                <a:gd name="T17" fmla="*/ 281 h 1101"/>
                <a:gd name="T18" fmla="*/ 279 w 1454"/>
                <a:gd name="T19" fmla="*/ 160 h 1101"/>
                <a:gd name="T20" fmla="*/ 322 w 1454"/>
                <a:gd name="T21" fmla="*/ 40 h 1101"/>
                <a:gd name="T22" fmla="*/ 329 w 1454"/>
                <a:gd name="T23" fmla="*/ 3 h 1101"/>
                <a:gd name="T24" fmla="*/ 363 w 1454"/>
                <a:gd name="T25" fmla="*/ 3 h 1101"/>
                <a:gd name="T26" fmla="*/ 403 w 1454"/>
                <a:gd name="T27" fmla="*/ 12 h 1101"/>
                <a:gd name="T28" fmla="*/ 419 w 1454"/>
                <a:gd name="T29" fmla="*/ 33 h 1101"/>
                <a:gd name="T30" fmla="*/ 479 w 1454"/>
                <a:gd name="T31" fmla="*/ 60 h 1101"/>
                <a:gd name="T32" fmla="*/ 479 w 1454"/>
                <a:gd name="T33" fmla="*/ 100 h 1101"/>
                <a:gd name="T34" fmla="*/ 485 w 1454"/>
                <a:gd name="T35" fmla="*/ 170 h 1101"/>
                <a:gd name="T36" fmla="*/ 589 w 1454"/>
                <a:gd name="T37" fmla="*/ 193 h 1101"/>
                <a:gd name="T38" fmla="*/ 655 w 1454"/>
                <a:gd name="T39" fmla="*/ 193 h 1101"/>
                <a:gd name="T40" fmla="*/ 728 w 1454"/>
                <a:gd name="T41" fmla="*/ 226 h 1101"/>
                <a:gd name="T42" fmla="*/ 825 w 1454"/>
                <a:gd name="T43" fmla="*/ 230 h 1101"/>
                <a:gd name="T44" fmla="*/ 875 w 1454"/>
                <a:gd name="T45" fmla="*/ 239 h 1101"/>
                <a:gd name="T46" fmla="*/ 915 w 1454"/>
                <a:gd name="T47" fmla="*/ 223 h 1101"/>
                <a:gd name="T48" fmla="*/ 958 w 1454"/>
                <a:gd name="T49" fmla="*/ 230 h 1101"/>
                <a:gd name="T50" fmla="*/ 995 w 1454"/>
                <a:gd name="T51" fmla="*/ 223 h 1101"/>
                <a:gd name="T52" fmla="*/ 1025 w 1454"/>
                <a:gd name="T53" fmla="*/ 230 h 1101"/>
                <a:gd name="T54" fmla="*/ 1058 w 1454"/>
                <a:gd name="T55" fmla="*/ 235 h 1101"/>
                <a:gd name="T56" fmla="*/ 1401 w 1454"/>
                <a:gd name="T57" fmla="*/ 296 h 1101"/>
                <a:gd name="T58" fmla="*/ 1418 w 1454"/>
                <a:gd name="T59" fmla="*/ 332 h 1101"/>
                <a:gd name="T60" fmla="*/ 1451 w 1454"/>
                <a:gd name="T61" fmla="*/ 350 h 1101"/>
                <a:gd name="T62" fmla="*/ 1378 w 1454"/>
                <a:gd name="T63" fmla="*/ 486 h 1101"/>
                <a:gd name="T64" fmla="*/ 1361 w 1454"/>
                <a:gd name="T65" fmla="*/ 513 h 1101"/>
                <a:gd name="T66" fmla="*/ 1318 w 1454"/>
                <a:gd name="T67" fmla="*/ 540 h 1101"/>
                <a:gd name="T68" fmla="*/ 1271 w 1454"/>
                <a:gd name="T69" fmla="*/ 622 h 1101"/>
                <a:gd name="T70" fmla="*/ 1301 w 1454"/>
                <a:gd name="T71" fmla="*/ 646 h 1101"/>
                <a:gd name="T72" fmla="*/ 1308 w 1454"/>
                <a:gd name="T73" fmla="*/ 673 h 1101"/>
                <a:gd name="T74" fmla="*/ 1298 w 1454"/>
                <a:gd name="T75" fmla="*/ 682 h 1101"/>
                <a:gd name="T76" fmla="*/ 1274 w 1454"/>
                <a:gd name="T77" fmla="*/ 733 h 1101"/>
                <a:gd name="T78" fmla="*/ 699 w 1454"/>
                <a:gd name="T79" fmla="*/ 996 h 110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54"/>
                <a:gd name="T121" fmla="*/ 0 h 1101"/>
                <a:gd name="T122" fmla="*/ 1454 w 1454"/>
                <a:gd name="T123" fmla="*/ 1101 h 1101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54" h="1101">
                  <a:moveTo>
                    <a:pt x="20" y="827"/>
                  </a:moveTo>
                  <a:lnTo>
                    <a:pt x="10" y="818"/>
                  </a:lnTo>
                  <a:lnTo>
                    <a:pt x="0" y="775"/>
                  </a:lnTo>
                  <a:lnTo>
                    <a:pt x="10" y="755"/>
                  </a:lnTo>
                  <a:lnTo>
                    <a:pt x="10" y="736"/>
                  </a:lnTo>
                  <a:lnTo>
                    <a:pt x="23" y="704"/>
                  </a:lnTo>
                  <a:lnTo>
                    <a:pt x="16" y="640"/>
                  </a:lnTo>
                  <a:lnTo>
                    <a:pt x="26" y="625"/>
                  </a:lnTo>
                  <a:lnTo>
                    <a:pt x="42" y="619"/>
                  </a:lnTo>
                  <a:lnTo>
                    <a:pt x="50" y="607"/>
                  </a:lnTo>
                  <a:lnTo>
                    <a:pt x="60" y="585"/>
                  </a:lnTo>
                  <a:lnTo>
                    <a:pt x="66" y="580"/>
                  </a:lnTo>
                  <a:lnTo>
                    <a:pt x="73" y="550"/>
                  </a:lnTo>
                  <a:lnTo>
                    <a:pt x="79" y="546"/>
                  </a:lnTo>
                  <a:lnTo>
                    <a:pt x="123" y="501"/>
                  </a:lnTo>
                  <a:lnTo>
                    <a:pt x="143" y="456"/>
                  </a:lnTo>
                  <a:lnTo>
                    <a:pt x="179" y="393"/>
                  </a:lnTo>
                  <a:lnTo>
                    <a:pt x="223" y="281"/>
                  </a:lnTo>
                  <a:lnTo>
                    <a:pt x="253" y="230"/>
                  </a:lnTo>
                  <a:lnTo>
                    <a:pt x="279" y="160"/>
                  </a:lnTo>
                  <a:lnTo>
                    <a:pt x="309" y="70"/>
                  </a:lnTo>
                  <a:lnTo>
                    <a:pt x="322" y="40"/>
                  </a:lnTo>
                  <a:lnTo>
                    <a:pt x="329" y="12"/>
                  </a:lnTo>
                  <a:lnTo>
                    <a:pt x="329" y="3"/>
                  </a:lnTo>
                  <a:lnTo>
                    <a:pt x="343" y="0"/>
                  </a:lnTo>
                  <a:lnTo>
                    <a:pt x="363" y="3"/>
                  </a:lnTo>
                  <a:lnTo>
                    <a:pt x="372" y="0"/>
                  </a:lnTo>
                  <a:lnTo>
                    <a:pt x="403" y="12"/>
                  </a:lnTo>
                  <a:lnTo>
                    <a:pt x="416" y="24"/>
                  </a:lnTo>
                  <a:lnTo>
                    <a:pt x="419" y="33"/>
                  </a:lnTo>
                  <a:lnTo>
                    <a:pt x="445" y="33"/>
                  </a:lnTo>
                  <a:lnTo>
                    <a:pt x="479" y="60"/>
                  </a:lnTo>
                  <a:lnTo>
                    <a:pt x="485" y="88"/>
                  </a:lnTo>
                  <a:lnTo>
                    <a:pt x="479" y="100"/>
                  </a:lnTo>
                  <a:lnTo>
                    <a:pt x="479" y="151"/>
                  </a:lnTo>
                  <a:lnTo>
                    <a:pt x="485" y="170"/>
                  </a:lnTo>
                  <a:lnTo>
                    <a:pt x="532" y="187"/>
                  </a:lnTo>
                  <a:lnTo>
                    <a:pt x="589" y="193"/>
                  </a:lnTo>
                  <a:lnTo>
                    <a:pt x="625" y="187"/>
                  </a:lnTo>
                  <a:lnTo>
                    <a:pt x="655" y="193"/>
                  </a:lnTo>
                  <a:lnTo>
                    <a:pt x="715" y="208"/>
                  </a:lnTo>
                  <a:lnTo>
                    <a:pt x="728" y="226"/>
                  </a:lnTo>
                  <a:lnTo>
                    <a:pt x="802" y="218"/>
                  </a:lnTo>
                  <a:lnTo>
                    <a:pt x="825" y="230"/>
                  </a:lnTo>
                  <a:lnTo>
                    <a:pt x="835" y="233"/>
                  </a:lnTo>
                  <a:lnTo>
                    <a:pt x="875" y="239"/>
                  </a:lnTo>
                  <a:lnTo>
                    <a:pt x="892" y="235"/>
                  </a:lnTo>
                  <a:lnTo>
                    <a:pt x="915" y="223"/>
                  </a:lnTo>
                  <a:lnTo>
                    <a:pt x="934" y="223"/>
                  </a:lnTo>
                  <a:lnTo>
                    <a:pt x="958" y="230"/>
                  </a:lnTo>
                  <a:lnTo>
                    <a:pt x="975" y="223"/>
                  </a:lnTo>
                  <a:lnTo>
                    <a:pt x="995" y="223"/>
                  </a:lnTo>
                  <a:lnTo>
                    <a:pt x="1005" y="230"/>
                  </a:lnTo>
                  <a:lnTo>
                    <a:pt x="1025" y="230"/>
                  </a:lnTo>
                  <a:lnTo>
                    <a:pt x="1041" y="235"/>
                  </a:lnTo>
                  <a:lnTo>
                    <a:pt x="1058" y="235"/>
                  </a:lnTo>
                  <a:lnTo>
                    <a:pt x="1081" y="230"/>
                  </a:lnTo>
                  <a:lnTo>
                    <a:pt x="1401" y="296"/>
                  </a:lnTo>
                  <a:lnTo>
                    <a:pt x="1404" y="314"/>
                  </a:lnTo>
                  <a:lnTo>
                    <a:pt x="1418" y="332"/>
                  </a:lnTo>
                  <a:lnTo>
                    <a:pt x="1434" y="339"/>
                  </a:lnTo>
                  <a:lnTo>
                    <a:pt x="1451" y="350"/>
                  </a:lnTo>
                  <a:lnTo>
                    <a:pt x="1454" y="377"/>
                  </a:lnTo>
                  <a:lnTo>
                    <a:pt x="1378" y="486"/>
                  </a:lnTo>
                  <a:lnTo>
                    <a:pt x="1364" y="501"/>
                  </a:lnTo>
                  <a:lnTo>
                    <a:pt x="1361" y="513"/>
                  </a:lnTo>
                  <a:lnTo>
                    <a:pt x="1344" y="532"/>
                  </a:lnTo>
                  <a:lnTo>
                    <a:pt x="1318" y="540"/>
                  </a:lnTo>
                  <a:lnTo>
                    <a:pt x="1278" y="598"/>
                  </a:lnTo>
                  <a:lnTo>
                    <a:pt x="1271" y="622"/>
                  </a:lnTo>
                  <a:lnTo>
                    <a:pt x="1278" y="633"/>
                  </a:lnTo>
                  <a:lnTo>
                    <a:pt x="1301" y="646"/>
                  </a:lnTo>
                  <a:lnTo>
                    <a:pt x="1314" y="661"/>
                  </a:lnTo>
                  <a:lnTo>
                    <a:pt x="1308" y="673"/>
                  </a:lnTo>
                  <a:lnTo>
                    <a:pt x="1304" y="682"/>
                  </a:lnTo>
                  <a:lnTo>
                    <a:pt x="1298" y="682"/>
                  </a:lnTo>
                  <a:lnTo>
                    <a:pt x="1298" y="706"/>
                  </a:lnTo>
                  <a:lnTo>
                    <a:pt x="1274" y="733"/>
                  </a:lnTo>
                  <a:lnTo>
                    <a:pt x="1184" y="1101"/>
                  </a:lnTo>
                  <a:lnTo>
                    <a:pt x="699" y="996"/>
                  </a:lnTo>
                  <a:lnTo>
                    <a:pt x="20" y="82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44" name="Freeform 329"/>
            <p:cNvSpPr>
              <a:spLocks noChangeAspect="1"/>
            </p:cNvSpPr>
            <p:nvPr/>
          </p:nvSpPr>
          <p:spPr bwMode="auto">
            <a:xfrm>
              <a:off x="2825" y="2292"/>
              <a:ext cx="1083" cy="1587"/>
            </a:xfrm>
            <a:custGeom>
              <a:avLst/>
              <a:gdLst>
                <a:gd name="T0" fmla="*/ 90 w 1083"/>
                <a:gd name="T1" fmla="*/ 1047 h 1587"/>
                <a:gd name="T2" fmla="*/ 114 w 1083"/>
                <a:gd name="T3" fmla="*/ 996 h 1587"/>
                <a:gd name="T4" fmla="*/ 124 w 1083"/>
                <a:gd name="T5" fmla="*/ 987 h 1587"/>
                <a:gd name="T6" fmla="*/ 117 w 1083"/>
                <a:gd name="T7" fmla="*/ 960 h 1587"/>
                <a:gd name="T8" fmla="*/ 87 w 1083"/>
                <a:gd name="T9" fmla="*/ 936 h 1587"/>
                <a:gd name="T10" fmla="*/ 134 w 1083"/>
                <a:gd name="T11" fmla="*/ 854 h 1587"/>
                <a:gd name="T12" fmla="*/ 177 w 1083"/>
                <a:gd name="T13" fmla="*/ 827 h 1587"/>
                <a:gd name="T14" fmla="*/ 194 w 1083"/>
                <a:gd name="T15" fmla="*/ 800 h 1587"/>
                <a:gd name="T16" fmla="*/ 267 w 1083"/>
                <a:gd name="T17" fmla="*/ 664 h 1587"/>
                <a:gd name="T18" fmla="*/ 234 w 1083"/>
                <a:gd name="T19" fmla="*/ 646 h 1587"/>
                <a:gd name="T20" fmla="*/ 217 w 1083"/>
                <a:gd name="T21" fmla="*/ 610 h 1587"/>
                <a:gd name="T22" fmla="*/ 221 w 1083"/>
                <a:gd name="T23" fmla="*/ 573 h 1587"/>
                <a:gd name="T24" fmla="*/ 213 w 1083"/>
                <a:gd name="T25" fmla="*/ 546 h 1587"/>
                <a:gd name="T26" fmla="*/ 221 w 1083"/>
                <a:gd name="T27" fmla="*/ 522 h 1587"/>
                <a:gd name="T28" fmla="*/ 347 w 1083"/>
                <a:gd name="T29" fmla="*/ 0 h 1587"/>
                <a:gd name="T30" fmla="*/ 454 w 1083"/>
                <a:gd name="T31" fmla="*/ 232 h 1587"/>
                <a:gd name="T32" fmla="*/ 487 w 1083"/>
                <a:gd name="T33" fmla="*/ 320 h 1587"/>
                <a:gd name="T34" fmla="*/ 467 w 1083"/>
                <a:gd name="T35" fmla="*/ 350 h 1587"/>
                <a:gd name="T36" fmla="*/ 497 w 1083"/>
                <a:gd name="T37" fmla="*/ 383 h 1587"/>
                <a:gd name="T38" fmla="*/ 564 w 1083"/>
                <a:gd name="T39" fmla="*/ 473 h 1587"/>
                <a:gd name="T40" fmla="*/ 584 w 1083"/>
                <a:gd name="T41" fmla="*/ 525 h 1587"/>
                <a:gd name="T42" fmla="*/ 607 w 1083"/>
                <a:gd name="T43" fmla="*/ 544 h 1587"/>
                <a:gd name="T44" fmla="*/ 654 w 1083"/>
                <a:gd name="T45" fmla="*/ 558 h 1587"/>
                <a:gd name="T46" fmla="*/ 621 w 1083"/>
                <a:gd name="T47" fmla="*/ 637 h 1587"/>
                <a:gd name="T48" fmla="*/ 603 w 1083"/>
                <a:gd name="T49" fmla="*/ 679 h 1587"/>
                <a:gd name="T50" fmla="*/ 607 w 1083"/>
                <a:gd name="T51" fmla="*/ 700 h 1587"/>
                <a:gd name="T52" fmla="*/ 580 w 1083"/>
                <a:gd name="T53" fmla="*/ 733 h 1587"/>
                <a:gd name="T54" fmla="*/ 574 w 1083"/>
                <a:gd name="T55" fmla="*/ 763 h 1587"/>
                <a:gd name="T56" fmla="*/ 617 w 1083"/>
                <a:gd name="T57" fmla="*/ 788 h 1587"/>
                <a:gd name="T58" fmla="*/ 670 w 1083"/>
                <a:gd name="T59" fmla="*/ 748 h 1587"/>
                <a:gd name="T60" fmla="*/ 683 w 1083"/>
                <a:gd name="T61" fmla="*/ 770 h 1587"/>
                <a:gd name="T62" fmla="*/ 697 w 1083"/>
                <a:gd name="T63" fmla="*/ 779 h 1587"/>
                <a:gd name="T64" fmla="*/ 694 w 1083"/>
                <a:gd name="T65" fmla="*/ 845 h 1587"/>
                <a:gd name="T66" fmla="*/ 723 w 1083"/>
                <a:gd name="T67" fmla="*/ 896 h 1587"/>
                <a:gd name="T68" fmla="*/ 710 w 1083"/>
                <a:gd name="T69" fmla="*/ 930 h 1587"/>
                <a:gd name="T70" fmla="*/ 747 w 1083"/>
                <a:gd name="T71" fmla="*/ 954 h 1587"/>
                <a:gd name="T72" fmla="*/ 767 w 1083"/>
                <a:gd name="T73" fmla="*/ 987 h 1587"/>
                <a:gd name="T74" fmla="*/ 760 w 1083"/>
                <a:gd name="T75" fmla="*/ 1020 h 1587"/>
                <a:gd name="T76" fmla="*/ 794 w 1083"/>
                <a:gd name="T77" fmla="*/ 1057 h 1587"/>
                <a:gd name="T78" fmla="*/ 817 w 1083"/>
                <a:gd name="T79" fmla="*/ 1029 h 1587"/>
                <a:gd name="T80" fmla="*/ 867 w 1083"/>
                <a:gd name="T81" fmla="*/ 1044 h 1587"/>
                <a:gd name="T82" fmla="*/ 894 w 1083"/>
                <a:gd name="T83" fmla="*/ 1029 h 1587"/>
                <a:gd name="T84" fmla="*/ 946 w 1083"/>
                <a:gd name="T85" fmla="*/ 1042 h 1587"/>
                <a:gd name="T86" fmla="*/ 973 w 1083"/>
                <a:gd name="T87" fmla="*/ 1044 h 1587"/>
                <a:gd name="T88" fmla="*/ 1017 w 1083"/>
                <a:gd name="T89" fmla="*/ 1029 h 1587"/>
                <a:gd name="T90" fmla="*/ 1060 w 1083"/>
                <a:gd name="T91" fmla="*/ 1036 h 1587"/>
                <a:gd name="T92" fmla="*/ 1083 w 1083"/>
                <a:gd name="T93" fmla="*/ 1074 h 1587"/>
                <a:gd name="T94" fmla="*/ 497 w 1083"/>
                <a:gd name="T95" fmla="*/ 1506 h 158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3"/>
                <a:gd name="T145" fmla="*/ 0 h 1587"/>
                <a:gd name="T146" fmla="*/ 1083 w 1083"/>
                <a:gd name="T147" fmla="*/ 1587 h 158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3" h="1587">
                  <a:moveTo>
                    <a:pt x="0" y="1415"/>
                  </a:moveTo>
                  <a:lnTo>
                    <a:pt x="90" y="1047"/>
                  </a:lnTo>
                  <a:lnTo>
                    <a:pt x="114" y="1020"/>
                  </a:lnTo>
                  <a:lnTo>
                    <a:pt x="114" y="996"/>
                  </a:lnTo>
                  <a:lnTo>
                    <a:pt x="120" y="996"/>
                  </a:lnTo>
                  <a:lnTo>
                    <a:pt x="124" y="987"/>
                  </a:lnTo>
                  <a:lnTo>
                    <a:pt x="131" y="975"/>
                  </a:lnTo>
                  <a:lnTo>
                    <a:pt x="117" y="960"/>
                  </a:lnTo>
                  <a:lnTo>
                    <a:pt x="94" y="947"/>
                  </a:lnTo>
                  <a:lnTo>
                    <a:pt x="87" y="936"/>
                  </a:lnTo>
                  <a:lnTo>
                    <a:pt x="94" y="912"/>
                  </a:lnTo>
                  <a:lnTo>
                    <a:pt x="134" y="854"/>
                  </a:lnTo>
                  <a:lnTo>
                    <a:pt x="160" y="845"/>
                  </a:lnTo>
                  <a:lnTo>
                    <a:pt x="177" y="827"/>
                  </a:lnTo>
                  <a:lnTo>
                    <a:pt x="180" y="815"/>
                  </a:lnTo>
                  <a:lnTo>
                    <a:pt x="194" y="800"/>
                  </a:lnTo>
                  <a:lnTo>
                    <a:pt x="271" y="691"/>
                  </a:lnTo>
                  <a:lnTo>
                    <a:pt x="267" y="664"/>
                  </a:lnTo>
                  <a:lnTo>
                    <a:pt x="250" y="652"/>
                  </a:lnTo>
                  <a:lnTo>
                    <a:pt x="234" y="646"/>
                  </a:lnTo>
                  <a:lnTo>
                    <a:pt x="221" y="628"/>
                  </a:lnTo>
                  <a:lnTo>
                    <a:pt x="217" y="610"/>
                  </a:lnTo>
                  <a:lnTo>
                    <a:pt x="213" y="582"/>
                  </a:lnTo>
                  <a:lnTo>
                    <a:pt x="221" y="573"/>
                  </a:lnTo>
                  <a:lnTo>
                    <a:pt x="227" y="564"/>
                  </a:lnTo>
                  <a:lnTo>
                    <a:pt x="213" y="546"/>
                  </a:lnTo>
                  <a:lnTo>
                    <a:pt x="213" y="528"/>
                  </a:lnTo>
                  <a:lnTo>
                    <a:pt x="221" y="522"/>
                  </a:lnTo>
                  <a:lnTo>
                    <a:pt x="350" y="0"/>
                  </a:lnTo>
                  <a:lnTo>
                    <a:pt x="347" y="0"/>
                  </a:lnTo>
                  <a:lnTo>
                    <a:pt x="490" y="33"/>
                  </a:lnTo>
                  <a:lnTo>
                    <a:pt x="454" y="232"/>
                  </a:lnTo>
                  <a:lnTo>
                    <a:pt x="477" y="287"/>
                  </a:lnTo>
                  <a:lnTo>
                    <a:pt x="487" y="320"/>
                  </a:lnTo>
                  <a:lnTo>
                    <a:pt x="477" y="340"/>
                  </a:lnTo>
                  <a:lnTo>
                    <a:pt x="467" y="350"/>
                  </a:lnTo>
                  <a:lnTo>
                    <a:pt x="481" y="362"/>
                  </a:lnTo>
                  <a:lnTo>
                    <a:pt x="497" y="383"/>
                  </a:lnTo>
                  <a:lnTo>
                    <a:pt x="537" y="420"/>
                  </a:lnTo>
                  <a:lnTo>
                    <a:pt x="564" y="473"/>
                  </a:lnTo>
                  <a:lnTo>
                    <a:pt x="570" y="498"/>
                  </a:lnTo>
                  <a:lnTo>
                    <a:pt x="584" y="525"/>
                  </a:lnTo>
                  <a:lnTo>
                    <a:pt x="607" y="525"/>
                  </a:lnTo>
                  <a:lnTo>
                    <a:pt x="607" y="544"/>
                  </a:lnTo>
                  <a:lnTo>
                    <a:pt x="644" y="546"/>
                  </a:lnTo>
                  <a:lnTo>
                    <a:pt x="654" y="558"/>
                  </a:lnTo>
                  <a:lnTo>
                    <a:pt x="617" y="625"/>
                  </a:lnTo>
                  <a:lnTo>
                    <a:pt x="621" y="637"/>
                  </a:lnTo>
                  <a:lnTo>
                    <a:pt x="607" y="646"/>
                  </a:lnTo>
                  <a:lnTo>
                    <a:pt x="603" y="679"/>
                  </a:lnTo>
                  <a:lnTo>
                    <a:pt x="607" y="682"/>
                  </a:lnTo>
                  <a:lnTo>
                    <a:pt x="607" y="700"/>
                  </a:lnTo>
                  <a:lnTo>
                    <a:pt x="580" y="715"/>
                  </a:lnTo>
                  <a:lnTo>
                    <a:pt x="580" y="733"/>
                  </a:lnTo>
                  <a:lnTo>
                    <a:pt x="584" y="746"/>
                  </a:lnTo>
                  <a:lnTo>
                    <a:pt x="574" y="763"/>
                  </a:lnTo>
                  <a:lnTo>
                    <a:pt x="607" y="790"/>
                  </a:lnTo>
                  <a:lnTo>
                    <a:pt x="617" y="788"/>
                  </a:lnTo>
                  <a:lnTo>
                    <a:pt x="664" y="754"/>
                  </a:lnTo>
                  <a:lnTo>
                    <a:pt x="670" y="748"/>
                  </a:lnTo>
                  <a:lnTo>
                    <a:pt x="677" y="754"/>
                  </a:lnTo>
                  <a:lnTo>
                    <a:pt x="683" y="770"/>
                  </a:lnTo>
                  <a:lnTo>
                    <a:pt x="691" y="772"/>
                  </a:lnTo>
                  <a:lnTo>
                    <a:pt x="697" y="779"/>
                  </a:lnTo>
                  <a:lnTo>
                    <a:pt x="694" y="806"/>
                  </a:lnTo>
                  <a:lnTo>
                    <a:pt x="694" y="845"/>
                  </a:lnTo>
                  <a:lnTo>
                    <a:pt x="704" y="872"/>
                  </a:lnTo>
                  <a:lnTo>
                    <a:pt x="723" y="896"/>
                  </a:lnTo>
                  <a:lnTo>
                    <a:pt x="720" y="912"/>
                  </a:lnTo>
                  <a:lnTo>
                    <a:pt x="710" y="930"/>
                  </a:lnTo>
                  <a:lnTo>
                    <a:pt x="727" y="954"/>
                  </a:lnTo>
                  <a:lnTo>
                    <a:pt x="747" y="954"/>
                  </a:lnTo>
                  <a:lnTo>
                    <a:pt x="764" y="975"/>
                  </a:lnTo>
                  <a:lnTo>
                    <a:pt x="767" y="987"/>
                  </a:lnTo>
                  <a:lnTo>
                    <a:pt x="760" y="1014"/>
                  </a:lnTo>
                  <a:lnTo>
                    <a:pt x="760" y="1020"/>
                  </a:lnTo>
                  <a:lnTo>
                    <a:pt x="774" y="1044"/>
                  </a:lnTo>
                  <a:lnTo>
                    <a:pt x="794" y="1057"/>
                  </a:lnTo>
                  <a:lnTo>
                    <a:pt x="804" y="1036"/>
                  </a:lnTo>
                  <a:lnTo>
                    <a:pt x="817" y="1029"/>
                  </a:lnTo>
                  <a:lnTo>
                    <a:pt x="850" y="1042"/>
                  </a:lnTo>
                  <a:lnTo>
                    <a:pt x="867" y="1044"/>
                  </a:lnTo>
                  <a:lnTo>
                    <a:pt x="884" y="1032"/>
                  </a:lnTo>
                  <a:lnTo>
                    <a:pt x="894" y="1029"/>
                  </a:lnTo>
                  <a:lnTo>
                    <a:pt x="904" y="1038"/>
                  </a:lnTo>
                  <a:lnTo>
                    <a:pt x="946" y="1042"/>
                  </a:lnTo>
                  <a:lnTo>
                    <a:pt x="967" y="1050"/>
                  </a:lnTo>
                  <a:lnTo>
                    <a:pt x="973" y="1044"/>
                  </a:lnTo>
                  <a:lnTo>
                    <a:pt x="1020" y="1047"/>
                  </a:lnTo>
                  <a:lnTo>
                    <a:pt x="1017" y="1029"/>
                  </a:lnTo>
                  <a:lnTo>
                    <a:pt x="1036" y="1014"/>
                  </a:lnTo>
                  <a:lnTo>
                    <a:pt x="1060" y="1036"/>
                  </a:lnTo>
                  <a:lnTo>
                    <a:pt x="1067" y="1062"/>
                  </a:lnTo>
                  <a:lnTo>
                    <a:pt x="1083" y="1074"/>
                  </a:lnTo>
                  <a:lnTo>
                    <a:pt x="1000" y="1587"/>
                  </a:lnTo>
                  <a:lnTo>
                    <a:pt x="497" y="1506"/>
                  </a:lnTo>
                  <a:lnTo>
                    <a:pt x="0" y="141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45" name="Freeform 330"/>
            <p:cNvSpPr>
              <a:spLocks noChangeAspect="1"/>
            </p:cNvSpPr>
            <p:nvPr/>
          </p:nvSpPr>
          <p:spPr bwMode="auto">
            <a:xfrm>
              <a:off x="3280" y="2325"/>
              <a:ext cx="1847" cy="1066"/>
            </a:xfrm>
            <a:custGeom>
              <a:avLst/>
              <a:gdLst>
                <a:gd name="T0" fmla="*/ 645 w 1847"/>
                <a:gd name="T1" fmla="*/ 939 h 1066"/>
                <a:gd name="T2" fmla="*/ 612 w 1847"/>
                <a:gd name="T3" fmla="*/ 1029 h 1066"/>
                <a:gd name="T4" fmla="*/ 581 w 1847"/>
                <a:gd name="T5" fmla="*/ 981 h 1066"/>
                <a:gd name="T6" fmla="*/ 565 w 1847"/>
                <a:gd name="T7" fmla="*/ 1014 h 1066"/>
                <a:gd name="T8" fmla="*/ 512 w 1847"/>
                <a:gd name="T9" fmla="*/ 1018 h 1066"/>
                <a:gd name="T10" fmla="*/ 449 w 1847"/>
                <a:gd name="T11" fmla="*/ 1006 h 1066"/>
                <a:gd name="T12" fmla="*/ 429 w 1847"/>
                <a:gd name="T13" fmla="*/ 999 h 1066"/>
                <a:gd name="T14" fmla="*/ 395 w 1847"/>
                <a:gd name="T15" fmla="*/ 1009 h 1066"/>
                <a:gd name="T16" fmla="*/ 349 w 1847"/>
                <a:gd name="T17" fmla="*/ 1003 h 1066"/>
                <a:gd name="T18" fmla="*/ 319 w 1847"/>
                <a:gd name="T19" fmla="*/ 1011 h 1066"/>
                <a:gd name="T20" fmla="*/ 305 w 1847"/>
                <a:gd name="T21" fmla="*/ 981 h 1066"/>
                <a:gd name="T22" fmla="*/ 309 w 1847"/>
                <a:gd name="T23" fmla="*/ 942 h 1066"/>
                <a:gd name="T24" fmla="*/ 272 w 1847"/>
                <a:gd name="T25" fmla="*/ 921 h 1066"/>
                <a:gd name="T26" fmla="*/ 266 w 1847"/>
                <a:gd name="T27" fmla="*/ 879 h 1066"/>
                <a:gd name="T28" fmla="*/ 249 w 1847"/>
                <a:gd name="T29" fmla="*/ 839 h 1066"/>
                <a:gd name="T30" fmla="*/ 239 w 1847"/>
                <a:gd name="T31" fmla="*/ 773 h 1066"/>
                <a:gd name="T32" fmla="*/ 236 w 1847"/>
                <a:gd name="T33" fmla="*/ 739 h 1066"/>
                <a:gd name="T34" fmla="*/ 222 w 1847"/>
                <a:gd name="T35" fmla="*/ 721 h 1066"/>
                <a:gd name="T36" fmla="*/ 209 w 1847"/>
                <a:gd name="T37" fmla="*/ 721 h 1066"/>
                <a:gd name="T38" fmla="*/ 152 w 1847"/>
                <a:gd name="T39" fmla="*/ 757 h 1066"/>
                <a:gd name="T40" fmla="*/ 129 w 1847"/>
                <a:gd name="T41" fmla="*/ 713 h 1066"/>
                <a:gd name="T42" fmla="*/ 125 w 1847"/>
                <a:gd name="T43" fmla="*/ 682 h 1066"/>
                <a:gd name="T44" fmla="*/ 152 w 1847"/>
                <a:gd name="T45" fmla="*/ 649 h 1066"/>
                <a:gd name="T46" fmla="*/ 152 w 1847"/>
                <a:gd name="T47" fmla="*/ 613 h 1066"/>
                <a:gd name="T48" fmla="*/ 162 w 1847"/>
                <a:gd name="T49" fmla="*/ 592 h 1066"/>
                <a:gd name="T50" fmla="*/ 189 w 1847"/>
                <a:gd name="T51" fmla="*/ 513 h 1066"/>
                <a:gd name="T52" fmla="*/ 152 w 1847"/>
                <a:gd name="T53" fmla="*/ 492 h 1066"/>
                <a:gd name="T54" fmla="*/ 115 w 1847"/>
                <a:gd name="T55" fmla="*/ 465 h 1066"/>
                <a:gd name="T56" fmla="*/ 83 w 1847"/>
                <a:gd name="T57" fmla="*/ 387 h 1066"/>
                <a:gd name="T58" fmla="*/ 26 w 1847"/>
                <a:gd name="T59" fmla="*/ 329 h 1066"/>
                <a:gd name="T60" fmla="*/ 22 w 1847"/>
                <a:gd name="T61" fmla="*/ 307 h 1066"/>
                <a:gd name="T62" fmla="*/ 22 w 1847"/>
                <a:gd name="T63" fmla="*/ 254 h 1066"/>
                <a:gd name="T64" fmla="*/ 36 w 1847"/>
                <a:gd name="T65" fmla="*/ 0 h 1066"/>
                <a:gd name="T66" fmla="*/ 658 w 1847"/>
                <a:gd name="T67" fmla="*/ 96 h 1066"/>
                <a:gd name="T68" fmla="*/ 1847 w 1847"/>
                <a:gd name="T69" fmla="*/ 236 h 1066"/>
                <a:gd name="T70" fmla="*/ 1773 w 1847"/>
                <a:gd name="T71" fmla="*/ 1066 h 106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847"/>
                <a:gd name="T109" fmla="*/ 0 h 1066"/>
                <a:gd name="T110" fmla="*/ 1847 w 1847"/>
                <a:gd name="T111" fmla="*/ 1066 h 106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847" h="1066">
                  <a:moveTo>
                    <a:pt x="1773" y="1066"/>
                  </a:moveTo>
                  <a:lnTo>
                    <a:pt x="645" y="939"/>
                  </a:lnTo>
                  <a:lnTo>
                    <a:pt x="628" y="1041"/>
                  </a:lnTo>
                  <a:lnTo>
                    <a:pt x="612" y="1029"/>
                  </a:lnTo>
                  <a:lnTo>
                    <a:pt x="605" y="1003"/>
                  </a:lnTo>
                  <a:lnTo>
                    <a:pt x="581" y="981"/>
                  </a:lnTo>
                  <a:lnTo>
                    <a:pt x="562" y="996"/>
                  </a:lnTo>
                  <a:lnTo>
                    <a:pt x="565" y="1014"/>
                  </a:lnTo>
                  <a:lnTo>
                    <a:pt x="518" y="1011"/>
                  </a:lnTo>
                  <a:lnTo>
                    <a:pt x="512" y="1018"/>
                  </a:lnTo>
                  <a:lnTo>
                    <a:pt x="491" y="1009"/>
                  </a:lnTo>
                  <a:lnTo>
                    <a:pt x="449" y="1006"/>
                  </a:lnTo>
                  <a:lnTo>
                    <a:pt x="439" y="996"/>
                  </a:lnTo>
                  <a:lnTo>
                    <a:pt x="429" y="999"/>
                  </a:lnTo>
                  <a:lnTo>
                    <a:pt x="412" y="1011"/>
                  </a:lnTo>
                  <a:lnTo>
                    <a:pt x="395" y="1009"/>
                  </a:lnTo>
                  <a:lnTo>
                    <a:pt x="362" y="996"/>
                  </a:lnTo>
                  <a:lnTo>
                    <a:pt x="349" y="1003"/>
                  </a:lnTo>
                  <a:lnTo>
                    <a:pt x="339" y="1024"/>
                  </a:lnTo>
                  <a:lnTo>
                    <a:pt x="319" y="1011"/>
                  </a:lnTo>
                  <a:lnTo>
                    <a:pt x="305" y="987"/>
                  </a:lnTo>
                  <a:lnTo>
                    <a:pt x="305" y="981"/>
                  </a:lnTo>
                  <a:lnTo>
                    <a:pt x="313" y="954"/>
                  </a:lnTo>
                  <a:lnTo>
                    <a:pt x="309" y="942"/>
                  </a:lnTo>
                  <a:lnTo>
                    <a:pt x="292" y="921"/>
                  </a:lnTo>
                  <a:lnTo>
                    <a:pt x="272" y="921"/>
                  </a:lnTo>
                  <a:lnTo>
                    <a:pt x="256" y="897"/>
                  </a:lnTo>
                  <a:lnTo>
                    <a:pt x="266" y="879"/>
                  </a:lnTo>
                  <a:lnTo>
                    <a:pt x="269" y="863"/>
                  </a:lnTo>
                  <a:lnTo>
                    <a:pt x="249" y="839"/>
                  </a:lnTo>
                  <a:lnTo>
                    <a:pt x="239" y="813"/>
                  </a:lnTo>
                  <a:lnTo>
                    <a:pt x="239" y="773"/>
                  </a:lnTo>
                  <a:lnTo>
                    <a:pt x="242" y="746"/>
                  </a:lnTo>
                  <a:lnTo>
                    <a:pt x="236" y="739"/>
                  </a:lnTo>
                  <a:lnTo>
                    <a:pt x="229" y="737"/>
                  </a:lnTo>
                  <a:lnTo>
                    <a:pt x="222" y="721"/>
                  </a:lnTo>
                  <a:lnTo>
                    <a:pt x="215" y="715"/>
                  </a:lnTo>
                  <a:lnTo>
                    <a:pt x="209" y="721"/>
                  </a:lnTo>
                  <a:lnTo>
                    <a:pt x="162" y="755"/>
                  </a:lnTo>
                  <a:lnTo>
                    <a:pt x="152" y="757"/>
                  </a:lnTo>
                  <a:lnTo>
                    <a:pt x="120" y="730"/>
                  </a:lnTo>
                  <a:lnTo>
                    <a:pt x="129" y="713"/>
                  </a:lnTo>
                  <a:lnTo>
                    <a:pt x="125" y="700"/>
                  </a:lnTo>
                  <a:lnTo>
                    <a:pt x="125" y="682"/>
                  </a:lnTo>
                  <a:lnTo>
                    <a:pt x="152" y="667"/>
                  </a:lnTo>
                  <a:lnTo>
                    <a:pt x="152" y="649"/>
                  </a:lnTo>
                  <a:lnTo>
                    <a:pt x="149" y="646"/>
                  </a:lnTo>
                  <a:lnTo>
                    <a:pt x="152" y="613"/>
                  </a:lnTo>
                  <a:lnTo>
                    <a:pt x="166" y="604"/>
                  </a:lnTo>
                  <a:lnTo>
                    <a:pt x="162" y="592"/>
                  </a:lnTo>
                  <a:lnTo>
                    <a:pt x="199" y="525"/>
                  </a:lnTo>
                  <a:lnTo>
                    <a:pt x="189" y="513"/>
                  </a:lnTo>
                  <a:lnTo>
                    <a:pt x="152" y="510"/>
                  </a:lnTo>
                  <a:lnTo>
                    <a:pt x="152" y="492"/>
                  </a:lnTo>
                  <a:lnTo>
                    <a:pt x="129" y="492"/>
                  </a:lnTo>
                  <a:lnTo>
                    <a:pt x="115" y="465"/>
                  </a:lnTo>
                  <a:lnTo>
                    <a:pt x="109" y="440"/>
                  </a:lnTo>
                  <a:lnTo>
                    <a:pt x="83" y="387"/>
                  </a:lnTo>
                  <a:lnTo>
                    <a:pt x="42" y="350"/>
                  </a:lnTo>
                  <a:lnTo>
                    <a:pt x="26" y="329"/>
                  </a:lnTo>
                  <a:lnTo>
                    <a:pt x="12" y="317"/>
                  </a:lnTo>
                  <a:lnTo>
                    <a:pt x="22" y="307"/>
                  </a:lnTo>
                  <a:lnTo>
                    <a:pt x="33" y="287"/>
                  </a:lnTo>
                  <a:lnTo>
                    <a:pt x="22" y="254"/>
                  </a:lnTo>
                  <a:lnTo>
                    <a:pt x="0" y="199"/>
                  </a:lnTo>
                  <a:lnTo>
                    <a:pt x="36" y="0"/>
                  </a:lnTo>
                  <a:lnTo>
                    <a:pt x="205" y="27"/>
                  </a:lnTo>
                  <a:lnTo>
                    <a:pt x="658" y="96"/>
                  </a:lnTo>
                  <a:lnTo>
                    <a:pt x="1124" y="169"/>
                  </a:lnTo>
                  <a:lnTo>
                    <a:pt x="1847" y="236"/>
                  </a:lnTo>
                  <a:lnTo>
                    <a:pt x="1791" y="863"/>
                  </a:lnTo>
                  <a:lnTo>
                    <a:pt x="1773" y="10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46" name="Freeform 331"/>
            <p:cNvSpPr>
              <a:spLocks noChangeAspect="1"/>
            </p:cNvSpPr>
            <p:nvPr/>
          </p:nvSpPr>
          <p:spPr bwMode="auto">
            <a:xfrm>
              <a:off x="3789" y="3264"/>
              <a:ext cx="1263" cy="949"/>
            </a:xfrm>
            <a:custGeom>
              <a:avLst/>
              <a:gdLst>
                <a:gd name="T0" fmla="*/ 1184 w 1263"/>
                <a:gd name="T1" fmla="*/ 949 h 949"/>
                <a:gd name="T2" fmla="*/ 1224 w 1263"/>
                <a:gd name="T3" fmla="*/ 534 h 949"/>
                <a:gd name="T4" fmla="*/ 1263 w 1263"/>
                <a:gd name="T5" fmla="*/ 127 h 949"/>
                <a:gd name="T6" fmla="*/ 137 w 1263"/>
                <a:gd name="T7" fmla="*/ 0 h 949"/>
                <a:gd name="T8" fmla="*/ 120 w 1263"/>
                <a:gd name="T9" fmla="*/ 102 h 949"/>
                <a:gd name="T10" fmla="*/ 37 w 1263"/>
                <a:gd name="T11" fmla="*/ 616 h 949"/>
                <a:gd name="T12" fmla="*/ 0 w 1263"/>
                <a:gd name="T13" fmla="*/ 816 h 949"/>
                <a:gd name="T14" fmla="*/ 336 w 1263"/>
                <a:gd name="T15" fmla="*/ 865 h 949"/>
                <a:gd name="T16" fmla="*/ 1184 w 1263"/>
                <a:gd name="T17" fmla="*/ 949 h 94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3"/>
                <a:gd name="T28" fmla="*/ 0 h 949"/>
                <a:gd name="T29" fmla="*/ 1263 w 1263"/>
                <a:gd name="T30" fmla="*/ 949 h 94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3" h="949">
                  <a:moveTo>
                    <a:pt x="1184" y="949"/>
                  </a:moveTo>
                  <a:lnTo>
                    <a:pt x="1224" y="534"/>
                  </a:lnTo>
                  <a:lnTo>
                    <a:pt x="1263" y="127"/>
                  </a:lnTo>
                  <a:lnTo>
                    <a:pt x="137" y="0"/>
                  </a:lnTo>
                  <a:lnTo>
                    <a:pt x="120" y="102"/>
                  </a:lnTo>
                  <a:lnTo>
                    <a:pt x="37" y="616"/>
                  </a:lnTo>
                  <a:lnTo>
                    <a:pt x="0" y="816"/>
                  </a:lnTo>
                  <a:lnTo>
                    <a:pt x="336" y="865"/>
                  </a:lnTo>
                  <a:lnTo>
                    <a:pt x="1184" y="94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47" name="Freeform 332"/>
            <p:cNvSpPr>
              <a:spLocks noChangeAspect="1"/>
            </p:cNvSpPr>
            <p:nvPr/>
          </p:nvSpPr>
          <p:spPr bwMode="auto">
            <a:xfrm>
              <a:off x="2165" y="3604"/>
              <a:ext cx="1158" cy="1603"/>
            </a:xfrm>
            <a:custGeom>
              <a:avLst/>
              <a:gdLst>
                <a:gd name="T0" fmla="*/ 173 w 1158"/>
                <a:gd name="T1" fmla="*/ 0 h 1603"/>
                <a:gd name="T2" fmla="*/ 0 w 1158"/>
                <a:gd name="T3" fmla="*/ 608 h 1603"/>
                <a:gd name="T4" fmla="*/ 750 w 1158"/>
                <a:gd name="T5" fmla="*/ 1603 h 1603"/>
                <a:gd name="T6" fmla="*/ 750 w 1158"/>
                <a:gd name="T7" fmla="*/ 1592 h 1603"/>
                <a:gd name="T8" fmla="*/ 758 w 1158"/>
                <a:gd name="T9" fmla="*/ 1576 h 1603"/>
                <a:gd name="T10" fmla="*/ 771 w 1158"/>
                <a:gd name="T11" fmla="*/ 1537 h 1603"/>
                <a:gd name="T12" fmla="*/ 764 w 1158"/>
                <a:gd name="T13" fmla="*/ 1519 h 1603"/>
                <a:gd name="T14" fmla="*/ 774 w 1158"/>
                <a:gd name="T15" fmla="*/ 1423 h 1603"/>
                <a:gd name="T16" fmla="*/ 768 w 1158"/>
                <a:gd name="T17" fmla="*/ 1384 h 1603"/>
                <a:gd name="T18" fmla="*/ 774 w 1158"/>
                <a:gd name="T19" fmla="*/ 1375 h 1603"/>
                <a:gd name="T20" fmla="*/ 801 w 1158"/>
                <a:gd name="T21" fmla="*/ 1368 h 1603"/>
                <a:gd name="T22" fmla="*/ 838 w 1158"/>
                <a:gd name="T23" fmla="*/ 1378 h 1603"/>
                <a:gd name="T24" fmla="*/ 850 w 1158"/>
                <a:gd name="T25" fmla="*/ 1393 h 1603"/>
                <a:gd name="T26" fmla="*/ 850 w 1158"/>
                <a:gd name="T27" fmla="*/ 1399 h 1603"/>
                <a:gd name="T28" fmla="*/ 865 w 1158"/>
                <a:gd name="T29" fmla="*/ 1411 h 1603"/>
                <a:gd name="T30" fmla="*/ 885 w 1158"/>
                <a:gd name="T31" fmla="*/ 1411 h 1603"/>
                <a:gd name="T32" fmla="*/ 918 w 1158"/>
                <a:gd name="T33" fmla="*/ 1323 h 1603"/>
                <a:gd name="T34" fmla="*/ 938 w 1158"/>
                <a:gd name="T35" fmla="*/ 1215 h 1603"/>
                <a:gd name="T36" fmla="*/ 1158 w 1158"/>
                <a:gd name="T37" fmla="*/ 195 h 1603"/>
                <a:gd name="T38" fmla="*/ 660 w 1158"/>
                <a:gd name="T39" fmla="*/ 105 h 1603"/>
                <a:gd name="T40" fmla="*/ 173 w 1158"/>
                <a:gd name="T41" fmla="*/ 0 h 1603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58"/>
                <a:gd name="T64" fmla="*/ 0 h 1603"/>
                <a:gd name="T65" fmla="*/ 1158 w 1158"/>
                <a:gd name="T66" fmla="*/ 1603 h 160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58" h="1603">
                  <a:moveTo>
                    <a:pt x="173" y="0"/>
                  </a:moveTo>
                  <a:lnTo>
                    <a:pt x="0" y="608"/>
                  </a:lnTo>
                  <a:lnTo>
                    <a:pt x="750" y="1603"/>
                  </a:lnTo>
                  <a:lnTo>
                    <a:pt x="750" y="1592"/>
                  </a:lnTo>
                  <a:lnTo>
                    <a:pt x="758" y="1576"/>
                  </a:lnTo>
                  <a:lnTo>
                    <a:pt x="771" y="1537"/>
                  </a:lnTo>
                  <a:lnTo>
                    <a:pt x="764" y="1519"/>
                  </a:lnTo>
                  <a:lnTo>
                    <a:pt x="774" y="1423"/>
                  </a:lnTo>
                  <a:lnTo>
                    <a:pt x="768" y="1384"/>
                  </a:lnTo>
                  <a:lnTo>
                    <a:pt x="774" y="1375"/>
                  </a:lnTo>
                  <a:lnTo>
                    <a:pt x="801" y="1368"/>
                  </a:lnTo>
                  <a:lnTo>
                    <a:pt x="838" y="1378"/>
                  </a:lnTo>
                  <a:lnTo>
                    <a:pt x="850" y="1393"/>
                  </a:lnTo>
                  <a:lnTo>
                    <a:pt x="850" y="1399"/>
                  </a:lnTo>
                  <a:lnTo>
                    <a:pt x="865" y="1411"/>
                  </a:lnTo>
                  <a:lnTo>
                    <a:pt x="885" y="1411"/>
                  </a:lnTo>
                  <a:lnTo>
                    <a:pt x="918" y="1323"/>
                  </a:lnTo>
                  <a:lnTo>
                    <a:pt x="938" y="1215"/>
                  </a:lnTo>
                  <a:lnTo>
                    <a:pt x="1158" y="195"/>
                  </a:lnTo>
                  <a:lnTo>
                    <a:pt x="660" y="105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48" name="Freeform 333"/>
            <p:cNvSpPr>
              <a:spLocks noChangeAspect="1"/>
            </p:cNvSpPr>
            <p:nvPr/>
          </p:nvSpPr>
          <p:spPr bwMode="auto">
            <a:xfrm>
              <a:off x="4002" y="4127"/>
              <a:ext cx="1318" cy="944"/>
            </a:xfrm>
            <a:custGeom>
              <a:avLst/>
              <a:gdLst>
                <a:gd name="T0" fmla="*/ 0 w 1318"/>
                <a:gd name="T1" fmla="*/ 823 h 944"/>
                <a:gd name="T2" fmla="*/ 124 w 1318"/>
                <a:gd name="T3" fmla="*/ 0 h 944"/>
                <a:gd name="T4" fmla="*/ 974 w 1318"/>
                <a:gd name="T5" fmla="*/ 84 h 944"/>
                <a:gd name="T6" fmla="*/ 1318 w 1318"/>
                <a:gd name="T7" fmla="*/ 111 h 944"/>
                <a:gd name="T8" fmla="*/ 1304 w 1318"/>
                <a:gd name="T9" fmla="*/ 317 h 944"/>
                <a:gd name="T10" fmla="*/ 1265 w 1318"/>
                <a:gd name="T11" fmla="*/ 944 h 944"/>
                <a:gd name="T12" fmla="*/ 1088 w 1318"/>
                <a:gd name="T13" fmla="*/ 932 h 944"/>
                <a:gd name="T14" fmla="*/ 0 w 1318"/>
                <a:gd name="T15" fmla="*/ 823 h 94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18"/>
                <a:gd name="T25" fmla="*/ 0 h 944"/>
                <a:gd name="T26" fmla="*/ 1318 w 1318"/>
                <a:gd name="T27" fmla="*/ 944 h 94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18" h="944">
                  <a:moveTo>
                    <a:pt x="0" y="823"/>
                  </a:moveTo>
                  <a:lnTo>
                    <a:pt x="124" y="0"/>
                  </a:lnTo>
                  <a:lnTo>
                    <a:pt x="974" y="84"/>
                  </a:lnTo>
                  <a:lnTo>
                    <a:pt x="1318" y="111"/>
                  </a:lnTo>
                  <a:lnTo>
                    <a:pt x="1304" y="317"/>
                  </a:lnTo>
                  <a:lnTo>
                    <a:pt x="1265" y="944"/>
                  </a:lnTo>
                  <a:lnTo>
                    <a:pt x="1088" y="932"/>
                  </a:lnTo>
                  <a:lnTo>
                    <a:pt x="0" y="82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49" name="Freeform 334"/>
            <p:cNvSpPr>
              <a:spLocks noChangeAspect="1"/>
            </p:cNvSpPr>
            <p:nvPr/>
          </p:nvSpPr>
          <p:spPr bwMode="auto">
            <a:xfrm>
              <a:off x="5070" y="2559"/>
              <a:ext cx="1189" cy="678"/>
            </a:xfrm>
            <a:custGeom>
              <a:avLst/>
              <a:gdLst>
                <a:gd name="T0" fmla="*/ 0 w 1189"/>
                <a:gd name="T1" fmla="*/ 629 h 678"/>
                <a:gd name="T2" fmla="*/ 56 w 1189"/>
                <a:gd name="T3" fmla="*/ 0 h 678"/>
                <a:gd name="T4" fmla="*/ 582 w 1189"/>
                <a:gd name="T5" fmla="*/ 33 h 678"/>
                <a:gd name="T6" fmla="*/ 1092 w 1189"/>
                <a:gd name="T7" fmla="*/ 48 h 678"/>
                <a:gd name="T8" fmla="*/ 1092 w 1189"/>
                <a:gd name="T9" fmla="*/ 63 h 678"/>
                <a:gd name="T10" fmla="*/ 1109 w 1189"/>
                <a:gd name="T11" fmla="*/ 112 h 678"/>
                <a:gd name="T12" fmla="*/ 1103 w 1189"/>
                <a:gd name="T13" fmla="*/ 127 h 678"/>
                <a:gd name="T14" fmla="*/ 1099 w 1189"/>
                <a:gd name="T15" fmla="*/ 160 h 678"/>
                <a:gd name="T16" fmla="*/ 1103 w 1189"/>
                <a:gd name="T17" fmla="*/ 220 h 678"/>
                <a:gd name="T18" fmla="*/ 1115 w 1189"/>
                <a:gd name="T19" fmla="*/ 287 h 678"/>
                <a:gd name="T20" fmla="*/ 1136 w 1189"/>
                <a:gd name="T21" fmla="*/ 305 h 678"/>
                <a:gd name="T22" fmla="*/ 1149 w 1189"/>
                <a:gd name="T23" fmla="*/ 366 h 678"/>
                <a:gd name="T24" fmla="*/ 1152 w 1189"/>
                <a:gd name="T25" fmla="*/ 470 h 678"/>
                <a:gd name="T26" fmla="*/ 1156 w 1189"/>
                <a:gd name="T27" fmla="*/ 490 h 678"/>
                <a:gd name="T28" fmla="*/ 1156 w 1189"/>
                <a:gd name="T29" fmla="*/ 526 h 678"/>
                <a:gd name="T30" fmla="*/ 1160 w 1189"/>
                <a:gd name="T31" fmla="*/ 541 h 678"/>
                <a:gd name="T32" fmla="*/ 1189 w 1189"/>
                <a:gd name="T33" fmla="*/ 617 h 678"/>
                <a:gd name="T34" fmla="*/ 1182 w 1189"/>
                <a:gd name="T35" fmla="*/ 645 h 678"/>
                <a:gd name="T36" fmla="*/ 1186 w 1189"/>
                <a:gd name="T37" fmla="*/ 678 h 678"/>
                <a:gd name="T38" fmla="*/ 0 w 1189"/>
                <a:gd name="T39" fmla="*/ 629 h 67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9"/>
                <a:gd name="T61" fmla="*/ 0 h 678"/>
                <a:gd name="T62" fmla="*/ 1189 w 1189"/>
                <a:gd name="T63" fmla="*/ 678 h 67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9" h="678">
                  <a:moveTo>
                    <a:pt x="0" y="629"/>
                  </a:moveTo>
                  <a:lnTo>
                    <a:pt x="56" y="0"/>
                  </a:lnTo>
                  <a:lnTo>
                    <a:pt x="582" y="33"/>
                  </a:lnTo>
                  <a:lnTo>
                    <a:pt x="1092" y="48"/>
                  </a:lnTo>
                  <a:lnTo>
                    <a:pt x="1092" y="63"/>
                  </a:lnTo>
                  <a:lnTo>
                    <a:pt x="1109" y="112"/>
                  </a:lnTo>
                  <a:lnTo>
                    <a:pt x="1103" y="127"/>
                  </a:lnTo>
                  <a:lnTo>
                    <a:pt x="1099" y="160"/>
                  </a:lnTo>
                  <a:lnTo>
                    <a:pt x="1103" y="220"/>
                  </a:lnTo>
                  <a:lnTo>
                    <a:pt x="1115" y="287"/>
                  </a:lnTo>
                  <a:lnTo>
                    <a:pt x="1136" y="305"/>
                  </a:lnTo>
                  <a:lnTo>
                    <a:pt x="1149" y="366"/>
                  </a:lnTo>
                  <a:lnTo>
                    <a:pt x="1152" y="470"/>
                  </a:lnTo>
                  <a:lnTo>
                    <a:pt x="1156" y="490"/>
                  </a:lnTo>
                  <a:lnTo>
                    <a:pt x="1156" y="526"/>
                  </a:lnTo>
                  <a:lnTo>
                    <a:pt x="1160" y="541"/>
                  </a:lnTo>
                  <a:lnTo>
                    <a:pt x="1189" y="617"/>
                  </a:lnTo>
                  <a:lnTo>
                    <a:pt x="1182" y="645"/>
                  </a:lnTo>
                  <a:lnTo>
                    <a:pt x="1186" y="678"/>
                  </a:lnTo>
                  <a:lnTo>
                    <a:pt x="0" y="62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50" name="Freeform 335"/>
            <p:cNvSpPr>
              <a:spLocks noChangeAspect="1"/>
            </p:cNvSpPr>
            <p:nvPr/>
          </p:nvSpPr>
          <p:spPr bwMode="auto">
            <a:xfrm>
              <a:off x="5013" y="3188"/>
              <a:ext cx="1261" cy="773"/>
            </a:xfrm>
            <a:custGeom>
              <a:avLst/>
              <a:gdLst>
                <a:gd name="T0" fmla="*/ 0 w 1261"/>
                <a:gd name="T1" fmla="*/ 610 h 773"/>
                <a:gd name="T2" fmla="*/ 40 w 1261"/>
                <a:gd name="T3" fmla="*/ 203 h 773"/>
                <a:gd name="T4" fmla="*/ 57 w 1261"/>
                <a:gd name="T5" fmla="*/ 0 h 773"/>
                <a:gd name="T6" fmla="*/ 1241 w 1261"/>
                <a:gd name="T7" fmla="*/ 49 h 773"/>
                <a:gd name="T8" fmla="*/ 1241 w 1261"/>
                <a:gd name="T9" fmla="*/ 64 h 773"/>
                <a:gd name="T10" fmla="*/ 1232 w 1261"/>
                <a:gd name="T11" fmla="*/ 84 h 773"/>
                <a:gd name="T12" fmla="*/ 1201 w 1261"/>
                <a:gd name="T13" fmla="*/ 112 h 773"/>
                <a:gd name="T14" fmla="*/ 1205 w 1261"/>
                <a:gd name="T15" fmla="*/ 130 h 773"/>
                <a:gd name="T16" fmla="*/ 1261 w 1261"/>
                <a:gd name="T17" fmla="*/ 178 h 773"/>
                <a:gd name="T18" fmla="*/ 1261 w 1261"/>
                <a:gd name="T19" fmla="*/ 556 h 773"/>
                <a:gd name="T20" fmla="*/ 1251 w 1261"/>
                <a:gd name="T21" fmla="*/ 556 h 773"/>
                <a:gd name="T22" fmla="*/ 1237 w 1261"/>
                <a:gd name="T23" fmla="*/ 559 h 773"/>
                <a:gd name="T24" fmla="*/ 1244 w 1261"/>
                <a:gd name="T25" fmla="*/ 571 h 773"/>
                <a:gd name="T26" fmla="*/ 1251 w 1261"/>
                <a:gd name="T27" fmla="*/ 582 h 773"/>
                <a:gd name="T28" fmla="*/ 1244 w 1261"/>
                <a:gd name="T29" fmla="*/ 604 h 773"/>
                <a:gd name="T30" fmla="*/ 1254 w 1261"/>
                <a:gd name="T31" fmla="*/ 613 h 773"/>
                <a:gd name="T32" fmla="*/ 1261 w 1261"/>
                <a:gd name="T33" fmla="*/ 643 h 773"/>
                <a:gd name="T34" fmla="*/ 1248 w 1261"/>
                <a:gd name="T35" fmla="*/ 656 h 773"/>
                <a:gd name="T36" fmla="*/ 1251 w 1261"/>
                <a:gd name="T37" fmla="*/ 673 h 773"/>
                <a:gd name="T38" fmla="*/ 1237 w 1261"/>
                <a:gd name="T39" fmla="*/ 709 h 773"/>
                <a:gd name="T40" fmla="*/ 1251 w 1261"/>
                <a:gd name="T41" fmla="*/ 749 h 773"/>
                <a:gd name="T42" fmla="*/ 1258 w 1261"/>
                <a:gd name="T43" fmla="*/ 767 h 773"/>
                <a:gd name="T44" fmla="*/ 1254 w 1261"/>
                <a:gd name="T45" fmla="*/ 773 h 773"/>
                <a:gd name="T46" fmla="*/ 1221 w 1261"/>
                <a:gd name="T47" fmla="*/ 752 h 773"/>
                <a:gd name="T48" fmla="*/ 1148 w 1261"/>
                <a:gd name="T49" fmla="*/ 709 h 773"/>
                <a:gd name="T50" fmla="*/ 1131 w 1261"/>
                <a:gd name="T51" fmla="*/ 704 h 773"/>
                <a:gd name="T52" fmla="*/ 1098 w 1261"/>
                <a:gd name="T53" fmla="*/ 704 h 773"/>
                <a:gd name="T54" fmla="*/ 1075 w 1261"/>
                <a:gd name="T55" fmla="*/ 719 h 773"/>
                <a:gd name="T56" fmla="*/ 1051 w 1261"/>
                <a:gd name="T57" fmla="*/ 725 h 773"/>
                <a:gd name="T58" fmla="*/ 1028 w 1261"/>
                <a:gd name="T59" fmla="*/ 719 h 773"/>
                <a:gd name="T60" fmla="*/ 1014 w 1261"/>
                <a:gd name="T61" fmla="*/ 691 h 773"/>
                <a:gd name="T62" fmla="*/ 995 w 1261"/>
                <a:gd name="T63" fmla="*/ 680 h 773"/>
                <a:gd name="T64" fmla="*/ 971 w 1261"/>
                <a:gd name="T65" fmla="*/ 686 h 773"/>
                <a:gd name="T66" fmla="*/ 945 w 1261"/>
                <a:gd name="T67" fmla="*/ 686 h 773"/>
                <a:gd name="T68" fmla="*/ 922 w 1261"/>
                <a:gd name="T69" fmla="*/ 656 h 773"/>
                <a:gd name="T70" fmla="*/ 0 w 1261"/>
                <a:gd name="T71" fmla="*/ 610 h 7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61"/>
                <a:gd name="T109" fmla="*/ 0 h 773"/>
                <a:gd name="T110" fmla="*/ 1261 w 1261"/>
                <a:gd name="T111" fmla="*/ 773 h 77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61" h="773">
                  <a:moveTo>
                    <a:pt x="0" y="610"/>
                  </a:moveTo>
                  <a:lnTo>
                    <a:pt x="40" y="203"/>
                  </a:lnTo>
                  <a:lnTo>
                    <a:pt x="57" y="0"/>
                  </a:lnTo>
                  <a:lnTo>
                    <a:pt x="1241" y="49"/>
                  </a:lnTo>
                  <a:lnTo>
                    <a:pt x="1241" y="64"/>
                  </a:lnTo>
                  <a:lnTo>
                    <a:pt x="1232" y="84"/>
                  </a:lnTo>
                  <a:lnTo>
                    <a:pt x="1201" y="112"/>
                  </a:lnTo>
                  <a:lnTo>
                    <a:pt x="1205" y="130"/>
                  </a:lnTo>
                  <a:lnTo>
                    <a:pt x="1261" y="178"/>
                  </a:lnTo>
                  <a:lnTo>
                    <a:pt x="1261" y="556"/>
                  </a:lnTo>
                  <a:lnTo>
                    <a:pt x="1251" y="556"/>
                  </a:lnTo>
                  <a:lnTo>
                    <a:pt x="1237" y="559"/>
                  </a:lnTo>
                  <a:lnTo>
                    <a:pt x="1244" y="571"/>
                  </a:lnTo>
                  <a:lnTo>
                    <a:pt x="1251" y="582"/>
                  </a:lnTo>
                  <a:lnTo>
                    <a:pt x="1244" y="604"/>
                  </a:lnTo>
                  <a:lnTo>
                    <a:pt x="1254" y="613"/>
                  </a:lnTo>
                  <a:lnTo>
                    <a:pt x="1261" y="643"/>
                  </a:lnTo>
                  <a:lnTo>
                    <a:pt x="1248" y="656"/>
                  </a:lnTo>
                  <a:lnTo>
                    <a:pt x="1251" y="673"/>
                  </a:lnTo>
                  <a:lnTo>
                    <a:pt x="1237" y="709"/>
                  </a:lnTo>
                  <a:lnTo>
                    <a:pt x="1251" y="749"/>
                  </a:lnTo>
                  <a:lnTo>
                    <a:pt x="1258" y="767"/>
                  </a:lnTo>
                  <a:lnTo>
                    <a:pt x="1254" y="773"/>
                  </a:lnTo>
                  <a:lnTo>
                    <a:pt x="1221" y="752"/>
                  </a:lnTo>
                  <a:lnTo>
                    <a:pt x="1148" y="709"/>
                  </a:lnTo>
                  <a:lnTo>
                    <a:pt x="1131" y="704"/>
                  </a:lnTo>
                  <a:lnTo>
                    <a:pt x="1098" y="704"/>
                  </a:lnTo>
                  <a:lnTo>
                    <a:pt x="1075" y="719"/>
                  </a:lnTo>
                  <a:lnTo>
                    <a:pt x="1051" y="725"/>
                  </a:lnTo>
                  <a:lnTo>
                    <a:pt x="1028" y="719"/>
                  </a:lnTo>
                  <a:lnTo>
                    <a:pt x="1014" y="691"/>
                  </a:lnTo>
                  <a:lnTo>
                    <a:pt x="995" y="680"/>
                  </a:lnTo>
                  <a:lnTo>
                    <a:pt x="971" y="686"/>
                  </a:lnTo>
                  <a:lnTo>
                    <a:pt x="945" y="686"/>
                  </a:lnTo>
                  <a:lnTo>
                    <a:pt x="922" y="656"/>
                  </a:lnTo>
                  <a:lnTo>
                    <a:pt x="0" y="61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51" name="Freeform 336"/>
            <p:cNvSpPr>
              <a:spLocks noChangeAspect="1"/>
            </p:cNvSpPr>
            <p:nvPr/>
          </p:nvSpPr>
          <p:spPr bwMode="auto">
            <a:xfrm>
              <a:off x="4974" y="3797"/>
              <a:ext cx="1492" cy="670"/>
            </a:xfrm>
            <a:custGeom>
              <a:avLst/>
              <a:gdLst>
                <a:gd name="T0" fmla="*/ 0 w 1492"/>
                <a:gd name="T1" fmla="*/ 414 h 670"/>
                <a:gd name="T2" fmla="*/ 41 w 1492"/>
                <a:gd name="T3" fmla="*/ 0 h 670"/>
                <a:gd name="T4" fmla="*/ 963 w 1492"/>
                <a:gd name="T5" fmla="*/ 46 h 670"/>
                <a:gd name="T6" fmla="*/ 986 w 1492"/>
                <a:gd name="T7" fmla="*/ 76 h 670"/>
                <a:gd name="T8" fmla="*/ 1012 w 1492"/>
                <a:gd name="T9" fmla="*/ 76 h 670"/>
                <a:gd name="T10" fmla="*/ 1036 w 1492"/>
                <a:gd name="T11" fmla="*/ 70 h 670"/>
                <a:gd name="T12" fmla="*/ 1055 w 1492"/>
                <a:gd name="T13" fmla="*/ 82 h 670"/>
                <a:gd name="T14" fmla="*/ 1069 w 1492"/>
                <a:gd name="T15" fmla="*/ 110 h 670"/>
                <a:gd name="T16" fmla="*/ 1092 w 1492"/>
                <a:gd name="T17" fmla="*/ 115 h 670"/>
                <a:gd name="T18" fmla="*/ 1116 w 1492"/>
                <a:gd name="T19" fmla="*/ 110 h 670"/>
                <a:gd name="T20" fmla="*/ 1138 w 1492"/>
                <a:gd name="T21" fmla="*/ 94 h 670"/>
                <a:gd name="T22" fmla="*/ 1172 w 1492"/>
                <a:gd name="T23" fmla="*/ 94 h 670"/>
                <a:gd name="T24" fmla="*/ 1189 w 1492"/>
                <a:gd name="T25" fmla="*/ 100 h 670"/>
                <a:gd name="T26" fmla="*/ 1262 w 1492"/>
                <a:gd name="T27" fmla="*/ 142 h 670"/>
                <a:gd name="T28" fmla="*/ 1295 w 1492"/>
                <a:gd name="T29" fmla="*/ 164 h 670"/>
                <a:gd name="T30" fmla="*/ 1299 w 1492"/>
                <a:gd name="T31" fmla="*/ 188 h 670"/>
                <a:gd name="T32" fmla="*/ 1322 w 1492"/>
                <a:gd name="T33" fmla="*/ 200 h 670"/>
                <a:gd name="T34" fmla="*/ 1322 w 1492"/>
                <a:gd name="T35" fmla="*/ 214 h 670"/>
                <a:gd name="T36" fmla="*/ 1312 w 1492"/>
                <a:gd name="T37" fmla="*/ 242 h 670"/>
                <a:gd name="T38" fmla="*/ 1328 w 1492"/>
                <a:gd name="T39" fmla="*/ 257 h 670"/>
                <a:gd name="T40" fmla="*/ 1342 w 1492"/>
                <a:gd name="T41" fmla="*/ 290 h 670"/>
                <a:gd name="T42" fmla="*/ 1358 w 1492"/>
                <a:gd name="T43" fmla="*/ 308 h 670"/>
                <a:gd name="T44" fmla="*/ 1352 w 1492"/>
                <a:gd name="T45" fmla="*/ 323 h 670"/>
                <a:gd name="T46" fmla="*/ 1358 w 1492"/>
                <a:gd name="T47" fmla="*/ 341 h 670"/>
                <a:gd name="T48" fmla="*/ 1385 w 1492"/>
                <a:gd name="T49" fmla="*/ 356 h 670"/>
                <a:gd name="T50" fmla="*/ 1389 w 1492"/>
                <a:gd name="T51" fmla="*/ 375 h 670"/>
                <a:gd name="T52" fmla="*/ 1385 w 1492"/>
                <a:gd name="T53" fmla="*/ 390 h 670"/>
                <a:gd name="T54" fmla="*/ 1379 w 1492"/>
                <a:gd name="T55" fmla="*/ 422 h 670"/>
                <a:gd name="T56" fmla="*/ 1402 w 1492"/>
                <a:gd name="T57" fmla="*/ 435 h 670"/>
                <a:gd name="T58" fmla="*/ 1408 w 1492"/>
                <a:gd name="T59" fmla="*/ 450 h 670"/>
                <a:gd name="T60" fmla="*/ 1395 w 1492"/>
                <a:gd name="T61" fmla="*/ 465 h 670"/>
                <a:gd name="T62" fmla="*/ 1402 w 1492"/>
                <a:gd name="T63" fmla="*/ 483 h 670"/>
                <a:gd name="T64" fmla="*/ 1415 w 1492"/>
                <a:gd name="T65" fmla="*/ 498 h 670"/>
                <a:gd name="T66" fmla="*/ 1408 w 1492"/>
                <a:gd name="T67" fmla="*/ 516 h 670"/>
                <a:gd name="T68" fmla="*/ 1415 w 1492"/>
                <a:gd name="T69" fmla="*/ 538 h 670"/>
                <a:gd name="T70" fmla="*/ 1422 w 1492"/>
                <a:gd name="T71" fmla="*/ 547 h 670"/>
                <a:gd name="T72" fmla="*/ 1432 w 1492"/>
                <a:gd name="T73" fmla="*/ 564 h 670"/>
                <a:gd name="T74" fmla="*/ 1451 w 1492"/>
                <a:gd name="T75" fmla="*/ 583 h 670"/>
                <a:gd name="T76" fmla="*/ 1455 w 1492"/>
                <a:gd name="T77" fmla="*/ 610 h 670"/>
                <a:gd name="T78" fmla="*/ 1482 w 1492"/>
                <a:gd name="T79" fmla="*/ 637 h 670"/>
                <a:gd name="T80" fmla="*/ 1492 w 1492"/>
                <a:gd name="T81" fmla="*/ 643 h 670"/>
                <a:gd name="T82" fmla="*/ 1488 w 1492"/>
                <a:gd name="T83" fmla="*/ 667 h 670"/>
                <a:gd name="T84" fmla="*/ 1488 w 1492"/>
                <a:gd name="T85" fmla="*/ 670 h 670"/>
                <a:gd name="T86" fmla="*/ 330 w 1492"/>
                <a:gd name="T87" fmla="*/ 646 h 670"/>
                <a:gd name="T88" fmla="*/ 343 w 1492"/>
                <a:gd name="T89" fmla="*/ 441 h 670"/>
                <a:gd name="T90" fmla="*/ 0 w 1492"/>
                <a:gd name="T91" fmla="*/ 414 h 6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2"/>
                <a:gd name="T139" fmla="*/ 0 h 670"/>
                <a:gd name="T140" fmla="*/ 1492 w 1492"/>
                <a:gd name="T141" fmla="*/ 670 h 6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2" h="670">
                  <a:moveTo>
                    <a:pt x="0" y="414"/>
                  </a:moveTo>
                  <a:lnTo>
                    <a:pt x="41" y="0"/>
                  </a:lnTo>
                  <a:lnTo>
                    <a:pt x="963" y="46"/>
                  </a:lnTo>
                  <a:lnTo>
                    <a:pt x="986" y="76"/>
                  </a:lnTo>
                  <a:lnTo>
                    <a:pt x="1012" y="76"/>
                  </a:lnTo>
                  <a:lnTo>
                    <a:pt x="1036" y="70"/>
                  </a:lnTo>
                  <a:lnTo>
                    <a:pt x="1055" y="82"/>
                  </a:lnTo>
                  <a:lnTo>
                    <a:pt x="1069" y="110"/>
                  </a:lnTo>
                  <a:lnTo>
                    <a:pt x="1092" y="115"/>
                  </a:lnTo>
                  <a:lnTo>
                    <a:pt x="1116" y="110"/>
                  </a:lnTo>
                  <a:lnTo>
                    <a:pt x="1138" y="94"/>
                  </a:lnTo>
                  <a:lnTo>
                    <a:pt x="1172" y="94"/>
                  </a:lnTo>
                  <a:lnTo>
                    <a:pt x="1189" y="100"/>
                  </a:lnTo>
                  <a:lnTo>
                    <a:pt x="1262" y="142"/>
                  </a:lnTo>
                  <a:lnTo>
                    <a:pt x="1295" y="164"/>
                  </a:lnTo>
                  <a:lnTo>
                    <a:pt x="1299" y="188"/>
                  </a:lnTo>
                  <a:lnTo>
                    <a:pt x="1322" y="200"/>
                  </a:lnTo>
                  <a:lnTo>
                    <a:pt x="1322" y="214"/>
                  </a:lnTo>
                  <a:lnTo>
                    <a:pt x="1312" y="242"/>
                  </a:lnTo>
                  <a:lnTo>
                    <a:pt x="1328" y="257"/>
                  </a:lnTo>
                  <a:lnTo>
                    <a:pt x="1342" y="290"/>
                  </a:lnTo>
                  <a:lnTo>
                    <a:pt x="1358" y="308"/>
                  </a:lnTo>
                  <a:lnTo>
                    <a:pt x="1352" y="323"/>
                  </a:lnTo>
                  <a:lnTo>
                    <a:pt x="1358" y="341"/>
                  </a:lnTo>
                  <a:lnTo>
                    <a:pt x="1385" y="356"/>
                  </a:lnTo>
                  <a:lnTo>
                    <a:pt x="1389" y="375"/>
                  </a:lnTo>
                  <a:lnTo>
                    <a:pt x="1385" y="390"/>
                  </a:lnTo>
                  <a:lnTo>
                    <a:pt x="1379" y="422"/>
                  </a:lnTo>
                  <a:lnTo>
                    <a:pt x="1402" y="435"/>
                  </a:lnTo>
                  <a:lnTo>
                    <a:pt x="1408" y="450"/>
                  </a:lnTo>
                  <a:lnTo>
                    <a:pt x="1395" y="465"/>
                  </a:lnTo>
                  <a:lnTo>
                    <a:pt x="1402" y="483"/>
                  </a:lnTo>
                  <a:lnTo>
                    <a:pt x="1415" y="498"/>
                  </a:lnTo>
                  <a:lnTo>
                    <a:pt x="1408" y="516"/>
                  </a:lnTo>
                  <a:lnTo>
                    <a:pt x="1415" y="538"/>
                  </a:lnTo>
                  <a:lnTo>
                    <a:pt x="1422" y="547"/>
                  </a:lnTo>
                  <a:lnTo>
                    <a:pt x="1432" y="564"/>
                  </a:lnTo>
                  <a:lnTo>
                    <a:pt x="1451" y="583"/>
                  </a:lnTo>
                  <a:lnTo>
                    <a:pt x="1455" y="610"/>
                  </a:lnTo>
                  <a:lnTo>
                    <a:pt x="1482" y="637"/>
                  </a:lnTo>
                  <a:lnTo>
                    <a:pt x="1492" y="643"/>
                  </a:lnTo>
                  <a:lnTo>
                    <a:pt x="1488" y="667"/>
                  </a:lnTo>
                  <a:lnTo>
                    <a:pt x="1488" y="670"/>
                  </a:lnTo>
                  <a:lnTo>
                    <a:pt x="330" y="646"/>
                  </a:lnTo>
                  <a:lnTo>
                    <a:pt x="343" y="441"/>
                  </a:lnTo>
                  <a:lnTo>
                    <a:pt x="0" y="41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52" name="Freeform 337"/>
            <p:cNvSpPr>
              <a:spLocks noChangeAspect="1"/>
            </p:cNvSpPr>
            <p:nvPr/>
          </p:nvSpPr>
          <p:spPr bwMode="auto">
            <a:xfrm>
              <a:off x="5261" y="4442"/>
              <a:ext cx="1341" cy="652"/>
            </a:xfrm>
            <a:custGeom>
              <a:avLst/>
              <a:gdLst>
                <a:gd name="T0" fmla="*/ 40 w 1341"/>
                <a:gd name="T1" fmla="*/ 0 h 652"/>
                <a:gd name="T2" fmla="*/ 1201 w 1341"/>
                <a:gd name="T3" fmla="*/ 24 h 652"/>
                <a:gd name="T4" fmla="*/ 1278 w 1341"/>
                <a:gd name="T5" fmla="*/ 78 h 652"/>
                <a:gd name="T6" fmla="*/ 1255 w 1341"/>
                <a:gd name="T7" fmla="*/ 101 h 652"/>
                <a:gd name="T8" fmla="*/ 1252 w 1341"/>
                <a:gd name="T9" fmla="*/ 126 h 652"/>
                <a:gd name="T10" fmla="*/ 1261 w 1341"/>
                <a:gd name="T11" fmla="*/ 141 h 652"/>
                <a:gd name="T12" fmla="*/ 1282 w 1341"/>
                <a:gd name="T13" fmla="*/ 147 h 652"/>
                <a:gd name="T14" fmla="*/ 1292 w 1341"/>
                <a:gd name="T15" fmla="*/ 184 h 652"/>
                <a:gd name="T16" fmla="*/ 1311 w 1341"/>
                <a:gd name="T17" fmla="*/ 196 h 652"/>
                <a:gd name="T18" fmla="*/ 1328 w 1341"/>
                <a:gd name="T19" fmla="*/ 199 h 652"/>
                <a:gd name="T20" fmla="*/ 1335 w 1341"/>
                <a:gd name="T21" fmla="*/ 205 h 652"/>
                <a:gd name="T22" fmla="*/ 1341 w 1341"/>
                <a:gd name="T23" fmla="*/ 652 h 652"/>
                <a:gd name="T24" fmla="*/ 0 w 1341"/>
                <a:gd name="T25" fmla="*/ 628 h 652"/>
                <a:gd name="T26" fmla="*/ 40 w 1341"/>
                <a:gd name="T27" fmla="*/ 0 h 65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41"/>
                <a:gd name="T43" fmla="*/ 0 h 652"/>
                <a:gd name="T44" fmla="*/ 1341 w 1341"/>
                <a:gd name="T45" fmla="*/ 652 h 652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41" h="652">
                  <a:moveTo>
                    <a:pt x="40" y="0"/>
                  </a:moveTo>
                  <a:lnTo>
                    <a:pt x="1201" y="24"/>
                  </a:lnTo>
                  <a:lnTo>
                    <a:pt x="1278" y="78"/>
                  </a:lnTo>
                  <a:lnTo>
                    <a:pt x="1255" y="101"/>
                  </a:lnTo>
                  <a:lnTo>
                    <a:pt x="1252" y="126"/>
                  </a:lnTo>
                  <a:lnTo>
                    <a:pt x="1261" y="141"/>
                  </a:lnTo>
                  <a:lnTo>
                    <a:pt x="1282" y="147"/>
                  </a:lnTo>
                  <a:lnTo>
                    <a:pt x="1292" y="184"/>
                  </a:lnTo>
                  <a:lnTo>
                    <a:pt x="1311" y="196"/>
                  </a:lnTo>
                  <a:lnTo>
                    <a:pt x="1328" y="199"/>
                  </a:lnTo>
                  <a:lnTo>
                    <a:pt x="1335" y="205"/>
                  </a:lnTo>
                  <a:lnTo>
                    <a:pt x="1341" y="652"/>
                  </a:lnTo>
                  <a:lnTo>
                    <a:pt x="0" y="628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53" name="Freeform 338"/>
            <p:cNvSpPr>
              <a:spLocks noChangeAspect="1"/>
            </p:cNvSpPr>
            <p:nvPr/>
          </p:nvSpPr>
          <p:spPr bwMode="auto">
            <a:xfrm>
              <a:off x="5080" y="5057"/>
              <a:ext cx="1556" cy="730"/>
            </a:xfrm>
            <a:custGeom>
              <a:avLst/>
              <a:gdLst>
                <a:gd name="T0" fmla="*/ 183 w 1556"/>
                <a:gd name="T1" fmla="*/ 12 h 730"/>
                <a:gd name="T2" fmla="*/ 0 w 1556"/>
                <a:gd name="T3" fmla="*/ 103 h 730"/>
                <a:gd name="T4" fmla="*/ 529 w 1556"/>
                <a:gd name="T5" fmla="*/ 531 h 730"/>
                <a:gd name="T6" fmla="*/ 559 w 1556"/>
                <a:gd name="T7" fmla="*/ 539 h 730"/>
                <a:gd name="T8" fmla="*/ 599 w 1556"/>
                <a:gd name="T9" fmla="*/ 576 h 730"/>
                <a:gd name="T10" fmla="*/ 649 w 1556"/>
                <a:gd name="T11" fmla="*/ 564 h 730"/>
                <a:gd name="T12" fmla="*/ 676 w 1556"/>
                <a:gd name="T13" fmla="*/ 585 h 730"/>
                <a:gd name="T14" fmla="*/ 686 w 1556"/>
                <a:gd name="T15" fmla="*/ 610 h 730"/>
                <a:gd name="T16" fmla="*/ 739 w 1556"/>
                <a:gd name="T17" fmla="*/ 618 h 730"/>
                <a:gd name="T18" fmla="*/ 769 w 1556"/>
                <a:gd name="T19" fmla="*/ 628 h 730"/>
                <a:gd name="T20" fmla="*/ 789 w 1556"/>
                <a:gd name="T21" fmla="*/ 621 h 730"/>
                <a:gd name="T22" fmla="*/ 819 w 1556"/>
                <a:gd name="T23" fmla="*/ 646 h 730"/>
                <a:gd name="T24" fmla="*/ 879 w 1556"/>
                <a:gd name="T25" fmla="*/ 637 h 730"/>
                <a:gd name="T26" fmla="*/ 899 w 1556"/>
                <a:gd name="T27" fmla="*/ 661 h 730"/>
                <a:gd name="T28" fmla="*/ 906 w 1556"/>
                <a:gd name="T29" fmla="*/ 685 h 730"/>
                <a:gd name="T30" fmla="*/ 946 w 1556"/>
                <a:gd name="T31" fmla="*/ 670 h 730"/>
                <a:gd name="T32" fmla="*/ 1009 w 1556"/>
                <a:gd name="T33" fmla="*/ 698 h 730"/>
                <a:gd name="T34" fmla="*/ 1036 w 1556"/>
                <a:gd name="T35" fmla="*/ 685 h 730"/>
                <a:gd name="T36" fmla="*/ 1052 w 1556"/>
                <a:gd name="T37" fmla="*/ 695 h 730"/>
                <a:gd name="T38" fmla="*/ 1056 w 1556"/>
                <a:gd name="T39" fmla="*/ 722 h 730"/>
                <a:gd name="T40" fmla="*/ 1065 w 1556"/>
                <a:gd name="T41" fmla="*/ 704 h 730"/>
                <a:gd name="T42" fmla="*/ 1099 w 1556"/>
                <a:gd name="T43" fmla="*/ 677 h 730"/>
                <a:gd name="T44" fmla="*/ 1109 w 1556"/>
                <a:gd name="T45" fmla="*/ 691 h 730"/>
                <a:gd name="T46" fmla="*/ 1139 w 1556"/>
                <a:gd name="T47" fmla="*/ 698 h 730"/>
                <a:gd name="T48" fmla="*/ 1159 w 1556"/>
                <a:gd name="T49" fmla="*/ 691 h 730"/>
                <a:gd name="T50" fmla="*/ 1162 w 1556"/>
                <a:gd name="T51" fmla="*/ 698 h 730"/>
                <a:gd name="T52" fmla="*/ 1208 w 1556"/>
                <a:gd name="T53" fmla="*/ 725 h 730"/>
                <a:gd name="T54" fmla="*/ 1252 w 1556"/>
                <a:gd name="T55" fmla="*/ 698 h 730"/>
                <a:gd name="T56" fmla="*/ 1325 w 1556"/>
                <a:gd name="T57" fmla="*/ 682 h 730"/>
                <a:gd name="T58" fmla="*/ 1356 w 1556"/>
                <a:gd name="T59" fmla="*/ 679 h 730"/>
                <a:gd name="T60" fmla="*/ 1422 w 1556"/>
                <a:gd name="T61" fmla="*/ 679 h 730"/>
                <a:gd name="T62" fmla="*/ 1519 w 1556"/>
                <a:gd name="T63" fmla="*/ 719 h 730"/>
                <a:gd name="T64" fmla="*/ 1542 w 1556"/>
                <a:gd name="T65" fmla="*/ 730 h 730"/>
                <a:gd name="T66" fmla="*/ 1556 w 1556"/>
                <a:gd name="T67" fmla="*/ 363 h 730"/>
                <a:gd name="T68" fmla="*/ 1522 w 1556"/>
                <a:gd name="T69" fmla="*/ 36 h 73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556"/>
                <a:gd name="T106" fmla="*/ 0 h 730"/>
                <a:gd name="T107" fmla="*/ 1556 w 1556"/>
                <a:gd name="T108" fmla="*/ 730 h 73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556" h="730">
                  <a:moveTo>
                    <a:pt x="1522" y="36"/>
                  </a:moveTo>
                  <a:lnTo>
                    <a:pt x="183" y="12"/>
                  </a:lnTo>
                  <a:lnTo>
                    <a:pt x="6" y="0"/>
                  </a:lnTo>
                  <a:lnTo>
                    <a:pt x="0" y="103"/>
                  </a:lnTo>
                  <a:lnTo>
                    <a:pt x="546" y="130"/>
                  </a:lnTo>
                  <a:lnTo>
                    <a:pt x="529" y="531"/>
                  </a:lnTo>
                  <a:lnTo>
                    <a:pt x="549" y="534"/>
                  </a:lnTo>
                  <a:lnTo>
                    <a:pt x="559" y="539"/>
                  </a:lnTo>
                  <a:lnTo>
                    <a:pt x="586" y="573"/>
                  </a:lnTo>
                  <a:lnTo>
                    <a:pt x="599" y="576"/>
                  </a:lnTo>
                  <a:lnTo>
                    <a:pt x="635" y="573"/>
                  </a:lnTo>
                  <a:lnTo>
                    <a:pt x="649" y="564"/>
                  </a:lnTo>
                  <a:lnTo>
                    <a:pt x="669" y="573"/>
                  </a:lnTo>
                  <a:lnTo>
                    <a:pt x="676" y="585"/>
                  </a:lnTo>
                  <a:lnTo>
                    <a:pt x="676" y="591"/>
                  </a:lnTo>
                  <a:lnTo>
                    <a:pt x="686" y="610"/>
                  </a:lnTo>
                  <a:lnTo>
                    <a:pt x="690" y="613"/>
                  </a:lnTo>
                  <a:lnTo>
                    <a:pt x="739" y="618"/>
                  </a:lnTo>
                  <a:lnTo>
                    <a:pt x="759" y="628"/>
                  </a:lnTo>
                  <a:lnTo>
                    <a:pt x="769" y="628"/>
                  </a:lnTo>
                  <a:lnTo>
                    <a:pt x="772" y="625"/>
                  </a:lnTo>
                  <a:lnTo>
                    <a:pt x="789" y="621"/>
                  </a:lnTo>
                  <a:lnTo>
                    <a:pt x="799" y="637"/>
                  </a:lnTo>
                  <a:lnTo>
                    <a:pt x="819" y="646"/>
                  </a:lnTo>
                  <a:lnTo>
                    <a:pt x="833" y="634"/>
                  </a:lnTo>
                  <a:lnTo>
                    <a:pt x="879" y="637"/>
                  </a:lnTo>
                  <a:lnTo>
                    <a:pt x="883" y="646"/>
                  </a:lnTo>
                  <a:lnTo>
                    <a:pt x="899" y="661"/>
                  </a:lnTo>
                  <a:lnTo>
                    <a:pt x="906" y="664"/>
                  </a:lnTo>
                  <a:lnTo>
                    <a:pt x="906" y="685"/>
                  </a:lnTo>
                  <a:lnTo>
                    <a:pt x="939" y="695"/>
                  </a:lnTo>
                  <a:lnTo>
                    <a:pt x="946" y="670"/>
                  </a:lnTo>
                  <a:lnTo>
                    <a:pt x="962" y="667"/>
                  </a:lnTo>
                  <a:lnTo>
                    <a:pt x="1009" y="698"/>
                  </a:lnTo>
                  <a:lnTo>
                    <a:pt x="1012" y="698"/>
                  </a:lnTo>
                  <a:lnTo>
                    <a:pt x="1036" y="685"/>
                  </a:lnTo>
                  <a:lnTo>
                    <a:pt x="1049" y="685"/>
                  </a:lnTo>
                  <a:lnTo>
                    <a:pt x="1052" y="695"/>
                  </a:lnTo>
                  <a:lnTo>
                    <a:pt x="1049" y="710"/>
                  </a:lnTo>
                  <a:lnTo>
                    <a:pt x="1056" y="722"/>
                  </a:lnTo>
                  <a:lnTo>
                    <a:pt x="1069" y="716"/>
                  </a:lnTo>
                  <a:lnTo>
                    <a:pt x="1065" y="704"/>
                  </a:lnTo>
                  <a:lnTo>
                    <a:pt x="1079" y="685"/>
                  </a:lnTo>
                  <a:lnTo>
                    <a:pt x="1099" y="677"/>
                  </a:lnTo>
                  <a:lnTo>
                    <a:pt x="1105" y="677"/>
                  </a:lnTo>
                  <a:lnTo>
                    <a:pt x="1109" y="691"/>
                  </a:lnTo>
                  <a:lnTo>
                    <a:pt x="1129" y="698"/>
                  </a:lnTo>
                  <a:lnTo>
                    <a:pt x="1139" y="698"/>
                  </a:lnTo>
                  <a:lnTo>
                    <a:pt x="1146" y="688"/>
                  </a:lnTo>
                  <a:lnTo>
                    <a:pt x="1159" y="691"/>
                  </a:lnTo>
                  <a:lnTo>
                    <a:pt x="1162" y="695"/>
                  </a:lnTo>
                  <a:lnTo>
                    <a:pt x="1162" y="698"/>
                  </a:lnTo>
                  <a:lnTo>
                    <a:pt x="1182" y="706"/>
                  </a:lnTo>
                  <a:lnTo>
                    <a:pt x="1208" y="725"/>
                  </a:lnTo>
                  <a:lnTo>
                    <a:pt x="1240" y="704"/>
                  </a:lnTo>
                  <a:lnTo>
                    <a:pt x="1252" y="698"/>
                  </a:lnTo>
                  <a:lnTo>
                    <a:pt x="1292" y="695"/>
                  </a:lnTo>
                  <a:lnTo>
                    <a:pt x="1325" y="682"/>
                  </a:lnTo>
                  <a:lnTo>
                    <a:pt x="1339" y="679"/>
                  </a:lnTo>
                  <a:lnTo>
                    <a:pt x="1356" y="679"/>
                  </a:lnTo>
                  <a:lnTo>
                    <a:pt x="1396" y="685"/>
                  </a:lnTo>
                  <a:lnTo>
                    <a:pt x="1422" y="679"/>
                  </a:lnTo>
                  <a:lnTo>
                    <a:pt x="1429" y="677"/>
                  </a:lnTo>
                  <a:lnTo>
                    <a:pt x="1519" y="719"/>
                  </a:lnTo>
                  <a:lnTo>
                    <a:pt x="1536" y="722"/>
                  </a:lnTo>
                  <a:lnTo>
                    <a:pt x="1542" y="730"/>
                  </a:lnTo>
                  <a:lnTo>
                    <a:pt x="1553" y="730"/>
                  </a:lnTo>
                  <a:lnTo>
                    <a:pt x="1556" y="363"/>
                  </a:lnTo>
                  <a:lnTo>
                    <a:pt x="1522" y="139"/>
                  </a:lnTo>
                  <a:lnTo>
                    <a:pt x="1522" y="3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54" name="Freeform 339"/>
            <p:cNvSpPr>
              <a:spLocks noChangeAspect="1"/>
            </p:cNvSpPr>
            <p:nvPr/>
          </p:nvSpPr>
          <p:spPr bwMode="auto">
            <a:xfrm>
              <a:off x="6253" y="3719"/>
              <a:ext cx="1085" cy="650"/>
            </a:xfrm>
            <a:custGeom>
              <a:avLst/>
              <a:gdLst>
                <a:gd name="T0" fmla="*/ 882 w 1085"/>
                <a:gd name="T1" fmla="*/ 0 h 650"/>
                <a:gd name="T2" fmla="*/ 911 w 1085"/>
                <a:gd name="T3" fmla="*/ 42 h 650"/>
                <a:gd name="T4" fmla="*/ 895 w 1085"/>
                <a:gd name="T5" fmla="*/ 72 h 650"/>
                <a:gd name="T6" fmla="*/ 922 w 1085"/>
                <a:gd name="T7" fmla="*/ 156 h 650"/>
                <a:gd name="T8" fmla="*/ 988 w 1085"/>
                <a:gd name="T9" fmla="*/ 187 h 650"/>
                <a:gd name="T10" fmla="*/ 1001 w 1085"/>
                <a:gd name="T11" fmla="*/ 217 h 650"/>
                <a:gd name="T12" fmla="*/ 1042 w 1085"/>
                <a:gd name="T13" fmla="*/ 256 h 650"/>
                <a:gd name="T14" fmla="*/ 1085 w 1085"/>
                <a:gd name="T15" fmla="*/ 310 h 650"/>
                <a:gd name="T16" fmla="*/ 1071 w 1085"/>
                <a:gd name="T17" fmla="*/ 350 h 650"/>
                <a:gd name="T18" fmla="*/ 1061 w 1085"/>
                <a:gd name="T19" fmla="*/ 376 h 650"/>
                <a:gd name="T20" fmla="*/ 1001 w 1085"/>
                <a:gd name="T21" fmla="*/ 416 h 650"/>
                <a:gd name="T22" fmla="*/ 958 w 1085"/>
                <a:gd name="T23" fmla="*/ 425 h 650"/>
                <a:gd name="T24" fmla="*/ 932 w 1085"/>
                <a:gd name="T25" fmla="*/ 455 h 650"/>
                <a:gd name="T26" fmla="*/ 955 w 1085"/>
                <a:gd name="T27" fmla="*/ 491 h 650"/>
                <a:gd name="T28" fmla="*/ 955 w 1085"/>
                <a:gd name="T29" fmla="*/ 537 h 650"/>
                <a:gd name="T30" fmla="*/ 902 w 1085"/>
                <a:gd name="T31" fmla="*/ 602 h 650"/>
                <a:gd name="T32" fmla="*/ 895 w 1085"/>
                <a:gd name="T33" fmla="*/ 636 h 650"/>
                <a:gd name="T34" fmla="*/ 832 w 1085"/>
                <a:gd name="T35" fmla="*/ 606 h 650"/>
                <a:gd name="T36" fmla="*/ 137 w 1085"/>
                <a:gd name="T37" fmla="*/ 616 h 650"/>
                <a:gd name="T38" fmla="*/ 137 w 1085"/>
                <a:gd name="T39" fmla="*/ 575 h 650"/>
                <a:gd name="T40" fmla="*/ 117 w 1085"/>
                <a:gd name="T41" fmla="*/ 542 h 650"/>
                <a:gd name="T42" fmla="*/ 123 w 1085"/>
                <a:gd name="T43" fmla="*/ 512 h 650"/>
                <a:gd name="T44" fmla="*/ 106 w 1085"/>
                <a:gd name="T45" fmla="*/ 467 h 650"/>
                <a:gd name="T46" fmla="*/ 106 w 1085"/>
                <a:gd name="T47" fmla="*/ 434 h 650"/>
                <a:gd name="T48" fmla="*/ 73 w 1085"/>
                <a:gd name="T49" fmla="*/ 401 h 650"/>
                <a:gd name="T50" fmla="*/ 64 w 1085"/>
                <a:gd name="T51" fmla="*/ 367 h 650"/>
                <a:gd name="T52" fmla="*/ 33 w 1085"/>
                <a:gd name="T53" fmla="*/ 319 h 650"/>
                <a:gd name="T54" fmla="*/ 43 w 1085"/>
                <a:gd name="T55" fmla="*/ 277 h 650"/>
                <a:gd name="T56" fmla="*/ 17 w 1085"/>
                <a:gd name="T57" fmla="*/ 241 h 650"/>
                <a:gd name="T58" fmla="*/ 14 w 1085"/>
                <a:gd name="T59" fmla="*/ 217 h 650"/>
                <a:gd name="T60" fmla="*/ 14 w 1085"/>
                <a:gd name="T61" fmla="*/ 141 h 650"/>
                <a:gd name="T62" fmla="*/ 24 w 1085"/>
                <a:gd name="T63" fmla="*/ 111 h 650"/>
                <a:gd name="T64" fmla="*/ 6 w 1085"/>
                <a:gd name="T65" fmla="*/ 72 h 650"/>
                <a:gd name="T66" fmla="*/ 6 w 1085"/>
                <a:gd name="T67" fmla="*/ 40 h 650"/>
                <a:gd name="T68" fmla="*/ 14 w 1085"/>
                <a:gd name="T69" fmla="*/ 25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85"/>
                <a:gd name="T106" fmla="*/ 0 h 650"/>
                <a:gd name="T107" fmla="*/ 1085 w 1085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85" h="650">
                  <a:moveTo>
                    <a:pt x="24" y="25"/>
                  </a:moveTo>
                  <a:lnTo>
                    <a:pt x="882" y="0"/>
                  </a:lnTo>
                  <a:lnTo>
                    <a:pt x="892" y="25"/>
                  </a:lnTo>
                  <a:lnTo>
                    <a:pt x="911" y="42"/>
                  </a:lnTo>
                  <a:lnTo>
                    <a:pt x="908" y="54"/>
                  </a:lnTo>
                  <a:lnTo>
                    <a:pt x="895" y="72"/>
                  </a:lnTo>
                  <a:lnTo>
                    <a:pt x="905" y="99"/>
                  </a:lnTo>
                  <a:lnTo>
                    <a:pt x="922" y="156"/>
                  </a:lnTo>
                  <a:lnTo>
                    <a:pt x="971" y="175"/>
                  </a:lnTo>
                  <a:lnTo>
                    <a:pt x="988" y="187"/>
                  </a:lnTo>
                  <a:lnTo>
                    <a:pt x="995" y="204"/>
                  </a:lnTo>
                  <a:lnTo>
                    <a:pt x="1001" y="217"/>
                  </a:lnTo>
                  <a:lnTo>
                    <a:pt x="1038" y="238"/>
                  </a:lnTo>
                  <a:lnTo>
                    <a:pt x="1042" y="256"/>
                  </a:lnTo>
                  <a:lnTo>
                    <a:pt x="1071" y="275"/>
                  </a:lnTo>
                  <a:lnTo>
                    <a:pt x="1085" y="310"/>
                  </a:lnTo>
                  <a:lnTo>
                    <a:pt x="1085" y="328"/>
                  </a:lnTo>
                  <a:lnTo>
                    <a:pt x="1071" y="350"/>
                  </a:lnTo>
                  <a:lnTo>
                    <a:pt x="1061" y="359"/>
                  </a:lnTo>
                  <a:lnTo>
                    <a:pt x="1061" y="376"/>
                  </a:lnTo>
                  <a:lnTo>
                    <a:pt x="1032" y="407"/>
                  </a:lnTo>
                  <a:lnTo>
                    <a:pt x="1001" y="416"/>
                  </a:lnTo>
                  <a:lnTo>
                    <a:pt x="995" y="425"/>
                  </a:lnTo>
                  <a:lnTo>
                    <a:pt x="958" y="425"/>
                  </a:lnTo>
                  <a:lnTo>
                    <a:pt x="942" y="434"/>
                  </a:lnTo>
                  <a:lnTo>
                    <a:pt x="932" y="455"/>
                  </a:lnTo>
                  <a:lnTo>
                    <a:pt x="935" y="474"/>
                  </a:lnTo>
                  <a:lnTo>
                    <a:pt x="955" y="491"/>
                  </a:lnTo>
                  <a:lnTo>
                    <a:pt x="961" y="506"/>
                  </a:lnTo>
                  <a:lnTo>
                    <a:pt x="955" y="537"/>
                  </a:lnTo>
                  <a:lnTo>
                    <a:pt x="928" y="587"/>
                  </a:lnTo>
                  <a:lnTo>
                    <a:pt x="902" y="602"/>
                  </a:lnTo>
                  <a:lnTo>
                    <a:pt x="895" y="618"/>
                  </a:lnTo>
                  <a:lnTo>
                    <a:pt x="895" y="636"/>
                  </a:lnTo>
                  <a:lnTo>
                    <a:pt x="885" y="650"/>
                  </a:lnTo>
                  <a:lnTo>
                    <a:pt x="832" y="606"/>
                  </a:lnTo>
                  <a:lnTo>
                    <a:pt x="143" y="624"/>
                  </a:lnTo>
                  <a:lnTo>
                    <a:pt x="137" y="616"/>
                  </a:lnTo>
                  <a:lnTo>
                    <a:pt x="130" y="594"/>
                  </a:lnTo>
                  <a:lnTo>
                    <a:pt x="137" y="575"/>
                  </a:lnTo>
                  <a:lnTo>
                    <a:pt x="123" y="560"/>
                  </a:lnTo>
                  <a:lnTo>
                    <a:pt x="117" y="542"/>
                  </a:lnTo>
                  <a:lnTo>
                    <a:pt x="130" y="527"/>
                  </a:lnTo>
                  <a:lnTo>
                    <a:pt x="123" y="512"/>
                  </a:lnTo>
                  <a:lnTo>
                    <a:pt x="100" y="500"/>
                  </a:lnTo>
                  <a:lnTo>
                    <a:pt x="106" y="467"/>
                  </a:lnTo>
                  <a:lnTo>
                    <a:pt x="110" y="452"/>
                  </a:lnTo>
                  <a:lnTo>
                    <a:pt x="106" y="434"/>
                  </a:lnTo>
                  <a:lnTo>
                    <a:pt x="80" y="419"/>
                  </a:lnTo>
                  <a:lnTo>
                    <a:pt x="73" y="401"/>
                  </a:lnTo>
                  <a:lnTo>
                    <a:pt x="80" y="386"/>
                  </a:lnTo>
                  <a:lnTo>
                    <a:pt x="64" y="367"/>
                  </a:lnTo>
                  <a:lnTo>
                    <a:pt x="50" y="334"/>
                  </a:lnTo>
                  <a:lnTo>
                    <a:pt x="33" y="319"/>
                  </a:lnTo>
                  <a:lnTo>
                    <a:pt x="43" y="292"/>
                  </a:lnTo>
                  <a:lnTo>
                    <a:pt x="43" y="277"/>
                  </a:lnTo>
                  <a:lnTo>
                    <a:pt x="20" y="265"/>
                  </a:lnTo>
                  <a:lnTo>
                    <a:pt x="17" y="241"/>
                  </a:lnTo>
                  <a:lnTo>
                    <a:pt x="20" y="235"/>
                  </a:lnTo>
                  <a:lnTo>
                    <a:pt x="14" y="217"/>
                  </a:lnTo>
                  <a:lnTo>
                    <a:pt x="0" y="178"/>
                  </a:lnTo>
                  <a:lnTo>
                    <a:pt x="14" y="141"/>
                  </a:lnTo>
                  <a:lnTo>
                    <a:pt x="10" y="124"/>
                  </a:lnTo>
                  <a:lnTo>
                    <a:pt x="24" y="111"/>
                  </a:lnTo>
                  <a:lnTo>
                    <a:pt x="17" y="82"/>
                  </a:lnTo>
                  <a:lnTo>
                    <a:pt x="6" y="72"/>
                  </a:lnTo>
                  <a:lnTo>
                    <a:pt x="14" y="51"/>
                  </a:lnTo>
                  <a:lnTo>
                    <a:pt x="6" y="40"/>
                  </a:lnTo>
                  <a:lnTo>
                    <a:pt x="0" y="27"/>
                  </a:lnTo>
                  <a:lnTo>
                    <a:pt x="14" y="25"/>
                  </a:lnTo>
                  <a:lnTo>
                    <a:pt x="24" y="2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55" name="Freeform 340"/>
            <p:cNvSpPr>
              <a:spLocks noChangeAspect="1"/>
            </p:cNvSpPr>
            <p:nvPr/>
          </p:nvSpPr>
          <p:spPr bwMode="auto">
            <a:xfrm>
              <a:off x="6395" y="4324"/>
              <a:ext cx="1213" cy="954"/>
            </a:xfrm>
            <a:custGeom>
              <a:avLst/>
              <a:gdLst>
                <a:gd name="T0" fmla="*/ 1019 w 1213"/>
                <a:gd name="T1" fmla="*/ 845 h 954"/>
                <a:gd name="T2" fmla="*/ 1032 w 1213"/>
                <a:gd name="T3" fmla="*/ 863 h 954"/>
                <a:gd name="T4" fmla="*/ 1036 w 1213"/>
                <a:gd name="T5" fmla="*/ 896 h 954"/>
                <a:gd name="T6" fmla="*/ 990 w 1213"/>
                <a:gd name="T7" fmla="*/ 938 h 954"/>
                <a:gd name="T8" fmla="*/ 1110 w 1213"/>
                <a:gd name="T9" fmla="*/ 945 h 954"/>
                <a:gd name="T10" fmla="*/ 1116 w 1213"/>
                <a:gd name="T11" fmla="*/ 903 h 954"/>
                <a:gd name="T12" fmla="*/ 1139 w 1213"/>
                <a:gd name="T13" fmla="*/ 839 h 954"/>
                <a:gd name="T14" fmla="*/ 1173 w 1213"/>
                <a:gd name="T15" fmla="*/ 814 h 954"/>
                <a:gd name="T16" fmla="*/ 1192 w 1213"/>
                <a:gd name="T17" fmla="*/ 812 h 954"/>
                <a:gd name="T18" fmla="*/ 1206 w 1213"/>
                <a:gd name="T19" fmla="*/ 739 h 954"/>
                <a:gd name="T20" fmla="*/ 1189 w 1213"/>
                <a:gd name="T21" fmla="*/ 733 h 954"/>
                <a:gd name="T22" fmla="*/ 1183 w 1213"/>
                <a:gd name="T23" fmla="*/ 721 h 954"/>
                <a:gd name="T24" fmla="*/ 1169 w 1213"/>
                <a:gd name="T25" fmla="*/ 733 h 954"/>
                <a:gd name="T26" fmla="*/ 1122 w 1213"/>
                <a:gd name="T27" fmla="*/ 679 h 954"/>
                <a:gd name="T28" fmla="*/ 1139 w 1213"/>
                <a:gd name="T29" fmla="*/ 657 h 954"/>
                <a:gd name="T30" fmla="*/ 1122 w 1213"/>
                <a:gd name="T31" fmla="*/ 630 h 954"/>
                <a:gd name="T32" fmla="*/ 1063 w 1213"/>
                <a:gd name="T33" fmla="*/ 554 h 954"/>
                <a:gd name="T34" fmla="*/ 985 w 1213"/>
                <a:gd name="T35" fmla="*/ 518 h 954"/>
                <a:gd name="T36" fmla="*/ 946 w 1213"/>
                <a:gd name="T37" fmla="*/ 467 h 954"/>
                <a:gd name="T38" fmla="*/ 985 w 1213"/>
                <a:gd name="T39" fmla="*/ 419 h 954"/>
                <a:gd name="T40" fmla="*/ 990 w 1213"/>
                <a:gd name="T41" fmla="*/ 363 h 954"/>
                <a:gd name="T42" fmla="*/ 940 w 1213"/>
                <a:gd name="T43" fmla="*/ 330 h 954"/>
                <a:gd name="T44" fmla="*/ 909 w 1213"/>
                <a:gd name="T45" fmla="*/ 355 h 954"/>
                <a:gd name="T46" fmla="*/ 870 w 1213"/>
                <a:gd name="T47" fmla="*/ 270 h 954"/>
                <a:gd name="T48" fmla="*/ 806 w 1213"/>
                <a:gd name="T49" fmla="*/ 221 h 954"/>
                <a:gd name="T50" fmla="*/ 750 w 1213"/>
                <a:gd name="T51" fmla="*/ 152 h 954"/>
                <a:gd name="T52" fmla="*/ 733 w 1213"/>
                <a:gd name="T53" fmla="*/ 76 h 954"/>
                <a:gd name="T54" fmla="*/ 743 w 1213"/>
                <a:gd name="T55" fmla="*/ 45 h 954"/>
                <a:gd name="T56" fmla="*/ 0 w 1213"/>
                <a:gd name="T57" fmla="*/ 19 h 954"/>
                <a:gd name="T58" fmla="*/ 29 w 1213"/>
                <a:gd name="T59" fmla="*/ 55 h 954"/>
                <a:gd name="T60" fmla="*/ 60 w 1213"/>
                <a:gd name="T61" fmla="*/ 109 h 954"/>
                <a:gd name="T62" fmla="*/ 67 w 1213"/>
                <a:gd name="T63" fmla="*/ 140 h 954"/>
                <a:gd name="T64" fmla="*/ 143 w 1213"/>
                <a:gd name="T65" fmla="*/ 197 h 954"/>
                <a:gd name="T66" fmla="*/ 117 w 1213"/>
                <a:gd name="T67" fmla="*/ 246 h 954"/>
                <a:gd name="T68" fmla="*/ 147 w 1213"/>
                <a:gd name="T69" fmla="*/ 267 h 954"/>
                <a:gd name="T70" fmla="*/ 176 w 1213"/>
                <a:gd name="T71" fmla="*/ 315 h 954"/>
                <a:gd name="T72" fmla="*/ 200 w 1213"/>
                <a:gd name="T73" fmla="*/ 324 h 954"/>
                <a:gd name="T74" fmla="*/ 207 w 1213"/>
                <a:gd name="T75" fmla="*/ 875 h 95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13"/>
                <a:gd name="T115" fmla="*/ 0 h 954"/>
                <a:gd name="T116" fmla="*/ 1213 w 1213"/>
                <a:gd name="T117" fmla="*/ 954 h 95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13" h="954">
                  <a:moveTo>
                    <a:pt x="207" y="875"/>
                  </a:moveTo>
                  <a:lnTo>
                    <a:pt x="1019" y="845"/>
                  </a:lnTo>
                  <a:lnTo>
                    <a:pt x="1016" y="854"/>
                  </a:lnTo>
                  <a:lnTo>
                    <a:pt x="1032" y="863"/>
                  </a:lnTo>
                  <a:lnTo>
                    <a:pt x="1039" y="881"/>
                  </a:lnTo>
                  <a:lnTo>
                    <a:pt x="1036" y="896"/>
                  </a:lnTo>
                  <a:lnTo>
                    <a:pt x="1013" y="915"/>
                  </a:lnTo>
                  <a:lnTo>
                    <a:pt x="990" y="938"/>
                  </a:lnTo>
                  <a:lnTo>
                    <a:pt x="985" y="954"/>
                  </a:lnTo>
                  <a:lnTo>
                    <a:pt x="1110" y="945"/>
                  </a:lnTo>
                  <a:lnTo>
                    <a:pt x="1120" y="915"/>
                  </a:lnTo>
                  <a:lnTo>
                    <a:pt x="1116" y="903"/>
                  </a:lnTo>
                  <a:lnTo>
                    <a:pt x="1126" y="870"/>
                  </a:lnTo>
                  <a:lnTo>
                    <a:pt x="1139" y="839"/>
                  </a:lnTo>
                  <a:lnTo>
                    <a:pt x="1149" y="820"/>
                  </a:lnTo>
                  <a:lnTo>
                    <a:pt x="1173" y="814"/>
                  </a:lnTo>
                  <a:lnTo>
                    <a:pt x="1183" y="818"/>
                  </a:lnTo>
                  <a:lnTo>
                    <a:pt x="1192" y="812"/>
                  </a:lnTo>
                  <a:lnTo>
                    <a:pt x="1213" y="760"/>
                  </a:lnTo>
                  <a:lnTo>
                    <a:pt x="1206" y="739"/>
                  </a:lnTo>
                  <a:lnTo>
                    <a:pt x="1195" y="733"/>
                  </a:lnTo>
                  <a:lnTo>
                    <a:pt x="1189" y="733"/>
                  </a:lnTo>
                  <a:lnTo>
                    <a:pt x="1186" y="727"/>
                  </a:lnTo>
                  <a:lnTo>
                    <a:pt x="1183" y="721"/>
                  </a:lnTo>
                  <a:lnTo>
                    <a:pt x="1169" y="721"/>
                  </a:lnTo>
                  <a:lnTo>
                    <a:pt x="1169" y="733"/>
                  </a:lnTo>
                  <a:lnTo>
                    <a:pt x="1163" y="733"/>
                  </a:lnTo>
                  <a:lnTo>
                    <a:pt x="1122" y="679"/>
                  </a:lnTo>
                  <a:lnTo>
                    <a:pt x="1126" y="669"/>
                  </a:lnTo>
                  <a:lnTo>
                    <a:pt x="1139" y="657"/>
                  </a:lnTo>
                  <a:lnTo>
                    <a:pt x="1139" y="648"/>
                  </a:lnTo>
                  <a:lnTo>
                    <a:pt x="1122" y="630"/>
                  </a:lnTo>
                  <a:lnTo>
                    <a:pt x="1112" y="594"/>
                  </a:lnTo>
                  <a:lnTo>
                    <a:pt x="1063" y="554"/>
                  </a:lnTo>
                  <a:lnTo>
                    <a:pt x="1036" y="545"/>
                  </a:lnTo>
                  <a:lnTo>
                    <a:pt x="985" y="518"/>
                  </a:lnTo>
                  <a:lnTo>
                    <a:pt x="959" y="491"/>
                  </a:lnTo>
                  <a:lnTo>
                    <a:pt x="946" y="467"/>
                  </a:lnTo>
                  <a:lnTo>
                    <a:pt x="953" y="454"/>
                  </a:lnTo>
                  <a:lnTo>
                    <a:pt x="985" y="419"/>
                  </a:lnTo>
                  <a:lnTo>
                    <a:pt x="979" y="391"/>
                  </a:lnTo>
                  <a:lnTo>
                    <a:pt x="990" y="363"/>
                  </a:lnTo>
                  <a:lnTo>
                    <a:pt x="983" y="351"/>
                  </a:lnTo>
                  <a:lnTo>
                    <a:pt x="940" y="330"/>
                  </a:lnTo>
                  <a:lnTo>
                    <a:pt x="927" y="340"/>
                  </a:lnTo>
                  <a:lnTo>
                    <a:pt x="909" y="355"/>
                  </a:lnTo>
                  <a:lnTo>
                    <a:pt x="900" y="345"/>
                  </a:lnTo>
                  <a:lnTo>
                    <a:pt x="870" y="270"/>
                  </a:lnTo>
                  <a:lnTo>
                    <a:pt x="856" y="258"/>
                  </a:lnTo>
                  <a:lnTo>
                    <a:pt x="806" y="221"/>
                  </a:lnTo>
                  <a:lnTo>
                    <a:pt x="753" y="167"/>
                  </a:lnTo>
                  <a:lnTo>
                    <a:pt x="750" y="152"/>
                  </a:lnTo>
                  <a:lnTo>
                    <a:pt x="736" y="115"/>
                  </a:lnTo>
                  <a:lnTo>
                    <a:pt x="733" y="76"/>
                  </a:lnTo>
                  <a:lnTo>
                    <a:pt x="743" y="59"/>
                  </a:lnTo>
                  <a:lnTo>
                    <a:pt x="743" y="45"/>
                  </a:lnTo>
                  <a:lnTo>
                    <a:pt x="689" y="0"/>
                  </a:lnTo>
                  <a:lnTo>
                    <a:pt x="0" y="19"/>
                  </a:lnTo>
                  <a:lnTo>
                    <a:pt x="10" y="37"/>
                  </a:lnTo>
                  <a:lnTo>
                    <a:pt x="29" y="55"/>
                  </a:lnTo>
                  <a:lnTo>
                    <a:pt x="33" y="82"/>
                  </a:lnTo>
                  <a:lnTo>
                    <a:pt x="60" y="109"/>
                  </a:lnTo>
                  <a:lnTo>
                    <a:pt x="70" y="115"/>
                  </a:lnTo>
                  <a:lnTo>
                    <a:pt x="67" y="140"/>
                  </a:lnTo>
                  <a:lnTo>
                    <a:pt x="67" y="143"/>
                  </a:lnTo>
                  <a:lnTo>
                    <a:pt x="143" y="197"/>
                  </a:lnTo>
                  <a:lnTo>
                    <a:pt x="120" y="221"/>
                  </a:lnTo>
                  <a:lnTo>
                    <a:pt x="117" y="246"/>
                  </a:lnTo>
                  <a:lnTo>
                    <a:pt x="127" y="261"/>
                  </a:lnTo>
                  <a:lnTo>
                    <a:pt x="147" y="267"/>
                  </a:lnTo>
                  <a:lnTo>
                    <a:pt x="157" y="303"/>
                  </a:lnTo>
                  <a:lnTo>
                    <a:pt x="176" y="315"/>
                  </a:lnTo>
                  <a:lnTo>
                    <a:pt x="193" y="318"/>
                  </a:lnTo>
                  <a:lnTo>
                    <a:pt x="200" y="324"/>
                  </a:lnTo>
                  <a:lnTo>
                    <a:pt x="207" y="772"/>
                  </a:lnTo>
                  <a:lnTo>
                    <a:pt x="207" y="87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56" name="Freeform 341"/>
            <p:cNvSpPr>
              <a:spLocks noChangeAspect="1"/>
            </p:cNvSpPr>
            <p:nvPr/>
          </p:nvSpPr>
          <p:spPr bwMode="auto">
            <a:xfrm>
              <a:off x="6846" y="3004"/>
              <a:ext cx="951" cy="922"/>
            </a:xfrm>
            <a:custGeom>
              <a:avLst/>
              <a:gdLst>
                <a:gd name="T0" fmla="*/ 396 w 951"/>
                <a:gd name="T1" fmla="*/ 905 h 922"/>
                <a:gd name="T2" fmla="*/ 329 w 951"/>
                <a:gd name="T3" fmla="*/ 874 h 922"/>
                <a:gd name="T4" fmla="*/ 303 w 951"/>
                <a:gd name="T5" fmla="*/ 790 h 922"/>
                <a:gd name="T6" fmla="*/ 319 w 951"/>
                <a:gd name="T7" fmla="*/ 759 h 922"/>
                <a:gd name="T8" fmla="*/ 289 w 951"/>
                <a:gd name="T9" fmla="*/ 717 h 922"/>
                <a:gd name="T10" fmla="*/ 285 w 951"/>
                <a:gd name="T11" fmla="*/ 653 h 922"/>
                <a:gd name="T12" fmla="*/ 229 w 951"/>
                <a:gd name="T13" fmla="*/ 608 h 922"/>
                <a:gd name="T14" fmla="*/ 166 w 951"/>
                <a:gd name="T15" fmla="*/ 548 h 922"/>
                <a:gd name="T16" fmla="*/ 106 w 951"/>
                <a:gd name="T17" fmla="*/ 521 h 922"/>
                <a:gd name="T18" fmla="*/ 96 w 951"/>
                <a:gd name="T19" fmla="*/ 505 h 922"/>
                <a:gd name="T20" fmla="*/ 50 w 951"/>
                <a:gd name="T21" fmla="*/ 490 h 922"/>
                <a:gd name="T22" fmla="*/ 23 w 951"/>
                <a:gd name="T23" fmla="*/ 466 h 922"/>
                <a:gd name="T24" fmla="*/ 29 w 951"/>
                <a:gd name="T25" fmla="*/ 375 h 922"/>
                <a:gd name="T26" fmla="*/ 40 w 951"/>
                <a:gd name="T27" fmla="*/ 333 h 922"/>
                <a:gd name="T28" fmla="*/ 0 w 951"/>
                <a:gd name="T29" fmla="*/ 297 h 922"/>
                <a:gd name="T30" fmla="*/ 17 w 951"/>
                <a:gd name="T31" fmla="*/ 260 h 922"/>
                <a:gd name="T32" fmla="*/ 66 w 951"/>
                <a:gd name="T33" fmla="*/ 205 h 922"/>
                <a:gd name="T34" fmla="*/ 93 w 951"/>
                <a:gd name="T35" fmla="*/ 187 h 922"/>
                <a:gd name="T36" fmla="*/ 100 w 951"/>
                <a:gd name="T37" fmla="*/ 67 h 922"/>
                <a:gd name="T38" fmla="*/ 126 w 951"/>
                <a:gd name="T39" fmla="*/ 60 h 922"/>
                <a:gd name="T40" fmla="*/ 176 w 951"/>
                <a:gd name="T41" fmla="*/ 60 h 922"/>
                <a:gd name="T42" fmla="*/ 300 w 951"/>
                <a:gd name="T43" fmla="*/ 3 h 922"/>
                <a:gd name="T44" fmla="*/ 319 w 951"/>
                <a:gd name="T45" fmla="*/ 6 h 922"/>
                <a:gd name="T46" fmla="*/ 312 w 951"/>
                <a:gd name="T47" fmla="*/ 36 h 922"/>
                <a:gd name="T48" fmla="*/ 303 w 951"/>
                <a:gd name="T49" fmla="*/ 73 h 922"/>
                <a:gd name="T50" fmla="*/ 349 w 951"/>
                <a:gd name="T51" fmla="*/ 60 h 922"/>
                <a:gd name="T52" fmla="*/ 385 w 951"/>
                <a:gd name="T53" fmla="*/ 73 h 922"/>
                <a:gd name="T54" fmla="*/ 415 w 951"/>
                <a:gd name="T55" fmla="*/ 88 h 922"/>
                <a:gd name="T56" fmla="*/ 435 w 951"/>
                <a:gd name="T57" fmla="*/ 118 h 922"/>
                <a:gd name="T58" fmla="*/ 596 w 951"/>
                <a:gd name="T59" fmla="*/ 152 h 922"/>
                <a:gd name="T60" fmla="*/ 645 w 951"/>
                <a:gd name="T61" fmla="*/ 176 h 922"/>
                <a:gd name="T62" fmla="*/ 671 w 951"/>
                <a:gd name="T63" fmla="*/ 184 h 922"/>
                <a:gd name="T64" fmla="*/ 695 w 951"/>
                <a:gd name="T65" fmla="*/ 176 h 922"/>
                <a:gd name="T66" fmla="*/ 752 w 951"/>
                <a:gd name="T67" fmla="*/ 190 h 922"/>
                <a:gd name="T68" fmla="*/ 758 w 951"/>
                <a:gd name="T69" fmla="*/ 202 h 922"/>
                <a:gd name="T70" fmla="*/ 781 w 951"/>
                <a:gd name="T71" fmla="*/ 218 h 922"/>
                <a:gd name="T72" fmla="*/ 815 w 951"/>
                <a:gd name="T73" fmla="*/ 248 h 922"/>
                <a:gd name="T74" fmla="*/ 811 w 951"/>
                <a:gd name="T75" fmla="*/ 302 h 922"/>
                <a:gd name="T76" fmla="*/ 842 w 951"/>
                <a:gd name="T77" fmla="*/ 299 h 922"/>
                <a:gd name="T78" fmla="*/ 831 w 951"/>
                <a:gd name="T79" fmla="*/ 320 h 922"/>
                <a:gd name="T80" fmla="*/ 862 w 951"/>
                <a:gd name="T81" fmla="*/ 357 h 922"/>
                <a:gd name="T82" fmla="*/ 825 w 951"/>
                <a:gd name="T83" fmla="*/ 391 h 922"/>
                <a:gd name="T84" fmla="*/ 794 w 951"/>
                <a:gd name="T85" fmla="*/ 459 h 922"/>
                <a:gd name="T86" fmla="*/ 802 w 951"/>
                <a:gd name="T87" fmla="*/ 475 h 922"/>
                <a:gd name="T88" fmla="*/ 852 w 951"/>
                <a:gd name="T89" fmla="*/ 417 h 922"/>
                <a:gd name="T90" fmla="*/ 891 w 951"/>
                <a:gd name="T91" fmla="*/ 391 h 922"/>
                <a:gd name="T92" fmla="*/ 911 w 951"/>
                <a:gd name="T93" fmla="*/ 369 h 922"/>
                <a:gd name="T94" fmla="*/ 915 w 951"/>
                <a:gd name="T95" fmla="*/ 341 h 922"/>
                <a:gd name="T96" fmla="*/ 925 w 951"/>
                <a:gd name="T97" fmla="*/ 324 h 922"/>
                <a:gd name="T98" fmla="*/ 937 w 951"/>
                <a:gd name="T99" fmla="*/ 306 h 922"/>
                <a:gd name="T100" fmla="*/ 951 w 951"/>
                <a:gd name="T101" fmla="*/ 314 h 922"/>
                <a:gd name="T102" fmla="*/ 928 w 951"/>
                <a:gd name="T103" fmla="*/ 391 h 922"/>
                <a:gd name="T104" fmla="*/ 908 w 951"/>
                <a:gd name="T105" fmla="*/ 424 h 922"/>
                <a:gd name="T106" fmla="*/ 888 w 951"/>
                <a:gd name="T107" fmla="*/ 478 h 922"/>
                <a:gd name="T108" fmla="*/ 888 w 951"/>
                <a:gd name="T109" fmla="*/ 542 h 922"/>
                <a:gd name="T110" fmla="*/ 862 w 951"/>
                <a:gd name="T111" fmla="*/ 571 h 922"/>
                <a:gd name="T112" fmla="*/ 868 w 951"/>
                <a:gd name="T113" fmla="*/ 653 h 922"/>
                <a:gd name="T114" fmla="*/ 842 w 951"/>
                <a:gd name="T115" fmla="*/ 714 h 922"/>
                <a:gd name="T116" fmla="*/ 878 w 951"/>
                <a:gd name="T117" fmla="*/ 844 h 922"/>
                <a:gd name="T118" fmla="*/ 875 w 951"/>
                <a:gd name="T119" fmla="*/ 862 h 922"/>
                <a:gd name="T120" fmla="*/ 875 w 951"/>
                <a:gd name="T121" fmla="*/ 895 h 92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51"/>
                <a:gd name="T184" fmla="*/ 0 h 922"/>
                <a:gd name="T185" fmla="*/ 951 w 951"/>
                <a:gd name="T186" fmla="*/ 922 h 92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51" h="922">
                  <a:moveTo>
                    <a:pt x="403" y="922"/>
                  </a:moveTo>
                  <a:lnTo>
                    <a:pt x="396" y="905"/>
                  </a:lnTo>
                  <a:lnTo>
                    <a:pt x="379" y="892"/>
                  </a:lnTo>
                  <a:lnTo>
                    <a:pt x="329" y="874"/>
                  </a:lnTo>
                  <a:lnTo>
                    <a:pt x="312" y="817"/>
                  </a:lnTo>
                  <a:lnTo>
                    <a:pt x="303" y="790"/>
                  </a:lnTo>
                  <a:lnTo>
                    <a:pt x="316" y="771"/>
                  </a:lnTo>
                  <a:lnTo>
                    <a:pt x="319" y="759"/>
                  </a:lnTo>
                  <a:lnTo>
                    <a:pt x="300" y="741"/>
                  </a:lnTo>
                  <a:lnTo>
                    <a:pt x="289" y="717"/>
                  </a:lnTo>
                  <a:lnTo>
                    <a:pt x="285" y="681"/>
                  </a:lnTo>
                  <a:lnTo>
                    <a:pt x="285" y="653"/>
                  </a:lnTo>
                  <a:lnTo>
                    <a:pt x="280" y="641"/>
                  </a:lnTo>
                  <a:lnTo>
                    <a:pt x="229" y="608"/>
                  </a:lnTo>
                  <a:lnTo>
                    <a:pt x="183" y="577"/>
                  </a:lnTo>
                  <a:lnTo>
                    <a:pt x="166" y="548"/>
                  </a:lnTo>
                  <a:lnTo>
                    <a:pt x="116" y="526"/>
                  </a:lnTo>
                  <a:lnTo>
                    <a:pt x="106" y="521"/>
                  </a:lnTo>
                  <a:lnTo>
                    <a:pt x="103" y="511"/>
                  </a:lnTo>
                  <a:lnTo>
                    <a:pt x="96" y="505"/>
                  </a:lnTo>
                  <a:lnTo>
                    <a:pt x="56" y="500"/>
                  </a:lnTo>
                  <a:lnTo>
                    <a:pt x="50" y="490"/>
                  </a:lnTo>
                  <a:lnTo>
                    <a:pt x="33" y="478"/>
                  </a:lnTo>
                  <a:lnTo>
                    <a:pt x="23" y="466"/>
                  </a:lnTo>
                  <a:lnTo>
                    <a:pt x="23" y="411"/>
                  </a:lnTo>
                  <a:lnTo>
                    <a:pt x="29" y="375"/>
                  </a:lnTo>
                  <a:lnTo>
                    <a:pt x="27" y="357"/>
                  </a:lnTo>
                  <a:lnTo>
                    <a:pt x="40" y="333"/>
                  </a:lnTo>
                  <a:lnTo>
                    <a:pt x="23" y="308"/>
                  </a:lnTo>
                  <a:lnTo>
                    <a:pt x="0" y="297"/>
                  </a:lnTo>
                  <a:lnTo>
                    <a:pt x="10" y="264"/>
                  </a:lnTo>
                  <a:lnTo>
                    <a:pt x="17" y="260"/>
                  </a:lnTo>
                  <a:lnTo>
                    <a:pt x="20" y="242"/>
                  </a:lnTo>
                  <a:lnTo>
                    <a:pt x="66" y="205"/>
                  </a:lnTo>
                  <a:lnTo>
                    <a:pt x="80" y="200"/>
                  </a:lnTo>
                  <a:lnTo>
                    <a:pt x="93" y="187"/>
                  </a:lnTo>
                  <a:lnTo>
                    <a:pt x="90" y="76"/>
                  </a:lnTo>
                  <a:lnTo>
                    <a:pt x="100" y="67"/>
                  </a:lnTo>
                  <a:lnTo>
                    <a:pt x="110" y="51"/>
                  </a:lnTo>
                  <a:lnTo>
                    <a:pt x="126" y="60"/>
                  </a:lnTo>
                  <a:lnTo>
                    <a:pt x="149" y="63"/>
                  </a:lnTo>
                  <a:lnTo>
                    <a:pt x="176" y="60"/>
                  </a:lnTo>
                  <a:lnTo>
                    <a:pt x="219" y="39"/>
                  </a:lnTo>
                  <a:lnTo>
                    <a:pt x="300" y="3"/>
                  </a:lnTo>
                  <a:lnTo>
                    <a:pt x="312" y="0"/>
                  </a:lnTo>
                  <a:lnTo>
                    <a:pt x="319" y="6"/>
                  </a:lnTo>
                  <a:lnTo>
                    <a:pt x="319" y="25"/>
                  </a:lnTo>
                  <a:lnTo>
                    <a:pt x="312" y="36"/>
                  </a:lnTo>
                  <a:lnTo>
                    <a:pt x="309" y="45"/>
                  </a:lnTo>
                  <a:lnTo>
                    <a:pt x="303" y="73"/>
                  </a:lnTo>
                  <a:lnTo>
                    <a:pt x="333" y="60"/>
                  </a:lnTo>
                  <a:lnTo>
                    <a:pt x="349" y="60"/>
                  </a:lnTo>
                  <a:lnTo>
                    <a:pt x="366" y="76"/>
                  </a:lnTo>
                  <a:lnTo>
                    <a:pt x="385" y="73"/>
                  </a:lnTo>
                  <a:lnTo>
                    <a:pt x="396" y="84"/>
                  </a:lnTo>
                  <a:lnTo>
                    <a:pt x="415" y="88"/>
                  </a:lnTo>
                  <a:lnTo>
                    <a:pt x="429" y="97"/>
                  </a:lnTo>
                  <a:lnTo>
                    <a:pt x="435" y="118"/>
                  </a:lnTo>
                  <a:lnTo>
                    <a:pt x="446" y="124"/>
                  </a:lnTo>
                  <a:lnTo>
                    <a:pt x="596" y="152"/>
                  </a:lnTo>
                  <a:lnTo>
                    <a:pt x="615" y="152"/>
                  </a:lnTo>
                  <a:lnTo>
                    <a:pt x="645" y="176"/>
                  </a:lnTo>
                  <a:lnTo>
                    <a:pt x="669" y="176"/>
                  </a:lnTo>
                  <a:lnTo>
                    <a:pt x="671" y="184"/>
                  </a:lnTo>
                  <a:lnTo>
                    <a:pt x="682" y="178"/>
                  </a:lnTo>
                  <a:lnTo>
                    <a:pt x="695" y="176"/>
                  </a:lnTo>
                  <a:lnTo>
                    <a:pt x="728" y="182"/>
                  </a:lnTo>
                  <a:lnTo>
                    <a:pt x="752" y="190"/>
                  </a:lnTo>
                  <a:lnTo>
                    <a:pt x="762" y="197"/>
                  </a:lnTo>
                  <a:lnTo>
                    <a:pt x="758" y="202"/>
                  </a:lnTo>
                  <a:lnTo>
                    <a:pt x="758" y="212"/>
                  </a:lnTo>
                  <a:lnTo>
                    <a:pt x="781" y="218"/>
                  </a:lnTo>
                  <a:lnTo>
                    <a:pt x="811" y="230"/>
                  </a:lnTo>
                  <a:lnTo>
                    <a:pt x="815" y="248"/>
                  </a:lnTo>
                  <a:lnTo>
                    <a:pt x="805" y="299"/>
                  </a:lnTo>
                  <a:lnTo>
                    <a:pt x="811" y="302"/>
                  </a:lnTo>
                  <a:lnTo>
                    <a:pt x="838" y="297"/>
                  </a:lnTo>
                  <a:lnTo>
                    <a:pt x="842" y="299"/>
                  </a:lnTo>
                  <a:lnTo>
                    <a:pt x="842" y="312"/>
                  </a:lnTo>
                  <a:lnTo>
                    <a:pt x="831" y="320"/>
                  </a:lnTo>
                  <a:lnTo>
                    <a:pt x="838" y="341"/>
                  </a:lnTo>
                  <a:lnTo>
                    <a:pt x="862" y="357"/>
                  </a:lnTo>
                  <a:lnTo>
                    <a:pt x="858" y="360"/>
                  </a:lnTo>
                  <a:lnTo>
                    <a:pt x="825" y="391"/>
                  </a:lnTo>
                  <a:lnTo>
                    <a:pt x="805" y="433"/>
                  </a:lnTo>
                  <a:lnTo>
                    <a:pt x="794" y="459"/>
                  </a:lnTo>
                  <a:lnTo>
                    <a:pt x="791" y="469"/>
                  </a:lnTo>
                  <a:lnTo>
                    <a:pt x="802" y="475"/>
                  </a:lnTo>
                  <a:lnTo>
                    <a:pt x="825" y="463"/>
                  </a:lnTo>
                  <a:lnTo>
                    <a:pt x="852" y="417"/>
                  </a:lnTo>
                  <a:lnTo>
                    <a:pt x="878" y="396"/>
                  </a:lnTo>
                  <a:lnTo>
                    <a:pt x="891" y="391"/>
                  </a:lnTo>
                  <a:lnTo>
                    <a:pt x="898" y="381"/>
                  </a:lnTo>
                  <a:lnTo>
                    <a:pt x="911" y="369"/>
                  </a:lnTo>
                  <a:lnTo>
                    <a:pt x="915" y="357"/>
                  </a:lnTo>
                  <a:lnTo>
                    <a:pt x="915" y="341"/>
                  </a:lnTo>
                  <a:lnTo>
                    <a:pt x="918" y="330"/>
                  </a:lnTo>
                  <a:lnTo>
                    <a:pt x="925" y="324"/>
                  </a:lnTo>
                  <a:lnTo>
                    <a:pt x="931" y="312"/>
                  </a:lnTo>
                  <a:lnTo>
                    <a:pt x="937" y="306"/>
                  </a:lnTo>
                  <a:lnTo>
                    <a:pt x="948" y="306"/>
                  </a:lnTo>
                  <a:lnTo>
                    <a:pt x="951" y="314"/>
                  </a:lnTo>
                  <a:lnTo>
                    <a:pt x="951" y="339"/>
                  </a:lnTo>
                  <a:lnTo>
                    <a:pt x="928" y="391"/>
                  </a:lnTo>
                  <a:lnTo>
                    <a:pt x="915" y="405"/>
                  </a:lnTo>
                  <a:lnTo>
                    <a:pt x="908" y="424"/>
                  </a:lnTo>
                  <a:lnTo>
                    <a:pt x="911" y="433"/>
                  </a:lnTo>
                  <a:lnTo>
                    <a:pt x="888" y="478"/>
                  </a:lnTo>
                  <a:lnTo>
                    <a:pt x="888" y="514"/>
                  </a:lnTo>
                  <a:lnTo>
                    <a:pt x="888" y="542"/>
                  </a:lnTo>
                  <a:lnTo>
                    <a:pt x="864" y="563"/>
                  </a:lnTo>
                  <a:lnTo>
                    <a:pt x="862" y="571"/>
                  </a:lnTo>
                  <a:lnTo>
                    <a:pt x="868" y="601"/>
                  </a:lnTo>
                  <a:lnTo>
                    <a:pt x="868" y="653"/>
                  </a:lnTo>
                  <a:lnTo>
                    <a:pt x="862" y="662"/>
                  </a:lnTo>
                  <a:lnTo>
                    <a:pt x="842" y="714"/>
                  </a:lnTo>
                  <a:lnTo>
                    <a:pt x="854" y="792"/>
                  </a:lnTo>
                  <a:lnTo>
                    <a:pt x="878" y="844"/>
                  </a:lnTo>
                  <a:lnTo>
                    <a:pt x="872" y="853"/>
                  </a:lnTo>
                  <a:lnTo>
                    <a:pt x="875" y="862"/>
                  </a:lnTo>
                  <a:lnTo>
                    <a:pt x="872" y="871"/>
                  </a:lnTo>
                  <a:lnTo>
                    <a:pt x="875" y="895"/>
                  </a:lnTo>
                  <a:lnTo>
                    <a:pt x="403" y="92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57" name="Freeform 342"/>
            <p:cNvSpPr>
              <a:spLocks noChangeAspect="1"/>
            </p:cNvSpPr>
            <p:nvPr/>
          </p:nvSpPr>
          <p:spPr bwMode="auto">
            <a:xfrm>
              <a:off x="7129" y="3897"/>
              <a:ext cx="719" cy="1158"/>
            </a:xfrm>
            <a:custGeom>
              <a:avLst/>
              <a:gdLst>
                <a:gd name="T0" fmla="*/ 120 w 719"/>
                <a:gd name="T1" fmla="*/ 27 h 1158"/>
                <a:gd name="T2" fmla="*/ 163 w 719"/>
                <a:gd name="T3" fmla="*/ 60 h 1158"/>
                <a:gd name="T4" fmla="*/ 196 w 719"/>
                <a:gd name="T5" fmla="*/ 97 h 1158"/>
                <a:gd name="T6" fmla="*/ 210 w 719"/>
                <a:gd name="T7" fmla="*/ 151 h 1158"/>
                <a:gd name="T8" fmla="*/ 186 w 719"/>
                <a:gd name="T9" fmla="*/ 181 h 1158"/>
                <a:gd name="T10" fmla="*/ 156 w 719"/>
                <a:gd name="T11" fmla="*/ 230 h 1158"/>
                <a:gd name="T12" fmla="*/ 120 w 719"/>
                <a:gd name="T13" fmla="*/ 248 h 1158"/>
                <a:gd name="T14" fmla="*/ 66 w 719"/>
                <a:gd name="T15" fmla="*/ 256 h 1158"/>
                <a:gd name="T16" fmla="*/ 59 w 719"/>
                <a:gd name="T17" fmla="*/ 296 h 1158"/>
                <a:gd name="T18" fmla="*/ 86 w 719"/>
                <a:gd name="T19" fmla="*/ 329 h 1158"/>
                <a:gd name="T20" fmla="*/ 53 w 719"/>
                <a:gd name="T21" fmla="*/ 410 h 1158"/>
                <a:gd name="T22" fmla="*/ 20 w 719"/>
                <a:gd name="T23" fmla="*/ 440 h 1158"/>
                <a:gd name="T24" fmla="*/ 10 w 719"/>
                <a:gd name="T25" fmla="*/ 473 h 1158"/>
                <a:gd name="T26" fmla="*/ 0 w 719"/>
                <a:gd name="T27" fmla="*/ 504 h 1158"/>
                <a:gd name="T28" fmla="*/ 17 w 719"/>
                <a:gd name="T29" fmla="*/ 580 h 1158"/>
                <a:gd name="T30" fmla="*/ 73 w 719"/>
                <a:gd name="T31" fmla="*/ 648 h 1158"/>
                <a:gd name="T32" fmla="*/ 137 w 719"/>
                <a:gd name="T33" fmla="*/ 697 h 1158"/>
                <a:gd name="T34" fmla="*/ 176 w 719"/>
                <a:gd name="T35" fmla="*/ 782 h 1158"/>
                <a:gd name="T36" fmla="*/ 206 w 719"/>
                <a:gd name="T37" fmla="*/ 757 h 1158"/>
                <a:gd name="T38" fmla="*/ 257 w 719"/>
                <a:gd name="T39" fmla="*/ 790 h 1158"/>
                <a:gd name="T40" fmla="*/ 252 w 719"/>
                <a:gd name="T41" fmla="*/ 845 h 1158"/>
                <a:gd name="T42" fmla="*/ 213 w 719"/>
                <a:gd name="T43" fmla="*/ 893 h 1158"/>
                <a:gd name="T44" fmla="*/ 252 w 719"/>
                <a:gd name="T45" fmla="*/ 944 h 1158"/>
                <a:gd name="T46" fmla="*/ 330 w 719"/>
                <a:gd name="T47" fmla="*/ 981 h 1158"/>
                <a:gd name="T48" fmla="*/ 389 w 719"/>
                <a:gd name="T49" fmla="*/ 1056 h 1158"/>
                <a:gd name="T50" fmla="*/ 406 w 719"/>
                <a:gd name="T51" fmla="*/ 1083 h 1158"/>
                <a:gd name="T52" fmla="*/ 389 w 719"/>
                <a:gd name="T53" fmla="*/ 1104 h 1158"/>
                <a:gd name="T54" fmla="*/ 436 w 719"/>
                <a:gd name="T55" fmla="*/ 1158 h 1158"/>
                <a:gd name="T56" fmla="*/ 450 w 719"/>
                <a:gd name="T57" fmla="*/ 1147 h 1158"/>
                <a:gd name="T58" fmla="*/ 462 w 719"/>
                <a:gd name="T59" fmla="*/ 1116 h 1158"/>
                <a:gd name="T60" fmla="*/ 516 w 719"/>
                <a:gd name="T61" fmla="*/ 1110 h 1158"/>
                <a:gd name="T62" fmla="*/ 559 w 719"/>
                <a:gd name="T63" fmla="*/ 1138 h 1158"/>
                <a:gd name="T64" fmla="*/ 576 w 719"/>
                <a:gd name="T65" fmla="*/ 1086 h 1158"/>
                <a:gd name="T66" fmla="*/ 590 w 719"/>
                <a:gd name="T67" fmla="*/ 1056 h 1158"/>
                <a:gd name="T68" fmla="*/ 645 w 719"/>
                <a:gd name="T69" fmla="*/ 1035 h 1158"/>
                <a:gd name="T70" fmla="*/ 629 w 719"/>
                <a:gd name="T71" fmla="*/ 1007 h 1158"/>
                <a:gd name="T72" fmla="*/ 639 w 719"/>
                <a:gd name="T73" fmla="*/ 986 h 1158"/>
                <a:gd name="T74" fmla="*/ 643 w 719"/>
                <a:gd name="T75" fmla="*/ 975 h 1158"/>
                <a:gd name="T76" fmla="*/ 639 w 719"/>
                <a:gd name="T77" fmla="*/ 956 h 1158"/>
                <a:gd name="T78" fmla="*/ 649 w 719"/>
                <a:gd name="T79" fmla="*/ 890 h 1158"/>
                <a:gd name="T80" fmla="*/ 696 w 719"/>
                <a:gd name="T81" fmla="*/ 833 h 1158"/>
                <a:gd name="T82" fmla="*/ 719 w 719"/>
                <a:gd name="T83" fmla="*/ 778 h 1158"/>
                <a:gd name="T84" fmla="*/ 692 w 719"/>
                <a:gd name="T85" fmla="*/ 697 h 1158"/>
                <a:gd name="T86" fmla="*/ 696 w 719"/>
                <a:gd name="T87" fmla="*/ 655 h 1158"/>
                <a:gd name="T88" fmla="*/ 655 w 719"/>
                <a:gd name="T89" fmla="*/ 154 h 1158"/>
                <a:gd name="T90" fmla="*/ 643 w 719"/>
                <a:gd name="T91" fmla="*/ 139 h 1158"/>
                <a:gd name="T92" fmla="*/ 623 w 719"/>
                <a:gd name="T93" fmla="*/ 79 h 1158"/>
                <a:gd name="T94" fmla="*/ 593 w 719"/>
                <a:gd name="T95" fmla="*/ 37 h 115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19"/>
                <a:gd name="T145" fmla="*/ 0 h 1158"/>
                <a:gd name="T146" fmla="*/ 719 w 719"/>
                <a:gd name="T147" fmla="*/ 1158 h 115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19" h="1158">
                  <a:moveTo>
                    <a:pt x="593" y="0"/>
                  </a:moveTo>
                  <a:lnTo>
                    <a:pt x="120" y="27"/>
                  </a:lnTo>
                  <a:lnTo>
                    <a:pt x="126" y="40"/>
                  </a:lnTo>
                  <a:lnTo>
                    <a:pt x="163" y="60"/>
                  </a:lnTo>
                  <a:lnTo>
                    <a:pt x="167" y="79"/>
                  </a:lnTo>
                  <a:lnTo>
                    <a:pt x="196" y="97"/>
                  </a:lnTo>
                  <a:lnTo>
                    <a:pt x="210" y="133"/>
                  </a:lnTo>
                  <a:lnTo>
                    <a:pt x="210" y="151"/>
                  </a:lnTo>
                  <a:lnTo>
                    <a:pt x="196" y="172"/>
                  </a:lnTo>
                  <a:lnTo>
                    <a:pt x="186" y="181"/>
                  </a:lnTo>
                  <a:lnTo>
                    <a:pt x="186" y="199"/>
                  </a:lnTo>
                  <a:lnTo>
                    <a:pt x="156" y="230"/>
                  </a:lnTo>
                  <a:lnTo>
                    <a:pt x="126" y="238"/>
                  </a:lnTo>
                  <a:lnTo>
                    <a:pt x="120" y="248"/>
                  </a:lnTo>
                  <a:lnTo>
                    <a:pt x="83" y="248"/>
                  </a:lnTo>
                  <a:lnTo>
                    <a:pt x="66" y="256"/>
                  </a:lnTo>
                  <a:lnTo>
                    <a:pt x="57" y="278"/>
                  </a:lnTo>
                  <a:lnTo>
                    <a:pt x="59" y="296"/>
                  </a:lnTo>
                  <a:lnTo>
                    <a:pt x="80" y="314"/>
                  </a:lnTo>
                  <a:lnTo>
                    <a:pt x="86" y="329"/>
                  </a:lnTo>
                  <a:lnTo>
                    <a:pt x="80" y="359"/>
                  </a:lnTo>
                  <a:lnTo>
                    <a:pt x="53" y="410"/>
                  </a:lnTo>
                  <a:lnTo>
                    <a:pt x="27" y="425"/>
                  </a:lnTo>
                  <a:lnTo>
                    <a:pt x="20" y="440"/>
                  </a:lnTo>
                  <a:lnTo>
                    <a:pt x="20" y="459"/>
                  </a:lnTo>
                  <a:lnTo>
                    <a:pt x="10" y="473"/>
                  </a:lnTo>
                  <a:lnTo>
                    <a:pt x="10" y="486"/>
                  </a:lnTo>
                  <a:lnTo>
                    <a:pt x="0" y="504"/>
                  </a:lnTo>
                  <a:lnTo>
                    <a:pt x="3" y="543"/>
                  </a:lnTo>
                  <a:lnTo>
                    <a:pt x="17" y="580"/>
                  </a:lnTo>
                  <a:lnTo>
                    <a:pt x="20" y="595"/>
                  </a:lnTo>
                  <a:lnTo>
                    <a:pt x="73" y="648"/>
                  </a:lnTo>
                  <a:lnTo>
                    <a:pt x="123" y="685"/>
                  </a:lnTo>
                  <a:lnTo>
                    <a:pt x="137" y="697"/>
                  </a:lnTo>
                  <a:lnTo>
                    <a:pt x="167" y="772"/>
                  </a:lnTo>
                  <a:lnTo>
                    <a:pt x="176" y="782"/>
                  </a:lnTo>
                  <a:lnTo>
                    <a:pt x="193" y="766"/>
                  </a:lnTo>
                  <a:lnTo>
                    <a:pt x="206" y="757"/>
                  </a:lnTo>
                  <a:lnTo>
                    <a:pt x="250" y="778"/>
                  </a:lnTo>
                  <a:lnTo>
                    <a:pt x="257" y="790"/>
                  </a:lnTo>
                  <a:lnTo>
                    <a:pt x="246" y="818"/>
                  </a:lnTo>
                  <a:lnTo>
                    <a:pt x="252" y="845"/>
                  </a:lnTo>
                  <a:lnTo>
                    <a:pt x="220" y="880"/>
                  </a:lnTo>
                  <a:lnTo>
                    <a:pt x="213" y="893"/>
                  </a:lnTo>
                  <a:lnTo>
                    <a:pt x="226" y="917"/>
                  </a:lnTo>
                  <a:lnTo>
                    <a:pt x="252" y="944"/>
                  </a:lnTo>
                  <a:lnTo>
                    <a:pt x="303" y="971"/>
                  </a:lnTo>
                  <a:lnTo>
                    <a:pt x="330" y="981"/>
                  </a:lnTo>
                  <a:lnTo>
                    <a:pt x="379" y="1020"/>
                  </a:lnTo>
                  <a:lnTo>
                    <a:pt x="389" y="1056"/>
                  </a:lnTo>
                  <a:lnTo>
                    <a:pt x="406" y="1074"/>
                  </a:lnTo>
                  <a:lnTo>
                    <a:pt x="406" y="1083"/>
                  </a:lnTo>
                  <a:lnTo>
                    <a:pt x="392" y="1095"/>
                  </a:lnTo>
                  <a:lnTo>
                    <a:pt x="389" y="1104"/>
                  </a:lnTo>
                  <a:lnTo>
                    <a:pt x="429" y="1158"/>
                  </a:lnTo>
                  <a:lnTo>
                    <a:pt x="436" y="1158"/>
                  </a:lnTo>
                  <a:lnTo>
                    <a:pt x="436" y="1147"/>
                  </a:lnTo>
                  <a:lnTo>
                    <a:pt x="450" y="1147"/>
                  </a:lnTo>
                  <a:lnTo>
                    <a:pt x="452" y="1153"/>
                  </a:lnTo>
                  <a:lnTo>
                    <a:pt x="462" y="1116"/>
                  </a:lnTo>
                  <a:lnTo>
                    <a:pt x="486" y="1107"/>
                  </a:lnTo>
                  <a:lnTo>
                    <a:pt x="516" y="1110"/>
                  </a:lnTo>
                  <a:lnTo>
                    <a:pt x="540" y="1122"/>
                  </a:lnTo>
                  <a:lnTo>
                    <a:pt x="559" y="1138"/>
                  </a:lnTo>
                  <a:lnTo>
                    <a:pt x="586" y="1125"/>
                  </a:lnTo>
                  <a:lnTo>
                    <a:pt x="576" y="1086"/>
                  </a:lnTo>
                  <a:lnTo>
                    <a:pt x="572" y="1062"/>
                  </a:lnTo>
                  <a:lnTo>
                    <a:pt x="590" y="1056"/>
                  </a:lnTo>
                  <a:lnTo>
                    <a:pt x="643" y="1041"/>
                  </a:lnTo>
                  <a:lnTo>
                    <a:pt x="645" y="1035"/>
                  </a:lnTo>
                  <a:lnTo>
                    <a:pt x="629" y="1017"/>
                  </a:lnTo>
                  <a:lnTo>
                    <a:pt x="629" y="1007"/>
                  </a:lnTo>
                  <a:lnTo>
                    <a:pt x="632" y="1005"/>
                  </a:lnTo>
                  <a:lnTo>
                    <a:pt x="639" y="986"/>
                  </a:lnTo>
                  <a:lnTo>
                    <a:pt x="645" y="978"/>
                  </a:lnTo>
                  <a:lnTo>
                    <a:pt x="643" y="975"/>
                  </a:lnTo>
                  <a:lnTo>
                    <a:pt x="639" y="968"/>
                  </a:lnTo>
                  <a:lnTo>
                    <a:pt x="639" y="956"/>
                  </a:lnTo>
                  <a:lnTo>
                    <a:pt x="649" y="920"/>
                  </a:lnTo>
                  <a:lnTo>
                    <a:pt x="649" y="890"/>
                  </a:lnTo>
                  <a:lnTo>
                    <a:pt x="679" y="866"/>
                  </a:lnTo>
                  <a:lnTo>
                    <a:pt x="696" y="833"/>
                  </a:lnTo>
                  <a:lnTo>
                    <a:pt x="696" y="821"/>
                  </a:lnTo>
                  <a:lnTo>
                    <a:pt x="719" y="778"/>
                  </a:lnTo>
                  <a:lnTo>
                    <a:pt x="712" y="736"/>
                  </a:lnTo>
                  <a:lnTo>
                    <a:pt x="692" y="697"/>
                  </a:lnTo>
                  <a:lnTo>
                    <a:pt x="699" y="673"/>
                  </a:lnTo>
                  <a:lnTo>
                    <a:pt x="696" y="655"/>
                  </a:lnTo>
                  <a:lnTo>
                    <a:pt x="702" y="646"/>
                  </a:lnTo>
                  <a:lnTo>
                    <a:pt x="655" y="154"/>
                  </a:lnTo>
                  <a:lnTo>
                    <a:pt x="649" y="151"/>
                  </a:lnTo>
                  <a:lnTo>
                    <a:pt x="643" y="139"/>
                  </a:lnTo>
                  <a:lnTo>
                    <a:pt x="632" y="94"/>
                  </a:lnTo>
                  <a:lnTo>
                    <a:pt x="623" y="79"/>
                  </a:lnTo>
                  <a:lnTo>
                    <a:pt x="608" y="66"/>
                  </a:lnTo>
                  <a:lnTo>
                    <a:pt x="593" y="37"/>
                  </a:lnTo>
                  <a:lnTo>
                    <a:pt x="59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58" name="Freeform 343"/>
            <p:cNvSpPr>
              <a:spLocks noChangeAspect="1"/>
            </p:cNvSpPr>
            <p:nvPr/>
          </p:nvSpPr>
          <p:spPr bwMode="auto">
            <a:xfrm>
              <a:off x="7770" y="4000"/>
              <a:ext cx="547" cy="874"/>
            </a:xfrm>
            <a:custGeom>
              <a:avLst/>
              <a:gdLst>
                <a:gd name="T0" fmla="*/ 16 w 547"/>
                <a:gd name="T1" fmla="*/ 51 h 874"/>
                <a:gd name="T2" fmla="*/ 63 w 547"/>
                <a:gd name="T3" fmla="*/ 542 h 874"/>
                <a:gd name="T4" fmla="*/ 56 w 547"/>
                <a:gd name="T5" fmla="*/ 552 h 874"/>
                <a:gd name="T6" fmla="*/ 60 w 547"/>
                <a:gd name="T7" fmla="*/ 569 h 874"/>
                <a:gd name="T8" fmla="*/ 53 w 547"/>
                <a:gd name="T9" fmla="*/ 593 h 874"/>
                <a:gd name="T10" fmla="*/ 73 w 547"/>
                <a:gd name="T11" fmla="*/ 632 h 874"/>
                <a:gd name="T12" fmla="*/ 79 w 547"/>
                <a:gd name="T13" fmla="*/ 674 h 874"/>
                <a:gd name="T14" fmla="*/ 56 w 547"/>
                <a:gd name="T15" fmla="*/ 717 h 874"/>
                <a:gd name="T16" fmla="*/ 56 w 547"/>
                <a:gd name="T17" fmla="*/ 729 h 874"/>
                <a:gd name="T18" fmla="*/ 40 w 547"/>
                <a:gd name="T19" fmla="*/ 762 h 874"/>
                <a:gd name="T20" fmla="*/ 10 w 547"/>
                <a:gd name="T21" fmla="*/ 786 h 874"/>
                <a:gd name="T22" fmla="*/ 10 w 547"/>
                <a:gd name="T23" fmla="*/ 816 h 874"/>
                <a:gd name="T24" fmla="*/ 0 w 547"/>
                <a:gd name="T25" fmla="*/ 852 h 874"/>
                <a:gd name="T26" fmla="*/ 0 w 547"/>
                <a:gd name="T27" fmla="*/ 864 h 874"/>
                <a:gd name="T28" fmla="*/ 4 w 547"/>
                <a:gd name="T29" fmla="*/ 870 h 874"/>
                <a:gd name="T30" fmla="*/ 16 w 547"/>
                <a:gd name="T31" fmla="*/ 874 h 874"/>
                <a:gd name="T32" fmla="*/ 33 w 547"/>
                <a:gd name="T33" fmla="*/ 867 h 874"/>
                <a:gd name="T34" fmla="*/ 29 w 547"/>
                <a:gd name="T35" fmla="*/ 864 h 874"/>
                <a:gd name="T36" fmla="*/ 36 w 547"/>
                <a:gd name="T37" fmla="*/ 845 h 874"/>
                <a:gd name="T38" fmla="*/ 70 w 547"/>
                <a:gd name="T39" fmla="*/ 849 h 874"/>
                <a:gd name="T40" fmla="*/ 113 w 547"/>
                <a:gd name="T41" fmla="*/ 834 h 874"/>
                <a:gd name="T42" fmla="*/ 166 w 547"/>
                <a:gd name="T43" fmla="*/ 855 h 874"/>
                <a:gd name="T44" fmla="*/ 169 w 547"/>
                <a:gd name="T45" fmla="*/ 860 h 874"/>
                <a:gd name="T46" fmla="*/ 182 w 547"/>
                <a:gd name="T47" fmla="*/ 859 h 874"/>
                <a:gd name="T48" fmla="*/ 192 w 547"/>
                <a:gd name="T49" fmla="*/ 828 h 874"/>
                <a:gd name="T50" fmla="*/ 221 w 547"/>
                <a:gd name="T51" fmla="*/ 816 h 874"/>
                <a:gd name="T52" fmla="*/ 232 w 547"/>
                <a:gd name="T53" fmla="*/ 831 h 874"/>
                <a:gd name="T54" fmla="*/ 252 w 547"/>
                <a:gd name="T55" fmla="*/ 843 h 874"/>
                <a:gd name="T56" fmla="*/ 265 w 547"/>
                <a:gd name="T57" fmla="*/ 831 h 874"/>
                <a:gd name="T58" fmla="*/ 279 w 547"/>
                <a:gd name="T59" fmla="*/ 789 h 874"/>
                <a:gd name="T60" fmla="*/ 291 w 547"/>
                <a:gd name="T61" fmla="*/ 776 h 874"/>
                <a:gd name="T62" fmla="*/ 305 w 547"/>
                <a:gd name="T63" fmla="*/ 776 h 874"/>
                <a:gd name="T64" fmla="*/ 325 w 547"/>
                <a:gd name="T65" fmla="*/ 798 h 874"/>
                <a:gd name="T66" fmla="*/ 367 w 547"/>
                <a:gd name="T67" fmla="*/ 798 h 874"/>
                <a:gd name="T68" fmla="*/ 378 w 547"/>
                <a:gd name="T69" fmla="*/ 762 h 874"/>
                <a:gd name="T70" fmla="*/ 450 w 547"/>
                <a:gd name="T71" fmla="*/ 674 h 874"/>
                <a:gd name="T72" fmla="*/ 450 w 547"/>
                <a:gd name="T73" fmla="*/ 644 h 874"/>
                <a:gd name="T74" fmla="*/ 467 w 547"/>
                <a:gd name="T75" fmla="*/ 638 h 874"/>
                <a:gd name="T76" fmla="*/ 497 w 547"/>
                <a:gd name="T77" fmla="*/ 642 h 874"/>
                <a:gd name="T78" fmla="*/ 520 w 547"/>
                <a:gd name="T79" fmla="*/ 623 h 874"/>
                <a:gd name="T80" fmla="*/ 540 w 547"/>
                <a:gd name="T81" fmla="*/ 620 h 874"/>
                <a:gd name="T82" fmla="*/ 547 w 547"/>
                <a:gd name="T83" fmla="*/ 605 h 874"/>
                <a:gd name="T84" fmla="*/ 537 w 547"/>
                <a:gd name="T85" fmla="*/ 573 h 874"/>
                <a:gd name="T86" fmla="*/ 537 w 547"/>
                <a:gd name="T87" fmla="*/ 560 h 874"/>
                <a:gd name="T88" fmla="*/ 543 w 547"/>
                <a:gd name="T89" fmla="*/ 544 h 874"/>
                <a:gd name="T90" fmla="*/ 477 w 547"/>
                <a:gd name="T91" fmla="*/ 9 h 874"/>
                <a:gd name="T92" fmla="*/ 473 w 547"/>
                <a:gd name="T93" fmla="*/ 0 h 874"/>
                <a:gd name="T94" fmla="*/ 125 w 547"/>
                <a:gd name="T95" fmla="*/ 39 h 874"/>
                <a:gd name="T96" fmla="*/ 116 w 547"/>
                <a:gd name="T97" fmla="*/ 49 h 874"/>
                <a:gd name="T98" fmla="*/ 89 w 547"/>
                <a:gd name="T99" fmla="*/ 58 h 874"/>
                <a:gd name="T100" fmla="*/ 73 w 547"/>
                <a:gd name="T101" fmla="*/ 64 h 874"/>
                <a:gd name="T102" fmla="*/ 43 w 547"/>
                <a:gd name="T103" fmla="*/ 69 h 874"/>
                <a:gd name="T104" fmla="*/ 16 w 547"/>
                <a:gd name="T105" fmla="*/ 51 h 8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47"/>
                <a:gd name="T160" fmla="*/ 0 h 874"/>
                <a:gd name="T161" fmla="*/ 547 w 547"/>
                <a:gd name="T162" fmla="*/ 874 h 874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47" h="874">
                  <a:moveTo>
                    <a:pt x="16" y="51"/>
                  </a:moveTo>
                  <a:lnTo>
                    <a:pt x="63" y="542"/>
                  </a:lnTo>
                  <a:lnTo>
                    <a:pt x="56" y="552"/>
                  </a:lnTo>
                  <a:lnTo>
                    <a:pt x="60" y="569"/>
                  </a:lnTo>
                  <a:lnTo>
                    <a:pt x="53" y="593"/>
                  </a:lnTo>
                  <a:lnTo>
                    <a:pt x="73" y="632"/>
                  </a:lnTo>
                  <a:lnTo>
                    <a:pt x="79" y="674"/>
                  </a:lnTo>
                  <a:lnTo>
                    <a:pt x="56" y="717"/>
                  </a:lnTo>
                  <a:lnTo>
                    <a:pt x="56" y="729"/>
                  </a:lnTo>
                  <a:lnTo>
                    <a:pt x="40" y="762"/>
                  </a:lnTo>
                  <a:lnTo>
                    <a:pt x="10" y="786"/>
                  </a:lnTo>
                  <a:lnTo>
                    <a:pt x="10" y="816"/>
                  </a:lnTo>
                  <a:lnTo>
                    <a:pt x="0" y="852"/>
                  </a:lnTo>
                  <a:lnTo>
                    <a:pt x="0" y="864"/>
                  </a:lnTo>
                  <a:lnTo>
                    <a:pt x="4" y="870"/>
                  </a:lnTo>
                  <a:lnTo>
                    <a:pt x="16" y="874"/>
                  </a:lnTo>
                  <a:lnTo>
                    <a:pt x="33" y="867"/>
                  </a:lnTo>
                  <a:lnTo>
                    <a:pt x="29" y="864"/>
                  </a:lnTo>
                  <a:lnTo>
                    <a:pt x="36" y="845"/>
                  </a:lnTo>
                  <a:lnTo>
                    <a:pt x="70" y="849"/>
                  </a:lnTo>
                  <a:lnTo>
                    <a:pt x="113" y="834"/>
                  </a:lnTo>
                  <a:lnTo>
                    <a:pt x="166" y="855"/>
                  </a:lnTo>
                  <a:lnTo>
                    <a:pt x="169" y="860"/>
                  </a:lnTo>
                  <a:lnTo>
                    <a:pt x="182" y="859"/>
                  </a:lnTo>
                  <a:lnTo>
                    <a:pt x="192" y="828"/>
                  </a:lnTo>
                  <a:lnTo>
                    <a:pt x="221" y="816"/>
                  </a:lnTo>
                  <a:lnTo>
                    <a:pt x="232" y="831"/>
                  </a:lnTo>
                  <a:lnTo>
                    <a:pt x="252" y="843"/>
                  </a:lnTo>
                  <a:lnTo>
                    <a:pt x="265" y="831"/>
                  </a:lnTo>
                  <a:lnTo>
                    <a:pt x="279" y="789"/>
                  </a:lnTo>
                  <a:lnTo>
                    <a:pt x="291" y="776"/>
                  </a:lnTo>
                  <a:lnTo>
                    <a:pt x="305" y="776"/>
                  </a:lnTo>
                  <a:lnTo>
                    <a:pt x="325" y="798"/>
                  </a:lnTo>
                  <a:lnTo>
                    <a:pt x="367" y="798"/>
                  </a:lnTo>
                  <a:lnTo>
                    <a:pt x="378" y="762"/>
                  </a:lnTo>
                  <a:lnTo>
                    <a:pt x="450" y="674"/>
                  </a:lnTo>
                  <a:lnTo>
                    <a:pt x="450" y="644"/>
                  </a:lnTo>
                  <a:lnTo>
                    <a:pt x="467" y="638"/>
                  </a:lnTo>
                  <a:lnTo>
                    <a:pt x="497" y="642"/>
                  </a:lnTo>
                  <a:lnTo>
                    <a:pt x="520" y="623"/>
                  </a:lnTo>
                  <a:lnTo>
                    <a:pt x="540" y="620"/>
                  </a:lnTo>
                  <a:lnTo>
                    <a:pt x="547" y="605"/>
                  </a:lnTo>
                  <a:lnTo>
                    <a:pt x="537" y="573"/>
                  </a:lnTo>
                  <a:lnTo>
                    <a:pt x="537" y="560"/>
                  </a:lnTo>
                  <a:lnTo>
                    <a:pt x="543" y="544"/>
                  </a:lnTo>
                  <a:lnTo>
                    <a:pt x="477" y="9"/>
                  </a:lnTo>
                  <a:lnTo>
                    <a:pt x="473" y="0"/>
                  </a:lnTo>
                  <a:lnTo>
                    <a:pt x="125" y="39"/>
                  </a:lnTo>
                  <a:lnTo>
                    <a:pt x="116" y="49"/>
                  </a:lnTo>
                  <a:lnTo>
                    <a:pt x="89" y="58"/>
                  </a:lnTo>
                  <a:lnTo>
                    <a:pt x="73" y="64"/>
                  </a:lnTo>
                  <a:lnTo>
                    <a:pt x="43" y="69"/>
                  </a:lnTo>
                  <a:lnTo>
                    <a:pt x="16" y="5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59" name="Freeform 344"/>
            <p:cNvSpPr>
              <a:spLocks noChangeAspect="1"/>
            </p:cNvSpPr>
            <p:nvPr/>
          </p:nvSpPr>
          <p:spPr bwMode="auto">
            <a:xfrm>
              <a:off x="7537" y="4545"/>
              <a:ext cx="1324" cy="615"/>
            </a:xfrm>
            <a:custGeom>
              <a:avLst/>
              <a:gdLst>
                <a:gd name="T0" fmla="*/ 266 w 1324"/>
                <a:gd name="T1" fmla="*/ 597 h 615"/>
                <a:gd name="T2" fmla="*/ 259 w 1324"/>
                <a:gd name="T3" fmla="*/ 565 h 615"/>
                <a:gd name="T4" fmla="*/ 299 w 1324"/>
                <a:gd name="T5" fmla="*/ 568 h 615"/>
                <a:gd name="T6" fmla="*/ 1062 w 1324"/>
                <a:gd name="T7" fmla="*/ 495 h 615"/>
                <a:gd name="T8" fmla="*/ 1137 w 1324"/>
                <a:gd name="T9" fmla="*/ 460 h 615"/>
                <a:gd name="T10" fmla="*/ 1181 w 1324"/>
                <a:gd name="T11" fmla="*/ 420 h 615"/>
                <a:gd name="T12" fmla="*/ 1188 w 1324"/>
                <a:gd name="T13" fmla="*/ 399 h 615"/>
                <a:gd name="T14" fmla="*/ 1208 w 1324"/>
                <a:gd name="T15" fmla="*/ 373 h 615"/>
                <a:gd name="T16" fmla="*/ 1317 w 1324"/>
                <a:gd name="T17" fmla="*/ 285 h 615"/>
                <a:gd name="T18" fmla="*/ 1310 w 1324"/>
                <a:gd name="T19" fmla="*/ 270 h 615"/>
                <a:gd name="T20" fmla="*/ 1294 w 1324"/>
                <a:gd name="T21" fmla="*/ 258 h 615"/>
                <a:gd name="T22" fmla="*/ 1271 w 1324"/>
                <a:gd name="T23" fmla="*/ 246 h 615"/>
                <a:gd name="T24" fmla="*/ 1257 w 1324"/>
                <a:gd name="T25" fmla="*/ 243 h 615"/>
                <a:gd name="T26" fmla="*/ 1198 w 1324"/>
                <a:gd name="T27" fmla="*/ 171 h 615"/>
                <a:gd name="T28" fmla="*/ 1194 w 1324"/>
                <a:gd name="T29" fmla="*/ 144 h 615"/>
                <a:gd name="T30" fmla="*/ 1191 w 1324"/>
                <a:gd name="T31" fmla="*/ 99 h 615"/>
                <a:gd name="T32" fmla="*/ 1164 w 1324"/>
                <a:gd name="T33" fmla="*/ 81 h 615"/>
                <a:gd name="T34" fmla="*/ 1125 w 1324"/>
                <a:gd name="T35" fmla="*/ 52 h 615"/>
                <a:gd name="T36" fmla="*/ 1095 w 1324"/>
                <a:gd name="T37" fmla="*/ 54 h 615"/>
                <a:gd name="T38" fmla="*/ 1075 w 1324"/>
                <a:gd name="T39" fmla="*/ 68 h 615"/>
                <a:gd name="T40" fmla="*/ 1045 w 1324"/>
                <a:gd name="T41" fmla="*/ 78 h 615"/>
                <a:gd name="T42" fmla="*/ 1002 w 1324"/>
                <a:gd name="T43" fmla="*/ 68 h 615"/>
                <a:gd name="T44" fmla="*/ 949 w 1324"/>
                <a:gd name="T45" fmla="*/ 60 h 615"/>
                <a:gd name="T46" fmla="*/ 890 w 1324"/>
                <a:gd name="T47" fmla="*/ 54 h 615"/>
                <a:gd name="T48" fmla="*/ 836 w 1324"/>
                <a:gd name="T49" fmla="*/ 0 h 615"/>
                <a:gd name="T50" fmla="*/ 810 w 1324"/>
                <a:gd name="T51" fmla="*/ 12 h 615"/>
                <a:gd name="T52" fmla="*/ 777 w 1324"/>
                <a:gd name="T53" fmla="*/ 2 h 615"/>
                <a:gd name="T54" fmla="*/ 770 w 1324"/>
                <a:gd name="T55" fmla="*/ 30 h 615"/>
                <a:gd name="T56" fmla="*/ 773 w 1324"/>
                <a:gd name="T57" fmla="*/ 78 h 615"/>
                <a:gd name="T58" fmla="*/ 730 w 1324"/>
                <a:gd name="T59" fmla="*/ 99 h 615"/>
                <a:gd name="T60" fmla="*/ 683 w 1324"/>
                <a:gd name="T61" fmla="*/ 102 h 615"/>
                <a:gd name="T62" fmla="*/ 611 w 1324"/>
                <a:gd name="T63" fmla="*/ 219 h 615"/>
                <a:gd name="T64" fmla="*/ 558 w 1324"/>
                <a:gd name="T65" fmla="*/ 255 h 615"/>
                <a:gd name="T66" fmla="*/ 524 w 1324"/>
                <a:gd name="T67" fmla="*/ 234 h 615"/>
                <a:gd name="T68" fmla="*/ 498 w 1324"/>
                <a:gd name="T69" fmla="*/ 288 h 615"/>
                <a:gd name="T70" fmla="*/ 465 w 1324"/>
                <a:gd name="T71" fmla="*/ 288 h 615"/>
                <a:gd name="T72" fmla="*/ 425 w 1324"/>
                <a:gd name="T73" fmla="*/ 285 h 615"/>
                <a:gd name="T74" fmla="*/ 402 w 1324"/>
                <a:gd name="T75" fmla="*/ 318 h 615"/>
                <a:gd name="T76" fmla="*/ 346 w 1324"/>
                <a:gd name="T77" fmla="*/ 291 h 615"/>
                <a:gd name="T78" fmla="*/ 269 w 1324"/>
                <a:gd name="T79" fmla="*/ 303 h 615"/>
                <a:gd name="T80" fmla="*/ 266 w 1324"/>
                <a:gd name="T81" fmla="*/ 324 h 615"/>
                <a:gd name="T82" fmla="*/ 236 w 1324"/>
                <a:gd name="T83" fmla="*/ 328 h 615"/>
                <a:gd name="T84" fmla="*/ 232 w 1324"/>
                <a:gd name="T85" fmla="*/ 339 h 615"/>
                <a:gd name="T86" fmla="*/ 222 w 1324"/>
                <a:gd name="T87" fmla="*/ 360 h 615"/>
                <a:gd name="T88" fmla="*/ 239 w 1324"/>
                <a:gd name="T89" fmla="*/ 387 h 615"/>
                <a:gd name="T90" fmla="*/ 183 w 1324"/>
                <a:gd name="T91" fmla="*/ 408 h 615"/>
                <a:gd name="T92" fmla="*/ 170 w 1324"/>
                <a:gd name="T93" fmla="*/ 439 h 615"/>
                <a:gd name="T94" fmla="*/ 153 w 1324"/>
                <a:gd name="T95" fmla="*/ 490 h 615"/>
                <a:gd name="T96" fmla="*/ 110 w 1324"/>
                <a:gd name="T97" fmla="*/ 463 h 615"/>
                <a:gd name="T98" fmla="*/ 56 w 1324"/>
                <a:gd name="T99" fmla="*/ 468 h 615"/>
                <a:gd name="T100" fmla="*/ 51 w 1324"/>
                <a:gd name="T101" fmla="*/ 510 h 615"/>
                <a:gd name="T102" fmla="*/ 67 w 1324"/>
                <a:gd name="T103" fmla="*/ 516 h 615"/>
                <a:gd name="T104" fmla="*/ 53 w 1324"/>
                <a:gd name="T105" fmla="*/ 589 h 615"/>
                <a:gd name="T106" fmla="*/ 34 w 1324"/>
                <a:gd name="T107" fmla="*/ 591 h 615"/>
                <a:gd name="T108" fmla="*/ 0 w 1324"/>
                <a:gd name="T109" fmla="*/ 615 h 61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324"/>
                <a:gd name="T166" fmla="*/ 0 h 615"/>
                <a:gd name="T167" fmla="*/ 1324 w 1324"/>
                <a:gd name="T168" fmla="*/ 615 h 61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324" h="615">
                  <a:moveTo>
                    <a:pt x="0" y="615"/>
                  </a:moveTo>
                  <a:lnTo>
                    <a:pt x="266" y="597"/>
                  </a:lnTo>
                  <a:lnTo>
                    <a:pt x="266" y="576"/>
                  </a:lnTo>
                  <a:lnTo>
                    <a:pt x="259" y="565"/>
                  </a:lnTo>
                  <a:lnTo>
                    <a:pt x="289" y="562"/>
                  </a:lnTo>
                  <a:lnTo>
                    <a:pt x="299" y="568"/>
                  </a:lnTo>
                  <a:lnTo>
                    <a:pt x="1048" y="508"/>
                  </a:lnTo>
                  <a:lnTo>
                    <a:pt x="1062" y="495"/>
                  </a:lnTo>
                  <a:lnTo>
                    <a:pt x="1075" y="486"/>
                  </a:lnTo>
                  <a:lnTo>
                    <a:pt x="1137" y="460"/>
                  </a:lnTo>
                  <a:lnTo>
                    <a:pt x="1148" y="444"/>
                  </a:lnTo>
                  <a:lnTo>
                    <a:pt x="1181" y="420"/>
                  </a:lnTo>
                  <a:lnTo>
                    <a:pt x="1184" y="405"/>
                  </a:lnTo>
                  <a:lnTo>
                    <a:pt x="1188" y="399"/>
                  </a:lnTo>
                  <a:lnTo>
                    <a:pt x="1208" y="391"/>
                  </a:lnTo>
                  <a:lnTo>
                    <a:pt x="1208" y="373"/>
                  </a:lnTo>
                  <a:lnTo>
                    <a:pt x="1228" y="358"/>
                  </a:lnTo>
                  <a:lnTo>
                    <a:pt x="1317" y="285"/>
                  </a:lnTo>
                  <a:lnTo>
                    <a:pt x="1324" y="270"/>
                  </a:lnTo>
                  <a:lnTo>
                    <a:pt x="1310" y="270"/>
                  </a:lnTo>
                  <a:lnTo>
                    <a:pt x="1301" y="261"/>
                  </a:lnTo>
                  <a:lnTo>
                    <a:pt x="1294" y="258"/>
                  </a:lnTo>
                  <a:lnTo>
                    <a:pt x="1291" y="255"/>
                  </a:lnTo>
                  <a:lnTo>
                    <a:pt x="1271" y="246"/>
                  </a:lnTo>
                  <a:lnTo>
                    <a:pt x="1264" y="250"/>
                  </a:lnTo>
                  <a:lnTo>
                    <a:pt x="1257" y="243"/>
                  </a:lnTo>
                  <a:lnTo>
                    <a:pt x="1234" y="213"/>
                  </a:lnTo>
                  <a:lnTo>
                    <a:pt x="1198" y="171"/>
                  </a:lnTo>
                  <a:lnTo>
                    <a:pt x="1194" y="157"/>
                  </a:lnTo>
                  <a:lnTo>
                    <a:pt x="1194" y="144"/>
                  </a:lnTo>
                  <a:lnTo>
                    <a:pt x="1194" y="126"/>
                  </a:lnTo>
                  <a:lnTo>
                    <a:pt x="1191" y="99"/>
                  </a:lnTo>
                  <a:lnTo>
                    <a:pt x="1181" y="93"/>
                  </a:lnTo>
                  <a:lnTo>
                    <a:pt x="1164" y="81"/>
                  </a:lnTo>
                  <a:lnTo>
                    <a:pt x="1141" y="75"/>
                  </a:lnTo>
                  <a:lnTo>
                    <a:pt x="1125" y="52"/>
                  </a:lnTo>
                  <a:lnTo>
                    <a:pt x="1118" y="39"/>
                  </a:lnTo>
                  <a:lnTo>
                    <a:pt x="1095" y="54"/>
                  </a:lnTo>
                  <a:lnTo>
                    <a:pt x="1092" y="63"/>
                  </a:lnTo>
                  <a:lnTo>
                    <a:pt x="1075" y="68"/>
                  </a:lnTo>
                  <a:lnTo>
                    <a:pt x="1072" y="75"/>
                  </a:lnTo>
                  <a:lnTo>
                    <a:pt x="1045" y="78"/>
                  </a:lnTo>
                  <a:lnTo>
                    <a:pt x="1015" y="63"/>
                  </a:lnTo>
                  <a:lnTo>
                    <a:pt x="1002" y="68"/>
                  </a:lnTo>
                  <a:lnTo>
                    <a:pt x="989" y="84"/>
                  </a:lnTo>
                  <a:lnTo>
                    <a:pt x="949" y="60"/>
                  </a:lnTo>
                  <a:lnTo>
                    <a:pt x="916" y="63"/>
                  </a:lnTo>
                  <a:lnTo>
                    <a:pt x="890" y="54"/>
                  </a:lnTo>
                  <a:lnTo>
                    <a:pt x="873" y="24"/>
                  </a:lnTo>
                  <a:lnTo>
                    <a:pt x="836" y="0"/>
                  </a:lnTo>
                  <a:lnTo>
                    <a:pt x="820" y="12"/>
                  </a:lnTo>
                  <a:lnTo>
                    <a:pt x="810" y="12"/>
                  </a:lnTo>
                  <a:lnTo>
                    <a:pt x="793" y="2"/>
                  </a:lnTo>
                  <a:lnTo>
                    <a:pt x="777" y="2"/>
                  </a:lnTo>
                  <a:lnTo>
                    <a:pt x="770" y="18"/>
                  </a:lnTo>
                  <a:lnTo>
                    <a:pt x="770" y="30"/>
                  </a:lnTo>
                  <a:lnTo>
                    <a:pt x="780" y="63"/>
                  </a:lnTo>
                  <a:lnTo>
                    <a:pt x="773" y="78"/>
                  </a:lnTo>
                  <a:lnTo>
                    <a:pt x="753" y="81"/>
                  </a:lnTo>
                  <a:lnTo>
                    <a:pt x="730" y="99"/>
                  </a:lnTo>
                  <a:lnTo>
                    <a:pt x="700" y="96"/>
                  </a:lnTo>
                  <a:lnTo>
                    <a:pt x="683" y="102"/>
                  </a:lnTo>
                  <a:lnTo>
                    <a:pt x="683" y="132"/>
                  </a:lnTo>
                  <a:lnTo>
                    <a:pt x="611" y="219"/>
                  </a:lnTo>
                  <a:lnTo>
                    <a:pt x="601" y="255"/>
                  </a:lnTo>
                  <a:lnTo>
                    <a:pt x="558" y="255"/>
                  </a:lnTo>
                  <a:lnTo>
                    <a:pt x="538" y="234"/>
                  </a:lnTo>
                  <a:lnTo>
                    <a:pt x="524" y="234"/>
                  </a:lnTo>
                  <a:lnTo>
                    <a:pt x="512" y="246"/>
                  </a:lnTo>
                  <a:lnTo>
                    <a:pt x="498" y="288"/>
                  </a:lnTo>
                  <a:lnTo>
                    <a:pt x="485" y="300"/>
                  </a:lnTo>
                  <a:lnTo>
                    <a:pt x="465" y="288"/>
                  </a:lnTo>
                  <a:lnTo>
                    <a:pt x="454" y="273"/>
                  </a:lnTo>
                  <a:lnTo>
                    <a:pt x="425" y="285"/>
                  </a:lnTo>
                  <a:lnTo>
                    <a:pt x="415" y="316"/>
                  </a:lnTo>
                  <a:lnTo>
                    <a:pt x="402" y="318"/>
                  </a:lnTo>
                  <a:lnTo>
                    <a:pt x="399" y="313"/>
                  </a:lnTo>
                  <a:lnTo>
                    <a:pt x="346" y="291"/>
                  </a:lnTo>
                  <a:lnTo>
                    <a:pt x="303" y="306"/>
                  </a:lnTo>
                  <a:lnTo>
                    <a:pt x="269" y="303"/>
                  </a:lnTo>
                  <a:lnTo>
                    <a:pt x="262" y="321"/>
                  </a:lnTo>
                  <a:lnTo>
                    <a:pt x="266" y="324"/>
                  </a:lnTo>
                  <a:lnTo>
                    <a:pt x="249" y="331"/>
                  </a:lnTo>
                  <a:lnTo>
                    <a:pt x="236" y="328"/>
                  </a:lnTo>
                  <a:lnTo>
                    <a:pt x="239" y="331"/>
                  </a:lnTo>
                  <a:lnTo>
                    <a:pt x="232" y="339"/>
                  </a:lnTo>
                  <a:lnTo>
                    <a:pt x="226" y="358"/>
                  </a:lnTo>
                  <a:lnTo>
                    <a:pt x="222" y="360"/>
                  </a:lnTo>
                  <a:lnTo>
                    <a:pt x="222" y="369"/>
                  </a:lnTo>
                  <a:lnTo>
                    <a:pt x="239" y="387"/>
                  </a:lnTo>
                  <a:lnTo>
                    <a:pt x="236" y="394"/>
                  </a:lnTo>
                  <a:lnTo>
                    <a:pt x="183" y="408"/>
                  </a:lnTo>
                  <a:lnTo>
                    <a:pt x="166" y="415"/>
                  </a:lnTo>
                  <a:lnTo>
                    <a:pt x="170" y="439"/>
                  </a:lnTo>
                  <a:lnTo>
                    <a:pt x="180" y="478"/>
                  </a:lnTo>
                  <a:lnTo>
                    <a:pt x="153" y="490"/>
                  </a:lnTo>
                  <a:lnTo>
                    <a:pt x="133" y="474"/>
                  </a:lnTo>
                  <a:lnTo>
                    <a:pt x="110" y="463"/>
                  </a:lnTo>
                  <a:lnTo>
                    <a:pt x="80" y="460"/>
                  </a:lnTo>
                  <a:lnTo>
                    <a:pt x="56" y="468"/>
                  </a:lnTo>
                  <a:lnTo>
                    <a:pt x="47" y="505"/>
                  </a:lnTo>
                  <a:lnTo>
                    <a:pt x="51" y="510"/>
                  </a:lnTo>
                  <a:lnTo>
                    <a:pt x="56" y="510"/>
                  </a:lnTo>
                  <a:lnTo>
                    <a:pt x="67" y="516"/>
                  </a:lnTo>
                  <a:lnTo>
                    <a:pt x="73" y="538"/>
                  </a:lnTo>
                  <a:lnTo>
                    <a:pt x="53" y="589"/>
                  </a:lnTo>
                  <a:lnTo>
                    <a:pt x="44" y="595"/>
                  </a:lnTo>
                  <a:lnTo>
                    <a:pt x="34" y="591"/>
                  </a:lnTo>
                  <a:lnTo>
                    <a:pt x="10" y="597"/>
                  </a:lnTo>
                  <a:lnTo>
                    <a:pt x="0" y="61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60" name="Freeform 345"/>
            <p:cNvSpPr>
              <a:spLocks noChangeAspect="1"/>
            </p:cNvSpPr>
            <p:nvPr/>
          </p:nvSpPr>
          <p:spPr bwMode="auto">
            <a:xfrm>
              <a:off x="7417" y="5008"/>
              <a:ext cx="1487" cy="467"/>
            </a:xfrm>
            <a:custGeom>
              <a:avLst/>
              <a:gdLst>
                <a:gd name="T0" fmla="*/ 1487 w 1487"/>
                <a:gd name="T1" fmla="*/ 0 h 467"/>
                <a:gd name="T2" fmla="*/ 1184 w 1487"/>
                <a:gd name="T3" fmla="*/ 33 h 467"/>
                <a:gd name="T4" fmla="*/ 1170 w 1487"/>
                <a:gd name="T5" fmla="*/ 45 h 467"/>
                <a:gd name="T6" fmla="*/ 418 w 1487"/>
                <a:gd name="T7" fmla="*/ 105 h 467"/>
                <a:gd name="T8" fmla="*/ 409 w 1487"/>
                <a:gd name="T9" fmla="*/ 99 h 467"/>
                <a:gd name="T10" fmla="*/ 379 w 1487"/>
                <a:gd name="T11" fmla="*/ 102 h 467"/>
                <a:gd name="T12" fmla="*/ 385 w 1487"/>
                <a:gd name="T13" fmla="*/ 113 h 467"/>
                <a:gd name="T14" fmla="*/ 385 w 1487"/>
                <a:gd name="T15" fmla="*/ 135 h 467"/>
                <a:gd name="T16" fmla="*/ 119 w 1487"/>
                <a:gd name="T17" fmla="*/ 153 h 467"/>
                <a:gd name="T18" fmla="*/ 105 w 1487"/>
                <a:gd name="T19" fmla="*/ 183 h 467"/>
                <a:gd name="T20" fmla="*/ 96 w 1487"/>
                <a:gd name="T21" fmla="*/ 216 h 467"/>
                <a:gd name="T22" fmla="*/ 99 w 1487"/>
                <a:gd name="T23" fmla="*/ 228 h 467"/>
                <a:gd name="T24" fmla="*/ 89 w 1487"/>
                <a:gd name="T25" fmla="*/ 258 h 467"/>
                <a:gd name="T26" fmla="*/ 86 w 1487"/>
                <a:gd name="T27" fmla="*/ 266 h 467"/>
                <a:gd name="T28" fmla="*/ 89 w 1487"/>
                <a:gd name="T29" fmla="*/ 278 h 467"/>
                <a:gd name="T30" fmla="*/ 79 w 1487"/>
                <a:gd name="T31" fmla="*/ 297 h 467"/>
                <a:gd name="T32" fmla="*/ 55 w 1487"/>
                <a:gd name="T33" fmla="*/ 317 h 467"/>
                <a:gd name="T34" fmla="*/ 49 w 1487"/>
                <a:gd name="T35" fmla="*/ 360 h 467"/>
                <a:gd name="T36" fmla="*/ 22 w 1487"/>
                <a:gd name="T37" fmla="*/ 386 h 467"/>
                <a:gd name="T38" fmla="*/ 29 w 1487"/>
                <a:gd name="T39" fmla="*/ 410 h 467"/>
                <a:gd name="T40" fmla="*/ 29 w 1487"/>
                <a:gd name="T41" fmla="*/ 449 h 467"/>
                <a:gd name="T42" fmla="*/ 22 w 1487"/>
                <a:gd name="T43" fmla="*/ 449 h 467"/>
                <a:gd name="T44" fmla="*/ 0 w 1487"/>
                <a:gd name="T45" fmla="*/ 467 h 467"/>
                <a:gd name="T46" fmla="*/ 385 w 1487"/>
                <a:gd name="T47" fmla="*/ 443 h 467"/>
                <a:gd name="T48" fmla="*/ 861 w 1487"/>
                <a:gd name="T49" fmla="*/ 407 h 467"/>
                <a:gd name="T50" fmla="*/ 1047 w 1487"/>
                <a:gd name="T51" fmla="*/ 390 h 467"/>
                <a:gd name="T52" fmla="*/ 1050 w 1487"/>
                <a:gd name="T53" fmla="*/ 338 h 467"/>
                <a:gd name="T54" fmla="*/ 1067 w 1487"/>
                <a:gd name="T55" fmla="*/ 341 h 467"/>
                <a:gd name="T56" fmla="*/ 1077 w 1487"/>
                <a:gd name="T57" fmla="*/ 338 h 467"/>
                <a:gd name="T58" fmla="*/ 1091 w 1487"/>
                <a:gd name="T59" fmla="*/ 326 h 467"/>
                <a:gd name="T60" fmla="*/ 1091 w 1487"/>
                <a:gd name="T61" fmla="*/ 315 h 467"/>
                <a:gd name="T62" fmla="*/ 1091 w 1487"/>
                <a:gd name="T63" fmla="*/ 302 h 467"/>
                <a:gd name="T64" fmla="*/ 1093 w 1487"/>
                <a:gd name="T65" fmla="*/ 291 h 467"/>
                <a:gd name="T66" fmla="*/ 1111 w 1487"/>
                <a:gd name="T67" fmla="*/ 275 h 467"/>
                <a:gd name="T68" fmla="*/ 1147 w 1487"/>
                <a:gd name="T69" fmla="*/ 263 h 467"/>
                <a:gd name="T70" fmla="*/ 1190 w 1487"/>
                <a:gd name="T71" fmla="*/ 251 h 467"/>
                <a:gd name="T72" fmla="*/ 1234 w 1487"/>
                <a:gd name="T73" fmla="*/ 218 h 467"/>
                <a:gd name="T74" fmla="*/ 1250 w 1487"/>
                <a:gd name="T75" fmla="*/ 213 h 467"/>
                <a:gd name="T76" fmla="*/ 1277 w 1487"/>
                <a:gd name="T77" fmla="*/ 192 h 467"/>
                <a:gd name="T78" fmla="*/ 1280 w 1487"/>
                <a:gd name="T79" fmla="*/ 171 h 467"/>
                <a:gd name="T80" fmla="*/ 1287 w 1487"/>
                <a:gd name="T81" fmla="*/ 171 h 467"/>
                <a:gd name="T82" fmla="*/ 1296 w 1487"/>
                <a:gd name="T83" fmla="*/ 171 h 467"/>
                <a:gd name="T84" fmla="*/ 1303 w 1487"/>
                <a:gd name="T85" fmla="*/ 162 h 467"/>
                <a:gd name="T86" fmla="*/ 1307 w 1487"/>
                <a:gd name="T87" fmla="*/ 156 h 467"/>
                <a:gd name="T88" fmla="*/ 1323 w 1487"/>
                <a:gd name="T89" fmla="*/ 143 h 467"/>
                <a:gd name="T90" fmla="*/ 1327 w 1487"/>
                <a:gd name="T91" fmla="*/ 143 h 467"/>
                <a:gd name="T92" fmla="*/ 1340 w 1487"/>
                <a:gd name="T93" fmla="*/ 153 h 467"/>
                <a:gd name="T94" fmla="*/ 1353 w 1487"/>
                <a:gd name="T95" fmla="*/ 143 h 467"/>
                <a:gd name="T96" fmla="*/ 1357 w 1487"/>
                <a:gd name="T97" fmla="*/ 138 h 467"/>
                <a:gd name="T98" fmla="*/ 1377 w 1487"/>
                <a:gd name="T99" fmla="*/ 123 h 467"/>
                <a:gd name="T100" fmla="*/ 1393 w 1487"/>
                <a:gd name="T101" fmla="*/ 117 h 467"/>
                <a:gd name="T102" fmla="*/ 1423 w 1487"/>
                <a:gd name="T103" fmla="*/ 113 h 467"/>
                <a:gd name="T104" fmla="*/ 1452 w 1487"/>
                <a:gd name="T105" fmla="*/ 69 h 467"/>
                <a:gd name="T106" fmla="*/ 1479 w 1487"/>
                <a:gd name="T107" fmla="*/ 54 h 467"/>
                <a:gd name="T108" fmla="*/ 1479 w 1487"/>
                <a:gd name="T109" fmla="*/ 43 h 467"/>
                <a:gd name="T110" fmla="*/ 1487 w 1487"/>
                <a:gd name="T111" fmla="*/ 30 h 467"/>
                <a:gd name="T112" fmla="*/ 1479 w 1487"/>
                <a:gd name="T113" fmla="*/ 15 h 467"/>
                <a:gd name="T114" fmla="*/ 1487 w 1487"/>
                <a:gd name="T115" fmla="*/ 0 h 46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7"/>
                <a:gd name="T175" fmla="*/ 0 h 467"/>
                <a:gd name="T176" fmla="*/ 1487 w 1487"/>
                <a:gd name="T177" fmla="*/ 467 h 46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7" h="467">
                  <a:moveTo>
                    <a:pt x="1487" y="0"/>
                  </a:moveTo>
                  <a:lnTo>
                    <a:pt x="1184" y="33"/>
                  </a:lnTo>
                  <a:lnTo>
                    <a:pt x="1170" y="45"/>
                  </a:lnTo>
                  <a:lnTo>
                    <a:pt x="418" y="105"/>
                  </a:lnTo>
                  <a:lnTo>
                    <a:pt x="409" y="99"/>
                  </a:lnTo>
                  <a:lnTo>
                    <a:pt x="379" y="102"/>
                  </a:lnTo>
                  <a:lnTo>
                    <a:pt x="385" y="113"/>
                  </a:lnTo>
                  <a:lnTo>
                    <a:pt x="385" y="135"/>
                  </a:lnTo>
                  <a:lnTo>
                    <a:pt x="119" y="153"/>
                  </a:lnTo>
                  <a:lnTo>
                    <a:pt x="105" y="183"/>
                  </a:lnTo>
                  <a:lnTo>
                    <a:pt x="96" y="216"/>
                  </a:lnTo>
                  <a:lnTo>
                    <a:pt x="99" y="228"/>
                  </a:lnTo>
                  <a:lnTo>
                    <a:pt x="89" y="258"/>
                  </a:lnTo>
                  <a:lnTo>
                    <a:pt x="86" y="266"/>
                  </a:lnTo>
                  <a:lnTo>
                    <a:pt x="89" y="278"/>
                  </a:lnTo>
                  <a:lnTo>
                    <a:pt x="79" y="297"/>
                  </a:lnTo>
                  <a:lnTo>
                    <a:pt x="55" y="317"/>
                  </a:lnTo>
                  <a:lnTo>
                    <a:pt x="49" y="360"/>
                  </a:lnTo>
                  <a:lnTo>
                    <a:pt x="22" y="386"/>
                  </a:lnTo>
                  <a:lnTo>
                    <a:pt x="29" y="410"/>
                  </a:lnTo>
                  <a:lnTo>
                    <a:pt x="29" y="449"/>
                  </a:lnTo>
                  <a:lnTo>
                    <a:pt x="22" y="449"/>
                  </a:lnTo>
                  <a:lnTo>
                    <a:pt x="0" y="467"/>
                  </a:lnTo>
                  <a:lnTo>
                    <a:pt x="385" y="443"/>
                  </a:lnTo>
                  <a:lnTo>
                    <a:pt x="861" y="407"/>
                  </a:lnTo>
                  <a:lnTo>
                    <a:pt x="1047" y="390"/>
                  </a:lnTo>
                  <a:lnTo>
                    <a:pt x="1050" y="338"/>
                  </a:lnTo>
                  <a:lnTo>
                    <a:pt x="1067" y="341"/>
                  </a:lnTo>
                  <a:lnTo>
                    <a:pt x="1077" y="338"/>
                  </a:lnTo>
                  <a:lnTo>
                    <a:pt x="1091" y="326"/>
                  </a:lnTo>
                  <a:lnTo>
                    <a:pt x="1091" y="315"/>
                  </a:lnTo>
                  <a:lnTo>
                    <a:pt x="1091" y="302"/>
                  </a:lnTo>
                  <a:lnTo>
                    <a:pt x="1093" y="291"/>
                  </a:lnTo>
                  <a:lnTo>
                    <a:pt x="1111" y="275"/>
                  </a:lnTo>
                  <a:lnTo>
                    <a:pt x="1147" y="263"/>
                  </a:lnTo>
                  <a:lnTo>
                    <a:pt x="1190" y="251"/>
                  </a:lnTo>
                  <a:lnTo>
                    <a:pt x="1234" y="218"/>
                  </a:lnTo>
                  <a:lnTo>
                    <a:pt x="1250" y="213"/>
                  </a:lnTo>
                  <a:lnTo>
                    <a:pt x="1277" y="192"/>
                  </a:lnTo>
                  <a:lnTo>
                    <a:pt x="1280" y="171"/>
                  </a:lnTo>
                  <a:lnTo>
                    <a:pt x="1287" y="171"/>
                  </a:lnTo>
                  <a:lnTo>
                    <a:pt x="1296" y="171"/>
                  </a:lnTo>
                  <a:lnTo>
                    <a:pt x="1303" y="162"/>
                  </a:lnTo>
                  <a:lnTo>
                    <a:pt x="1307" y="156"/>
                  </a:lnTo>
                  <a:lnTo>
                    <a:pt x="1323" y="143"/>
                  </a:lnTo>
                  <a:lnTo>
                    <a:pt x="1327" y="143"/>
                  </a:lnTo>
                  <a:lnTo>
                    <a:pt x="1340" y="153"/>
                  </a:lnTo>
                  <a:lnTo>
                    <a:pt x="1353" y="143"/>
                  </a:lnTo>
                  <a:lnTo>
                    <a:pt x="1357" y="138"/>
                  </a:lnTo>
                  <a:lnTo>
                    <a:pt x="1377" y="123"/>
                  </a:lnTo>
                  <a:lnTo>
                    <a:pt x="1393" y="117"/>
                  </a:lnTo>
                  <a:lnTo>
                    <a:pt x="1423" y="113"/>
                  </a:lnTo>
                  <a:lnTo>
                    <a:pt x="1452" y="69"/>
                  </a:lnTo>
                  <a:lnTo>
                    <a:pt x="1479" y="54"/>
                  </a:lnTo>
                  <a:lnTo>
                    <a:pt x="1479" y="43"/>
                  </a:lnTo>
                  <a:lnTo>
                    <a:pt x="1487" y="30"/>
                  </a:lnTo>
                  <a:lnTo>
                    <a:pt x="1479" y="15"/>
                  </a:lnTo>
                  <a:lnTo>
                    <a:pt x="1487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61" name="Freeform 346"/>
            <p:cNvSpPr>
              <a:spLocks noChangeAspect="1"/>
            </p:cNvSpPr>
            <p:nvPr/>
          </p:nvSpPr>
          <p:spPr bwMode="auto">
            <a:xfrm>
              <a:off x="8248" y="3873"/>
              <a:ext cx="755" cy="766"/>
            </a:xfrm>
            <a:custGeom>
              <a:avLst/>
              <a:gdLst>
                <a:gd name="T0" fmla="*/ 67 w 755"/>
                <a:gd name="T1" fmla="*/ 669 h 766"/>
                <a:gd name="T2" fmla="*/ 99 w 755"/>
                <a:gd name="T3" fmla="*/ 679 h 766"/>
                <a:gd name="T4" fmla="*/ 126 w 755"/>
                <a:gd name="T5" fmla="*/ 667 h 766"/>
                <a:gd name="T6" fmla="*/ 180 w 755"/>
                <a:gd name="T7" fmla="*/ 721 h 766"/>
                <a:gd name="T8" fmla="*/ 240 w 755"/>
                <a:gd name="T9" fmla="*/ 727 h 766"/>
                <a:gd name="T10" fmla="*/ 292 w 755"/>
                <a:gd name="T11" fmla="*/ 735 h 766"/>
                <a:gd name="T12" fmla="*/ 336 w 755"/>
                <a:gd name="T13" fmla="*/ 745 h 766"/>
                <a:gd name="T14" fmla="*/ 366 w 755"/>
                <a:gd name="T15" fmla="*/ 735 h 766"/>
                <a:gd name="T16" fmla="*/ 386 w 755"/>
                <a:gd name="T17" fmla="*/ 721 h 766"/>
                <a:gd name="T18" fmla="*/ 416 w 755"/>
                <a:gd name="T19" fmla="*/ 718 h 766"/>
                <a:gd name="T20" fmla="*/ 456 w 755"/>
                <a:gd name="T21" fmla="*/ 748 h 766"/>
                <a:gd name="T22" fmla="*/ 482 w 755"/>
                <a:gd name="T23" fmla="*/ 766 h 766"/>
                <a:gd name="T24" fmla="*/ 522 w 755"/>
                <a:gd name="T25" fmla="*/ 735 h 766"/>
                <a:gd name="T26" fmla="*/ 536 w 755"/>
                <a:gd name="T27" fmla="*/ 706 h 766"/>
                <a:gd name="T28" fmla="*/ 552 w 755"/>
                <a:gd name="T29" fmla="*/ 634 h 766"/>
                <a:gd name="T30" fmla="*/ 583 w 755"/>
                <a:gd name="T31" fmla="*/ 658 h 766"/>
                <a:gd name="T32" fmla="*/ 595 w 755"/>
                <a:gd name="T33" fmla="*/ 613 h 766"/>
                <a:gd name="T34" fmla="*/ 629 w 755"/>
                <a:gd name="T35" fmla="*/ 565 h 766"/>
                <a:gd name="T36" fmla="*/ 642 w 755"/>
                <a:gd name="T37" fmla="*/ 540 h 766"/>
                <a:gd name="T38" fmla="*/ 679 w 755"/>
                <a:gd name="T39" fmla="*/ 538 h 766"/>
                <a:gd name="T40" fmla="*/ 715 w 755"/>
                <a:gd name="T41" fmla="*/ 495 h 766"/>
                <a:gd name="T42" fmla="*/ 742 w 755"/>
                <a:gd name="T43" fmla="*/ 477 h 766"/>
                <a:gd name="T44" fmla="*/ 735 w 755"/>
                <a:gd name="T45" fmla="*/ 442 h 766"/>
                <a:gd name="T46" fmla="*/ 745 w 755"/>
                <a:gd name="T47" fmla="*/ 409 h 766"/>
                <a:gd name="T48" fmla="*/ 722 w 755"/>
                <a:gd name="T49" fmla="*/ 319 h 766"/>
                <a:gd name="T50" fmla="*/ 739 w 755"/>
                <a:gd name="T51" fmla="*/ 279 h 766"/>
                <a:gd name="T52" fmla="*/ 755 w 755"/>
                <a:gd name="T53" fmla="*/ 271 h 766"/>
                <a:gd name="T54" fmla="*/ 619 w 755"/>
                <a:gd name="T55" fmla="*/ 39 h 766"/>
                <a:gd name="T56" fmla="*/ 566 w 755"/>
                <a:gd name="T57" fmla="*/ 72 h 766"/>
                <a:gd name="T58" fmla="*/ 499 w 755"/>
                <a:gd name="T59" fmla="*/ 127 h 766"/>
                <a:gd name="T60" fmla="*/ 459 w 755"/>
                <a:gd name="T61" fmla="*/ 127 h 766"/>
                <a:gd name="T62" fmla="*/ 403 w 755"/>
                <a:gd name="T63" fmla="*/ 160 h 766"/>
                <a:gd name="T64" fmla="*/ 353 w 755"/>
                <a:gd name="T65" fmla="*/ 147 h 766"/>
                <a:gd name="T66" fmla="*/ 333 w 755"/>
                <a:gd name="T67" fmla="*/ 150 h 766"/>
                <a:gd name="T68" fmla="*/ 333 w 755"/>
                <a:gd name="T69" fmla="*/ 135 h 766"/>
                <a:gd name="T70" fmla="*/ 256 w 755"/>
                <a:gd name="T71" fmla="*/ 118 h 766"/>
                <a:gd name="T72" fmla="*/ 219 w 755"/>
                <a:gd name="T73" fmla="*/ 118 h 766"/>
                <a:gd name="T74" fmla="*/ 0 w 755"/>
                <a:gd name="T75" fmla="*/ 135 h 76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55"/>
                <a:gd name="T115" fmla="*/ 0 h 766"/>
                <a:gd name="T116" fmla="*/ 755 w 755"/>
                <a:gd name="T117" fmla="*/ 766 h 76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55" h="766">
                  <a:moveTo>
                    <a:pt x="0" y="135"/>
                  </a:moveTo>
                  <a:lnTo>
                    <a:pt x="67" y="669"/>
                  </a:lnTo>
                  <a:lnTo>
                    <a:pt x="83" y="669"/>
                  </a:lnTo>
                  <a:lnTo>
                    <a:pt x="99" y="679"/>
                  </a:lnTo>
                  <a:lnTo>
                    <a:pt x="110" y="679"/>
                  </a:lnTo>
                  <a:lnTo>
                    <a:pt x="126" y="667"/>
                  </a:lnTo>
                  <a:lnTo>
                    <a:pt x="163" y="691"/>
                  </a:lnTo>
                  <a:lnTo>
                    <a:pt x="180" y="721"/>
                  </a:lnTo>
                  <a:lnTo>
                    <a:pt x="207" y="730"/>
                  </a:lnTo>
                  <a:lnTo>
                    <a:pt x="240" y="727"/>
                  </a:lnTo>
                  <a:lnTo>
                    <a:pt x="280" y="751"/>
                  </a:lnTo>
                  <a:lnTo>
                    <a:pt x="292" y="735"/>
                  </a:lnTo>
                  <a:lnTo>
                    <a:pt x="306" y="730"/>
                  </a:lnTo>
                  <a:lnTo>
                    <a:pt x="336" y="745"/>
                  </a:lnTo>
                  <a:lnTo>
                    <a:pt x="363" y="742"/>
                  </a:lnTo>
                  <a:lnTo>
                    <a:pt x="366" y="735"/>
                  </a:lnTo>
                  <a:lnTo>
                    <a:pt x="382" y="730"/>
                  </a:lnTo>
                  <a:lnTo>
                    <a:pt x="386" y="721"/>
                  </a:lnTo>
                  <a:lnTo>
                    <a:pt x="409" y="706"/>
                  </a:lnTo>
                  <a:lnTo>
                    <a:pt x="416" y="718"/>
                  </a:lnTo>
                  <a:lnTo>
                    <a:pt x="432" y="742"/>
                  </a:lnTo>
                  <a:lnTo>
                    <a:pt x="456" y="748"/>
                  </a:lnTo>
                  <a:lnTo>
                    <a:pt x="473" y="760"/>
                  </a:lnTo>
                  <a:lnTo>
                    <a:pt x="482" y="766"/>
                  </a:lnTo>
                  <a:lnTo>
                    <a:pt x="506" y="766"/>
                  </a:lnTo>
                  <a:lnTo>
                    <a:pt x="522" y="735"/>
                  </a:lnTo>
                  <a:lnTo>
                    <a:pt x="536" y="730"/>
                  </a:lnTo>
                  <a:lnTo>
                    <a:pt x="536" y="706"/>
                  </a:lnTo>
                  <a:lnTo>
                    <a:pt x="536" y="682"/>
                  </a:lnTo>
                  <a:lnTo>
                    <a:pt x="552" y="634"/>
                  </a:lnTo>
                  <a:lnTo>
                    <a:pt x="566" y="634"/>
                  </a:lnTo>
                  <a:lnTo>
                    <a:pt x="583" y="658"/>
                  </a:lnTo>
                  <a:lnTo>
                    <a:pt x="602" y="637"/>
                  </a:lnTo>
                  <a:lnTo>
                    <a:pt x="595" y="613"/>
                  </a:lnTo>
                  <a:lnTo>
                    <a:pt x="612" y="577"/>
                  </a:lnTo>
                  <a:lnTo>
                    <a:pt x="629" y="565"/>
                  </a:lnTo>
                  <a:lnTo>
                    <a:pt x="629" y="556"/>
                  </a:lnTo>
                  <a:lnTo>
                    <a:pt x="642" y="540"/>
                  </a:lnTo>
                  <a:lnTo>
                    <a:pt x="658" y="544"/>
                  </a:lnTo>
                  <a:lnTo>
                    <a:pt x="679" y="538"/>
                  </a:lnTo>
                  <a:lnTo>
                    <a:pt x="682" y="532"/>
                  </a:lnTo>
                  <a:lnTo>
                    <a:pt x="715" y="495"/>
                  </a:lnTo>
                  <a:lnTo>
                    <a:pt x="722" y="493"/>
                  </a:lnTo>
                  <a:lnTo>
                    <a:pt x="742" y="477"/>
                  </a:lnTo>
                  <a:lnTo>
                    <a:pt x="739" y="454"/>
                  </a:lnTo>
                  <a:lnTo>
                    <a:pt x="735" y="442"/>
                  </a:lnTo>
                  <a:lnTo>
                    <a:pt x="735" y="427"/>
                  </a:lnTo>
                  <a:lnTo>
                    <a:pt x="745" y="409"/>
                  </a:lnTo>
                  <a:lnTo>
                    <a:pt x="755" y="334"/>
                  </a:lnTo>
                  <a:lnTo>
                    <a:pt x="722" y="319"/>
                  </a:lnTo>
                  <a:lnTo>
                    <a:pt x="748" y="301"/>
                  </a:lnTo>
                  <a:lnTo>
                    <a:pt x="739" y="279"/>
                  </a:lnTo>
                  <a:lnTo>
                    <a:pt x="752" y="271"/>
                  </a:lnTo>
                  <a:lnTo>
                    <a:pt x="755" y="271"/>
                  </a:lnTo>
                  <a:lnTo>
                    <a:pt x="706" y="0"/>
                  </a:lnTo>
                  <a:lnTo>
                    <a:pt x="619" y="39"/>
                  </a:lnTo>
                  <a:lnTo>
                    <a:pt x="583" y="61"/>
                  </a:lnTo>
                  <a:lnTo>
                    <a:pt x="566" y="72"/>
                  </a:lnTo>
                  <a:lnTo>
                    <a:pt x="515" y="121"/>
                  </a:lnTo>
                  <a:lnTo>
                    <a:pt x="499" y="127"/>
                  </a:lnTo>
                  <a:lnTo>
                    <a:pt x="485" y="127"/>
                  </a:lnTo>
                  <a:lnTo>
                    <a:pt x="459" y="127"/>
                  </a:lnTo>
                  <a:lnTo>
                    <a:pt x="443" y="130"/>
                  </a:lnTo>
                  <a:lnTo>
                    <a:pt x="403" y="160"/>
                  </a:lnTo>
                  <a:lnTo>
                    <a:pt x="386" y="160"/>
                  </a:lnTo>
                  <a:lnTo>
                    <a:pt x="353" y="147"/>
                  </a:lnTo>
                  <a:lnTo>
                    <a:pt x="342" y="154"/>
                  </a:lnTo>
                  <a:lnTo>
                    <a:pt x="333" y="150"/>
                  </a:lnTo>
                  <a:lnTo>
                    <a:pt x="342" y="138"/>
                  </a:lnTo>
                  <a:lnTo>
                    <a:pt x="333" y="135"/>
                  </a:lnTo>
                  <a:lnTo>
                    <a:pt x="309" y="132"/>
                  </a:lnTo>
                  <a:lnTo>
                    <a:pt x="256" y="118"/>
                  </a:lnTo>
                  <a:lnTo>
                    <a:pt x="246" y="112"/>
                  </a:lnTo>
                  <a:lnTo>
                    <a:pt x="219" y="118"/>
                  </a:lnTo>
                  <a:lnTo>
                    <a:pt x="219" y="109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62" name="Freeform 347"/>
            <p:cNvSpPr>
              <a:spLocks noChangeAspect="1"/>
            </p:cNvSpPr>
            <p:nvPr/>
          </p:nvSpPr>
          <p:spPr bwMode="auto">
            <a:xfrm>
              <a:off x="8953" y="3707"/>
              <a:ext cx="1059" cy="621"/>
            </a:xfrm>
            <a:custGeom>
              <a:avLst/>
              <a:gdLst>
                <a:gd name="T0" fmla="*/ 263 w 1059"/>
                <a:gd name="T1" fmla="*/ 589 h 621"/>
                <a:gd name="T2" fmla="*/ 740 w 1059"/>
                <a:gd name="T3" fmla="*/ 504 h 621"/>
                <a:gd name="T4" fmla="*/ 893 w 1059"/>
                <a:gd name="T5" fmla="*/ 480 h 621"/>
                <a:gd name="T6" fmla="*/ 897 w 1059"/>
                <a:gd name="T7" fmla="*/ 480 h 621"/>
                <a:gd name="T8" fmla="*/ 900 w 1059"/>
                <a:gd name="T9" fmla="*/ 478 h 621"/>
                <a:gd name="T10" fmla="*/ 903 w 1059"/>
                <a:gd name="T11" fmla="*/ 465 h 621"/>
                <a:gd name="T12" fmla="*/ 919 w 1059"/>
                <a:gd name="T13" fmla="*/ 450 h 621"/>
                <a:gd name="T14" fmla="*/ 936 w 1059"/>
                <a:gd name="T15" fmla="*/ 447 h 621"/>
                <a:gd name="T16" fmla="*/ 954 w 1059"/>
                <a:gd name="T17" fmla="*/ 450 h 621"/>
                <a:gd name="T18" fmla="*/ 997 w 1059"/>
                <a:gd name="T19" fmla="*/ 423 h 621"/>
                <a:gd name="T20" fmla="*/ 1004 w 1059"/>
                <a:gd name="T21" fmla="*/ 402 h 621"/>
                <a:gd name="T22" fmla="*/ 1030 w 1059"/>
                <a:gd name="T23" fmla="*/ 378 h 621"/>
                <a:gd name="T24" fmla="*/ 1057 w 1059"/>
                <a:gd name="T25" fmla="*/ 363 h 621"/>
                <a:gd name="T26" fmla="*/ 1059 w 1059"/>
                <a:gd name="T27" fmla="*/ 357 h 621"/>
                <a:gd name="T28" fmla="*/ 1033 w 1059"/>
                <a:gd name="T29" fmla="*/ 338 h 621"/>
                <a:gd name="T30" fmla="*/ 1024 w 1059"/>
                <a:gd name="T31" fmla="*/ 330 h 621"/>
                <a:gd name="T32" fmla="*/ 1013 w 1059"/>
                <a:gd name="T33" fmla="*/ 327 h 621"/>
                <a:gd name="T34" fmla="*/ 1007 w 1059"/>
                <a:gd name="T35" fmla="*/ 317 h 621"/>
                <a:gd name="T36" fmla="*/ 987 w 1059"/>
                <a:gd name="T37" fmla="*/ 314 h 621"/>
                <a:gd name="T38" fmla="*/ 980 w 1059"/>
                <a:gd name="T39" fmla="*/ 290 h 621"/>
                <a:gd name="T40" fmla="*/ 956 w 1059"/>
                <a:gd name="T41" fmla="*/ 284 h 621"/>
                <a:gd name="T42" fmla="*/ 954 w 1059"/>
                <a:gd name="T43" fmla="*/ 284 h 621"/>
                <a:gd name="T44" fmla="*/ 950 w 1059"/>
                <a:gd name="T45" fmla="*/ 246 h 621"/>
                <a:gd name="T46" fmla="*/ 963 w 1059"/>
                <a:gd name="T47" fmla="*/ 239 h 621"/>
                <a:gd name="T48" fmla="*/ 960 w 1059"/>
                <a:gd name="T49" fmla="*/ 217 h 621"/>
                <a:gd name="T50" fmla="*/ 947 w 1059"/>
                <a:gd name="T51" fmla="*/ 206 h 621"/>
                <a:gd name="T52" fmla="*/ 947 w 1059"/>
                <a:gd name="T53" fmla="*/ 200 h 621"/>
                <a:gd name="T54" fmla="*/ 950 w 1059"/>
                <a:gd name="T55" fmla="*/ 194 h 621"/>
                <a:gd name="T56" fmla="*/ 971 w 1059"/>
                <a:gd name="T57" fmla="*/ 175 h 621"/>
                <a:gd name="T58" fmla="*/ 977 w 1059"/>
                <a:gd name="T59" fmla="*/ 146 h 621"/>
                <a:gd name="T60" fmla="*/ 977 w 1059"/>
                <a:gd name="T61" fmla="*/ 136 h 621"/>
                <a:gd name="T62" fmla="*/ 990 w 1059"/>
                <a:gd name="T63" fmla="*/ 119 h 621"/>
                <a:gd name="T64" fmla="*/ 1000 w 1059"/>
                <a:gd name="T65" fmla="*/ 112 h 621"/>
                <a:gd name="T66" fmla="*/ 983 w 1059"/>
                <a:gd name="T67" fmla="*/ 104 h 621"/>
                <a:gd name="T68" fmla="*/ 940 w 1059"/>
                <a:gd name="T69" fmla="*/ 100 h 621"/>
                <a:gd name="T70" fmla="*/ 940 w 1059"/>
                <a:gd name="T71" fmla="*/ 95 h 621"/>
                <a:gd name="T72" fmla="*/ 930 w 1059"/>
                <a:gd name="T73" fmla="*/ 88 h 621"/>
                <a:gd name="T74" fmla="*/ 926 w 1059"/>
                <a:gd name="T75" fmla="*/ 73 h 621"/>
                <a:gd name="T76" fmla="*/ 907 w 1059"/>
                <a:gd name="T77" fmla="*/ 34 h 621"/>
                <a:gd name="T78" fmla="*/ 893 w 1059"/>
                <a:gd name="T79" fmla="*/ 31 h 621"/>
                <a:gd name="T80" fmla="*/ 887 w 1059"/>
                <a:gd name="T81" fmla="*/ 24 h 621"/>
                <a:gd name="T82" fmla="*/ 880 w 1059"/>
                <a:gd name="T83" fmla="*/ 28 h 621"/>
                <a:gd name="T84" fmla="*/ 873 w 1059"/>
                <a:gd name="T85" fmla="*/ 22 h 621"/>
                <a:gd name="T86" fmla="*/ 870 w 1059"/>
                <a:gd name="T87" fmla="*/ 10 h 621"/>
                <a:gd name="T88" fmla="*/ 857 w 1059"/>
                <a:gd name="T89" fmla="*/ 0 h 621"/>
                <a:gd name="T90" fmla="*/ 126 w 1059"/>
                <a:gd name="T91" fmla="*/ 133 h 621"/>
                <a:gd name="T92" fmla="*/ 113 w 1059"/>
                <a:gd name="T93" fmla="*/ 79 h 621"/>
                <a:gd name="T94" fmla="*/ 73 w 1059"/>
                <a:gd name="T95" fmla="*/ 116 h 621"/>
                <a:gd name="T96" fmla="*/ 67 w 1059"/>
                <a:gd name="T97" fmla="*/ 119 h 621"/>
                <a:gd name="T98" fmla="*/ 59 w 1059"/>
                <a:gd name="T99" fmla="*/ 112 h 621"/>
                <a:gd name="T100" fmla="*/ 56 w 1059"/>
                <a:gd name="T101" fmla="*/ 112 h 621"/>
                <a:gd name="T102" fmla="*/ 46 w 1059"/>
                <a:gd name="T103" fmla="*/ 133 h 621"/>
                <a:gd name="T104" fmla="*/ 9 w 1059"/>
                <a:gd name="T105" fmla="*/ 157 h 621"/>
                <a:gd name="T106" fmla="*/ 0 w 1059"/>
                <a:gd name="T107" fmla="*/ 167 h 621"/>
                <a:gd name="T108" fmla="*/ 50 w 1059"/>
                <a:gd name="T109" fmla="*/ 438 h 621"/>
                <a:gd name="T110" fmla="*/ 86 w 1059"/>
                <a:gd name="T111" fmla="*/ 621 h 621"/>
                <a:gd name="T112" fmla="*/ 263 w 1059"/>
                <a:gd name="T113" fmla="*/ 589 h 62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59"/>
                <a:gd name="T172" fmla="*/ 0 h 621"/>
                <a:gd name="T173" fmla="*/ 1059 w 1059"/>
                <a:gd name="T174" fmla="*/ 621 h 62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59" h="621">
                  <a:moveTo>
                    <a:pt x="263" y="589"/>
                  </a:moveTo>
                  <a:lnTo>
                    <a:pt x="740" y="504"/>
                  </a:lnTo>
                  <a:lnTo>
                    <a:pt x="893" y="480"/>
                  </a:lnTo>
                  <a:lnTo>
                    <a:pt x="897" y="480"/>
                  </a:lnTo>
                  <a:lnTo>
                    <a:pt x="900" y="478"/>
                  </a:lnTo>
                  <a:lnTo>
                    <a:pt x="903" y="465"/>
                  </a:lnTo>
                  <a:lnTo>
                    <a:pt x="919" y="450"/>
                  </a:lnTo>
                  <a:lnTo>
                    <a:pt x="936" y="447"/>
                  </a:lnTo>
                  <a:lnTo>
                    <a:pt x="954" y="450"/>
                  </a:lnTo>
                  <a:lnTo>
                    <a:pt x="997" y="423"/>
                  </a:lnTo>
                  <a:lnTo>
                    <a:pt x="1004" y="402"/>
                  </a:lnTo>
                  <a:lnTo>
                    <a:pt x="1030" y="378"/>
                  </a:lnTo>
                  <a:lnTo>
                    <a:pt x="1057" y="363"/>
                  </a:lnTo>
                  <a:lnTo>
                    <a:pt x="1059" y="357"/>
                  </a:lnTo>
                  <a:lnTo>
                    <a:pt x="1033" y="338"/>
                  </a:lnTo>
                  <a:lnTo>
                    <a:pt x="1024" y="330"/>
                  </a:lnTo>
                  <a:lnTo>
                    <a:pt x="1013" y="327"/>
                  </a:lnTo>
                  <a:lnTo>
                    <a:pt x="1007" y="317"/>
                  </a:lnTo>
                  <a:lnTo>
                    <a:pt x="987" y="314"/>
                  </a:lnTo>
                  <a:lnTo>
                    <a:pt x="980" y="290"/>
                  </a:lnTo>
                  <a:lnTo>
                    <a:pt x="956" y="284"/>
                  </a:lnTo>
                  <a:lnTo>
                    <a:pt x="954" y="284"/>
                  </a:lnTo>
                  <a:lnTo>
                    <a:pt x="950" y="246"/>
                  </a:lnTo>
                  <a:lnTo>
                    <a:pt x="963" y="239"/>
                  </a:lnTo>
                  <a:lnTo>
                    <a:pt x="960" y="217"/>
                  </a:lnTo>
                  <a:lnTo>
                    <a:pt x="947" y="206"/>
                  </a:lnTo>
                  <a:lnTo>
                    <a:pt x="947" y="200"/>
                  </a:lnTo>
                  <a:lnTo>
                    <a:pt x="950" y="194"/>
                  </a:lnTo>
                  <a:lnTo>
                    <a:pt x="971" y="175"/>
                  </a:lnTo>
                  <a:lnTo>
                    <a:pt x="977" y="146"/>
                  </a:lnTo>
                  <a:lnTo>
                    <a:pt x="977" y="136"/>
                  </a:lnTo>
                  <a:lnTo>
                    <a:pt x="990" y="119"/>
                  </a:lnTo>
                  <a:lnTo>
                    <a:pt x="1000" y="112"/>
                  </a:lnTo>
                  <a:lnTo>
                    <a:pt x="983" y="104"/>
                  </a:lnTo>
                  <a:lnTo>
                    <a:pt x="940" y="100"/>
                  </a:lnTo>
                  <a:lnTo>
                    <a:pt x="940" y="95"/>
                  </a:lnTo>
                  <a:lnTo>
                    <a:pt x="930" y="88"/>
                  </a:lnTo>
                  <a:lnTo>
                    <a:pt x="926" y="73"/>
                  </a:lnTo>
                  <a:lnTo>
                    <a:pt x="907" y="34"/>
                  </a:lnTo>
                  <a:lnTo>
                    <a:pt x="893" y="31"/>
                  </a:lnTo>
                  <a:lnTo>
                    <a:pt x="887" y="24"/>
                  </a:lnTo>
                  <a:lnTo>
                    <a:pt x="880" y="28"/>
                  </a:lnTo>
                  <a:lnTo>
                    <a:pt x="873" y="22"/>
                  </a:lnTo>
                  <a:lnTo>
                    <a:pt x="870" y="10"/>
                  </a:lnTo>
                  <a:lnTo>
                    <a:pt x="857" y="0"/>
                  </a:lnTo>
                  <a:lnTo>
                    <a:pt x="126" y="133"/>
                  </a:lnTo>
                  <a:lnTo>
                    <a:pt x="113" y="79"/>
                  </a:lnTo>
                  <a:lnTo>
                    <a:pt x="73" y="116"/>
                  </a:lnTo>
                  <a:lnTo>
                    <a:pt x="67" y="119"/>
                  </a:lnTo>
                  <a:lnTo>
                    <a:pt x="59" y="112"/>
                  </a:lnTo>
                  <a:lnTo>
                    <a:pt x="56" y="112"/>
                  </a:lnTo>
                  <a:lnTo>
                    <a:pt x="46" y="133"/>
                  </a:lnTo>
                  <a:lnTo>
                    <a:pt x="9" y="157"/>
                  </a:lnTo>
                  <a:lnTo>
                    <a:pt x="0" y="167"/>
                  </a:lnTo>
                  <a:lnTo>
                    <a:pt x="50" y="438"/>
                  </a:lnTo>
                  <a:lnTo>
                    <a:pt x="86" y="621"/>
                  </a:lnTo>
                  <a:lnTo>
                    <a:pt x="263" y="58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63" name="Freeform 348"/>
            <p:cNvSpPr>
              <a:spLocks noChangeAspect="1"/>
            </p:cNvSpPr>
            <p:nvPr/>
          </p:nvSpPr>
          <p:spPr bwMode="auto">
            <a:xfrm>
              <a:off x="9847" y="4155"/>
              <a:ext cx="197" cy="287"/>
            </a:xfrm>
            <a:custGeom>
              <a:avLst/>
              <a:gdLst>
                <a:gd name="T0" fmla="*/ 197 w 197"/>
                <a:gd name="T1" fmla="*/ 266 h 287"/>
                <a:gd name="T2" fmla="*/ 194 w 197"/>
                <a:gd name="T3" fmla="*/ 248 h 287"/>
                <a:gd name="T4" fmla="*/ 180 w 197"/>
                <a:gd name="T5" fmla="*/ 217 h 287"/>
                <a:gd name="T6" fmla="*/ 158 w 197"/>
                <a:gd name="T7" fmla="*/ 199 h 287"/>
                <a:gd name="T8" fmla="*/ 128 w 197"/>
                <a:gd name="T9" fmla="*/ 178 h 287"/>
                <a:gd name="T10" fmla="*/ 114 w 197"/>
                <a:gd name="T11" fmla="*/ 166 h 287"/>
                <a:gd name="T12" fmla="*/ 108 w 197"/>
                <a:gd name="T13" fmla="*/ 150 h 287"/>
                <a:gd name="T14" fmla="*/ 85 w 197"/>
                <a:gd name="T15" fmla="*/ 115 h 287"/>
                <a:gd name="T16" fmla="*/ 76 w 197"/>
                <a:gd name="T17" fmla="*/ 97 h 287"/>
                <a:gd name="T18" fmla="*/ 56 w 197"/>
                <a:gd name="T19" fmla="*/ 75 h 287"/>
                <a:gd name="T20" fmla="*/ 49 w 197"/>
                <a:gd name="T21" fmla="*/ 64 h 287"/>
                <a:gd name="T22" fmla="*/ 46 w 197"/>
                <a:gd name="T23" fmla="*/ 52 h 287"/>
                <a:gd name="T24" fmla="*/ 46 w 197"/>
                <a:gd name="T25" fmla="*/ 48 h 287"/>
                <a:gd name="T26" fmla="*/ 46 w 197"/>
                <a:gd name="T27" fmla="*/ 42 h 287"/>
                <a:gd name="T28" fmla="*/ 59 w 197"/>
                <a:gd name="T29" fmla="*/ 3 h 287"/>
                <a:gd name="T30" fmla="*/ 42 w 197"/>
                <a:gd name="T31" fmla="*/ 0 h 287"/>
                <a:gd name="T32" fmla="*/ 25 w 197"/>
                <a:gd name="T33" fmla="*/ 3 h 287"/>
                <a:gd name="T34" fmla="*/ 10 w 197"/>
                <a:gd name="T35" fmla="*/ 18 h 287"/>
                <a:gd name="T36" fmla="*/ 7 w 197"/>
                <a:gd name="T37" fmla="*/ 30 h 287"/>
                <a:gd name="T38" fmla="*/ 3 w 197"/>
                <a:gd name="T39" fmla="*/ 33 h 287"/>
                <a:gd name="T40" fmla="*/ 0 w 197"/>
                <a:gd name="T41" fmla="*/ 33 h 287"/>
                <a:gd name="T42" fmla="*/ 82 w 197"/>
                <a:gd name="T43" fmla="*/ 287 h 287"/>
                <a:gd name="T44" fmla="*/ 197 w 197"/>
                <a:gd name="T45" fmla="*/ 266 h 28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7"/>
                <a:gd name="T70" fmla="*/ 0 h 287"/>
                <a:gd name="T71" fmla="*/ 197 w 197"/>
                <a:gd name="T72" fmla="*/ 287 h 28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7" h="287">
                  <a:moveTo>
                    <a:pt x="197" y="266"/>
                  </a:moveTo>
                  <a:lnTo>
                    <a:pt x="194" y="248"/>
                  </a:lnTo>
                  <a:lnTo>
                    <a:pt x="180" y="217"/>
                  </a:lnTo>
                  <a:lnTo>
                    <a:pt x="158" y="199"/>
                  </a:lnTo>
                  <a:lnTo>
                    <a:pt x="128" y="178"/>
                  </a:lnTo>
                  <a:lnTo>
                    <a:pt x="114" y="166"/>
                  </a:lnTo>
                  <a:lnTo>
                    <a:pt x="108" y="150"/>
                  </a:lnTo>
                  <a:lnTo>
                    <a:pt x="85" y="115"/>
                  </a:lnTo>
                  <a:lnTo>
                    <a:pt x="76" y="97"/>
                  </a:lnTo>
                  <a:lnTo>
                    <a:pt x="56" y="75"/>
                  </a:lnTo>
                  <a:lnTo>
                    <a:pt x="49" y="64"/>
                  </a:lnTo>
                  <a:lnTo>
                    <a:pt x="46" y="52"/>
                  </a:lnTo>
                  <a:lnTo>
                    <a:pt x="46" y="48"/>
                  </a:lnTo>
                  <a:lnTo>
                    <a:pt x="46" y="42"/>
                  </a:lnTo>
                  <a:lnTo>
                    <a:pt x="59" y="3"/>
                  </a:lnTo>
                  <a:lnTo>
                    <a:pt x="42" y="0"/>
                  </a:lnTo>
                  <a:lnTo>
                    <a:pt x="25" y="3"/>
                  </a:lnTo>
                  <a:lnTo>
                    <a:pt x="10" y="18"/>
                  </a:lnTo>
                  <a:lnTo>
                    <a:pt x="7" y="30"/>
                  </a:lnTo>
                  <a:lnTo>
                    <a:pt x="3" y="33"/>
                  </a:lnTo>
                  <a:lnTo>
                    <a:pt x="0" y="33"/>
                  </a:lnTo>
                  <a:lnTo>
                    <a:pt x="82" y="287"/>
                  </a:lnTo>
                  <a:lnTo>
                    <a:pt x="197" y="2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64" name="Freeform 349"/>
            <p:cNvSpPr>
              <a:spLocks noChangeAspect="1"/>
            </p:cNvSpPr>
            <p:nvPr/>
          </p:nvSpPr>
          <p:spPr bwMode="auto">
            <a:xfrm>
              <a:off x="9974" y="2971"/>
              <a:ext cx="312" cy="520"/>
            </a:xfrm>
            <a:custGeom>
              <a:avLst/>
              <a:gdLst>
                <a:gd name="T0" fmla="*/ 0 w 312"/>
                <a:gd name="T1" fmla="*/ 67 h 520"/>
                <a:gd name="T2" fmla="*/ 9 w 312"/>
                <a:gd name="T3" fmla="*/ 88 h 520"/>
                <a:gd name="T4" fmla="*/ 6 w 312"/>
                <a:gd name="T5" fmla="*/ 97 h 520"/>
                <a:gd name="T6" fmla="*/ 13 w 312"/>
                <a:gd name="T7" fmla="*/ 107 h 520"/>
                <a:gd name="T8" fmla="*/ 16 w 312"/>
                <a:gd name="T9" fmla="*/ 112 h 520"/>
                <a:gd name="T10" fmla="*/ 43 w 312"/>
                <a:gd name="T11" fmla="*/ 172 h 520"/>
                <a:gd name="T12" fmla="*/ 50 w 312"/>
                <a:gd name="T13" fmla="*/ 215 h 520"/>
                <a:gd name="T14" fmla="*/ 39 w 312"/>
                <a:gd name="T15" fmla="*/ 239 h 520"/>
                <a:gd name="T16" fmla="*/ 43 w 312"/>
                <a:gd name="T17" fmla="*/ 260 h 520"/>
                <a:gd name="T18" fmla="*/ 70 w 312"/>
                <a:gd name="T19" fmla="*/ 317 h 520"/>
                <a:gd name="T20" fmla="*/ 66 w 312"/>
                <a:gd name="T21" fmla="*/ 345 h 520"/>
                <a:gd name="T22" fmla="*/ 73 w 312"/>
                <a:gd name="T23" fmla="*/ 354 h 520"/>
                <a:gd name="T24" fmla="*/ 76 w 312"/>
                <a:gd name="T25" fmla="*/ 354 h 520"/>
                <a:gd name="T26" fmla="*/ 76 w 312"/>
                <a:gd name="T27" fmla="*/ 347 h 520"/>
                <a:gd name="T28" fmla="*/ 86 w 312"/>
                <a:gd name="T29" fmla="*/ 345 h 520"/>
                <a:gd name="T30" fmla="*/ 103 w 312"/>
                <a:gd name="T31" fmla="*/ 372 h 520"/>
                <a:gd name="T32" fmla="*/ 112 w 312"/>
                <a:gd name="T33" fmla="*/ 424 h 520"/>
                <a:gd name="T34" fmla="*/ 112 w 312"/>
                <a:gd name="T35" fmla="*/ 450 h 520"/>
                <a:gd name="T36" fmla="*/ 126 w 312"/>
                <a:gd name="T37" fmla="*/ 487 h 520"/>
                <a:gd name="T38" fmla="*/ 143 w 312"/>
                <a:gd name="T39" fmla="*/ 520 h 520"/>
                <a:gd name="T40" fmla="*/ 266 w 312"/>
                <a:gd name="T41" fmla="*/ 492 h 520"/>
                <a:gd name="T42" fmla="*/ 262 w 312"/>
                <a:gd name="T43" fmla="*/ 483 h 520"/>
                <a:gd name="T44" fmla="*/ 249 w 312"/>
                <a:gd name="T45" fmla="*/ 472 h 520"/>
                <a:gd name="T46" fmla="*/ 249 w 312"/>
                <a:gd name="T47" fmla="*/ 450 h 520"/>
                <a:gd name="T48" fmla="*/ 255 w 312"/>
                <a:gd name="T49" fmla="*/ 441 h 520"/>
                <a:gd name="T50" fmla="*/ 249 w 312"/>
                <a:gd name="T51" fmla="*/ 424 h 520"/>
                <a:gd name="T52" fmla="*/ 239 w 312"/>
                <a:gd name="T53" fmla="*/ 339 h 520"/>
                <a:gd name="T54" fmla="*/ 239 w 312"/>
                <a:gd name="T55" fmla="*/ 311 h 520"/>
                <a:gd name="T56" fmla="*/ 252 w 312"/>
                <a:gd name="T57" fmla="*/ 266 h 520"/>
                <a:gd name="T58" fmla="*/ 259 w 312"/>
                <a:gd name="T59" fmla="*/ 234 h 520"/>
                <a:gd name="T60" fmla="*/ 262 w 312"/>
                <a:gd name="T61" fmla="*/ 209 h 520"/>
                <a:gd name="T62" fmla="*/ 252 w 312"/>
                <a:gd name="T63" fmla="*/ 190 h 520"/>
                <a:gd name="T64" fmla="*/ 252 w 312"/>
                <a:gd name="T65" fmla="*/ 172 h 520"/>
                <a:gd name="T66" fmla="*/ 259 w 312"/>
                <a:gd name="T67" fmla="*/ 160 h 520"/>
                <a:gd name="T68" fmla="*/ 295 w 312"/>
                <a:gd name="T69" fmla="*/ 133 h 520"/>
                <a:gd name="T70" fmla="*/ 312 w 312"/>
                <a:gd name="T71" fmla="*/ 88 h 520"/>
                <a:gd name="T72" fmla="*/ 295 w 312"/>
                <a:gd name="T73" fmla="*/ 60 h 520"/>
                <a:gd name="T74" fmla="*/ 292 w 312"/>
                <a:gd name="T75" fmla="*/ 48 h 520"/>
                <a:gd name="T76" fmla="*/ 299 w 312"/>
                <a:gd name="T77" fmla="*/ 40 h 520"/>
                <a:gd name="T78" fmla="*/ 295 w 312"/>
                <a:gd name="T79" fmla="*/ 30 h 520"/>
                <a:gd name="T80" fmla="*/ 289 w 312"/>
                <a:gd name="T81" fmla="*/ 0 h 520"/>
                <a:gd name="T82" fmla="*/ 0 w 312"/>
                <a:gd name="T83" fmla="*/ 67 h 52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2"/>
                <a:gd name="T127" fmla="*/ 0 h 520"/>
                <a:gd name="T128" fmla="*/ 312 w 312"/>
                <a:gd name="T129" fmla="*/ 520 h 52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2" h="520">
                  <a:moveTo>
                    <a:pt x="0" y="67"/>
                  </a:moveTo>
                  <a:lnTo>
                    <a:pt x="9" y="88"/>
                  </a:lnTo>
                  <a:lnTo>
                    <a:pt x="6" y="97"/>
                  </a:lnTo>
                  <a:lnTo>
                    <a:pt x="13" y="107"/>
                  </a:lnTo>
                  <a:lnTo>
                    <a:pt x="16" y="112"/>
                  </a:lnTo>
                  <a:lnTo>
                    <a:pt x="43" y="172"/>
                  </a:lnTo>
                  <a:lnTo>
                    <a:pt x="50" y="215"/>
                  </a:lnTo>
                  <a:lnTo>
                    <a:pt x="39" y="239"/>
                  </a:lnTo>
                  <a:lnTo>
                    <a:pt x="43" y="260"/>
                  </a:lnTo>
                  <a:lnTo>
                    <a:pt x="70" y="317"/>
                  </a:lnTo>
                  <a:lnTo>
                    <a:pt x="66" y="345"/>
                  </a:lnTo>
                  <a:lnTo>
                    <a:pt x="73" y="354"/>
                  </a:lnTo>
                  <a:lnTo>
                    <a:pt x="76" y="354"/>
                  </a:lnTo>
                  <a:lnTo>
                    <a:pt x="76" y="347"/>
                  </a:lnTo>
                  <a:lnTo>
                    <a:pt x="86" y="345"/>
                  </a:lnTo>
                  <a:lnTo>
                    <a:pt x="103" y="372"/>
                  </a:lnTo>
                  <a:lnTo>
                    <a:pt x="112" y="424"/>
                  </a:lnTo>
                  <a:lnTo>
                    <a:pt x="112" y="450"/>
                  </a:lnTo>
                  <a:lnTo>
                    <a:pt x="126" y="487"/>
                  </a:lnTo>
                  <a:lnTo>
                    <a:pt x="143" y="520"/>
                  </a:lnTo>
                  <a:lnTo>
                    <a:pt x="266" y="492"/>
                  </a:lnTo>
                  <a:lnTo>
                    <a:pt x="262" y="483"/>
                  </a:lnTo>
                  <a:lnTo>
                    <a:pt x="249" y="472"/>
                  </a:lnTo>
                  <a:lnTo>
                    <a:pt x="249" y="450"/>
                  </a:lnTo>
                  <a:lnTo>
                    <a:pt x="255" y="441"/>
                  </a:lnTo>
                  <a:lnTo>
                    <a:pt x="249" y="424"/>
                  </a:lnTo>
                  <a:lnTo>
                    <a:pt x="239" y="339"/>
                  </a:lnTo>
                  <a:lnTo>
                    <a:pt x="239" y="311"/>
                  </a:lnTo>
                  <a:lnTo>
                    <a:pt x="252" y="266"/>
                  </a:lnTo>
                  <a:lnTo>
                    <a:pt x="259" y="234"/>
                  </a:lnTo>
                  <a:lnTo>
                    <a:pt x="262" y="209"/>
                  </a:lnTo>
                  <a:lnTo>
                    <a:pt x="252" y="190"/>
                  </a:lnTo>
                  <a:lnTo>
                    <a:pt x="252" y="172"/>
                  </a:lnTo>
                  <a:lnTo>
                    <a:pt x="259" y="160"/>
                  </a:lnTo>
                  <a:lnTo>
                    <a:pt x="295" y="133"/>
                  </a:lnTo>
                  <a:lnTo>
                    <a:pt x="312" y="88"/>
                  </a:lnTo>
                  <a:lnTo>
                    <a:pt x="295" y="60"/>
                  </a:lnTo>
                  <a:lnTo>
                    <a:pt x="292" y="48"/>
                  </a:lnTo>
                  <a:lnTo>
                    <a:pt x="299" y="40"/>
                  </a:lnTo>
                  <a:lnTo>
                    <a:pt x="295" y="30"/>
                  </a:lnTo>
                  <a:lnTo>
                    <a:pt x="289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65" name="Freeform 350"/>
            <p:cNvSpPr>
              <a:spLocks noChangeAspect="1"/>
            </p:cNvSpPr>
            <p:nvPr/>
          </p:nvSpPr>
          <p:spPr bwMode="auto">
            <a:xfrm>
              <a:off x="10212" y="2897"/>
              <a:ext cx="291" cy="564"/>
            </a:xfrm>
            <a:custGeom>
              <a:avLst/>
              <a:gdLst>
                <a:gd name="T0" fmla="*/ 287 w 291"/>
                <a:gd name="T1" fmla="*/ 480 h 564"/>
                <a:gd name="T2" fmla="*/ 276 w 291"/>
                <a:gd name="T3" fmla="*/ 475 h 564"/>
                <a:gd name="T4" fmla="*/ 264 w 291"/>
                <a:gd name="T5" fmla="*/ 478 h 564"/>
                <a:gd name="T6" fmla="*/ 250 w 291"/>
                <a:gd name="T7" fmla="*/ 499 h 564"/>
                <a:gd name="T8" fmla="*/ 234 w 291"/>
                <a:gd name="T9" fmla="*/ 502 h 564"/>
                <a:gd name="T10" fmla="*/ 237 w 291"/>
                <a:gd name="T11" fmla="*/ 517 h 564"/>
                <a:gd name="T12" fmla="*/ 234 w 291"/>
                <a:gd name="T13" fmla="*/ 520 h 564"/>
                <a:gd name="T14" fmla="*/ 230 w 291"/>
                <a:gd name="T15" fmla="*/ 517 h 564"/>
                <a:gd name="T16" fmla="*/ 223 w 291"/>
                <a:gd name="T17" fmla="*/ 520 h 564"/>
                <a:gd name="T18" fmla="*/ 220 w 291"/>
                <a:gd name="T19" fmla="*/ 526 h 564"/>
                <a:gd name="T20" fmla="*/ 27 w 291"/>
                <a:gd name="T21" fmla="*/ 564 h 564"/>
                <a:gd name="T22" fmla="*/ 23 w 291"/>
                <a:gd name="T23" fmla="*/ 555 h 564"/>
                <a:gd name="T24" fmla="*/ 10 w 291"/>
                <a:gd name="T25" fmla="*/ 544 h 564"/>
                <a:gd name="T26" fmla="*/ 10 w 291"/>
                <a:gd name="T27" fmla="*/ 523 h 564"/>
                <a:gd name="T28" fmla="*/ 16 w 291"/>
                <a:gd name="T29" fmla="*/ 513 h 564"/>
                <a:gd name="T30" fmla="*/ 10 w 291"/>
                <a:gd name="T31" fmla="*/ 496 h 564"/>
                <a:gd name="T32" fmla="*/ 0 w 291"/>
                <a:gd name="T33" fmla="*/ 412 h 564"/>
                <a:gd name="T34" fmla="*/ 0 w 291"/>
                <a:gd name="T35" fmla="*/ 384 h 564"/>
                <a:gd name="T36" fmla="*/ 13 w 291"/>
                <a:gd name="T37" fmla="*/ 340 h 564"/>
                <a:gd name="T38" fmla="*/ 20 w 291"/>
                <a:gd name="T39" fmla="*/ 307 h 564"/>
                <a:gd name="T40" fmla="*/ 23 w 291"/>
                <a:gd name="T41" fmla="*/ 283 h 564"/>
                <a:gd name="T42" fmla="*/ 13 w 291"/>
                <a:gd name="T43" fmla="*/ 264 h 564"/>
                <a:gd name="T44" fmla="*/ 13 w 291"/>
                <a:gd name="T45" fmla="*/ 246 h 564"/>
                <a:gd name="T46" fmla="*/ 20 w 291"/>
                <a:gd name="T47" fmla="*/ 234 h 564"/>
                <a:gd name="T48" fmla="*/ 57 w 291"/>
                <a:gd name="T49" fmla="*/ 208 h 564"/>
                <a:gd name="T50" fmla="*/ 73 w 291"/>
                <a:gd name="T51" fmla="*/ 162 h 564"/>
                <a:gd name="T52" fmla="*/ 57 w 291"/>
                <a:gd name="T53" fmla="*/ 135 h 564"/>
                <a:gd name="T54" fmla="*/ 53 w 291"/>
                <a:gd name="T55" fmla="*/ 123 h 564"/>
                <a:gd name="T56" fmla="*/ 60 w 291"/>
                <a:gd name="T57" fmla="*/ 114 h 564"/>
                <a:gd name="T58" fmla="*/ 57 w 291"/>
                <a:gd name="T59" fmla="*/ 105 h 564"/>
                <a:gd name="T60" fmla="*/ 50 w 291"/>
                <a:gd name="T61" fmla="*/ 76 h 564"/>
                <a:gd name="T62" fmla="*/ 57 w 291"/>
                <a:gd name="T63" fmla="*/ 39 h 564"/>
                <a:gd name="T64" fmla="*/ 46 w 291"/>
                <a:gd name="T65" fmla="*/ 24 h 564"/>
                <a:gd name="T66" fmla="*/ 50 w 291"/>
                <a:gd name="T67" fmla="*/ 21 h 564"/>
                <a:gd name="T68" fmla="*/ 62 w 291"/>
                <a:gd name="T69" fmla="*/ 21 h 564"/>
                <a:gd name="T70" fmla="*/ 70 w 291"/>
                <a:gd name="T71" fmla="*/ 7 h 564"/>
                <a:gd name="T72" fmla="*/ 80 w 291"/>
                <a:gd name="T73" fmla="*/ 12 h 564"/>
                <a:gd name="T74" fmla="*/ 90 w 291"/>
                <a:gd name="T75" fmla="*/ 9 h 564"/>
                <a:gd name="T76" fmla="*/ 99 w 291"/>
                <a:gd name="T77" fmla="*/ 0 h 564"/>
                <a:gd name="T78" fmla="*/ 227 w 291"/>
                <a:gd name="T79" fmla="*/ 349 h 564"/>
                <a:gd name="T80" fmla="*/ 230 w 291"/>
                <a:gd name="T81" fmla="*/ 355 h 564"/>
                <a:gd name="T82" fmla="*/ 230 w 291"/>
                <a:gd name="T83" fmla="*/ 370 h 564"/>
                <a:gd name="T84" fmla="*/ 230 w 291"/>
                <a:gd name="T85" fmla="*/ 375 h 564"/>
                <a:gd name="T86" fmla="*/ 264 w 291"/>
                <a:gd name="T87" fmla="*/ 399 h 564"/>
                <a:gd name="T88" fmla="*/ 270 w 291"/>
                <a:gd name="T89" fmla="*/ 399 h 564"/>
                <a:gd name="T90" fmla="*/ 273 w 291"/>
                <a:gd name="T91" fmla="*/ 412 h 564"/>
                <a:gd name="T92" fmla="*/ 273 w 291"/>
                <a:gd name="T93" fmla="*/ 418 h 564"/>
                <a:gd name="T94" fmla="*/ 291 w 291"/>
                <a:gd name="T95" fmla="*/ 447 h 564"/>
                <a:gd name="T96" fmla="*/ 291 w 291"/>
                <a:gd name="T97" fmla="*/ 454 h 564"/>
                <a:gd name="T98" fmla="*/ 287 w 291"/>
                <a:gd name="T99" fmla="*/ 465 h 564"/>
                <a:gd name="T100" fmla="*/ 287 w 291"/>
                <a:gd name="T101" fmla="*/ 480 h 56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91"/>
                <a:gd name="T154" fmla="*/ 0 h 564"/>
                <a:gd name="T155" fmla="*/ 291 w 291"/>
                <a:gd name="T156" fmla="*/ 564 h 564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91" h="564">
                  <a:moveTo>
                    <a:pt x="287" y="480"/>
                  </a:moveTo>
                  <a:lnTo>
                    <a:pt x="276" y="475"/>
                  </a:lnTo>
                  <a:lnTo>
                    <a:pt x="264" y="478"/>
                  </a:lnTo>
                  <a:lnTo>
                    <a:pt x="250" y="499"/>
                  </a:lnTo>
                  <a:lnTo>
                    <a:pt x="234" y="502"/>
                  </a:lnTo>
                  <a:lnTo>
                    <a:pt x="237" y="517"/>
                  </a:lnTo>
                  <a:lnTo>
                    <a:pt x="234" y="520"/>
                  </a:lnTo>
                  <a:lnTo>
                    <a:pt x="230" y="517"/>
                  </a:lnTo>
                  <a:lnTo>
                    <a:pt x="223" y="520"/>
                  </a:lnTo>
                  <a:lnTo>
                    <a:pt x="220" y="526"/>
                  </a:lnTo>
                  <a:lnTo>
                    <a:pt x="27" y="564"/>
                  </a:lnTo>
                  <a:lnTo>
                    <a:pt x="23" y="555"/>
                  </a:lnTo>
                  <a:lnTo>
                    <a:pt x="10" y="544"/>
                  </a:lnTo>
                  <a:lnTo>
                    <a:pt x="10" y="523"/>
                  </a:lnTo>
                  <a:lnTo>
                    <a:pt x="16" y="513"/>
                  </a:lnTo>
                  <a:lnTo>
                    <a:pt x="10" y="496"/>
                  </a:lnTo>
                  <a:lnTo>
                    <a:pt x="0" y="412"/>
                  </a:lnTo>
                  <a:lnTo>
                    <a:pt x="0" y="384"/>
                  </a:lnTo>
                  <a:lnTo>
                    <a:pt x="13" y="340"/>
                  </a:lnTo>
                  <a:lnTo>
                    <a:pt x="20" y="307"/>
                  </a:lnTo>
                  <a:lnTo>
                    <a:pt x="23" y="283"/>
                  </a:lnTo>
                  <a:lnTo>
                    <a:pt x="13" y="264"/>
                  </a:lnTo>
                  <a:lnTo>
                    <a:pt x="13" y="246"/>
                  </a:lnTo>
                  <a:lnTo>
                    <a:pt x="20" y="234"/>
                  </a:lnTo>
                  <a:lnTo>
                    <a:pt x="57" y="208"/>
                  </a:lnTo>
                  <a:lnTo>
                    <a:pt x="73" y="162"/>
                  </a:lnTo>
                  <a:lnTo>
                    <a:pt x="57" y="135"/>
                  </a:lnTo>
                  <a:lnTo>
                    <a:pt x="53" y="123"/>
                  </a:lnTo>
                  <a:lnTo>
                    <a:pt x="60" y="114"/>
                  </a:lnTo>
                  <a:lnTo>
                    <a:pt x="57" y="105"/>
                  </a:lnTo>
                  <a:lnTo>
                    <a:pt x="50" y="76"/>
                  </a:lnTo>
                  <a:lnTo>
                    <a:pt x="57" y="39"/>
                  </a:lnTo>
                  <a:lnTo>
                    <a:pt x="46" y="24"/>
                  </a:lnTo>
                  <a:lnTo>
                    <a:pt x="50" y="21"/>
                  </a:lnTo>
                  <a:lnTo>
                    <a:pt x="62" y="21"/>
                  </a:lnTo>
                  <a:lnTo>
                    <a:pt x="70" y="7"/>
                  </a:lnTo>
                  <a:lnTo>
                    <a:pt x="80" y="12"/>
                  </a:lnTo>
                  <a:lnTo>
                    <a:pt x="90" y="9"/>
                  </a:lnTo>
                  <a:lnTo>
                    <a:pt x="99" y="0"/>
                  </a:lnTo>
                  <a:lnTo>
                    <a:pt x="227" y="349"/>
                  </a:lnTo>
                  <a:lnTo>
                    <a:pt x="230" y="355"/>
                  </a:lnTo>
                  <a:lnTo>
                    <a:pt x="230" y="370"/>
                  </a:lnTo>
                  <a:lnTo>
                    <a:pt x="230" y="375"/>
                  </a:lnTo>
                  <a:lnTo>
                    <a:pt x="264" y="399"/>
                  </a:lnTo>
                  <a:lnTo>
                    <a:pt x="270" y="399"/>
                  </a:lnTo>
                  <a:lnTo>
                    <a:pt x="273" y="412"/>
                  </a:lnTo>
                  <a:lnTo>
                    <a:pt x="273" y="418"/>
                  </a:lnTo>
                  <a:lnTo>
                    <a:pt x="291" y="447"/>
                  </a:lnTo>
                  <a:lnTo>
                    <a:pt x="291" y="454"/>
                  </a:lnTo>
                  <a:lnTo>
                    <a:pt x="287" y="465"/>
                  </a:lnTo>
                  <a:lnTo>
                    <a:pt x="287" y="48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66" name="Freeform 351"/>
            <p:cNvSpPr>
              <a:spLocks noChangeAspect="1"/>
            </p:cNvSpPr>
            <p:nvPr/>
          </p:nvSpPr>
          <p:spPr bwMode="auto">
            <a:xfrm>
              <a:off x="8734" y="4143"/>
              <a:ext cx="806" cy="729"/>
            </a:xfrm>
            <a:custGeom>
              <a:avLst/>
              <a:gdLst>
                <a:gd name="T0" fmla="*/ 268 w 806"/>
                <a:gd name="T1" fmla="*/ 0 h 729"/>
                <a:gd name="T2" fmla="*/ 264 w 806"/>
                <a:gd name="T3" fmla="*/ 30 h 729"/>
                <a:gd name="T4" fmla="*/ 271 w 806"/>
                <a:gd name="T5" fmla="*/ 64 h 729"/>
                <a:gd name="T6" fmla="*/ 251 w 806"/>
                <a:gd name="T7" fmla="*/ 157 h 729"/>
                <a:gd name="T8" fmla="*/ 255 w 806"/>
                <a:gd name="T9" fmla="*/ 184 h 729"/>
                <a:gd name="T10" fmla="*/ 237 w 806"/>
                <a:gd name="T11" fmla="*/ 224 h 729"/>
                <a:gd name="T12" fmla="*/ 199 w 806"/>
                <a:gd name="T13" fmla="*/ 263 h 729"/>
                <a:gd name="T14" fmla="*/ 175 w 806"/>
                <a:gd name="T15" fmla="*/ 275 h 729"/>
                <a:gd name="T16" fmla="*/ 146 w 806"/>
                <a:gd name="T17" fmla="*/ 287 h 729"/>
                <a:gd name="T18" fmla="*/ 129 w 806"/>
                <a:gd name="T19" fmla="*/ 308 h 729"/>
                <a:gd name="T20" fmla="*/ 119 w 806"/>
                <a:gd name="T21" fmla="*/ 368 h 729"/>
                <a:gd name="T22" fmla="*/ 83 w 806"/>
                <a:gd name="T23" fmla="*/ 366 h 729"/>
                <a:gd name="T24" fmla="*/ 53 w 806"/>
                <a:gd name="T25" fmla="*/ 414 h 729"/>
                <a:gd name="T26" fmla="*/ 53 w 806"/>
                <a:gd name="T27" fmla="*/ 462 h 729"/>
                <a:gd name="T28" fmla="*/ 23 w 806"/>
                <a:gd name="T29" fmla="*/ 499 h 729"/>
                <a:gd name="T30" fmla="*/ 3 w 806"/>
                <a:gd name="T31" fmla="*/ 526 h 729"/>
                <a:gd name="T32" fmla="*/ 3 w 806"/>
                <a:gd name="T33" fmla="*/ 557 h 729"/>
                <a:gd name="T34" fmla="*/ 43 w 806"/>
                <a:gd name="T35" fmla="*/ 613 h 729"/>
                <a:gd name="T36" fmla="*/ 73 w 806"/>
                <a:gd name="T37" fmla="*/ 650 h 729"/>
                <a:gd name="T38" fmla="*/ 100 w 806"/>
                <a:gd name="T39" fmla="*/ 656 h 729"/>
                <a:gd name="T40" fmla="*/ 110 w 806"/>
                <a:gd name="T41" fmla="*/ 662 h 729"/>
                <a:gd name="T42" fmla="*/ 133 w 806"/>
                <a:gd name="T43" fmla="*/ 671 h 729"/>
                <a:gd name="T44" fmla="*/ 133 w 806"/>
                <a:gd name="T45" fmla="*/ 689 h 729"/>
                <a:gd name="T46" fmla="*/ 199 w 806"/>
                <a:gd name="T47" fmla="*/ 729 h 729"/>
                <a:gd name="T48" fmla="*/ 237 w 806"/>
                <a:gd name="T49" fmla="*/ 713 h 729"/>
                <a:gd name="T50" fmla="*/ 255 w 806"/>
                <a:gd name="T51" fmla="*/ 695 h 729"/>
                <a:gd name="T52" fmla="*/ 277 w 806"/>
                <a:gd name="T53" fmla="*/ 710 h 729"/>
                <a:gd name="T54" fmla="*/ 337 w 806"/>
                <a:gd name="T55" fmla="*/ 692 h 729"/>
                <a:gd name="T56" fmla="*/ 347 w 806"/>
                <a:gd name="T57" fmla="*/ 665 h 729"/>
                <a:gd name="T58" fmla="*/ 393 w 806"/>
                <a:gd name="T59" fmla="*/ 643 h 729"/>
                <a:gd name="T60" fmla="*/ 436 w 806"/>
                <a:gd name="T61" fmla="*/ 613 h 729"/>
                <a:gd name="T62" fmla="*/ 433 w 806"/>
                <a:gd name="T63" fmla="*/ 577 h 729"/>
                <a:gd name="T64" fmla="*/ 503 w 806"/>
                <a:gd name="T65" fmla="*/ 390 h 729"/>
                <a:gd name="T66" fmla="*/ 532 w 806"/>
                <a:gd name="T67" fmla="*/ 401 h 729"/>
                <a:gd name="T68" fmla="*/ 545 w 806"/>
                <a:gd name="T69" fmla="*/ 420 h 729"/>
                <a:gd name="T70" fmla="*/ 582 w 806"/>
                <a:gd name="T71" fmla="*/ 393 h 729"/>
                <a:gd name="T72" fmla="*/ 611 w 806"/>
                <a:gd name="T73" fmla="*/ 323 h 729"/>
                <a:gd name="T74" fmla="*/ 644 w 806"/>
                <a:gd name="T75" fmla="*/ 300 h 729"/>
                <a:gd name="T76" fmla="*/ 671 w 806"/>
                <a:gd name="T77" fmla="*/ 281 h 729"/>
                <a:gd name="T78" fmla="*/ 691 w 806"/>
                <a:gd name="T79" fmla="*/ 248 h 729"/>
                <a:gd name="T80" fmla="*/ 683 w 806"/>
                <a:gd name="T81" fmla="*/ 233 h 729"/>
                <a:gd name="T82" fmla="*/ 694 w 806"/>
                <a:gd name="T83" fmla="*/ 184 h 729"/>
                <a:gd name="T84" fmla="*/ 780 w 806"/>
                <a:gd name="T85" fmla="*/ 226 h 729"/>
                <a:gd name="T86" fmla="*/ 796 w 806"/>
                <a:gd name="T87" fmla="*/ 229 h 729"/>
                <a:gd name="T88" fmla="*/ 786 w 806"/>
                <a:gd name="T89" fmla="*/ 151 h 729"/>
                <a:gd name="T90" fmla="*/ 773 w 806"/>
                <a:gd name="T91" fmla="*/ 133 h 729"/>
                <a:gd name="T92" fmla="*/ 743 w 806"/>
                <a:gd name="T93" fmla="*/ 136 h 729"/>
                <a:gd name="T94" fmla="*/ 671 w 806"/>
                <a:gd name="T95" fmla="*/ 148 h 729"/>
                <a:gd name="T96" fmla="*/ 644 w 806"/>
                <a:gd name="T97" fmla="*/ 169 h 729"/>
                <a:gd name="T98" fmla="*/ 614 w 806"/>
                <a:gd name="T99" fmla="*/ 154 h 729"/>
                <a:gd name="T100" fmla="*/ 591 w 806"/>
                <a:gd name="T101" fmla="*/ 181 h 729"/>
                <a:gd name="T102" fmla="*/ 562 w 806"/>
                <a:gd name="T103" fmla="*/ 202 h 729"/>
                <a:gd name="T104" fmla="*/ 515 w 806"/>
                <a:gd name="T105" fmla="*/ 244 h 729"/>
                <a:gd name="T106" fmla="*/ 483 w 806"/>
                <a:gd name="T107" fmla="*/ 151 h 729"/>
                <a:gd name="T108" fmla="*/ 271 w 806"/>
                <a:gd name="T109" fmla="*/ 0 h 72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06"/>
                <a:gd name="T166" fmla="*/ 0 h 729"/>
                <a:gd name="T167" fmla="*/ 806 w 806"/>
                <a:gd name="T168" fmla="*/ 729 h 72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06" h="729">
                  <a:moveTo>
                    <a:pt x="271" y="0"/>
                  </a:moveTo>
                  <a:lnTo>
                    <a:pt x="268" y="0"/>
                  </a:lnTo>
                  <a:lnTo>
                    <a:pt x="255" y="9"/>
                  </a:lnTo>
                  <a:lnTo>
                    <a:pt x="264" y="30"/>
                  </a:lnTo>
                  <a:lnTo>
                    <a:pt x="237" y="49"/>
                  </a:lnTo>
                  <a:lnTo>
                    <a:pt x="271" y="64"/>
                  </a:lnTo>
                  <a:lnTo>
                    <a:pt x="261" y="139"/>
                  </a:lnTo>
                  <a:lnTo>
                    <a:pt x="251" y="157"/>
                  </a:lnTo>
                  <a:lnTo>
                    <a:pt x="251" y="173"/>
                  </a:lnTo>
                  <a:lnTo>
                    <a:pt x="255" y="184"/>
                  </a:lnTo>
                  <a:lnTo>
                    <a:pt x="258" y="208"/>
                  </a:lnTo>
                  <a:lnTo>
                    <a:pt x="237" y="224"/>
                  </a:lnTo>
                  <a:lnTo>
                    <a:pt x="231" y="226"/>
                  </a:lnTo>
                  <a:lnTo>
                    <a:pt x="199" y="263"/>
                  </a:lnTo>
                  <a:lnTo>
                    <a:pt x="195" y="269"/>
                  </a:lnTo>
                  <a:lnTo>
                    <a:pt x="175" y="275"/>
                  </a:lnTo>
                  <a:lnTo>
                    <a:pt x="158" y="272"/>
                  </a:lnTo>
                  <a:lnTo>
                    <a:pt x="146" y="287"/>
                  </a:lnTo>
                  <a:lnTo>
                    <a:pt x="146" y="296"/>
                  </a:lnTo>
                  <a:lnTo>
                    <a:pt x="129" y="308"/>
                  </a:lnTo>
                  <a:lnTo>
                    <a:pt x="112" y="344"/>
                  </a:lnTo>
                  <a:lnTo>
                    <a:pt x="119" y="368"/>
                  </a:lnTo>
                  <a:lnTo>
                    <a:pt x="100" y="390"/>
                  </a:lnTo>
                  <a:lnTo>
                    <a:pt x="83" y="366"/>
                  </a:lnTo>
                  <a:lnTo>
                    <a:pt x="69" y="366"/>
                  </a:lnTo>
                  <a:lnTo>
                    <a:pt x="53" y="414"/>
                  </a:lnTo>
                  <a:lnTo>
                    <a:pt x="53" y="438"/>
                  </a:lnTo>
                  <a:lnTo>
                    <a:pt x="53" y="462"/>
                  </a:lnTo>
                  <a:lnTo>
                    <a:pt x="40" y="468"/>
                  </a:lnTo>
                  <a:lnTo>
                    <a:pt x="23" y="499"/>
                  </a:lnTo>
                  <a:lnTo>
                    <a:pt x="0" y="499"/>
                  </a:lnTo>
                  <a:lnTo>
                    <a:pt x="3" y="526"/>
                  </a:lnTo>
                  <a:lnTo>
                    <a:pt x="3" y="544"/>
                  </a:lnTo>
                  <a:lnTo>
                    <a:pt x="3" y="557"/>
                  </a:lnTo>
                  <a:lnTo>
                    <a:pt x="7" y="571"/>
                  </a:lnTo>
                  <a:lnTo>
                    <a:pt x="43" y="613"/>
                  </a:lnTo>
                  <a:lnTo>
                    <a:pt x="66" y="643"/>
                  </a:lnTo>
                  <a:lnTo>
                    <a:pt x="73" y="650"/>
                  </a:lnTo>
                  <a:lnTo>
                    <a:pt x="80" y="647"/>
                  </a:lnTo>
                  <a:lnTo>
                    <a:pt x="100" y="656"/>
                  </a:lnTo>
                  <a:lnTo>
                    <a:pt x="103" y="659"/>
                  </a:lnTo>
                  <a:lnTo>
                    <a:pt x="110" y="662"/>
                  </a:lnTo>
                  <a:lnTo>
                    <a:pt x="119" y="671"/>
                  </a:lnTo>
                  <a:lnTo>
                    <a:pt x="133" y="671"/>
                  </a:lnTo>
                  <a:lnTo>
                    <a:pt x="139" y="674"/>
                  </a:lnTo>
                  <a:lnTo>
                    <a:pt x="133" y="689"/>
                  </a:lnTo>
                  <a:lnTo>
                    <a:pt x="158" y="713"/>
                  </a:lnTo>
                  <a:lnTo>
                    <a:pt x="199" y="729"/>
                  </a:lnTo>
                  <a:lnTo>
                    <a:pt x="219" y="729"/>
                  </a:lnTo>
                  <a:lnTo>
                    <a:pt x="237" y="713"/>
                  </a:lnTo>
                  <a:lnTo>
                    <a:pt x="242" y="704"/>
                  </a:lnTo>
                  <a:lnTo>
                    <a:pt x="255" y="695"/>
                  </a:lnTo>
                  <a:lnTo>
                    <a:pt x="271" y="708"/>
                  </a:lnTo>
                  <a:lnTo>
                    <a:pt x="277" y="710"/>
                  </a:lnTo>
                  <a:lnTo>
                    <a:pt x="291" y="708"/>
                  </a:lnTo>
                  <a:lnTo>
                    <a:pt x="337" y="692"/>
                  </a:lnTo>
                  <a:lnTo>
                    <a:pt x="344" y="665"/>
                  </a:lnTo>
                  <a:lnTo>
                    <a:pt x="347" y="665"/>
                  </a:lnTo>
                  <a:lnTo>
                    <a:pt x="356" y="674"/>
                  </a:lnTo>
                  <a:lnTo>
                    <a:pt x="393" y="643"/>
                  </a:lnTo>
                  <a:lnTo>
                    <a:pt x="407" y="650"/>
                  </a:lnTo>
                  <a:lnTo>
                    <a:pt x="436" y="613"/>
                  </a:lnTo>
                  <a:lnTo>
                    <a:pt x="430" y="601"/>
                  </a:lnTo>
                  <a:lnTo>
                    <a:pt x="433" y="577"/>
                  </a:lnTo>
                  <a:lnTo>
                    <a:pt x="463" y="526"/>
                  </a:lnTo>
                  <a:lnTo>
                    <a:pt x="503" y="390"/>
                  </a:lnTo>
                  <a:lnTo>
                    <a:pt x="509" y="390"/>
                  </a:lnTo>
                  <a:lnTo>
                    <a:pt x="532" y="401"/>
                  </a:lnTo>
                  <a:lnTo>
                    <a:pt x="532" y="411"/>
                  </a:lnTo>
                  <a:lnTo>
                    <a:pt x="545" y="420"/>
                  </a:lnTo>
                  <a:lnTo>
                    <a:pt x="568" y="417"/>
                  </a:lnTo>
                  <a:lnTo>
                    <a:pt x="582" y="393"/>
                  </a:lnTo>
                  <a:lnTo>
                    <a:pt x="598" y="342"/>
                  </a:lnTo>
                  <a:lnTo>
                    <a:pt x="611" y="323"/>
                  </a:lnTo>
                  <a:lnTo>
                    <a:pt x="631" y="329"/>
                  </a:lnTo>
                  <a:lnTo>
                    <a:pt x="644" y="300"/>
                  </a:lnTo>
                  <a:lnTo>
                    <a:pt x="657" y="296"/>
                  </a:lnTo>
                  <a:lnTo>
                    <a:pt x="671" y="281"/>
                  </a:lnTo>
                  <a:lnTo>
                    <a:pt x="683" y="254"/>
                  </a:lnTo>
                  <a:lnTo>
                    <a:pt x="691" y="248"/>
                  </a:lnTo>
                  <a:lnTo>
                    <a:pt x="694" y="239"/>
                  </a:lnTo>
                  <a:lnTo>
                    <a:pt x="683" y="233"/>
                  </a:lnTo>
                  <a:lnTo>
                    <a:pt x="688" y="193"/>
                  </a:lnTo>
                  <a:lnTo>
                    <a:pt x="694" y="184"/>
                  </a:lnTo>
                  <a:lnTo>
                    <a:pt x="700" y="181"/>
                  </a:lnTo>
                  <a:lnTo>
                    <a:pt x="780" y="226"/>
                  </a:lnTo>
                  <a:lnTo>
                    <a:pt x="793" y="233"/>
                  </a:lnTo>
                  <a:lnTo>
                    <a:pt x="796" y="229"/>
                  </a:lnTo>
                  <a:lnTo>
                    <a:pt x="806" y="191"/>
                  </a:lnTo>
                  <a:lnTo>
                    <a:pt x="786" y="151"/>
                  </a:lnTo>
                  <a:lnTo>
                    <a:pt x="780" y="148"/>
                  </a:lnTo>
                  <a:lnTo>
                    <a:pt x="773" y="133"/>
                  </a:lnTo>
                  <a:lnTo>
                    <a:pt x="756" y="139"/>
                  </a:lnTo>
                  <a:lnTo>
                    <a:pt x="743" y="136"/>
                  </a:lnTo>
                  <a:lnTo>
                    <a:pt x="730" y="130"/>
                  </a:lnTo>
                  <a:lnTo>
                    <a:pt x="671" y="148"/>
                  </a:lnTo>
                  <a:lnTo>
                    <a:pt x="668" y="160"/>
                  </a:lnTo>
                  <a:lnTo>
                    <a:pt x="644" y="169"/>
                  </a:lnTo>
                  <a:lnTo>
                    <a:pt x="625" y="166"/>
                  </a:lnTo>
                  <a:lnTo>
                    <a:pt x="614" y="154"/>
                  </a:lnTo>
                  <a:lnTo>
                    <a:pt x="605" y="175"/>
                  </a:lnTo>
                  <a:lnTo>
                    <a:pt x="591" y="181"/>
                  </a:lnTo>
                  <a:lnTo>
                    <a:pt x="578" y="199"/>
                  </a:lnTo>
                  <a:lnTo>
                    <a:pt x="562" y="202"/>
                  </a:lnTo>
                  <a:lnTo>
                    <a:pt x="526" y="239"/>
                  </a:lnTo>
                  <a:lnTo>
                    <a:pt x="515" y="244"/>
                  </a:lnTo>
                  <a:lnTo>
                    <a:pt x="509" y="257"/>
                  </a:lnTo>
                  <a:lnTo>
                    <a:pt x="483" y="151"/>
                  </a:lnTo>
                  <a:lnTo>
                    <a:pt x="307" y="184"/>
                  </a:lnTo>
                  <a:lnTo>
                    <a:pt x="271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67" name="Freeform 352"/>
            <p:cNvSpPr>
              <a:spLocks noChangeAspect="1"/>
            </p:cNvSpPr>
            <p:nvPr/>
          </p:nvSpPr>
          <p:spPr bwMode="auto">
            <a:xfrm>
              <a:off x="6602" y="5170"/>
              <a:ext cx="900" cy="744"/>
            </a:xfrm>
            <a:custGeom>
              <a:avLst/>
              <a:gdLst>
                <a:gd name="T0" fmla="*/ 0 w 900"/>
                <a:gd name="T1" fmla="*/ 30 h 744"/>
                <a:gd name="T2" fmla="*/ 811 w 900"/>
                <a:gd name="T3" fmla="*/ 0 h 744"/>
                <a:gd name="T4" fmla="*/ 807 w 900"/>
                <a:gd name="T5" fmla="*/ 9 h 744"/>
                <a:gd name="T6" fmla="*/ 823 w 900"/>
                <a:gd name="T7" fmla="*/ 18 h 744"/>
                <a:gd name="T8" fmla="*/ 830 w 900"/>
                <a:gd name="T9" fmla="*/ 36 h 744"/>
                <a:gd name="T10" fmla="*/ 827 w 900"/>
                <a:gd name="T11" fmla="*/ 51 h 744"/>
                <a:gd name="T12" fmla="*/ 804 w 900"/>
                <a:gd name="T13" fmla="*/ 69 h 744"/>
                <a:gd name="T14" fmla="*/ 781 w 900"/>
                <a:gd name="T15" fmla="*/ 93 h 744"/>
                <a:gd name="T16" fmla="*/ 777 w 900"/>
                <a:gd name="T17" fmla="*/ 108 h 744"/>
                <a:gd name="T18" fmla="*/ 900 w 900"/>
                <a:gd name="T19" fmla="*/ 100 h 744"/>
                <a:gd name="T20" fmla="*/ 897 w 900"/>
                <a:gd name="T21" fmla="*/ 108 h 744"/>
                <a:gd name="T22" fmla="*/ 900 w 900"/>
                <a:gd name="T23" fmla="*/ 120 h 744"/>
                <a:gd name="T24" fmla="*/ 890 w 900"/>
                <a:gd name="T25" fmla="*/ 139 h 744"/>
                <a:gd name="T26" fmla="*/ 866 w 900"/>
                <a:gd name="T27" fmla="*/ 159 h 744"/>
                <a:gd name="T28" fmla="*/ 860 w 900"/>
                <a:gd name="T29" fmla="*/ 201 h 744"/>
                <a:gd name="T30" fmla="*/ 834 w 900"/>
                <a:gd name="T31" fmla="*/ 228 h 744"/>
                <a:gd name="T32" fmla="*/ 840 w 900"/>
                <a:gd name="T33" fmla="*/ 252 h 744"/>
                <a:gd name="T34" fmla="*/ 840 w 900"/>
                <a:gd name="T35" fmla="*/ 291 h 744"/>
                <a:gd name="T36" fmla="*/ 834 w 900"/>
                <a:gd name="T37" fmla="*/ 291 h 744"/>
                <a:gd name="T38" fmla="*/ 811 w 900"/>
                <a:gd name="T39" fmla="*/ 309 h 744"/>
                <a:gd name="T40" fmla="*/ 811 w 900"/>
                <a:gd name="T41" fmla="*/ 321 h 744"/>
                <a:gd name="T42" fmla="*/ 774 w 900"/>
                <a:gd name="T43" fmla="*/ 349 h 744"/>
                <a:gd name="T44" fmla="*/ 761 w 900"/>
                <a:gd name="T45" fmla="*/ 381 h 744"/>
                <a:gd name="T46" fmla="*/ 764 w 900"/>
                <a:gd name="T47" fmla="*/ 411 h 744"/>
                <a:gd name="T48" fmla="*/ 761 w 900"/>
                <a:gd name="T49" fmla="*/ 432 h 744"/>
                <a:gd name="T50" fmla="*/ 727 w 900"/>
                <a:gd name="T51" fmla="*/ 450 h 744"/>
                <a:gd name="T52" fmla="*/ 704 w 900"/>
                <a:gd name="T53" fmla="*/ 481 h 744"/>
                <a:gd name="T54" fmla="*/ 694 w 900"/>
                <a:gd name="T55" fmla="*/ 489 h 744"/>
                <a:gd name="T56" fmla="*/ 694 w 900"/>
                <a:gd name="T57" fmla="*/ 517 h 744"/>
                <a:gd name="T58" fmla="*/ 678 w 900"/>
                <a:gd name="T59" fmla="*/ 534 h 744"/>
                <a:gd name="T60" fmla="*/ 678 w 900"/>
                <a:gd name="T61" fmla="*/ 555 h 744"/>
                <a:gd name="T62" fmla="*/ 664 w 900"/>
                <a:gd name="T63" fmla="*/ 583 h 744"/>
                <a:gd name="T64" fmla="*/ 648 w 900"/>
                <a:gd name="T65" fmla="*/ 613 h 744"/>
                <a:gd name="T66" fmla="*/ 654 w 900"/>
                <a:gd name="T67" fmla="*/ 643 h 744"/>
                <a:gd name="T68" fmla="*/ 671 w 900"/>
                <a:gd name="T69" fmla="*/ 657 h 744"/>
                <a:gd name="T70" fmla="*/ 674 w 900"/>
                <a:gd name="T71" fmla="*/ 678 h 744"/>
                <a:gd name="T72" fmla="*/ 681 w 900"/>
                <a:gd name="T73" fmla="*/ 684 h 744"/>
                <a:gd name="T74" fmla="*/ 681 w 900"/>
                <a:gd name="T75" fmla="*/ 694 h 744"/>
                <a:gd name="T76" fmla="*/ 671 w 900"/>
                <a:gd name="T77" fmla="*/ 699 h 744"/>
                <a:gd name="T78" fmla="*/ 664 w 900"/>
                <a:gd name="T79" fmla="*/ 717 h 744"/>
                <a:gd name="T80" fmla="*/ 667 w 900"/>
                <a:gd name="T81" fmla="*/ 730 h 744"/>
                <a:gd name="T82" fmla="*/ 120 w 900"/>
                <a:gd name="T83" fmla="*/ 744 h 744"/>
                <a:gd name="T84" fmla="*/ 117 w 900"/>
                <a:gd name="T85" fmla="*/ 633 h 744"/>
                <a:gd name="T86" fmla="*/ 89 w 900"/>
                <a:gd name="T87" fmla="*/ 628 h 744"/>
                <a:gd name="T88" fmla="*/ 63 w 900"/>
                <a:gd name="T89" fmla="*/ 636 h 744"/>
                <a:gd name="T90" fmla="*/ 57 w 900"/>
                <a:gd name="T91" fmla="*/ 636 h 744"/>
                <a:gd name="T92" fmla="*/ 31 w 900"/>
                <a:gd name="T93" fmla="*/ 615 h 744"/>
                <a:gd name="T94" fmla="*/ 34 w 900"/>
                <a:gd name="T95" fmla="*/ 252 h 744"/>
                <a:gd name="T96" fmla="*/ 0 w 900"/>
                <a:gd name="T97" fmla="*/ 30 h 7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0"/>
                <a:gd name="T148" fmla="*/ 0 h 744"/>
                <a:gd name="T149" fmla="*/ 900 w 900"/>
                <a:gd name="T150" fmla="*/ 744 h 7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0" h="744">
                  <a:moveTo>
                    <a:pt x="0" y="30"/>
                  </a:moveTo>
                  <a:lnTo>
                    <a:pt x="811" y="0"/>
                  </a:lnTo>
                  <a:lnTo>
                    <a:pt x="807" y="9"/>
                  </a:lnTo>
                  <a:lnTo>
                    <a:pt x="823" y="18"/>
                  </a:lnTo>
                  <a:lnTo>
                    <a:pt x="830" y="36"/>
                  </a:lnTo>
                  <a:lnTo>
                    <a:pt x="827" y="51"/>
                  </a:lnTo>
                  <a:lnTo>
                    <a:pt x="804" y="69"/>
                  </a:lnTo>
                  <a:lnTo>
                    <a:pt x="781" y="93"/>
                  </a:lnTo>
                  <a:lnTo>
                    <a:pt x="777" y="108"/>
                  </a:lnTo>
                  <a:lnTo>
                    <a:pt x="900" y="100"/>
                  </a:lnTo>
                  <a:lnTo>
                    <a:pt x="897" y="108"/>
                  </a:lnTo>
                  <a:lnTo>
                    <a:pt x="900" y="120"/>
                  </a:lnTo>
                  <a:lnTo>
                    <a:pt x="890" y="139"/>
                  </a:lnTo>
                  <a:lnTo>
                    <a:pt x="866" y="159"/>
                  </a:lnTo>
                  <a:lnTo>
                    <a:pt x="860" y="201"/>
                  </a:lnTo>
                  <a:lnTo>
                    <a:pt x="834" y="228"/>
                  </a:lnTo>
                  <a:lnTo>
                    <a:pt x="840" y="252"/>
                  </a:lnTo>
                  <a:lnTo>
                    <a:pt x="840" y="291"/>
                  </a:lnTo>
                  <a:lnTo>
                    <a:pt x="834" y="291"/>
                  </a:lnTo>
                  <a:lnTo>
                    <a:pt x="811" y="309"/>
                  </a:lnTo>
                  <a:lnTo>
                    <a:pt x="811" y="321"/>
                  </a:lnTo>
                  <a:lnTo>
                    <a:pt x="774" y="349"/>
                  </a:lnTo>
                  <a:lnTo>
                    <a:pt x="761" y="381"/>
                  </a:lnTo>
                  <a:lnTo>
                    <a:pt x="764" y="411"/>
                  </a:lnTo>
                  <a:lnTo>
                    <a:pt x="761" y="432"/>
                  </a:lnTo>
                  <a:lnTo>
                    <a:pt x="727" y="450"/>
                  </a:lnTo>
                  <a:lnTo>
                    <a:pt x="704" y="481"/>
                  </a:lnTo>
                  <a:lnTo>
                    <a:pt x="694" y="489"/>
                  </a:lnTo>
                  <a:lnTo>
                    <a:pt x="694" y="517"/>
                  </a:lnTo>
                  <a:lnTo>
                    <a:pt x="678" y="534"/>
                  </a:lnTo>
                  <a:lnTo>
                    <a:pt x="678" y="555"/>
                  </a:lnTo>
                  <a:lnTo>
                    <a:pt x="664" y="583"/>
                  </a:lnTo>
                  <a:lnTo>
                    <a:pt x="648" y="613"/>
                  </a:lnTo>
                  <a:lnTo>
                    <a:pt x="654" y="643"/>
                  </a:lnTo>
                  <a:lnTo>
                    <a:pt x="671" y="657"/>
                  </a:lnTo>
                  <a:lnTo>
                    <a:pt x="674" y="678"/>
                  </a:lnTo>
                  <a:lnTo>
                    <a:pt x="681" y="684"/>
                  </a:lnTo>
                  <a:lnTo>
                    <a:pt x="681" y="694"/>
                  </a:lnTo>
                  <a:lnTo>
                    <a:pt x="671" y="699"/>
                  </a:lnTo>
                  <a:lnTo>
                    <a:pt x="664" y="717"/>
                  </a:lnTo>
                  <a:lnTo>
                    <a:pt x="667" y="730"/>
                  </a:lnTo>
                  <a:lnTo>
                    <a:pt x="120" y="744"/>
                  </a:lnTo>
                  <a:lnTo>
                    <a:pt x="117" y="633"/>
                  </a:lnTo>
                  <a:lnTo>
                    <a:pt x="89" y="628"/>
                  </a:lnTo>
                  <a:lnTo>
                    <a:pt x="63" y="636"/>
                  </a:lnTo>
                  <a:lnTo>
                    <a:pt x="57" y="636"/>
                  </a:lnTo>
                  <a:lnTo>
                    <a:pt x="31" y="615"/>
                  </a:lnTo>
                  <a:lnTo>
                    <a:pt x="34" y="252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68" name="Freeform 353"/>
            <p:cNvSpPr>
              <a:spLocks noChangeAspect="1"/>
            </p:cNvSpPr>
            <p:nvPr/>
          </p:nvSpPr>
          <p:spPr bwMode="auto">
            <a:xfrm>
              <a:off x="3102" y="3797"/>
              <a:ext cx="1019" cy="1154"/>
            </a:xfrm>
            <a:custGeom>
              <a:avLst/>
              <a:gdLst>
                <a:gd name="T0" fmla="*/ 896 w 1019"/>
                <a:gd name="T1" fmla="*/ 1154 h 1154"/>
                <a:gd name="T2" fmla="*/ 1019 w 1019"/>
                <a:gd name="T3" fmla="*/ 330 h 1154"/>
                <a:gd name="T4" fmla="*/ 684 w 1019"/>
                <a:gd name="T5" fmla="*/ 282 h 1154"/>
                <a:gd name="T6" fmla="*/ 720 w 1019"/>
                <a:gd name="T7" fmla="*/ 82 h 1154"/>
                <a:gd name="T8" fmla="*/ 219 w 1019"/>
                <a:gd name="T9" fmla="*/ 0 h 1154"/>
                <a:gd name="T10" fmla="*/ 0 w 1019"/>
                <a:gd name="T11" fmla="*/ 1024 h 1154"/>
                <a:gd name="T12" fmla="*/ 0 w 1019"/>
                <a:gd name="T13" fmla="*/ 1028 h 1154"/>
                <a:gd name="T14" fmla="*/ 896 w 1019"/>
                <a:gd name="T15" fmla="*/ 1154 h 11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9"/>
                <a:gd name="T25" fmla="*/ 0 h 1154"/>
                <a:gd name="T26" fmla="*/ 1019 w 1019"/>
                <a:gd name="T27" fmla="*/ 1154 h 11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9" h="1154">
                  <a:moveTo>
                    <a:pt x="896" y="1154"/>
                  </a:moveTo>
                  <a:lnTo>
                    <a:pt x="1019" y="330"/>
                  </a:lnTo>
                  <a:lnTo>
                    <a:pt x="684" y="282"/>
                  </a:lnTo>
                  <a:lnTo>
                    <a:pt x="720" y="82"/>
                  </a:lnTo>
                  <a:lnTo>
                    <a:pt x="219" y="0"/>
                  </a:lnTo>
                  <a:lnTo>
                    <a:pt x="0" y="1024"/>
                  </a:lnTo>
                  <a:lnTo>
                    <a:pt x="0" y="1028"/>
                  </a:lnTo>
                  <a:lnTo>
                    <a:pt x="896" y="11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69" name="Freeform 354"/>
            <p:cNvSpPr>
              <a:spLocks noChangeAspect="1"/>
            </p:cNvSpPr>
            <p:nvPr/>
          </p:nvSpPr>
          <p:spPr bwMode="auto">
            <a:xfrm>
              <a:off x="3459" y="3858"/>
              <a:ext cx="145" cy="209"/>
            </a:xfrm>
            <a:custGeom>
              <a:avLst/>
              <a:gdLst>
                <a:gd name="T0" fmla="*/ 22 w 145"/>
                <a:gd name="T1" fmla="*/ 9 h 209"/>
                <a:gd name="T2" fmla="*/ 17 w 145"/>
                <a:gd name="T3" fmla="*/ 19 h 209"/>
                <a:gd name="T4" fmla="*/ 10 w 145"/>
                <a:gd name="T5" fmla="*/ 27 h 209"/>
                <a:gd name="T6" fmla="*/ 6 w 145"/>
                <a:gd name="T7" fmla="*/ 39 h 209"/>
                <a:gd name="T8" fmla="*/ 7 w 145"/>
                <a:gd name="T9" fmla="*/ 53 h 209"/>
                <a:gd name="T10" fmla="*/ 2 w 145"/>
                <a:gd name="T11" fmla="*/ 60 h 209"/>
                <a:gd name="T12" fmla="*/ 2 w 145"/>
                <a:gd name="T13" fmla="*/ 67 h 209"/>
                <a:gd name="T14" fmla="*/ 4 w 145"/>
                <a:gd name="T15" fmla="*/ 75 h 209"/>
                <a:gd name="T16" fmla="*/ 15 w 145"/>
                <a:gd name="T17" fmla="*/ 72 h 209"/>
                <a:gd name="T18" fmla="*/ 17 w 145"/>
                <a:gd name="T19" fmla="*/ 86 h 209"/>
                <a:gd name="T20" fmla="*/ 15 w 145"/>
                <a:gd name="T21" fmla="*/ 120 h 209"/>
                <a:gd name="T22" fmla="*/ 15 w 145"/>
                <a:gd name="T23" fmla="*/ 115 h 209"/>
                <a:gd name="T24" fmla="*/ 15 w 145"/>
                <a:gd name="T25" fmla="*/ 118 h 209"/>
                <a:gd name="T26" fmla="*/ 7 w 145"/>
                <a:gd name="T27" fmla="*/ 123 h 209"/>
                <a:gd name="T28" fmla="*/ 7 w 145"/>
                <a:gd name="T29" fmla="*/ 141 h 209"/>
                <a:gd name="T30" fmla="*/ 7 w 145"/>
                <a:gd name="T31" fmla="*/ 159 h 209"/>
                <a:gd name="T32" fmla="*/ 7 w 145"/>
                <a:gd name="T33" fmla="*/ 178 h 209"/>
                <a:gd name="T34" fmla="*/ 12 w 145"/>
                <a:gd name="T35" fmla="*/ 179 h 209"/>
                <a:gd name="T36" fmla="*/ 15 w 145"/>
                <a:gd name="T37" fmla="*/ 172 h 209"/>
                <a:gd name="T38" fmla="*/ 15 w 145"/>
                <a:gd name="T39" fmla="*/ 165 h 209"/>
                <a:gd name="T40" fmla="*/ 21 w 145"/>
                <a:gd name="T41" fmla="*/ 158 h 209"/>
                <a:gd name="T42" fmla="*/ 27 w 145"/>
                <a:gd name="T43" fmla="*/ 169 h 209"/>
                <a:gd name="T44" fmla="*/ 27 w 145"/>
                <a:gd name="T45" fmla="*/ 205 h 209"/>
                <a:gd name="T46" fmla="*/ 34 w 145"/>
                <a:gd name="T47" fmla="*/ 205 h 209"/>
                <a:gd name="T48" fmla="*/ 50 w 145"/>
                <a:gd name="T49" fmla="*/ 207 h 209"/>
                <a:gd name="T50" fmla="*/ 67 w 145"/>
                <a:gd name="T51" fmla="*/ 205 h 209"/>
                <a:gd name="T52" fmla="*/ 88 w 145"/>
                <a:gd name="T53" fmla="*/ 194 h 209"/>
                <a:gd name="T54" fmla="*/ 110 w 145"/>
                <a:gd name="T55" fmla="*/ 192 h 209"/>
                <a:gd name="T56" fmla="*/ 120 w 145"/>
                <a:gd name="T57" fmla="*/ 190 h 209"/>
                <a:gd name="T58" fmla="*/ 122 w 145"/>
                <a:gd name="T59" fmla="*/ 183 h 209"/>
                <a:gd name="T60" fmla="*/ 129 w 145"/>
                <a:gd name="T61" fmla="*/ 172 h 209"/>
                <a:gd name="T62" fmla="*/ 124 w 145"/>
                <a:gd name="T63" fmla="*/ 159 h 209"/>
                <a:gd name="T64" fmla="*/ 109 w 145"/>
                <a:gd name="T65" fmla="*/ 152 h 209"/>
                <a:gd name="T66" fmla="*/ 100 w 145"/>
                <a:gd name="T67" fmla="*/ 139 h 209"/>
                <a:gd name="T68" fmla="*/ 97 w 145"/>
                <a:gd name="T69" fmla="*/ 126 h 209"/>
                <a:gd name="T70" fmla="*/ 100 w 145"/>
                <a:gd name="T71" fmla="*/ 124 h 209"/>
                <a:gd name="T72" fmla="*/ 103 w 145"/>
                <a:gd name="T73" fmla="*/ 117 h 209"/>
                <a:gd name="T74" fmla="*/ 114 w 145"/>
                <a:gd name="T75" fmla="*/ 105 h 209"/>
                <a:gd name="T76" fmla="*/ 134 w 145"/>
                <a:gd name="T77" fmla="*/ 99 h 209"/>
                <a:gd name="T78" fmla="*/ 144 w 145"/>
                <a:gd name="T79" fmla="*/ 86 h 209"/>
                <a:gd name="T80" fmla="*/ 144 w 145"/>
                <a:gd name="T81" fmla="*/ 75 h 209"/>
                <a:gd name="T82" fmla="*/ 138 w 145"/>
                <a:gd name="T83" fmla="*/ 69 h 209"/>
                <a:gd name="T84" fmla="*/ 126 w 145"/>
                <a:gd name="T85" fmla="*/ 62 h 209"/>
                <a:gd name="T86" fmla="*/ 114 w 145"/>
                <a:gd name="T87" fmla="*/ 56 h 209"/>
                <a:gd name="T88" fmla="*/ 105 w 145"/>
                <a:gd name="T89" fmla="*/ 56 h 209"/>
                <a:gd name="T90" fmla="*/ 92 w 145"/>
                <a:gd name="T91" fmla="*/ 64 h 209"/>
                <a:gd name="T92" fmla="*/ 74 w 145"/>
                <a:gd name="T93" fmla="*/ 83 h 209"/>
                <a:gd name="T94" fmla="*/ 71 w 145"/>
                <a:gd name="T95" fmla="*/ 83 h 209"/>
                <a:gd name="T96" fmla="*/ 68 w 145"/>
                <a:gd name="T97" fmla="*/ 73 h 209"/>
                <a:gd name="T98" fmla="*/ 71 w 145"/>
                <a:gd name="T99" fmla="*/ 50 h 209"/>
                <a:gd name="T100" fmla="*/ 66 w 145"/>
                <a:gd name="T101" fmla="*/ 50 h 209"/>
                <a:gd name="T102" fmla="*/ 59 w 145"/>
                <a:gd name="T103" fmla="*/ 43 h 209"/>
                <a:gd name="T104" fmla="*/ 58 w 145"/>
                <a:gd name="T105" fmla="*/ 29 h 209"/>
                <a:gd name="T106" fmla="*/ 60 w 145"/>
                <a:gd name="T107" fmla="*/ 29 h 209"/>
                <a:gd name="T108" fmla="*/ 61 w 145"/>
                <a:gd name="T109" fmla="*/ 19 h 209"/>
                <a:gd name="T110" fmla="*/ 61 w 145"/>
                <a:gd name="T111" fmla="*/ 5 h 209"/>
                <a:gd name="T112" fmla="*/ 39 w 145"/>
                <a:gd name="T113" fmla="*/ 2 h 2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45"/>
                <a:gd name="T172" fmla="*/ 0 h 209"/>
                <a:gd name="T173" fmla="*/ 145 w 145"/>
                <a:gd name="T174" fmla="*/ 209 h 20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45" h="209">
                  <a:moveTo>
                    <a:pt x="27" y="5"/>
                  </a:moveTo>
                  <a:lnTo>
                    <a:pt x="22" y="9"/>
                  </a:lnTo>
                  <a:lnTo>
                    <a:pt x="19" y="14"/>
                  </a:lnTo>
                  <a:lnTo>
                    <a:pt x="17" y="19"/>
                  </a:lnTo>
                  <a:lnTo>
                    <a:pt x="13" y="23"/>
                  </a:lnTo>
                  <a:lnTo>
                    <a:pt x="10" y="27"/>
                  </a:lnTo>
                  <a:lnTo>
                    <a:pt x="7" y="32"/>
                  </a:lnTo>
                  <a:lnTo>
                    <a:pt x="6" y="39"/>
                  </a:lnTo>
                  <a:lnTo>
                    <a:pt x="8" y="47"/>
                  </a:lnTo>
                  <a:lnTo>
                    <a:pt x="7" y="53"/>
                  </a:lnTo>
                  <a:lnTo>
                    <a:pt x="4" y="57"/>
                  </a:lnTo>
                  <a:lnTo>
                    <a:pt x="2" y="60"/>
                  </a:lnTo>
                  <a:lnTo>
                    <a:pt x="0" y="62"/>
                  </a:lnTo>
                  <a:lnTo>
                    <a:pt x="2" y="67"/>
                  </a:lnTo>
                  <a:lnTo>
                    <a:pt x="3" y="72"/>
                  </a:lnTo>
                  <a:lnTo>
                    <a:pt x="4" y="75"/>
                  </a:lnTo>
                  <a:lnTo>
                    <a:pt x="12" y="71"/>
                  </a:lnTo>
                  <a:lnTo>
                    <a:pt x="15" y="72"/>
                  </a:lnTo>
                  <a:lnTo>
                    <a:pt x="15" y="77"/>
                  </a:lnTo>
                  <a:lnTo>
                    <a:pt x="17" y="86"/>
                  </a:lnTo>
                  <a:lnTo>
                    <a:pt x="19" y="103"/>
                  </a:lnTo>
                  <a:lnTo>
                    <a:pt x="15" y="120"/>
                  </a:lnTo>
                  <a:lnTo>
                    <a:pt x="15" y="118"/>
                  </a:lnTo>
                  <a:lnTo>
                    <a:pt x="15" y="115"/>
                  </a:lnTo>
                  <a:lnTo>
                    <a:pt x="17" y="114"/>
                  </a:lnTo>
                  <a:lnTo>
                    <a:pt x="15" y="118"/>
                  </a:lnTo>
                  <a:lnTo>
                    <a:pt x="11" y="121"/>
                  </a:lnTo>
                  <a:lnTo>
                    <a:pt x="7" y="123"/>
                  </a:lnTo>
                  <a:lnTo>
                    <a:pt x="7" y="132"/>
                  </a:lnTo>
                  <a:lnTo>
                    <a:pt x="7" y="141"/>
                  </a:lnTo>
                  <a:lnTo>
                    <a:pt x="7" y="150"/>
                  </a:lnTo>
                  <a:lnTo>
                    <a:pt x="7" y="159"/>
                  </a:lnTo>
                  <a:lnTo>
                    <a:pt x="7" y="169"/>
                  </a:lnTo>
                  <a:lnTo>
                    <a:pt x="7" y="178"/>
                  </a:lnTo>
                  <a:lnTo>
                    <a:pt x="10" y="180"/>
                  </a:lnTo>
                  <a:lnTo>
                    <a:pt x="12" y="179"/>
                  </a:lnTo>
                  <a:lnTo>
                    <a:pt x="15" y="175"/>
                  </a:lnTo>
                  <a:lnTo>
                    <a:pt x="15" y="172"/>
                  </a:lnTo>
                  <a:lnTo>
                    <a:pt x="15" y="167"/>
                  </a:lnTo>
                  <a:lnTo>
                    <a:pt x="15" y="165"/>
                  </a:lnTo>
                  <a:lnTo>
                    <a:pt x="17" y="162"/>
                  </a:lnTo>
                  <a:lnTo>
                    <a:pt x="21" y="158"/>
                  </a:lnTo>
                  <a:lnTo>
                    <a:pt x="24" y="153"/>
                  </a:lnTo>
                  <a:lnTo>
                    <a:pt x="27" y="169"/>
                  </a:lnTo>
                  <a:lnTo>
                    <a:pt x="29" y="185"/>
                  </a:lnTo>
                  <a:lnTo>
                    <a:pt x="27" y="205"/>
                  </a:lnTo>
                  <a:lnTo>
                    <a:pt x="29" y="205"/>
                  </a:lnTo>
                  <a:lnTo>
                    <a:pt x="34" y="205"/>
                  </a:lnTo>
                  <a:lnTo>
                    <a:pt x="41" y="205"/>
                  </a:lnTo>
                  <a:lnTo>
                    <a:pt x="50" y="207"/>
                  </a:lnTo>
                  <a:lnTo>
                    <a:pt x="59" y="209"/>
                  </a:lnTo>
                  <a:lnTo>
                    <a:pt x="67" y="205"/>
                  </a:lnTo>
                  <a:lnTo>
                    <a:pt x="75" y="200"/>
                  </a:lnTo>
                  <a:lnTo>
                    <a:pt x="88" y="194"/>
                  </a:lnTo>
                  <a:lnTo>
                    <a:pt x="100" y="193"/>
                  </a:lnTo>
                  <a:lnTo>
                    <a:pt x="110" y="192"/>
                  </a:lnTo>
                  <a:lnTo>
                    <a:pt x="115" y="190"/>
                  </a:lnTo>
                  <a:lnTo>
                    <a:pt x="120" y="190"/>
                  </a:lnTo>
                  <a:lnTo>
                    <a:pt x="118" y="188"/>
                  </a:lnTo>
                  <a:lnTo>
                    <a:pt x="122" y="183"/>
                  </a:lnTo>
                  <a:lnTo>
                    <a:pt x="126" y="178"/>
                  </a:lnTo>
                  <a:lnTo>
                    <a:pt x="129" y="172"/>
                  </a:lnTo>
                  <a:lnTo>
                    <a:pt x="129" y="165"/>
                  </a:lnTo>
                  <a:lnTo>
                    <a:pt x="124" y="159"/>
                  </a:lnTo>
                  <a:lnTo>
                    <a:pt x="116" y="156"/>
                  </a:lnTo>
                  <a:lnTo>
                    <a:pt x="109" y="152"/>
                  </a:lnTo>
                  <a:lnTo>
                    <a:pt x="104" y="147"/>
                  </a:lnTo>
                  <a:lnTo>
                    <a:pt x="100" y="139"/>
                  </a:lnTo>
                  <a:lnTo>
                    <a:pt x="98" y="132"/>
                  </a:lnTo>
                  <a:lnTo>
                    <a:pt x="97" y="126"/>
                  </a:lnTo>
                  <a:lnTo>
                    <a:pt x="98" y="125"/>
                  </a:lnTo>
                  <a:lnTo>
                    <a:pt x="100" y="124"/>
                  </a:lnTo>
                  <a:lnTo>
                    <a:pt x="100" y="123"/>
                  </a:lnTo>
                  <a:lnTo>
                    <a:pt x="103" y="117"/>
                  </a:lnTo>
                  <a:lnTo>
                    <a:pt x="107" y="109"/>
                  </a:lnTo>
                  <a:lnTo>
                    <a:pt x="114" y="105"/>
                  </a:lnTo>
                  <a:lnTo>
                    <a:pt x="124" y="101"/>
                  </a:lnTo>
                  <a:lnTo>
                    <a:pt x="134" y="99"/>
                  </a:lnTo>
                  <a:lnTo>
                    <a:pt x="140" y="93"/>
                  </a:lnTo>
                  <a:lnTo>
                    <a:pt x="144" y="86"/>
                  </a:lnTo>
                  <a:lnTo>
                    <a:pt x="145" y="80"/>
                  </a:lnTo>
                  <a:lnTo>
                    <a:pt x="144" y="75"/>
                  </a:lnTo>
                  <a:lnTo>
                    <a:pt x="141" y="72"/>
                  </a:lnTo>
                  <a:lnTo>
                    <a:pt x="138" y="69"/>
                  </a:lnTo>
                  <a:lnTo>
                    <a:pt x="134" y="65"/>
                  </a:lnTo>
                  <a:lnTo>
                    <a:pt x="126" y="62"/>
                  </a:lnTo>
                  <a:lnTo>
                    <a:pt x="120" y="60"/>
                  </a:lnTo>
                  <a:lnTo>
                    <a:pt x="114" y="56"/>
                  </a:lnTo>
                  <a:lnTo>
                    <a:pt x="110" y="56"/>
                  </a:lnTo>
                  <a:lnTo>
                    <a:pt x="105" y="56"/>
                  </a:lnTo>
                  <a:lnTo>
                    <a:pt x="100" y="56"/>
                  </a:lnTo>
                  <a:lnTo>
                    <a:pt x="92" y="64"/>
                  </a:lnTo>
                  <a:lnTo>
                    <a:pt x="85" y="74"/>
                  </a:lnTo>
                  <a:lnTo>
                    <a:pt x="74" y="83"/>
                  </a:lnTo>
                  <a:lnTo>
                    <a:pt x="73" y="83"/>
                  </a:lnTo>
                  <a:lnTo>
                    <a:pt x="71" y="83"/>
                  </a:lnTo>
                  <a:lnTo>
                    <a:pt x="68" y="73"/>
                  </a:lnTo>
                  <a:lnTo>
                    <a:pt x="69" y="62"/>
                  </a:lnTo>
                  <a:lnTo>
                    <a:pt x="71" y="50"/>
                  </a:lnTo>
                  <a:lnTo>
                    <a:pt x="69" y="50"/>
                  </a:lnTo>
                  <a:lnTo>
                    <a:pt x="66" y="50"/>
                  </a:lnTo>
                  <a:lnTo>
                    <a:pt x="64" y="50"/>
                  </a:lnTo>
                  <a:lnTo>
                    <a:pt x="59" y="43"/>
                  </a:lnTo>
                  <a:lnTo>
                    <a:pt x="58" y="36"/>
                  </a:lnTo>
                  <a:lnTo>
                    <a:pt x="58" y="29"/>
                  </a:lnTo>
                  <a:lnTo>
                    <a:pt x="59" y="29"/>
                  </a:lnTo>
                  <a:lnTo>
                    <a:pt x="60" y="29"/>
                  </a:lnTo>
                  <a:lnTo>
                    <a:pt x="61" y="26"/>
                  </a:lnTo>
                  <a:lnTo>
                    <a:pt x="61" y="19"/>
                  </a:lnTo>
                  <a:lnTo>
                    <a:pt x="62" y="12"/>
                  </a:lnTo>
                  <a:lnTo>
                    <a:pt x="61" y="5"/>
                  </a:lnTo>
                  <a:lnTo>
                    <a:pt x="51" y="0"/>
                  </a:lnTo>
                  <a:lnTo>
                    <a:pt x="39" y="2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70" name="Freeform 355"/>
            <p:cNvSpPr>
              <a:spLocks noChangeAspect="1"/>
            </p:cNvSpPr>
            <p:nvPr/>
          </p:nvSpPr>
          <p:spPr bwMode="auto">
            <a:xfrm>
              <a:off x="1984" y="2040"/>
              <a:ext cx="1206" cy="798"/>
            </a:xfrm>
            <a:custGeom>
              <a:avLst/>
              <a:gdLst>
                <a:gd name="T0" fmla="*/ 17 w 1206"/>
                <a:gd name="T1" fmla="*/ 485 h 798"/>
                <a:gd name="T2" fmla="*/ 0 w 1206"/>
                <a:gd name="T3" fmla="*/ 479 h 798"/>
                <a:gd name="T4" fmla="*/ 9 w 1206"/>
                <a:gd name="T5" fmla="*/ 448 h 798"/>
                <a:gd name="T6" fmla="*/ 13 w 1206"/>
                <a:gd name="T7" fmla="*/ 428 h 798"/>
                <a:gd name="T8" fmla="*/ 20 w 1206"/>
                <a:gd name="T9" fmla="*/ 419 h 798"/>
                <a:gd name="T10" fmla="*/ 26 w 1206"/>
                <a:gd name="T11" fmla="*/ 434 h 798"/>
                <a:gd name="T12" fmla="*/ 20 w 1206"/>
                <a:gd name="T13" fmla="*/ 448 h 798"/>
                <a:gd name="T14" fmla="*/ 43 w 1206"/>
                <a:gd name="T15" fmla="*/ 437 h 798"/>
                <a:gd name="T16" fmla="*/ 40 w 1206"/>
                <a:gd name="T17" fmla="*/ 422 h 798"/>
                <a:gd name="T18" fmla="*/ 43 w 1206"/>
                <a:gd name="T19" fmla="*/ 398 h 798"/>
                <a:gd name="T20" fmla="*/ 29 w 1206"/>
                <a:gd name="T21" fmla="*/ 365 h 798"/>
                <a:gd name="T22" fmla="*/ 46 w 1206"/>
                <a:gd name="T23" fmla="*/ 365 h 798"/>
                <a:gd name="T24" fmla="*/ 73 w 1206"/>
                <a:gd name="T25" fmla="*/ 356 h 798"/>
                <a:gd name="T26" fmla="*/ 56 w 1206"/>
                <a:gd name="T27" fmla="*/ 337 h 798"/>
                <a:gd name="T28" fmla="*/ 36 w 1206"/>
                <a:gd name="T29" fmla="*/ 344 h 798"/>
                <a:gd name="T30" fmla="*/ 36 w 1206"/>
                <a:gd name="T31" fmla="*/ 307 h 798"/>
                <a:gd name="T32" fmla="*/ 40 w 1206"/>
                <a:gd name="T33" fmla="*/ 265 h 798"/>
                <a:gd name="T34" fmla="*/ 40 w 1206"/>
                <a:gd name="T35" fmla="*/ 202 h 798"/>
                <a:gd name="T36" fmla="*/ 26 w 1206"/>
                <a:gd name="T37" fmla="*/ 130 h 798"/>
                <a:gd name="T38" fmla="*/ 33 w 1206"/>
                <a:gd name="T39" fmla="*/ 69 h 798"/>
                <a:gd name="T40" fmla="*/ 152 w 1206"/>
                <a:gd name="T41" fmla="*/ 112 h 798"/>
                <a:gd name="T42" fmla="*/ 256 w 1206"/>
                <a:gd name="T43" fmla="*/ 151 h 798"/>
                <a:gd name="T44" fmla="*/ 305 w 1206"/>
                <a:gd name="T45" fmla="*/ 168 h 798"/>
                <a:gd name="T46" fmla="*/ 325 w 1206"/>
                <a:gd name="T47" fmla="*/ 184 h 798"/>
                <a:gd name="T48" fmla="*/ 325 w 1206"/>
                <a:gd name="T49" fmla="*/ 247 h 798"/>
                <a:gd name="T50" fmla="*/ 299 w 1206"/>
                <a:gd name="T51" fmla="*/ 281 h 798"/>
                <a:gd name="T52" fmla="*/ 302 w 1206"/>
                <a:gd name="T53" fmla="*/ 307 h 798"/>
                <a:gd name="T54" fmla="*/ 296 w 1206"/>
                <a:gd name="T55" fmla="*/ 325 h 798"/>
                <a:gd name="T56" fmla="*/ 305 w 1206"/>
                <a:gd name="T57" fmla="*/ 344 h 798"/>
                <a:gd name="T58" fmla="*/ 339 w 1206"/>
                <a:gd name="T59" fmla="*/ 287 h 798"/>
                <a:gd name="T60" fmla="*/ 358 w 1206"/>
                <a:gd name="T61" fmla="*/ 256 h 798"/>
                <a:gd name="T62" fmla="*/ 392 w 1206"/>
                <a:gd name="T63" fmla="*/ 220 h 798"/>
                <a:gd name="T64" fmla="*/ 356 w 1206"/>
                <a:gd name="T65" fmla="*/ 120 h 798"/>
                <a:gd name="T66" fmla="*/ 362 w 1206"/>
                <a:gd name="T67" fmla="*/ 109 h 798"/>
                <a:gd name="T68" fmla="*/ 388 w 1206"/>
                <a:gd name="T69" fmla="*/ 84 h 798"/>
                <a:gd name="T70" fmla="*/ 369 w 1206"/>
                <a:gd name="T71" fmla="*/ 54 h 798"/>
                <a:gd name="T72" fmla="*/ 362 w 1206"/>
                <a:gd name="T73" fmla="*/ 0 h 798"/>
                <a:gd name="T74" fmla="*/ 830 w 1206"/>
                <a:gd name="T75" fmla="*/ 112 h 798"/>
                <a:gd name="T76" fmla="*/ 1206 w 1206"/>
                <a:gd name="T77" fmla="*/ 190 h 798"/>
                <a:gd name="T78" fmla="*/ 1070 w 1206"/>
                <a:gd name="T79" fmla="*/ 717 h 798"/>
                <a:gd name="T80" fmla="*/ 1070 w 1206"/>
                <a:gd name="T81" fmla="*/ 735 h 798"/>
                <a:gd name="T82" fmla="*/ 1083 w 1206"/>
                <a:gd name="T83" fmla="*/ 754 h 798"/>
                <a:gd name="T84" fmla="*/ 1076 w 1206"/>
                <a:gd name="T85" fmla="*/ 763 h 798"/>
                <a:gd name="T86" fmla="*/ 1070 w 1206"/>
                <a:gd name="T87" fmla="*/ 787 h 798"/>
                <a:gd name="T88" fmla="*/ 754 w 1206"/>
                <a:gd name="T89" fmla="*/ 732 h 798"/>
                <a:gd name="T90" fmla="*/ 714 w 1206"/>
                <a:gd name="T91" fmla="*/ 738 h 798"/>
                <a:gd name="T92" fmla="*/ 678 w 1206"/>
                <a:gd name="T93" fmla="*/ 732 h 798"/>
                <a:gd name="T94" fmla="*/ 648 w 1206"/>
                <a:gd name="T95" fmla="*/ 726 h 798"/>
                <a:gd name="T96" fmla="*/ 608 w 1206"/>
                <a:gd name="T97" fmla="*/ 726 h 798"/>
                <a:gd name="T98" fmla="*/ 565 w 1206"/>
                <a:gd name="T99" fmla="*/ 738 h 798"/>
                <a:gd name="T100" fmla="*/ 508 w 1206"/>
                <a:gd name="T101" fmla="*/ 735 h 798"/>
                <a:gd name="T102" fmla="*/ 475 w 1206"/>
                <a:gd name="T103" fmla="*/ 720 h 798"/>
                <a:gd name="T104" fmla="*/ 388 w 1206"/>
                <a:gd name="T105" fmla="*/ 712 h 798"/>
                <a:gd name="T106" fmla="*/ 299 w 1206"/>
                <a:gd name="T107" fmla="*/ 690 h 798"/>
                <a:gd name="T108" fmla="*/ 206 w 1206"/>
                <a:gd name="T109" fmla="*/ 690 h 798"/>
                <a:gd name="T110" fmla="*/ 152 w 1206"/>
                <a:gd name="T111" fmla="*/ 654 h 798"/>
                <a:gd name="T112" fmla="*/ 160 w 1206"/>
                <a:gd name="T113" fmla="*/ 590 h 798"/>
                <a:gd name="T114" fmla="*/ 119 w 1206"/>
                <a:gd name="T115" fmla="*/ 537 h 798"/>
                <a:gd name="T116" fmla="*/ 90 w 1206"/>
                <a:gd name="T117" fmla="*/ 527 h 798"/>
                <a:gd name="T118" fmla="*/ 46 w 1206"/>
                <a:gd name="T119" fmla="*/ 503 h 79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206"/>
                <a:gd name="T181" fmla="*/ 0 h 798"/>
                <a:gd name="T182" fmla="*/ 1206 w 1206"/>
                <a:gd name="T183" fmla="*/ 798 h 79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206" h="798">
                  <a:moveTo>
                    <a:pt x="46" y="503"/>
                  </a:moveTo>
                  <a:lnTo>
                    <a:pt x="17" y="485"/>
                  </a:lnTo>
                  <a:lnTo>
                    <a:pt x="6" y="482"/>
                  </a:lnTo>
                  <a:lnTo>
                    <a:pt x="0" y="479"/>
                  </a:lnTo>
                  <a:lnTo>
                    <a:pt x="0" y="473"/>
                  </a:lnTo>
                  <a:lnTo>
                    <a:pt x="9" y="448"/>
                  </a:lnTo>
                  <a:lnTo>
                    <a:pt x="13" y="437"/>
                  </a:lnTo>
                  <a:lnTo>
                    <a:pt x="13" y="428"/>
                  </a:lnTo>
                  <a:lnTo>
                    <a:pt x="13" y="422"/>
                  </a:lnTo>
                  <a:lnTo>
                    <a:pt x="20" y="419"/>
                  </a:lnTo>
                  <a:lnTo>
                    <a:pt x="23" y="422"/>
                  </a:lnTo>
                  <a:lnTo>
                    <a:pt x="26" y="434"/>
                  </a:lnTo>
                  <a:lnTo>
                    <a:pt x="23" y="443"/>
                  </a:lnTo>
                  <a:lnTo>
                    <a:pt x="20" y="448"/>
                  </a:lnTo>
                  <a:lnTo>
                    <a:pt x="23" y="455"/>
                  </a:lnTo>
                  <a:lnTo>
                    <a:pt x="43" y="437"/>
                  </a:lnTo>
                  <a:lnTo>
                    <a:pt x="40" y="431"/>
                  </a:lnTo>
                  <a:lnTo>
                    <a:pt x="40" y="422"/>
                  </a:lnTo>
                  <a:lnTo>
                    <a:pt x="50" y="410"/>
                  </a:lnTo>
                  <a:lnTo>
                    <a:pt x="43" y="398"/>
                  </a:lnTo>
                  <a:lnTo>
                    <a:pt x="29" y="395"/>
                  </a:lnTo>
                  <a:lnTo>
                    <a:pt x="29" y="365"/>
                  </a:lnTo>
                  <a:lnTo>
                    <a:pt x="36" y="362"/>
                  </a:lnTo>
                  <a:lnTo>
                    <a:pt x="46" y="365"/>
                  </a:lnTo>
                  <a:lnTo>
                    <a:pt x="53" y="362"/>
                  </a:lnTo>
                  <a:lnTo>
                    <a:pt x="73" y="356"/>
                  </a:lnTo>
                  <a:lnTo>
                    <a:pt x="56" y="340"/>
                  </a:lnTo>
                  <a:lnTo>
                    <a:pt x="56" y="337"/>
                  </a:lnTo>
                  <a:lnTo>
                    <a:pt x="53" y="334"/>
                  </a:lnTo>
                  <a:lnTo>
                    <a:pt x="36" y="344"/>
                  </a:lnTo>
                  <a:lnTo>
                    <a:pt x="36" y="323"/>
                  </a:lnTo>
                  <a:lnTo>
                    <a:pt x="36" y="307"/>
                  </a:lnTo>
                  <a:lnTo>
                    <a:pt x="40" y="283"/>
                  </a:lnTo>
                  <a:lnTo>
                    <a:pt x="40" y="265"/>
                  </a:lnTo>
                  <a:lnTo>
                    <a:pt x="36" y="247"/>
                  </a:lnTo>
                  <a:lnTo>
                    <a:pt x="40" y="202"/>
                  </a:lnTo>
                  <a:lnTo>
                    <a:pt x="46" y="187"/>
                  </a:lnTo>
                  <a:lnTo>
                    <a:pt x="26" y="130"/>
                  </a:lnTo>
                  <a:lnTo>
                    <a:pt x="26" y="90"/>
                  </a:lnTo>
                  <a:lnTo>
                    <a:pt x="33" y="69"/>
                  </a:lnTo>
                  <a:lnTo>
                    <a:pt x="40" y="39"/>
                  </a:lnTo>
                  <a:lnTo>
                    <a:pt x="152" y="112"/>
                  </a:lnTo>
                  <a:lnTo>
                    <a:pt x="213" y="141"/>
                  </a:lnTo>
                  <a:lnTo>
                    <a:pt x="256" y="151"/>
                  </a:lnTo>
                  <a:lnTo>
                    <a:pt x="283" y="168"/>
                  </a:lnTo>
                  <a:lnTo>
                    <a:pt x="305" y="168"/>
                  </a:lnTo>
                  <a:lnTo>
                    <a:pt x="320" y="172"/>
                  </a:lnTo>
                  <a:lnTo>
                    <a:pt x="325" y="184"/>
                  </a:lnTo>
                  <a:lnTo>
                    <a:pt x="329" y="235"/>
                  </a:lnTo>
                  <a:lnTo>
                    <a:pt x="325" y="247"/>
                  </a:lnTo>
                  <a:lnTo>
                    <a:pt x="305" y="259"/>
                  </a:lnTo>
                  <a:lnTo>
                    <a:pt x="299" y="281"/>
                  </a:lnTo>
                  <a:lnTo>
                    <a:pt x="299" y="298"/>
                  </a:lnTo>
                  <a:lnTo>
                    <a:pt x="302" y="307"/>
                  </a:lnTo>
                  <a:lnTo>
                    <a:pt x="299" y="316"/>
                  </a:lnTo>
                  <a:lnTo>
                    <a:pt x="296" y="325"/>
                  </a:lnTo>
                  <a:lnTo>
                    <a:pt x="296" y="334"/>
                  </a:lnTo>
                  <a:lnTo>
                    <a:pt x="305" y="344"/>
                  </a:lnTo>
                  <a:lnTo>
                    <a:pt x="329" y="331"/>
                  </a:lnTo>
                  <a:lnTo>
                    <a:pt x="339" y="287"/>
                  </a:lnTo>
                  <a:lnTo>
                    <a:pt x="352" y="277"/>
                  </a:lnTo>
                  <a:lnTo>
                    <a:pt x="358" y="256"/>
                  </a:lnTo>
                  <a:lnTo>
                    <a:pt x="388" y="229"/>
                  </a:lnTo>
                  <a:lnTo>
                    <a:pt x="392" y="220"/>
                  </a:lnTo>
                  <a:lnTo>
                    <a:pt x="378" y="178"/>
                  </a:lnTo>
                  <a:lnTo>
                    <a:pt x="356" y="120"/>
                  </a:lnTo>
                  <a:lnTo>
                    <a:pt x="352" y="112"/>
                  </a:lnTo>
                  <a:lnTo>
                    <a:pt x="362" y="109"/>
                  </a:lnTo>
                  <a:lnTo>
                    <a:pt x="375" y="112"/>
                  </a:lnTo>
                  <a:lnTo>
                    <a:pt x="388" y="84"/>
                  </a:lnTo>
                  <a:lnTo>
                    <a:pt x="385" y="57"/>
                  </a:lnTo>
                  <a:lnTo>
                    <a:pt x="369" y="54"/>
                  </a:lnTo>
                  <a:lnTo>
                    <a:pt x="362" y="36"/>
                  </a:lnTo>
                  <a:lnTo>
                    <a:pt x="362" y="0"/>
                  </a:lnTo>
                  <a:lnTo>
                    <a:pt x="601" y="60"/>
                  </a:lnTo>
                  <a:lnTo>
                    <a:pt x="830" y="112"/>
                  </a:lnTo>
                  <a:lnTo>
                    <a:pt x="1202" y="190"/>
                  </a:lnTo>
                  <a:lnTo>
                    <a:pt x="1206" y="190"/>
                  </a:lnTo>
                  <a:lnTo>
                    <a:pt x="1076" y="712"/>
                  </a:lnTo>
                  <a:lnTo>
                    <a:pt x="1070" y="717"/>
                  </a:lnTo>
                  <a:lnTo>
                    <a:pt x="1070" y="726"/>
                  </a:lnTo>
                  <a:lnTo>
                    <a:pt x="1070" y="735"/>
                  </a:lnTo>
                  <a:lnTo>
                    <a:pt x="1076" y="741"/>
                  </a:lnTo>
                  <a:lnTo>
                    <a:pt x="1083" y="754"/>
                  </a:lnTo>
                  <a:lnTo>
                    <a:pt x="1080" y="760"/>
                  </a:lnTo>
                  <a:lnTo>
                    <a:pt x="1076" y="763"/>
                  </a:lnTo>
                  <a:lnTo>
                    <a:pt x="1070" y="772"/>
                  </a:lnTo>
                  <a:lnTo>
                    <a:pt x="1070" y="787"/>
                  </a:lnTo>
                  <a:lnTo>
                    <a:pt x="1073" y="798"/>
                  </a:lnTo>
                  <a:lnTo>
                    <a:pt x="754" y="732"/>
                  </a:lnTo>
                  <a:lnTo>
                    <a:pt x="731" y="738"/>
                  </a:lnTo>
                  <a:lnTo>
                    <a:pt x="714" y="738"/>
                  </a:lnTo>
                  <a:lnTo>
                    <a:pt x="697" y="732"/>
                  </a:lnTo>
                  <a:lnTo>
                    <a:pt x="678" y="732"/>
                  </a:lnTo>
                  <a:lnTo>
                    <a:pt x="668" y="726"/>
                  </a:lnTo>
                  <a:lnTo>
                    <a:pt x="648" y="726"/>
                  </a:lnTo>
                  <a:lnTo>
                    <a:pt x="632" y="732"/>
                  </a:lnTo>
                  <a:lnTo>
                    <a:pt x="608" y="726"/>
                  </a:lnTo>
                  <a:lnTo>
                    <a:pt x="588" y="726"/>
                  </a:lnTo>
                  <a:lnTo>
                    <a:pt x="565" y="738"/>
                  </a:lnTo>
                  <a:lnTo>
                    <a:pt x="548" y="741"/>
                  </a:lnTo>
                  <a:lnTo>
                    <a:pt x="508" y="735"/>
                  </a:lnTo>
                  <a:lnTo>
                    <a:pt x="498" y="732"/>
                  </a:lnTo>
                  <a:lnTo>
                    <a:pt x="475" y="720"/>
                  </a:lnTo>
                  <a:lnTo>
                    <a:pt x="402" y="730"/>
                  </a:lnTo>
                  <a:lnTo>
                    <a:pt x="388" y="712"/>
                  </a:lnTo>
                  <a:lnTo>
                    <a:pt x="329" y="696"/>
                  </a:lnTo>
                  <a:lnTo>
                    <a:pt x="299" y="690"/>
                  </a:lnTo>
                  <a:lnTo>
                    <a:pt x="262" y="696"/>
                  </a:lnTo>
                  <a:lnTo>
                    <a:pt x="206" y="690"/>
                  </a:lnTo>
                  <a:lnTo>
                    <a:pt x="160" y="672"/>
                  </a:lnTo>
                  <a:lnTo>
                    <a:pt x="152" y="654"/>
                  </a:lnTo>
                  <a:lnTo>
                    <a:pt x="152" y="603"/>
                  </a:lnTo>
                  <a:lnTo>
                    <a:pt x="160" y="590"/>
                  </a:lnTo>
                  <a:lnTo>
                    <a:pt x="152" y="564"/>
                  </a:lnTo>
                  <a:lnTo>
                    <a:pt x="119" y="537"/>
                  </a:lnTo>
                  <a:lnTo>
                    <a:pt x="92" y="537"/>
                  </a:lnTo>
                  <a:lnTo>
                    <a:pt x="90" y="527"/>
                  </a:lnTo>
                  <a:lnTo>
                    <a:pt x="76" y="515"/>
                  </a:lnTo>
                  <a:lnTo>
                    <a:pt x="46" y="50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71" name="Freeform 356"/>
            <p:cNvSpPr>
              <a:spLocks noChangeAspect="1"/>
            </p:cNvSpPr>
            <p:nvPr/>
          </p:nvSpPr>
          <p:spPr bwMode="auto">
            <a:xfrm>
              <a:off x="1986" y="2040"/>
              <a:ext cx="1204" cy="798"/>
            </a:xfrm>
            <a:custGeom>
              <a:avLst/>
              <a:gdLst>
                <a:gd name="T0" fmla="*/ 16 w 1204"/>
                <a:gd name="T1" fmla="*/ 484 h 798"/>
                <a:gd name="T2" fmla="*/ 0 w 1204"/>
                <a:gd name="T3" fmla="*/ 478 h 798"/>
                <a:gd name="T4" fmla="*/ 9 w 1204"/>
                <a:gd name="T5" fmla="*/ 448 h 798"/>
                <a:gd name="T6" fmla="*/ 13 w 1204"/>
                <a:gd name="T7" fmla="*/ 427 h 798"/>
                <a:gd name="T8" fmla="*/ 20 w 1204"/>
                <a:gd name="T9" fmla="*/ 418 h 798"/>
                <a:gd name="T10" fmla="*/ 26 w 1204"/>
                <a:gd name="T11" fmla="*/ 434 h 798"/>
                <a:gd name="T12" fmla="*/ 20 w 1204"/>
                <a:gd name="T13" fmla="*/ 448 h 798"/>
                <a:gd name="T14" fmla="*/ 42 w 1204"/>
                <a:gd name="T15" fmla="*/ 436 h 798"/>
                <a:gd name="T16" fmla="*/ 39 w 1204"/>
                <a:gd name="T17" fmla="*/ 421 h 798"/>
                <a:gd name="T18" fmla="*/ 42 w 1204"/>
                <a:gd name="T19" fmla="*/ 397 h 798"/>
                <a:gd name="T20" fmla="*/ 29 w 1204"/>
                <a:gd name="T21" fmla="*/ 364 h 798"/>
                <a:gd name="T22" fmla="*/ 46 w 1204"/>
                <a:gd name="T23" fmla="*/ 364 h 798"/>
                <a:gd name="T24" fmla="*/ 73 w 1204"/>
                <a:gd name="T25" fmla="*/ 355 h 798"/>
                <a:gd name="T26" fmla="*/ 56 w 1204"/>
                <a:gd name="T27" fmla="*/ 336 h 798"/>
                <a:gd name="T28" fmla="*/ 36 w 1204"/>
                <a:gd name="T29" fmla="*/ 343 h 798"/>
                <a:gd name="T30" fmla="*/ 36 w 1204"/>
                <a:gd name="T31" fmla="*/ 307 h 798"/>
                <a:gd name="T32" fmla="*/ 39 w 1204"/>
                <a:gd name="T33" fmla="*/ 265 h 798"/>
                <a:gd name="T34" fmla="*/ 39 w 1204"/>
                <a:gd name="T35" fmla="*/ 201 h 798"/>
                <a:gd name="T36" fmla="*/ 26 w 1204"/>
                <a:gd name="T37" fmla="*/ 129 h 798"/>
                <a:gd name="T38" fmla="*/ 32 w 1204"/>
                <a:gd name="T39" fmla="*/ 69 h 798"/>
                <a:gd name="T40" fmla="*/ 152 w 1204"/>
                <a:gd name="T41" fmla="*/ 111 h 798"/>
                <a:gd name="T42" fmla="*/ 255 w 1204"/>
                <a:gd name="T43" fmla="*/ 150 h 798"/>
                <a:gd name="T44" fmla="*/ 305 w 1204"/>
                <a:gd name="T45" fmla="*/ 168 h 798"/>
                <a:gd name="T46" fmla="*/ 324 w 1204"/>
                <a:gd name="T47" fmla="*/ 183 h 798"/>
                <a:gd name="T48" fmla="*/ 324 w 1204"/>
                <a:gd name="T49" fmla="*/ 246 h 798"/>
                <a:gd name="T50" fmla="*/ 298 w 1204"/>
                <a:gd name="T51" fmla="*/ 280 h 798"/>
                <a:gd name="T52" fmla="*/ 302 w 1204"/>
                <a:gd name="T53" fmla="*/ 307 h 798"/>
                <a:gd name="T54" fmla="*/ 295 w 1204"/>
                <a:gd name="T55" fmla="*/ 325 h 798"/>
                <a:gd name="T56" fmla="*/ 305 w 1204"/>
                <a:gd name="T57" fmla="*/ 343 h 798"/>
                <a:gd name="T58" fmla="*/ 337 w 1204"/>
                <a:gd name="T59" fmla="*/ 286 h 798"/>
                <a:gd name="T60" fmla="*/ 358 w 1204"/>
                <a:gd name="T61" fmla="*/ 255 h 798"/>
                <a:gd name="T62" fmla="*/ 391 w 1204"/>
                <a:gd name="T63" fmla="*/ 219 h 798"/>
                <a:gd name="T64" fmla="*/ 355 w 1204"/>
                <a:gd name="T65" fmla="*/ 119 h 798"/>
                <a:gd name="T66" fmla="*/ 361 w 1204"/>
                <a:gd name="T67" fmla="*/ 108 h 798"/>
                <a:gd name="T68" fmla="*/ 387 w 1204"/>
                <a:gd name="T69" fmla="*/ 83 h 798"/>
                <a:gd name="T70" fmla="*/ 368 w 1204"/>
                <a:gd name="T71" fmla="*/ 53 h 798"/>
                <a:gd name="T72" fmla="*/ 361 w 1204"/>
                <a:gd name="T73" fmla="*/ 0 h 798"/>
                <a:gd name="T74" fmla="*/ 829 w 1204"/>
                <a:gd name="T75" fmla="*/ 111 h 798"/>
                <a:gd name="T76" fmla="*/ 1204 w 1204"/>
                <a:gd name="T77" fmla="*/ 189 h 798"/>
                <a:gd name="T78" fmla="*/ 1068 w 1204"/>
                <a:gd name="T79" fmla="*/ 717 h 798"/>
                <a:gd name="T80" fmla="*/ 1068 w 1204"/>
                <a:gd name="T81" fmla="*/ 735 h 798"/>
                <a:gd name="T82" fmla="*/ 1082 w 1204"/>
                <a:gd name="T83" fmla="*/ 753 h 798"/>
                <a:gd name="T84" fmla="*/ 1075 w 1204"/>
                <a:gd name="T85" fmla="*/ 762 h 798"/>
                <a:gd name="T86" fmla="*/ 1068 w 1204"/>
                <a:gd name="T87" fmla="*/ 786 h 798"/>
                <a:gd name="T88" fmla="*/ 753 w 1204"/>
                <a:gd name="T89" fmla="*/ 732 h 798"/>
                <a:gd name="T90" fmla="*/ 713 w 1204"/>
                <a:gd name="T91" fmla="*/ 738 h 798"/>
                <a:gd name="T92" fmla="*/ 677 w 1204"/>
                <a:gd name="T93" fmla="*/ 732 h 798"/>
                <a:gd name="T94" fmla="*/ 646 w 1204"/>
                <a:gd name="T95" fmla="*/ 725 h 798"/>
                <a:gd name="T96" fmla="*/ 607 w 1204"/>
                <a:gd name="T97" fmla="*/ 725 h 798"/>
                <a:gd name="T98" fmla="*/ 564 w 1204"/>
                <a:gd name="T99" fmla="*/ 738 h 798"/>
                <a:gd name="T100" fmla="*/ 507 w 1204"/>
                <a:gd name="T101" fmla="*/ 735 h 798"/>
                <a:gd name="T102" fmla="*/ 474 w 1204"/>
                <a:gd name="T103" fmla="*/ 720 h 798"/>
                <a:gd name="T104" fmla="*/ 387 w 1204"/>
                <a:gd name="T105" fmla="*/ 711 h 798"/>
                <a:gd name="T106" fmla="*/ 298 w 1204"/>
                <a:gd name="T107" fmla="*/ 690 h 798"/>
                <a:gd name="T108" fmla="*/ 205 w 1204"/>
                <a:gd name="T109" fmla="*/ 690 h 798"/>
                <a:gd name="T110" fmla="*/ 152 w 1204"/>
                <a:gd name="T111" fmla="*/ 653 h 798"/>
                <a:gd name="T112" fmla="*/ 159 w 1204"/>
                <a:gd name="T113" fmla="*/ 590 h 798"/>
                <a:gd name="T114" fmla="*/ 119 w 1204"/>
                <a:gd name="T115" fmla="*/ 536 h 798"/>
                <a:gd name="T116" fmla="*/ 89 w 1204"/>
                <a:gd name="T117" fmla="*/ 526 h 798"/>
                <a:gd name="T118" fmla="*/ 46 w 1204"/>
                <a:gd name="T119" fmla="*/ 503 h 79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204"/>
                <a:gd name="T181" fmla="*/ 0 h 798"/>
                <a:gd name="T182" fmla="*/ 1204 w 1204"/>
                <a:gd name="T183" fmla="*/ 798 h 79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204" h="798">
                  <a:moveTo>
                    <a:pt x="46" y="503"/>
                  </a:moveTo>
                  <a:lnTo>
                    <a:pt x="16" y="484"/>
                  </a:lnTo>
                  <a:lnTo>
                    <a:pt x="6" y="482"/>
                  </a:lnTo>
                  <a:lnTo>
                    <a:pt x="0" y="478"/>
                  </a:lnTo>
                  <a:lnTo>
                    <a:pt x="0" y="473"/>
                  </a:lnTo>
                  <a:lnTo>
                    <a:pt x="9" y="448"/>
                  </a:lnTo>
                  <a:lnTo>
                    <a:pt x="13" y="436"/>
                  </a:lnTo>
                  <a:lnTo>
                    <a:pt x="13" y="427"/>
                  </a:lnTo>
                  <a:lnTo>
                    <a:pt x="13" y="421"/>
                  </a:lnTo>
                  <a:lnTo>
                    <a:pt x="20" y="418"/>
                  </a:lnTo>
                  <a:lnTo>
                    <a:pt x="22" y="421"/>
                  </a:lnTo>
                  <a:lnTo>
                    <a:pt x="26" y="434"/>
                  </a:lnTo>
                  <a:lnTo>
                    <a:pt x="22" y="442"/>
                  </a:lnTo>
                  <a:lnTo>
                    <a:pt x="20" y="448"/>
                  </a:lnTo>
                  <a:lnTo>
                    <a:pt x="22" y="455"/>
                  </a:lnTo>
                  <a:lnTo>
                    <a:pt x="42" y="436"/>
                  </a:lnTo>
                  <a:lnTo>
                    <a:pt x="39" y="430"/>
                  </a:lnTo>
                  <a:lnTo>
                    <a:pt x="39" y="421"/>
                  </a:lnTo>
                  <a:lnTo>
                    <a:pt x="49" y="409"/>
                  </a:lnTo>
                  <a:lnTo>
                    <a:pt x="42" y="397"/>
                  </a:lnTo>
                  <a:lnTo>
                    <a:pt x="29" y="394"/>
                  </a:lnTo>
                  <a:lnTo>
                    <a:pt x="29" y="364"/>
                  </a:lnTo>
                  <a:lnTo>
                    <a:pt x="36" y="361"/>
                  </a:lnTo>
                  <a:lnTo>
                    <a:pt x="46" y="364"/>
                  </a:lnTo>
                  <a:lnTo>
                    <a:pt x="52" y="361"/>
                  </a:lnTo>
                  <a:lnTo>
                    <a:pt x="73" y="355"/>
                  </a:lnTo>
                  <a:lnTo>
                    <a:pt x="56" y="340"/>
                  </a:lnTo>
                  <a:lnTo>
                    <a:pt x="56" y="336"/>
                  </a:lnTo>
                  <a:lnTo>
                    <a:pt x="52" y="334"/>
                  </a:lnTo>
                  <a:lnTo>
                    <a:pt x="36" y="343"/>
                  </a:lnTo>
                  <a:lnTo>
                    <a:pt x="36" y="322"/>
                  </a:lnTo>
                  <a:lnTo>
                    <a:pt x="36" y="307"/>
                  </a:lnTo>
                  <a:lnTo>
                    <a:pt x="39" y="283"/>
                  </a:lnTo>
                  <a:lnTo>
                    <a:pt x="39" y="265"/>
                  </a:lnTo>
                  <a:lnTo>
                    <a:pt x="36" y="246"/>
                  </a:lnTo>
                  <a:lnTo>
                    <a:pt x="39" y="201"/>
                  </a:lnTo>
                  <a:lnTo>
                    <a:pt x="46" y="186"/>
                  </a:lnTo>
                  <a:lnTo>
                    <a:pt x="26" y="129"/>
                  </a:lnTo>
                  <a:lnTo>
                    <a:pt x="26" y="90"/>
                  </a:lnTo>
                  <a:lnTo>
                    <a:pt x="32" y="69"/>
                  </a:lnTo>
                  <a:lnTo>
                    <a:pt x="39" y="38"/>
                  </a:lnTo>
                  <a:lnTo>
                    <a:pt x="152" y="111"/>
                  </a:lnTo>
                  <a:lnTo>
                    <a:pt x="212" y="141"/>
                  </a:lnTo>
                  <a:lnTo>
                    <a:pt x="255" y="150"/>
                  </a:lnTo>
                  <a:lnTo>
                    <a:pt x="282" y="168"/>
                  </a:lnTo>
                  <a:lnTo>
                    <a:pt x="305" y="168"/>
                  </a:lnTo>
                  <a:lnTo>
                    <a:pt x="319" y="171"/>
                  </a:lnTo>
                  <a:lnTo>
                    <a:pt x="324" y="183"/>
                  </a:lnTo>
                  <a:lnTo>
                    <a:pt x="328" y="234"/>
                  </a:lnTo>
                  <a:lnTo>
                    <a:pt x="324" y="246"/>
                  </a:lnTo>
                  <a:lnTo>
                    <a:pt x="305" y="259"/>
                  </a:lnTo>
                  <a:lnTo>
                    <a:pt x="298" y="280"/>
                  </a:lnTo>
                  <a:lnTo>
                    <a:pt x="298" y="298"/>
                  </a:lnTo>
                  <a:lnTo>
                    <a:pt x="302" y="307"/>
                  </a:lnTo>
                  <a:lnTo>
                    <a:pt x="298" y="316"/>
                  </a:lnTo>
                  <a:lnTo>
                    <a:pt x="295" y="325"/>
                  </a:lnTo>
                  <a:lnTo>
                    <a:pt x="295" y="334"/>
                  </a:lnTo>
                  <a:lnTo>
                    <a:pt x="305" y="343"/>
                  </a:lnTo>
                  <a:lnTo>
                    <a:pt x="328" y="331"/>
                  </a:lnTo>
                  <a:lnTo>
                    <a:pt x="337" y="286"/>
                  </a:lnTo>
                  <a:lnTo>
                    <a:pt x="351" y="276"/>
                  </a:lnTo>
                  <a:lnTo>
                    <a:pt x="358" y="255"/>
                  </a:lnTo>
                  <a:lnTo>
                    <a:pt x="387" y="228"/>
                  </a:lnTo>
                  <a:lnTo>
                    <a:pt x="391" y="219"/>
                  </a:lnTo>
                  <a:lnTo>
                    <a:pt x="378" y="177"/>
                  </a:lnTo>
                  <a:lnTo>
                    <a:pt x="355" y="119"/>
                  </a:lnTo>
                  <a:lnTo>
                    <a:pt x="351" y="111"/>
                  </a:lnTo>
                  <a:lnTo>
                    <a:pt x="361" y="108"/>
                  </a:lnTo>
                  <a:lnTo>
                    <a:pt x="374" y="111"/>
                  </a:lnTo>
                  <a:lnTo>
                    <a:pt x="387" y="83"/>
                  </a:lnTo>
                  <a:lnTo>
                    <a:pt x="384" y="56"/>
                  </a:lnTo>
                  <a:lnTo>
                    <a:pt x="368" y="53"/>
                  </a:lnTo>
                  <a:lnTo>
                    <a:pt x="361" y="35"/>
                  </a:lnTo>
                  <a:lnTo>
                    <a:pt x="361" y="0"/>
                  </a:lnTo>
                  <a:lnTo>
                    <a:pt x="600" y="60"/>
                  </a:lnTo>
                  <a:lnTo>
                    <a:pt x="829" y="111"/>
                  </a:lnTo>
                  <a:lnTo>
                    <a:pt x="1201" y="189"/>
                  </a:lnTo>
                  <a:lnTo>
                    <a:pt x="1204" y="189"/>
                  </a:lnTo>
                  <a:lnTo>
                    <a:pt x="1075" y="711"/>
                  </a:lnTo>
                  <a:lnTo>
                    <a:pt x="1068" y="717"/>
                  </a:lnTo>
                  <a:lnTo>
                    <a:pt x="1068" y="725"/>
                  </a:lnTo>
                  <a:lnTo>
                    <a:pt x="1068" y="735"/>
                  </a:lnTo>
                  <a:lnTo>
                    <a:pt x="1075" y="741"/>
                  </a:lnTo>
                  <a:lnTo>
                    <a:pt x="1082" y="753"/>
                  </a:lnTo>
                  <a:lnTo>
                    <a:pt x="1078" y="759"/>
                  </a:lnTo>
                  <a:lnTo>
                    <a:pt x="1075" y="762"/>
                  </a:lnTo>
                  <a:lnTo>
                    <a:pt x="1068" y="771"/>
                  </a:lnTo>
                  <a:lnTo>
                    <a:pt x="1068" y="786"/>
                  </a:lnTo>
                  <a:lnTo>
                    <a:pt x="1072" y="798"/>
                  </a:lnTo>
                  <a:lnTo>
                    <a:pt x="753" y="732"/>
                  </a:lnTo>
                  <a:lnTo>
                    <a:pt x="730" y="738"/>
                  </a:lnTo>
                  <a:lnTo>
                    <a:pt x="713" y="738"/>
                  </a:lnTo>
                  <a:lnTo>
                    <a:pt x="697" y="732"/>
                  </a:lnTo>
                  <a:lnTo>
                    <a:pt x="677" y="732"/>
                  </a:lnTo>
                  <a:lnTo>
                    <a:pt x="667" y="725"/>
                  </a:lnTo>
                  <a:lnTo>
                    <a:pt x="646" y="725"/>
                  </a:lnTo>
                  <a:lnTo>
                    <a:pt x="630" y="732"/>
                  </a:lnTo>
                  <a:lnTo>
                    <a:pt x="607" y="725"/>
                  </a:lnTo>
                  <a:lnTo>
                    <a:pt x="587" y="725"/>
                  </a:lnTo>
                  <a:lnTo>
                    <a:pt x="564" y="738"/>
                  </a:lnTo>
                  <a:lnTo>
                    <a:pt x="547" y="741"/>
                  </a:lnTo>
                  <a:lnTo>
                    <a:pt x="507" y="735"/>
                  </a:lnTo>
                  <a:lnTo>
                    <a:pt x="497" y="732"/>
                  </a:lnTo>
                  <a:lnTo>
                    <a:pt x="474" y="720"/>
                  </a:lnTo>
                  <a:lnTo>
                    <a:pt x="401" y="729"/>
                  </a:lnTo>
                  <a:lnTo>
                    <a:pt x="387" y="711"/>
                  </a:lnTo>
                  <a:lnTo>
                    <a:pt x="328" y="696"/>
                  </a:lnTo>
                  <a:lnTo>
                    <a:pt x="298" y="690"/>
                  </a:lnTo>
                  <a:lnTo>
                    <a:pt x="261" y="696"/>
                  </a:lnTo>
                  <a:lnTo>
                    <a:pt x="205" y="690"/>
                  </a:lnTo>
                  <a:lnTo>
                    <a:pt x="159" y="672"/>
                  </a:lnTo>
                  <a:lnTo>
                    <a:pt x="152" y="653"/>
                  </a:lnTo>
                  <a:lnTo>
                    <a:pt x="152" y="602"/>
                  </a:lnTo>
                  <a:lnTo>
                    <a:pt x="159" y="590"/>
                  </a:lnTo>
                  <a:lnTo>
                    <a:pt x="152" y="563"/>
                  </a:lnTo>
                  <a:lnTo>
                    <a:pt x="119" y="536"/>
                  </a:lnTo>
                  <a:lnTo>
                    <a:pt x="92" y="536"/>
                  </a:lnTo>
                  <a:lnTo>
                    <a:pt x="89" y="526"/>
                  </a:lnTo>
                  <a:lnTo>
                    <a:pt x="76" y="515"/>
                  </a:lnTo>
                  <a:lnTo>
                    <a:pt x="46" y="50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72" name="Freeform 357"/>
            <p:cNvSpPr>
              <a:spLocks noChangeAspect="1"/>
            </p:cNvSpPr>
            <p:nvPr/>
          </p:nvSpPr>
          <p:spPr bwMode="auto">
            <a:xfrm>
              <a:off x="1986" y="2040"/>
              <a:ext cx="1204" cy="798"/>
            </a:xfrm>
            <a:custGeom>
              <a:avLst/>
              <a:gdLst>
                <a:gd name="T0" fmla="*/ 16 w 1204"/>
                <a:gd name="T1" fmla="*/ 484 h 798"/>
                <a:gd name="T2" fmla="*/ 0 w 1204"/>
                <a:gd name="T3" fmla="*/ 478 h 798"/>
                <a:gd name="T4" fmla="*/ 9 w 1204"/>
                <a:gd name="T5" fmla="*/ 448 h 798"/>
                <a:gd name="T6" fmla="*/ 13 w 1204"/>
                <a:gd name="T7" fmla="*/ 427 h 798"/>
                <a:gd name="T8" fmla="*/ 20 w 1204"/>
                <a:gd name="T9" fmla="*/ 418 h 798"/>
                <a:gd name="T10" fmla="*/ 26 w 1204"/>
                <a:gd name="T11" fmla="*/ 434 h 798"/>
                <a:gd name="T12" fmla="*/ 20 w 1204"/>
                <a:gd name="T13" fmla="*/ 448 h 798"/>
                <a:gd name="T14" fmla="*/ 42 w 1204"/>
                <a:gd name="T15" fmla="*/ 436 h 798"/>
                <a:gd name="T16" fmla="*/ 39 w 1204"/>
                <a:gd name="T17" fmla="*/ 421 h 798"/>
                <a:gd name="T18" fmla="*/ 42 w 1204"/>
                <a:gd name="T19" fmla="*/ 397 h 798"/>
                <a:gd name="T20" fmla="*/ 29 w 1204"/>
                <a:gd name="T21" fmla="*/ 364 h 798"/>
                <a:gd name="T22" fmla="*/ 46 w 1204"/>
                <a:gd name="T23" fmla="*/ 364 h 798"/>
                <a:gd name="T24" fmla="*/ 73 w 1204"/>
                <a:gd name="T25" fmla="*/ 355 h 798"/>
                <a:gd name="T26" fmla="*/ 56 w 1204"/>
                <a:gd name="T27" fmla="*/ 336 h 798"/>
                <a:gd name="T28" fmla="*/ 36 w 1204"/>
                <a:gd name="T29" fmla="*/ 343 h 798"/>
                <a:gd name="T30" fmla="*/ 36 w 1204"/>
                <a:gd name="T31" fmla="*/ 307 h 798"/>
                <a:gd name="T32" fmla="*/ 39 w 1204"/>
                <a:gd name="T33" fmla="*/ 265 h 798"/>
                <a:gd name="T34" fmla="*/ 39 w 1204"/>
                <a:gd name="T35" fmla="*/ 201 h 798"/>
                <a:gd name="T36" fmla="*/ 26 w 1204"/>
                <a:gd name="T37" fmla="*/ 129 h 798"/>
                <a:gd name="T38" fmla="*/ 32 w 1204"/>
                <a:gd name="T39" fmla="*/ 69 h 798"/>
                <a:gd name="T40" fmla="*/ 152 w 1204"/>
                <a:gd name="T41" fmla="*/ 111 h 798"/>
                <a:gd name="T42" fmla="*/ 255 w 1204"/>
                <a:gd name="T43" fmla="*/ 150 h 798"/>
                <a:gd name="T44" fmla="*/ 305 w 1204"/>
                <a:gd name="T45" fmla="*/ 168 h 798"/>
                <a:gd name="T46" fmla="*/ 324 w 1204"/>
                <a:gd name="T47" fmla="*/ 183 h 798"/>
                <a:gd name="T48" fmla="*/ 324 w 1204"/>
                <a:gd name="T49" fmla="*/ 246 h 798"/>
                <a:gd name="T50" fmla="*/ 298 w 1204"/>
                <a:gd name="T51" fmla="*/ 280 h 798"/>
                <a:gd name="T52" fmla="*/ 302 w 1204"/>
                <a:gd name="T53" fmla="*/ 307 h 798"/>
                <a:gd name="T54" fmla="*/ 295 w 1204"/>
                <a:gd name="T55" fmla="*/ 325 h 798"/>
                <a:gd name="T56" fmla="*/ 305 w 1204"/>
                <a:gd name="T57" fmla="*/ 343 h 798"/>
                <a:gd name="T58" fmla="*/ 337 w 1204"/>
                <a:gd name="T59" fmla="*/ 286 h 798"/>
                <a:gd name="T60" fmla="*/ 358 w 1204"/>
                <a:gd name="T61" fmla="*/ 255 h 798"/>
                <a:gd name="T62" fmla="*/ 391 w 1204"/>
                <a:gd name="T63" fmla="*/ 219 h 798"/>
                <a:gd name="T64" fmla="*/ 355 w 1204"/>
                <a:gd name="T65" fmla="*/ 119 h 798"/>
                <a:gd name="T66" fmla="*/ 361 w 1204"/>
                <a:gd name="T67" fmla="*/ 108 h 798"/>
                <a:gd name="T68" fmla="*/ 387 w 1204"/>
                <a:gd name="T69" fmla="*/ 83 h 798"/>
                <a:gd name="T70" fmla="*/ 368 w 1204"/>
                <a:gd name="T71" fmla="*/ 53 h 798"/>
                <a:gd name="T72" fmla="*/ 361 w 1204"/>
                <a:gd name="T73" fmla="*/ 0 h 798"/>
                <a:gd name="T74" fmla="*/ 829 w 1204"/>
                <a:gd name="T75" fmla="*/ 111 h 798"/>
                <a:gd name="T76" fmla="*/ 1204 w 1204"/>
                <a:gd name="T77" fmla="*/ 189 h 798"/>
                <a:gd name="T78" fmla="*/ 1068 w 1204"/>
                <a:gd name="T79" fmla="*/ 717 h 798"/>
                <a:gd name="T80" fmla="*/ 1068 w 1204"/>
                <a:gd name="T81" fmla="*/ 735 h 798"/>
                <a:gd name="T82" fmla="*/ 1082 w 1204"/>
                <a:gd name="T83" fmla="*/ 753 h 798"/>
                <a:gd name="T84" fmla="*/ 1075 w 1204"/>
                <a:gd name="T85" fmla="*/ 762 h 798"/>
                <a:gd name="T86" fmla="*/ 1068 w 1204"/>
                <a:gd name="T87" fmla="*/ 786 h 798"/>
                <a:gd name="T88" fmla="*/ 753 w 1204"/>
                <a:gd name="T89" fmla="*/ 732 h 798"/>
                <a:gd name="T90" fmla="*/ 713 w 1204"/>
                <a:gd name="T91" fmla="*/ 738 h 798"/>
                <a:gd name="T92" fmla="*/ 677 w 1204"/>
                <a:gd name="T93" fmla="*/ 732 h 798"/>
                <a:gd name="T94" fmla="*/ 646 w 1204"/>
                <a:gd name="T95" fmla="*/ 725 h 798"/>
                <a:gd name="T96" fmla="*/ 607 w 1204"/>
                <a:gd name="T97" fmla="*/ 725 h 798"/>
                <a:gd name="T98" fmla="*/ 564 w 1204"/>
                <a:gd name="T99" fmla="*/ 738 h 798"/>
                <a:gd name="T100" fmla="*/ 507 w 1204"/>
                <a:gd name="T101" fmla="*/ 735 h 798"/>
                <a:gd name="T102" fmla="*/ 474 w 1204"/>
                <a:gd name="T103" fmla="*/ 720 h 798"/>
                <a:gd name="T104" fmla="*/ 387 w 1204"/>
                <a:gd name="T105" fmla="*/ 711 h 798"/>
                <a:gd name="T106" fmla="*/ 298 w 1204"/>
                <a:gd name="T107" fmla="*/ 690 h 798"/>
                <a:gd name="T108" fmla="*/ 205 w 1204"/>
                <a:gd name="T109" fmla="*/ 690 h 798"/>
                <a:gd name="T110" fmla="*/ 152 w 1204"/>
                <a:gd name="T111" fmla="*/ 653 h 798"/>
                <a:gd name="T112" fmla="*/ 159 w 1204"/>
                <a:gd name="T113" fmla="*/ 590 h 798"/>
                <a:gd name="T114" fmla="*/ 119 w 1204"/>
                <a:gd name="T115" fmla="*/ 536 h 798"/>
                <a:gd name="T116" fmla="*/ 89 w 1204"/>
                <a:gd name="T117" fmla="*/ 526 h 798"/>
                <a:gd name="T118" fmla="*/ 46 w 1204"/>
                <a:gd name="T119" fmla="*/ 503 h 79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204"/>
                <a:gd name="T181" fmla="*/ 0 h 798"/>
                <a:gd name="T182" fmla="*/ 1204 w 1204"/>
                <a:gd name="T183" fmla="*/ 798 h 798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204" h="798">
                  <a:moveTo>
                    <a:pt x="46" y="503"/>
                  </a:moveTo>
                  <a:lnTo>
                    <a:pt x="16" y="484"/>
                  </a:lnTo>
                  <a:lnTo>
                    <a:pt x="6" y="482"/>
                  </a:lnTo>
                  <a:lnTo>
                    <a:pt x="0" y="478"/>
                  </a:lnTo>
                  <a:lnTo>
                    <a:pt x="0" y="473"/>
                  </a:lnTo>
                  <a:lnTo>
                    <a:pt x="9" y="448"/>
                  </a:lnTo>
                  <a:lnTo>
                    <a:pt x="13" y="436"/>
                  </a:lnTo>
                  <a:lnTo>
                    <a:pt x="13" y="427"/>
                  </a:lnTo>
                  <a:lnTo>
                    <a:pt x="13" y="421"/>
                  </a:lnTo>
                  <a:lnTo>
                    <a:pt x="20" y="418"/>
                  </a:lnTo>
                  <a:lnTo>
                    <a:pt x="22" y="421"/>
                  </a:lnTo>
                  <a:lnTo>
                    <a:pt x="26" y="434"/>
                  </a:lnTo>
                  <a:lnTo>
                    <a:pt x="22" y="442"/>
                  </a:lnTo>
                  <a:lnTo>
                    <a:pt x="20" y="448"/>
                  </a:lnTo>
                  <a:lnTo>
                    <a:pt x="22" y="455"/>
                  </a:lnTo>
                  <a:lnTo>
                    <a:pt x="42" y="436"/>
                  </a:lnTo>
                  <a:lnTo>
                    <a:pt x="39" y="430"/>
                  </a:lnTo>
                  <a:lnTo>
                    <a:pt x="39" y="421"/>
                  </a:lnTo>
                  <a:lnTo>
                    <a:pt x="49" y="409"/>
                  </a:lnTo>
                  <a:lnTo>
                    <a:pt x="42" y="397"/>
                  </a:lnTo>
                  <a:lnTo>
                    <a:pt x="29" y="394"/>
                  </a:lnTo>
                  <a:lnTo>
                    <a:pt x="29" y="364"/>
                  </a:lnTo>
                  <a:lnTo>
                    <a:pt x="36" y="361"/>
                  </a:lnTo>
                  <a:lnTo>
                    <a:pt x="46" y="364"/>
                  </a:lnTo>
                  <a:lnTo>
                    <a:pt x="52" y="361"/>
                  </a:lnTo>
                  <a:lnTo>
                    <a:pt x="73" y="355"/>
                  </a:lnTo>
                  <a:lnTo>
                    <a:pt x="56" y="340"/>
                  </a:lnTo>
                  <a:lnTo>
                    <a:pt x="56" y="336"/>
                  </a:lnTo>
                  <a:lnTo>
                    <a:pt x="52" y="334"/>
                  </a:lnTo>
                  <a:lnTo>
                    <a:pt x="36" y="343"/>
                  </a:lnTo>
                  <a:lnTo>
                    <a:pt x="36" y="322"/>
                  </a:lnTo>
                  <a:lnTo>
                    <a:pt x="36" y="307"/>
                  </a:lnTo>
                  <a:lnTo>
                    <a:pt x="39" y="283"/>
                  </a:lnTo>
                  <a:lnTo>
                    <a:pt x="39" y="265"/>
                  </a:lnTo>
                  <a:lnTo>
                    <a:pt x="36" y="246"/>
                  </a:lnTo>
                  <a:lnTo>
                    <a:pt x="39" y="201"/>
                  </a:lnTo>
                  <a:lnTo>
                    <a:pt x="46" y="186"/>
                  </a:lnTo>
                  <a:lnTo>
                    <a:pt x="26" y="129"/>
                  </a:lnTo>
                  <a:lnTo>
                    <a:pt x="26" y="90"/>
                  </a:lnTo>
                  <a:lnTo>
                    <a:pt x="32" y="69"/>
                  </a:lnTo>
                  <a:lnTo>
                    <a:pt x="39" y="38"/>
                  </a:lnTo>
                  <a:lnTo>
                    <a:pt x="152" y="111"/>
                  </a:lnTo>
                  <a:lnTo>
                    <a:pt x="212" y="141"/>
                  </a:lnTo>
                  <a:lnTo>
                    <a:pt x="255" y="150"/>
                  </a:lnTo>
                  <a:lnTo>
                    <a:pt x="282" y="168"/>
                  </a:lnTo>
                  <a:lnTo>
                    <a:pt x="305" y="168"/>
                  </a:lnTo>
                  <a:lnTo>
                    <a:pt x="319" y="171"/>
                  </a:lnTo>
                  <a:lnTo>
                    <a:pt x="324" y="183"/>
                  </a:lnTo>
                  <a:lnTo>
                    <a:pt x="328" y="234"/>
                  </a:lnTo>
                  <a:lnTo>
                    <a:pt x="324" y="246"/>
                  </a:lnTo>
                  <a:lnTo>
                    <a:pt x="305" y="259"/>
                  </a:lnTo>
                  <a:lnTo>
                    <a:pt x="298" y="280"/>
                  </a:lnTo>
                  <a:lnTo>
                    <a:pt x="298" y="298"/>
                  </a:lnTo>
                  <a:lnTo>
                    <a:pt x="302" y="307"/>
                  </a:lnTo>
                  <a:lnTo>
                    <a:pt x="298" y="316"/>
                  </a:lnTo>
                  <a:lnTo>
                    <a:pt x="295" y="325"/>
                  </a:lnTo>
                  <a:lnTo>
                    <a:pt x="295" y="334"/>
                  </a:lnTo>
                  <a:lnTo>
                    <a:pt x="305" y="343"/>
                  </a:lnTo>
                  <a:lnTo>
                    <a:pt x="328" y="331"/>
                  </a:lnTo>
                  <a:lnTo>
                    <a:pt x="337" y="286"/>
                  </a:lnTo>
                  <a:lnTo>
                    <a:pt x="351" y="276"/>
                  </a:lnTo>
                  <a:lnTo>
                    <a:pt x="358" y="255"/>
                  </a:lnTo>
                  <a:lnTo>
                    <a:pt x="387" y="228"/>
                  </a:lnTo>
                  <a:lnTo>
                    <a:pt x="391" y="219"/>
                  </a:lnTo>
                  <a:lnTo>
                    <a:pt x="378" y="177"/>
                  </a:lnTo>
                  <a:lnTo>
                    <a:pt x="355" y="119"/>
                  </a:lnTo>
                  <a:lnTo>
                    <a:pt x="351" y="111"/>
                  </a:lnTo>
                  <a:lnTo>
                    <a:pt x="361" y="108"/>
                  </a:lnTo>
                  <a:lnTo>
                    <a:pt x="374" y="111"/>
                  </a:lnTo>
                  <a:lnTo>
                    <a:pt x="387" y="83"/>
                  </a:lnTo>
                  <a:lnTo>
                    <a:pt x="384" y="56"/>
                  </a:lnTo>
                  <a:lnTo>
                    <a:pt x="368" y="53"/>
                  </a:lnTo>
                  <a:lnTo>
                    <a:pt x="361" y="35"/>
                  </a:lnTo>
                  <a:lnTo>
                    <a:pt x="361" y="0"/>
                  </a:lnTo>
                  <a:lnTo>
                    <a:pt x="600" y="60"/>
                  </a:lnTo>
                  <a:lnTo>
                    <a:pt x="829" y="111"/>
                  </a:lnTo>
                  <a:lnTo>
                    <a:pt x="1201" y="189"/>
                  </a:lnTo>
                  <a:lnTo>
                    <a:pt x="1204" y="189"/>
                  </a:lnTo>
                  <a:lnTo>
                    <a:pt x="1075" y="711"/>
                  </a:lnTo>
                  <a:lnTo>
                    <a:pt x="1068" y="717"/>
                  </a:lnTo>
                  <a:lnTo>
                    <a:pt x="1068" y="725"/>
                  </a:lnTo>
                  <a:lnTo>
                    <a:pt x="1068" y="735"/>
                  </a:lnTo>
                  <a:lnTo>
                    <a:pt x="1075" y="741"/>
                  </a:lnTo>
                  <a:lnTo>
                    <a:pt x="1082" y="753"/>
                  </a:lnTo>
                  <a:lnTo>
                    <a:pt x="1078" y="759"/>
                  </a:lnTo>
                  <a:lnTo>
                    <a:pt x="1075" y="762"/>
                  </a:lnTo>
                  <a:lnTo>
                    <a:pt x="1068" y="771"/>
                  </a:lnTo>
                  <a:lnTo>
                    <a:pt x="1068" y="786"/>
                  </a:lnTo>
                  <a:lnTo>
                    <a:pt x="1072" y="798"/>
                  </a:lnTo>
                  <a:lnTo>
                    <a:pt x="753" y="732"/>
                  </a:lnTo>
                  <a:lnTo>
                    <a:pt x="730" y="738"/>
                  </a:lnTo>
                  <a:lnTo>
                    <a:pt x="713" y="738"/>
                  </a:lnTo>
                  <a:lnTo>
                    <a:pt x="697" y="732"/>
                  </a:lnTo>
                  <a:lnTo>
                    <a:pt x="677" y="732"/>
                  </a:lnTo>
                  <a:lnTo>
                    <a:pt x="667" y="725"/>
                  </a:lnTo>
                  <a:lnTo>
                    <a:pt x="646" y="725"/>
                  </a:lnTo>
                  <a:lnTo>
                    <a:pt x="630" y="732"/>
                  </a:lnTo>
                  <a:lnTo>
                    <a:pt x="607" y="725"/>
                  </a:lnTo>
                  <a:lnTo>
                    <a:pt x="587" y="725"/>
                  </a:lnTo>
                  <a:lnTo>
                    <a:pt x="564" y="738"/>
                  </a:lnTo>
                  <a:lnTo>
                    <a:pt x="547" y="741"/>
                  </a:lnTo>
                  <a:lnTo>
                    <a:pt x="507" y="735"/>
                  </a:lnTo>
                  <a:lnTo>
                    <a:pt x="497" y="732"/>
                  </a:lnTo>
                  <a:lnTo>
                    <a:pt x="474" y="720"/>
                  </a:lnTo>
                  <a:lnTo>
                    <a:pt x="401" y="729"/>
                  </a:lnTo>
                  <a:lnTo>
                    <a:pt x="387" y="711"/>
                  </a:lnTo>
                  <a:lnTo>
                    <a:pt x="328" y="696"/>
                  </a:lnTo>
                  <a:lnTo>
                    <a:pt x="298" y="690"/>
                  </a:lnTo>
                  <a:lnTo>
                    <a:pt x="261" y="696"/>
                  </a:lnTo>
                  <a:lnTo>
                    <a:pt x="205" y="690"/>
                  </a:lnTo>
                  <a:lnTo>
                    <a:pt x="159" y="672"/>
                  </a:lnTo>
                  <a:lnTo>
                    <a:pt x="152" y="653"/>
                  </a:lnTo>
                  <a:lnTo>
                    <a:pt x="152" y="602"/>
                  </a:lnTo>
                  <a:lnTo>
                    <a:pt x="159" y="590"/>
                  </a:lnTo>
                  <a:lnTo>
                    <a:pt x="152" y="563"/>
                  </a:lnTo>
                  <a:lnTo>
                    <a:pt x="119" y="536"/>
                  </a:lnTo>
                  <a:lnTo>
                    <a:pt x="92" y="536"/>
                  </a:lnTo>
                  <a:lnTo>
                    <a:pt x="89" y="526"/>
                  </a:lnTo>
                  <a:lnTo>
                    <a:pt x="76" y="515"/>
                  </a:lnTo>
                  <a:lnTo>
                    <a:pt x="46" y="50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73" name="Freeform 358"/>
            <p:cNvSpPr>
              <a:spLocks noChangeAspect="1"/>
            </p:cNvSpPr>
            <p:nvPr/>
          </p:nvSpPr>
          <p:spPr bwMode="auto">
            <a:xfrm>
              <a:off x="1656" y="2543"/>
              <a:ext cx="1456" cy="1102"/>
            </a:xfrm>
            <a:custGeom>
              <a:avLst/>
              <a:gdLst>
                <a:gd name="T0" fmla="*/ 10 w 1456"/>
                <a:gd name="T1" fmla="*/ 818 h 1102"/>
                <a:gd name="T2" fmla="*/ 10 w 1456"/>
                <a:gd name="T3" fmla="*/ 755 h 1102"/>
                <a:gd name="T4" fmla="*/ 23 w 1456"/>
                <a:gd name="T5" fmla="*/ 704 h 1102"/>
                <a:gd name="T6" fmla="*/ 26 w 1456"/>
                <a:gd name="T7" fmla="*/ 625 h 1102"/>
                <a:gd name="T8" fmla="*/ 50 w 1456"/>
                <a:gd name="T9" fmla="*/ 607 h 1102"/>
                <a:gd name="T10" fmla="*/ 67 w 1456"/>
                <a:gd name="T11" fmla="*/ 580 h 1102"/>
                <a:gd name="T12" fmla="*/ 80 w 1456"/>
                <a:gd name="T13" fmla="*/ 547 h 1102"/>
                <a:gd name="T14" fmla="*/ 143 w 1456"/>
                <a:gd name="T15" fmla="*/ 456 h 1102"/>
                <a:gd name="T16" fmla="*/ 224 w 1456"/>
                <a:gd name="T17" fmla="*/ 281 h 1102"/>
                <a:gd name="T18" fmla="*/ 280 w 1456"/>
                <a:gd name="T19" fmla="*/ 160 h 1102"/>
                <a:gd name="T20" fmla="*/ 323 w 1456"/>
                <a:gd name="T21" fmla="*/ 39 h 1102"/>
                <a:gd name="T22" fmla="*/ 330 w 1456"/>
                <a:gd name="T23" fmla="*/ 3 h 1102"/>
                <a:gd name="T24" fmla="*/ 363 w 1456"/>
                <a:gd name="T25" fmla="*/ 3 h 1102"/>
                <a:gd name="T26" fmla="*/ 403 w 1456"/>
                <a:gd name="T27" fmla="*/ 12 h 1102"/>
                <a:gd name="T28" fmla="*/ 419 w 1456"/>
                <a:gd name="T29" fmla="*/ 34 h 1102"/>
                <a:gd name="T30" fmla="*/ 480 w 1456"/>
                <a:gd name="T31" fmla="*/ 61 h 1102"/>
                <a:gd name="T32" fmla="*/ 480 w 1456"/>
                <a:gd name="T33" fmla="*/ 100 h 1102"/>
                <a:gd name="T34" fmla="*/ 487 w 1456"/>
                <a:gd name="T35" fmla="*/ 170 h 1102"/>
                <a:gd name="T36" fmla="*/ 590 w 1456"/>
                <a:gd name="T37" fmla="*/ 194 h 1102"/>
                <a:gd name="T38" fmla="*/ 657 w 1456"/>
                <a:gd name="T39" fmla="*/ 194 h 1102"/>
                <a:gd name="T40" fmla="*/ 730 w 1456"/>
                <a:gd name="T41" fmla="*/ 227 h 1102"/>
                <a:gd name="T42" fmla="*/ 826 w 1456"/>
                <a:gd name="T43" fmla="*/ 230 h 1102"/>
                <a:gd name="T44" fmla="*/ 877 w 1456"/>
                <a:gd name="T45" fmla="*/ 239 h 1102"/>
                <a:gd name="T46" fmla="*/ 916 w 1456"/>
                <a:gd name="T47" fmla="*/ 224 h 1102"/>
                <a:gd name="T48" fmla="*/ 960 w 1456"/>
                <a:gd name="T49" fmla="*/ 230 h 1102"/>
                <a:gd name="T50" fmla="*/ 996 w 1456"/>
                <a:gd name="T51" fmla="*/ 224 h 1102"/>
                <a:gd name="T52" fmla="*/ 1026 w 1456"/>
                <a:gd name="T53" fmla="*/ 230 h 1102"/>
                <a:gd name="T54" fmla="*/ 1060 w 1456"/>
                <a:gd name="T55" fmla="*/ 236 h 1102"/>
                <a:gd name="T56" fmla="*/ 1402 w 1456"/>
                <a:gd name="T57" fmla="*/ 296 h 1102"/>
                <a:gd name="T58" fmla="*/ 1419 w 1456"/>
                <a:gd name="T59" fmla="*/ 332 h 1102"/>
                <a:gd name="T60" fmla="*/ 1452 w 1456"/>
                <a:gd name="T61" fmla="*/ 351 h 1102"/>
                <a:gd name="T62" fmla="*/ 1379 w 1456"/>
                <a:gd name="T63" fmla="*/ 487 h 1102"/>
                <a:gd name="T64" fmla="*/ 1363 w 1456"/>
                <a:gd name="T65" fmla="*/ 514 h 1102"/>
                <a:gd name="T66" fmla="*/ 1319 w 1456"/>
                <a:gd name="T67" fmla="*/ 541 h 1102"/>
                <a:gd name="T68" fmla="*/ 1273 w 1456"/>
                <a:gd name="T69" fmla="*/ 622 h 1102"/>
                <a:gd name="T70" fmla="*/ 1302 w 1456"/>
                <a:gd name="T71" fmla="*/ 646 h 1102"/>
                <a:gd name="T72" fmla="*/ 1309 w 1456"/>
                <a:gd name="T73" fmla="*/ 674 h 1102"/>
                <a:gd name="T74" fmla="*/ 1299 w 1456"/>
                <a:gd name="T75" fmla="*/ 683 h 1102"/>
                <a:gd name="T76" fmla="*/ 1276 w 1456"/>
                <a:gd name="T77" fmla="*/ 734 h 1102"/>
                <a:gd name="T78" fmla="*/ 700 w 1456"/>
                <a:gd name="T79" fmla="*/ 996 h 11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56"/>
                <a:gd name="T121" fmla="*/ 0 h 1102"/>
                <a:gd name="T122" fmla="*/ 1456 w 1456"/>
                <a:gd name="T123" fmla="*/ 1102 h 11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56" h="1102">
                  <a:moveTo>
                    <a:pt x="20" y="828"/>
                  </a:moveTo>
                  <a:lnTo>
                    <a:pt x="10" y="818"/>
                  </a:lnTo>
                  <a:lnTo>
                    <a:pt x="0" y="776"/>
                  </a:lnTo>
                  <a:lnTo>
                    <a:pt x="10" y="755"/>
                  </a:lnTo>
                  <a:lnTo>
                    <a:pt x="10" y="737"/>
                  </a:lnTo>
                  <a:lnTo>
                    <a:pt x="23" y="704"/>
                  </a:lnTo>
                  <a:lnTo>
                    <a:pt x="16" y="641"/>
                  </a:lnTo>
                  <a:lnTo>
                    <a:pt x="26" y="625"/>
                  </a:lnTo>
                  <a:lnTo>
                    <a:pt x="43" y="620"/>
                  </a:lnTo>
                  <a:lnTo>
                    <a:pt x="50" y="607"/>
                  </a:lnTo>
                  <a:lnTo>
                    <a:pt x="60" y="586"/>
                  </a:lnTo>
                  <a:lnTo>
                    <a:pt x="67" y="580"/>
                  </a:lnTo>
                  <a:lnTo>
                    <a:pt x="73" y="550"/>
                  </a:lnTo>
                  <a:lnTo>
                    <a:pt x="80" y="547"/>
                  </a:lnTo>
                  <a:lnTo>
                    <a:pt x="123" y="501"/>
                  </a:lnTo>
                  <a:lnTo>
                    <a:pt x="143" y="456"/>
                  </a:lnTo>
                  <a:lnTo>
                    <a:pt x="180" y="393"/>
                  </a:lnTo>
                  <a:lnTo>
                    <a:pt x="224" y="281"/>
                  </a:lnTo>
                  <a:lnTo>
                    <a:pt x="253" y="230"/>
                  </a:lnTo>
                  <a:lnTo>
                    <a:pt x="280" y="160"/>
                  </a:lnTo>
                  <a:lnTo>
                    <a:pt x="310" y="70"/>
                  </a:lnTo>
                  <a:lnTo>
                    <a:pt x="323" y="39"/>
                  </a:lnTo>
                  <a:lnTo>
                    <a:pt x="330" y="12"/>
                  </a:lnTo>
                  <a:lnTo>
                    <a:pt x="330" y="3"/>
                  </a:lnTo>
                  <a:lnTo>
                    <a:pt x="344" y="0"/>
                  </a:lnTo>
                  <a:lnTo>
                    <a:pt x="363" y="3"/>
                  </a:lnTo>
                  <a:lnTo>
                    <a:pt x="373" y="0"/>
                  </a:lnTo>
                  <a:lnTo>
                    <a:pt x="403" y="12"/>
                  </a:lnTo>
                  <a:lnTo>
                    <a:pt x="417" y="24"/>
                  </a:lnTo>
                  <a:lnTo>
                    <a:pt x="419" y="34"/>
                  </a:lnTo>
                  <a:lnTo>
                    <a:pt x="446" y="34"/>
                  </a:lnTo>
                  <a:lnTo>
                    <a:pt x="480" y="61"/>
                  </a:lnTo>
                  <a:lnTo>
                    <a:pt x="487" y="87"/>
                  </a:lnTo>
                  <a:lnTo>
                    <a:pt x="480" y="100"/>
                  </a:lnTo>
                  <a:lnTo>
                    <a:pt x="480" y="151"/>
                  </a:lnTo>
                  <a:lnTo>
                    <a:pt x="487" y="170"/>
                  </a:lnTo>
                  <a:lnTo>
                    <a:pt x="533" y="187"/>
                  </a:lnTo>
                  <a:lnTo>
                    <a:pt x="590" y="194"/>
                  </a:lnTo>
                  <a:lnTo>
                    <a:pt x="627" y="187"/>
                  </a:lnTo>
                  <a:lnTo>
                    <a:pt x="657" y="194"/>
                  </a:lnTo>
                  <a:lnTo>
                    <a:pt x="716" y="209"/>
                  </a:lnTo>
                  <a:lnTo>
                    <a:pt x="730" y="227"/>
                  </a:lnTo>
                  <a:lnTo>
                    <a:pt x="803" y="218"/>
                  </a:lnTo>
                  <a:lnTo>
                    <a:pt x="826" y="230"/>
                  </a:lnTo>
                  <a:lnTo>
                    <a:pt x="836" y="233"/>
                  </a:lnTo>
                  <a:lnTo>
                    <a:pt x="877" y="239"/>
                  </a:lnTo>
                  <a:lnTo>
                    <a:pt x="893" y="236"/>
                  </a:lnTo>
                  <a:lnTo>
                    <a:pt x="916" y="224"/>
                  </a:lnTo>
                  <a:lnTo>
                    <a:pt x="936" y="224"/>
                  </a:lnTo>
                  <a:lnTo>
                    <a:pt x="960" y="230"/>
                  </a:lnTo>
                  <a:lnTo>
                    <a:pt x="976" y="224"/>
                  </a:lnTo>
                  <a:lnTo>
                    <a:pt x="996" y="224"/>
                  </a:lnTo>
                  <a:lnTo>
                    <a:pt x="1006" y="230"/>
                  </a:lnTo>
                  <a:lnTo>
                    <a:pt x="1026" y="230"/>
                  </a:lnTo>
                  <a:lnTo>
                    <a:pt x="1043" y="236"/>
                  </a:lnTo>
                  <a:lnTo>
                    <a:pt x="1060" y="236"/>
                  </a:lnTo>
                  <a:lnTo>
                    <a:pt x="1083" y="230"/>
                  </a:lnTo>
                  <a:lnTo>
                    <a:pt x="1402" y="296"/>
                  </a:lnTo>
                  <a:lnTo>
                    <a:pt x="1405" y="314"/>
                  </a:lnTo>
                  <a:lnTo>
                    <a:pt x="1419" y="332"/>
                  </a:lnTo>
                  <a:lnTo>
                    <a:pt x="1436" y="339"/>
                  </a:lnTo>
                  <a:lnTo>
                    <a:pt x="1452" y="351"/>
                  </a:lnTo>
                  <a:lnTo>
                    <a:pt x="1456" y="378"/>
                  </a:lnTo>
                  <a:lnTo>
                    <a:pt x="1379" y="487"/>
                  </a:lnTo>
                  <a:lnTo>
                    <a:pt x="1366" y="501"/>
                  </a:lnTo>
                  <a:lnTo>
                    <a:pt x="1363" y="514"/>
                  </a:lnTo>
                  <a:lnTo>
                    <a:pt x="1346" y="532"/>
                  </a:lnTo>
                  <a:lnTo>
                    <a:pt x="1319" y="541"/>
                  </a:lnTo>
                  <a:lnTo>
                    <a:pt x="1279" y="598"/>
                  </a:lnTo>
                  <a:lnTo>
                    <a:pt x="1273" y="622"/>
                  </a:lnTo>
                  <a:lnTo>
                    <a:pt x="1279" y="635"/>
                  </a:lnTo>
                  <a:lnTo>
                    <a:pt x="1302" y="646"/>
                  </a:lnTo>
                  <a:lnTo>
                    <a:pt x="1316" y="662"/>
                  </a:lnTo>
                  <a:lnTo>
                    <a:pt x="1309" y="674"/>
                  </a:lnTo>
                  <a:lnTo>
                    <a:pt x="1306" y="683"/>
                  </a:lnTo>
                  <a:lnTo>
                    <a:pt x="1299" y="683"/>
                  </a:lnTo>
                  <a:lnTo>
                    <a:pt x="1299" y="707"/>
                  </a:lnTo>
                  <a:lnTo>
                    <a:pt x="1276" y="734"/>
                  </a:lnTo>
                  <a:lnTo>
                    <a:pt x="1186" y="1102"/>
                  </a:lnTo>
                  <a:lnTo>
                    <a:pt x="700" y="996"/>
                  </a:lnTo>
                  <a:lnTo>
                    <a:pt x="20" y="82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74" name="Freeform 359"/>
            <p:cNvSpPr>
              <a:spLocks noChangeAspect="1"/>
            </p:cNvSpPr>
            <p:nvPr/>
          </p:nvSpPr>
          <p:spPr bwMode="auto">
            <a:xfrm>
              <a:off x="1658" y="2543"/>
              <a:ext cx="1454" cy="1102"/>
            </a:xfrm>
            <a:custGeom>
              <a:avLst/>
              <a:gdLst>
                <a:gd name="T0" fmla="*/ 10 w 1454"/>
                <a:gd name="T1" fmla="*/ 818 h 1102"/>
                <a:gd name="T2" fmla="*/ 10 w 1454"/>
                <a:gd name="T3" fmla="*/ 755 h 1102"/>
                <a:gd name="T4" fmla="*/ 23 w 1454"/>
                <a:gd name="T5" fmla="*/ 704 h 1102"/>
                <a:gd name="T6" fmla="*/ 26 w 1454"/>
                <a:gd name="T7" fmla="*/ 625 h 1102"/>
                <a:gd name="T8" fmla="*/ 50 w 1454"/>
                <a:gd name="T9" fmla="*/ 607 h 1102"/>
                <a:gd name="T10" fmla="*/ 66 w 1454"/>
                <a:gd name="T11" fmla="*/ 580 h 1102"/>
                <a:gd name="T12" fmla="*/ 80 w 1454"/>
                <a:gd name="T13" fmla="*/ 547 h 1102"/>
                <a:gd name="T14" fmla="*/ 143 w 1454"/>
                <a:gd name="T15" fmla="*/ 456 h 1102"/>
                <a:gd name="T16" fmla="*/ 223 w 1454"/>
                <a:gd name="T17" fmla="*/ 281 h 1102"/>
                <a:gd name="T18" fmla="*/ 279 w 1454"/>
                <a:gd name="T19" fmla="*/ 160 h 1102"/>
                <a:gd name="T20" fmla="*/ 322 w 1454"/>
                <a:gd name="T21" fmla="*/ 40 h 1102"/>
                <a:gd name="T22" fmla="*/ 329 w 1454"/>
                <a:gd name="T23" fmla="*/ 4 h 1102"/>
                <a:gd name="T24" fmla="*/ 363 w 1454"/>
                <a:gd name="T25" fmla="*/ 4 h 1102"/>
                <a:gd name="T26" fmla="*/ 402 w 1454"/>
                <a:gd name="T27" fmla="*/ 13 h 1102"/>
                <a:gd name="T28" fmla="*/ 419 w 1454"/>
                <a:gd name="T29" fmla="*/ 34 h 1102"/>
                <a:gd name="T30" fmla="*/ 478 w 1454"/>
                <a:gd name="T31" fmla="*/ 61 h 1102"/>
                <a:gd name="T32" fmla="*/ 478 w 1454"/>
                <a:gd name="T33" fmla="*/ 100 h 1102"/>
                <a:gd name="T34" fmla="*/ 485 w 1454"/>
                <a:gd name="T35" fmla="*/ 170 h 1102"/>
                <a:gd name="T36" fmla="*/ 588 w 1454"/>
                <a:gd name="T37" fmla="*/ 194 h 1102"/>
                <a:gd name="T38" fmla="*/ 655 w 1454"/>
                <a:gd name="T39" fmla="*/ 194 h 1102"/>
                <a:gd name="T40" fmla="*/ 728 w 1454"/>
                <a:gd name="T41" fmla="*/ 227 h 1102"/>
                <a:gd name="T42" fmla="*/ 825 w 1454"/>
                <a:gd name="T43" fmla="*/ 230 h 1102"/>
                <a:gd name="T44" fmla="*/ 875 w 1454"/>
                <a:gd name="T45" fmla="*/ 239 h 1102"/>
                <a:gd name="T46" fmla="*/ 915 w 1454"/>
                <a:gd name="T47" fmla="*/ 224 h 1102"/>
                <a:gd name="T48" fmla="*/ 958 w 1454"/>
                <a:gd name="T49" fmla="*/ 230 h 1102"/>
                <a:gd name="T50" fmla="*/ 994 w 1454"/>
                <a:gd name="T51" fmla="*/ 224 h 1102"/>
                <a:gd name="T52" fmla="*/ 1025 w 1454"/>
                <a:gd name="T53" fmla="*/ 230 h 1102"/>
                <a:gd name="T54" fmla="*/ 1058 w 1454"/>
                <a:gd name="T55" fmla="*/ 236 h 1102"/>
                <a:gd name="T56" fmla="*/ 1400 w 1454"/>
                <a:gd name="T57" fmla="*/ 296 h 1102"/>
                <a:gd name="T58" fmla="*/ 1417 w 1454"/>
                <a:gd name="T59" fmla="*/ 332 h 1102"/>
                <a:gd name="T60" fmla="*/ 1450 w 1454"/>
                <a:gd name="T61" fmla="*/ 350 h 1102"/>
                <a:gd name="T62" fmla="*/ 1377 w 1454"/>
                <a:gd name="T63" fmla="*/ 486 h 1102"/>
                <a:gd name="T64" fmla="*/ 1361 w 1454"/>
                <a:gd name="T65" fmla="*/ 514 h 1102"/>
                <a:gd name="T66" fmla="*/ 1317 w 1454"/>
                <a:gd name="T67" fmla="*/ 540 h 1102"/>
                <a:gd name="T68" fmla="*/ 1271 w 1454"/>
                <a:gd name="T69" fmla="*/ 623 h 1102"/>
                <a:gd name="T70" fmla="*/ 1300 w 1454"/>
                <a:gd name="T71" fmla="*/ 646 h 1102"/>
                <a:gd name="T72" fmla="*/ 1307 w 1454"/>
                <a:gd name="T73" fmla="*/ 673 h 1102"/>
                <a:gd name="T74" fmla="*/ 1297 w 1454"/>
                <a:gd name="T75" fmla="*/ 682 h 1102"/>
                <a:gd name="T76" fmla="*/ 1274 w 1454"/>
                <a:gd name="T77" fmla="*/ 734 h 1102"/>
                <a:gd name="T78" fmla="*/ 699 w 1454"/>
                <a:gd name="T79" fmla="*/ 996 h 11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54"/>
                <a:gd name="T121" fmla="*/ 0 h 1102"/>
                <a:gd name="T122" fmla="*/ 1454 w 1454"/>
                <a:gd name="T123" fmla="*/ 1102 h 11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54" h="1102">
                  <a:moveTo>
                    <a:pt x="19" y="828"/>
                  </a:moveTo>
                  <a:lnTo>
                    <a:pt x="10" y="818"/>
                  </a:lnTo>
                  <a:lnTo>
                    <a:pt x="0" y="776"/>
                  </a:lnTo>
                  <a:lnTo>
                    <a:pt x="10" y="755"/>
                  </a:lnTo>
                  <a:lnTo>
                    <a:pt x="10" y="737"/>
                  </a:lnTo>
                  <a:lnTo>
                    <a:pt x="23" y="704"/>
                  </a:lnTo>
                  <a:lnTo>
                    <a:pt x="16" y="640"/>
                  </a:lnTo>
                  <a:lnTo>
                    <a:pt x="26" y="625"/>
                  </a:lnTo>
                  <a:lnTo>
                    <a:pt x="43" y="619"/>
                  </a:lnTo>
                  <a:lnTo>
                    <a:pt x="50" y="607"/>
                  </a:lnTo>
                  <a:lnTo>
                    <a:pt x="60" y="586"/>
                  </a:lnTo>
                  <a:lnTo>
                    <a:pt x="66" y="580"/>
                  </a:lnTo>
                  <a:lnTo>
                    <a:pt x="73" y="550"/>
                  </a:lnTo>
                  <a:lnTo>
                    <a:pt x="80" y="547"/>
                  </a:lnTo>
                  <a:lnTo>
                    <a:pt x="122" y="501"/>
                  </a:lnTo>
                  <a:lnTo>
                    <a:pt x="143" y="456"/>
                  </a:lnTo>
                  <a:lnTo>
                    <a:pt x="179" y="392"/>
                  </a:lnTo>
                  <a:lnTo>
                    <a:pt x="223" y="281"/>
                  </a:lnTo>
                  <a:lnTo>
                    <a:pt x="253" y="230"/>
                  </a:lnTo>
                  <a:lnTo>
                    <a:pt x="279" y="160"/>
                  </a:lnTo>
                  <a:lnTo>
                    <a:pt x="309" y="70"/>
                  </a:lnTo>
                  <a:lnTo>
                    <a:pt x="322" y="40"/>
                  </a:lnTo>
                  <a:lnTo>
                    <a:pt x="329" y="13"/>
                  </a:lnTo>
                  <a:lnTo>
                    <a:pt x="329" y="4"/>
                  </a:lnTo>
                  <a:lnTo>
                    <a:pt x="343" y="0"/>
                  </a:lnTo>
                  <a:lnTo>
                    <a:pt x="363" y="4"/>
                  </a:lnTo>
                  <a:lnTo>
                    <a:pt x="372" y="0"/>
                  </a:lnTo>
                  <a:lnTo>
                    <a:pt x="402" y="13"/>
                  </a:lnTo>
                  <a:lnTo>
                    <a:pt x="416" y="24"/>
                  </a:lnTo>
                  <a:lnTo>
                    <a:pt x="419" y="34"/>
                  </a:lnTo>
                  <a:lnTo>
                    <a:pt x="446" y="34"/>
                  </a:lnTo>
                  <a:lnTo>
                    <a:pt x="478" y="61"/>
                  </a:lnTo>
                  <a:lnTo>
                    <a:pt x="485" y="88"/>
                  </a:lnTo>
                  <a:lnTo>
                    <a:pt x="478" y="100"/>
                  </a:lnTo>
                  <a:lnTo>
                    <a:pt x="478" y="151"/>
                  </a:lnTo>
                  <a:lnTo>
                    <a:pt x="485" y="170"/>
                  </a:lnTo>
                  <a:lnTo>
                    <a:pt x="532" y="188"/>
                  </a:lnTo>
                  <a:lnTo>
                    <a:pt x="588" y="194"/>
                  </a:lnTo>
                  <a:lnTo>
                    <a:pt x="625" y="188"/>
                  </a:lnTo>
                  <a:lnTo>
                    <a:pt x="655" y="194"/>
                  </a:lnTo>
                  <a:lnTo>
                    <a:pt x="715" y="209"/>
                  </a:lnTo>
                  <a:lnTo>
                    <a:pt x="728" y="227"/>
                  </a:lnTo>
                  <a:lnTo>
                    <a:pt x="801" y="218"/>
                  </a:lnTo>
                  <a:lnTo>
                    <a:pt x="825" y="230"/>
                  </a:lnTo>
                  <a:lnTo>
                    <a:pt x="834" y="233"/>
                  </a:lnTo>
                  <a:lnTo>
                    <a:pt x="875" y="239"/>
                  </a:lnTo>
                  <a:lnTo>
                    <a:pt x="891" y="236"/>
                  </a:lnTo>
                  <a:lnTo>
                    <a:pt x="915" y="224"/>
                  </a:lnTo>
                  <a:lnTo>
                    <a:pt x="935" y="224"/>
                  </a:lnTo>
                  <a:lnTo>
                    <a:pt x="958" y="230"/>
                  </a:lnTo>
                  <a:lnTo>
                    <a:pt x="974" y="224"/>
                  </a:lnTo>
                  <a:lnTo>
                    <a:pt x="994" y="224"/>
                  </a:lnTo>
                  <a:lnTo>
                    <a:pt x="1004" y="230"/>
                  </a:lnTo>
                  <a:lnTo>
                    <a:pt x="1025" y="230"/>
                  </a:lnTo>
                  <a:lnTo>
                    <a:pt x="1041" y="236"/>
                  </a:lnTo>
                  <a:lnTo>
                    <a:pt x="1058" y="236"/>
                  </a:lnTo>
                  <a:lnTo>
                    <a:pt x="1081" y="230"/>
                  </a:lnTo>
                  <a:lnTo>
                    <a:pt x="1400" y="296"/>
                  </a:lnTo>
                  <a:lnTo>
                    <a:pt x="1404" y="315"/>
                  </a:lnTo>
                  <a:lnTo>
                    <a:pt x="1417" y="332"/>
                  </a:lnTo>
                  <a:lnTo>
                    <a:pt x="1434" y="339"/>
                  </a:lnTo>
                  <a:lnTo>
                    <a:pt x="1450" y="350"/>
                  </a:lnTo>
                  <a:lnTo>
                    <a:pt x="1454" y="378"/>
                  </a:lnTo>
                  <a:lnTo>
                    <a:pt x="1377" y="486"/>
                  </a:lnTo>
                  <a:lnTo>
                    <a:pt x="1364" y="501"/>
                  </a:lnTo>
                  <a:lnTo>
                    <a:pt x="1361" y="514"/>
                  </a:lnTo>
                  <a:lnTo>
                    <a:pt x="1344" y="532"/>
                  </a:lnTo>
                  <a:lnTo>
                    <a:pt x="1317" y="540"/>
                  </a:lnTo>
                  <a:lnTo>
                    <a:pt x="1277" y="598"/>
                  </a:lnTo>
                  <a:lnTo>
                    <a:pt x="1271" y="623"/>
                  </a:lnTo>
                  <a:lnTo>
                    <a:pt x="1277" y="634"/>
                  </a:lnTo>
                  <a:lnTo>
                    <a:pt x="1300" y="646"/>
                  </a:lnTo>
                  <a:lnTo>
                    <a:pt x="1314" y="661"/>
                  </a:lnTo>
                  <a:lnTo>
                    <a:pt x="1307" y="673"/>
                  </a:lnTo>
                  <a:lnTo>
                    <a:pt x="1303" y="682"/>
                  </a:lnTo>
                  <a:lnTo>
                    <a:pt x="1297" y="682"/>
                  </a:lnTo>
                  <a:lnTo>
                    <a:pt x="1297" y="707"/>
                  </a:lnTo>
                  <a:lnTo>
                    <a:pt x="1274" y="734"/>
                  </a:lnTo>
                  <a:lnTo>
                    <a:pt x="1184" y="1102"/>
                  </a:lnTo>
                  <a:lnTo>
                    <a:pt x="699" y="996"/>
                  </a:lnTo>
                  <a:lnTo>
                    <a:pt x="19" y="82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75" name="Freeform 360"/>
            <p:cNvSpPr>
              <a:spLocks noChangeAspect="1"/>
            </p:cNvSpPr>
            <p:nvPr/>
          </p:nvSpPr>
          <p:spPr bwMode="auto">
            <a:xfrm>
              <a:off x="1658" y="2543"/>
              <a:ext cx="1454" cy="1102"/>
            </a:xfrm>
            <a:custGeom>
              <a:avLst/>
              <a:gdLst>
                <a:gd name="T0" fmla="*/ 10 w 1454"/>
                <a:gd name="T1" fmla="*/ 818 h 1102"/>
                <a:gd name="T2" fmla="*/ 10 w 1454"/>
                <a:gd name="T3" fmla="*/ 755 h 1102"/>
                <a:gd name="T4" fmla="*/ 23 w 1454"/>
                <a:gd name="T5" fmla="*/ 704 h 1102"/>
                <a:gd name="T6" fmla="*/ 26 w 1454"/>
                <a:gd name="T7" fmla="*/ 625 h 1102"/>
                <a:gd name="T8" fmla="*/ 50 w 1454"/>
                <a:gd name="T9" fmla="*/ 607 h 1102"/>
                <a:gd name="T10" fmla="*/ 66 w 1454"/>
                <a:gd name="T11" fmla="*/ 580 h 1102"/>
                <a:gd name="T12" fmla="*/ 80 w 1454"/>
                <a:gd name="T13" fmla="*/ 547 h 1102"/>
                <a:gd name="T14" fmla="*/ 143 w 1454"/>
                <a:gd name="T15" fmla="*/ 456 h 1102"/>
                <a:gd name="T16" fmla="*/ 223 w 1454"/>
                <a:gd name="T17" fmla="*/ 281 h 1102"/>
                <a:gd name="T18" fmla="*/ 279 w 1454"/>
                <a:gd name="T19" fmla="*/ 160 h 1102"/>
                <a:gd name="T20" fmla="*/ 322 w 1454"/>
                <a:gd name="T21" fmla="*/ 40 h 1102"/>
                <a:gd name="T22" fmla="*/ 329 w 1454"/>
                <a:gd name="T23" fmla="*/ 4 h 1102"/>
                <a:gd name="T24" fmla="*/ 363 w 1454"/>
                <a:gd name="T25" fmla="*/ 4 h 1102"/>
                <a:gd name="T26" fmla="*/ 402 w 1454"/>
                <a:gd name="T27" fmla="*/ 13 h 1102"/>
                <a:gd name="T28" fmla="*/ 419 w 1454"/>
                <a:gd name="T29" fmla="*/ 34 h 1102"/>
                <a:gd name="T30" fmla="*/ 478 w 1454"/>
                <a:gd name="T31" fmla="*/ 61 h 1102"/>
                <a:gd name="T32" fmla="*/ 478 w 1454"/>
                <a:gd name="T33" fmla="*/ 100 h 1102"/>
                <a:gd name="T34" fmla="*/ 485 w 1454"/>
                <a:gd name="T35" fmla="*/ 170 h 1102"/>
                <a:gd name="T36" fmla="*/ 588 w 1454"/>
                <a:gd name="T37" fmla="*/ 194 h 1102"/>
                <a:gd name="T38" fmla="*/ 655 w 1454"/>
                <a:gd name="T39" fmla="*/ 194 h 1102"/>
                <a:gd name="T40" fmla="*/ 728 w 1454"/>
                <a:gd name="T41" fmla="*/ 227 h 1102"/>
                <a:gd name="T42" fmla="*/ 825 w 1454"/>
                <a:gd name="T43" fmla="*/ 230 h 1102"/>
                <a:gd name="T44" fmla="*/ 875 w 1454"/>
                <a:gd name="T45" fmla="*/ 239 h 1102"/>
                <a:gd name="T46" fmla="*/ 915 w 1454"/>
                <a:gd name="T47" fmla="*/ 224 h 1102"/>
                <a:gd name="T48" fmla="*/ 958 w 1454"/>
                <a:gd name="T49" fmla="*/ 230 h 1102"/>
                <a:gd name="T50" fmla="*/ 994 w 1454"/>
                <a:gd name="T51" fmla="*/ 224 h 1102"/>
                <a:gd name="T52" fmla="*/ 1025 w 1454"/>
                <a:gd name="T53" fmla="*/ 230 h 1102"/>
                <a:gd name="T54" fmla="*/ 1058 w 1454"/>
                <a:gd name="T55" fmla="*/ 236 h 1102"/>
                <a:gd name="T56" fmla="*/ 1400 w 1454"/>
                <a:gd name="T57" fmla="*/ 296 h 1102"/>
                <a:gd name="T58" fmla="*/ 1417 w 1454"/>
                <a:gd name="T59" fmla="*/ 332 h 1102"/>
                <a:gd name="T60" fmla="*/ 1450 w 1454"/>
                <a:gd name="T61" fmla="*/ 350 h 1102"/>
                <a:gd name="T62" fmla="*/ 1377 w 1454"/>
                <a:gd name="T63" fmla="*/ 486 h 1102"/>
                <a:gd name="T64" fmla="*/ 1361 w 1454"/>
                <a:gd name="T65" fmla="*/ 514 h 1102"/>
                <a:gd name="T66" fmla="*/ 1317 w 1454"/>
                <a:gd name="T67" fmla="*/ 540 h 1102"/>
                <a:gd name="T68" fmla="*/ 1271 w 1454"/>
                <a:gd name="T69" fmla="*/ 623 h 1102"/>
                <a:gd name="T70" fmla="*/ 1300 w 1454"/>
                <a:gd name="T71" fmla="*/ 646 h 1102"/>
                <a:gd name="T72" fmla="*/ 1307 w 1454"/>
                <a:gd name="T73" fmla="*/ 673 h 1102"/>
                <a:gd name="T74" fmla="*/ 1297 w 1454"/>
                <a:gd name="T75" fmla="*/ 682 h 1102"/>
                <a:gd name="T76" fmla="*/ 1274 w 1454"/>
                <a:gd name="T77" fmla="*/ 734 h 1102"/>
                <a:gd name="T78" fmla="*/ 699 w 1454"/>
                <a:gd name="T79" fmla="*/ 996 h 1102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54"/>
                <a:gd name="T121" fmla="*/ 0 h 1102"/>
                <a:gd name="T122" fmla="*/ 1454 w 1454"/>
                <a:gd name="T123" fmla="*/ 1102 h 1102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54" h="1102">
                  <a:moveTo>
                    <a:pt x="19" y="828"/>
                  </a:moveTo>
                  <a:lnTo>
                    <a:pt x="10" y="818"/>
                  </a:lnTo>
                  <a:lnTo>
                    <a:pt x="0" y="776"/>
                  </a:lnTo>
                  <a:lnTo>
                    <a:pt x="10" y="755"/>
                  </a:lnTo>
                  <a:lnTo>
                    <a:pt x="10" y="737"/>
                  </a:lnTo>
                  <a:lnTo>
                    <a:pt x="23" y="704"/>
                  </a:lnTo>
                  <a:lnTo>
                    <a:pt x="16" y="640"/>
                  </a:lnTo>
                  <a:lnTo>
                    <a:pt x="26" y="625"/>
                  </a:lnTo>
                  <a:lnTo>
                    <a:pt x="43" y="619"/>
                  </a:lnTo>
                  <a:lnTo>
                    <a:pt x="50" y="607"/>
                  </a:lnTo>
                  <a:lnTo>
                    <a:pt x="60" y="586"/>
                  </a:lnTo>
                  <a:lnTo>
                    <a:pt x="66" y="580"/>
                  </a:lnTo>
                  <a:lnTo>
                    <a:pt x="73" y="550"/>
                  </a:lnTo>
                  <a:lnTo>
                    <a:pt x="80" y="547"/>
                  </a:lnTo>
                  <a:lnTo>
                    <a:pt x="122" y="501"/>
                  </a:lnTo>
                  <a:lnTo>
                    <a:pt x="143" y="456"/>
                  </a:lnTo>
                  <a:lnTo>
                    <a:pt x="179" y="392"/>
                  </a:lnTo>
                  <a:lnTo>
                    <a:pt x="223" y="281"/>
                  </a:lnTo>
                  <a:lnTo>
                    <a:pt x="253" y="230"/>
                  </a:lnTo>
                  <a:lnTo>
                    <a:pt x="279" y="160"/>
                  </a:lnTo>
                  <a:lnTo>
                    <a:pt x="309" y="70"/>
                  </a:lnTo>
                  <a:lnTo>
                    <a:pt x="322" y="40"/>
                  </a:lnTo>
                  <a:lnTo>
                    <a:pt x="329" y="13"/>
                  </a:lnTo>
                  <a:lnTo>
                    <a:pt x="329" y="4"/>
                  </a:lnTo>
                  <a:lnTo>
                    <a:pt x="343" y="0"/>
                  </a:lnTo>
                  <a:lnTo>
                    <a:pt x="363" y="4"/>
                  </a:lnTo>
                  <a:lnTo>
                    <a:pt x="372" y="0"/>
                  </a:lnTo>
                  <a:lnTo>
                    <a:pt x="402" y="13"/>
                  </a:lnTo>
                  <a:lnTo>
                    <a:pt x="416" y="24"/>
                  </a:lnTo>
                  <a:lnTo>
                    <a:pt x="419" y="34"/>
                  </a:lnTo>
                  <a:lnTo>
                    <a:pt x="446" y="34"/>
                  </a:lnTo>
                  <a:lnTo>
                    <a:pt x="478" y="61"/>
                  </a:lnTo>
                  <a:lnTo>
                    <a:pt x="485" y="88"/>
                  </a:lnTo>
                  <a:lnTo>
                    <a:pt x="478" y="100"/>
                  </a:lnTo>
                  <a:lnTo>
                    <a:pt x="478" y="151"/>
                  </a:lnTo>
                  <a:lnTo>
                    <a:pt x="485" y="170"/>
                  </a:lnTo>
                  <a:lnTo>
                    <a:pt x="532" y="188"/>
                  </a:lnTo>
                  <a:lnTo>
                    <a:pt x="588" y="194"/>
                  </a:lnTo>
                  <a:lnTo>
                    <a:pt x="625" y="188"/>
                  </a:lnTo>
                  <a:lnTo>
                    <a:pt x="655" y="194"/>
                  </a:lnTo>
                  <a:lnTo>
                    <a:pt x="715" y="209"/>
                  </a:lnTo>
                  <a:lnTo>
                    <a:pt x="728" y="227"/>
                  </a:lnTo>
                  <a:lnTo>
                    <a:pt x="801" y="218"/>
                  </a:lnTo>
                  <a:lnTo>
                    <a:pt x="825" y="230"/>
                  </a:lnTo>
                  <a:lnTo>
                    <a:pt x="834" y="233"/>
                  </a:lnTo>
                  <a:lnTo>
                    <a:pt x="875" y="239"/>
                  </a:lnTo>
                  <a:lnTo>
                    <a:pt x="891" y="236"/>
                  </a:lnTo>
                  <a:lnTo>
                    <a:pt x="915" y="224"/>
                  </a:lnTo>
                  <a:lnTo>
                    <a:pt x="935" y="224"/>
                  </a:lnTo>
                  <a:lnTo>
                    <a:pt x="958" y="230"/>
                  </a:lnTo>
                  <a:lnTo>
                    <a:pt x="974" y="224"/>
                  </a:lnTo>
                  <a:lnTo>
                    <a:pt x="994" y="224"/>
                  </a:lnTo>
                  <a:lnTo>
                    <a:pt x="1004" y="230"/>
                  </a:lnTo>
                  <a:lnTo>
                    <a:pt x="1025" y="230"/>
                  </a:lnTo>
                  <a:lnTo>
                    <a:pt x="1041" y="236"/>
                  </a:lnTo>
                  <a:lnTo>
                    <a:pt x="1058" y="236"/>
                  </a:lnTo>
                  <a:lnTo>
                    <a:pt x="1081" y="230"/>
                  </a:lnTo>
                  <a:lnTo>
                    <a:pt x="1400" y="296"/>
                  </a:lnTo>
                  <a:lnTo>
                    <a:pt x="1404" y="315"/>
                  </a:lnTo>
                  <a:lnTo>
                    <a:pt x="1417" y="332"/>
                  </a:lnTo>
                  <a:lnTo>
                    <a:pt x="1434" y="339"/>
                  </a:lnTo>
                  <a:lnTo>
                    <a:pt x="1450" y="350"/>
                  </a:lnTo>
                  <a:lnTo>
                    <a:pt x="1454" y="378"/>
                  </a:lnTo>
                  <a:lnTo>
                    <a:pt x="1377" y="486"/>
                  </a:lnTo>
                  <a:lnTo>
                    <a:pt x="1364" y="501"/>
                  </a:lnTo>
                  <a:lnTo>
                    <a:pt x="1361" y="514"/>
                  </a:lnTo>
                  <a:lnTo>
                    <a:pt x="1344" y="532"/>
                  </a:lnTo>
                  <a:lnTo>
                    <a:pt x="1317" y="540"/>
                  </a:lnTo>
                  <a:lnTo>
                    <a:pt x="1277" y="598"/>
                  </a:lnTo>
                  <a:lnTo>
                    <a:pt x="1271" y="623"/>
                  </a:lnTo>
                  <a:lnTo>
                    <a:pt x="1277" y="634"/>
                  </a:lnTo>
                  <a:lnTo>
                    <a:pt x="1300" y="646"/>
                  </a:lnTo>
                  <a:lnTo>
                    <a:pt x="1314" y="661"/>
                  </a:lnTo>
                  <a:lnTo>
                    <a:pt x="1307" y="673"/>
                  </a:lnTo>
                  <a:lnTo>
                    <a:pt x="1303" y="682"/>
                  </a:lnTo>
                  <a:lnTo>
                    <a:pt x="1297" y="682"/>
                  </a:lnTo>
                  <a:lnTo>
                    <a:pt x="1297" y="707"/>
                  </a:lnTo>
                  <a:lnTo>
                    <a:pt x="1274" y="734"/>
                  </a:lnTo>
                  <a:lnTo>
                    <a:pt x="1184" y="1102"/>
                  </a:lnTo>
                  <a:lnTo>
                    <a:pt x="699" y="996"/>
                  </a:lnTo>
                  <a:lnTo>
                    <a:pt x="19" y="828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76" name="Freeform 361"/>
            <p:cNvSpPr>
              <a:spLocks noChangeAspect="1"/>
            </p:cNvSpPr>
            <p:nvPr/>
          </p:nvSpPr>
          <p:spPr bwMode="auto">
            <a:xfrm>
              <a:off x="1535" y="3369"/>
              <a:ext cx="1448" cy="2235"/>
            </a:xfrm>
            <a:custGeom>
              <a:avLst/>
              <a:gdLst>
                <a:gd name="T0" fmla="*/ 818 w 1448"/>
                <a:gd name="T1" fmla="*/ 2183 h 2235"/>
                <a:gd name="T2" fmla="*/ 824 w 1448"/>
                <a:gd name="T3" fmla="*/ 2150 h 2235"/>
                <a:gd name="T4" fmla="*/ 807 w 1448"/>
                <a:gd name="T5" fmla="*/ 2126 h 2235"/>
                <a:gd name="T6" fmla="*/ 768 w 1448"/>
                <a:gd name="T7" fmla="*/ 1984 h 2235"/>
                <a:gd name="T8" fmla="*/ 684 w 1448"/>
                <a:gd name="T9" fmla="*/ 1900 h 2235"/>
                <a:gd name="T10" fmla="*/ 651 w 1448"/>
                <a:gd name="T11" fmla="*/ 1867 h 2235"/>
                <a:gd name="T12" fmla="*/ 631 w 1448"/>
                <a:gd name="T13" fmla="*/ 1827 h 2235"/>
                <a:gd name="T14" fmla="*/ 523 w 1448"/>
                <a:gd name="T15" fmla="*/ 1785 h 2235"/>
                <a:gd name="T16" fmla="*/ 447 w 1448"/>
                <a:gd name="T17" fmla="*/ 1713 h 2235"/>
                <a:gd name="T18" fmla="*/ 304 w 1448"/>
                <a:gd name="T19" fmla="*/ 1662 h 2235"/>
                <a:gd name="T20" fmla="*/ 297 w 1448"/>
                <a:gd name="T21" fmla="*/ 1611 h 2235"/>
                <a:gd name="T22" fmla="*/ 313 w 1448"/>
                <a:gd name="T23" fmla="*/ 1544 h 2235"/>
                <a:gd name="T24" fmla="*/ 283 w 1448"/>
                <a:gd name="T25" fmla="*/ 1484 h 2235"/>
                <a:gd name="T26" fmla="*/ 297 w 1448"/>
                <a:gd name="T27" fmla="*/ 1457 h 2235"/>
                <a:gd name="T28" fmla="*/ 216 w 1448"/>
                <a:gd name="T29" fmla="*/ 1330 h 2235"/>
                <a:gd name="T30" fmla="*/ 163 w 1448"/>
                <a:gd name="T31" fmla="*/ 1239 h 2235"/>
                <a:gd name="T32" fmla="*/ 187 w 1448"/>
                <a:gd name="T33" fmla="*/ 1173 h 2235"/>
                <a:gd name="T34" fmla="*/ 197 w 1448"/>
                <a:gd name="T35" fmla="*/ 1107 h 2235"/>
                <a:gd name="T36" fmla="*/ 130 w 1448"/>
                <a:gd name="T37" fmla="*/ 1046 h 2235"/>
                <a:gd name="T38" fmla="*/ 134 w 1448"/>
                <a:gd name="T39" fmla="*/ 953 h 2235"/>
                <a:gd name="T40" fmla="*/ 153 w 1448"/>
                <a:gd name="T41" fmla="*/ 914 h 2235"/>
                <a:gd name="T42" fmla="*/ 167 w 1448"/>
                <a:gd name="T43" fmla="*/ 959 h 2235"/>
                <a:gd name="T44" fmla="*/ 200 w 1448"/>
                <a:gd name="T45" fmla="*/ 953 h 2235"/>
                <a:gd name="T46" fmla="*/ 187 w 1448"/>
                <a:gd name="T47" fmla="*/ 863 h 2235"/>
                <a:gd name="T48" fmla="*/ 160 w 1448"/>
                <a:gd name="T49" fmla="*/ 890 h 2235"/>
                <a:gd name="T50" fmla="*/ 104 w 1448"/>
                <a:gd name="T51" fmla="*/ 857 h 2235"/>
                <a:gd name="T52" fmla="*/ 90 w 1448"/>
                <a:gd name="T53" fmla="*/ 748 h 2235"/>
                <a:gd name="T54" fmla="*/ 13 w 1448"/>
                <a:gd name="T55" fmla="*/ 625 h 2235"/>
                <a:gd name="T56" fmla="*/ 20 w 1448"/>
                <a:gd name="T57" fmla="*/ 567 h 2235"/>
                <a:gd name="T58" fmla="*/ 53 w 1448"/>
                <a:gd name="T59" fmla="*/ 489 h 2235"/>
                <a:gd name="T60" fmla="*/ 26 w 1448"/>
                <a:gd name="T61" fmla="*/ 392 h 2235"/>
                <a:gd name="T62" fmla="*/ 3 w 1448"/>
                <a:gd name="T63" fmla="*/ 350 h 2235"/>
                <a:gd name="T64" fmla="*/ 3 w 1448"/>
                <a:gd name="T65" fmla="*/ 296 h 2235"/>
                <a:gd name="T66" fmla="*/ 90 w 1448"/>
                <a:gd name="T67" fmla="*/ 184 h 2235"/>
                <a:gd name="T68" fmla="*/ 123 w 1448"/>
                <a:gd name="T69" fmla="*/ 121 h 2235"/>
                <a:gd name="T70" fmla="*/ 130 w 1448"/>
                <a:gd name="T71" fmla="*/ 12 h 2235"/>
                <a:gd name="T72" fmla="*/ 647 w 1448"/>
                <a:gd name="T73" fmla="*/ 778 h 2235"/>
                <a:gd name="T74" fmla="*/ 1398 w 1448"/>
                <a:gd name="T75" fmla="*/ 1815 h 2235"/>
                <a:gd name="T76" fmla="*/ 1412 w 1448"/>
                <a:gd name="T77" fmla="*/ 1870 h 2235"/>
                <a:gd name="T78" fmla="*/ 1435 w 1448"/>
                <a:gd name="T79" fmla="*/ 1915 h 2235"/>
                <a:gd name="T80" fmla="*/ 1448 w 1448"/>
                <a:gd name="T81" fmla="*/ 1954 h 2235"/>
                <a:gd name="T82" fmla="*/ 1391 w 1448"/>
                <a:gd name="T83" fmla="*/ 1975 h 2235"/>
                <a:gd name="T84" fmla="*/ 1318 w 1448"/>
                <a:gd name="T85" fmla="*/ 2092 h 2235"/>
                <a:gd name="T86" fmla="*/ 1304 w 1448"/>
                <a:gd name="T87" fmla="*/ 2120 h 2235"/>
                <a:gd name="T88" fmla="*/ 1298 w 1448"/>
                <a:gd name="T89" fmla="*/ 2168 h 2235"/>
                <a:gd name="T90" fmla="*/ 1322 w 1448"/>
                <a:gd name="T91" fmla="*/ 2207 h 2235"/>
                <a:gd name="T92" fmla="*/ 1295 w 1448"/>
                <a:gd name="T93" fmla="*/ 2231 h 223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448"/>
                <a:gd name="T142" fmla="*/ 0 h 2235"/>
                <a:gd name="T143" fmla="*/ 1448 w 1448"/>
                <a:gd name="T144" fmla="*/ 2235 h 223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448" h="2235">
                  <a:moveTo>
                    <a:pt x="1264" y="2229"/>
                  </a:moveTo>
                  <a:lnTo>
                    <a:pt x="824" y="2189"/>
                  </a:lnTo>
                  <a:lnTo>
                    <a:pt x="818" y="2183"/>
                  </a:lnTo>
                  <a:lnTo>
                    <a:pt x="814" y="2162"/>
                  </a:lnTo>
                  <a:lnTo>
                    <a:pt x="818" y="2153"/>
                  </a:lnTo>
                  <a:lnTo>
                    <a:pt x="824" y="2150"/>
                  </a:lnTo>
                  <a:lnTo>
                    <a:pt x="818" y="2144"/>
                  </a:lnTo>
                  <a:lnTo>
                    <a:pt x="811" y="2144"/>
                  </a:lnTo>
                  <a:lnTo>
                    <a:pt x="807" y="2126"/>
                  </a:lnTo>
                  <a:lnTo>
                    <a:pt x="807" y="2120"/>
                  </a:lnTo>
                  <a:lnTo>
                    <a:pt x="807" y="2053"/>
                  </a:lnTo>
                  <a:lnTo>
                    <a:pt x="768" y="1984"/>
                  </a:lnTo>
                  <a:lnTo>
                    <a:pt x="744" y="1963"/>
                  </a:lnTo>
                  <a:lnTo>
                    <a:pt x="728" y="1936"/>
                  </a:lnTo>
                  <a:lnTo>
                    <a:pt x="684" y="1900"/>
                  </a:lnTo>
                  <a:lnTo>
                    <a:pt x="658" y="1900"/>
                  </a:lnTo>
                  <a:lnTo>
                    <a:pt x="640" y="1885"/>
                  </a:lnTo>
                  <a:lnTo>
                    <a:pt x="651" y="1867"/>
                  </a:lnTo>
                  <a:lnTo>
                    <a:pt x="644" y="1854"/>
                  </a:lnTo>
                  <a:lnTo>
                    <a:pt x="644" y="1843"/>
                  </a:lnTo>
                  <a:lnTo>
                    <a:pt x="631" y="1827"/>
                  </a:lnTo>
                  <a:lnTo>
                    <a:pt x="584" y="1822"/>
                  </a:lnTo>
                  <a:lnTo>
                    <a:pt x="557" y="1812"/>
                  </a:lnTo>
                  <a:lnTo>
                    <a:pt x="523" y="1785"/>
                  </a:lnTo>
                  <a:lnTo>
                    <a:pt x="504" y="1740"/>
                  </a:lnTo>
                  <a:lnTo>
                    <a:pt x="477" y="1719"/>
                  </a:lnTo>
                  <a:lnTo>
                    <a:pt x="447" y="1713"/>
                  </a:lnTo>
                  <a:lnTo>
                    <a:pt x="367" y="1680"/>
                  </a:lnTo>
                  <a:lnTo>
                    <a:pt x="341" y="1680"/>
                  </a:lnTo>
                  <a:lnTo>
                    <a:pt x="304" y="1662"/>
                  </a:lnTo>
                  <a:lnTo>
                    <a:pt x="283" y="1643"/>
                  </a:lnTo>
                  <a:lnTo>
                    <a:pt x="283" y="1625"/>
                  </a:lnTo>
                  <a:lnTo>
                    <a:pt x="297" y="1611"/>
                  </a:lnTo>
                  <a:lnTo>
                    <a:pt x="304" y="1574"/>
                  </a:lnTo>
                  <a:lnTo>
                    <a:pt x="310" y="1553"/>
                  </a:lnTo>
                  <a:lnTo>
                    <a:pt x="313" y="1544"/>
                  </a:lnTo>
                  <a:lnTo>
                    <a:pt x="307" y="1517"/>
                  </a:lnTo>
                  <a:lnTo>
                    <a:pt x="287" y="1508"/>
                  </a:lnTo>
                  <a:lnTo>
                    <a:pt x="283" y="1484"/>
                  </a:lnTo>
                  <a:lnTo>
                    <a:pt x="290" y="1477"/>
                  </a:lnTo>
                  <a:lnTo>
                    <a:pt x="294" y="1477"/>
                  </a:lnTo>
                  <a:lnTo>
                    <a:pt x="297" y="1457"/>
                  </a:lnTo>
                  <a:lnTo>
                    <a:pt x="274" y="1441"/>
                  </a:lnTo>
                  <a:lnTo>
                    <a:pt x="220" y="1355"/>
                  </a:lnTo>
                  <a:lnTo>
                    <a:pt x="216" y="1330"/>
                  </a:lnTo>
                  <a:lnTo>
                    <a:pt x="207" y="1309"/>
                  </a:lnTo>
                  <a:lnTo>
                    <a:pt x="204" y="1291"/>
                  </a:lnTo>
                  <a:lnTo>
                    <a:pt x="163" y="1239"/>
                  </a:lnTo>
                  <a:lnTo>
                    <a:pt x="167" y="1186"/>
                  </a:lnTo>
                  <a:lnTo>
                    <a:pt x="177" y="1173"/>
                  </a:lnTo>
                  <a:lnTo>
                    <a:pt x="187" y="1173"/>
                  </a:lnTo>
                  <a:lnTo>
                    <a:pt x="207" y="1155"/>
                  </a:lnTo>
                  <a:lnTo>
                    <a:pt x="210" y="1119"/>
                  </a:lnTo>
                  <a:lnTo>
                    <a:pt x="197" y="1107"/>
                  </a:lnTo>
                  <a:lnTo>
                    <a:pt x="170" y="1095"/>
                  </a:lnTo>
                  <a:lnTo>
                    <a:pt x="140" y="1071"/>
                  </a:lnTo>
                  <a:lnTo>
                    <a:pt x="130" y="1046"/>
                  </a:lnTo>
                  <a:lnTo>
                    <a:pt x="130" y="980"/>
                  </a:lnTo>
                  <a:lnTo>
                    <a:pt x="136" y="968"/>
                  </a:lnTo>
                  <a:lnTo>
                    <a:pt x="134" y="953"/>
                  </a:lnTo>
                  <a:lnTo>
                    <a:pt x="140" y="950"/>
                  </a:lnTo>
                  <a:lnTo>
                    <a:pt x="147" y="914"/>
                  </a:lnTo>
                  <a:lnTo>
                    <a:pt x="153" y="914"/>
                  </a:lnTo>
                  <a:lnTo>
                    <a:pt x="163" y="924"/>
                  </a:lnTo>
                  <a:lnTo>
                    <a:pt x="160" y="950"/>
                  </a:lnTo>
                  <a:lnTo>
                    <a:pt x="167" y="959"/>
                  </a:lnTo>
                  <a:lnTo>
                    <a:pt x="193" y="977"/>
                  </a:lnTo>
                  <a:lnTo>
                    <a:pt x="197" y="968"/>
                  </a:lnTo>
                  <a:lnTo>
                    <a:pt x="200" y="953"/>
                  </a:lnTo>
                  <a:lnTo>
                    <a:pt x="187" y="914"/>
                  </a:lnTo>
                  <a:lnTo>
                    <a:pt x="184" y="893"/>
                  </a:lnTo>
                  <a:lnTo>
                    <a:pt x="187" y="863"/>
                  </a:lnTo>
                  <a:lnTo>
                    <a:pt x="180" y="860"/>
                  </a:lnTo>
                  <a:lnTo>
                    <a:pt x="163" y="878"/>
                  </a:lnTo>
                  <a:lnTo>
                    <a:pt x="160" y="890"/>
                  </a:lnTo>
                  <a:lnTo>
                    <a:pt x="153" y="902"/>
                  </a:lnTo>
                  <a:lnTo>
                    <a:pt x="130" y="893"/>
                  </a:lnTo>
                  <a:lnTo>
                    <a:pt x="104" y="857"/>
                  </a:lnTo>
                  <a:lnTo>
                    <a:pt x="77" y="848"/>
                  </a:lnTo>
                  <a:lnTo>
                    <a:pt x="90" y="826"/>
                  </a:lnTo>
                  <a:lnTo>
                    <a:pt x="90" y="748"/>
                  </a:lnTo>
                  <a:lnTo>
                    <a:pt x="57" y="715"/>
                  </a:lnTo>
                  <a:lnTo>
                    <a:pt x="40" y="688"/>
                  </a:lnTo>
                  <a:lnTo>
                    <a:pt x="13" y="625"/>
                  </a:lnTo>
                  <a:lnTo>
                    <a:pt x="26" y="604"/>
                  </a:lnTo>
                  <a:lnTo>
                    <a:pt x="20" y="585"/>
                  </a:lnTo>
                  <a:lnTo>
                    <a:pt x="20" y="567"/>
                  </a:lnTo>
                  <a:lnTo>
                    <a:pt x="33" y="522"/>
                  </a:lnTo>
                  <a:lnTo>
                    <a:pt x="50" y="501"/>
                  </a:lnTo>
                  <a:lnTo>
                    <a:pt x="53" y="489"/>
                  </a:lnTo>
                  <a:lnTo>
                    <a:pt x="50" y="447"/>
                  </a:lnTo>
                  <a:lnTo>
                    <a:pt x="26" y="405"/>
                  </a:lnTo>
                  <a:lnTo>
                    <a:pt x="26" y="392"/>
                  </a:lnTo>
                  <a:lnTo>
                    <a:pt x="20" y="377"/>
                  </a:lnTo>
                  <a:lnTo>
                    <a:pt x="11" y="368"/>
                  </a:lnTo>
                  <a:lnTo>
                    <a:pt x="3" y="350"/>
                  </a:lnTo>
                  <a:lnTo>
                    <a:pt x="0" y="324"/>
                  </a:lnTo>
                  <a:lnTo>
                    <a:pt x="3" y="317"/>
                  </a:lnTo>
                  <a:lnTo>
                    <a:pt x="3" y="296"/>
                  </a:lnTo>
                  <a:lnTo>
                    <a:pt x="26" y="260"/>
                  </a:lnTo>
                  <a:lnTo>
                    <a:pt x="90" y="197"/>
                  </a:lnTo>
                  <a:lnTo>
                    <a:pt x="90" y="184"/>
                  </a:lnTo>
                  <a:lnTo>
                    <a:pt x="97" y="158"/>
                  </a:lnTo>
                  <a:lnTo>
                    <a:pt x="110" y="148"/>
                  </a:lnTo>
                  <a:lnTo>
                    <a:pt x="123" y="121"/>
                  </a:lnTo>
                  <a:lnTo>
                    <a:pt x="130" y="67"/>
                  </a:lnTo>
                  <a:lnTo>
                    <a:pt x="117" y="40"/>
                  </a:lnTo>
                  <a:lnTo>
                    <a:pt x="130" y="12"/>
                  </a:lnTo>
                  <a:lnTo>
                    <a:pt x="140" y="0"/>
                  </a:lnTo>
                  <a:lnTo>
                    <a:pt x="821" y="169"/>
                  </a:lnTo>
                  <a:lnTo>
                    <a:pt x="647" y="778"/>
                  </a:lnTo>
                  <a:lnTo>
                    <a:pt x="1398" y="1776"/>
                  </a:lnTo>
                  <a:lnTo>
                    <a:pt x="1398" y="1806"/>
                  </a:lnTo>
                  <a:lnTo>
                    <a:pt x="1398" y="1815"/>
                  </a:lnTo>
                  <a:lnTo>
                    <a:pt x="1398" y="1824"/>
                  </a:lnTo>
                  <a:lnTo>
                    <a:pt x="1412" y="1849"/>
                  </a:lnTo>
                  <a:lnTo>
                    <a:pt x="1412" y="1870"/>
                  </a:lnTo>
                  <a:lnTo>
                    <a:pt x="1418" y="1885"/>
                  </a:lnTo>
                  <a:lnTo>
                    <a:pt x="1424" y="1909"/>
                  </a:lnTo>
                  <a:lnTo>
                    <a:pt x="1435" y="1915"/>
                  </a:lnTo>
                  <a:lnTo>
                    <a:pt x="1448" y="1927"/>
                  </a:lnTo>
                  <a:lnTo>
                    <a:pt x="1448" y="1948"/>
                  </a:lnTo>
                  <a:lnTo>
                    <a:pt x="1448" y="1954"/>
                  </a:lnTo>
                  <a:lnTo>
                    <a:pt x="1439" y="1948"/>
                  </a:lnTo>
                  <a:lnTo>
                    <a:pt x="1418" y="1965"/>
                  </a:lnTo>
                  <a:lnTo>
                    <a:pt x="1391" y="1975"/>
                  </a:lnTo>
                  <a:lnTo>
                    <a:pt x="1368" y="1996"/>
                  </a:lnTo>
                  <a:lnTo>
                    <a:pt x="1354" y="2050"/>
                  </a:lnTo>
                  <a:lnTo>
                    <a:pt x="1318" y="2092"/>
                  </a:lnTo>
                  <a:lnTo>
                    <a:pt x="1301" y="2092"/>
                  </a:lnTo>
                  <a:lnTo>
                    <a:pt x="1298" y="2105"/>
                  </a:lnTo>
                  <a:lnTo>
                    <a:pt x="1304" y="2120"/>
                  </a:lnTo>
                  <a:lnTo>
                    <a:pt x="1301" y="2132"/>
                  </a:lnTo>
                  <a:lnTo>
                    <a:pt x="1295" y="2159"/>
                  </a:lnTo>
                  <a:lnTo>
                    <a:pt x="1298" y="2168"/>
                  </a:lnTo>
                  <a:lnTo>
                    <a:pt x="1325" y="2189"/>
                  </a:lnTo>
                  <a:lnTo>
                    <a:pt x="1328" y="2198"/>
                  </a:lnTo>
                  <a:lnTo>
                    <a:pt x="1322" y="2207"/>
                  </a:lnTo>
                  <a:lnTo>
                    <a:pt x="1318" y="2219"/>
                  </a:lnTo>
                  <a:lnTo>
                    <a:pt x="1301" y="2235"/>
                  </a:lnTo>
                  <a:lnTo>
                    <a:pt x="1295" y="2231"/>
                  </a:lnTo>
                  <a:lnTo>
                    <a:pt x="1264" y="222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77" name="Freeform 362"/>
            <p:cNvSpPr>
              <a:spLocks noChangeAspect="1"/>
            </p:cNvSpPr>
            <p:nvPr/>
          </p:nvSpPr>
          <p:spPr bwMode="auto">
            <a:xfrm>
              <a:off x="1535" y="3369"/>
              <a:ext cx="1448" cy="2235"/>
            </a:xfrm>
            <a:custGeom>
              <a:avLst/>
              <a:gdLst>
                <a:gd name="T0" fmla="*/ 818 w 1448"/>
                <a:gd name="T1" fmla="*/ 2183 h 2235"/>
                <a:gd name="T2" fmla="*/ 824 w 1448"/>
                <a:gd name="T3" fmla="*/ 2151 h 2235"/>
                <a:gd name="T4" fmla="*/ 807 w 1448"/>
                <a:gd name="T5" fmla="*/ 2126 h 2235"/>
                <a:gd name="T6" fmla="*/ 768 w 1448"/>
                <a:gd name="T7" fmla="*/ 1984 h 2235"/>
                <a:gd name="T8" fmla="*/ 684 w 1448"/>
                <a:gd name="T9" fmla="*/ 1900 h 2235"/>
                <a:gd name="T10" fmla="*/ 651 w 1448"/>
                <a:gd name="T11" fmla="*/ 1867 h 2235"/>
                <a:gd name="T12" fmla="*/ 630 w 1448"/>
                <a:gd name="T13" fmla="*/ 1827 h 2235"/>
                <a:gd name="T14" fmla="*/ 524 w 1448"/>
                <a:gd name="T15" fmla="*/ 1785 h 2235"/>
                <a:gd name="T16" fmla="*/ 447 w 1448"/>
                <a:gd name="T17" fmla="*/ 1712 h 2235"/>
                <a:gd name="T18" fmla="*/ 304 w 1448"/>
                <a:gd name="T19" fmla="*/ 1662 h 2235"/>
                <a:gd name="T20" fmla="*/ 297 w 1448"/>
                <a:gd name="T21" fmla="*/ 1610 h 2235"/>
                <a:gd name="T22" fmla="*/ 313 w 1448"/>
                <a:gd name="T23" fmla="*/ 1544 h 2235"/>
                <a:gd name="T24" fmla="*/ 283 w 1448"/>
                <a:gd name="T25" fmla="*/ 1484 h 2235"/>
                <a:gd name="T26" fmla="*/ 297 w 1448"/>
                <a:gd name="T27" fmla="*/ 1457 h 2235"/>
                <a:gd name="T28" fmla="*/ 216 w 1448"/>
                <a:gd name="T29" fmla="*/ 1330 h 2235"/>
                <a:gd name="T30" fmla="*/ 163 w 1448"/>
                <a:gd name="T31" fmla="*/ 1239 h 2235"/>
                <a:gd name="T32" fmla="*/ 187 w 1448"/>
                <a:gd name="T33" fmla="*/ 1173 h 2235"/>
                <a:gd name="T34" fmla="*/ 197 w 1448"/>
                <a:gd name="T35" fmla="*/ 1107 h 2235"/>
                <a:gd name="T36" fmla="*/ 130 w 1448"/>
                <a:gd name="T37" fmla="*/ 1046 h 2235"/>
                <a:gd name="T38" fmla="*/ 134 w 1448"/>
                <a:gd name="T39" fmla="*/ 953 h 2235"/>
                <a:gd name="T40" fmla="*/ 153 w 1448"/>
                <a:gd name="T41" fmla="*/ 914 h 2235"/>
                <a:gd name="T42" fmla="*/ 166 w 1448"/>
                <a:gd name="T43" fmla="*/ 959 h 2235"/>
                <a:gd name="T44" fmla="*/ 201 w 1448"/>
                <a:gd name="T45" fmla="*/ 953 h 2235"/>
                <a:gd name="T46" fmla="*/ 187 w 1448"/>
                <a:gd name="T47" fmla="*/ 863 h 2235"/>
                <a:gd name="T48" fmla="*/ 160 w 1448"/>
                <a:gd name="T49" fmla="*/ 890 h 2235"/>
                <a:gd name="T50" fmla="*/ 103 w 1448"/>
                <a:gd name="T51" fmla="*/ 857 h 2235"/>
                <a:gd name="T52" fmla="*/ 90 w 1448"/>
                <a:gd name="T53" fmla="*/ 748 h 2235"/>
                <a:gd name="T54" fmla="*/ 13 w 1448"/>
                <a:gd name="T55" fmla="*/ 625 h 2235"/>
                <a:gd name="T56" fmla="*/ 19 w 1448"/>
                <a:gd name="T57" fmla="*/ 567 h 2235"/>
                <a:gd name="T58" fmla="*/ 53 w 1448"/>
                <a:gd name="T59" fmla="*/ 488 h 2235"/>
                <a:gd name="T60" fmla="*/ 27 w 1448"/>
                <a:gd name="T61" fmla="*/ 392 h 2235"/>
                <a:gd name="T62" fmla="*/ 3 w 1448"/>
                <a:gd name="T63" fmla="*/ 350 h 2235"/>
                <a:gd name="T64" fmla="*/ 3 w 1448"/>
                <a:gd name="T65" fmla="*/ 296 h 2235"/>
                <a:gd name="T66" fmla="*/ 90 w 1448"/>
                <a:gd name="T67" fmla="*/ 184 h 2235"/>
                <a:gd name="T68" fmla="*/ 123 w 1448"/>
                <a:gd name="T69" fmla="*/ 121 h 2235"/>
                <a:gd name="T70" fmla="*/ 130 w 1448"/>
                <a:gd name="T71" fmla="*/ 12 h 2235"/>
                <a:gd name="T72" fmla="*/ 647 w 1448"/>
                <a:gd name="T73" fmla="*/ 779 h 2235"/>
                <a:gd name="T74" fmla="*/ 1399 w 1448"/>
                <a:gd name="T75" fmla="*/ 1815 h 2235"/>
                <a:gd name="T76" fmla="*/ 1412 w 1448"/>
                <a:gd name="T77" fmla="*/ 1870 h 2235"/>
                <a:gd name="T78" fmla="*/ 1436 w 1448"/>
                <a:gd name="T79" fmla="*/ 1915 h 2235"/>
                <a:gd name="T80" fmla="*/ 1448 w 1448"/>
                <a:gd name="T81" fmla="*/ 1954 h 2235"/>
                <a:gd name="T82" fmla="*/ 1391 w 1448"/>
                <a:gd name="T83" fmla="*/ 1976 h 2235"/>
                <a:gd name="T84" fmla="*/ 1318 w 1448"/>
                <a:gd name="T85" fmla="*/ 2093 h 2235"/>
                <a:gd name="T86" fmla="*/ 1305 w 1448"/>
                <a:gd name="T87" fmla="*/ 2120 h 2235"/>
                <a:gd name="T88" fmla="*/ 1298 w 1448"/>
                <a:gd name="T89" fmla="*/ 2168 h 2235"/>
                <a:gd name="T90" fmla="*/ 1322 w 1448"/>
                <a:gd name="T91" fmla="*/ 2208 h 2235"/>
                <a:gd name="T92" fmla="*/ 1295 w 1448"/>
                <a:gd name="T93" fmla="*/ 2232 h 223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448"/>
                <a:gd name="T142" fmla="*/ 0 h 2235"/>
                <a:gd name="T143" fmla="*/ 1448 w 1448"/>
                <a:gd name="T144" fmla="*/ 2235 h 223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448" h="2235">
                  <a:moveTo>
                    <a:pt x="1264" y="2229"/>
                  </a:moveTo>
                  <a:lnTo>
                    <a:pt x="824" y="2189"/>
                  </a:lnTo>
                  <a:lnTo>
                    <a:pt x="818" y="2183"/>
                  </a:lnTo>
                  <a:lnTo>
                    <a:pt x="814" y="2162"/>
                  </a:lnTo>
                  <a:lnTo>
                    <a:pt x="818" y="2153"/>
                  </a:lnTo>
                  <a:lnTo>
                    <a:pt x="824" y="2151"/>
                  </a:lnTo>
                  <a:lnTo>
                    <a:pt x="818" y="2144"/>
                  </a:lnTo>
                  <a:lnTo>
                    <a:pt x="810" y="2144"/>
                  </a:lnTo>
                  <a:lnTo>
                    <a:pt x="807" y="2126"/>
                  </a:lnTo>
                  <a:lnTo>
                    <a:pt x="807" y="2120"/>
                  </a:lnTo>
                  <a:lnTo>
                    <a:pt x="807" y="2053"/>
                  </a:lnTo>
                  <a:lnTo>
                    <a:pt x="768" y="1984"/>
                  </a:lnTo>
                  <a:lnTo>
                    <a:pt x="744" y="1963"/>
                  </a:lnTo>
                  <a:lnTo>
                    <a:pt x="727" y="1936"/>
                  </a:lnTo>
                  <a:lnTo>
                    <a:pt x="684" y="1900"/>
                  </a:lnTo>
                  <a:lnTo>
                    <a:pt x="657" y="1900"/>
                  </a:lnTo>
                  <a:lnTo>
                    <a:pt x="641" y="1885"/>
                  </a:lnTo>
                  <a:lnTo>
                    <a:pt x="651" y="1867"/>
                  </a:lnTo>
                  <a:lnTo>
                    <a:pt x="644" y="1854"/>
                  </a:lnTo>
                  <a:lnTo>
                    <a:pt x="644" y="1843"/>
                  </a:lnTo>
                  <a:lnTo>
                    <a:pt x="630" y="1827"/>
                  </a:lnTo>
                  <a:lnTo>
                    <a:pt x="584" y="1822"/>
                  </a:lnTo>
                  <a:lnTo>
                    <a:pt x="558" y="1812"/>
                  </a:lnTo>
                  <a:lnTo>
                    <a:pt x="524" y="1785"/>
                  </a:lnTo>
                  <a:lnTo>
                    <a:pt x="504" y="1741"/>
                  </a:lnTo>
                  <a:lnTo>
                    <a:pt x="477" y="1719"/>
                  </a:lnTo>
                  <a:lnTo>
                    <a:pt x="447" y="1712"/>
                  </a:lnTo>
                  <a:lnTo>
                    <a:pt x="367" y="1680"/>
                  </a:lnTo>
                  <a:lnTo>
                    <a:pt x="341" y="1680"/>
                  </a:lnTo>
                  <a:lnTo>
                    <a:pt x="304" y="1662"/>
                  </a:lnTo>
                  <a:lnTo>
                    <a:pt x="283" y="1643"/>
                  </a:lnTo>
                  <a:lnTo>
                    <a:pt x="283" y="1626"/>
                  </a:lnTo>
                  <a:lnTo>
                    <a:pt x="297" y="1610"/>
                  </a:lnTo>
                  <a:lnTo>
                    <a:pt x="304" y="1574"/>
                  </a:lnTo>
                  <a:lnTo>
                    <a:pt x="310" y="1553"/>
                  </a:lnTo>
                  <a:lnTo>
                    <a:pt x="313" y="1544"/>
                  </a:lnTo>
                  <a:lnTo>
                    <a:pt x="307" y="1517"/>
                  </a:lnTo>
                  <a:lnTo>
                    <a:pt x="286" y="1508"/>
                  </a:lnTo>
                  <a:lnTo>
                    <a:pt x="283" y="1484"/>
                  </a:lnTo>
                  <a:lnTo>
                    <a:pt x="290" y="1477"/>
                  </a:lnTo>
                  <a:lnTo>
                    <a:pt x="294" y="1477"/>
                  </a:lnTo>
                  <a:lnTo>
                    <a:pt x="297" y="1457"/>
                  </a:lnTo>
                  <a:lnTo>
                    <a:pt x="274" y="1442"/>
                  </a:lnTo>
                  <a:lnTo>
                    <a:pt x="221" y="1354"/>
                  </a:lnTo>
                  <a:lnTo>
                    <a:pt x="216" y="1330"/>
                  </a:lnTo>
                  <a:lnTo>
                    <a:pt x="206" y="1310"/>
                  </a:lnTo>
                  <a:lnTo>
                    <a:pt x="203" y="1291"/>
                  </a:lnTo>
                  <a:lnTo>
                    <a:pt x="163" y="1239"/>
                  </a:lnTo>
                  <a:lnTo>
                    <a:pt x="166" y="1185"/>
                  </a:lnTo>
                  <a:lnTo>
                    <a:pt x="177" y="1173"/>
                  </a:lnTo>
                  <a:lnTo>
                    <a:pt x="187" y="1173"/>
                  </a:lnTo>
                  <a:lnTo>
                    <a:pt x="206" y="1155"/>
                  </a:lnTo>
                  <a:lnTo>
                    <a:pt x="210" y="1119"/>
                  </a:lnTo>
                  <a:lnTo>
                    <a:pt x="197" y="1107"/>
                  </a:lnTo>
                  <a:lnTo>
                    <a:pt x="170" y="1095"/>
                  </a:lnTo>
                  <a:lnTo>
                    <a:pt x="139" y="1071"/>
                  </a:lnTo>
                  <a:lnTo>
                    <a:pt x="130" y="1046"/>
                  </a:lnTo>
                  <a:lnTo>
                    <a:pt x="130" y="980"/>
                  </a:lnTo>
                  <a:lnTo>
                    <a:pt x="137" y="969"/>
                  </a:lnTo>
                  <a:lnTo>
                    <a:pt x="134" y="953"/>
                  </a:lnTo>
                  <a:lnTo>
                    <a:pt x="139" y="950"/>
                  </a:lnTo>
                  <a:lnTo>
                    <a:pt x="147" y="914"/>
                  </a:lnTo>
                  <a:lnTo>
                    <a:pt x="153" y="914"/>
                  </a:lnTo>
                  <a:lnTo>
                    <a:pt x="163" y="923"/>
                  </a:lnTo>
                  <a:lnTo>
                    <a:pt x="160" y="950"/>
                  </a:lnTo>
                  <a:lnTo>
                    <a:pt x="166" y="959"/>
                  </a:lnTo>
                  <a:lnTo>
                    <a:pt x="193" y="977"/>
                  </a:lnTo>
                  <a:lnTo>
                    <a:pt x="197" y="969"/>
                  </a:lnTo>
                  <a:lnTo>
                    <a:pt x="201" y="953"/>
                  </a:lnTo>
                  <a:lnTo>
                    <a:pt x="187" y="914"/>
                  </a:lnTo>
                  <a:lnTo>
                    <a:pt x="184" y="893"/>
                  </a:lnTo>
                  <a:lnTo>
                    <a:pt x="187" y="863"/>
                  </a:lnTo>
                  <a:lnTo>
                    <a:pt x="180" y="860"/>
                  </a:lnTo>
                  <a:lnTo>
                    <a:pt x="163" y="877"/>
                  </a:lnTo>
                  <a:lnTo>
                    <a:pt x="160" y="890"/>
                  </a:lnTo>
                  <a:lnTo>
                    <a:pt x="153" y="902"/>
                  </a:lnTo>
                  <a:lnTo>
                    <a:pt x="130" y="893"/>
                  </a:lnTo>
                  <a:lnTo>
                    <a:pt x="103" y="857"/>
                  </a:lnTo>
                  <a:lnTo>
                    <a:pt x="76" y="848"/>
                  </a:lnTo>
                  <a:lnTo>
                    <a:pt x="90" y="827"/>
                  </a:lnTo>
                  <a:lnTo>
                    <a:pt x="90" y="748"/>
                  </a:lnTo>
                  <a:lnTo>
                    <a:pt x="56" y="715"/>
                  </a:lnTo>
                  <a:lnTo>
                    <a:pt x="40" y="688"/>
                  </a:lnTo>
                  <a:lnTo>
                    <a:pt x="13" y="625"/>
                  </a:lnTo>
                  <a:lnTo>
                    <a:pt x="27" y="604"/>
                  </a:lnTo>
                  <a:lnTo>
                    <a:pt x="19" y="585"/>
                  </a:lnTo>
                  <a:lnTo>
                    <a:pt x="19" y="567"/>
                  </a:lnTo>
                  <a:lnTo>
                    <a:pt x="33" y="522"/>
                  </a:lnTo>
                  <a:lnTo>
                    <a:pt x="49" y="501"/>
                  </a:lnTo>
                  <a:lnTo>
                    <a:pt x="53" y="488"/>
                  </a:lnTo>
                  <a:lnTo>
                    <a:pt x="49" y="446"/>
                  </a:lnTo>
                  <a:lnTo>
                    <a:pt x="27" y="404"/>
                  </a:lnTo>
                  <a:lnTo>
                    <a:pt x="27" y="392"/>
                  </a:lnTo>
                  <a:lnTo>
                    <a:pt x="19" y="377"/>
                  </a:lnTo>
                  <a:lnTo>
                    <a:pt x="10" y="369"/>
                  </a:lnTo>
                  <a:lnTo>
                    <a:pt x="3" y="350"/>
                  </a:lnTo>
                  <a:lnTo>
                    <a:pt x="0" y="323"/>
                  </a:lnTo>
                  <a:lnTo>
                    <a:pt x="3" y="317"/>
                  </a:lnTo>
                  <a:lnTo>
                    <a:pt x="3" y="296"/>
                  </a:lnTo>
                  <a:lnTo>
                    <a:pt x="27" y="260"/>
                  </a:lnTo>
                  <a:lnTo>
                    <a:pt x="90" y="196"/>
                  </a:lnTo>
                  <a:lnTo>
                    <a:pt x="90" y="184"/>
                  </a:lnTo>
                  <a:lnTo>
                    <a:pt x="97" y="157"/>
                  </a:lnTo>
                  <a:lnTo>
                    <a:pt x="110" y="148"/>
                  </a:lnTo>
                  <a:lnTo>
                    <a:pt x="123" y="121"/>
                  </a:lnTo>
                  <a:lnTo>
                    <a:pt x="130" y="67"/>
                  </a:lnTo>
                  <a:lnTo>
                    <a:pt x="117" y="39"/>
                  </a:lnTo>
                  <a:lnTo>
                    <a:pt x="130" y="12"/>
                  </a:lnTo>
                  <a:lnTo>
                    <a:pt x="139" y="0"/>
                  </a:lnTo>
                  <a:lnTo>
                    <a:pt x="821" y="169"/>
                  </a:lnTo>
                  <a:lnTo>
                    <a:pt x="647" y="779"/>
                  </a:lnTo>
                  <a:lnTo>
                    <a:pt x="1399" y="1776"/>
                  </a:lnTo>
                  <a:lnTo>
                    <a:pt x="1399" y="1806"/>
                  </a:lnTo>
                  <a:lnTo>
                    <a:pt x="1399" y="1815"/>
                  </a:lnTo>
                  <a:lnTo>
                    <a:pt x="1399" y="1825"/>
                  </a:lnTo>
                  <a:lnTo>
                    <a:pt x="1412" y="1849"/>
                  </a:lnTo>
                  <a:lnTo>
                    <a:pt x="1412" y="1870"/>
                  </a:lnTo>
                  <a:lnTo>
                    <a:pt x="1418" y="1885"/>
                  </a:lnTo>
                  <a:lnTo>
                    <a:pt x="1425" y="1909"/>
                  </a:lnTo>
                  <a:lnTo>
                    <a:pt x="1436" y="1915"/>
                  </a:lnTo>
                  <a:lnTo>
                    <a:pt x="1448" y="1927"/>
                  </a:lnTo>
                  <a:lnTo>
                    <a:pt x="1448" y="1948"/>
                  </a:lnTo>
                  <a:lnTo>
                    <a:pt x="1448" y="1954"/>
                  </a:lnTo>
                  <a:lnTo>
                    <a:pt x="1439" y="1948"/>
                  </a:lnTo>
                  <a:lnTo>
                    <a:pt x="1418" y="1966"/>
                  </a:lnTo>
                  <a:lnTo>
                    <a:pt x="1391" y="1976"/>
                  </a:lnTo>
                  <a:lnTo>
                    <a:pt x="1369" y="1997"/>
                  </a:lnTo>
                  <a:lnTo>
                    <a:pt x="1354" y="2051"/>
                  </a:lnTo>
                  <a:lnTo>
                    <a:pt x="1318" y="2093"/>
                  </a:lnTo>
                  <a:lnTo>
                    <a:pt x="1301" y="2093"/>
                  </a:lnTo>
                  <a:lnTo>
                    <a:pt x="1298" y="2105"/>
                  </a:lnTo>
                  <a:lnTo>
                    <a:pt x="1305" y="2120"/>
                  </a:lnTo>
                  <a:lnTo>
                    <a:pt x="1301" y="2132"/>
                  </a:lnTo>
                  <a:lnTo>
                    <a:pt x="1295" y="2159"/>
                  </a:lnTo>
                  <a:lnTo>
                    <a:pt x="1298" y="2168"/>
                  </a:lnTo>
                  <a:lnTo>
                    <a:pt x="1325" y="2189"/>
                  </a:lnTo>
                  <a:lnTo>
                    <a:pt x="1328" y="2199"/>
                  </a:lnTo>
                  <a:lnTo>
                    <a:pt x="1322" y="2208"/>
                  </a:lnTo>
                  <a:lnTo>
                    <a:pt x="1318" y="2219"/>
                  </a:lnTo>
                  <a:lnTo>
                    <a:pt x="1301" y="2235"/>
                  </a:lnTo>
                  <a:lnTo>
                    <a:pt x="1295" y="2232"/>
                  </a:lnTo>
                  <a:lnTo>
                    <a:pt x="1264" y="222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78" name="Freeform 363"/>
            <p:cNvSpPr>
              <a:spLocks noChangeAspect="1"/>
            </p:cNvSpPr>
            <p:nvPr/>
          </p:nvSpPr>
          <p:spPr bwMode="auto">
            <a:xfrm>
              <a:off x="1535" y="3369"/>
              <a:ext cx="1448" cy="2235"/>
            </a:xfrm>
            <a:custGeom>
              <a:avLst/>
              <a:gdLst>
                <a:gd name="T0" fmla="*/ 818 w 1448"/>
                <a:gd name="T1" fmla="*/ 2183 h 2235"/>
                <a:gd name="T2" fmla="*/ 824 w 1448"/>
                <a:gd name="T3" fmla="*/ 2151 h 2235"/>
                <a:gd name="T4" fmla="*/ 807 w 1448"/>
                <a:gd name="T5" fmla="*/ 2126 h 2235"/>
                <a:gd name="T6" fmla="*/ 768 w 1448"/>
                <a:gd name="T7" fmla="*/ 1984 h 2235"/>
                <a:gd name="T8" fmla="*/ 684 w 1448"/>
                <a:gd name="T9" fmla="*/ 1900 h 2235"/>
                <a:gd name="T10" fmla="*/ 651 w 1448"/>
                <a:gd name="T11" fmla="*/ 1867 h 2235"/>
                <a:gd name="T12" fmla="*/ 630 w 1448"/>
                <a:gd name="T13" fmla="*/ 1827 h 2235"/>
                <a:gd name="T14" fmla="*/ 524 w 1448"/>
                <a:gd name="T15" fmla="*/ 1785 h 2235"/>
                <a:gd name="T16" fmla="*/ 447 w 1448"/>
                <a:gd name="T17" fmla="*/ 1712 h 2235"/>
                <a:gd name="T18" fmla="*/ 304 w 1448"/>
                <a:gd name="T19" fmla="*/ 1662 h 2235"/>
                <a:gd name="T20" fmla="*/ 297 w 1448"/>
                <a:gd name="T21" fmla="*/ 1610 h 2235"/>
                <a:gd name="T22" fmla="*/ 313 w 1448"/>
                <a:gd name="T23" fmla="*/ 1544 h 2235"/>
                <a:gd name="T24" fmla="*/ 283 w 1448"/>
                <a:gd name="T25" fmla="*/ 1484 h 2235"/>
                <a:gd name="T26" fmla="*/ 297 w 1448"/>
                <a:gd name="T27" fmla="*/ 1457 h 2235"/>
                <a:gd name="T28" fmla="*/ 216 w 1448"/>
                <a:gd name="T29" fmla="*/ 1330 h 2235"/>
                <a:gd name="T30" fmla="*/ 163 w 1448"/>
                <a:gd name="T31" fmla="*/ 1239 h 2235"/>
                <a:gd name="T32" fmla="*/ 187 w 1448"/>
                <a:gd name="T33" fmla="*/ 1173 h 2235"/>
                <a:gd name="T34" fmla="*/ 197 w 1448"/>
                <a:gd name="T35" fmla="*/ 1107 h 2235"/>
                <a:gd name="T36" fmla="*/ 130 w 1448"/>
                <a:gd name="T37" fmla="*/ 1046 h 2235"/>
                <a:gd name="T38" fmla="*/ 134 w 1448"/>
                <a:gd name="T39" fmla="*/ 953 h 2235"/>
                <a:gd name="T40" fmla="*/ 153 w 1448"/>
                <a:gd name="T41" fmla="*/ 914 h 2235"/>
                <a:gd name="T42" fmla="*/ 166 w 1448"/>
                <a:gd name="T43" fmla="*/ 959 h 2235"/>
                <a:gd name="T44" fmla="*/ 201 w 1448"/>
                <a:gd name="T45" fmla="*/ 953 h 2235"/>
                <a:gd name="T46" fmla="*/ 187 w 1448"/>
                <a:gd name="T47" fmla="*/ 863 h 2235"/>
                <a:gd name="T48" fmla="*/ 160 w 1448"/>
                <a:gd name="T49" fmla="*/ 890 h 2235"/>
                <a:gd name="T50" fmla="*/ 103 w 1448"/>
                <a:gd name="T51" fmla="*/ 857 h 2235"/>
                <a:gd name="T52" fmla="*/ 90 w 1448"/>
                <a:gd name="T53" fmla="*/ 748 h 2235"/>
                <a:gd name="T54" fmla="*/ 13 w 1448"/>
                <a:gd name="T55" fmla="*/ 625 h 2235"/>
                <a:gd name="T56" fmla="*/ 19 w 1448"/>
                <a:gd name="T57" fmla="*/ 567 h 2235"/>
                <a:gd name="T58" fmla="*/ 53 w 1448"/>
                <a:gd name="T59" fmla="*/ 488 h 2235"/>
                <a:gd name="T60" fmla="*/ 27 w 1448"/>
                <a:gd name="T61" fmla="*/ 392 h 2235"/>
                <a:gd name="T62" fmla="*/ 3 w 1448"/>
                <a:gd name="T63" fmla="*/ 350 h 2235"/>
                <a:gd name="T64" fmla="*/ 3 w 1448"/>
                <a:gd name="T65" fmla="*/ 296 h 2235"/>
                <a:gd name="T66" fmla="*/ 90 w 1448"/>
                <a:gd name="T67" fmla="*/ 184 h 2235"/>
                <a:gd name="T68" fmla="*/ 123 w 1448"/>
                <a:gd name="T69" fmla="*/ 121 h 2235"/>
                <a:gd name="T70" fmla="*/ 130 w 1448"/>
                <a:gd name="T71" fmla="*/ 12 h 2235"/>
                <a:gd name="T72" fmla="*/ 647 w 1448"/>
                <a:gd name="T73" fmla="*/ 779 h 2235"/>
                <a:gd name="T74" fmla="*/ 1399 w 1448"/>
                <a:gd name="T75" fmla="*/ 1815 h 2235"/>
                <a:gd name="T76" fmla="*/ 1412 w 1448"/>
                <a:gd name="T77" fmla="*/ 1870 h 2235"/>
                <a:gd name="T78" fmla="*/ 1436 w 1448"/>
                <a:gd name="T79" fmla="*/ 1915 h 2235"/>
                <a:gd name="T80" fmla="*/ 1448 w 1448"/>
                <a:gd name="T81" fmla="*/ 1954 h 2235"/>
                <a:gd name="T82" fmla="*/ 1391 w 1448"/>
                <a:gd name="T83" fmla="*/ 1976 h 2235"/>
                <a:gd name="T84" fmla="*/ 1318 w 1448"/>
                <a:gd name="T85" fmla="*/ 2093 h 2235"/>
                <a:gd name="T86" fmla="*/ 1305 w 1448"/>
                <a:gd name="T87" fmla="*/ 2120 h 2235"/>
                <a:gd name="T88" fmla="*/ 1298 w 1448"/>
                <a:gd name="T89" fmla="*/ 2168 h 2235"/>
                <a:gd name="T90" fmla="*/ 1322 w 1448"/>
                <a:gd name="T91" fmla="*/ 2208 h 2235"/>
                <a:gd name="T92" fmla="*/ 1295 w 1448"/>
                <a:gd name="T93" fmla="*/ 2232 h 223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448"/>
                <a:gd name="T142" fmla="*/ 0 h 2235"/>
                <a:gd name="T143" fmla="*/ 1448 w 1448"/>
                <a:gd name="T144" fmla="*/ 2235 h 2235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448" h="2235">
                  <a:moveTo>
                    <a:pt x="1264" y="2229"/>
                  </a:moveTo>
                  <a:lnTo>
                    <a:pt x="824" y="2189"/>
                  </a:lnTo>
                  <a:lnTo>
                    <a:pt x="818" y="2183"/>
                  </a:lnTo>
                  <a:lnTo>
                    <a:pt x="814" y="2162"/>
                  </a:lnTo>
                  <a:lnTo>
                    <a:pt x="818" y="2153"/>
                  </a:lnTo>
                  <a:lnTo>
                    <a:pt x="824" y="2151"/>
                  </a:lnTo>
                  <a:lnTo>
                    <a:pt x="818" y="2144"/>
                  </a:lnTo>
                  <a:lnTo>
                    <a:pt x="810" y="2144"/>
                  </a:lnTo>
                  <a:lnTo>
                    <a:pt x="807" y="2126"/>
                  </a:lnTo>
                  <a:lnTo>
                    <a:pt x="807" y="2120"/>
                  </a:lnTo>
                  <a:lnTo>
                    <a:pt x="807" y="2053"/>
                  </a:lnTo>
                  <a:lnTo>
                    <a:pt x="768" y="1984"/>
                  </a:lnTo>
                  <a:lnTo>
                    <a:pt x="744" y="1963"/>
                  </a:lnTo>
                  <a:lnTo>
                    <a:pt x="727" y="1936"/>
                  </a:lnTo>
                  <a:lnTo>
                    <a:pt x="684" y="1900"/>
                  </a:lnTo>
                  <a:lnTo>
                    <a:pt x="657" y="1900"/>
                  </a:lnTo>
                  <a:lnTo>
                    <a:pt x="641" y="1885"/>
                  </a:lnTo>
                  <a:lnTo>
                    <a:pt x="651" y="1867"/>
                  </a:lnTo>
                  <a:lnTo>
                    <a:pt x="644" y="1854"/>
                  </a:lnTo>
                  <a:lnTo>
                    <a:pt x="644" y="1843"/>
                  </a:lnTo>
                  <a:lnTo>
                    <a:pt x="630" y="1827"/>
                  </a:lnTo>
                  <a:lnTo>
                    <a:pt x="584" y="1822"/>
                  </a:lnTo>
                  <a:lnTo>
                    <a:pt x="558" y="1812"/>
                  </a:lnTo>
                  <a:lnTo>
                    <a:pt x="524" y="1785"/>
                  </a:lnTo>
                  <a:lnTo>
                    <a:pt x="504" y="1741"/>
                  </a:lnTo>
                  <a:lnTo>
                    <a:pt x="477" y="1719"/>
                  </a:lnTo>
                  <a:lnTo>
                    <a:pt x="447" y="1712"/>
                  </a:lnTo>
                  <a:lnTo>
                    <a:pt x="367" y="1680"/>
                  </a:lnTo>
                  <a:lnTo>
                    <a:pt x="341" y="1680"/>
                  </a:lnTo>
                  <a:lnTo>
                    <a:pt x="304" y="1662"/>
                  </a:lnTo>
                  <a:lnTo>
                    <a:pt x="283" y="1643"/>
                  </a:lnTo>
                  <a:lnTo>
                    <a:pt x="283" y="1626"/>
                  </a:lnTo>
                  <a:lnTo>
                    <a:pt x="297" y="1610"/>
                  </a:lnTo>
                  <a:lnTo>
                    <a:pt x="304" y="1574"/>
                  </a:lnTo>
                  <a:lnTo>
                    <a:pt x="310" y="1553"/>
                  </a:lnTo>
                  <a:lnTo>
                    <a:pt x="313" y="1544"/>
                  </a:lnTo>
                  <a:lnTo>
                    <a:pt x="307" y="1517"/>
                  </a:lnTo>
                  <a:lnTo>
                    <a:pt x="286" y="1508"/>
                  </a:lnTo>
                  <a:lnTo>
                    <a:pt x="283" y="1484"/>
                  </a:lnTo>
                  <a:lnTo>
                    <a:pt x="290" y="1477"/>
                  </a:lnTo>
                  <a:lnTo>
                    <a:pt x="294" y="1477"/>
                  </a:lnTo>
                  <a:lnTo>
                    <a:pt x="297" y="1457"/>
                  </a:lnTo>
                  <a:lnTo>
                    <a:pt x="274" y="1442"/>
                  </a:lnTo>
                  <a:lnTo>
                    <a:pt x="221" y="1354"/>
                  </a:lnTo>
                  <a:lnTo>
                    <a:pt x="216" y="1330"/>
                  </a:lnTo>
                  <a:lnTo>
                    <a:pt x="206" y="1310"/>
                  </a:lnTo>
                  <a:lnTo>
                    <a:pt x="203" y="1291"/>
                  </a:lnTo>
                  <a:lnTo>
                    <a:pt x="163" y="1239"/>
                  </a:lnTo>
                  <a:lnTo>
                    <a:pt x="166" y="1185"/>
                  </a:lnTo>
                  <a:lnTo>
                    <a:pt x="177" y="1173"/>
                  </a:lnTo>
                  <a:lnTo>
                    <a:pt x="187" y="1173"/>
                  </a:lnTo>
                  <a:lnTo>
                    <a:pt x="206" y="1155"/>
                  </a:lnTo>
                  <a:lnTo>
                    <a:pt x="210" y="1119"/>
                  </a:lnTo>
                  <a:lnTo>
                    <a:pt x="197" y="1107"/>
                  </a:lnTo>
                  <a:lnTo>
                    <a:pt x="170" y="1095"/>
                  </a:lnTo>
                  <a:lnTo>
                    <a:pt x="139" y="1071"/>
                  </a:lnTo>
                  <a:lnTo>
                    <a:pt x="130" y="1046"/>
                  </a:lnTo>
                  <a:lnTo>
                    <a:pt x="130" y="980"/>
                  </a:lnTo>
                  <a:lnTo>
                    <a:pt x="137" y="969"/>
                  </a:lnTo>
                  <a:lnTo>
                    <a:pt x="134" y="953"/>
                  </a:lnTo>
                  <a:lnTo>
                    <a:pt x="139" y="950"/>
                  </a:lnTo>
                  <a:lnTo>
                    <a:pt x="147" y="914"/>
                  </a:lnTo>
                  <a:lnTo>
                    <a:pt x="153" y="914"/>
                  </a:lnTo>
                  <a:lnTo>
                    <a:pt x="163" y="923"/>
                  </a:lnTo>
                  <a:lnTo>
                    <a:pt x="160" y="950"/>
                  </a:lnTo>
                  <a:lnTo>
                    <a:pt x="166" y="959"/>
                  </a:lnTo>
                  <a:lnTo>
                    <a:pt x="193" y="977"/>
                  </a:lnTo>
                  <a:lnTo>
                    <a:pt x="197" y="969"/>
                  </a:lnTo>
                  <a:lnTo>
                    <a:pt x="201" y="953"/>
                  </a:lnTo>
                  <a:lnTo>
                    <a:pt x="187" y="914"/>
                  </a:lnTo>
                  <a:lnTo>
                    <a:pt x="184" y="893"/>
                  </a:lnTo>
                  <a:lnTo>
                    <a:pt x="187" y="863"/>
                  </a:lnTo>
                  <a:lnTo>
                    <a:pt x="180" y="860"/>
                  </a:lnTo>
                  <a:lnTo>
                    <a:pt x="163" y="877"/>
                  </a:lnTo>
                  <a:lnTo>
                    <a:pt x="160" y="890"/>
                  </a:lnTo>
                  <a:lnTo>
                    <a:pt x="153" y="902"/>
                  </a:lnTo>
                  <a:lnTo>
                    <a:pt x="130" y="893"/>
                  </a:lnTo>
                  <a:lnTo>
                    <a:pt x="103" y="857"/>
                  </a:lnTo>
                  <a:lnTo>
                    <a:pt x="76" y="848"/>
                  </a:lnTo>
                  <a:lnTo>
                    <a:pt x="90" y="827"/>
                  </a:lnTo>
                  <a:lnTo>
                    <a:pt x="90" y="748"/>
                  </a:lnTo>
                  <a:lnTo>
                    <a:pt x="56" y="715"/>
                  </a:lnTo>
                  <a:lnTo>
                    <a:pt x="40" y="688"/>
                  </a:lnTo>
                  <a:lnTo>
                    <a:pt x="13" y="625"/>
                  </a:lnTo>
                  <a:lnTo>
                    <a:pt x="27" y="604"/>
                  </a:lnTo>
                  <a:lnTo>
                    <a:pt x="19" y="585"/>
                  </a:lnTo>
                  <a:lnTo>
                    <a:pt x="19" y="567"/>
                  </a:lnTo>
                  <a:lnTo>
                    <a:pt x="33" y="522"/>
                  </a:lnTo>
                  <a:lnTo>
                    <a:pt x="49" y="501"/>
                  </a:lnTo>
                  <a:lnTo>
                    <a:pt x="53" y="488"/>
                  </a:lnTo>
                  <a:lnTo>
                    <a:pt x="49" y="446"/>
                  </a:lnTo>
                  <a:lnTo>
                    <a:pt x="27" y="404"/>
                  </a:lnTo>
                  <a:lnTo>
                    <a:pt x="27" y="392"/>
                  </a:lnTo>
                  <a:lnTo>
                    <a:pt x="19" y="377"/>
                  </a:lnTo>
                  <a:lnTo>
                    <a:pt x="10" y="369"/>
                  </a:lnTo>
                  <a:lnTo>
                    <a:pt x="3" y="350"/>
                  </a:lnTo>
                  <a:lnTo>
                    <a:pt x="0" y="323"/>
                  </a:lnTo>
                  <a:lnTo>
                    <a:pt x="3" y="317"/>
                  </a:lnTo>
                  <a:lnTo>
                    <a:pt x="3" y="296"/>
                  </a:lnTo>
                  <a:lnTo>
                    <a:pt x="27" y="260"/>
                  </a:lnTo>
                  <a:lnTo>
                    <a:pt x="90" y="196"/>
                  </a:lnTo>
                  <a:lnTo>
                    <a:pt x="90" y="184"/>
                  </a:lnTo>
                  <a:lnTo>
                    <a:pt x="97" y="157"/>
                  </a:lnTo>
                  <a:lnTo>
                    <a:pt x="110" y="148"/>
                  </a:lnTo>
                  <a:lnTo>
                    <a:pt x="123" y="121"/>
                  </a:lnTo>
                  <a:lnTo>
                    <a:pt x="130" y="67"/>
                  </a:lnTo>
                  <a:lnTo>
                    <a:pt x="117" y="39"/>
                  </a:lnTo>
                  <a:lnTo>
                    <a:pt x="130" y="12"/>
                  </a:lnTo>
                  <a:lnTo>
                    <a:pt x="139" y="0"/>
                  </a:lnTo>
                  <a:lnTo>
                    <a:pt x="821" y="169"/>
                  </a:lnTo>
                  <a:lnTo>
                    <a:pt x="647" y="779"/>
                  </a:lnTo>
                  <a:lnTo>
                    <a:pt x="1399" y="1776"/>
                  </a:lnTo>
                  <a:lnTo>
                    <a:pt x="1399" y="1806"/>
                  </a:lnTo>
                  <a:lnTo>
                    <a:pt x="1399" y="1815"/>
                  </a:lnTo>
                  <a:lnTo>
                    <a:pt x="1399" y="1825"/>
                  </a:lnTo>
                  <a:lnTo>
                    <a:pt x="1412" y="1849"/>
                  </a:lnTo>
                  <a:lnTo>
                    <a:pt x="1412" y="1870"/>
                  </a:lnTo>
                  <a:lnTo>
                    <a:pt x="1418" y="1885"/>
                  </a:lnTo>
                  <a:lnTo>
                    <a:pt x="1425" y="1909"/>
                  </a:lnTo>
                  <a:lnTo>
                    <a:pt x="1436" y="1915"/>
                  </a:lnTo>
                  <a:lnTo>
                    <a:pt x="1448" y="1927"/>
                  </a:lnTo>
                  <a:lnTo>
                    <a:pt x="1448" y="1948"/>
                  </a:lnTo>
                  <a:lnTo>
                    <a:pt x="1448" y="1954"/>
                  </a:lnTo>
                  <a:lnTo>
                    <a:pt x="1439" y="1948"/>
                  </a:lnTo>
                  <a:lnTo>
                    <a:pt x="1418" y="1966"/>
                  </a:lnTo>
                  <a:lnTo>
                    <a:pt x="1391" y="1976"/>
                  </a:lnTo>
                  <a:lnTo>
                    <a:pt x="1369" y="1997"/>
                  </a:lnTo>
                  <a:lnTo>
                    <a:pt x="1354" y="2051"/>
                  </a:lnTo>
                  <a:lnTo>
                    <a:pt x="1318" y="2093"/>
                  </a:lnTo>
                  <a:lnTo>
                    <a:pt x="1301" y="2093"/>
                  </a:lnTo>
                  <a:lnTo>
                    <a:pt x="1298" y="2105"/>
                  </a:lnTo>
                  <a:lnTo>
                    <a:pt x="1305" y="2120"/>
                  </a:lnTo>
                  <a:lnTo>
                    <a:pt x="1301" y="2132"/>
                  </a:lnTo>
                  <a:lnTo>
                    <a:pt x="1295" y="2159"/>
                  </a:lnTo>
                  <a:lnTo>
                    <a:pt x="1298" y="2168"/>
                  </a:lnTo>
                  <a:lnTo>
                    <a:pt x="1325" y="2189"/>
                  </a:lnTo>
                  <a:lnTo>
                    <a:pt x="1328" y="2199"/>
                  </a:lnTo>
                  <a:lnTo>
                    <a:pt x="1322" y="2208"/>
                  </a:lnTo>
                  <a:lnTo>
                    <a:pt x="1318" y="2219"/>
                  </a:lnTo>
                  <a:lnTo>
                    <a:pt x="1301" y="2235"/>
                  </a:lnTo>
                  <a:lnTo>
                    <a:pt x="1295" y="2232"/>
                  </a:lnTo>
                  <a:lnTo>
                    <a:pt x="1264" y="2229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79" name="Freeform 364"/>
            <p:cNvSpPr>
              <a:spLocks noChangeAspect="1"/>
            </p:cNvSpPr>
            <p:nvPr/>
          </p:nvSpPr>
          <p:spPr bwMode="auto">
            <a:xfrm>
              <a:off x="2843" y="2229"/>
              <a:ext cx="1081" cy="1586"/>
            </a:xfrm>
            <a:custGeom>
              <a:avLst/>
              <a:gdLst>
                <a:gd name="T0" fmla="*/ 90 w 1081"/>
                <a:gd name="T1" fmla="*/ 1046 h 1586"/>
                <a:gd name="T2" fmla="*/ 113 w 1081"/>
                <a:gd name="T3" fmla="*/ 995 h 1586"/>
                <a:gd name="T4" fmla="*/ 123 w 1081"/>
                <a:gd name="T5" fmla="*/ 986 h 1586"/>
                <a:gd name="T6" fmla="*/ 116 w 1081"/>
                <a:gd name="T7" fmla="*/ 959 h 1586"/>
                <a:gd name="T8" fmla="*/ 86 w 1081"/>
                <a:gd name="T9" fmla="*/ 935 h 1586"/>
                <a:gd name="T10" fmla="*/ 133 w 1081"/>
                <a:gd name="T11" fmla="*/ 853 h 1586"/>
                <a:gd name="T12" fmla="*/ 176 w 1081"/>
                <a:gd name="T13" fmla="*/ 826 h 1586"/>
                <a:gd name="T14" fmla="*/ 192 w 1081"/>
                <a:gd name="T15" fmla="*/ 799 h 1586"/>
                <a:gd name="T16" fmla="*/ 266 w 1081"/>
                <a:gd name="T17" fmla="*/ 663 h 1586"/>
                <a:gd name="T18" fmla="*/ 232 w 1081"/>
                <a:gd name="T19" fmla="*/ 645 h 1586"/>
                <a:gd name="T20" fmla="*/ 216 w 1081"/>
                <a:gd name="T21" fmla="*/ 609 h 1586"/>
                <a:gd name="T22" fmla="*/ 219 w 1081"/>
                <a:gd name="T23" fmla="*/ 573 h 1586"/>
                <a:gd name="T24" fmla="*/ 213 w 1081"/>
                <a:gd name="T25" fmla="*/ 546 h 1586"/>
                <a:gd name="T26" fmla="*/ 219 w 1081"/>
                <a:gd name="T27" fmla="*/ 522 h 1586"/>
                <a:gd name="T28" fmla="*/ 346 w 1081"/>
                <a:gd name="T29" fmla="*/ 0 h 1586"/>
                <a:gd name="T30" fmla="*/ 452 w 1081"/>
                <a:gd name="T31" fmla="*/ 233 h 1586"/>
                <a:gd name="T32" fmla="*/ 486 w 1081"/>
                <a:gd name="T33" fmla="*/ 320 h 1586"/>
                <a:gd name="T34" fmla="*/ 465 w 1081"/>
                <a:gd name="T35" fmla="*/ 350 h 1586"/>
                <a:gd name="T36" fmla="*/ 496 w 1081"/>
                <a:gd name="T37" fmla="*/ 383 h 1586"/>
                <a:gd name="T38" fmla="*/ 562 w 1081"/>
                <a:gd name="T39" fmla="*/ 474 h 1586"/>
                <a:gd name="T40" fmla="*/ 582 w 1081"/>
                <a:gd name="T41" fmla="*/ 525 h 1586"/>
                <a:gd name="T42" fmla="*/ 605 w 1081"/>
                <a:gd name="T43" fmla="*/ 543 h 1586"/>
                <a:gd name="T44" fmla="*/ 652 w 1081"/>
                <a:gd name="T45" fmla="*/ 558 h 1586"/>
                <a:gd name="T46" fmla="*/ 618 w 1081"/>
                <a:gd name="T47" fmla="*/ 637 h 1586"/>
                <a:gd name="T48" fmla="*/ 602 w 1081"/>
                <a:gd name="T49" fmla="*/ 679 h 1586"/>
                <a:gd name="T50" fmla="*/ 605 w 1081"/>
                <a:gd name="T51" fmla="*/ 700 h 1586"/>
                <a:gd name="T52" fmla="*/ 579 w 1081"/>
                <a:gd name="T53" fmla="*/ 733 h 1586"/>
                <a:gd name="T54" fmla="*/ 572 w 1081"/>
                <a:gd name="T55" fmla="*/ 763 h 1586"/>
                <a:gd name="T56" fmla="*/ 615 w 1081"/>
                <a:gd name="T57" fmla="*/ 787 h 1586"/>
                <a:gd name="T58" fmla="*/ 668 w 1081"/>
                <a:gd name="T59" fmla="*/ 748 h 1586"/>
                <a:gd name="T60" fmla="*/ 682 w 1081"/>
                <a:gd name="T61" fmla="*/ 769 h 1586"/>
                <a:gd name="T62" fmla="*/ 695 w 1081"/>
                <a:gd name="T63" fmla="*/ 778 h 1586"/>
                <a:gd name="T64" fmla="*/ 692 w 1081"/>
                <a:gd name="T65" fmla="*/ 845 h 1586"/>
                <a:gd name="T66" fmla="*/ 722 w 1081"/>
                <a:gd name="T67" fmla="*/ 895 h 1586"/>
                <a:gd name="T68" fmla="*/ 709 w 1081"/>
                <a:gd name="T69" fmla="*/ 929 h 1586"/>
                <a:gd name="T70" fmla="*/ 745 w 1081"/>
                <a:gd name="T71" fmla="*/ 953 h 1586"/>
                <a:gd name="T72" fmla="*/ 765 w 1081"/>
                <a:gd name="T73" fmla="*/ 986 h 1586"/>
                <a:gd name="T74" fmla="*/ 758 w 1081"/>
                <a:gd name="T75" fmla="*/ 1019 h 1586"/>
                <a:gd name="T76" fmla="*/ 792 w 1081"/>
                <a:gd name="T77" fmla="*/ 1056 h 1586"/>
                <a:gd name="T78" fmla="*/ 815 w 1081"/>
                <a:gd name="T79" fmla="*/ 1028 h 1586"/>
                <a:gd name="T80" fmla="*/ 865 w 1081"/>
                <a:gd name="T81" fmla="*/ 1043 h 1586"/>
                <a:gd name="T82" fmla="*/ 892 w 1081"/>
                <a:gd name="T83" fmla="*/ 1028 h 1586"/>
                <a:gd name="T84" fmla="*/ 945 w 1081"/>
                <a:gd name="T85" fmla="*/ 1041 h 1586"/>
                <a:gd name="T86" fmla="*/ 971 w 1081"/>
                <a:gd name="T87" fmla="*/ 1043 h 1586"/>
                <a:gd name="T88" fmla="*/ 1014 w 1081"/>
                <a:gd name="T89" fmla="*/ 1028 h 1586"/>
                <a:gd name="T90" fmla="*/ 1058 w 1081"/>
                <a:gd name="T91" fmla="*/ 1035 h 1586"/>
                <a:gd name="T92" fmla="*/ 1081 w 1081"/>
                <a:gd name="T93" fmla="*/ 1073 h 1586"/>
                <a:gd name="T94" fmla="*/ 496 w 1081"/>
                <a:gd name="T95" fmla="*/ 1505 h 158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1"/>
                <a:gd name="T145" fmla="*/ 0 h 1586"/>
                <a:gd name="T146" fmla="*/ 1081 w 1081"/>
                <a:gd name="T147" fmla="*/ 1586 h 158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1" h="1586">
                  <a:moveTo>
                    <a:pt x="0" y="1414"/>
                  </a:moveTo>
                  <a:lnTo>
                    <a:pt x="90" y="1046"/>
                  </a:lnTo>
                  <a:lnTo>
                    <a:pt x="113" y="1019"/>
                  </a:lnTo>
                  <a:lnTo>
                    <a:pt x="113" y="995"/>
                  </a:lnTo>
                  <a:lnTo>
                    <a:pt x="119" y="995"/>
                  </a:lnTo>
                  <a:lnTo>
                    <a:pt x="123" y="986"/>
                  </a:lnTo>
                  <a:lnTo>
                    <a:pt x="130" y="974"/>
                  </a:lnTo>
                  <a:lnTo>
                    <a:pt x="116" y="959"/>
                  </a:lnTo>
                  <a:lnTo>
                    <a:pt x="93" y="947"/>
                  </a:lnTo>
                  <a:lnTo>
                    <a:pt x="86" y="935"/>
                  </a:lnTo>
                  <a:lnTo>
                    <a:pt x="93" y="910"/>
                  </a:lnTo>
                  <a:lnTo>
                    <a:pt x="133" y="853"/>
                  </a:lnTo>
                  <a:lnTo>
                    <a:pt x="159" y="845"/>
                  </a:lnTo>
                  <a:lnTo>
                    <a:pt x="176" y="826"/>
                  </a:lnTo>
                  <a:lnTo>
                    <a:pt x="179" y="814"/>
                  </a:lnTo>
                  <a:lnTo>
                    <a:pt x="192" y="799"/>
                  </a:lnTo>
                  <a:lnTo>
                    <a:pt x="269" y="691"/>
                  </a:lnTo>
                  <a:lnTo>
                    <a:pt x="266" y="663"/>
                  </a:lnTo>
                  <a:lnTo>
                    <a:pt x="250" y="652"/>
                  </a:lnTo>
                  <a:lnTo>
                    <a:pt x="232" y="645"/>
                  </a:lnTo>
                  <a:lnTo>
                    <a:pt x="219" y="627"/>
                  </a:lnTo>
                  <a:lnTo>
                    <a:pt x="216" y="609"/>
                  </a:lnTo>
                  <a:lnTo>
                    <a:pt x="213" y="583"/>
                  </a:lnTo>
                  <a:lnTo>
                    <a:pt x="219" y="573"/>
                  </a:lnTo>
                  <a:lnTo>
                    <a:pt x="226" y="564"/>
                  </a:lnTo>
                  <a:lnTo>
                    <a:pt x="213" y="546"/>
                  </a:lnTo>
                  <a:lnTo>
                    <a:pt x="213" y="528"/>
                  </a:lnTo>
                  <a:lnTo>
                    <a:pt x="219" y="522"/>
                  </a:lnTo>
                  <a:lnTo>
                    <a:pt x="349" y="0"/>
                  </a:lnTo>
                  <a:lnTo>
                    <a:pt x="346" y="0"/>
                  </a:lnTo>
                  <a:lnTo>
                    <a:pt x="489" y="34"/>
                  </a:lnTo>
                  <a:lnTo>
                    <a:pt x="452" y="233"/>
                  </a:lnTo>
                  <a:lnTo>
                    <a:pt x="475" y="287"/>
                  </a:lnTo>
                  <a:lnTo>
                    <a:pt x="486" y="320"/>
                  </a:lnTo>
                  <a:lnTo>
                    <a:pt x="475" y="341"/>
                  </a:lnTo>
                  <a:lnTo>
                    <a:pt x="465" y="350"/>
                  </a:lnTo>
                  <a:lnTo>
                    <a:pt x="479" y="362"/>
                  </a:lnTo>
                  <a:lnTo>
                    <a:pt x="496" y="383"/>
                  </a:lnTo>
                  <a:lnTo>
                    <a:pt x="536" y="419"/>
                  </a:lnTo>
                  <a:lnTo>
                    <a:pt x="562" y="474"/>
                  </a:lnTo>
                  <a:lnTo>
                    <a:pt x="569" y="498"/>
                  </a:lnTo>
                  <a:lnTo>
                    <a:pt x="582" y="525"/>
                  </a:lnTo>
                  <a:lnTo>
                    <a:pt x="605" y="525"/>
                  </a:lnTo>
                  <a:lnTo>
                    <a:pt x="605" y="543"/>
                  </a:lnTo>
                  <a:lnTo>
                    <a:pt x="642" y="546"/>
                  </a:lnTo>
                  <a:lnTo>
                    <a:pt x="652" y="558"/>
                  </a:lnTo>
                  <a:lnTo>
                    <a:pt x="615" y="624"/>
                  </a:lnTo>
                  <a:lnTo>
                    <a:pt x="618" y="637"/>
                  </a:lnTo>
                  <a:lnTo>
                    <a:pt x="605" y="645"/>
                  </a:lnTo>
                  <a:lnTo>
                    <a:pt x="602" y="679"/>
                  </a:lnTo>
                  <a:lnTo>
                    <a:pt x="605" y="682"/>
                  </a:lnTo>
                  <a:lnTo>
                    <a:pt x="605" y="700"/>
                  </a:lnTo>
                  <a:lnTo>
                    <a:pt x="579" y="715"/>
                  </a:lnTo>
                  <a:lnTo>
                    <a:pt x="579" y="733"/>
                  </a:lnTo>
                  <a:lnTo>
                    <a:pt x="582" y="745"/>
                  </a:lnTo>
                  <a:lnTo>
                    <a:pt x="572" y="763"/>
                  </a:lnTo>
                  <a:lnTo>
                    <a:pt x="605" y="790"/>
                  </a:lnTo>
                  <a:lnTo>
                    <a:pt x="615" y="787"/>
                  </a:lnTo>
                  <a:lnTo>
                    <a:pt x="662" y="754"/>
                  </a:lnTo>
                  <a:lnTo>
                    <a:pt x="668" y="748"/>
                  </a:lnTo>
                  <a:lnTo>
                    <a:pt x="675" y="754"/>
                  </a:lnTo>
                  <a:lnTo>
                    <a:pt x="682" y="769"/>
                  </a:lnTo>
                  <a:lnTo>
                    <a:pt x="689" y="772"/>
                  </a:lnTo>
                  <a:lnTo>
                    <a:pt x="695" y="778"/>
                  </a:lnTo>
                  <a:lnTo>
                    <a:pt x="692" y="805"/>
                  </a:lnTo>
                  <a:lnTo>
                    <a:pt x="692" y="845"/>
                  </a:lnTo>
                  <a:lnTo>
                    <a:pt x="702" y="872"/>
                  </a:lnTo>
                  <a:lnTo>
                    <a:pt x="722" y="895"/>
                  </a:lnTo>
                  <a:lnTo>
                    <a:pt x="719" y="910"/>
                  </a:lnTo>
                  <a:lnTo>
                    <a:pt x="709" y="929"/>
                  </a:lnTo>
                  <a:lnTo>
                    <a:pt x="726" y="953"/>
                  </a:lnTo>
                  <a:lnTo>
                    <a:pt x="745" y="953"/>
                  </a:lnTo>
                  <a:lnTo>
                    <a:pt x="762" y="974"/>
                  </a:lnTo>
                  <a:lnTo>
                    <a:pt x="765" y="986"/>
                  </a:lnTo>
                  <a:lnTo>
                    <a:pt x="758" y="1014"/>
                  </a:lnTo>
                  <a:lnTo>
                    <a:pt x="758" y="1019"/>
                  </a:lnTo>
                  <a:lnTo>
                    <a:pt x="772" y="1043"/>
                  </a:lnTo>
                  <a:lnTo>
                    <a:pt x="792" y="1056"/>
                  </a:lnTo>
                  <a:lnTo>
                    <a:pt x="802" y="1035"/>
                  </a:lnTo>
                  <a:lnTo>
                    <a:pt x="815" y="1028"/>
                  </a:lnTo>
                  <a:lnTo>
                    <a:pt x="848" y="1041"/>
                  </a:lnTo>
                  <a:lnTo>
                    <a:pt x="865" y="1043"/>
                  </a:lnTo>
                  <a:lnTo>
                    <a:pt x="882" y="1031"/>
                  </a:lnTo>
                  <a:lnTo>
                    <a:pt x="892" y="1028"/>
                  </a:lnTo>
                  <a:lnTo>
                    <a:pt x="902" y="1037"/>
                  </a:lnTo>
                  <a:lnTo>
                    <a:pt x="945" y="1041"/>
                  </a:lnTo>
                  <a:lnTo>
                    <a:pt x="965" y="1049"/>
                  </a:lnTo>
                  <a:lnTo>
                    <a:pt x="971" y="1043"/>
                  </a:lnTo>
                  <a:lnTo>
                    <a:pt x="1018" y="1046"/>
                  </a:lnTo>
                  <a:lnTo>
                    <a:pt x="1014" y="1028"/>
                  </a:lnTo>
                  <a:lnTo>
                    <a:pt x="1035" y="1014"/>
                  </a:lnTo>
                  <a:lnTo>
                    <a:pt x="1058" y="1035"/>
                  </a:lnTo>
                  <a:lnTo>
                    <a:pt x="1064" y="1062"/>
                  </a:lnTo>
                  <a:lnTo>
                    <a:pt x="1081" y="1073"/>
                  </a:lnTo>
                  <a:lnTo>
                    <a:pt x="998" y="1586"/>
                  </a:lnTo>
                  <a:lnTo>
                    <a:pt x="496" y="1505"/>
                  </a:lnTo>
                  <a:lnTo>
                    <a:pt x="0" y="141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80" name="Freeform 365"/>
            <p:cNvSpPr>
              <a:spLocks noChangeAspect="1"/>
            </p:cNvSpPr>
            <p:nvPr/>
          </p:nvSpPr>
          <p:spPr bwMode="auto">
            <a:xfrm>
              <a:off x="2843" y="2229"/>
              <a:ext cx="1081" cy="1586"/>
            </a:xfrm>
            <a:custGeom>
              <a:avLst/>
              <a:gdLst>
                <a:gd name="T0" fmla="*/ 90 w 1081"/>
                <a:gd name="T1" fmla="*/ 1046 h 1586"/>
                <a:gd name="T2" fmla="*/ 113 w 1081"/>
                <a:gd name="T3" fmla="*/ 995 h 1586"/>
                <a:gd name="T4" fmla="*/ 123 w 1081"/>
                <a:gd name="T5" fmla="*/ 986 h 1586"/>
                <a:gd name="T6" fmla="*/ 116 w 1081"/>
                <a:gd name="T7" fmla="*/ 959 h 1586"/>
                <a:gd name="T8" fmla="*/ 86 w 1081"/>
                <a:gd name="T9" fmla="*/ 935 h 1586"/>
                <a:gd name="T10" fmla="*/ 133 w 1081"/>
                <a:gd name="T11" fmla="*/ 853 h 1586"/>
                <a:gd name="T12" fmla="*/ 176 w 1081"/>
                <a:gd name="T13" fmla="*/ 827 h 1586"/>
                <a:gd name="T14" fmla="*/ 192 w 1081"/>
                <a:gd name="T15" fmla="*/ 799 h 1586"/>
                <a:gd name="T16" fmla="*/ 266 w 1081"/>
                <a:gd name="T17" fmla="*/ 663 h 1586"/>
                <a:gd name="T18" fmla="*/ 233 w 1081"/>
                <a:gd name="T19" fmla="*/ 645 h 1586"/>
                <a:gd name="T20" fmla="*/ 216 w 1081"/>
                <a:gd name="T21" fmla="*/ 609 h 1586"/>
                <a:gd name="T22" fmla="*/ 220 w 1081"/>
                <a:gd name="T23" fmla="*/ 573 h 1586"/>
                <a:gd name="T24" fmla="*/ 213 w 1081"/>
                <a:gd name="T25" fmla="*/ 546 h 1586"/>
                <a:gd name="T26" fmla="*/ 220 w 1081"/>
                <a:gd name="T27" fmla="*/ 522 h 1586"/>
                <a:gd name="T28" fmla="*/ 346 w 1081"/>
                <a:gd name="T29" fmla="*/ 0 h 1586"/>
                <a:gd name="T30" fmla="*/ 452 w 1081"/>
                <a:gd name="T31" fmla="*/ 232 h 1586"/>
                <a:gd name="T32" fmla="*/ 486 w 1081"/>
                <a:gd name="T33" fmla="*/ 319 h 1586"/>
                <a:gd name="T34" fmla="*/ 466 w 1081"/>
                <a:gd name="T35" fmla="*/ 350 h 1586"/>
                <a:gd name="T36" fmla="*/ 495 w 1081"/>
                <a:gd name="T37" fmla="*/ 383 h 1586"/>
                <a:gd name="T38" fmla="*/ 562 w 1081"/>
                <a:gd name="T39" fmla="*/ 473 h 1586"/>
                <a:gd name="T40" fmla="*/ 582 w 1081"/>
                <a:gd name="T41" fmla="*/ 525 h 1586"/>
                <a:gd name="T42" fmla="*/ 605 w 1081"/>
                <a:gd name="T43" fmla="*/ 543 h 1586"/>
                <a:gd name="T44" fmla="*/ 652 w 1081"/>
                <a:gd name="T45" fmla="*/ 558 h 1586"/>
                <a:gd name="T46" fmla="*/ 619 w 1081"/>
                <a:gd name="T47" fmla="*/ 636 h 1586"/>
                <a:gd name="T48" fmla="*/ 603 w 1081"/>
                <a:gd name="T49" fmla="*/ 678 h 1586"/>
                <a:gd name="T50" fmla="*/ 605 w 1081"/>
                <a:gd name="T51" fmla="*/ 700 h 1586"/>
                <a:gd name="T52" fmla="*/ 579 w 1081"/>
                <a:gd name="T53" fmla="*/ 733 h 1586"/>
                <a:gd name="T54" fmla="*/ 572 w 1081"/>
                <a:gd name="T55" fmla="*/ 763 h 1586"/>
                <a:gd name="T56" fmla="*/ 615 w 1081"/>
                <a:gd name="T57" fmla="*/ 787 h 1586"/>
                <a:gd name="T58" fmla="*/ 669 w 1081"/>
                <a:gd name="T59" fmla="*/ 748 h 1586"/>
                <a:gd name="T60" fmla="*/ 682 w 1081"/>
                <a:gd name="T61" fmla="*/ 769 h 1586"/>
                <a:gd name="T62" fmla="*/ 695 w 1081"/>
                <a:gd name="T63" fmla="*/ 778 h 1586"/>
                <a:gd name="T64" fmla="*/ 692 w 1081"/>
                <a:gd name="T65" fmla="*/ 845 h 1586"/>
                <a:gd name="T66" fmla="*/ 722 w 1081"/>
                <a:gd name="T67" fmla="*/ 895 h 1586"/>
                <a:gd name="T68" fmla="*/ 708 w 1081"/>
                <a:gd name="T69" fmla="*/ 929 h 1586"/>
                <a:gd name="T70" fmla="*/ 745 w 1081"/>
                <a:gd name="T71" fmla="*/ 953 h 1586"/>
                <a:gd name="T72" fmla="*/ 765 w 1081"/>
                <a:gd name="T73" fmla="*/ 986 h 1586"/>
                <a:gd name="T74" fmla="*/ 758 w 1081"/>
                <a:gd name="T75" fmla="*/ 1019 h 1586"/>
                <a:gd name="T76" fmla="*/ 792 w 1081"/>
                <a:gd name="T77" fmla="*/ 1055 h 1586"/>
                <a:gd name="T78" fmla="*/ 816 w 1081"/>
                <a:gd name="T79" fmla="*/ 1028 h 1586"/>
                <a:gd name="T80" fmla="*/ 865 w 1081"/>
                <a:gd name="T81" fmla="*/ 1044 h 1586"/>
                <a:gd name="T82" fmla="*/ 891 w 1081"/>
                <a:gd name="T83" fmla="*/ 1028 h 1586"/>
                <a:gd name="T84" fmla="*/ 945 w 1081"/>
                <a:gd name="T85" fmla="*/ 1040 h 1586"/>
                <a:gd name="T86" fmla="*/ 971 w 1081"/>
                <a:gd name="T87" fmla="*/ 1044 h 1586"/>
                <a:gd name="T88" fmla="*/ 1014 w 1081"/>
                <a:gd name="T89" fmla="*/ 1028 h 1586"/>
                <a:gd name="T90" fmla="*/ 1058 w 1081"/>
                <a:gd name="T91" fmla="*/ 1035 h 1586"/>
                <a:gd name="T92" fmla="*/ 1081 w 1081"/>
                <a:gd name="T93" fmla="*/ 1073 h 1586"/>
                <a:gd name="T94" fmla="*/ 495 w 1081"/>
                <a:gd name="T95" fmla="*/ 1505 h 158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1"/>
                <a:gd name="T145" fmla="*/ 0 h 1586"/>
                <a:gd name="T146" fmla="*/ 1081 w 1081"/>
                <a:gd name="T147" fmla="*/ 1586 h 158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1" h="1586">
                  <a:moveTo>
                    <a:pt x="0" y="1414"/>
                  </a:moveTo>
                  <a:lnTo>
                    <a:pt x="90" y="1046"/>
                  </a:lnTo>
                  <a:lnTo>
                    <a:pt x="113" y="1019"/>
                  </a:lnTo>
                  <a:lnTo>
                    <a:pt x="113" y="995"/>
                  </a:lnTo>
                  <a:lnTo>
                    <a:pt x="119" y="995"/>
                  </a:lnTo>
                  <a:lnTo>
                    <a:pt x="123" y="986"/>
                  </a:lnTo>
                  <a:lnTo>
                    <a:pt x="130" y="974"/>
                  </a:lnTo>
                  <a:lnTo>
                    <a:pt x="116" y="959"/>
                  </a:lnTo>
                  <a:lnTo>
                    <a:pt x="93" y="947"/>
                  </a:lnTo>
                  <a:lnTo>
                    <a:pt x="86" y="935"/>
                  </a:lnTo>
                  <a:lnTo>
                    <a:pt x="93" y="911"/>
                  </a:lnTo>
                  <a:lnTo>
                    <a:pt x="133" y="853"/>
                  </a:lnTo>
                  <a:lnTo>
                    <a:pt x="160" y="845"/>
                  </a:lnTo>
                  <a:lnTo>
                    <a:pt x="176" y="827"/>
                  </a:lnTo>
                  <a:lnTo>
                    <a:pt x="180" y="814"/>
                  </a:lnTo>
                  <a:lnTo>
                    <a:pt x="192" y="799"/>
                  </a:lnTo>
                  <a:lnTo>
                    <a:pt x="270" y="691"/>
                  </a:lnTo>
                  <a:lnTo>
                    <a:pt x="266" y="663"/>
                  </a:lnTo>
                  <a:lnTo>
                    <a:pt x="250" y="652"/>
                  </a:lnTo>
                  <a:lnTo>
                    <a:pt x="233" y="645"/>
                  </a:lnTo>
                  <a:lnTo>
                    <a:pt x="220" y="628"/>
                  </a:lnTo>
                  <a:lnTo>
                    <a:pt x="216" y="609"/>
                  </a:lnTo>
                  <a:lnTo>
                    <a:pt x="213" y="582"/>
                  </a:lnTo>
                  <a:lnTo>
                    <a:pt x="220" y="573"/>
                  </a:lnTo>
                  <a:lnTo>
                    <a:pt x="226" y="564"/>
                  </a:lnTo>
                  <a:lnTo>
                    <a:pt x="213" y="546"/>
                  </a:lnTo>
                  <a:lnTo>
                    <a:pt x="213" y="528"/>
                  </a:lnTo>
                  <a:lnTo>
                    <a:pt x="220" y="522"/>
                  </a:lnTo>
                  <a:lnTo>
                    <a:pt x="349" y="0"/>
                  </a:lnTo>
                  <a:lnTo>
                    <a:pt x="346" y="0"/>
                  </a:lnTo>
                  <a:lnTo>
                    <a:pt x="489" y="34"/>
                  </a:lnTo>
                  <a:lnTo>
                    <a:pt x="452" y="232"/>
                  </a:lnTo>
                  <a:lnTo>
                    <a:pt x="476" y="287"/>
                  </a:lnTo>
                  <a:lnTo>
                    <a:pt x="486" y="319"/>
                  </a:lnTo>
                  <a:lnTo>
                    <a:pt x="476" y="341"/>
                  </a:lnTo>
                  <a:lnTo>
                    <a:pt x="466" y="350"/>
                  </a:lnTo>
                  <a:lnTo>
                    <a:pt x="479" y="362"/>
                  </a:lnTo>
                  <a:lnTo>
                    <a:pt x="495" y="383"/>
                  </a:lnTo>
                  <a:lnTo>
                    <a:pt x="535" y="419"/>
                  </a:lnTo>
                  <a:lnTo>
                    <a:pt x="562" y="473"/>
                  </a:lnTo>
                  <a:lnTo>
                    <a:pt x="569" y="498"/>
                  </a:lnTo>
                  <a:lnTo>
                    <a:pt x="582" y="525"/>
                  </a:lnTo>
                  <a:lnTo>
                    <a:pt x="605" y="525"/>
                  </a:lnTo>
                  <a:lnTo>
                    <a:pt x="605" y="543"/>
                  </a:lnTo>
                  <a:lnTo>
                    <a:pt x="642" y="546"/>
                  </a:lnTo>
                  <a:lnTo>
                    <a:pt x="652" y="558"/>
                  </a:lnTo>
                  <a:lnTo>
                    <a:pt x="615" y="624"/>
                  </a:lnTo>
                  <a:lnTo>
                    <a:pt x="619" y="636"/>
                  </a:lnTo>
                  <a:lnTo>
                    <a:pt x="605" y="645"/>
                  </a:lnTo>
                  <a:lnTo>
                    <a:pt x="603" y="678"/>
                  </a:lnTo>
                  <a:lnTo>
                    <a:pt x="605" y="682"/>
                  </a:lnTo>
                  <a:lnTo>
                    <a:pt x="605" y="700"/>
                  </a:lnTo>
                  <a:lnTo>
                    <a:pt x="579" y="715"/>
                  </a:lnTo>
                  <a:lnTo>
                    <a:pt x="579" y="733"/>
                  </a:lnTo>
                  <a:lnTo>
                    <a:pt x="582" y="745"/>
                  </a:lnTo>
                  <a:lnTo>
                    <a:pt x="572" y="763"/>
                  </a:lnTo>
                  <a:lnTo>
                    <a:pt x="605" y="790"/>
                  </a:lnTo>
                  <a:lnTo>
                    <a:pt x="615" y="787"/>
                  </a:lnTo>
                  <a:lnTo>
                    <a:pt x="661" y="754"/>
                  </a:lnTo>
                  <a:lnTo>
                    <a:pt x="669" y="748"/>
                  </a:lnTo>
                  <a:lnTo>
                    <a:pt x="675" y="754"/>
                  </a:lnTo>
                  <a:lnTo>
                    <a:pt x="682" y="769"/>
                  </a:lnTo>
                  <a:lnTo>
                    <a:pt x="688" y="772"/>
                  </a:lnTo>
                  <a:lnTo>
                    <a:pt x="695" y="778"/>
                  </a:lnTo>
                  <a:lnTo>
                    <a:pt x="692" y="805"/>
                  </a:lnTo>
                  <a:lnTo>
                    <a:pt x="692" y="845"/>
                  </a:lnTo>
                  <a:lnTo>
                    <a:pt x="702" y="871"/>
                  </a:lnTo>
                  <a:lnTo>
                    <a:pt x="722" y="895"/>
                  </a:lnTo>
                  <a:lnTo>
                    <a:pt x="719" y="911"/>
                  </a:lnTo>
                  <a:lnTo>
                    <a:pt x="708" y="929"/>
                  </a:lnTo>
                  <a:lnTo>
                    <a:pt x="725" y="953"/>
                  </a:lnTo>
                  <a:lnTo>
                    <a:pt x="745" y="953"/>
                  </a:lnTo>
                  <a:lnTo>
                    <a:pt x="761" y="974"/>
                  </a:lnTo>
                  <a:lnTo>
                    <a:pt x="765" y="986"/>
                  </a:lnTo>
                  <a:lnTo>
                    <a:pt x="758" y="1013"/>
                  </a:lnTo>
                  <a:lnTo>
                    <a:pt x="758" y="1019"/>
                  </a:lnTo>
                  <a:lnTo>
                    <a:pt x="772" y="1044"/>
                  </a:lnTo>
                  <a:lnTo>
                    <a:pt x="792" y="1055"/>
                  </a:lnTo>
                  <a:lnTo>
                    <a:pt x="801" y="1035"/>
                  </a:lnTo>
                  <a:lnTo>
                    <a:pt x="816" y="1028"/>
                  </a:lnTo>
                  <a:lnTo>
                    <a:pt x="848" y="1040"/>
                  </a:lnTo>
                  <a:lnTo>
                    <a:pt x="865" y="1044"/>
                  </a:lnTo>
                  <a:lnTo>
                    <a:pt x="881" y="1031"/>
                  </a:lnTo>
                  <a:lnTo>
                    <a:pt x="891" y="1028"/>
                  </a:lnTo>
                  <a:lnTo>
                    <a:pt x="901" y="1037"/>
                  </a:lnTo>
                  <a:lnTo>
                    <a:pt x="945" y="1040"/>
                  </a:lnTo>
                  <a:lnTo>
                    <a:pt x="964" y="1049"/>
                  </a:lnTo>
                  <a:lnTo>
                    <a:pt x="971" y="1044"/>
                  </a:lnTo>
                  <a:lnTo>
                    <a:pt x="1018" y="1046"/>
                  </a:lnTo>
                  <a:lnTo>
                    <a:pt x="1014" y="1028"/>
                  </a:lnTo>
                  <a:lnTo>
                    <a:pt x="1035" y="1013"/>
                  </a:lnTo>
                  <a:lnTo>
                    <a:pt x="1058" y="1035"/>
                  </a:lnTo>
                  <a:lnTo>
                    <a:pt x="1064" y="1061"/>
                  </a:lnTo>
                  <a:lnTo>
                    <a:pt x="1081" y="1073"/>
                  </a:lnTo>
                  <a:lnTo>
                    <a:pt x="998" y="1586"/>
                  </a:lnTo>
                  <a:lnTo>
                    <a:pt x="495" y="1505"/>
                  </a:lnTo>
                  <a:lnTo>
                    <a:pt x="0" y="141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81" name="Freeform 366"/>
            <p:cNvSpPr>
              <a:spLocks noChangeAspect="1"/>
            </p:cNvSpPr>
            <p:nvPr/>
          </p:nvSpPr>
          <p:spPr bwMode="auto">
            <a:xfrm>
              <a:off x="2843" y="2229"/>
              <a:ext cx="1081" cy="1586"/>
            </a:xfrm>
            <a:custGeom>
              <a:avLst/>
              <a:gdLst>
                <a:gd name="T0" fmla="*/ 90 w 1081"/>
                <a:gd name="T1" fmla="*/ 1046 h 1586"/>
                <a:gd name="T2" fmla="*/ 113 w 1081"/>
                <a:gd name="T3" fmla="*/ 995 h 1586"/>
                <a:gd name="T4" fmla="*/ 123 w 1081"/>
                <a:gd name="T5" fmla="*/ 986 h 1586"/>
                <a:gd name="T6" fmla="*/ 116 w 1081"/>
                <a:gd name="T7" fmla="*/ 959 h 1586"/>
                <a:gd name="T8" fmla="*/ 86 w 1081"/>
                <a:gd name="T9" fmla="*/ 935 h 1586"/>
                <a:gd name="T10" fmla="*/ 133 w 1081"/>
                <a:gd name="T11" fmla="*/ 853 h 1586"/>
                <a:gd name="T12" fmla="*/ 176 w 1081"/>
                <a:gd name="T13" fmla="*/ 827 h 1586"/>
                <a:gd name="T14" fmla="*/ 192 w 1081"/>
                <a:gd name="T15" fmla="*/ 799 h 1586"/>
                <a:gd name="T16" fmla="*/ 266 w 1081"/>
                <a:gd name="T17" fmla="*/ 663 h 1586"/>
                <a:gd name="T18" fmla="*/ 233 w 1081"/>
                <a:gd name="T19" fmla="*/ 645 h 1586"/>
                <a:gd name="T20" fmla="*/ 216 w 1081"/>
                <a:gd name="T21" fmla="*/ 609 h 1586"/>
                <a:gd name="T22" fmla="*/ 220 w 1081"/>
                <a:gd name="T23" fmla="*/ 573 h 1586"/>
                <a:gd name="T24" fmla="*/ 213 w 1081"/>
                <a:gd name="T25" fmla="*/ 546 h 1586"/>
                <a:gd name="T26" fmla="*/ 220 w 1081"/>
                <a:gd name="T27" fmla="*/ 522 h 1586"/>
                <a:gd name="T28" fmla="*/ 346 w 1081"/>
                <a:gd name="T29" fmla="*/ 0 h 1586"/>
                <a:gd name="T30" fmla="*/ 452 w 1081"/>
                <a:gd name="T31" fmla="*/ 232 h 1586"/>
                <a:gd name="T32" fmla="*/ 486 w 1081"/>
                <a:gd name="T33" fmla="*/ 319 h 1586"/>
                <a:gd name="T34" fmla="*/ 466 w 1081"/>
                <a:gd name="T35" fmla="*/ 350 h 1586"/>
                <a:gd name="T36" fmla="*/ 495 w 1081"/>
                <a:gd name="T37" fmla="*/ 383 h 1586"/>
                <a:gd name="T38" fmla="*/ 562 w 1081"/>
                <a:gd name="T39" fmla="*/ 473 h 1586"/>
                <a:gd name="T40" fmla="*/ 582 w 1081"/>
                <a:gd name="T41" fmla="*/ 525 h 1586"/>
                <a:gd name="T42" fmla="*/ 605 w 1081"/>
                <a:gd name="T43" fmla="*/ 543 h 1586"/>
                <a:gd name="T44" fmla="*/ 652 w 1081"/>
                <a:gd name="T45" fmla="*/ 558 h 1586"/>
                <a:gd name="T46" fmla="*/ 619 w 1081"/>
                <a:gd name="T47" fmla="*/ 636 h 1586"/>
                <a:gd name="T48" fmla="*/ 603 w 1081"/>
                <a:gd name="T49" fmla="*/ 678 h 1586"/>
                <a:gd name="T50" fmla="*/ 605 w 1081"/>
                <a:gd name="T51" fmla="*/ 700 h 1586"/>
                <a:gd name="T52" fmla="*/ 579 w 1081"/>
                <a:gd name="T53" fmla="*/ 733 h 1586"/>
                <a:gd name="T54" fmla="*/ 572 w 1081"/>
                <a:gd name="T55" fmla="*/ 763 h 1586"/>
                <a:gd name="T56" fmla="*/ 615 w 1081"/>
                <a:gd name="T57" fmla="*/ 787 h 1586"/>
                <a:gd name="T58" fmla="*/ 669 w 1081"/>
                <a:gd name="T59" fmla="*/ 748 h 1586"/>
                <a:gd name="T60" fmla="*/ 682 w 1081"/>
                <a:gd name="T61" fmla="*/ 769 h 1586"/>
                <a:gd name="T62" fmla="*/ 695 w 1081"/>
                <a:gd name="T63" fmla="*/ 778 h 1586"/>
                <a:gd name="T64" fmla="*/ 692 w 1081"/>
                <a:gd name="T65" fmla="*/ 845 h 1586"/>
                <a:gd name="T66" fmla="*/ 722 w 1081"/>
                <a:gd name="T67" fmla="*/ 895 h 1586"/>
                <a:gd name="T68" fmla="*/ 708 w 1081"/>
                <a:gd name="T69" fmla="*/ 929 h 1586"/>
                <a:gd name="T70" fmla="*/ 745 w 1081"/>
                <a:gd name="T71" fmla="*/ 953 h 1586"/>
                <a:gd name="T72" fmla="*/ 765 w 1081"/>
                <a:gd name="T73" fmla="*/ 986 h 1586"/>
                <a:gd name="T74" fmla="*/ 758 w 1081"/>
                <a:gd name="T75" fmla="*/ 1019 h 1586"/>
                <a:gd name="T76" fmla="*/ 792 w 1081"/>
                <a:gd name="T77" fmla="*/ 1055 h 1586"/>
                <a:gd name="T78" fmla="*/ 816 w 1081"/>
                <a:gd name="T79" fmla="*/ 1028 h 1586"/>
                <a:gd name="T80" fmla="*/ 865 w 1081"/>
                <a:gd name="T81" fmla="*/ 1044 h 1586"/>
                <a:gd name="T82" fmla="*/ 891 w 1081"/>
                <a:gd name="T83" fmla="*/ 1028 h 1586"/>
                <a:gd name="T84" fmla="*/ 945 w 1081"/>
                <a:gd name="T85" fmla="*/ 1040 h 1586"/>
                <a:gd name="T86" fmla="*/ 971 w 1081"/>
                <a:gd name="T87" fmla="*/ 1044 h 1586"/>
                <a:gd name="T88" fmla="*/ 1014 w 1081"/>
                <a:gd name="T89" fmla="*/ 1028 h 1586"/>
                <a:gd name="T90" fmla="*/ 1058 w 1081"/>
                <a:gd name="T91" fmla="*/ 1035 h 1586"/>
                <a:gd name="T92" fmla="*/ 1081 w 1081"/>
                <a:gd name="T93" fmla="*/ 1073 h 1586"/>
                <a:gd name="T94" fmla="*/ 495 w 1081"/>
                <a:gd name="T95" fmla="*/ 1505 h 158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1"/>
                <a:gd name="T145" fmla="*/ 0 h 1586"/>
                <a:gd name="T146" fmla="*/ 1081 w 1081"/>
                <a:gd name="T147" fmla="*/ 1586 h 158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1" h="1586">
                  <a:moveTo>
                    <a:pt x="0" y="1414"/>
                  </a:moveTo>
                  <a:lnTo>
                    <a:pt x="90" y="1046"/>
                  </a:lnTo>
                  <a:lnTo>
                    <a:pt x="113" y="1019"/>
                  </a:lnTo>
                  <a:lnTo>
                    <a:pt x="113" y="995"/>
                  </a:lnTo>
                  <a:lnTo>
                    <a:pt x="119" y="995"/>
                  </a:lnTo>
                  <a:lnTo>
                    <a:pt x="123" y="986"/>
                  </a:lnTo>
                  <a:lnTo>
                    <a:pt x="130" y="974"/>
                  </a:lnTo>
                  <a:lnTo>
                    <a:pt x="116" y="959"/>
                  </a:lnTo>
                  <a:lnTo>
                    <a:pt x="93" y="947"/>
                  </a:lnTo>
                  <a:lnTo>
                    <a:pt x="86" y="935"/>
                  </a:lnTo>
                  <a:lnTo>
                    <a:pt x="93" y="911"/>
                  </a:lnTo>
                  <a:lnTo>
                    <a:pt x="133" y="853"/>
                  </a:lnTo>
                  <a:lnTo>
                    <a:pt x="160" y="845"/>
                  </a:lnTo>
                  <a:lnTo>
                    <a:pt x="176" y="827"/>
                  </a:lnTo>
                  <a:lnTo>
                    <a:pt x="180" y="814"/>
                  </a:lnTo>
                  <a:lnTo>
                    <a:pt x="192" y="799"/>
                  </a:lnTo>
                  <a:lnTo>
                    <a:pt x="270" y="691"/>
                  </a:lnTo>
                  <a:lnTo>
                    <a:pt x="266" y="663"/>
                  </a:lnTo>
                  <a:lnTo>
                    <a:pt x="250" y="652"/>
                  </a:lnTo>
                  <a:lnTo>
                    <a:pt x="233" y="645"/>
                  </a:lnTo>
                  <a:lnTo>
                    <a:pt x="220" y="628"/>
                  </a:lnTo>
                  <a:lnTo>
                    <a:pt x="216" y="609"/>
                  </a:lnTo>
                  <a:lnTo>
                    <a:pt x="213" y="582"/>
                  </a:lnTo>
                  <a:lnTo>
                    <a:pt x="220" y="573"/>
                  </a:lnTo>
                  <a:lnTo>
                    <a:pt x="226" y="564"/>
                  </a:lnTo>
                  <a:lnTo>
                    <a:pt x="213" y="546"/>
                  </a:lnTo>
                  <a:lnTo>
                    <a:pt x="213" y="528"/>
                  </a:lnTo>
                  <a:lnTo>
                    <a:pt x="220" y="522"/>
                  </a:lnTo>
                  <a:lnTo>
                    <a:pt x="349" y="0"/>
                  </a:lnTo>
                  <a:lnTo>
                    <a:pt x="346" y="0"/>
                  </a:lnTo>
                  <a:lnTo>
                    <a:pt x="489" y="34"/>
                  </a:lnTo>
                  <a:lnTo>
                    <a:pt x="452" y="232"/>
                  </a:lnTo>
                  <a:lnTo>
                    <a:pt x="476" y="287"/>
                  </a:lnTo>
                  <a:lnTo>
                    <a:pt x="486" y="319"/>
                  </a:lnTo>
                  <a:lnTo>
                    <a:pt x="476" y="341"/>
                  </a:lnTo>
                  <a:lnTo>
                    <a:pt x="466" y="350"/>
                  </a:lnTo>
                  <a:lnTo>
                    <a:pt x="479" y="362"/>
                  </a:lnTo>
                  <a:lnTo>
                    <a:pt x="495" y="383"/>
                  </a:lnTo>
                  <a:lnTo>
                    <a:pt x="535" y="419"/>
                  </a:lnTo>
                  <a:lnTo>
                    <a:pt x="562" y="473"/>
                  </a:lnTo>
                  <a:lnTo>
                    <a:pt x="569" y="498"/>
                  </a:lnTo>
                  <a:lnTo>
                    <a:pt x="582" y="525"/>
                  </a:lnTo>
                  <a:lnTo>
                    <a:pt x="605" y="525"/>
                  </a:lnTo>
                  <a:lnTo>
                    <a:pt x="605" y="543"/>
                  </a:lnTo>
                  <a:lnTo>
                    <a:pt x="642" y="546"/>
                  </a:lnTo>
                  <a:lnTo>
                    <a:pt x="652" y="558"/>
                  </a:lnTo>
                  <a:lnTo>
                    <a:pt x="615" y="624"/>
                  </a:lnTo>
                  <a:lnTo>
                    <a:pt x="619" y="636"/>
                  </a:lnTo>
                  <a:lnTo>
                    <a:pt x="605" y="645"/>
                  </a:lnTo>
                  <a:lnTo>
                    <a:pt x="603" y="678"/>
                  </a:lnTo>
                  <a:lnTo>
                    <a:pt x="605" y="682"/>
                  </a:lnTo>
                  <a:lnTo>
                    <a:pt x="605" y="700"/>
                  </a:lnTo>
                  <a:lnTo>
                    <a:pt x="579" y="715"/>
                  </a:lnTo>
                  <a:lnTo>
                    <a:pt x="579" y="733"/>
                  </a:lnTo>
                  <a:lnTo>
                    <a:pt x="582" y="745"/>
                  </a:lnTo>
                  <a:lnTo>
                    <a:pt x="572" y="763"/>
                  </a:lnTo>
                  <a:lnTo>
                    <a:pt x="605" y="790"/>
                  </a:lnTo>
                  <a:lnTo>
                    <a:pt x="615" y="787"/>
                  </a:lnTo>
                  <a:lnTo>
                    <a:pt x="661" y="754"/>
                  </a:lnTo>
                  <a:lnTo>
                    <a:pt x="669" y="748"/>
                  </a:lnTo>
                  <a:lnTo>
                    <a:pt x="675" y="754"/>
                  </a:lnTo>
                  <a:lnTo>
                    <a:pt x="682" y="769"/>
                  </a:lnTo>
                  <a:lnTo>
                    <a:pt x="688" y="772"/>
                  </a:lnTo>
                  <a:lnTo>
                    <a:pt x="695" y="778"/>
                  </a:lnTo>
                  <a:lnTo>
                    <a:pt x="692" y="805"/>
                  </a:lnTo>
                  <a:lnTo>
                    <a:pt x="692" y="845"/>
                  </a:lnTo>
                  <a:lnTo>
                    <a:pt x="702" y="871"/>
                  </a:lnTo>
                  <a:lnTo>
                    <a:pt x="722" y="895"/>
                  </a:lnTo>
                  <a:lnTo>
                    <a:pt x="719" y="911"/>
                  </a:lnTo>
                  <a:lnTo>
                    <a:pt x="708" y="929"/>
                  </a:lnTo>
                  <a:lnTo>
                    <a:pt x="725" y="953"/>
                  </a:lnTo>
                  <a:lnTo>
                    <a:pt x="745" y="953"/>
                  </a:lnTo>
                  <a:lnTo>
                    <a:pt x="761" y="974"/>
                  </a:lnTo>
                  <a:lnTo>
                    <a:pt x="765" y="986"/>
                  </a:lnTo>
                  <a:lnTo>
                    <a:pt x="758" y="1013"/>
                  </a:lnTo>
                  <a:lnTo>
                    <a:pt x="758" y="1019"/>
                  </a:lnTo>
                  <a:lnTo>
                    <a:pt x="772" y="1044"/>
                  </a:lnTo>
                  <a:lnTo>
                    <a:pt x="792" y="1055"/>
                  </a:lnTo>
                  <a:lnTo>
                    <a:pt x="801" y="1035"/>
                  </a:lnTo>
                  <a:lnTo>
                    <a:pt x="816" y="1028"/>
                  </a:lnTo>
                  <a:lnTo>
                    <a:pt x="848" y="1040"/>
                  </a:lnTo>
                  <a:lnTo>
                    <a:pt x="865" y="1044"/>
                  </a:lnTo>
                  <a:lnTo>
                    <a:pt x="881" y="1031"/>
                  </a:lnTo>
                  <a:lnTo>
                    <a:pt x="891" y="1028"/>
                  </a:lnTo>
                  <a:lnTo>
                    <a:pt x="901" y="1037"/>
                  </a:lnTo>
                  <a:lnTo>
                    <a:pt x="945" y="1040"/>
                  </a:lnTo>
                  <a:lnTo>
                    <a:pt x="964" y="1049"/>
                  </a:lnTo>
                  <a:lnTo>
                    <a:pt x="971" y="1044"/>
                  </a:lnTo>
                  <a:lnTo>
                    <a:pt x="1018" y="1046"/>
                  </a:lnTo>
                  <a:lnTo>
                    <a:pt x="1014" y="1028"/>
                  </a:lnTo>
                  <a:lnTo>
                    <a:pt x="1035" y="1013"/>
                  </a:lnTo>
                  <a:lnTo>
                    <a:pt x="1058" y="1035"/>
                  </a:lnTo>
                  <a:lnTo>
                    <a:pt x="1064" y="1061"/>
                  </a:lnTo>
                  <a:lnTo>
                    <a:pt x="1081" y="1073"/>
                  </a:lnTo>
                  <a:lnTo>
                    <a:pt x="998" y="1586"/>
                  </a:lnTo>
                  <a:lnTo>
                    <a:pt x="495" y="1505"/>
                  </a:lnTo>
                  <a:lnTo>
                    <a:pt x="0" y="141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82" name="Freeform 367"/>
            <p:cNvSpPr>
              <a:spLocks noChangeAspect="1"/>
            </p:cNvSpPr>
            <p:nvPr/>
          </p:nvSpPr>
          <p:spPr bwMode="auto">
            <a:xfrm>
              <a:off x="3295" y="2262"/>
              <a:ext cx="1851" cy="1065"/>
            </a:xfrm>
            <a:custGeom>
              <a:avLst/>
              <a:gdLst>
                <a:gd name="T0" fmla="*/ 647 w 1851"/>
                <a:gd name="T1" fmla="*/ 938 h 1065"/>
                <a:gd name="T2" fmla="*/ 614 w 1851"/>
                <a:gd name="T3" fmla="*/ 1029 h 1065"/>
                <a:gd name="T4" fmla="*/ 584 w 1851"/>
                <a:gd name="T5" fmla="*/ 980 h 1065"/>
                <a:gd name="T6" fmla="*/ 568 w 1851"/>
                <a:gd name="T7" fmla="*/ 1013 h 1065"/>
                <a:gd name="T8" fmla="*/ 514 w 1851"/>
                <a:gd name="T9" fmla="*/ 1016 h 1065"/>
                <a:gd name="T10" fmla="*/ 451 w 1851"/>
                <a:gd name="T11" fmla="*/ 1004 h 1065"/>
                <a:gd name="T12" fmla="*/ 431 w 1851"/>
                <a:gd name="T13" fmla="*/ 998 h 1065"/>
                <a:gd name="T14" fmla="*/ 397 w 1851"/>
                <a:gd name="T15" fmla="*/ 1007 h 1065"/>
                <a:gd name="T16" fmla="*/ 351 w 1851"/>
                <a:gd name="T17" fmla="*/ 1002 h 1065"/>
                <a:gd name="T18" fmla="*/ 321 w 1851"/>
                <a:gd name="T19" fmla="*/ 1010 h 1065"/>
                <a:gd name="T20" fmla="*/ 307 w 1851"/>
                <a:gd name="T21" fmla="*/ 980 h 1065"/>
                <a:gd name="T22" fmla="*/ 311 w 1851"/>
                <a:gd name="T23" fmla="*/ 941 h 1065"/>
                <a:gd name="T24" fmla="*/ 274 w 1851"/>
                <a:gd name="T25" fmla="*/ 920 h 1065"/>
                <a:gd name="T26" fmla="*/ 268 w 1851"/>
                <a:gd name="T27" fmla="*/ 877 h 1065"/>
                <a:gd name="T28" fmla="*/ 251 w 1851"/>
                <a:gd name="T29" fmla="*/ 839 h 1065"/>
                <a:gd name="T30" fmla="*/ 241 w 1851"/>
                <a:gd name="T31" fmla="*/ 772 h 1065"/>
                <a:gd name="T32" fmla="*/ 237 w 1851"/>
                <a:gd name="T33" fmla="*/ 739 h 1065"/>
                <a:gd name="T34" fmla="*/ 224 w 1851"/>
                <a:gd name="T35" fmla="*/ 721 h 1065"/>
                <a:gd name="T36" fmla="*/ 211 w 1851"/>
                <a:gd name="T37" fmla="*/ 721 h 1065"/>
                <a:gd name="T38" fmla="*/ 154 w 1851"/>
                <a:gd name="T39" fmla="*/ 757 h 1065"/>
                <a:gd name="T40" fmla="*/ 131 w 1851"/>
                <a:gd name="T41" fmla="*/ 712 h 1065"/>
                <a:gd name="T42" fmla="*/ 128 w 1851"/>
                <a:gd name="T43" fmla="*/ 682 h 1065"/>
                <a:gd name="T44" fmla="*/ 154 w 1851"/>
                <a:gd name="T45" fmla="*/ 649 h 1065"/>
                <a:gd name="T46" fmla="*/ 154 w 1851"/>
                <a:gd name="T47" fmla="*/ 612 h 1065"/>
                <a:gd name="T48" fmla="*/ 164 w 1851"/>
                <a:gd name="T49" fmla="*/ 591 h 1065"/>
                <a:gd name="T50" fmla="*/ 190 w 1851"/>
                <a:gd name="T51" fmla="*/ 513 h 1065"/>
                <a:gd name="T52" fmla="*/ 154 w 1851"/>
                <a:gd name="T53" fmla="*/ 492 h 1065"/>
                <a:gd name="T54" fmla="*/ 118 w 1851"/>
                <a:gd name="T55" fmla="*/ 465 h 1065"/>
                <a:gd name="T56" fmla="*/ 84 w 1851"/>
                <a:gd name="T57" fmla="*/ 386 h 1065"/>
                <a:gd name="T58" fmla="*/ 27 w 1851"/>
                <a:gd name="T59" fmla="*/ 329 h 1065"/>
                <a:gd name="T60" fmla="*/ 24 w 1851"/>
                <a:gd name="T61" fmla="*/ 308 h 1065"/>
                <a:gd name="T62" fmla="*/ 24 w 1851"/>
                <a:gd name="T63" fmla="*/ 254 h 1065"/>
                <a:gd name="T64" fmla="*/ 37 w 1851"/>
                <a:gd name="T65" fmla="*/ 0 h 1065"/>
                <a:gd name="T66" fmla="*/ 661 w 1851"/>
                <a:gd name="T67" fmla="*/ 96 h 1065"/>
                <a:gd name="T68" fmla="*/ 1851 w 1851"/>
                <a:gd name="T69" fmla="*/ 236 h 1065"/>
                <a:gd name="T70" fmla="*/ 1778 w 1851"/>
                <a:gd name="T71" fmla="*/ 1065 h 106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851"/>
                <a:gd name="T109" fmla="*/ 0 h 1065"/>
                <a:gd name="T110" fmla="*/ 1851 w 1851"/>
                <a:gd name="T111" fmla="*/ 1065 h 106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851" h="1065">
                  <a:moveTo>
                    <a:pt x="1778" y="1065"/>
                  </a:moveTo>
                  <a:lnTo>
                    <a:pt x="647" y="938"/>
                  </a:lnTo>
                  <a:lnTo>
                    <a:pt x="631" y="1040"/>
                  </a:lnTo>
                  <a:lnTo>
                    <a:pt x="614" y="1029"/>
                  </a:lnTo>
                  <a:lnTo>
                    <a:pt x="608" y="1002"/>
                  </a:lnTo>
                  <a:lnTo>
                    <a:pt x="584" y="980"/>
                  </a:lnTo>
                  <a:lnTo>
                    <a:pt x="564" y="995"/>
                  </a:lnTo>
                  <a:lnTo>
                    <a:pt x="568" y="1013"/>
                  </a:lnTo>
                  <a:lnTo>
                    <a:pt x="521" y="1010"/>
                  </a:lnTo>
                  <a:lnTo>
                    <a:pt x="514" y="1016"/>
                  </a:lnTo>
                  <a:lnTo>
                    <a:pt x="494" y="1007"/>
                  </a:lnTo>
                  <a:lnTo>
                    <a:pt x="451" y="1004"/>
                  </a:lnTo>
                  <a:lnTo>
                    <a:pt x="441" y="995"/>
                  </a:lnTo>
                  <a:lnTo>
                    <a:pt x="431" y="998"/>
                  </a:lnTo>
                  <a:lnTo>
                    <a:pt x="415" y="1010"/>
                  </a:lnTo>
                  <a:lnTo>
                    <a:pt x="397" y="1007"/>
                  </a:lnTo>
                  <a:lnTo>
                    <a:pt x="364" y="995"/>
                  </a:lnTo>
                  <a:lnTo>
                    <a:pt x="351" y="1002"/>
                  </a:lnTo>
                  <a:lnTo>
                    <a:pt x="341" y="1023"/>
                  </a:lnTo>
                  <a:lnTo>
                    <a:pt x="321" y="1010"/>
                  </a:lnTo>
                  <a:lnTo>
                    <a:pt x="307" y="986"/>
                  </a:lnTo>
                  <a:lnTo>
                    <a:pt x="307" y="980"/>
                  </a:lnTo>
                  <a:lnTo>
                    <a:pt x="314" y="953"/>
                  </a:lnTo>
                  <a:lnTo>
                    <a:pt x="311" y="941"/>
                  </a:lnTo>
                  <a:lnTo>
                    <a:pt x="294" y="920"/>
                  </a:lnTo>
                  <a:lnTo>
                    <a:pt x="274" y="920"/>
                  </a:lnTo>
                  <a:lnTo>
                    <a:pt x="258" y="896"/>
                  </a:lnTo>
                  <a:lnTo>
                    <a:pt x="268" y="877"/>
                  </a:lnTo>
                  <a:lnTo>
                    <a:pt x="271" y="862"/>
                  </a:lnTo>
                  <a:lnTo>
                    <a:pt x="251" y="839"/>
                  </a:lnTo>
                  <a:lnTo>
                    <a:pt x="241" y="812"/>
                  </a:lnTo>
                  <a:lnTo>
                    <a:pt x="241" y="772"/>
                  </a:lnTo>
                  <a:lnTo>
                    <a:pt x="244" y="745"/>
                  </a:lnTo>
                  <a:lnTo>
                    <a:pt x="237" y="739"/>
                  </a:lnTo>
                  <a:lnTo>
                    <a:pt x="231" y="736"/>
                  </a:lnTo>
                  <a:lnTo>
                    <a:pt x="224" y="721"/>
                  </a:lnTo>
                  <a:lnTo>
                    <a:pt x="217" y="715"/>
                  </a:lnTo>
                  <a:lnTo>
                    <a:pt x="211" y="721"/>
                  </a:lnTo>
                  <a:lnTo>
                    <a:pt x="164" y="754"/>
                  </a:lnTo>
                  <a:lnTo>
                    <a:pt x="154" y="757"/>
                  </a:lnTo>
                  <a:lnTo>
                    <a:pt x="121" y="730"/>
                  </a:lnTo>
                  <a:lnTo>
                    <a:pt x="131" y="712"/>
                  </a:lnTo>
                  <a:lnTo>
                    <a:pt x="128" y="700"/>
                  </a:lnTo>
                  <a:lnTo>
                    <a:pt x="128" y="682"/>
                  </a:lnTo>
                  <a:lnTo>
                    <a:pt x="154" y="666"/>
                  </a:lnTo>
                  <a:lnTo>
                    <a:pt x="154" y="649"/>
                  </a:lnTo>
                  <a:lnTo>
                    <a:pt x="151" y="646"/>
                  </a:lnTo>
                  <a:lnTo>
                    <a:pt x="154" y="612"/>
                  </a:lnTo>
                  <a:lnTo>
                    <a:pt x="167" y="603"/>
                  </a:lnTo>
                  <a:lnTo>
                    <a:pt x="164" y="591"/>
                  </a:lnTo>
                  <a:lnTo>
                    <a:pt x="201" y="525"/>
                  </a:lnTo>
                  <a:lnTo>
                    <a:pt x="190" y="513"/>
                  </a:lnTo>
                  <a:lnTo>
                    <a:pt x="154" y="509"/>
                  </a:lnTo>
                  <a:lnTo>
                    <a:pt x="154" y="492"/>
                  </a:lnTo>
                  <a:lnTo>
                    <a:pt x="131" y="492"/>
                  </a:lnTo>
                  <a:lnTo>
                    <a:pt x="118" y="465"/>
                  </a:lnTo>
                  <a:lnTo>
                    <a:pt x="111" y="441"/>
                  </a:lnTo>
                  <a:lnTo>
                    <a:pt x="84" y="386"/>
                  </a:lnTo>
                  <a:lnTo>
                    <a:pt x="44" y="350"/>
                  </a:lnTo>
                  <a:lnTo>
                    <a:pt x="27" y="329"/>
                  </a:lnTo>
                  <a:lnTo>
                    <a:pt x="14" y="317"/>
                  </a:lnTo>
                  <a:lnTo>
                    <a:pt x="24" y="308"/>
                  </a:lnTo>
                  <a:lnTo>
                    <a:pt x="34" y="287"/>
                  </a:lnTo>
                  <a:lnTo>
                    <a:pt x="24" y="254"/>
                  </a:lnTo>
                  <a:lnTo>
                    <a:pt x="0" y="199"/>
                  </a:lnTo>
                  <a:lnTo>
                    <a:pt x="37" y="0"/>
                  </a:lnTo>
                  <a:lnTo>
                    <a:pt x="207" y="27"/>
                  </a:lnTo>
                  <a:lnTo>
                    <a:pt x="661" y="96"/>
                  </a:lnTo>
                  <a:lnTo>
                    <a:pt x="1128" y="169"/>
                  </a:lnTo>
                  <a:lnTo>
                    <a:pt x="1851" y="236"/>
                  </a:lnTo>
                  <a:lnTo>
                    <a:pt x="1795" y="862"/>
                  </a:lnTo>
                  <a:lnTo>
                    <a:pt x="1778" y="106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83" name="Freeform 368"/>
            <p:cNvSpPr>
              <a:spLocks noChangeAspect="1"/>
            </p:cNvSpPr>
            <p:nvPr/>
          </p:nvSpPr>
          <p:spPr bwMode="auto">
            <a:xfrm>
              <a:off x="3295" y="2262"/>
              <a:ext cx="1851" cy="1066"/>
            </a:xfrm>
            <a:custGeom>
              <a:avLst/>
              <a:gdLst>
                <a:gd name="T0" fmla="*/ 648 w 1851"/>
                <a:gd name="T1" fmla="*/ 940 h 1066"/>
                <a:gd name="T2" fmla="*/ 614 w 1851"/>
                <a:gd name="T3" fmla="*/ 1030 h 1066"/>
                <a:gd name="T4" fmla="*/ 585 w 1851"/>
                <a:gd name="T5" fmla="*/ 982 h 1066"/>
                <a:gd name="T6" fmla="*/ 568 w 1851"/>
                <a:gd name="T7" fmla="*/ 1015 h 1066"/>
                <a:gd name="T8" fmla="*/ 514 w 1851"/>
                <a:gd name="T9" fmla="*/ 1018 h 1066"/>
                <a:gd name="T10" fmla="*/ 451 w 1851"/>
                <a:gd name="T11" fmla="*/ 1006 h 1066"/>
                <a:gd name="T12" fmla="*/ 431 w 1851"/>
                <a:gd name="T13" fmla="*/ 1000 h 1066"/>
                <a:gd name="T14" fmla="*/ 398 w 1851"/>
                <a:gd name="T15" fmla="*/ 1009 h 1066"/>
                <a:gd name="T16" fmla="*/ 351 w 1851"/>
                <a:gd name="T17" fmla="*/ 1003 h 1066"/>
                <a:gd name="T18" fmla="*/ 321 w 1851"/>
                <a:gd name="T19" fmla="*/ 1012 h 1066"/>
                <a:gd name="T20" fmla="*/ 308 w 1851"/>
                <a:gd name="T21" fmla="*/ 982 h 1066"/>
                <a:gd name="T22" fmla="*/ 311 w 1851"/>
                <a:gd name="T23" fmla="*/ 942 h 1066"/>
                <a:gd name="T24" fmla="*/ 274 w 1851"/>
                <a:gd name="T25" fmla="*/ 921 h 1066"/>
                <a:gd name="T26" fmla="*/ 268 w 1851"/>
                <a:gd name="T27" fmla="*/ 879 h 1066"/>
                <a:gd name="T28" fmla="*/ 251 w 1851"/>
                <a:gd name="T29" fmla="*/ 840 h 1066"/>
                <a:gd name="T30" fmla="*/ 241 w 1851"/>
                <a:gd name="T31" fmla="*/ 773 h 1066"/>
                <a:gd name="T32" fmla="*/ 237 w 1851"/>
                <a:gd name="T33" fmla="*/ 740 h 1066"/>
                <a:gd name="T34" fmla="*/ 224 w 1851"/>
                <a:gd name="T35" fmla="*/ 722 h 1066"/>
                <a:gd name="T36" fmla="*/ 211 w 1851"/>
                <a:gd name="T37" fmla="*/ 722 h 1066"/>
                <a:gd name="T38" fmla="*/ 155 w 1851"/>
                <a:gd name="T39" fmla="*/ 758 h 1066"/>
                <a:gd name="T40" fmla="*/ 131 w 1851"/>
                <a:gd name="T41" fmla="*/ 713 h 1066"/>
                <a:gd name="T42" fmla="*/ 128 w 1851"/>
                <a:gd name="T43" fmla="*/ 683 h 1066"/>
                <a:gd name="T44" fmla="*/ 155 w 1851"/>
                <a:gd name="T45" fmla="*/ 649 h 1066"/>
                <a:gd name="T46" fmla="*/ 155 w 1851"/>
                <a:gd name="T47" fmla="*/ 613 h 1066"/>
                <a:gd name="T48" fmla="*/ 164 w 1851"/>
                <a:gd name="T49" fmla="*/ 591 h 1066"/>
                <a:gd name="T50" fmla="*/ 191 w 1851"/>
                <a:gd name="T51" fmla="*/ 513 h 1066"/>
                <a:gd name="T52" fmla="*/ 155 w 1851"/>
                <a:gd name="T53" fmla="*/ 493 h 1066"/>
                <a:gd name="T54" fmla="*/ 118 w 1851"/>
                <a:gd name="T55" fmla="*/ 465 h 1066"/>
                <a:gd name="T56" fmla="*/ 84 w 1851"/>
                <a:gd name="T57" fmla="*/ 387 h 1066"/>
                <a:gd name="T58" fmla="*/ 27 w 1851"/>
                <a:gd name="T59" fmla="*/ 329 h 1066"/>
                <a:gd name="T60" fmla="*/ 24 w 1851"/>
                <a:gd name="T61" fmla="*/ 308 h 1066"/>
                <a:gd name="T62" fmla="*/ 24 w 1851"/>
                <a:gd name="T63" fmla="*/ 254 h 1066"/>
                <a:gd name="T64" fmla="*/ 37 w 1851"/>
                <a:gd name="T65" fmla="*/ 0 h 1066"/>
                <a:gd name="T66" fmla="*/ 661 w 1851"/>
                <a:gd name="T67" fmla="*/ 97 h 1066"/>
                <a:gd name="T68" fmla="*/ 1851 w 1851"/>
                <a:gd name="T69" fmla="*/ 236 h 1066"/>
                <a:gd name="T70" fmla="*/ 1778 w 1851"/>
                <a:gd name="T71" fmla="*/ 1066 h 106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851"/>
                <a:gd name="T109" fmla="*/ 0 h 1066"/>
                <a:gd name="T110" fmla="*/ 1851 w 1851"/>
                <a:gd name="T111" fmla="*/ 1066 h 106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851" h="1066">
                  <a:moveTo>
                    <a:pt x="1778" y="1066"/>
                  </a:moveTo>
                  <a:lnTo>
                    <a:pt x="648" y="940"/>
                  </a:lnTo>
                  <a:lnTo>
                    <a:pt x="631" y="1042"/>
                  </a:lnTo>
                  <a:lnTo>
                    <a:pt x="614" y="1030"/>
                  </a:lnTo>
                  <a:lnTo>
                    <a:pt x="608" y="1003"/>
                  </a:lnTo>
                  <a:lnTo>
                    <a:pt x="585" y="982"/>
                  </a:lnTo>
                  <a:lnTo>
                    <a:pt x="564" y="996"/>
                  </a:lnTo>
                  <a:lnTo>
                    <a:pt x="568" y="1015"/>
                  </a:lnTo>
                  <a:lnTo>
                    <a:pt x="521" y="1012"/>
                  </a:lnTo>
                  <a:lnTo>
                    <a:pt x="514" y="1018"/>
                  </a:lnTo>
                  <a:lnTo>
                    <a:pt x="494" y="1009"/>
                  </a:lnTo>
                  <a:lnTo>
                    <a:pt x="451" y="1006"/>
                  </a:lnTo>
                  <a:lnTo>
                    <a:pt x="441" y="996"/>
                  </a:lnTo>
                  <a:lnTo>
                    <a:pt x="431" y="1000"/>
                  </a:lnTo>
                  <a:lnTo>
                    <a:pt x="415" y="1012"/>
                  </a:lnTo>
                  <a:lnTo>
                    <a:pt x="398" y="1009"/>
                  </a:lnTo>
                  <a:lnTo>
                    <a:pt x="365" y="996"/>
                  </a:lnTo>
                  <a:lnTo>
                    <a:pt x="351" y="1003"/>
                  </a:lnTo>
                  <a:lnTo>
                    <a:pt x="341" y="1024"/>
                  </a:lnTo>
                  <a:lnTo>
                    <a:pt x="321" y="1012"/>
                  </a:lnTo>
                  <a:lnTo>
                    <a:pt x="308" y="988"/>
                  </a:lnTo>
                  <a:lnTo>
                    <a:pt x="308" y="982"/>
                  </a:lnTo>
                  <a:lnTo>
                    <a:pt x="314" y="954"/>
                  </a:lnTo>
                  <a:lnTo>
                    <a:pt x="311" y="942"/>
                  </a:lnTo>
                  <a:lnTo>
                    <a:pt x="294" y="921"/>
                  </a:lnTo>
                  <a:lnTo>
                    <a:pt x="274" y="921"/>
                  </a:lnTo>
                  <a:lnTo>
                    <a:pt x="258" y="897"/>
                  </a:lnTo>
                  <a:lnTo>
                    <a:pt x="268" y="879"/>
                  </a:lnTo>
                  <a:lnTo>
                    <a:pt x="271" y="863"/>
                  </a:lnTo>
                  <a:lnTo>
                    <a:pt x="251" y="840"/>
                  </a:lnTo>
                  <a:lnTo>
                    <a:pt x="241" y="813"/>
                  </a:lnTo>
                  <a:lnTo>
                    <a:pt x="241" y="773"/>
                  </a:lnTo>
                  <a:lnTo>
                    <a:pt x="244" y="746"/>
                  </a:lnTo>
                  <a:lnTo>
                    <a:pt x="237" y="740"/>
                  </a:lnTo>
                  <a:lnTo>
                    <a:pt x="231" y="737"/>
                  </a:lnTo>
                  <a:lnTo>
                    <a:pt x="224" y="722"/>
                  </a:lnTo>
                  <a:lnTo>
                    <a:pt x="218" y="716"/>
                  </a:lnTo>
                  <a:lnTo>
                    <a:pt x="211" y="722"/>
                  </a:lnTo>
                  <a:lnTo>
                    <a:pt x="164" y="755"/>
                  </a:lnTo>
                  <a:lnTo>
                    <a:pt x="155" y="758"/>
                  </a:lnTo>
                  <a:lnTo>
                    <a:pt x="120" y="731"/>
                  </a:lnTo>
                  <a:lnTo>
                    <a:pt x="131" y="713"/>
                  </a:lnTo>
                  <a:lnTo>
                    <a:pt x="128" y="701"/>
                  </a:lnTo>
                  <a:lnTo>
                    <a:pt x="128" y="683"/>
                  </a:lnTo>
                  <a:lnTo>
                    <a:pt x="155" y="668"/>
                  </a:lnTo>
                  <a:lnTo>
                    <a:pt x="155" y="649"/>
                  </a:lnTo>
                  <a:lnTo>
                    <a:pt x="151" y="646"/>
                  </a:lnTo>
                  <a:lnTo>
                    <a:pt x="155" y="613"/>
                  </a:lnTo>
                  <a:lnTo>
                    <a:pt x="168" y="604"/>
                  </a:lnTo>
                  <a:lnTo>
                    <a:pt x="164" y="591"/>
                  </a:lnTo>
                  <a:lnTo>
                    <a:pt x="201" y="526"/>
                  </a:lnTo>
                  <a:lnTo>
                    <a:pt x="191" y="513"/>
                  </a:lnTo>
                  <a:lnTo>
                    <a:pt x="155" y="510"/>
                  </a:lnTo>
                  <a:lnTo>
                    <a:pt x="155" y="493"/>
                  </a:lnTo>
                  <a:lnTo>
                    <a:pt x="131" y="493"/>
                  </a:lnTo>
                  <a:lnTo>
                    <a:pt x="118" y="465"/>
                  </a:lnTo>
                  <a:lnTo>
                    <a:pt x="111" y="441"/>
                  </a:lnTo>
                  <a:lnTo>
                    <a:pt x="84" y="387"/>
                  </a:lnTo>
                  <a:lnTo>
                    <a:pt x="44" y="351"/>
                  </a:lnTo>
                  <a:lnTo>
                    <a:pt x="27" y="329"/>
                  </a:lnTo>
                  <a:lnTo>
                    <a:pt x="14" y="318"/>
                  </a:lnTo>
                  <a:lnTo>
                    <a:pt x="24" y="308"/>
                  </a:lnTo>
                  <a:lnTo>
                    <a:pt x="35" y="287"/>
                  </a:lnTo>
                  <a:lnTo>
                    <a:pt x="24" y="254"/>
                  </a:lnTo>
                  <a:lnTo>
                    <a:pt x="0" y="199"/>
                  </a:lnTo>
                  <a:lnTo>
                    <a:pt x="37" y="0"/>
                  </a:lnTo>
                  <a:lnTo>
                    <a:pt x="207" y="27"/>
                  </a:lnTo>
                  <a:lnTo>
                    <a:pt x="661" y="97"/>
                  </a:lnTo>
                  <a:lnTo>
                    <a:pt x="1128" y="169"/>
                  </a:lnTo>
                  <a:lnTo>
                    <a:pt x="1851" y="236"/>
                  </a:lnTo>
                  <a:lnTo>
                    <a:pt x="1795" y="863"/>
                  </a:lnTo>
                  <a:lnTo>
                    <a:pt x="1778" y="10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84" name="Freeform 369"/>
            <p:cNvSpPr>
              <a:spLocks noChangeAspect="1"/>
            </p:cNvSpPr>
            <p:nvPr/>
          </p:nvSpPr>
          <p:spPr bwMode="auto">
            <a:xfrm>
              <a:off x="3295" y="2262"/>
              <a:ext cx="1851" cy="1066"/>
            </a:xfrm>
            <a:custGeom>
              <a:avLst/>
              <a:gdLst>
                <a:gd name="T0" fmla="*/ 648 w 1851"/>
                <a:gd name="T1" fmla="*/ 940 h 1066"/>
                <a:gd name="T2" fmla="*/ 614 w 1851"/>
                <a:gd name="T3" fmla="*/ 1030 h 1066"/>
                <a:gd name="T4" fmla="*/ 585 w 1851"/>
                <a:gd name="T5" fmla="*/ 982 h 1066"/>
                <a:gd name="T6" fmla="*/ 568 w 1851"/>
                <a:gd name="T7" fmla="*/ 1015 h 1066"/>
                <a:gd name="T8" fmla="*/ 514 w 1851"/>
                <a:gd name="T9" fmla="*/ 1018 h 1066"/>
                <a:gd name="T10" fmla="*/ 451 w 1851"/>
                <a:gd name="T11" fmla="*/ 1006 h 1066"/>
                <a:gd name="T12" fmla="*/ 431 w 1851"/>
                <a:gd name="T13" fmla="*/ 1000 h 1066"/>
                <a:gd name="T14" fmla="*/ 398 w 1851"/>
                <a:gd name="T15" fmla="*/ 1009 h 1066"/>
                <a:gd name="T16" fmla="*/ 351 w 1851"/>
                <a:gd name="T17" fmla="*/ 1003 h 1066"/>
                <a:gd name="T18" fmla="*/ 321 w 1851"/>
                <a:gd name="T19" fmla="*/ 1012 h 1066"/>
                <a:gd name="T20" fmla="*/ 308 w 1851"/>
                <a:gd name="T21" fmla="*/ 982 h 1066"/>
                <a:gd name="T22" fmla="*/ 311 w 1851"/>
                <a:gd name="T23" fmla="*/ 942 h 1066"/>
                <a:gd name="T24" fmla="*/ 274 w 1851"/>
                <a:gd name="T25" fmla="*/ 921 h 1066"/>
                <a:gd name="T26" fmla="*/ 268 w 1851"/>
                <a:gd name="T27" fmla="*/ 879 h 1066"/>
                <a:gd name="T28" fmla="*/ 251 w 1851"/>
                <a:gd name="T29" fmla="*/ 840 h 1066"/>
                <a:gd name="T30" fmla="*/ 241 w 1851"/>
                <a:gd name="T31" fmla="*/ 773 h 1066"/>
                <a:gd name="T32" fmla="*/ 237 w 1851"/>
                <a:gd name="T33" fmla="*/ 740 h 1066"/>
                <a:gd name="T34" fmla="*/ 224 w 1851"/>
                <a:gd name="T35" fmla="*/ 722 h 1066"/>
                <a:gd name="T36" fmla="*/ 211 w 1851"/>
                <a:gd name="T37" fmla="*/ 722 h 1066"/>
                <a:gd name="T38" fmla="*/ 155 w 1851"/>
                <a:gd name="T39" fmla="*/ 758 h 1066"/>
                <a:gd name="T40" fmla="*/ 131 w 1851"/>
                <a:gd name="T41" fmla="*/ 713 h 1066"/>
                <a:gd name="T42" fmla="*/ 128 w 1851"/>
                <a:gd name="T43" fmla="*/ 683 h 1066"/>
                <a:gd name="T44" fmla="*/ 155 w 1851"/>
                <a:gd name="T45" fmla="*/ 649 h 1066"/>
                <a:gd name="T46" fmla="*/ 155 w 1851"/>
                <a:gd name="T47" fmla="*/ 613 h 1066"/>
                <a:gd name="T48" fmla="*/ 164 w 1851"/>
                <a:gd name="T49" fmla="*/ 591 h 1066"/>
                <a:gd name="T50" fmla="*/ 191 w 1851"/>
                <a:gd name="T51" fmla="*/ 513 h 1066"/>
                <a:gd name="T52" fmla="*/ 155 w 1851"/>
                <a:gd name="T53" fmla="*/ 493 h 1066"/>
                <a:gd name="T54" fmla="*/ 118 w 1851"/>
                <a:gd name="T55" fmla="*/ 465 h 1066"/>
                <a:gd name="T56" fmla="*/ 84 w 1851"/>
                <a:gd name="T57" fmla="*/ 387 h 1066"/>
                <a:gd name="T58" fmla="*/ 27 w 1851"/>
                <a:gd name="T59" fmla="*/ 329 h 1066"/>
                <a:gd name="T60" fmla="*/ 24 w 1851"/>
                <a:gd name="T61" fmla="*/ 308 h 1066"/>
                <a:gd name="T62" fmla="*/ 24 w 1851"/>
                <a:gd name="T63" fmla="*/ 254 h 1066"/>
                <a:gd name="T64" fmla="*/ 37 w 1851"/>
                <a:gd name="T65" fmla="*/ 0 h 1066"/>
                <a:gd name="T66" fmla="*/ 661 w 1851"/>
                <a:gd name="T67" fmla="*/ 97 h 1066"/>
                <a:gd name="T68" fmla="*/ 1851 w 1851"/>
                <a:gd name="T69" fmla="*/ 236 h 1066"/>
                <a:gd name="T70" fmla="*/ 1778 w 1851"/>
                <a:gd name="T71" fmla="*/ 1066 h 106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851"/>
                <a:gd name="T109" fmla="*/ 0 h 1066"/>
                <a:gd name="T110" fmla="*/ 1851 w 1851"/>
                <a:gd name="T111" fmla="*/ 1066 h 106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851" h="1066">
                  <a:moveTo>
                    <a:pt x="1778" y="1066"/>
                  </a:moveTo>
                  <a:lnTo>
                    <a:pt x="648" y="940"/>
                  </a:lnTo>
                  <a:lnTo>
                    <a:pt x="631" y="1042"/>
                  </a:lnTo>
                  <a:lnTo>
                    <a:pt x="614" y="1030"/>
                  </a:lnTo>
                  <a:lnTo>
                    <a:pt x="608" y="1003"/>
                  </a:lnTo>
                  <a:lnTo>
                    <a:pt x="585" y="982"/>
                  </a:lnTo>
                  <a:lnTo>
                    <a:pt x="564" y="996"/>
                  </a:lnTo>
                  <a:lnTo>
                    <a:pt x="568" y="1015"/>
                  </a:lnTo>
                  <a:lnTo>
                    <a:pt x="521" y="1012"/>
                  </a:lnTo>
                  <a:lnTo>
                    <a:pt x="514" y="1018"/>
                  </a:lnTo>
                  <a:lnTo>
                    <a:pt x="494" y="1009"/>
                  </a:lnTo>
                  <a:lnTo>
                    <a:pt x="451" y="1006"/>
                  </a:lnTo>
                  <a:lnTo>
                    <a:pt x="441" y="996"/>
                  </a:lnTo>
                  <a:lnTo>
                    <a:pt x="431" y="1000"/>
                  </a:lnTo>
                  <a:lnTo>
                    <a:pt x="415" y="1012"/>
                  </a:lnTo>
                  <a:lnTo>
                    <a:pt x="398" y="1009"/>
                  </a:lnTo>
                  <a:lnTo>
                    <a:pt x="365" y="996"/>
                  </a:lnTo>
                  <a:lnTo>
                    <a:pt x="351" y="1003"/>
                  </a:lnTo>
                  <a:lnTo>
                    <a:pt x="341" y="1024"/>
                  </a:lnTo>
                  <a:lnTo>
                    <a:pt x="321" y="1012"/>
                  </a:lnTo>
                  <a:lnTo>
                    <a:pt x="308" y="988"/>
                  </a:lnTo>
                  <a:lnTo>
                    <a:pt x="308" y="982"/>
                  </a:lnTo>
                  <a:lnTo>
                    <a:pt x="314" y="954"/>
                  </a:lnTo>
                  <a:lnTo>
                    <a:pt x="311" y="942"/>
                  </a:lnTo>
                  <a:lnTo>
                    <a:pt x="294" y="921"/>
                  </a:lnTo>
                  <a:lnTo>
                    <a:pt x="274" y="921"/>
                  </a:lnTo>
                  <a:lnTo>
                    <a:pt x="258" y="897"/>
                  </a:lnTo>
                  <a:lnTo>
                    <a:pt x="268" y="879"/>
                  </a:lnTo>
                  <a:lnTo>
                    <a:pt x="271" y="863"/>
                  </a:lnTo>
                  <a:lnTo>
                    <a:pt x="251" y="840"/>
                  </a:lnTo>
                  <a:lnTo>
                    <a:pt x="241" y="813"/>
                  </a:lnTo>
                  <a:lnTo>
                    <a:pt x="241" y="773"/>
                  </a:lnTo>
                  <a:lnTo>
                    <a:pt x="244" y="746"/>
                  </a:lnTo>
                  <a:lnTo>
                    <a:pt x="237" y="740"/>
                  </a:lnTo>
                  <a:lnTo>
                    <a:pt x="231" y="737"/>
                  </a:lnTo>
                  <a:lnTo>
                    <a:pt x="224" y="722"/>
                  </a:lnTo>
                  <a:lnTo>
                    <a:pt x="218" y="716"/>
                  </a:lnTo>
                  <a:lnTo>
                    <a:pt x="211" y="722"/>
                  </a:lnTo>
                  <a:lnTo>
                    <a:pt x="164" y="755"/>
                  </a:lnTo>
                  <a:lnTo>
                    <a:pt x="155" y="758"/>
                  </a:lnTo>
                  <a:lnTo>
                    <a:pt x="120" y="731"/>
                  </a:lnTo>
                  <a:lnTo>
                    <a:pt x="131" y="713"/>
                  </a:lnTo>
                  <a:lnTo>
                    <a:pt x="128" y="701"/>
                  </a:lnTo>
                  <a:lnTo>
                    <a:pt x="128" y="683"/>
                  </a:lnTo>
                  <a:lnTo>
                    <a:pt x="155" y="668"/>
                  </a:lnTo>
                  <a:lnTo>
                    <a:pt x="155" y="649"/>
                  </a:lnTo>
                  <a:lnTo>
                    <a:pt x="151" y="646"/>
                  </a:lnTo>
                  <a:lnTo>
                    <a:pt x="155" y="613"/>
                  </a:lnTo>
                  <a:lnTo>
                    <a:pt x="168" y="604"/>
                  </a:lnTo>
                  <a:lnTo>
                    <a:pt x="164" y="591"/>
                  </a:lnTo>
                  <a:lnTo>
                    <a:pt x="201" y="526"/>
                  </a:lnTo>
                  <a:lnTo>
                    <a:pt x="191" y="513"/>
                  </a:lnTo>
                  <a:lnTo>
                    <a:pt x="155" y="510"/>
                  </a:lnTo>
                  <a:lnTo>
                    <a:pt x="155" y="493"/>
                  </a:lnTo>
                  <a:lnTo>
                    <a:pt x="131" y="493"/>
                  </a:lnTo>
                  <a:lnTo>
                    <a:pt x="118" y="465"/>
                  </a:lnTo>
                  <a:lnTo>
                    <a:pt x="111" y="441"/>
                  </a:lnTo>
                  <a:lnTo>
                    <a:pt x="84" y="387"/>
                  </a:lnTo>
                  <a:lnTo>
                    <a:pt x="44" y="351"/>
                  </a:lnTo>
                  <a:lnTo>
                    <a:pt x="27" y="329"/>
                  </a:lnTo>
                  <a:lnTo>
                    <a:pt x="14" y="318"/>
                  </a:lnTo>
                  <a:lnTo>
                    <a:pt x="24" y="308"/>
                  </a:lnTo>
                  <a:lnTo>
                    <a:pt x="35" y="287"/>
                  </a:lnTo>
                  <a:lnTo>
                    <a:pt x="24" y="254"/>
                  </a:lnTo>
                  <a:lnTo>
                    <a:pt x="0" y="199"/>
                  </a:lnTo>
                  <a:lnTo>
                    <a:pt x="37" y="0"/>
                  </a:lnTo>
                  <a:lnTo>
                    <a:pt x="207" y="27"/>
                  </a:lnTo>
                  <a:lnTo>
                    <a:pt x="661" y="97"/>
                  </a:lnTo>
                  <a:lnTo>
                    <a:pt x="1128" y="169"/>
                  </a:lnTo>
                  <a:lnTo>
                    <a:pt x="1851" y="236"/>
                  </a:lnTo>
                  <a:lnTo>
                    <a:pt x="1795" y="863"/>
                  </a:lnTo>
                  <a:lnTo>
                    <a:pt x="1778" y="106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85" name="Freeform 370"/>
            <p:cNvSpPr>
              <a:spLocks noChangeAspect="1"/>
            </p:cNvSpPr>
            <p:nvPr/>
          </p:nvSpPr>
          <p:spPr bwMode="auto">
            <a:xfrm>
              <a:off x="3805" y="3200"/>
              <a:ext cx="1265" cy="945"/>
            </a:xfrm>
            <a:custGeom>
              <a:avLst/>
              <a:gdLst>
                <a:gd name="T0" fmla="*/ 1186 w 1265"/>
                <a:gd name="T1" fmla="*/ 945 h 945"/>
                <a:gd name="T2" fmla="*/ 1225 w 1265"/>
                <a:gd name="T3" fmla="*/ 533 h 945"/>
                <a:gd name="T4" fmla="*/ 1265 w 1265"/>
                <a:gd name="T5" fmla="*/ 126 h 945"/>
                <a:gd name="T6" fmla="*/ 136 w 1265"/>
                <a:gd name="T7" fmla="*/ 0 h 945"/>
                <a:gd name="T8" fmla="*/ 120 w 1265"/>
                <a:gd name="T9" fmla="*/ 101 h 945"/>
                <a:gd name="T10" fmla="*/ 36 w 1265"/>
                <a:gd name="T11" fmla="*/ 614 h 945"/>
                <a:gd name="T12" fmla="*/ 0 w 1265"/>
                <a:gd name="T13" fmla="*/ 812 h 945"/>
                <a:gd name="T14" fmla="*/ 337 w 1265"/>
                <a:gd name="T15" fmla="*/ 860 h 945"/>
                <a:gd name="T16" fmla="*/ 1186 w 1265"/>
                <a:gd name="T17" fmla="*/ 945 h 94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5"/>
                <a:gd name="T28" fmla="*/ 0 h 945"/>
                <a:gd name="T29" fmla="*/ 1265 w 1265"/>
                <a:gd name="T30" fmla="*/ 945 h 945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5" h="945">
                  <a:moveTo>
                    <a:pt x="1186" y="945"/>
                  </a:moveTo>
                  <a:lnTo>
                    <a:pt x="1225" y="533"/>
                  </a:lnTo>
                  <a:lnTo>
                    <a:pt x="1265" y="126"/>
                  </a:lnTo>
                  <a:lnTo>
                    <a:pt x="136" y="0"/>
                  </a:lnTo>
                  <a:lnTo>
                    <a:pt x="120" y="101"/>
                  </a:lnTo>
                  <a:lnTo>
                    <a:pt x="36" y="614"/>
                  </a:lnTo>
                  <a:lnTo>
                    <a:pt x="0" y="812"/>
                  </a:lnTo>
                  <a:lnTo>
                    <a:pt x="337" y="860"/>
                  </a:lnTo>
                  <a:lnTo>
                    <a:pt x="1186" y="94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86" name="Freeform 371"/>
            <p:cNvSpPr>
              <a:spLocks noChangeAspect="1"/>
            </p:cNvSpPr>
            <p:nvPr/>
          </p:nvSpPr>
          <p:spPr bwMode="auto">
            <a:xfrm>
              <a:off x="3807" y="3200"/>
              <a:ext cx="1265" cy="951"/>
            </a:xfrm>
            <a:custGeom>
              <a:avLst/>
              <a:gdLst>
                <a:gd name="T0" fmla="*/ 1186 w 1265"/>
                <a:gd name="T1" fmla="*/ 951 h 951"/>
                <a:gd name="T2" fmla="*/ 1224 w 1265"/>
                <a:gd name="T3" fmla="*/ 536 h 951"/>
                <a:gd name="T4" fmla="*/ 1265 w 1265"/>
                <a:gd name="T5" fmla="*/ 127 h 951"/>
                <a:gd name="T6" fmla="*/ 136 w 1265"/>
                <a:gd name="T7" fmla="*/ 0 h 951"/>
                <a:gd name="T8" fmla="*/ 120 w 1265"/>
                <a:gd name="T9" fmla="*/ 102 h 951"/>
                <a:gd name="T10" fmla="*/ 36 w 1265"/>
                <a:gd name="T11" fmla="*/ 617 h 951"/>
                <a:gd name="T12" fmla="*/ 0 w 1265"/>
                <a:gd name="T13" fmla="*/ 817 h 951"/>
                <a:gd name="T14" fmla="*/ 336 w 1265"/>
                <a:gd name="T15" fmla="*/ 866 h 951"/>
                <a:gd name="T16" fmla="*/ 1186 w 1265"/>
                <a:gd name="T17" fmla="*/ 951 h 9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5"/>
                <a:gd name="T28" fmla="*/ 0 h 951"/>
                <a:gd name="T29" fmla="*/ 1265 w 1265"/>
                <a:gd name="T30" fmla="*/ 951 h 9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5" h="951">
                  <a:moveTo>
                    <a:pt x="1186" y="951"/>
                  </a:moveTo>
                  <a:lnTo>
                    <a:pt x="1224" y="536"/>
                  </a:lnTo>
                  <a:lnTo>
                    <a:pt x="1265" y="127"/>
                  </a:lnTo>
                  <a:lnTo>
                    <a:pt x="136" y="0"/>
                  </a:lnTo>
                  <a:lnTo>
                    <a:pt x="120" y="102"/>
                  </a:lnTo>
                  <a:lnTo>
                    <a:pt x="36" y="617"/>
                  </a:lnTo>
                  <a:lnTo>
                    <a:pt x="0" y="817"/>
                  </a:lnTo>
                  <a:lnTo>
                    <a:pt x="336" y="866"/>
                  </a:lnTo>
                  <a:lnTo>
                    <a:pt x="1186" y="95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87" name="Freeform 372"/>
            <p:cNvSpPr>
              <a:spLocks noChangeAspect="1"/>
            </p:cNvSpPr>
            <p:nvPr/>
          </p:nvSpPr>
          <p:spPr bwMode="auto">
            <a:xfrm>
              <a:off x="3807" y="3200"/>
              <a:ext cx="1265" cy="951"/>
            </a:xfrm>
            <a:custGeom>
              <a:avLst/>
              <a:gdLst>
                <a:gd name="T0" fmla="*/ 1186 w 1265"/>
                <a:gd name="T1" fmla="*/ 951 h 951"/>
                <a:gd name="T2" fmla="*/ 1224 w 1265"/>
                <a:gd name="T3" fmla="*/ 536 h 951"/>
                <a:gd name="T4" fmla="*/ 1265 w 1265"/>
                <a:gd name="T5" fmla="*/ 127 h 951"/>
                <a:gd name="T6" fmla="*/ 136 w 1265"/>
                <a:gd name="T7" fmla="*/ 0 h 951"/>
                <a:gd name="T8" fmla="*/ 120 w 1265"/>
                <a:gd name="T9" fmla="*/ 102 h 951"/>
                <a:gd name="T10" fmla="*/ 36 w 1265"/>
                <a:gd name="T11" fmla="*/ 617 h 951"/>
                <a:gd name="T12" fmla="*/ 0 w 1265"/>
                <a:gd name="T13" fmla="*/ 817 h 951"/>
                <a:gd name="T14" fmla="*/ 336 w 1265"/>
                <a:gd name="T15" fmla="*/ 866 h 951"/>
                <a:gd name="T16" fmla="*/ 1186 w 1265"/>
                <a:gd name="T17" fmla="*/ 951 h 95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5"/>
                <a:gd name="T28" fmla="*/ 0 h 951"/>
                <a:gd name="T29" fmla="*/ 1265 w 1265"/>
                <a:gd name="T30" fmla="*/ 951 h 95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5" h="951">
                  <a:moveTo>
                    <a:pt x="1186" y="951"/>
                  </a:moveTo>
                  <a:lnTo>
                    <a:pt x="1224" y="536"/>
                  </a:lnTo>
                  <a:lnTo>
                    <a:pt x="1265" y="127"/>
                  </a:lnTo>
                  <a:lnTo>
                    <a:pt x="136" y="0"/>
                  </a:lnTo>
                  <a:lnTo>
                    <a:pt x="120" y="102"/>
                  </a:lnTo>
                  <a:lnTo>
                    <a:pt x="36" y="617"/>
                  </a:lnTo>
                  <a:lnTo>
                    <a:pt x="0" y="817"/>
                  </a:lnTo>
                  <a:lnTo>
                    <a:pt x="336" y="866"/>
                  </a:lnTo>
                  <a:lnTo>
                    <a:pt x="1186" y="951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88" name="Freeform 373"/>
            <p:cNvSpPr>
              <a:spLocks noChangeAspect="1"/>
            </p:cNvSpPr>
            <p:nvPr/>
          </p:nvSpPr>
          <p:spPr bwMode="auto">
            <a:xfrm>
              <a:off x="2183" y="3539"/>
              <a:ext cx="1155" cy="1606"/>
            </a:xfrm>
            <a:custGeom>
              <a:avLst/>
              <a:gdLst>
                <a:gd name="T0" fmla="*/ 174 w 1155"/>
                <a:gd name="T1" fmla="*/ 0 h 1606"/>
                <a:gd name="T2" fmla="*/ 0 w 1155"/>
                <a:gd name="T3" fmla="*/ 609 h 1606"/>
                <a:gd name="T4" fmla="*/ 749 w 1155"/>
                <a:gd name="T5" fmla="*/ 1606 h 1606"/>
                <a:gd name="T6" fmla="*/ 749 w 1155"/>
                <a:gd name="T7" fmla="*/ 1594 h 1606"/>
                <a:gd name="T8" fmla="*/ 756 w 1155"/>
                <a:gd name="T9" fmla="*/ 1579 h 1606"/>
                <a:gd name="T10" fmla="*/ 769 w 1155"/>
                <a:gd name="T11" fmla="*/ 1540 h 1606"/>
                <a:gd name="T12" fmla="*/ 763 w 1155"/>
                <a:gd name="T13" fmla="*/ 1522 h 1606"/>
                <a:gd name="T14" fmla="*/ 772 w 1155"/>
                <a:gd name="T15" fmla="*/ 1426 h 1606"/>
                <a:gd name="T16" fmla="*/ 766 w 1155"/>
                <a:gd name="T17" fmla="*/ 1387 h 1606"/>
                <a:gd name="T18" fmla="*/ 772 w 1155"/>
                <a:gd name="T19" fmla="*/ 1378 h 1606"/>
                <a:gd name="T20" fmla="*/ 799 w 1155"/>
                <a:gd name="T21" fmla="*/ 1371 h 1606"/>
                <a:gd name="T22" fmla="*/ 836 w 1155"/>
                <a:gd name="T23" fmla="*/ 1380 h 1606"/>
                <a:gd name="T24" fmla="*/ 849 w 1155"/>
                <a:gd name="T25" fmla="*/ 1396 h 1606"/>
                <a:gd name="T26" fmla="*/ 849 w 1155"/>
                <a:gd name="T27" fmla="*/ 1402 h 1606"/>
                <a:gd name="T28" fmla="*/ 862 w 1155"/>
                <a:gd name="T29" fmla="*/ 1413 h 1606"/>
                <a:gd name="T30" fmla="*/ 883 w 1155"/>
                <a:gd name="T31" fmla="*/ 1413 h 1606"/>
                <a:gd name="T32" fmla="*/ 915 w 1155"/>
                <a:gd name="T33" fmla="*/ 1326 h 1606"/>
                <a:gd name="T34" fmla="*/ 936 w 1155"/>
                <a:gd name="T35" fmla="*/ 1218 h 1606"/>
                <a:gd name="T36" fmla="*/ 1155 w 1155"/>
                <a:gd name="T37" fmla="*/ 197 h 1606"/>
                <a:gd name="T38" fmla="*/ 659 w 1155"/>
                <a:gd name="T39" fmla="*/ 106 h 1606"/>
                <a:gd name="T40" fmla="*/ 174 w 1155"/>
                <a:gd name="T41" fmla="*/ 0 h 160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55"/>
                <a:gd name="T64" fmla="*/ 0 h 1606"/>
                <a:gd name="T65" fmla="*/ 1155 w 1155"/>
                <a:gd name="T66" fmla="*/ 1606 h 160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55" h="1606">
                  <a:moveTo>
                    <a:pt x="174" y="0"/>
                  </a:moveTo>
                  <a:lnTo>
                    <a:pt x="0" y="609"/>
                  </a:lnTo>
                  <a:lnTo>
                    <a:pt x="749" y="1606"/>
                  </a:lnTo>
                  <a:lnTo>
                    <a:pt x="749" y="1594"/>
                  </a:lnTo>
                  <a:lnTo>
                    <a:pt x="756" y="1579"/>
                  </a:lnTo>
                  <a:lnTo>
                    <a:pt x="769" y="1540"/>
                  </a:lnTo>
                  <a:lnTo>
                    <a:pt x="763" y="1522"/>
                  </a:lnTo>
                  <a:lnTo>
                    <a:pt x="772" y="1426"/>
                  </a:lnTo>
                  <a:lnTo>
                    <a:pt x="766" y="1387"/>
                  </a:lnTo>
                  <a:lnTo>
                    <a:pt x="772" y="1378"/>
                  </a:lnTo>
                  <a:lnTo>
                    <a:pt x="799" y="1371"/>
                  </a:lnTo>
                  <a:lnTo>
                    <a:pt x="836" y="1380"/>
                  </a:lnTo>
                  <a:lnTo>
                    <a:pt x="849" y="1396"/>
                  </a:lnTo>
                  <a:lnTo>
                    <a:pt x="849" y="1402"/>
                  </a:lnTo>
                  <a:lnTo>
                    <a:pt x="862" y="1413"/>
                  </a:lnTo>
                  <a:lnTo>
                    <a:pt x="883" y="1413"/>
                  </a:lnTo>
                  <a:lnTo>
                    <a:pt x="915" y="1326"/>
                  </a:lnTo>
                  <a:lnTo>
                    <a:pt x="936" y="1218"/>
                  </a:lnTo>
                  <a:lnTo>
                    <a:pt x="1155" y="197"/>
                  </a:lnTo>
                  <a:lnTo>
                    <a:pt x="659" y="106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89" name="Freeform 374"/>
            <p:cNvSpPr>
              <a:spLocks noChangeAspect="1"/>
            </p:cNvSpPr>
            <p:nvPr/>
          </p:nvSpPr>
          <p:spPr bwMode="auto">
            <a:xfrm>
              <a:off x="2183" y="3539"/>
              <a:ext cx="1155" cy="1606"/>
            </a:xfrm>
            <a:custGeom>
              <a:avLst/>
              <a:gdLst>
                <a:gd name="T0" fmla="*/ 174 w 1155"/>
                <a:gd name="T1" fmla="*/ 0 h 1606"/>
                <a:gd name="T2" fmla="*/ 0 w 1155"/>
                <a:gd name="T3" fmla="*/ 609 h 1606"/>
                <a:gd name="T4" fmla="*/ 750 w 1155"/>
                <a:gd name="T5" fmla="*/ 1606 h 1606"/>
                <a:gd name="T6" fmla="*/ 750 w 1155"/>
                <a:gd name="T7" fmla="*/ 1594 h 1606"/>
                <a:gd name="T8" fmla="*/ 756 w 1155"/>
                <a:gd name="T9" fmla="*/ 1579 h 1606"/>
                <a:gd name="T10" fmla="*/ 769 w 1155"/>
                <a:gd name="T11" fmla="*/ 1540 h 1606"/>
                <a:gd name="T12" fmla="*/ 763 w 1155"/>
                <a:gd name="T13" fmla="*/ 1522 h 1606"/>
                <a:gd name="T14" fmla="*/ 772 w 1155"/>
                <a:gd name="T15" fmla="*/ 1425 h 1606"/>
                <a:gd name="T16" fmla="*/ 766 w 1155"/>
                <a:gd name="T17" fmla="*/ 1386 h 1606"/>
                <a:gd name="T18" fmla="*/ 772 w 1155"/>
                <a:gd name="T19" fmla="*/ 1377 h 1606"/>
                <a:gd name="T20" fmla="*/ 799 w 1155"/>
                <a:gd name="T21" fmla="*/ 1371 h 1606"/>
                <a:gd name="T22" fmla="*/ 836 w 1155"/>
                <a:gd name="T23" fmla="*/ 1380 h 1606"/>
                <a:gd name="T24" fmla="*/ 849 w 1155"/>
                <a:gd name="T25" fmla="*/ 1396 h 1606"/>
                <a:gd name="T26" fmla="*/ 849 w 1155"/>
                <a:gd name="T27" fmla="*/ 1401 h 1606"/>
                <a:gd name="T28" fmla="*/ 862 w 1155"/>
                <a:gd name="T29" fmla="*/ 1413 h 1606"/>
                <a:gd name="T30" fmla="*/ 883 w 1155"/>
                <a:gd name="T31" fmla="*/ 1413 h 1606"/>
                <a:gd name="T32" fmla="*/ 916 w 1155"/>
                <a:gd name="T33" fmla="*/ 1326 h 1606"/>
                <a:gd name="T34" fmla="*/ 936 w 1155"/>
                <a:gd name="T35" fmla="*/ 1217 h 1606"/>
                <a:gd name="T36" fmla="*/ 1155 w 1155"/>
                <a:gd name="T37" fmla="*/ 197 h 1606"/>
                <a:gd name="T38" fmla="*/ 659 w 1155"/>
                <a:gd name="T39" fmla="*/ 106 h 1606"/>
                <a:gd name="T40" fmla="*/ 174 w 1155"/>
                <a:gd name="T41" fmla="*/ 0 h 160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55"/>
                <a:gd name="T64" fmla="*/ 0 h 1606"/>
                <a:gd name="T65" fmla="*/ 1155 w 1155"/>
                <a:gd name="T66" fmla="*/ 1606 h 160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55" h="1606">
                  <a:moveTo>
                    <a:pt x="174" y="0"/>
                  </a:moveTo>
                  <a:lnTo>
                    <a:pt x="0" y="609"/>
                  </a:lnTo>
                  <a:lnTo>
                    <a:pt x="750" y="1606"/>
                  </a:lnTo>
                  <a:lnTo>
                    <a:pt x="750" y="1594"/>
                  </a:lnTo>
                  <a:lnTo>
                    <a:pt x="756" y="1579"/>
                  </a:lnTo>
                  <a:lnTo>
                    <a:pt x="769" y="1540"/>
                  </a:lnTo>
                  <a:lnTo>
                    <a:pt x="763" y="1522"/>
                  </a:lnTo>
                  <a:lnTo>
                    <a:pt x="772" y="1425"/>
                  </a:lnTo>
                  <a:lnTo>
                    <a:pt x="766" y="1386"/>
                  </a:lnTo>
                  <a:lnTo>
                    <a:pt x="772" y="1377"/>
                  </a:lnTo>
                  <a:lnTo>
                    <a:pt x="799" y="1371"/>
                  </a:lnTo>
                  <a:lnTo>
                    <a:pt x="836" y="1380"/>
                  </a:lnTo>
                  <a:lnTo>
                    <a:pt x="849" y="1396"/>
                  </a:lnTo>
                  <a:lnTo>
                    <a:pt x="849" y="1401"/>
                  </a:lnTo>
                  <a:lnTo>
                    <a:pt x="862" y="1413"/>
                  </a:lnTo>
                  <a:lnTo>
                    <a:pt x="883" y="1413"/>
                  </a:lnTo>
                  <a:lnTo>
                    <a:pt x="916" y="1326"/>
                  </a:lnTo>
                  <a:lnTo>
                    <a:pt x="936" y="1217"/>
                  </a:lnTo>
                  <a:lnTo>
                    <a:pt x="1155" y="197"/>
                  </a:lnTo>
                  <a:lnTo>
                    <a:pt x="659" y="106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90" name="Freeform 375"/>
            <p:cNvSpPr>
              <a:spLocks noChangeAspect="1"/>
            </p:cNvSpPr>
            <p:nvPr/>
          </p:nvSpPr>
          <p:spPr bwMode="auto">
            <a:xfrm>
              <a:off x="2183" y="3539"/>
              <a:ext cx="1155" cy="1606"/>
            </a:xfrm>
            <a:custGeom>
              <a:avLst/>
              <a:gdLst>
                <a:gd name="T0" fmla="*/ 174 w 1155"/>
                <a:gd name="T1" fmla="*/ 0 h 1606"/>
                <a:gd name="T2" fmla="*/ 0 w 1155"/>
                <a:gd name="T3" fmla="*/ 609 h 1606"/>
                <a:gd name="T4" fmla="*/ 750 w 1155"/>
                <a:gd name="T5" fmla="*/ 1606 h 1606"/>
                <a:gd name="T6" fmla="*/ 750 w 1155"/>
                <a:gd name="T7" fmla="*/ 1594 h 1606"/>
                <a:gd name="T8" fmla="*/ 756 w 1155"/>
                <a:gd name="T9" fmla="*/ 1579 h 1606"/>
                <a:gd name="T10" fmla="*/ 769 w 1155"/>
                <a:gd name="T11" fmla="*/ 1540 h 1606"/>
                <a:gd name="T12" fmla="*/ 763 w 1155"/>
                <a:gd name="T13" fmla="*/ 1522 h 1606"/>
                <a:gd name="T14" fmla="*/ 772 w 1155"/>
                <a:gd name="T15" fmla="*/ 1425 h 1606"/>
                <a:gd name="T16" fmla="*/ 766 w 1155"/>
                <a:gd name="T17" fmla="*/ 1386 h 1606"/>
                <a:gd name="T18" fmla="*/ 772 w 1155"/>
                <a:gd name="T19" fmla="*/ 1377 h 1606"/>
                <a:gd name="T20" fmla="*/ 799 w 1155"/>
                <a:gd name="T21" fmla="*/ 1371 h 1606"/>
                <a:gd name="T22" fmla="*/ 836 w 1155"/>
                <a:gd name="T23" fmla="*/ 1380 h 1606"/>
                <a:gd name="T24" fmla="*/ 849 w 1155"/>
                <a:gd name="T25" fmla="*/ 1396 h 1606"/>
                <a:gd name="T26" fmla="*/ 849 w 1155"/>
                <a:gd name="T27" fmla="*/ 1401 h 1606"/>
                <a:gd name="T28" fmla="*/ 862 w 1155"/>
                <a:gd name="T29" fmla="*/ 1413 h 1606"/>
                <a:gd name="T30" fmla="*/ 883 w 1155"/>
                <a:gd name="T31" fmla="*/ 1413 h 1606"/>
                <a:gd name="T32" fmla="*/ 916 w 1155"/>
                <a:gd name="T33" fmla="*/ 1326 h 1606"/>
                <a:gd name="T34" fmla="*/ 936 w 1155"/>
                <a:gd name="T35" fmla="*/ 1217 h 1606"/>
                <a:gd name="T36" fmla="*/ 1155 w 1155"/>
                <a:gd name="T37" fmla="*/ 197 h 1606"/>
                <a:gd name="T38" fmla="*/ 659 w 1155"/>
                <a:gd name="T39" fmla="*/ 106 h 1606"/>
                <a:gd name="T40" fmla="*/ 174 w 1155"/>
                <a:gd name="T41" fmla="*/ 0 h 160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55"/>
                <a:gd name="T64" fmla="*/ 0 h 1606"/>
                <a:gd name="T65" fmla="*/ 1155 w 1155"/>
                <a:gd name="T66" fmla="*/ 1606 h 160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55" h="1606">
                  <a:moveTo>
                    <a:pt x="174" y="0"/>
                  </a:moveTo>
                  <a:lnTo>
                    <a:pt x="0" y="609"/>
                  </a:lnTo>
                  <a:lnTo>
                    <a:pt x="750" y="1606"/>
                  </a:lnTo>
                  <a:lnTo>
                    <a:pt x="750" y="1594"/>
                  </a:lnTo>
                  <a:lnTo>
                    <a:pt x="756" y="1579"/>
                  </a:lnTo>
                  <a:lnTo>
                    <a:pt x="769" y="1540"/>
                  </a:lnTo>
                  <a:lnTo>
                    <a:pt x="763" y="1522"/>
                  </a:lnTo>
                  <a:lnTo>
                    <a:pt x="772" y="1425"/>
                  </a:lnTo>
                  <a:lnTo>
                    <a:pt x="766" y="1386"/>
                  </a:lnTo>
                  <a:lnTo>
                    <a:pt x="772" y="1377"/>
                  </a:lnTo>
                  <a:lnTo>
                    <a:pt x="799" y="1371"/>
                  </a:lnTo>
                  <a:lnTo>
                    <a:pt x="836" y="1380"/>
                  </a:lnTo>
                  <a:lnTo>
                    <a:pt x="849" y="1396"/>
                  </a:lnTo>
                  <a:lnTo>
                    <a:pt x="849" y="1401"/>
                  </a:lnTo>
                  <a:lnTo>
                    <a:pt x="862" y="1413"/>
                  </a:lnTo>
                  <a:lnTo>
                    <a:pt x="883" y="1413"/>
                  </a:lnTo>
                  <a:lnTo>
                    <a:pt x="916" y="1326"/>
                  </a:lnTo>
                  <a:lnTo>
                    <a:pt x="936" y="1217"/>
                  </a:lnTo>
                  <a:lnTo>
                    <a:pt x="1155" y="197"/>
                  </a:lnTo>
                  <a:lnTo>
                    <a:pt x="659" y="106"/>
                  </a:lnTo>
                  <a:lnTo>
                    <a:pt x="174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91" name="Freeform 376"/>
            <p:cNvSpPr>
              <a:spLocks noChangeAspect="1"/>
            </p:cNvSpPr>
            <p:nvPr/>
          </p:nvSpPr>
          <p:spPr bwMode="auto">
            <a:xfrm>
              <a:off x="2784" y="4756"/>
              <a:ext cx="1234" cy="1293"/>
            </a:xfrm>
            <a:custGeom>
              <a:avLst/>
              <a:gdLst>
                <a:gd name="T0" fmla="*/ 1050 w 1234"/>
                <a:gd name="T1" fmla="*/ 1293 h 1293"/>
                <a:gd name="T2" fmla="*/ 1234 w 1234"/>
                <a:gd name="T3" fmla="*/ 129 h 1293"/>
                <a:gd name="T4" fmla="*/ 336 w 1234"/>
                <a:gd name="T5" fmla="*/ 3 h 1293"/>
                <a:gd name="T6" fmla="*/ 336 w 1234"/>
                <a:gd name="T7" fmla="*/ 0 h 1293"/>
                <a:gd name="T8" fmla="*/ 316 w 1234"/>
                <a:gd name="T9" fmla="*/ 109 h 1293"/>
                <a:gd name="T10" fmla="*/ 283 w 1234"/>
                <a:gd name="T11" fmla="*/ 196 h 1293"/>
                <a:gd name="T12" fmla="*/ 263 w 1234"/>
                <a:gd name="T13" fmla="*/ 196 h 1293"/>
                <a:gd name="T14" fmla="*/ 249 w 1234"/>
                <a:gd name="T15" fmla="*/ 184 h 1293"/>
                <a:gd name="T16" fmla="*/ 249 w 1234"/>
                <a:gd name="T17" fmla="*/ 178 h 1293"/>
                <a:gd name="T18" fmla="*/ 236 w 1234"/>
                <a:gd name="T19" fmla="*/ 163 h 1293"/>
                <a:gd name="T20" fmla="*/ 199 w 1234"/>
                <a:gd name="T21" fmla="*/ 153 h 1293"/>
                <a:gd name="T22" fmla="*/ 173 w 1234"/>
                <a:gd name="T23" fmla="*/ 160 h 1293"/>
                <a:gd name="T24" fmla="*/ 166 w 1234"/>
                <a:gd name="T25" fmla="*/ 169 h 1293"/>
                <a:gd name="T26" fmla="*/ 173 w 1234"/>
                <a:gd name="T27" fmla="*/ 208 h 1293"/>
                <a:gd name="T28" fmla="*/ 163 w 1234"/>
                <a:gd name="T29" fmla="*/ 304 h 1293"/>
                <a:gd name="T30" fmla="*/ 170 w 1234"/>
                <a:gd name="T31" fmla="*/ 323 h 1293"/>
                <a:gd name="T32" fmla="*/ 156 w 1234"/>
                <a:gd name="T33" fmla="*/ 361 h 1293"/>
                <a:gd name="T34" fmla="*/ 149 w 1234"/>
                <a:gd name="T35" fmla="*/ 376 h 1293"/>
                <a:gd name="T36" fmla="*/ 149 w 1234"/>
                <a:gd name="T37" fmla="*/ 388 h 1293"/>
                <a:gd name="T38" fmla="*/ 149 w 1234"/>
                <a:gd name="T39" fmla="*/ 418 h 1293"/>
                <a:gd name="T40" fmla="*/ 149 w 1234"/>
                <a:gd name="T41" fmla="*/ 428 h 1293"/>
                <a:gd name="T42" fmla="*/ 149 w 1234"/>
                <a:gd name="T43" fmla="*/ 437 h 1293"/>
                <a:gd name="T44" fmla="*/ 163 w 1234"/>
                <a:gd name="T45" fmla="*/ 461 h 1293"/>
                <a:gd name="T46" fmla="*/ 163 w 1234"/>
                <a:gd name="T47" fmla="*/ 483 h 1293"/>
                <a:gd name="T48" fmla="*/ 170 w 1234"/>
                <a:gd name="T49" fmla="*/ 497 h 1293"/>
                <a:gd name="T50" fmla="*/ 176 w 1234"/>
                <a:gd name="T51" fmla="*/ 522 h 1293"/>
                <a:gd name="T52" fmla="*/ 186 w 1234"/>
                <a:gd name="T53" fmla="*/ 527 h 1293"/>
                <a:gd name="T54" fmla="*/ 199 w 1234"/>
                <a:gd name="T55" fmla="*/ 539 h 1293"/>
                <a:gd name="T56" fmla="*/ 199 w 1234"/>
                <a:gd name="T57" fmla="*/ 560 h 1293"/>
                <a:gd name="T58" fmla="*/ 199 w 1234"/>
                <a:gd name="T59" fmla="*/ 567 h 1293"/>
                <a:gd name="T60" fmla="*/ 190 w 1234"/>
                <a:gd name="T61" fmla="*/ 560 h 1293"/>
                <a:gd name="T62" fmla="*/ 170 w 1234"/>
                <a:gd name="T63" fmla="*/ 578 h 1293"/>
                <a:gd name="T64" fmla="*/ 143 w 1234"/>
                <a:gd name="T65" fmla="*/ 588 h 1293"/>
                <a:gd name="T66" fmla="*/ 120 w 1234"/>
                <a:gd name="T67" fmla="*/ 609 h 1293"/>
                <a:gd name="T68" fmla="*/ 106 w 1234"/>
                <a:gd name="T69" fmla="*/ 663 h 1293"/>
                <a:gd name="T70" fmla="*/ 70 w 1234"/>
                <a:gd name="T71" fmla="*/ 705 h 1293"/>
                <a:gd name="T72" fmla="*/ 53 w 1234"/>
                <a:gd name="T73" fmla="*/ 705 h 1293"/>
                <a:gd name="T74" fmla="*/ 49 w 1234"/>
                <a:gd name="T75" fmla="*/ 717 h 1293"/>
                <a:gd name="T76" fmla="*/ 56 w 1234"/>
                <a:gd name="T77" fmla="*/ 732 h 1293"/>
                <a:gd name="T78" fmla="*/ 53 w 1234"/>
                <a:gd name="T79" fmla="*/ 744 h 1293"/>
                <a:gd name="T80" fmla="*/ 46 w 1234"/>
                <a:gd name="T81" fmla="*/ 771 h 1293"/>
                <a:gd name="T82" fmla="*/ 49 w 1234"/>
                <a:gd name="T83" fmla="*/ 781 h 1293"/>
                <a:gd name="T84" fmla="*/ 76 w 1234"/>
                <a:gd name="T85" fmla="*/ 801 h 1293"/>
                <a:gd name="T86" fmla="*/ 80 w 1234"/>
                <a:gd name="T87" fmla="*/ 810 h 1293"/>
                <a:gd name="T88" fmla="*/ 73 w 1234"/>
                <a:gd name="T89" fmla="*/ 820 h 1293"/>
                <a:gd name="T90" fmla="*/ 70 w 1234"/>
                <a:gd name="T91" fmla="*/ 832 h 1293"/>
                <a:gd name="T92" fmla="*/ 53 w 1234"/>
                <a:gd name="T93" fmla="*/ 847 h 1293"/>
                <a:gd name="T94" fmla="*/ 46 w 1234"/>
                <a:gd name="T95" fmla="*/ 844 h 1293"/>
                <a:gd name="T96" fmla="*/ 16 w 1234"/>
                <a:gd name="T97" fmla="*/ 841 h 1293"/>
                <a:gd name="T98" fmla="*/ 0 w 1234"/>
                <a:gd name="T99" fmla="*/ 889 h 1293"/>
                <a:gd name="T100" fmla="*/ 665 w 1234"/>
                <a:gd name="T101" fmla="*/ 1238 h 1293"/>
                <a:gd name="T102" fmla="*/ 1050 w 1234"/>
                <a:gd name="T103" fmla="*/ 1293 h 12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34"/>
                <a:gd name="T157" fmla="*/ 0 h 1293"/>
                <a:gd name="T158" fmla="*/ 1234 w 1234"/>
                <a:gd name="T159" fmla="*/ 1293 h 129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34" h="1293">
                  <a:moveTo>
                    <a:pt x="1050" y="1293"/>
                  </a:moveTo>
                  <a:lnTo>
                    <a:pt x="1234" y="129"/>
                  </a:lnTo>
                  <a:lnTo>
                    <a:pt x="336" y="3"/>
                  </a:lnTo>
                  <a:lnTo>
                    <a:pt x="336" y="0"/>
                  </a:lnTo>
                  <a:lnTo>
                    <a:pt x="316" y="109"/>
                  </a:lnTo>
                  <a:lnTo>
                    <a:pt x="283" y="196"/>
                  </a:lnTo>
                  <a:lnTo>
                    <a:pt x="263" y="196"/>
                  </a:lnTo>
                  <a:lnTo>
                    <a:pt x="249" y="184"/>
                  </a:lnTo>
                  <a:lnTo>
                    <a:pt x="249" y="178"/>
                  </a:lnTo>
                  <a:lnTo>
                    <a:pt x="236" y="163"/>
                  </a:lnTo>
                  <a:lnTo>
                    <a:pt x="199" y="153"/>
                  </a:lnTo>
                  <a:lnTo>
                    <a:pt x="173" y="160"/>
                  </a:lnTo>
                  <a:lnTo>
                    <a:pt x="166" y="169"/>
                  </a:lnTo>
                  <a:lnTo>
                    <a:pt x="173" y="208"/>
                  </a:lnTo>
                  <a:lnTo>
                    <a:pt x="163" y="304"/>
                  </a:lnTo>
                  <a:lnTo>
                    <a:pt x="170" y="323"/>
                  </a:lnTo>
                  <a:lnTo>
                    <a:pt x="156" y="361"/>
                  </a:lnTo>
                  <a:lnTo>
                    <a:pt x="149" y="376"/>
                  </a:lnTo>
                  <a:lnTo>
                    <a:pt x="149" y="388"/>
                  </a:lnTo>
                  <a:lnTo>
                    <a:pt x="149" y="418"/>
                  </a:lnTo>
                  <a:lnTo>
                    <a:pt x="149" y="428"/>
                  </a:lnTo>
                  <a:lnTo>
                    <a:pt x="149" y="437"/>
                  </a:lnTo>
                  <a:lnTo>
                    <a:pt x="163" y="461"/>
                  </a:lnTo>
                  <a:lnTo>
                    <a:pt x="163" y="483"/>
                  </a:lnTo>
                  <a:lnTo>
                    <a:pt x="170" y="497"/>
                  </a:lnTo>
                  <a:lnTo>
                    <a:pt x="176" y="522"/>
                  </a:lnTo>
                  <a:lnTo>
                    <a:pt x="186" y="527"/>
                  </a:lnTo>
                  <a:lnTo>
                    <a:pt x="199" y="539"/>
                  </a:lnTo>
                  <a:lnTo>
                    <a:pt x="199" y="560"/>
                  </a:lnTo>
                  <a:lnTo>
                    <a:pt x="199" y="567"/>
                  </a:lnTo>
                  <a:lnTo>
                    <a:pt x="190" y="560"/>
                  </a:lnTo>
                  <a:lnTo>
                    <a:pt x="170" y="578"/>
                  </a:lnTo>
                  <a:lnTo>
                    <a:pt x="143" y="588"/>
                  </a:lnTo>
                  <a:lnTo>
                    <a:pt x="120" y="609"/>
                  </a:lnTo>
                  <a:lnTo>
                    <a:pt x="106" y="663"/>
                  </a:lnTo>
                  <a:lnTo>
                    <a:pt x="70" y="705"/>
                  </a:lnTo>
                  <a:lnTo>
                    <a:pt x="53" y="705"/>
                  </a:lnTo>
                  <a:lnTo>
                    <a:pt x="49" y="717"/>
                  </a:lnTo>
                  <a:lnTo>
                    <a:pt x="56" y="732"/>
                  </a:lnTo>
                  <a:lnTo>
                    <a:pt x="53" y="744"/>
                  </a:lnTo>
                  <a:lnTo>
                    <a:pt x="46" y="771"/>
                  </a:lnTo>
                  <a:lnTo>
                    <a:pt x="49" y="781"/>
                  </a:lnTo>
                  <a:lnTo>
                    <a:pt x="76" y="801"/>
                  </a:lnTo>
                  <a:lnTo>
                    <a:pt x="80" y="810"/>
                  </a:lnTo>
                  <a:lnTo>
                    <a:pt x="73" y="820"/>
                  </a:lnTo>
                  <a:lnTo>
                    <a:pt x="70" y="832"/>
                  </a:lnTo>
                  <a:lnTo>
                    <a:pt x="53" y="847"/>
                  </a:lnTo>
                  <a:lnTo>
                    <a:pt x="46" y="844"/>
                  </a:lnTo>
                  <a:lnTo>
                    <a:pt x="16" y="841"/>
                  </a:lnTo>
                  <a:lnTo>
                    <a:pt x="0" y="889"/>
                  </a:lnTo>
                  <a:lnTo>
                    <a:pt x="665" y="1238"/>
                  </a:lnTo>
                  <a:lnTo>
                    <a:pt x="1050" y="129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92" name="Freeform 377"/>
            <p:cNvSpPr>
              <a:spLocks noChangeAspect="1"/>
            </p:cNvSpPr>
            <p:nvPr/>
          </p:nvSpPr>
          <p:spPr bwMode="auto">
            <a:xfrm>
              <a:off x="2784" y="4756"/>
              <a:ext cx="1234" cy="1293"/>
            </a:xfrm>
            <a:custGeom>
              <a:avLst/>
              <a:gdLst>
                <a:gd name="T0" fmla="*/ 1051 w 1234"/>
                <a:gd name="T1" fmla="*/ 1293 h 1293"/>
                <a:gd name="T2" fmla="*/ 1234 w 1234"/>
                <a:gd name="T3" fmla="*/ 130 h 1293"/>
                <a:gd name="T4" fmla="*/ 336 w 1234"/>
                <a:gd name="T5" fmla="*/ 3 h 1293"/>
                <a:gd name="T6" fmla="*/ 336 w 1234"/>
                <a:gd name="T7" fmla="*/ 0 h 1293"/>
                <a:gd name="T8" fmla="*/ 316 w 1234"/>
                <a:gd name="T9" fmla="*/ 108 h 1293"/>
                <a:gd name="T10" fmla="*/ 283 w 1234"/>
                <a:gd name="T11" fmla="*/ 196 h 1293"/>
                <a:gd name="T12" fmla="*/ 263 w 1234"/>
                <a:gd name="T13" fmla="*/ 196 h 1293"/>
                <a:gd name="T14" fmla="*/ 250 w 1234"/>
                <a:gd name="T15" fmla="*/ 184 h 1293"/>
                <a:gd name="T16" fmla="*/ 250 w 1234"/>
                <a:gd name="T17" fmla="*/ 178 h 1293"/>
                <a:gd name="T18" fmla="*/ 236 w 1234"/>
                <a:gd name="T19" fmla="*/ 163 h 1293"/>
                <a:gd name="T20" fmla="*/ 199 w 1234"/>
                <a:gd name="T21" fmla="*/ 154 h 1293"/>
                <a:gd name="T22" fmla="*/ 173 w 1234"/>
                <a:gd name="T23" fmla="*/ 160 h 1293"/>
                <a:gd name="T24" fmla="*/ 167 w 1234"/>
                <a:gd name="T25" fmla="*/ 169 h 1293"/>
                <a:gd name="T26" fmla="*/ 173 w 1234"/>
                <a:gd name="T27" fmla="*/ 208 h 1293"/>
                <a:gd name="T28" fmla="*/ 163 w 1234"/>
                <a:gd name="T29" fmla="*/ 305 h 1293"/>
                <a:gd name="T30" fmla="*/ 170 w 1234"/>
                <a:gd name="T31" fmla="*/ 322 h 1293"/>
                <a:gd name="T32" fmla="*/ 156 w 1234"/>
                <a:gd name="T33" fmla="*/ 362 h 1293"/>
                <a:gd name="T34" fmla="*/ 150 w 1234"/>
                <a:gd name="T35" fmla="*/ 377 h 1293"/>
                <a:gd name="T36" fmla="*/ 150 w 1234"/>
                <a:gd name="T37" fmla="*/ 389 h 1293"/>
                <a:gd name="T38" fmla="*/ 150 w 1234"/>
                <a:gd name="T39" fmla="*/ 419 h 1293"/>
                <a:gd name="T40" fmla="*/ 150 w 1234"/>
                <a:gd name="T41" fmla="*/ 428 h 1293"/>
                <a:gd name="T42" fmla="*/ 150 w 1234"/>
                <a:gd name="T43" fmla="*/ 437 h 1293"/>
                <a:gd name="T44" fmla="*/ 163 w 1234"/>
                <a:gd name="T45" fmla="*/ 462 h 1293"/>
                <a:gd name="T46" fmla="*/ 163 w 1234"/>
                <a:gd name="T47" fmla="*/ 482 h 1293"/>
                <a:gd name="T48" fmla="*/ 170 w 1234"/>
                <a:gd name="T49" fmla="*/ 497 h 1293"/>
                <a:gd name="T50" fmla="*/ 176 w 1234"/>
                <a:gd name="T51" fmla="*/ 522 h 1293"/>
                <a:gd name="T52" fmla="*/ 187 w 1234"/>
                <a:gd name="T53" fmla="*/ 528 h 1293"/>
                <a:gd name="T54" fmla="*/ 199 w 1234"/>
                <a:gd name="T55" fmla="*/ 539 h 1293"/>
                <a:gd name="T56" fmla="*/ 199 w 1234"/>
                <a:gd name="T57" fmla="*/ 561 h 1293"/>
                <a:gd name="T58" fmla="*/ 199 w 1234"/>
                <a:gd name="T59" fmla="*/ 567 h 1293"/>
                <a:gd name="T60" fmla="*/ 190 w 1234"/>
                <a:gd name="T61" fmla="*/ 561 h 1293"/>
                <a:gd name="T62" fmla="*/ 170 w 1234"/>
                <a:gd name="T63" fmla="*/ 578 h 1293"/>
                <a:gd name="T64" fmla="*/ 143 w 1234"/>
                <a:gd name="T65" fmla="*/ 588 h 1293"/>
                <a:gd name="T66" fmla="*/ 120 w 1234"/>
                <a:gd name="T67" fmla="*/ 609 h 1293"/>
                <a:gd name="T68" fmla="*/ 106 w 1234"/>
                <a:gd name="T69" fmla="*/ 663 h 1293"/>
                <a:gd name="T70" fmla="*/ 70 w 1234"/>
                <a:gd name="T71" fmla="*/ 705 h 1293"/>
                <a:gd name="T72" fmla="*/ 53 w 1234"/>
                <a:gd name="T73" fmla="*/ 705 h 1293"/>
                <a:gd name="T74" fmla="*/ 50 w 1234"/>
                <a:gd name="T75" fmla="*/ 717 h 1293"/>
                <a:gd name="T76" fmla="*/ 56 w 1234"/>
                <a:gd name="T77" fmla="*/ 732 h 1293"/>
                <a:gd name="T78" fmla="*/ 53 w 1234"/>
                <a:gd name="T79" fmla="*/ 744 h 1293"/>
                <a:gd name="T80" fmla="*/ 47 w 1234"/>
                <a:gd name="T81" fmla="*/ 771 h 1293"/>
                <a:gd name="T82" fmla="*/ 50 w 1234"/>
                <a:gd name="T83" fmla="*/ 780 h 1293"/>
                <a:gd name="T84" fmla="*/ 77 w 1234"/>
                <a:gd name="T85" fmla="*/ 802 h 1293"/>
                <a:gd name="T86" fmla="*/ 80 w 1234"/>
                <a:gd name="T87" fmla="*/ 811 h 1293"/>
                <a:gd name="T88" fmla="*/ 73 w 1234"/>
                <a:gd name="T89" fmla="*/ 820 h 1293"/>
                <a:gd name="T90" fmla="*/ 70 w 1234"/>
                <a:gd name="T91" fmla="*/ 832 h 1293"/>
                <a:gd name="T92" fmla="*/ 53 w 1234"/>
                <a:gd name="T93" fmla="*/ 847 h 1293"/>
                <a:gd name="T94" fmla="*/ 47 w 1234"/>
                <a:gd name="T95" fmla="*/ 844 h 1293"/>
                <a:gd name="T96" fmla="*/ 16 w 1234"/>
                <a:gd name="T97" fmla="*/ 841 h 1293"/>
                <a:gd name="T98" fmla="*/ 0 w 1234"/>
                <a:gd name="T99" fmla="*/ 889 h 1293"/>
                <a:gd name="T100" fmla="*/ 666 w 1234"/>
                <a:gd name="T101" fmla="*/ 1238 h 1293"/>
                <a:gd name="T102" fmla="*/ 1051 w 1234"/>
                <a:gd name="T103" fmla="*/ 1293 h 12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34"/>
                <a:gd name="T157" fmla="*/ 0 h 1293"/>
                <a:gd name="T158" fmla="*/ 1234 w 1234"/>
                <a:gd name="T159" fmla="*/ 1293 h 129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34" h="1293">
                  <a:moveTo>
                    <a:pt x="1051" y="1293"/>
                  </a:moveTo>
                  <a:lnTo>
                    <a:pt x="1234" y="130"/>
                  </a:lnTo>
                  <a:lnTo>
                    <a:pt x="336" y="3"/>
                  </a:lnTo>
                  <a:lnTo>
                    <a:pt x="336" y="0"/>
                  </a:lnTo>
                  <a:lnTo>
                    <a:pt x="316" y="108"/>
                  </a:lnTo>
                  <a:lnTo>
                    <a:pt x="283" y="196"/>
                  </a:lnTo>
                  <a:lnTo>
                    <a:pt x="263" y="196"/>
                  </a:lnTo>
                  <a:lnTo>
                    <a:pt x="250" y="184"/>
                  </a:lnTo>
                  <a:lnTo>
                    <a:pt x="250" y="178"/>
                  </a:lnTo>
                  <a:lnTo>
                    <a:pt x="236" y="163"/>
                  </a:lnTo>
                  <a:lnTo>
                    <a:pt x="199" y="154"/>
                  </a:lnTo>
                  <a:lnTo>
                    <a:pt x="173" y="160"/>
                  </a:lnTo>
                  <a:lnTo>
                    <a:pt x="167" y="169"/>
                  </a:lnTo>
                  <a:lnTo>
                    <a:pt x="173" y="208"/>
                  </a:lnTo>
                  <a:lnTo>
                    <a:pt x="163" y="305"/>
                  </a:lnTo>
                  <a:lnTo>
                    <a:pt x="170" y="322"/>
                  </a:lnTo>
                  <a:lnTo>
                    <a:pt x="156" y="362"/>
                  </a:lnTo>
                  <a:lnTo>
                    <a:pt x="150" y="377"/>
                  </a:lnTo>
                  <a:lnTo>
                    <a:pt x="150" y="389"/>
                  </a:lnTo>
                  <a:lnTo>
                    <a:pt x="150" y="419"/>
                  </a:lnTo>
                  <a:lnTo>
                    <a:pt x="150" y="428"/>
                  </a:lnTo>
                  <a:lnTo>
                    <a:pt x="150" y="437"/>
                  </a:lnTo>
                  <a:lnTo>
                    <a:pt x="163" y="462"/>
                  </a:lnTo>
                  <a:lnTo>
                    <a:pt x="163" y="482"/>
                  </a:lnTo>
                  <a:lnTo>
                    <a:pt x="170" y="497"/>
                  </a:lnTo>
                  <a:lnTo>
                    <a:pt x="176" y="522"/>
                  </a:lnTo>
                  <a:lnTo>
                    <a:pt x="187" y="528"/>
                  </a:lnTo>
                  <a:lnTo>
                    <a:pt x="199" y="539"/>
                  </a:lnTo>
                  <a:lnTo>
                    <a:pt x="199" y="561"/>
                  </a:lnTo>
                  <a:lnTo>
                    <a:pt x="199" y="567"/>
                  </a:lnTo>
                  <a:lnTo>
                    <a:pt x="190" y="561"/>
                  </a:lnTo>
                  <a:lnTo>
                    <a:pt x="170" y="578"/>
                  </a:lnTo>
                  <a:lnTo>
                    <a:pt x="143" y="588"/>
                  </a:lnTo>
                  <a:lnTo>
                    <a:pt x="120" y="609"/>
                  </a:lnTo>
                  <a:lnTo>
                    <a:pt x="106" y="663"/>
                  </a:lnTo>
                  <a:lnTo>
                    <a:pt x="70" y="705"/>
                  </a:lnTo>
                  <a:lnTo>
                    <a:pt x="53" y="705"/>
                  </a:lnTo>
                  <a:lnTo>
                    <a:pt x="50" y="717"/>
                  </a:lnTo>
                  <a:lnTo>
                    <a:pt x="56" y="732"/>
                  </a:lnTo>
                  <a:lnTo>
                    <a:pt x="53" y="744"/>
                  </a:lnTo>
                  <a:lnTo>
                    <a:pt x="47" y="771"/>
                  </a:lnTo>
                  <a:lnTo>
                    <a:pt x="50" y="780"/>
                  </a:lnTo>
                  <a:lnTo>
                    <a:pt x="77" y="802"/>
                  </a:lnTo>
                  <a:lnTo>
                    <a:pt x="80" y="811"/>
                  </a:lnTo>
                  <a:lnTo>
                    <a:pt x="73" y="820"/>
                  </a:lnTo>
                  <a:lnTo>
                    <a:pt x="70" y="832"/>
                  </a:lnTo>
                  <a:lnTo>
                    <a:pt x="53" y="847"/>
                  </a:lnTo>
                  <a:lnTo>
                    <a:pt x="47" y="844"/>
                  </a:lnTo>
                  <a:lnTo>
                    <a:pt x="16" y="841"/>
                  </a:lnTo>
                  <a:lnTo>
                    <a:pt x="0" y="889"/>
                  </a:lnTo>
                  <a:lnTo>
                    <a:pt x="666" y="1238"/>
                  </a:lnTo>
                  <a:lnTo>
                    <a:pt x="1051" y="129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93" name="Freeform 378"/>
            <p:cNvSpPr>
              <a:spLocks noChangeAspect="1"/>
            </p:cNvSpPr>
            <p:nvPr/>
          </p:nvSpPr>
          <p:spPr bwMode="auto">
            <a:xfrm>
              <a:off x="2784" y="4756"/>
              <a:ext cx="1234" cy="1293"/>
            </a:xfrm>
            <a:custGeom>
              <a:avLst/>
              <a:gdLst>
                <a:gd name="T0" fmla="*/ 1051 w 1234"/>
                <a:gd name="T1" fmla="*/ 1293 h 1293"/>
                <a:gd name="T2" fmla="*/ 1234 w 1234"/>
                <a:gd name="T3" fmla="*/ 130 h 1293"/>
                <a:gd name="T4" fmla="*/ 336 w 1234"/>
                <a:gd name="T5" fmla="*/ 3 h 1293"/>
                <a:gd name="T6" fmla="*/ 336 w 1234"/>
                <a:gd name="T7" fmla="*/ 0 h 1293"/>
                <a:gd name="T8" fmla="*/ 316 w 1234"/>
                <a:gd name="T9" fmla="*/ 108 h 1293"/>
                <a:gd name="T10" fmla="*/ 283 w 1234"/>
                <a:gd name="T11" fmla="*/ 196 h 1293"/>
                <a:gd name="T12" fmla="*/ 263 w 1234"/>
                <a:gd name="T13" fmla="*/ 196 h 1293"/>
                <a:gd name="T14" fmla="*/ 250 w 1234"/>
                <a:gd name="T15" fmla="*/ 184 h 1293"/>
                <a:gd name="T16" fmla="*/ 250 w 1234"/>
                <a:gd name="T17" fmla="*/ 178 h 1293"/>
                <a:gd name="T18" fmla="*/ 236 w 1234"/>
                <a:gd name="T19" fmla="*/ 163 h 1293"/>
                <a:gd name="T20" fmla="*/ 199 w 1234"/>
                <a:gd name="T21" fmla="*/ 154 h 1293"/>
                <a:gd name="T22" fmla="*/ 173 w 1234"/>
                <a:gd name="T23" fmla="*/ 160 h 1293"/>
                <a:gd name="T24" fmla="*/ 167 w 1234"/>
                <a:gd name="T25" fmla="*/ 169 h 1293"/>
                <a:gd name="T26" fmla="*/ 173 w 1234"/>
                <a:gd name="T27" fmla="*/ 208 h 1293"/>
                <a:gd name="T28" fmla="*/ 163 w 1234"/>
                <a:gd name="T29" fmla="*/ 305 h 1293"/>
                <a:gd name="T30" fmla="*/ 170 w 1234"/>
                <a:gd name="T31" fmla="*/ 322 h 1293"/>
                <a:gd name="T32" fmla="*/ 156 w 1234"/>
                <a:gd name="T33" fmla="*/ 362 h 1293"/>
                <a:gd name="T34" fmla="*/ 150 w 1234"/>
                <a:gd name="T35" fmla="*/ 377 h 1293"/>
                <a:gd name="T36" fmla="*/ 150 w 1234"/>
                <a:gd name="T37" fmla="*/ 389 h 1293"/>
                <a:gd name="T38" fmla="*/ 150 w 1234"/>
                <a:gd name="T39" fmla="*/ 419 h 1293"/>
                <a:gd name="T40" fmla="*/ 150 w 1234"/>
                <a:gd name="T41" fmla="*/ 428 h 1293"/>
                <a:gd name="T42" fmla="*/ 150 w 1234"/>
                <a:gd name="T43" fmla="*/ 437 h 1293"/>
                <a:gd name="T44" fmla="*/ 163 w 1234"/>
                <a:gd name="T45" fmla="*/ 462 h 1293"/>
                <a:gd name="T46" fmla="*/ 163 w 1234"/>
                <a:gd name="T47" fmla="*/ 482 h 1293"/>
                <a:gd name="T48" fmla="*/ 170 w 1234"/>
                <a:gd name="T49" fmla="*/ 497 h 1293"/>
                <a:gd name="T50" fmla="*/ 176 w 1234"/>
                <a:gd name="T51" fmla="*/ 522 h 1293"/>
                <a:gd name="T52" fmla="*/ 187 w 1234"/>
                <a:gd name="T53" fmla="*/ 528 h 1293"/>
                <a:gd name="T54" fmla="*/ 199 w 1234"/>
                <a:gd name="T55" fmla="*/ 539 h 1293"/>
                <a:gd name="T56" fmla="*/ 199 w 1234"/>
                <a:gd name="T57" fmla="*/ 561 h 1293"/>
                <a:gd name="T58" fmla="*/ 199 w 1234"/>
                <a:gd name="T59" fmla="*/ 567 h 1293"/>
                <a:gd name="T60" fmla="*/ 190 w 1234"/>
                <a:gd name="T61" fmla="*/ 561 h 1293"/>
                <a:gd name="T62" fmla="*/ 170 w 1234"/>
                <a:gd name="T63" fmla="*/ 578 h 1293"/>
                <a:gd name="T64" fmla="*/ 143 w 1234"/>
                <a:gd name="T65" fmla="*/ 588 h 1293"/>
                <a:gd name="T66" fmla="*/ 120 w 1234"/>
                <a:gd name="T67" fmla="*/ 609 h 1293"/>
                <a:gd name="T68" fmla="*/ 106 w 1234"/>
                <a:gd name="T69" fmla="*/ 663 h 1293"/>
                <a:gd name="T70" fmla="*/ 70 w 1234"/>
                <a:gd name="T71" fmla="*/ 705 h 1293"/>
                <a:gd name="T72" fmla="*/ 53 w 1234"/>
                <a:gd name="T73" fmla="*/ 705 h 1293"/>
                <a:gd name="T74" fmla="*/ 50 w 1234"/>
                <a:gd name="T75" fmla="*/ 717 h 1293"/>
                <a:gd name="T76" fmla="*/ 56 w 1234"/>
                <a:gd name="T77" fmla="*/ 732 h 1293"/>
                <a:gd name="T78" fmla="*/ 53 w 1234"/>
                <a:gd name="T79" fmla="*/ 744 h 1293"/>
                <a:gd name="T80" fmla="*/ 47 w 1234"/>
                <a:gd name="T81" fmla="*/ 771 h 1293"/>
                <a:gd name="T82" fmla="*/ 50 w 1234"/>
                <a:gd name="T83" fmla="*/ 780 h 1293"/>
                <a:gd name="T84" fmla="*/ 77 w 1234"/>
                <a:gd name="T85" fmla="*/ 802 h 1293"/>
                <a:gd name="T86" fmla="*/ 80 w 1234"/>
                <a:gd name="T87" fmla="*/ 811 h 1293"/>
                <a:gd name="T88" fmla="*/ 73 w 1234"/>
                <a:gd name="T89" fmla="*/ 820 h 1293"/>
                <a:gd name="T90" fmla="*/ 70 w 1234"/>
                <a:gd name="T91" fmla="*/ 832 h 1293"/>
                <a:gd name="T92" fmla="*/ 53 w 1234"/>
                <a:gd name="T93" fmla="*/ 847 h 1293"/>
                <a:gd name="T94" fmla="*/ 47 w 1234"/>
                <a:gd name="T95" fmla="*/ 844 h 1293"/>
                <a:gd name="T96" fmla="*/ 16 w 1234"/>
                <a:gd name="T97" fmla="*/ 841 h 1293"/>
                <a:gd name="T98" fmla="*/ 0 w 1234"/>
                <a:gd name="T99" fmla="*/ 889 h 1293"/>
                <a:gd name="T100" fmla="*/ 666 w 1234"/>
                <a:gd name="T101" fmla="*/ 1238 h 1293"/>
                <a:gd name="T102" fmla="*/ 1051 w 1234"/>
                <a:gd name="T103" fmla="*/ 1293 h 12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234"/>
                <a:gd name="T157" fmla="*/ 0 h 1293"/>
                <a:gd name="T158" fmla="*/ 1234 w 1234"/>
                <a:gd name="T159" fmla="*/ 1293 h 1293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234" h="1293">
                  <a:moveTo>
                    <a:pt x="1051" y="1293"/>
                  </a:moveTo>
                  <a:lnTo>
                    <a:pt x="1234" y="130"/>
                  </a:lnTo>
                  <a:lnTo>
                    <a:pt x="336" y="3"/>
                  </a:lnTo>
                  <a:lnTo>
                    <a:pt x="336" y="0"/>
                  </a:lnTo>
                  <a:lnTo>
                    <a:pt x="316" y="108"/>
                  </a:lnTo>
                  <a:lnTo>
                    <a:pt x="283" y="196"/>
                  </a:lnTo>
                  <a:lnTo>
                    <a:pt x="263" y="196"/>
                  </a:lnTo>
                  <a:lnTo>
                    <a:pt x="250" y="184"/>
                  </a:lnTo>
                  <a:lnTo>
                    <a:pt x="250" y="178"/>
                  </a:lnTo>
                  <a:lnTo>
                    <a:pt x="236" y="163"/>
                  </a:lnTo>
                  <a:lnTo>
                    <a:pt x="199" y="154"/>
                  </a:lnTo>
                  <a:lnTo>
                    <a:pt x="173" y="160"/>
                  </a:lnTo>
                  <a:lnTo>
                    <a:pt x="167" y="169"/>
                  </a:lnTo>
                  <a:lnTo>
                    <a:pt x="173" y="208"/>
                  </a:lnTo>
                  <a:lnTo>
                    <a:pt x="163" y="305"/>
                  </a:lnTo>
                  <a:lnTo>
                    <a:pt x="170" y="322"/>
                  </a:lnTo>
                  <a:lnTo>
                    <a:pt x="156" y="362"/>
                  </a:lnTo>
                  <a:lnTo>
                    <a:pt x="150" y="377"/>
                  </a:lnTo>
                  <a:lnTo>
                    <a:pt x="150" y="389"/>
                  </a:lnTo>
                  <a:lnTo>
                    <a:pt x="150" y="419"/>
                  </a:lnTo>
                  <a:lnTo>
                    <a:pt x="150" y="428"/>
                  </a:lnTo>
                  <a:lnTo>
                    <a:pt x="150" y="437"/>
                  </a:lnTo>
                  <a:lnTo>
                    <a:pt x="163" y="462"/>
                  </a:lnTo>
                  <a:lnTo>
                    <a:pt x="163" y="482"/>
                  </a:lnTo>
                  <a:lnTo>
                    <a:pt x="170" y="497"/>
                  </a:lnTo>
                  <a:lnTo>
                    <a:pt x="176" y="522"/>
                  </a:lnTo>
                  <a:lnTo>
                    <a:pt x="187" y="528"/>
                  </a:lnTo>
                  <a:lnTo>
                    <a:pt x="199" y="539"/>
                  </a:lnTo>
                  <a:lnTo>
                    <a:pt x="199" y="561"/>
                  </a:lnTo>
                  <a:lnTo>
                    <a:pt x="199" y="567"/>
                  </a:lnTo>
                  <a:lnTo>
                    <a:pt x="190" y="561"/>
                  </a:lnTo>
                  <a:lnTo>
                    <a:pt x="170" y="578"/>
                  </a:lnTo>
                  <a:lnTo>
                    <a:pt x="143" y="588"/>
                  </a:lnTo>
                  <a:lnTo>
                    <a:pt x="120" y="609"/>
                  </a:lnTo>
                  <a:lnTo>
                    <a:pt x="106" y="663"/>
                  </a:lnTo>
                  <a:lnTo>
                    <a:pt x="70" y="705"/>
                  </a:lnTo>
                  <a:lnTo>
                    <a:pt x="53" y="705"/>
                  </a:lnTo>
                  <a:lnTo>
                    <a:pt x="50" y="717"/>
                  </a:lnTo>
                  <a:lnTo>
                    <a:pt x="56" y="732"/>
                  </a:lnTo>
                  <a:lnTo>
                    <a:pt x="53" y="744"/>
                  </a:lnTo>
                  <a:lnTo>
                    <a:pt x="47" y="771"/>
                  </a:lnTo>
                  <a:lnTo>
                    <a:pt x="50" y="780"/>
                  </a:lnTo>
                  <a:lnTo>
                    <a:pt x="77" y="802"/>
                  </a:lnTo>
                  <a:lnTo>
                    <a:pt x="80" y="811"/>
                  </a:lnTo>
                  <a:lnTo>
                    <a:pt x="73" y="820"/>
                  </a:lnTo>
                  <a:lnTo>
                    <a:pt x="70" y="832"/>
                  </a:lnTo>
                  <a:lnTo>
                    <a:pt x="53" y="847"/>
                  </a:lnTo>
                  <a:lnTo>
                    <a:pt x="47" y="844"/>
                  </a:lnTo>
                  <a:lnTo>
                    <a:pt x="16" y="841"/>
                  </a:lnTo>
                  <a:lnTo>
                    <a:pt x="0" y="889"/>
                  </a:lnTo>
                  <a:lnTo>
                    <a:pt x="666" y="1238"/>
                  </a:lnTo>
                  <a:lnTo>
                    <a:pt x="1051" y="129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94" name="Freeform 379"/>
            <p:cNvSpPr>
              <a:spLocks noChangeAspect="1"/>
            </p:cNvSpPr>
            <p:nvPr/>
          </p:nvSpPr>
          <p:spPr bwMode="auto">
            <a:xfrm>
              <a:off x="4018" y="4063"/>
              <a:ext cx="1317" cy="947"/>
            </a:xfrm>
            <a:custGeom>
              <a:avLst/>
              <a:gdLst>
                <a:gd name="T0" fmla="*/ 0 w 1317"/>
                <a:gd name="T1" fmla="*/ 826 h 947"/>
                <a:gd name="T2" fmla="*/ 123 w 1317"/>
                <a:gd name="T3" fmla="*/ 0 h 947"/>
                <a:gd name="T4" fmla="*/ 974 w 1317"/>
                <a:gd name="T5" fmla="*/ 85 h 947"/>
                <a:gd name="T6" fmla="*/ 1317 w 1317"/>
                <a:gd name="T7" fmla="*/ 112 h 947"/>
                <a:gd name="T8" fmla="*/ 1304 w 1317"/>
                <a:gd name="T9" fmla="*/ 318 h 947"/>
                <a:gd name="T10" fmla="*/ 1264 w 1317"/>
                <a:gd name="T11" fmla="*/ 947 h 947"/>
                <a:gd name="T12" fmla="*/ 1088 w 1317"/>
                <a:gd name="T13" fmla="*/ 934 h 947"/>
                <a:gd name="T14" fmla="*/ 0 w 1317"/>
                <a:gd name="T15" fmla="*/ 826 h 9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17"/>
                <a:gd name="T25" fmla="*/ 0 h 947"/>
                <a:gd name="T26" fmla="*/ 1317 w 1317"/>
                <a:gd name="T27" fmla="*/ 947 h 9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17" h="947">
                  <a:moveTo>
                    <a:pt x="0" y="826"/>
                  </a:moveTo>
                  <a:lnTo>
                    <a:pt x="123" y="0"/>
                  </a:lnTo>
                  <a:lnTo>
                    <a:pt x="974" y="85"/>
                  </a:lnTo>
                  <a:lnTo>
                    <a:pt x="1317" y="112"/>
                  </a:lnTo>
                  <a:lnTo>
                    <a:pt x="1304" y="318"/>
                  </a:lnTo>
                  <a:lnTo>
                    <a:pt x="1264" y="947"/>
                  </a:lnTo>
                  <a:lnTo>
                    <a:pt x="1088" y="934"/>
                  </a:lnTo>
                  <a:lnTo>
                    <a:pt x="0" y="82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95" name="Freeform 380"/>
            <p:cNvSpPr>
              <a:spLocks noChangeAspect="1"/>
            </p:cNvSpPr>
            <p:nvPr/>
          </p:nvSpPr>
          <p:spPr bwMode="auto">
            <a:xfrm>
              <a:off x="4018" y="4063"/>
              <a:ext cx="1317" cy="947"/>
            </a:xfrm>
            <a:custGeom>
              <a:avLst/>
              <a:gdLst>
                <a:gd name="T0" fmla="*/ 0 w 1317"/>
                <a:gd name="T1" fmla="*/ 826 h 947"/>
                <a:gd name="T2" fmla="*/ 123 w 1317"/>
                <a:gd name="T3" fmla="*/ 0 h 947"/>
                <a:gd name="T4" fmla="*/ 975 w 1317"/>
                <a:gd name="T5" fmla="*/ 85 h 947"/>
                <a:gd name="T6" fmla="*/ 1317 w 1317"/>
                <a:gd name="T7" fmla="*/ 111 h 947"/>
                <a:gd name="T8" fmla="*/ 1305 w 1317"/>
                <a:gd name="T9" fmla="*/ 318 h 947"/>
                <a:gd name="T10" fmla="*/ 1264 w 1317"/>
                <a:gd name="T11" fmla="*/ 947 h 947"/>
                <a:gd name="T12" fmla="*/ 1088 w 1317"/>
                <a:gd name="T13" fmla="*/ 935 h 947"/>
                <a:gd name="T14" fmla="*/ 0 w 1317"/>
                <a:gd name="T15" fmla="*/ 826 h 9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17"/>
                <a:gd name="T25" fmla="*/ 0 h 947"/>
                <a:gd name="T26" fmla="*/ 1317 w 1317"/>
                <a:gd name="T27" fmla="*/ 947 h 9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17" h="947">
                  <a:moveTo>
                    <a:pt x="0" y="826"/>
                  </a:moveTo>
                  <a:lnTo>
                    <a:pt x="123" y="0"/>
                  </a:lnTo>
                  <a:lnTo>
                    <a:pt x="975" y="85"/>
                  </a:lnTo>
                  <a:lnTo>
                    <a:pt x="1317" y="111"/>
                  </a:lnTo>
                  <a:lnTo>
                    <a:pt x="1305" y="318"/>
                  </a:lnTo>
                  <a:lnTo>
                    <a:pt x="1264" y="947"/>
                  </a:lnTo>
                  <a:lnTo>
                    <a:pt x="1088" y="935"/>
                  </a:lnTo>
                  <a:lnTo>
                    <a:pt x="0" y="82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96" name="Freeform 381"/>
            <p:cNvSpPr>
              <a:spLocks noChangeAspect="1"/>
            </p:cNvSpPr>
            <p:nvPr/>
          </p:nvSpPr>
          <p:spPr bwMode="auto">
            <a:xfrm>
              <a:off x="4018" y="4063"/>
              <a:ext cx="1317" cy="947"/>
            </a:xfrm>
            <a:custGeom>
              <a:avLst/>
              <a:gdLst>
                <a:gd name="T0" fmla="*/ 0 w 1317"/>
                <a:gd name="T1" fmla="*/ 826 h 947"/>
                <a:gd name="T2" fmla="*/ 123 w 1317"/>
                <a:gd name="T3" fmla="*/ 0 h 947"/>
                <a:gd name="T4" fmla="*/ 975 w 1317"/>
                <a:gd name="T5" fmla="*/ 85 h 947"/>
                <a:gd name="T6" fmla="*/ 1317 w 1317"/>
                <a:gd name="T7" fmla="*/ 111 h 947"/>
                <a:gd name="T8" fmla="*/ 1305 w 1317"/>
                <a:gd name="T9" fmla="*/ 318 h 947"/>
                <a:gd name="T10" fmla="*/ 1264 w 1317"/>
                <a:gd name="T11" fmla="*/ 947 h 947"/>
                <a:gd name="T12" fmla="*/ 1088 w 1317"/>
                <a:gd name="T13" fmla="*/ 935 h 947"/>
                <a:gd name="T14" fmla="*/ 0 w 1317"/>
                <a:gd name="T15" fmla="*/ 826 h 94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317"/>
                <a:gd name="T25" fmla="*/ 0 h 947"/>
                <a:gd name="T26" fmla="*/ 1317 w 1317"/>
                <a:gd name="T27" fmla="*/ 947 h 94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317" h="947">
                  <a:moveTo>
                    <a:pt x="0" y="826"/>
                  </a:moveTo>
                  <a:lnTo>
                    <a:pt x="123" y="0"/>
                  </a:lnTo>
                  <a:lnTo>
                    <a:pt x="975" y="85"/>
                  </a:lnTo>
                  <a:lnTo>
                    <a:pt x="1317" y="111"/>
                  </a:lnTo>
                  <a:lnTo>
                    <a:pt x="1305" y="318"/>
                  </a:lnTo>
                  <a:lnTo>
                    <a:pt x="1264" y="947"/>
                  </a:lnTo>
                  <a:lnTo>
                    <a:pt x="1088" y="935"/>
                  </a:lnTo>
                  <a:lnTo>
                    <a:pt x="0" y="82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97" name="Freeform 382"/>
            <p:cNvSpPr>
              <a:spLocks noChangeAspect="1"/>
            </p:cNvSpPr>
            <p:nvPr/>
          </p:nvSpPr>
          <p:spPr bwMode="auto">
            <a:xfrm>
              <a:off x="3834" y="4889"/>
              <a:ext cx="1269" cy="1181"/>
            </a:xfrm>
            <a:custGeom>
              <a:avLst/>
              <a:gdLst>
                <a:gd name="T0" fmla="*/ 184 w 1269"/>
                <a:gd name="T1" fmla="*/ 0 h 1181"/>
                <a:gd name="T2" fmla="*/ 0 w 1269"/>
                <a:gd name="T3" fmla="*/ 1164 h 1181"/>
                <a:gd name="T4" fmla="*/ 167 w 1269"/>
                <a:gd name="T5" fmla="*/ 1181 h 1181"/>
                <a:gd name="T6" fmla="*/ 180 w 1269"/>
                <a:gd name="T7" fmla="*/ 1088 h 1181"/>
                <a:gd name="T8" fmla="*/ 493 w 1269"/>
                <a:gd name="T9" fmla="*/ 1125 h 1181"/>
                <a:gd name="T10" fmla="*/ 493 w 1269"/>
                <a:gd name="T11" fmla="*/ 1122 h 1181"/>
                <a:gd name="T12" fmla="*/ 483 w 1269"/>
                <a:gd name="T13" fmla="*/ 1106 h 1181"/>
                <a:gd name="T14" fmla="*/ 493 w 1269"/>
                <a:gd name="T15" fmla="*/ 1095 h 1181"/>
                <a:gd name="T16" fmla="*/ 490 w 1269"/>
                <a:gd name="T17" fmla="*/ 1088 h 1181"/>
                <a:gd name="T18" fmla="*/ 483 w 1269"/>
                <a:gd name="T19" fmla="*/ 1083 h 1181"/>
                <a:gd name="T20" fmla="*/ 487 w 1269"/>
                <a:gd name="T21" fmla="*/ 1079 h 1181"/>
                <a:gd name="T22" fmla="*/ 1169 w 1269"/>
                <a:gd name="T23" fmla="*/ 1139 h 1181"/>
                <a:gd name="T24" fmla="*/ 1252 w 1269"/>
                <a:gd name="T25" fmla="*/ 211 h 1181"/>
                <a:gd name="T26" fmla="*/ 1262 w 1269"/>
                <a:gd name="T27" fmla="*/ 211 h 1181"/>
                <a:gd name="T28" fmla="*/ 1269 w 1269"/>
                <a:gd name="T29" fmla="*/ 108 h 1181"/>
                <a:gd name="T30" fmla="*/ 184 w 1269"/>
                <a:gd name="T31" fmla="*/ 0 h 118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69"/>
                <a:gd name="T49" fmla="*/ 0 h 1181"/>
                <a:gd name="T50" fmla="*/ 1269 w 1269"/>
                <a:gd name="T51" fmla="*/ 1181 h 1181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69" h="1181">
                  <a:moveTo>
                    <a:pt x="184" y="0"/>
                  </a:moveTo>
                  <a:lnTo>
                    <a:pt x="0" y="1164"/>
                  </a:lnTo>
                  <a:lnTo>
                    <a:pt x="167" y="1181"/>
                  </a:lnTo>
                  <a:lnTo>
                    <a:pt x="180" y="1088"/>
                  </a:lnTo>
                  <a:lnTo>
                    <a:pt x="493" y="1125"/>
                  </a:lnTo>
                  <a:lnTo>
                    <a:pt x="493" y="1122"/>
                  </a:lnTo>
                  <a:lnTo>
                    <a:pt x="483" y="1106"/>
                  </a:lnTo>
                  <a:lnTo>
                    <a:pt x="493" y="1095"/>
                  </a:lnTo>
                  <a:lnTo>
                    <a:pt x="490" y="1088"/>
                  </a:lnTo>
                  <a:lnTo>
                    <a:pt x="483" y="1083"/>
                  </a:lnTo>
                  <a:lnTo>
                    <a:pt x="487" y="1079"/>
                  </a:lnTo>
                  <a:lnTo>
                    <a:pt x="1169" y="1139"/>
                  </a:lnTo>
                  <a:lnTo>
                    <a:pt x="1252" y="211"/>
                  </a:lnTo>
                  <a:lnTo>
                    <a:pt x="1262" y="211"/>
                  </a:lnTo>
                  <a:lnTo>
                    <a:pt x="1269" y="108"/>
                  </a:lnTo>
                  <a:lnTo>
                    <a:pt x="184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98" name="Freeform 383"/>
            <p:cNvSpPr>
              <a:spLocks noChangeAspect="1"/>
            </p:cNvSpPr>
            <p:nvPr/>
          </p:nvSpPr>
          <p:spPr bwMode="auto">
            <a:xfrm>
              <a:off x="3834" y="4889"/>
              <a:ext cx="1269" cy="1183"/>
            </a:xfrm>
            <a:custGeom>
              <a:avLst/>
              <a:gdLst>
                <a:gd name="T0" fmla="*/ 183 w 1269"/>
                <a:gd name="T1" fmla="*/ 0 h 1183"/>
                <a:gd name="T2" fmla="*/ 0 w 1269"/>
                <a:gd name="T3" fmla="*/ 1166 h 1183"/>
                <a:gd name="T4" fmla="*/ 166 w 1269"/>
                <a:gd name="T5" fmla="*/ 1183 h 1183"/>
                <a:gd name="T6" fmla="*/ 180 w 1269"/>
                <a:gd name="T7" fmla="*/ 1090 h 1183"/>
                <a:gd name="T8" fmla="*/ 493 w 1269"/>
                <a:gd name="T9" fmla="*/ 1127 h 1183"/>
                <a:gd name="T10" fmla="*/ 493 w 1269"/>
                <a:gd name="T11" fmla="*/ 1123 h 1183"/>
                <a:gd name="T12" fmla="*/ 483 w 1269"/>
                <a:gd name="T13" fmla="*/ 1108 h 1183"/>
                <a:gd name="T14" fmla="*/ 493 w 1269"/>
                <a:gd name="T15" fmla="*/ 1096 h 1183"/>
                <a:gd name="T16" fmla="*/ 490 w 1269"/>
                <a:gd name="T17" fmla="*/ 1090 h 1183"/>
                <a:gd name="T18" fmla="*/ 483 w 1269"/>
                <a:gd name="T19" fmla="*/ 1085 h 1183"/>
                <a:gd name="T20" fmla="*/ 487 w 1269"/>
                <a:gd name="T21" fmla="*/ 1081 h 1183"/>
                <a:gd name="T22" fmla="*/ 1169 w 1269"/>
                <a:gd name="T23" fmla="*/ 1142 h 1183"/>
                <a:gd name="T24" fmla="*/ 1252 w 1269"/>
                <a:gd name="T25" fmla="*/ 211 h 1183"/>
                <a:gd name="T26" fmla="*/ 1263 w 1269"/>
                <a:gd name="T27" fmla="*/ 211 h 1183"/>
                <a:gd name="T28" fmla="*/ 1269 w 1269"/>
                <a:gd name="T29" fmla="*/ 108 h 1183"/>
                <a:gd name="T30" fmla="*/ 183 w 1269"/>
                <a:gd name="T31" fmla="*/ 0 h 118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69"/>
                <a:gd name="T49" fmla="*/ 0 h 1183"/>
                <a:gd name="T50" fmla="*/ 1269 w 1269"/>
                <a:gd name="T51" fmla="*/ 1183 h 118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69" h="1183">
                  <a:moveTo>
                    <a:pt x="183" y="0"/>
                  </a:moveTo>
                  <a:lnTo>
                    <a:pt x="0" y="1166"/>
                  </a:lnTo>
                  <a:lnTo>
                    <a:pt x="166" y="1183"/>
                  </a:lnTo>
                  <a:lnTo>
                    <a:pt x="180" y="1090"/>
                  </a:lnTo>
                  <a:lnTo>
                    <a:pt x="493" y="1127"/>
                  </a:lnTo>
                  <a:lnTo>
                    <a:pt x="493" y="1123"/>
                  </a:lnTo>
                  <a:lnTo>
                    <a:pt x="483" y="1108"/>
                  </a:lnTo>
                  <a:lnTo>
                    <a:pt x="493" y="1096"/>
                  </a:lnTo>
                  <a:lnTo>
                    <a:pt x="490" y="1090"/>
                  </a:lnTo>
                  <a:lnTo>
                    <a:pt x="483" y="1085"/>
                  </a:lnTo>
                  <a:lnTo>
                    <a:pt x="487" y="1081"/>
                  </a:lnTo>
                  <a:lnTo>
                    <a:pt x="1169" y="1142"/>
                  </a:lnTo>
                  <a:lnTo>
                    <a:pt x="1252" y="211"/>
                  </a:lnTo>
                  <a:lnTo>
                    <a:pt x="1263" y="211"/>
                  </a:lnTo>
                  <a:lnTo>
                    <a:pt x="1269" y="108"/>
                  </a:lnTo>
                  <a:lnTo>
                    <a:pt x="18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399" name="Freeform 384"/>
            <p:cNvSpPr>
              <a:spLocks noChangeAspect="1"/>
            </p:cNvSpPr>
            <p:nvPr/>
          </p:nvSpPr>
          <p:spPr bwMode="auto">
            <a:xfrm>
              <a:off x="3834" y="4889"/>
              <a:ext cx="1269" cy="1183"/>
            </a:xfrm>
            <a:custGeom>
              <a:avLst/>
              <a:gdLst>
                <a:gd name="T0" fmla="*/ 183 w 1269"/>
                <a:gd name="T1" fmla="*/ 0 h 1183"/>
                <a:gd name="T2" fmla="*/ 0 w 1269"/>
                <a:gd name="T3" fmla="*/ 1166 h 1183"/>
                <a:gd name="T4" fmla="*/ 166 w 1269"/>
                <a:gd name="T5" fmla="*/ 1183 h 1183"/>
                <a:gd name="T6" fmla="*/ 180 w 1269"/>
                <a:gd name="T7" fmla="*/ 1090 h 1183"/>
                <a:gd name="T8" fmla="*/ 493 w 1269"/>
                <a:gd name="T9" fmla="*/ 1127 h 1183"/>
                <a:gd name="T10" fmla="*/ 493 w 1269"/>
                <a:gd name="T11" fmla="*/ 1123 h 1183"/>
                <a:gd name="T12" fmla="*/ 483 w 1269"/>
                <a:gd name="T13" fmla="*/ 1108 h 1183"/>
                <a:gd name="T14" fmla="*/ 493 w 1269"/>
                <a:gd name="T15" fmla="*/ 1096 h 1183"/>
                <a:gd name="T16" fmla="*/ 490 w 1269"/>
                <a:gd name="T17" fmla="*/ 1090 h 1183"/>
                <a:gd name="T18" fmla="*/ 483 w 1269"/>
                <a:gd name="T19" fmla="*/ 1085 h 1183"/>
                <a:gd name="T20" fmla="*/ 487 w 1269"/>
                <a:gd name="T21" fmla="*/ 1081 h 1183"/>
                <a:gd name="T22" fmla="*/ 1169 w 1269"/>
                <a:gd name="T23" fmla="*/ 1142 h 1183"/>
                <a:gd name="T24" fmla="*/ 1252 w 1269"/>
                <a:gd name="T25" fmla="*/ 211 h 1183"/>
                <a:gd name="T26" fmla="*/ 1263 w 1269"/>
                <a:gd name="T27" fmla="*/ 211 h 1183"/>
                <a:gd name="T28" fmla="*/ 1269 w 1269"/>
                <a:gd name="T29" fmla="*/ 108 h 1183"/>
                <a:gd name="T30" fmla="*/ 183 w 1269"/>
                <a:gd name="T31" fmla="*/ 0 h 118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69"/>
                <a:gd name="T49" fmla="*/ 0 h 1183"/>
                <a:gd name="T50" fmla="*/ 1269 w 1269"/>
                <a:gd name="T51" fmla="*/ 1183 h 1183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69" h="1183">
                  <a:moveTo>
                    <a:pt x="183" y="0"/>
                  </a:moveTo>
                  <a:lnTo>
                    <a:pt x="0" y="1166"/>
                  </a:lnTo>
                  <a:lnTo>
                    <a:pt x="166" y="1183"/>
                  </a:lnTo>
                  <a:lnTo>
                    <a:pt x="180" y="1090"/>
                  </a:lnTo>
                  <a:lnTo>
                    <a:pt x="493" y="1127"/>
                  </a:lnTo>
                  <a:lnTo>
                    <a:pt x="493" y="1123"/>
                  </a:lnTo>
                  <a:lnTo>
                    <a:pt x="483" y="1108"/>
                  </a:lnTo>
                  <a:lnTo>
                    <a:pt x="493" y="1096"/>
                  </a:lnTo>
                  <a:lnTo>
                    <a:pt x="490" y="1090"/>
                  </a:lnTo>
                  <a:lnTo>
                    <a:pt x="483" y="1085"/>
                  </a:lnTo>
                  <a:lnTo>
                    <a:pt x="487" y="1081"/>
                  </a:lnTo>
                  <a:lnTo>
                    <a:pt x="1169" y="1142"/>
                  </a:lnTo>
                  <a:lnTo>
                    <a:pt x="1252" y="211"/>
                  </a:lnTo>
                  <a:lnTo>
                    <a:pt x="1263" y="211"/>
                  </a:lnTo>
                  <a:lnTo>
                    <a:pt x="1269" y="108"/>
                  </a:lnTo>
                  <a:lnTo>
                    <a:pt x="183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0" name="Freeform 385"/>
            <p:cNvSpPr>
              <a:spLocks noChangeAspect="1"/>
            </p:cNvSpPr>
            <p:nvPr/>
          </p:nvSpPr>
          <p:spPr bwMode="auto">
            <a:xfrm>
              <a:off x="5086" y="2495"/>
              <a:ext cx="1188" cy="675"/>
            </a:xfrm>
            <a:custGeom>
              <a:avLst/>
              <a:gdLst>
                <a:gd name="T0" fmla="*/ 0 w 1188"/>
                <a:gd name="T1" fmla="*/ 627 h 675"/>
                <a:gd name="T2" fmla="*/ 56 w 1188"/>
                <a:gd name="T3" fmla="*/ 0 h 675"/>
                <a:gd name="T4" fmla="*/ 582 w 1188"/>
                <a:gd name="T5" fmla="*/ 33 h 675"/>
                <a:gd name="T6" fmla="*/ 1092 w 1188"/>
                <a:gd name="T7" fmla="*/ 48 h 675"/>
                <a:gd name="T8" fmla="*/ 1092 w 1188"/>
                <a:gd name="T9" fmla="*/ 63 h 675"/>
                <a:gd name="T10" fmla="*/ 1108 w 1188"/>
                <a:gd name="T11" fmla="*/ 111 h 675"/>
                <a:gd name="T12" fmla="*/ 1102 w 1188"/>
                <a:gd name="T13" fmla="*/ 127 h 675"/>
                <a:gd name="T14" fmla="*/ 1098 w 1188"/>
                <a:gd name="T15" fmla="*/ 160 h 675"/>
                <a:gd name="T16" fmla="*/ 1102 w 1188"/>
                <a:gd name="T17" fmla="*/ 220 h 675"/>
                <a:gd name="T18" fmla="*/ 1115 w 1188"/>
                <a:gd name="T19" fmla="*/ 287 h 675"/>
                <a:gd name="T20" fmla="*/ 1135 w 1188"/>
                <a:gd name="T21" fmla="*/ 305 h 675"/>
                <a:gd name="T22" fmla="*/ 1149 w 1188"/>
                <a:gd name="T23" fmla="*/ 365 h 675"/>
                <a:gd name="T24" fmla="*/ 1151 w 1188"/>
                <a:gd name="T25" fmla="*/ 467 h 675"/>
                <a:gd name="T26" fmla="*/ 1155 w 1188"/>
                <a:gd name="T27" fmla="*/ 489 h 675"/>
                <a:gd name="T28" fmla="*/ 1155 w 1188"/>
                <a:gd name="T29" fmla="*/ 525 h 675"/>
                <a:gd name="T30" fmla="*/ 1159 w 1188"/>
                <a:gd name="T31" fmla="*/ 540 h 675"/>
                <a:gd name="T32" fmla="*/ 1188 w 1188"/>
                <a:gd name="T33" fmla="*/ 616 h 675"/>
                <a:gd name="T34" fmla="*/ 1182 w 1188"/>
                <a:gd name="T35" fmla="*/ 642 h 675"/>
                <a:gd name="T36" fmla="*/ 1185 w 1188"/>
                <a:gd name="T37" fmla="*/ 675 h 675"/>
                <a:gd name="T38" fmla="*/ 0 w 1188"/>
                <a:gd name="T39" fmla="*/ 627 h 6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8"/>
                <a:gd name="T61" fmla="*/ 0 h 675"/>
                <a:gd name="T62" fmla="*/ 1188 w 1188"/>
                <a:gd name="T63" fmla="*/ 675 h 6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8" h="675">
                  <a:moveTo>
                    <a:pt x="0" y="627"/>
                  </a:moveTo>
                  <a:lnTo>
                    <a:pt x="56" y="0"/>
                  </a:lnTo>
                  <a:lnTo>
                    <a:pt x="582" y="33"/>
                  </a:lnTo>
                  <a:lnTo>
                    <a:pt x="1092" y="48"/>
                  </a:lnTo>
                  <a:lnTo>
                    <a:pt x="1092" y="63"/>
                  </a:lnTo>
                  <a:lnTo>
                    <a:pt x="1108" y="111"/>
                  </a:lnTo>
                  <a:lnTo>
                    <a:pt x="1102" y="127"/>
                  </a:lnTo>
                  <a:lnTo>
                    <a:pt x="1098" y="160"/>
                  </a:lnTo>
                  <a:lnTo>
                    <a:pt x="1102" y="220"/>
                  </a:lnTo>
                  <a:lnTo>
                    <a:pt x="1115" y="287"/>
                  </a:lnTo>
                  <a:lnTo>
                    <a:pt x="1135" y="305"/>
                  </a:lnTo>
                  <a:lnTo>
                    <a:pt x="1149" y="365"/>
                  </a:lnTo>
                  <a:lnTo>
                    <a:pt x="1151" y="467"/>
                  </a:lnTo>
                  <a:lnTo>
                    <a:pt x="1155" y="489"/>
                  </a:lnTo>
                  <a:lnTo>
                    <a:pt x="1155" y="525"/>
                  </a:lnTo>
                  <a:lnTo>
                    <a:pt x="1159" y="540"/>
                  </a:lnTo>
                  <a:lnTo>
                    <a:pt x="1188" y="616"/>
                  </a:lnTo>
                  <a:lnTo>
                    <a:pt x="1182" y="642"/>
                  </a:lnTo>
                  <a:lnTo>
                    <a:pt x="1185" y="675"/>
                  </a:lnTo>
                  <a:lnTo>
                    <a:pt x="0" y="62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1" name="Freeform 386"/>
            <p:cNvSpPr>
              <a:spLocks noChangeAspect="1"/>
            </p:cNvSpPr>
            <p:nvPr/>
          </p:nvSpPr>
          <p:spPr bwMode="auto">
            <a:xfrm>
              <a:off x="5086" y="2495"/>
              <a:ext cx="1188" cy="675"/>
            </a:xfrm>
            <a:custGeom>
              <a:avLst/>
              <a:gdLst>
                <a:gd name="T0" fmla="*/ 0 w 1188"/>
                <a:gd name="T1" fmla="*/ 627 h 675"/>
                <a:gd name="T2" fmla="*/ 56 w 1188"/>
                <a:gd name="T3" fmla="*/ 0 h 675"/>
                <a:gd name="T4" fmla="*/ 582 w 1188"/>
                <a:gd name="T5" fmla="*/ 33 h 675"/>
                <a:gd name="T6" fmla="*/ 1091 w 1188"/>
                <a:gd name="T7" fmla="*/ 48 h 675"/>
                <a:gd name="T8" fmla="*/ 1091 w 1188"/>
                <a:gd name="T9" fmla="*/ 63 h 675"/>
                <a:gd name="T10" fmla="*/ 1108 w 1188"/>
                <a:gd name="T11" fmla="*/ 111 h 675"/>
                <a:gd name="T12" fmla="*/ 1101 w 1188"/>
                <a:gd name="T13" fmla="*/ 126 h 675"/>
                <a:gd name="T14" fmla="*/ 1098 w 1188"/>
                <a:gd name="T15" fmla="*/ 159 h 675"/>
                <a:gd name="T16" fmla="*/ 1101 w 1188"/>
                <a:gd name="T17" fmla="*/ 220 h 675"/>
                <a:gd name="T18" fmla="*/ 1115 w 1188"/>
                <a:gd name="T19" fmla="*/ 286 h 675"/>
                <a:gd name="T20" fmla="*/ 1135 w 1188"/>
                <a:gd name="T21" fmla="*/ 304 h 675"/>
                <a:gd name="T22" fmla="*/ 1148 w 1188"/>
                <a:gd name="T23" fmla="*/ 365 h 675"/>
                <a:gd name="T24" fmla="*/ 1151 w 1188"/>
                <a:gd name="T25" fmla="*/ 467 h 675"/>
                <a:gd name="T26" fmla="*/ 1154 w 1188"/>
                <a:gd name="T27" fmla="*/ 489 h 675"/>
                <a:gd name="T28" fmla="*/ 1154 w 1188"/>
                <a:gd name="T29" fmla="*/ 525 h 675"/>
                <a:gd name="T30" fmla="*/ 1158 w 1188"/>
                <a:gd name="T31" fmla="*/ 540 h 675"/>
                <a:gd name="T32" fmla="*/ 1188 w 1188"/>
                <a:gd name="T33" fmla="*/ 616 h 675"/>
                <a:gd name="T34" fmla="*/ 1181 w 1188"/>
                <a:gd name="T35" fmla="*/ 642 h 675"/>
                <a:gd name="T36" fmla="*/ 1185 w 1188"/>
                <a:gd name="T37" fmla="*/ 675 h 675"/>
                <a:gd name="T38" fmla="*/ 0 w 1188"/>
                <a:gd name="T39" fmla="*/ 627 h 6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8"/>
                <a:gd name="T61" fmla="*/ 0 h 675"/>
                <a:gd name="T62" fmla="*/ 1188 w 1188"/>
                <a:gd name="T63" fmla="*/ 675 h 6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8" h="675">
                  <a:moveTo>
                    <a:pt x="0" y="627"/>
                  </a:moveTo>
                  <a:lnTo>
                    <a:pt x="56" y="0"/>
                  </a:lnTo>
                  <a:lnTo>
                    <a:pt x="582" y="33"/>
                  </a:lnTo>
                  <a:lnTo>
                    <a:pt x="1091" y="48"/>
                  </a:lnTo>
                  <a:lnTo>
                    <a:pt x="1091" y="63"/>
                  </a:lnTo>
                  <a:lnTo>
                    <a:pt x="1108" y="111"/>
                  </a:lnTo>
                  <a:lnTo>
                    <a:pt x="1101" y="126"/>
                  </a:lnTo>
                  <a:lnTo>
                    <a:pt x="1098" y="159"/>
                  </a:lnTo>
                  <a:lnTo>
                    <a:pt x="1101" y="220"/>
                  </a:lnTo>
                  <a:lnTo>
                    <a:pt x="1115" y="286"/>
                  </a:lnTo>
                  <a:lnTo>
                    <a:pt x="1135" y="304"/>
                  </a:lnTo>
                  <a:lnTo>
                    <a:pt x="1148" y="365"/>
                  </a:lnTo>
                  <a:lnTo>
                    <a:pt x="1151" y="467"/>
                  </a:lnTo>
                  <a:lnTo>
                    <a:pt x="1154" y="489"/>
                  </a:lnTo>
                  <a:lnTo>
                    <a:pt x="1154" y="525"/>
                  </a:lnTo>
                  <a:lnTo>
                    <a:pt x="1158" y="540"/>
                  </a:lnTo>
                  <a:lnTo>
                    <a:pt x="1188" y="616"/>
                  </a:lnTo>
                  <a:lnTo>
                    <a:pt x="1181" y="642"/>
                  </a:lnTo>
                  <a:lnTo>
                    <a:pt x="1185" y="675"/>
                  </a:lnTo>
                  <a:lnTo>
                    <a:pt x="0" y="62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2" name="Freeform 387"/>
            <p:cNvSpPr>
              <a:spLocks noChangeAspect="1"/>
            </p:cNvSpPr>
            <p:nvPr/>
          </p:nvSpPr>
          <p:spPr bwMode="auto">
            <a:xfrm>
              <a:off x="5086" y="2495"/>
              <a:ext cx="1188" cy="675"/>
            </a:xfrm>
            <a:custGeom>
              <a:avLst/>
              <a:gdLst>
                <a:gd name="T0" fmla="*/ 0 w 1188"/>
                <a:gd name="T1" fmla="*/ 627 h 675"/>
                <a:gd name="T2" fmla="*/ 56 w 1188"/>
                <a:gd name="T3" fmla="*/ 0 h 675"/>
                <a:gd name="T4" fmla="*/ 582 w 1188"/>
                <a:gd name="T5" fmla="*/ 33 h 675"/>
                <a:gd name="T6" fmla="*/ 1091 w 1188"/>
                <a:gd name="T7" fmla="*/ 48 h 675"/>
                <a:gd name="T8" fmla="*/ 1091 w 1188"/>
                <a:gd name="T9" fmla="*/ 63 h 675"/>
                <a:gd name="T10" fmla="*/ 1108 w 1188"/>
                <a:gd name="T11" fmla="*/ 111 h 675"/>
                <a:gd name="T12" fmla="*/ 1101 w 1188"/>
                <a:gd name="T13" fmla="*/ 126 h 675"/>
                <a:gd name="T14" fmla="*/ 1098 w 1188"/>
                <a:gd name="T15" fmla="*/ 159 h 675"/>
                <a:gd name="T16" fmla="*/ 1101 w 1188"/>
                <a:gd name="T17" fmla="*/ 220 h 675"/>
                <a:gd name="T18" fmla="*/ 1115 w 1188"/>
                <a:gd name="T19" fmla="*/ 286 h 675"/>
                <a:gd name="T20" fmla="*/ 1135 w 1188"/>
                <a:gd name="T21" fmla="*/ 304 h 675"/>
                <a:gd name="T22" fmla="*/ 1148 w 1188"/>
                <a:gd name="T23" fmla="*/ 365 h 675"/>
                <a:gd name="T24" fmla="*/ 1151 w 1188"/>
                <a:gd name="T25" fmla="*/ 467 h 675"/>
                <a:gd name="T26" fmla="*/ 1154 w 1188"/>
                <a:gd name="T27" fmla="*/ 489 h 675"/>
                <a:gd name="T28" fmla="*/ 1154 w 1188"/>
                <a:gd name="T29" fmla="*/ 525 h 675"/>
                <a:gd name="T30" fmla="*/ 1158 w 1188"/>
                <a:gd name="T31" fmla="*/ 540 h 675"/>
                <a:gd name="T32" fmla="*/ 1188 w 1188"/>
                <a:gd name="T33" fmla="*/ 616 h 675"/>
                <a:gd name="T34" fmla="*/ 1181 w 1188"/>
                <a:gd name="T35" fmla="*/ 642 h 675"/>
                <a:gd name="T36" fmla="*/ 1185 w 1188"/>
                <a:gd name="T37" fmla="*/ 675 h 675"/>
                <a:gd name="T38" fmla="*/ 0 w 1188"/>
                <a:gd name="T39" fmla="*/ 627 h 675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8"/>
                <a:gd name="T61" fmla="*/ 0 h 675"/>
                <a:gd name="T62" fmla="*/ 1188 w 1188"/>
                <a:gd name="T63" fmla="*/ 675 h 675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8" h="675">
                  <a:moveTo>
                    <a:pt x="0" y="627"/>
                  </a:moveTo>
                  <a:lnTo>
                    <a:pt x="56" y="0"/>
                  </a:lnTo>
                  <a:lnTo>
                    <a:pt x="582" y="33"/>
                  </a:lnTo>
                  <a:lnTo>
                    <a:pt x="1091" y="48"/>
                  </a:lnTo>
                  <a:lnTo>
                    <a:pt x="1091" y="63"/>
                  </a:lnTo>
                  <a:lnTo>
                    <a:pt x="1108" y="111"/>
                  </a:lnTo>
                  <a:lnTo>
                    <a:pt x="1101" y="126"/>
                  </a:lnTo>
                  <a:lnTo>
                    <a:pt x="1098" y="159"/>
                  </a:lnTo>
                  <a:lnTo>
                    <a:pt x="1101" y="220"/>
                  </a:lnTo>
                  <a:lnTo>
                    <a:pt x="1115" y="286"/>
                  </a:lnTo>
                  <a:lnTo>
                    <a:pt x="1135" y="304"/>
                  </a:lnTo>
                  <a:lnTo>
                    <a:pt x="1148" y="365"/>
                  </a:lnTo>
                  <a:lnTo>
                    <a:pt x="1151" y="467"/>
                  </a:lnTo>
                  <a:lnTo>
                    <a:pt x="1154" y="489"/>
                  </a:lnTo>
                  <a:lnTo>
                    <a:pt x="1154" y="525"/>
                  </a:lnTo>
                  <a:lnTo>
                    <a:pt x="1158" y="540"/>
                  </a:lnTo>
                  <a:lnTo>
                    <a:pt x="1188" y="616"/>
                  </a:lnTo>
                  <a:lnTo>
                    <a:pt x="1181" y="642"/>
                  </a:lnTo>
                  <a:lnTo>
                    <a:pt x="1185" y="675"/>
                  </a:lnTo>
                  <a:lnTo>
                    <a:pt x="0" y="627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3" name="Freeform 388"/>
            <p:cNvSpPr>
              <a:spLocks noChangeAspect="1"/>
            </p:cNvSpPr>
            <p:nvPr/>
          </p:nvSpPr>
          <p:spPr bwMode="auto">
            <a:xfrm>
              <a:off x="5033" y="3123"/>
              <a:ext cx="1257" cy="776"/>
            </a:xfrm>
            <a:custGeom>
              <a:avLst/>
              <a:gdLst>
                <a:gd name="T0" fmla="*/ 0 w 1257"/>
                <a:gd name="T1" fmla="*/ 613 h 776"/>
                <a:gd name="T2" fmla="*/ 40 w 1257"/>
                <a:gd name="T3" fmla="*/ 204 h 776"/>
                <a:gd name="T4" fmla="*/ 57 w 1257"/>
                <a:gd name="T5" fmla="*/ 0 h 776"/>
                <a:gd name="T6" fmla="*/ 1237 w 1257"/>
                <a:gd name="T7" fmla="*/ 49 h 776"/>
                <a:gd name="T8" fmla="*/ 1237 w 1257"/>
                <a:gd name="T9" fmla="*/ 64 h 776"/>
                <a:gd name="T10" fmla="*/ 1227 w 1257"/>
                <a:gd name="T11" fmla="*/ 86 h 776"/>
                <a:gd name="T12" fmla="*/ 1197 w 1257"/>
                <a:gd name="T13" fmla="*/ 113 h 776"/>
                <a:gd name="T14" fmla="*/ 1201 w 1257"/>
                <a:gd name="T15" fmla="*/ 130 h 776"/>
                <a:gd name="T16" fmla="*/ 1257 w 1257"/>
                <a:gd name="T17" fmla="*/ 179 h 776"/>
                <a:gd name="T18" fmla="*/ 1257 w 1257"/>
                <a:gd name="T19" fmla="*/ 557 h 776"/>
                <a:gd name="T20" fmla="*/ 1247 w 1257"/>
                <a:gd name="T21" fmla="*/ 557 h 776"/>
                <a:gd name="T22" fmla="*/ 1234 w 1257"/>
                <a:gd name="T23" fmla="*/ 561 h 776"/>
                <a:gd name="T24" fmla="*/ 1240 w 1257"/>
                <a:gd name="T25" fmla="*/ 573 h 776"/>
                <a:gd name="T26" fmla="*/ 1247 w 1257"/>
                <a:gd name="T27" fmla="*/ 585 h 776"/>
                <a:gd name="T28" fmla="*/ 1240 w 1257"/>
                <a:gd name="T29" fmla="*/ 606 h 776"/>
                <a:gd name="T30" fmla="*/ 1250 w 1257"/>
                <a:gd name="T31" fmla="*/ 615 h 776"/>
                <a:gd name="T32" fmla="*/ 1257 w 1257"/>
                <a:gd name="T33" fmla="*/ 646 h 776"/>
                <a:gd name="T34" fmla="*/ 1243 w 1257"/>
                <a:gd name="T35" fmla="*/ 658 h 776"/>
                <a:gd name="T36" fmla="*/ 1247 w 1257"/>
                <a:gd name="T37" fmla="*/ 676 h 776"/>
                <a:gd name="T38" fmla="*/ 1234 w 1257"/>
                <a:gd name="T39" fmla="*/ 712 h 776"/>
                <a:gd name="T40" fmla="*/ 1247 w 1257"/>
                <a:gd name="T41" fmla="*/ 752 h 776"/>
                <a:gd name="T42" fmla="*/ 1254 w 1257"/>
                <a:gd name="T43" fmla="*/ 770 h 776"/>
                <a:gd name="T44" fmla="*/ 1250 w 1257"/>
                <a:gd name="T45" fmla="*/ 776 h 776"/>
                <a:gd name="T46" fmla="*/ 1217 w 1257"/>
                <a:gd name="T47" fmla="*/ 755 h 776"/>
                <a:gd name="T48" fmla="*/ 1144 w 1257"/>
                <a:gd name="T49" fmla="*/ 712 h 776"/>
                <a:gd name="T50" fmla="*/ 1128 w 1257"/>
                <a:gd name="T51" fmla="*/ 706 h 776"/>
                <a:gd name="T52" fmla="*/ 1094 w 1257"/>
                <a:gd name="T53" fmla="*/ 706 h 776"/>
                <a:gd name="T54" fmla="*/ 1071 w 1257"/>
                <a:gd name="T55" fmla="*/ 722 h 776"/>
                <a:gd name="T56" fmla="*/ 1048 w 1257"/>
                <a:gd name="T57" fmla="*/ 728 h 776"/>
                <a:gd name="T58" fmla="*/ 1025 w 1257"/>
                <a:gd name="T59" fmla="*/ 722 h 776"/>
                <a:gd name="T60" fmla="*/ 1011 w 1257"/>
                <a:gd name="T61" fmla="*/ 694 h 776"/>
                <a:gd name="T62" fmla="*/ 991 w 1257"/>
                <a:gd name="T63" fmla="*/ 682 h 776"/>
                <a:gd name="T64" fmla="*/ 968 w 1257"/>
                <a:gd name="T65" fmla="*/ 688 h 776"/>
                <a:gd name="T66" fmla="*/ 942 w 1257"/>
                <a:gd name="T67" fmla="*/ 688 h 776"/>
                <a:gd name="T68" fmla="*/ 918 w 1257"/>
                <a:gd name="T69" fmla="*/ 658 h 776"/>
                <a:gd name="T70" fmla="*/ 0 w 1257"/>
                <a:gd name="T71" fmla="*/ 613 h 77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57"/>
                <a:gd name="T109" fmla="*/ 0 h 776"/>
                <a:gd name="T110" fmla="*/ 1257 w 1257"/>
                <a:gd name="T111" fmla="*/ 776 h 77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57" h="776">
                  <a:moveTo>
                    <a:pt x="0" y="613"/>
                  </a:moveTo>
                  <a:lnTo>
                    <a:pt x="40" y="204"/>
                  </a:lnTo>
                  <a:lnTo>
                    <a:pt x="57" y="0"/>
                  </a:lnTo>
                  <a:lnTo>
                    <a:pt x="1237" y="49"/>
                  </a:lnTo>
                  <a:lnTo>
                    <a:pt x="1237" y="64"/>
                  </a:lnTo>
                  <a:lnTo>
                    <a:pt x="1227" y="86"/>
                  </a:lnTo>
                  <a:lnTo>
                    <a:pt x="1197" y="113"/>
                  </a:lnTo>
                  <a:lnTo>
                    <a:pt x="1201" y="130"/>
                  </a:lnTo>
                  <a:lnTo>
                    <a:pt x="1257" y="179"/>
                  </a:lnTo>
                  <a:lnTo>
                    <a:pt x="1257" y="557"/>
                  </a:lnTo>
                  <a:lnTo>
                    <a:pt x="1247" y="557"/>
                  </a:lnTo>
                  <a:lnTo>
                    <a:pt x="1234" y="561"/>
                  </a:lnTo>
                  <a:lnTo>
                    <a:pt x="1240" y="573"/>
                  </a:lnTo>
                  <a:lnTo>
                    <a:pt x="1247" y="585"/>
                  </a:lnTo>
                  <a:lnTo>
                    <a:pt x="1240" y="606"/>
                  </a:lnTo>
                  <a:lnTo>
                    <a:pt x="1250" y="615"/>
                  </a:lnTo>
                  <a:lnTo>
                    <a:pt x="1257" y="646"/>
                  </a:lnTo>
                  <a:lnTo>
                    <a:pt x="1243" y="658"/>
                  </a:lnTo>
                  <a:lnTo>
                    <a:pt x="1247" y="676"/>
                  </a:lnTo>
                  <a:lnTo>
                    <a:pt x="1234" y="712"/>
                  </a:lnTo>
                  <a:lnTo>
                    <a:pt x="1247" y="752"/>
                  </a:lnTo>
                  <a:lnTo>
                    <a:pt x="1254" y="770"/>
                  </a:lnTo>
                  <a:lnTo>
                    <a:pt x="1250" y="776"/>
                  </a:lnTo>
                  <a:lnTo>
                    <a:pt x="1217" y="755"/>
                  </a:lnTo>
                  <a:lnTo>
                    <a:pt x="1144" y="712"/>
                  </a:lnTo>
                  <a:lnTo>
                    <a:pt x="1128" y="706"/>
                  </a:lnTo>
                  <a:lnTo>
                    <a:pt x="1094" y="706"/>
                  </a:lnTo>
                  <a:lnTo>
                    <a:pt x="1071" y="722"/>
                  </a:lnTo>
                  <a:lnTo>
                    <a:pt x="1048" y="728"/>
                  </a:lnTo>
                  <a:lnTo>
                    <a:pt x="1025" y="722"/>
                  </a:lnTo>
                  <a:lnTo>
                    <a:pt x="1011" y="694"/>
                  </a:lnTo>
                  <a:lnTo>
                    <a:pt x="991" y="682"/>
                  </a:lnTo>
                  <a:lnTo>
                    <a:pt x="968" y="688"/>
                  </a:lnTo>
                  <a:lnTo>
                    <a:pt x="942" y="688"/>
                  </a:lnTo>
                  <a:lnTo>
                    <a:pt x="918" y="658"/>
                  </a:lnTo>
                  <a:lnTo>
                    <a:pt x="0" y="6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4" name="Freeform 389"/>
            <p:cNvSpPr>
              <a:spLocks noChangeAspect="1"/>
            </p:cNvSpPr>
            <p:nvPr/>
          </p:nvSpPr>
          <p:spPr bwMode="auto">
            <a:xfrm>
              <a:off x="5033" y="3123"/>
              <a:ext cx="1257" cy="776"/>
            </a:xfrm>
            <a:custGeom>
              <a:avLst/>
              <a:gdLst>
                <a:gd name="T0" fmla="*/ 0 w 1257"/>
                <a:gd name="T1" fmla="*/ 612 h 776"/>
                <a:gd name="T2" fmla="*/ 40 w 1257"/>
                <a:gd name="T3" fmla="*/ 204 h 776"/>
                <a:gd name="T4" fmla="*/ 57 w 1257"/>
                <a:gd name="T5" fmla="*/ 0 h 776"/>
                <a:gd name="T6" fmla="*/ 1237 w 1257"/>
                <a:gd name="T7" fmla="*/ 49 h 776"/>
                <a:gd name="T8" fmla="*/ 1237 w 1257"/>
                <a:gd name="T9" fmla="*/ 64 h 776"/>
                <a:gd name="T10" fmla="*/ 1226 w 1257"/>
                <a:gd name="T11" fmla="*/ 86 h 776"/>
                <a:gd name="T12" fmla="*/ 1197 w 1257"/>
                <a:gd name="T13" fmla="*/ 113 h 776"/>
                <a:gd name="T14" fmla="*/ 1200 w 1257"/>
                <a:gd name="T15" fmla="*/ 131 h 776"/>
                <a:gd name="T16" fmla="*/ 1257 w 1257"/>
                <a:gd name="T17" fmla="*/ 179 h 776"/>
                <a:gd name="T18" fmla="*/ 1257 w 1257"/>
                <a:gd name="T19" fmla="*/ 558 h 776"/>
                <a:gd name="T20" fmla="*/ 1246 w 1257"/>
                <a:gd name="T21" fmla="*/ 558 h 776"/>
                <a:gd name="T22" fmla="*/ 1233 w 1257"/>
                <a:gd name="T23" fmla="*/ 560 h 776"/>
                <a:gd name="T24" fmla="*/ 1240 w 1257"/>
                <a:gd name="T25" fmla="*/ 573 h 776"/>
                <a:gd name="T26" fmla="*/ 1246 w 1257"/>
                <a:gd name="T27" fmla="*/ 585 h 776"/>
                <a:gd name="T28" fmla="*/ 1240 w 1257"/>
                <a:gd name="T29" fmla="*/ 606 h 776"/>
                <a:gd name="T30" fmla="*/ 1250 w 1257"/>
                <a:gd name="T31" fmla="*/ 616 h 776"/>
                <a:gd name="T32" fmla="*/ 1257 w 1257"/>
                <a:gd name="T33" fmla="*/ 645 h 776"/>
                <a:gd name="T34" fmla="*/ 1243 w 1257"/>
                <a:gd name="T35" fmla="*/ 658 h 776"/>
                <a:gd name="T36" fmla="*/ 1246 w 1257"/>
                <a:gd name="T37" fmla="*/ 676 h 776"/>
                <a:gd name="T38" fmla="*/ 1233 w 1257"/>
                <a:gd name="T39" fmla="*/ 712 h 776"/>
                <a:gd name="T40" fmla="*/ 1246 w 1257"/>
                <a:gd name="T41" fmla="*/ 752 h 776"/>
                <a:gd name="T42" fmla="*/ 1253 w 1257"/>
                <a:gd name="T43" fmla="*/ 769 h 776"/>
                <a:gd name="T44" fmla="*/ 1250 w 1257"/>
                <a:gd name="T45" fmla="*/ 776 h 776"/>
                <a:gd name="T46" fmla="*/ 1217 w 1257"/>
                <a:gd name="T47" fmla="*/ 754 h 776"/>
                <a:gd name="T48" fmla="*/ 1144 w 1257"/>
                <a:gd name="T49" fmla="*/ 712 h 776"/>
                <a:gd name="T50" fmla="*/ 1127 w 1257"/>
                <a:gd name="T51" fmla="*/ 706 h 776"/>
                <a:gd name="T52" fmla="*/ 1094 w 1257"/>
                <a:gd name="T53" fmla="*/ 706 h 776"/>
                <a:gd name="T54" fmla="*/ 1071 w 1257"/>
                <a:gd name="T55" fmla="*/ 721 h 776"/>
                <a:gd name="T56" fmla="*/ 1048 w 1257"/>
                <a:gd name="T57" fmla="*/ 727 h 776"/>
                <a:gd name="T58" fmla="*/ 1024 w 1257"/>
                <a:gd name="T59" fmla="*/ 721 h 776"/>
                <a:gd name="T60" fmla="*/ 1012 w 1257"/>
                <a:gd name="T61" fmla="*/ 694 h 776"/>
                <a:gd name="T62" fmla="*/ 991 w 1257"/>
                <a:gd name="T63" fmla="*/ 682 h 776"/>
                <a:gd name="T64" fmla="*/ 968 w 1257"/>
                <a:gd name="T65" fmla="*/ 688 h 776"/>
                <a:gd name="T66" fmla="*/ 942 w 1257"/>
                <a:gd name="T67" fmla="*/ 688 h 776"/>
                <a:gd name="T68" fmla="*/ 918 w 1257"/>
                <a:gd name="T69" fmla="*/ 658 h 776"/>
                <a:gd name="T70" fmla="*/ 0 w 1257"/>
                <a:gd name="T71" fmla="*/ 612 h 77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57"/>
                <a:gd name="T109" fmla="*/ 0 h 776"/>
                <a:gd name="T110" fmla="*/ 1257 w 1257"/>
                <a:gd name="T111" fmla="*/ 776 h 77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57" h="776">
                  <a:moveTo>
                    <a:pt x="0" y="612"/>
                  </a:moveTo>
                  <a:lnTo>
                    <a:pt x="40" y="204"/>
                  </a:lnTo>
                  <a:lnTo>
                    <a:pt x="57" y="0"/>
                  </a:lnTo>
                  <a:lnTo>
                    <a:pt x="1237" y="49"/>
                  </a:lnTo>
                  <a:lnTo>
                    <a:pt x="1237" y="64"/>
                  </a:lnTo>
                  <a:lnTo>
                    <a:pt x="1226" y="86"/>
                  </a:lnTo>
                  <a:lnTo>
                    <a:pt x="1197" y="113"/>
                  </a:lnTo>
                  <a:lnTo>
                    <a:pt x="1200" y="131"/>
                  </a:lnTo>
                  <a:lnTo>
                    <a:pt x="1257" y="179"/>
                  </a:lnTo>
                  <a:lnTo>
                    <a:pt x="1257" y="558"/>
                  </a:lnTo>
                  <a:lnTo>
                    <a:pt x="1246" y="558"/>
                  </a:lnTo>
                  <a:lnTo>
                    <a:pt x="1233" y="560"/>
                  </a:lnTo>
                  <a:lnTo>
                    <a:pt x="1240" y="573"/>
                  </a:lnTo>
                  <a:lnTo>
                    <a:pt x="1246" y="585"/>
                  </a:lnTo>
                  <a:lnTo>
                    <a:pt x="1240" y="606"/>
                  </a:lnTo>
                  <a:lnTo>
                    <a:pt x="1250" y="616"/>
                  </a:lnTo>
                  <a:lnTo>
                    <a:pt x="1257" y="645"/>
                  </a:lnTo>
                  <a:lnTo>
                    <a:pt x="1243" y="658"/>
                  </a:lnTo>
                  <a:lnTo>
                    <a:pt x="1246" y="676"/>
                  </a:lnTo>
                  <a:lnTo>
                    <a:pt x="1233" y="712"/>
                  </a:lnTo>
                  <a:lnTo>
                    <a:pt x="1246" y="752"/>
                  </a:lnTo>
                  <a:lnTo>
                    <a:pt x="1253" y="769"/>
                  </a:lnTo>
                  <a:lnTo>
                    <a:pt x="1250" y="776"/>
                  </a:lnTo>
                  <a:lnTo>
                    <a:pt x="1217" y="754"/>
                  </a:lnTo>
                  <a:lnTo>
                    <a:pt x="1144" y="712"/>
                  </a:lnTo>
                  <a:lnTo>
                    <a:pt x="1127" y="706"/>
                  </a:lnTo>
                  <a:lnTo>
                    <a:pt x="1094" y="706"/>
                  </a:lnTo>
                  <a:lnTo>
                    <a:pt x="1071" y="721"/>
                  </a:lnTo>
                  <a:lnTo>
                    <a:pt x="1048" y="727"/>
                  </a:lnTo>
                  <a:lnTo>
                    <a:pt x="1024" y="721"/>
                  </a:lnTo>
                  <a:lnTo>
                    <a:pt x="1012" y="694"/>
                  </a:lnTo>
                  <a:lnTo>
                    <a:pt x="991" y="682"/>
                  </a:lnTo>
                  <a:lnTo>
                    <a:pt x="968" y="688"/>
                  </a:lnTo>
                  <a:lnTo>
                    <a:pt x="942" y="688"/>
                  </a:lnTo>
                  <a:lnTo>
                    <a:pt x="918" y="658"/>
                  </a:lnTo>
                  <a:lnTo>
                    <a:pt x="0" y="61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5" name="Freeform 390"/>
            <p:cNvSpPr>
              <a:spLocks noChangeAspect="1"/>
            </p:cNvSpPr>
            <p:nvPr/>
          </p:nvSpPr>
          <p:spPr bwMode="auto">
            <a:xfrm>
              <a:off x="5033" y="3123"/>
              <a:ext cx="1257" cy="776"/>
            </a:xfrm>
            <a:custGeom>
              <a:avLst/>
              <a:gdLst>
                <a:gd name="T0" fmla="*/ 0 w 1257"/>
                <a:gd name="T1" fmla="*/ 612 h 776"/>
                <a:gd name="T2" fmla="*/ 40 w 1257"/>
                <a:gd name="T3" fmla="*/ 204 h 776"/>
                <a:gd name="T4" fmla="*/ 57 w 1257"/>
                <a:gd name="T5" fmla="*/ 0 h 776"/>
                <a:gd name="T6" fmla="*/ 1237 w 1257"/>
                <a:gd name="T7" fmla="*/ 49 h 776"/>
                <a:gd name="T8" fmla="*/ 1237 w 1257"/>
                <a:gd name="T9" fmla="*/ 64 h 776"/>
                <a:gd name="T10" fmla="*/ 1226 w 1257"/>
                <a:gd name="T11" fmla="*/ 86 h 776"/>
                <a:gd name="T12" fmla="*/ 1197 w 1257"/>
                <a:gd name="T13" fmla="*/ 113 h 776"/>
                <a:gd name="T14" fmla="*/ 1200 w 1257"/>
                <a:gd name="T15" fmla="*/ 131 h 776"/>
                <a:gd name="T16" fmla="*/ 1257 w 1257"/>
                <a:gd name="T17" fmla="*/ 179 h 776"/>
                <a:gd name="T18" fmla="*/ 1257 w 1257"/>
                <a:gd name="T19" fmla="*/ 558 h 776"/>
                <a:gd name="T20" fmla="*/ 1246 w 1257"/>
                <a:gd name="T21" fmla="*/ 558 h 776"/>
                <a:gd name="T22" fmla="*/ 1233 w 1257"/>
                <a:gd name="T23" fmla="*/ 560 h 776"/>
                <a:gd name="T24" fmla="*/ 1240 w 1257"/>
                <a:gd name="T25" fmla="*/ 573 h 776"/>
                <a:gd name="T26" fmla="*/ 1246 w 1257"/>
                <a:gd name="T27" fmla="*/ 585 h 776"/>
                <a:gd name="T28" fmla="*/ 1240 w 1257"/>
                <a:gd name="T29" fmla="*/ 606 h 776"/>
                <a:gd name="T30" fmla="*/ 1250 w 1257"/>
                <a:gd name="T31" fmla="*/ 616 h 776"/>
                <a:gd name="T32" fmla="*/ 1257 w 1257"/>
                <a:gd name="T33" fmla="*/ 645 h 776"/>
                <a:gd name="T34" fmla="*/ 1243 w 1257"/>
                <a:gd name="T35" fmla="*/ 658 h 776"/>
                <a:gd name="T36" fmla="*/ 1246 w 1257"/>
                <a:gd name="T37" fmla="*/ 676 h 776"/>
                <a:gd name="T38" fmla="*/ 1233 w 1257"/>
                <a:gd name="T39" fmla="*/ 712 h 776"/>
                <a:gd name="T40" fmla="*/ 1246 w 1257"/>
                <a:gd name="T41" fmla="*/ 752 h 776"/>
                <a:gd name="T42" fmla="*/ 1253 w 1257"/>
                <a:gd name="T43" fmla="*/ 769 h 776"/>
                <a:gd name="T44" fmla="*/ 1250 w 1257"/>
                <a:gd name="T45" fmla="*/ 776 h 776"/>
                <a:gd name="T46" fmla="*/ 1217 w 1257"/>
                <a:gd name="T47" fmla="*/ 754 h 776"/>
                <a:gd name="T48" fmla="*/ 1144 w 1257"/>
                <a:gd name="T49" fmla="*/ 712 h 776"/>
                <a:gd name="T50" fmla="*/ 1127 w 1257"/>
                <a:gd name="T51" fmla="*/ 706 h 776"/>
                <a:gd name="T52" fmla="*/ 1094 w 1257"/>
                <a:gd name="T53" fmla="*/ 706 h 776"/>
                <a:gd name="T54" fmla="*/ 1071 w 1257"/>
                <a:gd name="T55" fmla="*/ 721 h 776"/>
                <a:gd name="T56" fmla="*/ 1048 w 1257"/>
                <a:gd name="T57" fmla="*/ 727 h 776"/>
                <a:gd name="T58" fmla="*/ 1024 w 1257"/>
                <a:gd name="T59" fmla="*/ 721 h 776"/>
                <a:gd name="T60" fmla="*/ 1012 w 1257"/>
                <a:gd name="T61" fmla="*/ 694 h 776"/>
                <a:gd name="T62" fmla="*/ 991 w 1257"/>
                <a:gd name="T63" fmla="*/ 682 h 776"/>
                <a:gd name="T64" fmla="*/ 968 w 1257"/>
                <a:gd name="T65" fmla="*/ 688 h 776"/>
                <a:gd name="T66" fmla="*/ 942 w 1257"/>
                <a:gd name="T67" fmla="*/ 688 h 776"/>
                <a:gd name="T68" fmla="*/ 918 w 1257"/>
                <a:gd name="T69" fmla="*/ 658 h 776"/>
                <a:gd name="T70" fmla="*/ 0 w 1257"/>
                <a:gd name="T71" fmla="*/ 612 h 77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257"/>
                <a:gd name="T109" fmla="*/ 0 h 776"/>
                <a:gd name="T110" fmla="*/ 1257 w 1257"/>
                <a:gd name="T111" fmla="*/ 776 h 77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257" h="776">
                  <a:moveTo>
                    <a:pt x="0" y="612"/>
                  </a:moveTo>
                  <a:lnTo>
                    <a:pt x="40" y="204"/>
                  </a:lnTo>
                  <a:lnTo>
                    <a:pt x="57" y="0"/>
                  </a:lnTo>
                  <a:lnTo>
                    <a:pt x="1237" y="49"/>
                  </a:lnTo>
                  <a:lnTo>
                    <a:pt x="1237" y="64"/>
                  </a:lnTo>
                  <a:lnTo>
                    <a:pt x="1226" y="86"/>
                  </a:lnTo>
                  <a:lnTo>
                    <a:pt x="1197" y="113"/>
                  </a:lnTo>
                  <a:lnTo>
                    <a:pt x="1200" y="131"/>
                  </a:lnTo>
                  <a:lnTo>
                    <a:pt x="1257" y="179"/>
                  </a:lnTo>
                  <a:lnTo>
                    <a:pt x="1257" y="558"/>
                  </a:lnTo>
                  <a:lnTo>
                    <a:pt x="1246" y="558"/>
                  </a:lnTo>
                  <a:lnTo>
                    <a:pt x="1233" y="560"/>
                  </a:lnTo>
                  <a:lnTo>
                    <a:pt x="1240" y="573"/>
                  </a:lnTo>
                  <a:lnTo>
                    <a:pt x="1246" y="585"/>
                  </a:lnTo>
                  <a:lnTo>
                    <a:pt x="1240" y="606"/>
                  </a:lnTo>
                  <a:lnTo>
                    <a:pt x="1250" y="616"/>
                  </a:lnTo>
                  <a:lnTo>
                    <a:pt x="1257" y="645"/>
                  </a:lnTo>
                  <a:lnTo>
                    <a:pt x="1243" y="658"/>
                  </a:lnTo>
                  <a:lnTo>
                    <a:pt x="1246" y="676"/>
                  </a:lnTo>
                  <a:lnTo>
                    <a:pt x="1233" y="712"/>
                  </a:lnTo>
                  <a:lnTo>
                    <a:pt x="1246" y="752"/>
                  </a:lnTo>
                  <a:lnTo>
                    <a:pt x="1253" y="769"/>
                  </a:lnTo>
                  <a:lnTo>
                    <a:pt x="1250" y="776"/>
                  </a:lnTo>
                  <a:lnTo>
                    <a:pt x="1217" y="754"/>
                  </a:lnTo>
                  <a:lnTo>
                    <a:pt x="1144" y="712"/>
                  </a:lnTo>
                  <a:lnTo>
                    <a:pt x="1127" y="706"/>
                  </a:lnTo>
                  <a:lnTo>
                    <a:pt x="1094" y="706"/>
                  </a:lnTo>
                  <a:lnTo>
                    <a:pt x="1071" y="721"/>
                  </a:lnTo>
                  <a:lnTo>
                    <a:pt x="1048" y="727"/>
                  </a:lnTo>
                  <a:lnTo>
                    <a:pt x="1024" y="721"/>
                  </a:lnTo>
                  <a:lnTo>
                    <a:pt x="1012" y="694"/>
                  </a:lnTo>
                  <a:lnTo>
                    <a:pt x="991" y="682"/>
                  </a:lnTo>
                  <a:lnTo>
                    <a:pt x="968" y="688"/>
                  </a:lnTo>
                  <a:lnTo>
                    <a:pt x="942" y="688"/>
                  </a:lnTo>
                  <a:lnTo>
                    <a:pt x="918" y="658"/>
                  </a:lnTo>
                  <a:lnTo>
                    <a:pt x="0" y="61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6" name="Freeform 391"/>
            <p:cNvSpPr>
              <a:spLocks noChangeAspect="1"/>
            </p:cNvSpPr>
            <p:nvPr/>
          </p:nvSpPr>
          <p:spPr bwMode="auto">
            <a:xfrm>
              <a:off x="4992" y="3735"/>
              <a:ext cx="1491" cy="670"/>
            </a:xfrm>
            <a:custGeom>
              <a:avLst/>
              <a:gdLst>
                <a:gd name="T0" fmla="*/ 0 w 1491"/>
                <a:gd name="T1" fmla="*/ 413 h 670"/>
                <a:gd name="T2" fmla="*/ 39 w 1491"/>
                <a:gd name="T3" fmla="*/ 0 h 670"/>
                <a:gd name="T4" fmla="*/ 961 w 1491"/>
                <a:gd name="T5" fmla="*/ 45 h 670"/>
                <a:gd name="T6" fmla="*/ 985 w 1491"/>
                <a:gd name="T7" fmla="*/ 75 h 670"/>
                <a:gd name="T8" fmla="*/ 1011 w 1491"/>
                <a:gd name="T9" fmla="*/ 75 h 670"/>
                <a:gd name="T10" fmla="*/ 1035 w 1491"/>
                <a:gd name="T11" fmla="*/ 69 h 670"/>
                <a:gd name="T12" fmla="*/ 1055 w 1491"/>
                <a:gd name="T13" fmla="*/ 81 h 670"/>
                <a:gd name="T14" fmla="*/ 1068 w 1491"/>
                <a:gd name="T15" fmla="*/ 108 h 670"/>
                <a:gd name="T16" fmla="*/ 1092 w 1491"/>
                <a:gd name="T17" fmla="*/ 114 h 670"/>
                <a:gd name="T18" fmla="*/ 1115 w 1491"/>
                <a:gd name="T19" fmla="*/ 108 h 670"/>
                <a:gd name="T20" fmla="*/ 1138 w 1491"/>
                <a:gd name="T21" fmla="*/ 93 h 670"/>
                <a:gd name="T22" fmla="*/ 1171 w 1491"/>
                <a:gd name="T23" fmla="*/ 93 h 670"/>
                <a:gd name="T24" fmla="*/ 1188 w 1491"/>
                <a:gd name="T25" fmla="*/ 99 h 670"/>
                <a:gd name="T26" fmla="*/ 1261 w 1491"/>
                <a:gd name="T27" fmla="*/ 141 h 670"/>
                <a:gd name="T28" fmla="*/ 1294 w 1491"/>
                <a:gd name="T29" fmla="*/ 162 h 670"/>
                <a:gd name="T30" fmla="*/ 1298 w 1491"/>
                <a:gd name="T31" fmla="*/ 186 h 670"/>
                <a:gd name="T32" fmla="*/ 1321 w 1491"/>
                <a:gd name="T33" fmla="*/ 199 h 670"/>
                <a:gd name="T34" fmla="*/ 1321 w 1491"/>
                <a:gd name="T35" fmla="*/ 214 h 670"/>
                <a:gd name="T36" fmla="*/ 1311 w 1491"/>
                <a:gd name="T37" fmla="*/ 241 h 670"/>
                <a:gd name="T38" fmla="*/ 1328 w 1491"/>
                <a:gd name="T39" fmla="*/ 256 h 670"/>
                <a:gd name="T40" fmla="*/ 1341 w 1491"/>
                <a:gd name="T41" fmla="*/ 289 h 670"/>
                <a:gd name="T42" fmla="*/ 1357 w 1491"/>
                <a:gd name="T43" fmla="*/ 308 h 670"/>
                <a:gd name="T44" fmla="*/ 1351 w 1491"/>
                <a:gd name="T45" fmla="*/ 323 h 670"/>
                <a:gd name="T46" fmla="*/ 1357 w 1491"/>
                <a:gd name="T47" fmla="*/ 341 h 670"/>
                <a:gd name="T48" fmla="*/ 1384 w 1491"/>
                <a:gd name="T49" fmla="*/ 356 h 670"/>
                <a:gd name="T50" fmla="*/ 1388 w 1491"/>
                <a:gd name="T51" fmla="*/ 374 h 670"/>
                <a:gd name="T52" fmla="*/ 1384 w 1491"/>
                <a:gd name="T53" fmla="*/ 389 h 670"/>
                <a:gd name="T54" fmla="*/ 1377 w 1491"/>
                <a:gd name="T55" fmla="*/ 422 h 670"/>
                <a:gd name="T56" fmla="*/ 1401 w 1491"/>
                <a:gd name="T57" fmla="*/ 434 h 670"/>
                <a:gd name="T58" fmla="*/ 1408 w 1491"/>
                <a:gd name="T59" fmla="*/ 450 h 670"/>
                <a:gd name="T60" fmla="*/ 1394 w 1491"/>
                <a:gd name="T61" fmla="*/ 464 h 670"/>
                <a:gd name="T62" fmla="*/ 1401 w 1491"/>
                <a:gd name="T63" fmla="*/ 483 h 670"/>
                <a:gd name="T64" fmla="*/ 1414 w 1491"/>
                <a:gd name="T65" fmla="*/ 498 h 670"/>
                <a:gd name="T66" fmla="*/ 1408 w 1491"/>
                <a:gd name="T67" fmla="*/ 516 h 670"/>
                <a:gd name="T68" fmla="*/ 1414 w 1491"/>
                <a:gd name="T69" fmla="*/ 537 h 670"/>
                <a:gd name="T70" fmla="*/ 1421 w 1491"/>
                <a:gd name="T71" fmla="*/ 546 h 670"/>
                <a:gd name="T72" fmla="*/ 1430 w 1491"/>
                <a:gd name="T73" fmla="*/ 564 h 670"/>
                <a:gd name="T74" fmla="*/ 1451 w 1491"/>
                <a:gd name="T75" fmla="*/ 582 h 670"/>
                <a:gd name="T76" fmla="*/ 1454 w 1491"/>
                <a:gd name="T77" fmla="*/ 609 h 670"/>
                <a:gd name="T78" fmla="*/ 1481 w 1491"/>
                <a:gd name="T79" fmla="*/ 636 h 670"/>
                <a:gd name="T80" fmla="*/ 1491 w 1491"/>
                <a:gd name="T81" fmla="*/ 643 h 670"/>
                <a:gd name="T82" fmla="*/ 1487 w 1491"/>
                <a:gd name="T83" fmla="*/ 667 h 670"/>
                <a:gd name="T84" fmla="*/ 1487 w 1491"/>
                <a:gd name="T85" fmla="*/ 670 h 670"/>
                <a:gd name="T86" fmla="*/ 329 w 1491"/>
                <a:gd name="T87" fmla="*/ 646 h 670"/>
                <a:gd name="T88" fmla="*/ 342 w 1491"/>
                <a:gd name="T89" fmla="*/ 440 h 670"/>
                <a:gd name="T90" fmla="*/ 0 w 1491"/>
                <a:gd name="T91" fmla="*/ 413 h 6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1"/>
                <a:gd name="T139" fmla="*/ 0 h 670"/>
                <a:gd name="T140" fmla="*/ 1491 w 1491"/>
                <a:gd name="T141" fmla="*/ 670 h 6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1" h="670">
                  <a:moveTo>
                    <a:pt x="0" y="413"/>
                  </a:moveTo>
                  <a:lnTo>
                    <a:pt x="39" y="0"/>
                  </a:lnTo>
                  <a:lnTo>
                    <a:pt x="961" y="45"/>
                  </a:lnTo>
                  <a:lnTo>
                    <a:pt x="985" y="75"/>
                  </a:lnTo>
                  <a:lnTo>
                    <a:pt x="1011" y="75"/>
                  </a:lnTo>
                  <a:lnTo>
                    <a:pt x="1035" y="69"/>
                  </a:lnTo>
                  <a:lnTo>
                    <a:pt x="1055" y="81"/>
                  </a:lnTo>
                  <a:lnTo>
                    <a:pt x="1068" y="108"/>
                  </a:lnTo>
                  <a:lnTo>
                    <a:pt x="1092" y="114"/>
                  </a:lnTo>
                  <a:lnTo>
                    <a:pt x="1115" y="108"/>
                  </a:lnTo>
                  <a:lnTo>
                    <a:pt x="1138" y="93"/>
                  </a:lnTo>
                  <a:lnTo>
                    <a:pt x="1171" y="93"/>
                  </a:lnTo>
                  <a:lnTo>
                    <a:pt x="1188" y="99"/>
                  </a:lnTo>
                  <a:lnTo>
                    <a:pt x="1261" y="141"/>
                  </a:lnTo>
                  <a:lnTo>
                    <a:pt x="1294" y="162"/>
                  </a:lnTo>
                  <a:lnTo>
                    <a:pt x="1298" y="186"/>
                  </a:lnTo>
                  <a:lnTo>
                    <a:pt x="1321" y="199"/>
                  </a:lnTo>
                  <a:lnTo>
                    <a:pt x="1321" y="214"/>
                  </a:lnTo>
                  <a:lnTo>
                    <a:pt x="1311" y="241"/>
                  </a:lnTo>
                  <a:lnTo>
                    <a:pt x="1328" y="256"/>
                  </a:lnTo>
                  <a:lnTo>
                    <a:pt x="1341" y="289"/>
                  </a:lnTo>
                  <a:lnTo>
                    <a:pt x="1357" y="308"/>
                  </a:lnTo>
                  <a:lnTo>
                    <a:pt x="1351" y="323"/>
                  </a:lnTo>
                  <a:lnTo>
                    <a:pt x="1357" y="341"/>
                  </a:lnTo>
                  <a:lnTo>
                    <a:pt x="1384" y="356"/>
                  </a:lnTo>
                  <a:lnTo>
                    <a:pt x="1388" y="374"/>
                  </a:lnTo>
                  <a:lnTo>
                    <a:pt x="1384" y="389"/>
                  </a:lnTo>
                  <a:lnTo>
                    <a:pt x="1377" y="422"/>
                  </a:lnTo>
                  <a:lnTo>
                    <a:pt x="1401" y="434"/>
                  </a:lnTo>
                  <a:lnTo>
                    <a:pt x="1408" y="450"/>
                  </a:lnTo>
                  <a:lnTo>
                    <a:pt x="1394" y="464"/>
                  </a:lnTo>
                  <a:lnTo>
                    <a:pt x="1401" y="483"/>
                  </a:lnTo>
                  <a:lnTo>
                    <a:pt x="1414" y="498"/>
                  </a:lnTo>
                  <a:lnTo>
                    <a:pt x="1408" y="516"/>
                  </a:lnTo>
                  <a:lnTo>
                    <a:pt x="1414" y="537"/>
                  </a:lnTo>
                  <a:lnTo>
                    <a:pt x="1421" y="546"/>
                  </a:lnTo>
                  <a:lnTo>
                    <a:pt x="1430" y="564"/>
                  </a:lnTo>
                  <a:lnTo>
                    <a:pt x="1451" y="582"/>
                  </a:lnTo>
                  <a:lnTo>
                    <a:pt x="1454" y="609"/>
                  </a:lnTo>
                  <a:lnTo>
                    <a:pt x="1481" y="636"/>
                  </a:lnTo>
                  <a:lnTo>
                    <a:pt x="1491" y="643"/>
                  </a:lnTo>
                  <a:lnTo>
                    <a:pt x="1487" y="667"/>
                  </a:lnTo>
                  <a:lnTo>
                    <a:pt x="1487" y="670"/>
                  </a:lnTo>
                  <a:lnTo>
                    <a:pt x="329" y="646"/>
                  </a:lnTo>
                  <a:lnTo>
                    <a:pt x="342" y="440"/>
                  </a:lnTo>
                  <a:lnTo>
                    <a:pt x="0" y="4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7" name="Freeform 392"/>
            <p:cNvSpPr>
              <a:spLocks noChangeAspect="1"/>
            </p:cNvSpPr>
            <p:nvPr/>
          </p:nvSpPr>
          <p:spPr bwMode="auto">
            <a:xfrm>
              <a:off x="4992" y="3735"/>
              <a:ext cx="1491" cy="670"/>
            </a:xfrm>
            <a:custGeom>
              <a:avLst/>
              <a:gdLst>
                <a:gd name="T0" fmla="*/ 0 w 1491"/>
                <a:gd name="T1" fmla="*/ 413 h 670"/>
                <a:gd name="T2" fmla="*/ 38 w 1491"/>
                <a:gd name="T3" fmla="*/ 0 h 670"/>
                <a:gd name="T4" fmla="*/ 962 w 1491"/>
                <a:gd name="T5" fmla="*/ 45 h 670"/>
                <a:gd name="T6" fmla="*/ 985 w 1491"/>
                <a:gd name="T7" fmla="*/ 75 h 670"/>
                <a:gd name="T8" fmla="*/ 1011 w 1491"/>
                <a:gd name="T9" fmla="*/ 75 h 670"/>
                <a:gd name="T10" fmla="*/ 1035 w 1491"/>
                <a:gd name="T11" fmla="*/ 69 h 670"/>
                <a:gd name="T12" fmla="*/ 1055 w 1491"/>
                <a:gd name="T13" fmla="*/ 81 h 670"/>
                <a:gd name="T14" fmla="*/ 1068 w 1491"/>
                <a:gd name="T15" fmla="*/ 108 h 670"/>
                <a:gd name="T16" fmla="*/ 1092 w 1491"/>
                <a:gd name="T17" fmla="*/ 114 h 670"/>
                <a:gd name="T18" fmla="*/ 1115 w 1491"/>
                <a:gd name="T19" fmla="*/ 108 h 670"/>
                <a:gd name="T20" fmla="*/ 1139 w 1491"/>
                <a:gd name="T21" fmla="*/ 93 h 670"/>
                <a:gd name="T22" fmla="*/ 1171 w 1491"/>
                <a:gd name="T23" fmla="*/ 93 h 670"/>
                <a:gd name="T24" fmla="*/ 1188 w 1491"/>
                <a:gd name="T25" fmla="*/ 99 h 670"/>
                <a:gd name="T26" fmla="*/ 1261 w 1491"/>
                <a:gd name="T27" fmla="*/ 141 h 670"/>
                <a:gd name="T28" fmla="*/ 1295 w 1491"/>
                <a:gd name="T29" fmla="*/ 163 h 670"/>
                <a:gd name="T30" fmla="*/ 1298 w 1491"/>
                <a:gd name="T31" fmla="*/ 187 h 670"/>
                <a:gd name="T32" fmla="*/ 1321 w 1491"/>
                <a:gd name="T33" fmla="*/ 199 h 670"/>
                <a:gd name="T34" fmla="*/ 1321 w 1491"/>
                <a:gd name="T35" fmla="*/ 214 h 670"/>
                <a:gd name="T36" fmla="*/ 1311 w 1491"/>
                <a:gd name="T37" fmla="*/ 241 h 670"/>
                <a:gd name="T38" fmla="*/ 1328 w 1491"/>
                <a:gd name="T39" fmla="*/ 256 h 670"/>
                <a:gd name="T40" fmla="*/ 1341 w 1491"/>
                <a:gd name="T41" fmla="*/ 289 h 670"/>
                <a:gd name="T42" fmla="*/ 1358 w 1491"/>
                <a:gd name="T43" fmla="*/ 308 h 670"/>
                <a:gd name="T44" fmla="*/ 1351 w 1491"/>
                <a:gd name="T45" fmla="*/ 323 h 670"/>
                <a:gd name="T46" fmla="*/ 1358 w 1491"/>
                <a:gd name="T47" fmla="*/ 340 h 670"/>
                <a:gd name="T48" fmla="*/ 1384 w 1491"/>
                <a:gd name="T49" fmla="*/ 356 h 670"/>
                <a:gd name="T50" fmla="*/ 1388 w 1491"/>
                <a:gd name="T51" fmla="*/ 374 h 670"/>
                <a:gd name="T52" fmla="*/ 1384 w 1491"/>
                <a:gd name="T53" fmla="*/ 389 h 670"/>
                <a:gd name="T54" fmla="*/ 1378 w 1491"/>
                <a:gd name="T55" fmla="*/ 422 h 670"/>
                <a:gd name="T56" fmla="*/ 1401 w 1491"/>
                <a:gd name="T57" fmla="*/ 434 h 670"/>
                <a:gd name="T58" fmla="*/ 1408 w 1491"/>
                <a:gd name="T59" fmla="*/ 449 h 670"/>
                <a:gd name="T60" fmla="*/ 1395 w 1491"/>
                <a:gd name="T61" fmla="*/ 464 h 670"/>
                <a:gd name="T62" fmla="*/ 1401 w 1491"/>
                <a:gd name="T63" fmla="*/ 482 h 670"/>
                <a:gd name="T64" fmla="*/ 1414 w 1491"/>
                <a:gd name="T65" fmla="*/ 497 h 670"/>
                <a:gd name="T66" fmla="*/ 1408 w 1491"/>
                <a:gd name="T67" fmla="*/ 516 h 670"/>
                <a:gd name="T68" fmla="*/ 1414 w 1491"/>
                <a:gd name="T69" fmla="*/ 537 h 670"/>
                <a:gd name="T70" fmla="*/ 1421 w 1491"/>
                <a:gd name="T71" fmla="*/ 545 h 670"/>
                <a:gd name="T72" fmla="*/ 1431 w 1491"/>
                <a:gd name="T73" fmla="*/ 564 h 670"/>
                <a:gd name="T74" fmla="*/ 1451 w 1491"/>
                <a:gd name="T75" fmla="*/ 582 h 670"/>
                <a:gd name="T76" fmla="*/ 1454 w 1491"/>
                <a:gd name="T77" fmla="*/ 609 h 670"/>
                <a:gd name="T78" fmla="*/ 1481 w 1491"/>
                <a:gd name="T79" fmla="*/ 636 h 670"/>
                <a:gd name="T80" fmla="*/ 1491 w 1491"/>
                <a:gd name="T81" fmla="*/ 643 h 670"/>
                <a:gd name="T82" fmla="*/ 1488 w 1491"/>
                <a:gd name="T83" fmla="*/ 666 h 670"/>
                <a:gd name="T84" fmla="*/ 1488 w 1491"/>
                <a:gd name="T85" fmla="*/ 670 h 670"/>
                <a:gd name="T86" fmla="*/ 329 w 1491"/>
                <a:gd name="T87" fmla="*/ 645 h 670"/>
                <a:gd name="T88" fmla="*/ 342 w 1491"/>
                <a:gd name="T89" fmla="*/ 440 h 670"/>
                <a:gd name="T90" fmla="*/ 0 w 1491"/>
                <a:gd name="T91" fmla="*/ 413 h 6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1"/>
                <a:gd name="T139" fmla="*/ 0 h 670"/>
                <a:gd name="T140" fmla="*/ 1491 w 1491"/>
                <a:gd name="T141" fmla="*/ 670 h 6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1" h="670">
                  <a:moveTo>
                    <a:pt x="0" y="413"/>
                  </a:moveTo>
                  <a:lnTo>
                    <a:pt x="38" y="0"/>
                  </a:lnTo>
                  <a:lnTo>
                    <a:pt x="962" y="45"/>
                  </a:lnTo>
                  <a:lnTo>
                    <a:pt x="985" y="75"/>
                  </a:lnTo>
                  <a:lnTo>
                    <a:pt x="1011" y="75"/>
                  </a:lnTo>
                  <a:lnTo>
                    <a:pt x="1035" y="69"/>
                  </a:lnTo>
                  <a:lnTo>
                    <a:pt x="1055" y="81"/>
                  </a:lnTo>
                  <a:lnTo>
                    <a:pt x="1068" y="108"/>
                  </a:lnTo>
                  <a:lnTo>
                    <a:pt x="1092" y="114"/>
                  </a:lnTo>
                  <a:lnTo>
                    <a:pt x="1115" y="108"/>
                  </a:lnTo>
                  <a:lnTo>
                    <a:pt x="1139" y="93"/>
                  </a:lnTo>
                  <a:lnTo>
                    <a:pt x="1171" y="93"/>
                  </a:lnTo>
                  <a:lnTo>
                    <a:pt x="1188" y="99"/>
                  </a:lnTo>
                  <a:lnTo>
                    <a:pt x="1261" y="141"/>
                  </a:lnTo>
                  <a:lnTo>
                    <a:pt x="1295" y="163"/>
                  </a:lnTo>
                  <a:lnTo>
                    <a:pt x="1298" y="187"/>
                  </a:lnTo>
                  <a:lnTo>
                    <a:pt x="1321" y="199"/>
                  </a:lnTo>
                  <a:lnTo>
                    <a:pt x="1321" y="214"/>
                  </a:lnTo>
                  <a:lnTo>
                    <a:pt x="1311" y="241"/>
                  </a:lnTo>
                  <a:lnTo>
                    <a:pt x="1328" y="256"/>
                  </a:lnTo>
                  <a:lnTo>
                    <a:pt x="1341" y="289"/>
                  </a:lnTo>
                  <a:lnTo>
                    <a:pt x="1358" y="308"/>
                  </a:lnTo>
                  <a:lnTo>
                    <a:pt x="1351" y="323"/>
                  </a:lnTo>
                  <a:lnTo>
                    <a:pt x="1358" y="340"/>
                  </a:lnTo>
                  <a:lnTo>
                    <a:pt x="1384" y="356"/>
                  </a:lnTo>
                  <a:lnTo>
                    <a:pt x="1388" y="374"/>
                  </a:lnTo>
                  <a:lnTo>
                    <a:pt x="1384" y="389"/>
                  </a:lnTo>
                  <a:lnTo>
                    <a:pt x="1378" y="422"/>
                  </a:lnTo>
                  <a:lnTo>
                    <a:pt x="1401" y="434"/>
                  </a:lnTo>
                  <a:lnTo>
                    <a:pt x="1408" y="449"/>
                  </a:lnTo>
                  <a:lnTo>
                    <a:pt x="1395" y="464"/>
                  </a:lnTo>
                  <a:lnTo>
                    <a:pt x="1401" y="482"/>
                  </a:lnTo>
                  <a:lnTo>
                    <a:pt x="1414" y="497"/>
                  </a:lnTo>
                  <a:lnTo>
                    <a:pt x="1408" y="516"/>
                  </a:lnTo>
                  <a:lnTo>
                    <a:pt x="1414" y="537"/>
                  </a:lnTo>
                  <a:lnTo>
                    <a:pt x="1421" y="545"/>
                  </a:lnTo>
                  <a:lnTo>
                    <a:pt x="1431" y="564"/>
                  </a:lnTo>
                  <a:lnTo>
                    <a:pt x="1451" y="582"/>
                  </a:lnTo>
                  <a:lnTo>
                    <a:pt x="1454" y="609"/>
                  </a:lnTo>
                  <a:lnTo>
                    <a:pt x="1481" y="636"/>
                  </a:lnTo>
                  <a:lnTo>
                    <a:pt x="1491" y="643"/>
                  </a:lnTo>
                  <a:lnTo>
                    <a:pt x="1488" y="666"/>
                  </a:lnTo>
                  <a:lnTo>
                    <a:pt x="1488" y="670"/>
                  </a:lnTo>
                  <a:lnTo>
                    <a:pt x="329" y="645"/>
                  </a:lnTo>
                  <a:lnTo>
                    <a:pt x="342" y="440"/>
                  </a:lnTo>
                  <a:lnTo>
                    <a:pt x="0" y="4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8" name="Freeform 393"/>
            <p:cNvSpPr>
              <a:spLocks noChangeAspect="1"/>
            </p:cNvSpPr>
            <p:nvPr/>
          </p:nvSpPr>
          <p:spPr bwMode="auto">
            <a:xfrm>
              <a:off x="4992" y="3735"/>
              <a:ext cx="1491" cy="670"/>
            </a:xfrm>
            <a:custGeom>
              <a:avLst/>
              <a:gdLst>
                <a:gd name="T0" fmla="*/ 0 w 1491"/>
                <a:gd name="T1" fmla="*/ 413 h 670"/>
                <a:gd name="T2" fmla="*/ 38 w 1491"/>
                <a:gd name="T3" fmla="*/ 0 h 670"/>
                <a:gd name="T4" fmla="*/ 962 w 1491"/>
                <a:gd name="T5" fmla="*/ 45 h 670"/>
                <a:gd name="T6" fmla="*/ 985 w 1491"/>
                <a:gd name="T7" fmla="*/ 75 h 670"/>
                <a:gd name="T8" fmla="*/ 1011 w 1491"/>
                <a:gd name="T9" fmla="*/ 75 h 670"/>
                <a:gd name="T10" fmla="*/ 1035 w 1491"/>
                <a:gd name="T11" fmla="*/ 69 h 670"/>
                <a:gd name="T12" fmla="*/ 1055 w 1491"/>
                <a:gd name="T13" fmla="*/ 81 h 670"/>
                <a:gd name="T14" fmla="*/ 1068 w 1491"/>
                <a:gd name="T15" fmla="*/ 108 h 670"/>
                <a:gd name="T16" fmla="*/ 1092 w 1491"/>
                <a:gd name="T17" fmla="*/ 114 h 670"/>
                <a:gd name="T18" fmla="*/ 1115 w 1491"/>
                <a:gd name="T19" fmla="*/ 108 h 670"/>
                <a:gd name="T20" fmla="*/ 1139 w 1491"/>
                <a:gd name="T21" fmla="*/ 93 h 670"/>
                <a:gd name="T22" fmla="*/ 1171 w 1491"/>
                <a:gd name="T23" fmla="*/ 93 h 670"/>
                <a:gd name="T24" fmla="*/ 1188 w 1491"/>
                <a:gd name="T25" fmla="*/ 99 h 670"/>
                <a:gd name="T26" fmla="*/ 1261 w 1491"/>
                <a:gd name="T27" fmla="*/ 141 h 670"/>
                <a:gd name="T28" fmla="*/ 1295 w 1491"/>
                <a:gd name="T29" fmla="*/ 163 h 670"/>
                <a:gd name="T30" fmla="*/ 1298 w 1491"/>
                <a:gd name="T31" fmla="*/ 187 h 670"/>
                <a:gd name="T32" fmla="*/ 1321 w 1491"/>
                <a:gd name="T33" fmla="*/ 199 h 670"/>
                <a:gd name="T34" fmla="*/ 1321 w 1491"/>
                <a:gd name="T35" fmla="*/ 214 h 670"/>
                <a:gd name="T36" fmla="*/ 1311 w 1491"/>
                <a:gd name="T37" fmla="*/ 241 h 670"/>
                <a:gd name="T38" fmla="*/ 1328 w 1491"/>
                <a:gd name="T39" fmla="*/ 256 h 670"/>
                <a:gd name="T40" fmla="*/ 1341 w 1491"/>
                <a:gd name="T41" fmla="*/ 289 h 670"/>
                <a:gd name="T42" fmla="*/ 1358 w 1491"/>
                <a:gd name="T43" fmla="*/ 308 h 670"/>
                <a:gd name="T44" fmla="*/ 1351 w 1491"/>
                <a:gd name="T45" fmla="*/ 323 h 670"/>
                <a:gd name="T46" fmla="*/ 1358 w 1491"/>
                <a:gd name="T47" fmla="*/ 340 h 670"/>
                <a:gd name="T48" fmla="*/ 1384 w 1491"/>
                <a:gd name="T49" fmla="*/ 356 h 670"/>
                <a:gd name="T50" fmla="*/ 1388 w 1491"/>
                <a:gd name="T51" fmla="*/ 374 h 670"/>
                <a:gd name="T52" fmla="*/ 1384 w 1491"/>
                <a:gd name="T53" fmla="*/ 389 h 670"/>
                <a:gd name="T54" fmla="*/ 1378 w 1491"/>
                <a:gd name="T55" fmla="*/ 422 h 670"/>
                <a:gd name="T56" fmla="*/ 1401 w 1491"/>
                <a:gd name="T57" fmla="*/ 434 h 670"/>
                <a:gd name="T58" fmla="*/ 1408 w 1491"/>
                <a:gd name="T59" fmla="*/ 449 h 670"/>
                <a:gd name="T60" fmla="*/ 1395 w 1491"/>
                <a:gd name="T61" fmla="*/ 464 h 670"/>
                <a:gd name="T62" fmla="*/ 1401 w 1491"/>
                <a:gd name="T63" fmla="*/ 482 h 670"/>
                <a:gd name="T64" fmla="*/ 1414 w 1491"/>
                <a:gd name="T65" fmla="*/ 497 h 670"/>
                <a:gd name="T66" fmla="*/ 1408 w 1491"/>
                <a:gd name="T67" fmla="*/ 516 h 670"/>
                <a:gd name="T68" fmla="*/ 1414 w 1491"/>
                <a:gd name="T69" fmla="*/ 537 h 670"/>
                <a:gd name="T70" fmla="*/ 1421 w 1491"/>
                <a:gd name="T71" fmla="*/ 545 h 670"/>
                <a:gd name="T72" fmla="*/ 1431 w 1491"/>
                <a:gd name="T73" fmla="*/ 564 h 670"/>
                <a:gd name="T74" fmla="*/ 1451 w 1491"/>
                <a:gd name="T75" fmla="*/ 582 h 670"/>
                <a:gd name="T76" fmla="*/ 1454 w 1491"/>
                <a:gd name="T77" fmla="*/ 609 h 670"/>
                <a:gd name="T78" fmla="*/ 1481 w 1491"/>
                <a:gd name="T79" fmla="*/ 636 h 670"/>
                <a:gd name="T80" fmla="*/ 1491 w 1491"/>
                <a:gd name="T81" fmla="*/ 643 h 670"/>
                <a:gd name="T82" fmla="*/ 1488 w 1491"/>
                <a:gd name="T83" fmla="*/ 666 h 670"/>
                <a:gd name="T84" fmla="*/ 1488 w 1491"/>
                <a:gd name="T85" fmla="*/ 670 h 670"/>
                <a:gd name="T86" fmla="*/ 329 w 1491"/>
                <a:gd name="T87" fmla="*/ 645 h 670"/>
                <a:gd name="T88" fmla="*/ 342 w 1491"/>
                <a:gd name="T89" fmla="*/ 440 h 670"/>
                <a:gd name="T90" fmla="*/ 0 w 1491"/>
                <a:gd name="T91" fmla="*/ 413 h 6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91"/>
                <a:gd name="T139" fmla="*/ 0 h 670"/>
                <a:gd name="T140" fmla="*/ 1491 w 1491"/>
                <a:gd name="T141" fmla="*/ 670 h 6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91" h="670">
                  <a:moveTo>
                    <a:pt x="0" y="413"/>
                  </a:moveTo>
                  <a:lnTo>
                    <a:pt x="38" y="0"/>
                  </a:lnTo>
                  <a:lnTo>
                    <a:pt x="962" y="45"/>
                  </a:lnTo>
                  <a:lnTo>
                    <a:pt x="985" y="75"/>
                  </a:lnTo>
                  <a:lnTo>
                    <a:pt x="1011" y="75"/>
                  </a:lnTo>
                  <a:lnTo>
                    <a:pt x="1035" y="69"/>
                  </a:lnTo>
                  <a:lnTo>
                    <a:pt x="1055" y="81"/>
                  </a:lnTo>
                  <a:lnTo>
                    <a:pt x="1068" y="108"/>
                  </a:lnTo>
                  <a:lnTo>
                    <a:pt x="1092" y="114"/>
                  </a:lnTo>
                  <a:lnTo>
                    <a:pt x="1115" y="108"/>
                  </a:lnTo>
                  <a:lnTo>
                    <a:pt x="1139" y="93"/>
                  </a:lnTo>
                  <a:lnTo>
                    <a:pt x="1171" y="93"/>
                  </a:lnTo>
                  <a:lnTo>
                    <a:pt x="1188" y="99"/>
                  </a:lnTo>
                  <a:lnTo>
                    <a:pt x="1261" y="141"/>
                  </a:lnTo>
                  <a:lnTo>
                    <a:pt x="1295" y="163"/>
                  </a:lnTo>
                  <a:lnTo>
                    <a:pt x="1298" y="187"/>
                  </a:lnTo>
                  <a:lnTo>
                    <a:pt x="1321" y="199"/>
                  </a:lnTo>
                  <a:lnTo>
                    <a:pt x="1321" y="214"/>
                  </a:lnTo>
                  <a:lnTo>
                    <a:pt x="1311" y="241"/>
                  </a:lnTo>
                  <a:lnTo>
                    <a:pt x="1328" y="256"/>
                  </a:lnTo>
                  <a:lnTo>
                    <a:pt x="1341" y="289"/>
                  </a:lnTo>
                  <a:lnTo>
                    <a:pt x="1358" y="308"/>
                  </a:lnTo>
                  <a:lnTo>
                    <a:pt x="1351" y="323"/>
                  </a:lnTo>
                  <a:lnTo>
                    <a:pt x="1358" y="340"/>
                  </a:lnTo>
                  <a:lnTo>
                    <a:pt x="1384" y="356"/>
                  </a:lnTo>
                  <a:lnTo>
                    <a:pt x="1388" y="374"/>
                  </a:lnTo>
                  <a:lnTo>
                    <a:pt x="1384" y="389"/>
                  </a:lnTo>
                  <a:lnTo>
                    <a:pt x="1378" y="422"/>
                  </a:lnTo>
                  <a:lnTo>
                    <a:pt x="1401" y="434"/>
                  </a:lnTo>
                  <a:lnTo>
                    <a:pt x="1408" y="449"/>
                  </a:lnTo>
                  <a:lnTo>
                    <a:pt x="1395" y="464"/>
                  </a:lnTo>
                  <a:lnTo>
                    <a:pt x="1401" y="482"/>
                  </a:lnTo>
                  <a:lnTo>
                    <a:pt x="1414" y="497"/>
                  </a:lnTo>
                  <a:lnTo>
                    <a:pt x="1408" y="516"/>
                  </a:lnTo>
                  <a:lnTo>
                    <a:pt x="1414" y="537"/>
                  </a:lnTo>
                  <a:lnTo>
                    <a:pt x="1421" y="545"/>
                  </a:lnTo>
                  <a:lnTo>
                    <a:pt x="1431" y="564"/>
                  </a:lnTo>
                  <a:lnTo>
                    <a:pt x="1451" y="582"/>
                  </a:lnTo>
                  <a:lnTo>
                    <a:pt x="1454" y="609"/>
                  </a:lnTo>
                  <a:lnTo>
                    <a:pt x="1481" y="636"/>
                  </a:lnTo>
                  <a:lnTo>
                    <a:pt x="1491" y="643"/>
                  </a:lnTo>
                  <a:lnTo>
                    <a:pt x="1488" y="666"/>
                  </a:lnTo>
                  <a:lnTo>
                    <a:pt x="1488" y="670"/>
                  </a:lnTo>
                  <a:lnTo>
                    <a:pt x="329" y="645"/>
                  </a:lnTo>
                  <a:lnTo>
                    <a:pt x="342" y="440"/>
                  </a:lnTo>
                  <a:lnTo>
                    <a:pt x="0" y="41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09" name="Freeform 394"/>
            <p:cNvSpPr>
              <a:spLocks noChangeAspect="1"/>
            </p:cNvSpPr>
            <p:nvPr/>
          </p:nvSpPr>
          <p:spPr bwMode="auto">
            <a:xfrm>
              <a:off x="5279" y="4381"/>
              <a:ext cx="1339" cy="649"/>
            </a:xfrm>
            <a:custGeom>
              <a:avLst/>
              <a:gdLst>
                <a:gd name="T0" fmla="*/ 40 w 1339"/>
                <a:gd name="T1" fmla="*/ 0 h 649"/>
                <a:gd name="T2" fmla="*/ 1199 w 1339"/>
                <a:gd name="T3" fmla="*/ 24 h 649"/>
                <a:gd name="T4" fmla="*/ 1276 w 1339"/>
                <a:gd name="T5" fmla="*/ 78 h 649"/>
                <a:gd name="T6" fmla="*/ 1253 w 1339"/>
                <a:gd name="T7" fmla="*/ 102 h 649"/>
                <a:gd name="T8" fmla="*/ 1250 w 1339"/>
                <a:gd name="T9" fmla="*/ 126 h 649"/>
                <a:gd name="T10" fmla="*/ 1260 w 1339"/>
                <a:gd name="T11" fmla="*/ 141 h 649"/>
                <a:gd name="T12" fmla="*/ 1279 w 1339"/>
                <a:gd name="T13" fmla="*/ 147 h 649"/>
                <a:gd name="T14" fmla="*/ 1289 w 1339"/>
                <a:gd name="T15" fmla="*/ 183 h 649"/>
                <a:gd name="T16" fmla="*/ 1309 w 1339"/>
                <a:gd name="T17" fmla="*/ 195 h 649"/>
                <a:gd name="T18" fmla="*/ 1326 w 1339"/>
                <a:gd name="T19" fmla="*/ 198 h 649"/>
                <a:gd name="T20" fmla="*/ 1332 w 1339"/>
                <a:gd name="T21" fmla="*/ 204 h 649"/>
                <a:gd name="T22" fmla="*/ 1339 w 1339"/>
                <a:gd name="T23" fmla="*/ 649 h 649"/>
                <a:gd name="T24" fmla="*/ 0 w 1339"/>
                <a:gd name="T25" fmla="*/ 624 h 649"/>
                <a:gd name="T26" fmla="*/ 40 w 1339"/>
                <a:gd name="T27" fmla="*/ 0 h 6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39"/>
                <a:gd name="T43" fmla="*/ 0 h 649"/>
                <a:gd name="T44" fmla="*/ 1339 w 1339"/>
                <a:gd name="T45" fmla="*/ 649 h 6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39" h="649">
                  <a:moveTo>
                    <a:pt x="40" y="0"/>
                  </a:moveTo>
                  <a:lnTo>
                    <a:pt x="1199" y="24"/>
                  </a:lnTo>
                  <a:lnTo>
                    <a:pt x="1276" y="78"/>
                  </a:lnTo>
                  <a:lnTo>
                    <a:pt x="1253" y="102"/>
                  </a:lnTo>
                  <a:lnTo>
                    <a:pt x="1250" y="126"/>
                  </a:lnTo>
                  <a:lnTo>
                    <a:pt x="1260" y="141"/>
                  </a:lnTo>
                  <a:lnTo>
                    <a:pt x="1279" y="147"/>
                  </a:lnTo>
                  <a:lnTo>
                    <a:pt x="1289" y="183"/>
                  </a:lnTo>
                  <a:lnTo>
                    <a:pt x="1309" y="195"/>
                  </a:lnTo>
                  <a:lnTo>
                    <a:pt x="1326" y="198"/>
                  </a:lnTo>
                  <a:lnTo>
                    <a:pt x="1332" y="204"/>
                  </a:lnTo>
                  <a:lnTo>
                    <a:pt x="1339" y="649"/>
                  </a:lnTo>
                  <a:lnTo>
                    <a:pt x="0" y="62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0" name="Freeform 395"/>
            <p:cNvSpPr>
              <a:spLocks noChangeAspect="1"/>
            </p:cNvSpPr>
            <p:nvPr/>
          </p:nvSpPr>
          <p:spPr bwMode="auto">
            <a:xfrm>
              <a:off x="5279" y="4381"/>
              <a:ext cx="1339" cy="649"/>
            </a:xfrm>
            <a:custGeom>
              <a:avLst/>
              <a:gdLst>
                <a:gd name="T0" fmla="*/ 40 w 1339"/>
                <a:gd name="T1" fmla="*/ 0 h 649"/>
                <a:gd name="T2" fmla="*/ 1200 w 1339"/>
                <a:gd name="T3" fmla="*/ 24 h 649"/>
                <a:gd name="T4" fmla="*/ 1276 w 1339"/>
                <a:gd name="T5" fmla="*/ 78 h 649"/>
                <a:gd name="T6" fmla="*/ 1253 w 1339"/>
                <a:gd name="T7" fmla="*/ 102 h 649"/>
                <a:gd name="T8" fmla="*/ 1250 w 1339"/>
                <a:gd name="T9" fmla="*/ 126 h 649"/>
                <a:gd name="T10" fmla="*/ 1260 w 1339"/>
                <a:gd name="T11" fmla="*/ 141 h 649"/>
                <a:gd name="T12" fmla="*/ 1279 w 1339"/>
                <a:gd name="T13" fmla="*/ 147 h 649"/>
                <a:gd name="T14" fmla="*/ 1290 w 1339"/>
                <a:gd name="T15" fmla="*/ 183 h 649"/>
                <a:gd name="T16" fmla="*/ 1310 w 1339"/>
                <a:gd name="T17" fmla="*/ 195 h 649"/>
                <a:gd name="T18" fmla="*/ 1326 w 1339"/>
                <a:gd name="T19" fmla="*/ 198 h 649"/>
                <a:gd name="T20" fmla="*/ 1332 w 1339"/>
                <a:gd name="T21" fmla="*/ 204 h 649"/>
                <a:gd name="T22" fmla="*/ 1339 w 1339"/>
                <a:gd name="T23" fmla="*/ 649 h 649"/>
                <a:gd name="T24" fmla="*/ 0 w 1339"/>
                <a:gd name="T25" fmla="*/ 624 h 649"/>
                <a:gd name="T26" fmla="*/ 40 w 1339"/>
                <a:gd name="T27" fmla="*/ 0 h 6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39"/>
                <a:gd name="T43" fmla="*/ 0 h 649"/>
                <a:gd name="T44" fmla="*/ 1339 w 1339"/>
                <a:gd name="T45" fmla="*/ 649 h 6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39" h="649">
                  <a:moveTo>
                    <a:pt x="40" y="0"/>
                  </a:moveTo>
                  <a:lnTo>
                    <a:pt x="1200" y="24"/>
                  </a:lnTo>
                  <a:lnTo>
                    <a:pt x="1276" y="78"/>
                  </a:lnTo>
                  <a:lnTo>
                    <a:pt x="1253" y="102"/>
                  </a:lnTo>
                  <a:lnTo>
                    <a:pt x="1250" y="126"/>
                  </a:lnTo>
                  <a:lnTo>
                    <a:pt x="1260" y="141"/>
                  </a:lnTo>
                  <a:lnTo>
                    <a:pt x="1279" y="147"/>
                  </a:lnTo>
                  <a:lnTo>
                    <a:pt x="1290" y="183"/>
                  </a:lnTo>
                  <a:lnTo>
                    <a:pt x="1310" y="195"/>
                  </a:lnTo>
                  <a:lnTo>
                    <a:pt x="1326" y="198"/>
                  </a:lnTo>
                  <a:lnTo>
                    <a:pt x="1332" y="204"/>
                  </a:lnTo>
                  <a:lnTo>
                    <a:pt x="1339" y="649"/>
                  </a:lnTo>
                  <a:lnTo>
                    <a:pt x="0" y="624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1" name="Freeform 396"/>
            <p:cNvSpPr>
              <a:spLocks noChangeAspect="1"/>
            </p:cNvSpPr>
            <p:nvPr/>
          </p:nvSpPr>
          <p:spPr bwMode="auto">
            <a:xfrm>
              <a:off x="5279" y="4381"/>
              <a:ext cx="1339" cy="649"/>
            </a:xfrm>
            <a:custGeom>
              <a:avLst/>
              <a:gdLst>
                <a:gd name="T0" fmla="*/ 40 w 1339"/>
                <a:gd name="T1" fmla="*/ 0 h 649"/>
                <a:gd name="T2" fmla="*/ 1200 w 1339"/>
                <a:gd name="T3" fmla="*/ 24 h 649"/>
                <a:gd name="T4" fmla="*/ 1276 w 1339"/>
                <a:gd name="T5" fmla="*/ 78 h 649"/>
                <a:gd name="T6" fmla="*/ 1253 w 1339"/>
                <a:gd name="T7" fmla="*/ 102 h 649"/>
                <a:gd name="T8" fmla="*/ 1250 w 1339"/>
                <a:gd name="T9" fmla="*/ 126 h 649"/>
                <a:gd name="T10" fmla="*/ 1260 w 1339"/>
                <a:gd name="T11" fmla="*/ 141 h 649"/>
                <a:gd name="T12" fmla="*/ 1279 w 1339"/>
                <a:gd name="T13" fmla="*/ 147 h 649"/>
                <a:gd name="T14" fmla="*/ 1290 w 1339"/>
                <a:gd name="T15" fmla="*/ 183 h 649"/>
                <a:gd name="T16" fmla="*/ 1310 w 1339"/>
                <a:gd name="T17" fmla="*/ 195 h 649"/>
                <a:gd name="T18" fmla="*/ 1326 w 1339"/>
                <a:gd name="T19" fmla="*/ 198 h 649"/>
                <a:gd name="T20" fmla="*/ 1332 w 1339"/>
                <a:gd name="T21" fmla="*/ 204 h 649"/>
                <a:gd name="T22" fmla="*/ 1339 w 1339"/>
                <a:gd name="T23" fmla="*/ 649 h 649"/>
                <a:gd name="T24" fmla="*/ 0 w 1339"/>
                <a:gd name="T25" fmla="*/ 624 h 649"/>
                <a:gd name="T26" fmla="*/ 40 w 1339"/>
                <a:gd name="T27" fmla="*/ 0 h 649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339"/>
                <a:gd name="T43" fmla="*/ 0 h 649"/>
                <a:gd name="T44" fmla="*/ 1339 w 1339"/>
                <a:gd name="T45" fmla="*/ 649 h 649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339" h="649">
                  <a:moveTo>
                    <a:pt x="40" y="0"/>
                  </a:moveTo>
                  <a:lnTo>
                    <a:pt x="1200" y="24"/>
                  </a:lnTo>
                  <a:lnTo>
                    <a:pt x="1276" y="78"/>
                  </a:lnTo>
                  <a:lnTo>
                    <a:pt x="1253" y="102"/>
                  </a:lnTo>
                  <a:lnTo>
                    <a:pt x="1250" y="126"/>
                  </a:lnTo>
                  <a:lnTo>
                    <a:pt x="1260" y="141"/>
                  </a:lnTo>
                  <a:lnTo>
                    <a:pt x="1279" y="147"/>
                  </a:lnTo>
                  <a:lnTo>
                    <a:pt x="1290" y="183"/>
                  </a:lnTo>
                  <a:lnTo>
                    <a:pt x="1310" y="195"/>
                  </a:lnTo>
                  <a:lnTo>
                    <a:pt x="1326" y="198"/>
                  </a:lnTo>
                  <a:lnTo>
                    <a:pt x="1332" y="204"/>
                  </a:lnTo>
                  <a:lnTo>
                    <a:pt x="1339" y="649"/>
                  </a:lnTo>
                  <a:lnTo>
                    <a:pt x="0" y="624"/>
                  </a:lnTo>
                  <a:lnTo>
                    <a:pt x="40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2" name="Freeform 397"/>
            <p:cNvSpPr>
              <a:spLocks noChangeAspect="1"/>
            </p:cNvSpPr>
            <p:nvPr/>
          </p:nvSpPr>
          <p:spPr bwMode="auto">
            <a:xfrm>
              <a:off x="5097" y="4996"/>
              <a:ext cx="1554" cy="729"/>
            </a:xfrm>
            <a:custGeom>
              <a:avLst/>
              <a:gdLst>
                <a:gd name="T0" fmla="*/ 184 w 1554"/>
                <a:gd name="T1" fmla="*/ 13 h 729"/>
                <a:gd name="T2" fmla="*/ 0 w 1554"/>
                <a:gd name="T3" fmla="*/ 103 h 729"/>
                <a:gd name="T4" fmla="*/ 530 w 1554"/>
                <a:gd name="T5" fmla="*/ 530 h 729"/>
                <a:gd name="T6" fmla="*/ 560 w 1554"/>
                <a:gd name="T7" fmla="*/ 538 h 729"/>
                <a:gd name="T8" fmla="*/ 600 w 1554"/>
                <a:gd name="T9" fmla="*/ 575 h 729"/>
                <a:gd name="T10" fmla="*/ 650 w 1554"/>
                <a:gd name="T11" fmla="*/ 563 h 729"/>
                <a:gd name="T12" fmla="*/ 676 w 1554"/>
                <a:gd name="T13" fmla="*/ 584 h 729"/>
                <a:gd name="T14" fmla="*/ 686 w 1554"/>
                <a:gd name="T15" fmla="*/ 608 h 729"/>
                <a:gd name="T16" fmla="*/ 739 w 1554"/>
                <a:gd name="T17" fmla="*/ 617 h 729"/>
                <a:gd name="T18" fmla="*/ 770 w 1554"/>
                <a:gd name="T19" fmla="*/ 626 h 729"/>
                <a:gd name="T20" fmla="*/ 790 w 1554"/>
                <a:gd name="T21" fmla="*/ 620 h 729"/>
                <a:gd name="T22" fmla="*/ 819 w 1554"/>
                <a:gd name="T23" fmla="*/ 644 h 729"/>
                <a:gd name="T24" fmla="*/ 879 w 1554"/>
                <a:gd name="T25" fmla="*/ 635 h 729"/>
                <a:gd name="T26" fmla="*/ 899 w 1554"/>
                <a:gd name="T27" fmla="*/ 660 h 729"/>
                <a:gd name="T28" fmla="*/ 905 w 1554"/>
                <a:gd name="T29" fmla="*/ 683 h 729"/>
                <a:gd name="T30" fmla="*/ 946 w 1554"/>
                <a:gd name="T31" fmla="*/ 668 h 729"/>
                <a:gd name="T32" fmla="*/ 1009 w 1554"/>
                <a:gd name="T33" fmla="*/ 696 h 729"/>
                <a:gd name="T34" fmla="*/ 1036 w 1554"/>
                <a:gd name="T35" fmla="*/ 683 h 729"/>
                <a:gd name="T36" fmla="*/ 1052 w 1554"/>
                <a:gd name="T37" fmla="*/ 693 h 729"/>
                <a:gd name="T38" fmla="*/ 1056 w 1554"/>
                <a:gd name="T39" fmla="*/ 720 h 729"/>
                <a:gd name="T40" fmla="*/ 1065 w 1554"/>
                <a:gd name="T41" fmla="*/ 702 h 729"/>
                <a:gd name="T42" fmla="*/ 1099 w 1554"/>
                <a:gd name="T43" fmla="*/ 675 h 729"/>
                <a:gd name="T44" fmla="*/ 1109 w 1554"/>
                <a:gd name="T45" fmla="*/ 689 h 729"/>
                <a:gd name="T46" fmla="*/ 1138 w 1554"/>
                <a:gd name="T47" fmla="*/ 696 h 729"/>
                <a:gd name="T48" fmla="*/ 1158 w 1554"/>
                <a:gd name="T49" fmla="*/ 689 h 729"/>
                <a:gd name="T50" fmla="*/ 1162 w 1554"/>
                <a:gd name="T51" fmla="*/ 696 h 729"/>
                <a:gd name="T52" fmla="*/ 1208 w 1554"/>
                <a:gd name="T53" fmla="*/ 723 h 729"/>
                <a:gd name="T54" fmla="*/ 1251 w 1554"/>
                <a:gd name="T55" fmla="*/ 696 h 729"/>
                <a:gd name="T56" fmla="*/ 1324 w 1554"/>
                <a:gd name="T57" fmla="*/ 681 h 729"/>
                <a:gd name="T58" fmla="*/ 1355 w 1554"/>
                <a:gd name="T59" fmla="*/ 677 h 729"/>
                <a:gd name="T60" fmla="*/ 1421 w 1554"/>
                <a:gd name="T61" fmla="*/ 677 h 729"/>
                <a:gd name="T62" fmla="*/ 1517 w 1554"/>
                <a:gd name="T63" fmla="*/ 717 h 729"/>
                <a:gd name="T64" fmla="*/ 1541 w 1554"/>
                <a:gd name="T65" fmla="*/ 729 h 729"/>
                <a:gd name="T66" fmla="*/ 1554 w 1554"/>
                <a:gd name="T67" fmla="*/ 363 h 729"/>
                <a:gd name="T68" fmla="*/ 1521 w 1554"/>
                <a:gd name="T69" fmla="*/ 37 h 72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554"/>
                <a:gd name="T106" fmla="*/ 0 h 729"/>
                <a:gd name="T107" fmla="*/ 1554 w 1554"/>
                <a:gd name="T108" fmla="*/ 729 h 72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554" h="729">
                  <a:moveTo>
                    <a:pt x="1521" y="37"/>
                  </a:moveTo>
                  <a:lnTo>
                    <a:pt x="184" y="13"/>
                  </a:lnTo>
                  <a:lnTo>
                    <a:pt x="8" y="0"/>
                  </a:lnTo>
                  <a:lnTo>
                    <a:pt x="0" y="103"/>
                  </a:lnTo>
                  <a:lnTo>
                    <a:pt x="546" y="130"/>
                  </a:lnTo>
                  <a:lnTo>
                    <a:pt x="530" y="530"/>
                  </a:lnTo>
                  <a:lnTo>
                    <a:pt x="549" y="533"/>
                  </a:lnTo>
                  <a:lnTo>
                    <a:pt x="560" y="538"/>
                  </a:lnTo>
                  <a:lnTo>
                    <a:pt x="586" y="572"/>
                  </a:lnTo>
                  <a:lnTo>
                    <a:pt x="600" y="575"/>
                  </a:lnTo>
                  <a:lnTo>
                    <a:pt x="636" y="572"/>
                  </a:lnTo>
                  <a:lnTo>
                    <a:pt x="650" y="563"/>
                  </a:lnTo>
                  <a:lnTo>
                    <a:pt x="669" y="572"/>
                  </a:lnTo>
                  <a:lnTo>
                    <a:pt x="676" y="584"/>
                  </a:lnTo>
                  <a:lnTo>
                    <a:pt x="676" y="590"/>
                  </a:lnTo>
                  <a:lnTo>
                    <a:pt x="686" y="608"/>
                  </a:lnTo>
                  <a:lnTo>
                    <a:pt x="689" y="611"/>
                  </a:lnTo>
                  <a:lnTo>
                    <a:pt x="739" y="617"/>
                  </a:lnTo>
                  <a:lnTo>
                    <a:pt x="759" y="626"/>
                  </a:lnTo>
                  <a:lnTo>
                    <a:pt x="770" y="626"/>
                  </a:lnTo>
                  <a:lnTo>
                    <a:pt x="772" y="623"/>
                  </a:lnTo>
                  <a:lnTo>
                    <a:pt x="790" y="620"/>
                  </a:lnTo>
                  <a:lnTo>
                    <a:pt x="799" y="635"/>
                  </a:lnTo>
                  <a:lnTo>
                    <a:pt x="819" y="644"/>
                  </a:lnTo>
                  <a:lnTo>
                    <a:pt x="832" y="632"/>
                  </a:lnTo>
                  <a:lnTo>
                    <a:pt x="879" y="635"/>
                  </a:lnTo>
                  <a:lnTo>
                    <a:pt x="882" y="644"/>
                  </a:lnTo>
                  <a:lnTo>
                    <a:pt x="899" y="660"/>
                  </a:lnTo>
                  <a:lnTo>
                    <a:pt x="905" y="662"/>
                  </a:lnTo>
                  <a:lnTo>
                    <a:pt x="905" y="683"/>
                  </a:lnTo>
                  <a:lnTo>
                    <a:pt x="939" y="693"/>
                  </a:lnTo>
                  <a:lnTo>
                    <a:pt x="946" y="668"/>
                  </a:lnTo>
                  <a:lnTo>
                    <a:pt x="962" y="665"/>
                  </a:lnTo>
                  <a:lnTo>
                    <a:pt x="1009" y="696"/>
                  </a:lnTo>
                  <a:lnTo>
                    <a:pt x="1012" y="696"/>
                  </a:lnTo>
                  <a:lnTo>
                    <a:pt x="1036" y="683"/>
                  </a:lnTo>
                  <a:lnTo>
                    <a:pt x="1048" y="683"/>
                  </a:lnTo>
                  <a:lnTo>
                    <a:pt x="1052" y="693"/>
                  </a:lnTo>
                  <a:lnTo>
                    <a:pt x="1048" y="708"/>
                  </a:lnTo>
                  <a:lnTo>
                    <a:pt x="1056" y="720"/>
                  </a:lnTo>
                  <a:lnTo>
                    <a:pt x="1068" y="714"/>
                  </a:lnTo>
                  <a:lnTo>
                    <a:pt x="1065" y="702"/>
                  </a:lnTo>
                  <a:lnTo>
                    <a:pt x="1078" y="683"/>
                  </a:lnTo>
                  <a:lnTo>
                    <a:pt x="1099" y="675"/>
                  </a:lnTo>
                  <a:lnTo>
                    <a:pt x="1105" y="675"/>
                  </a:lnTo>
                  <a:lnTo>
                    <a:pt x="1109" y="689"/>
                  </a:lnTo>
                  <a:lnTo>
                    <a:pt x="1128" y="696"/>
                  </a:lnTo>
                  <a:lnTo>
                    <a:pt x="1138" y="696"/>
                  </a:lnTo>
                  <a:lnTo>
                    <a:pt x="1145" y="686"/>
                  </a:lnTo>
                  <a:lnTo>
                    <a:pt x="1158" y="689"/>
                  </a:lnTo>
                  <a:lnTo>
                    <a:pt x="1162" y="693"/>
                  </a:lnTo>
                  <a:lnTo>
                    <a:pt x="1162" y="696"/>
                  </a:lnTo>
                  <a:lnTo>
                    <a:pt x="1181" y="705"/>
                  </a:lnTo>
                  <a:lnTo>
                    <a:pt x="1208" y="723"/>
                  </a:lnTo>
                  <a:lnTo>
                    <a:pt x="1238" y="702"/>
                  </a:lnTo>
                  <a:lnTo>
                    <a:pt x="1251" y="696"/>
                  </a:lnTo>
                  <a:lnTo>
                    <a:pt x="1292" y="693"/>
                  </a:lnTo>
                  <a:lnTo>
                    <a:pt x="1324" y="681"/>
                  </a:lnTo>
                  <a:lnTo>
                    <a:pt x="1339" y="677"/>
                  </a:lnTo>
                  <a:lnTo>
                    <a:pt x="1355" y="677"/>
                  </a:lnTo>
                  <a:lnTo>
                    <a:pt x="1394" y="683"/>
                  </a:lnTo>
                  <a:lnTo>
                    <a:pt x="1421" y="677"/>
                  </a:lnTo>
                  <a:lnTo>
                    <a:pt x="1427" y="675"/>
                  </a:lnTo>
                  <a:lnTo>
                    <a:pt x="1517" y="717"/>
                  </a:lnTo>
                  <a:lnTo>
                    <a:pt x="1535" y="720"/>
                  </a:lnTo>
                  <a:lnTo>
                    <a:pt x="1541" y="729"/>
                  </a:lnTo>
                  <a:lnTo>
                    <a:pt x="1551" y="729"/>
                  </a:lnTo>
                  <a:lnTo>
                    <a:pt x="1554" y="363"/>
                  </a:lnTo>
                  <a:lnTo>
                    <a:pt x="1521" y="139"/>
                  </a:lnTo>
                  <a:lnTo>
                    <a:pt x="1521" y="3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3" name="Freeform 398"/>
            <p:cNvSpPr>
              <a:spLocks noChangeAspect="1"/>
            </p:cNvSpPr>
            <p:nvPr/>
          </p:nvSpPr>
          <p:spPr bwMode="auto">
            <a:xfrm>
              <a:off x="5097" y="4996"/>
              <a:ext cx="1554" cy="729"/>
            </a:xfrm>
            <a:custGeom>
              <a:avLst/>
              <a:gdLst>
                <a:gd name="T0" fmla="*/ 183 w 1554"/>
                <a:gd name="T1" fmla="*/ 12 h 729"/>
                <a:gd name="T2" fmla="*/ 0 w 1554"/>
                <a:gd name="T3" fmla="*/ 103 h 729"/>
                <a:gd name="T4" fmla="*/ 530 w 1554"/>
                <a:gd name="T5" fmla="*/ 530 h 729"/>
                <a:gd name="T6" fmla="*/ 559 w 1554"/>
                <a:gd name="T7" fmla="*/ 538 h 729"/>
                <a:gd name="T8" fmla="*/ 600 w 1554"/>
                <a:gd name="T9" fmla="*/ 575 h 729"/>
                <a:gd name="T10" fmla="*/ 649 w 1554"/>
                <a:gd name="T11" fmla="*/ 563 h 729"/>
                <a:gd name="T12" fmla="*/ 676 w 1554"/>
                <a:gd name="T13" fmla="*/ 584 h 729"/>
                <a:gd name="T14" fmla="*/ 685 w 1554"/>
                <a:gd name="T15" fmla="*/ 609 h 729"/>
                <a:gd name="T16" fmla="*/ 739 w 1554"/>
                <a:gd name="T17" fmla="*/ 617 h 729"/>
                <a:gd name="T18" fmla="*/ 769 w 1554"/>
                <a:gd name="T19" fmla="*/ 627 h 729"/>
                <a:gd name="T20" fmla="*/ 789 w 1554"/>
                <a:gd name="T21" fmla="*/ 620 h 729"/>
                <a:gd name="T22" fmla="*/ 819 w 1554"/>
                <a:gd name="T23" fmla="*/ 644 h 729"/>
                <a:gd name="T24" fmla="*/ 878 w 1554"/>
                <a:gd name="T25" fmla="*/ 636 h 729"/>
                <a:gd name="T26" fmla="*/ 899 w 1554"/>
                <a:gd name="T27" fmla="*/ 660 h 729"/>
                <a:gd name="T28" fmla="*/ 905 w 1554"/>
                <a:gd name="T29" fmla="*/ 684 h 729"/>
                <a:gd name="T30" fmla="*/ 945 w 1554"/>
                <a:gd name="T31" fmla="*/ 669 h 729"/>
                <a:gd name="T32" fmla="*/ 1008 w 1554"/>
                <a:gd name="T33" fmla="*/ 696 h 729"/>
                <a:gd name="T34" fmla="*/ 1035 w 1554"/>
                <a:gd name="T35" fmla="*/ 684 h 729"/>
                <a:gd name="T36" fmla="*/ 1052 w 1554"/>
                <a:gd name="T37" fmla="*/ 693 h 729"/>
                <a:gd name="T38" fmla="*/ 1055 w 1554"/>
                <a:gd name="T39" fmla="*/ 720 h 729"/>
                <a:gd name="T40" fmla="*/ 1065 w 1554"/>
                <a:gd name="T41" fmla="*/ 702 h 729"/>
                <a:gd name="T42" fmla="*/ 1098 w 1554"/>
                <a:gd name="T43" fmla="*/ 675 h 729"/>
                <a:gd name="T44" fmla="*/ 1108 w 1554"/>
                <a:gd name="T45" fmla="*/ 690 h 729"/>
                <a:gd name="T46" fmla="*/ 1138 w 1554"/>
                <a:gd name="T47" fmla="*/ 696 h 729"/>
                <a:gd name="T48" fmla="*/ 1158 w 1554"/>
                <a:gd name="T49" fmla="*/ 690 h 729"/>
                <a:gd name="T50" fmla="*/ 1161 w 1554"/>
                <a:gd name="T51" fmla="*/ 696 h 729"/>
                <a:gd name="T52" fmla="*/ 1208 w 1554"/>
                <a:gd name="T53" fmla="*/ 723 h 729"/>
                <a:gd name="T54" fmla="*/ 1251 w 1554"/>
                <a:gd name="T55" fmla="*/ 696 h 729"/>
                <a:gd name="T56" fmla="*/ 1324 w 1554"/>
                <a:gd name="T57" fmla="*/ 681 h 729"/>
                <a:gd name="T58" fmla="*/ 1354 w 1554"/>
                <a:gd name="T59" fmla="*/ 678 h 729"/>
                <a:gd name="T60" fmla="*/ 1421 w 1554"/>
                <a:gd name="T61" fmla="*/ 678 h 729"/>
                <a:gd name="T62" fmla="*/ 1517 w 1554"/>
                <a:gd name="T63" fmla="*/ 717 h 729"/>
                <a:gd name="T64" fmla="*/ 1540 w 1554"/>
                <a:gd name="T65" fmla="*/ 729 h 729"/>
                <a:gd name="T66" fmla="*/ 1554 w 1554"/>
                <a:gd name="T67" fmla="*/ 363 h 729"/>
                <a:gd name="T68" fmla="*/ 1520 w 1554"/>
                <a:gd name="T69" fmla="*/ 37 h 72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554"/>
                <a:gd name="T106" fmla="*/ 0 h 729"/>
                <a:gd name="T107" fmla="*/ 1554 w 1554"/>
                <a:gd name="T108" fmla="*/ 729 h 72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554" h="729">
                  <a:moveTo>
                    <a:pt x="1520" y="37"/>
                  </a:moveTo>
                  <a:lnTo>
                    <a:pt x="183" y="12"/>
                  </a:lnTo>
                  <a:lnTo>
                    <a:pt x="7" y="0"/>
                  </a:lnTo>
                  <a:lnTo>
                    <a:pt x="0" y="103"/>
                  </a:lnTo>
                  <a:lnTo>
                    <a:pt x="546" y="130"/>
                  </a:lnTo>
                  <a:lnTo>
                    <a:pt x="530" y="530"/>
                  </a:lnTo>
                  <a:lnTo>
                    <a:pt x="549" y="533"/>
                  </a:lnTo>
                  <a:lnTo>
                    <a:pt x="559" y="538"/>
                  </a:lnTo>
                  <a:lnTo>
                    <a:pt x="585" y="572"/>
                  </a:lnTo>
                  <a:lnTo>
                    <a:pt x="600" y="575"/>
                  </a:lnTo>
                  <a:lnTo>
                    <a:pt x="636" y="572"/>
                  </a:lnTo>
                  <a:lnTo>
                    <a:pt x="649" y="563"/>
                  </a:lnTo>
                  <a:lnTo>
                    <a:pt x="669" y="572"/>
                  </a:lnTo>
                  <a:lnTo>
                    <a:pt x="676" y="584"/>
                  </a:lnTo>
                  <a:lnTo>
                    <a:pt x="676" y="590"/>
                  </a:lnTo>
                  <a:lnTo>
                    <a:pt x="685" y="609"/>
                  </a:lnTo>
                  <a:lnTo>
                    <a:pt x="688" y="611"/>
                  </a:lnTo>
                  <a:lnTo>
                    <a:pt x="739" y="617"/>
                  </a:lnTo>
                  <a:lnTo>
                    <a:pt x="759" y="627"/>
                  </a:lnTo>
                  <a:lnTo>
                    <a:pt x="769" y="627"/>
                  </a:lnTo>
                  <a:lnTo>
                    <a:pt x="772" y="623"/>
                  </a:lnTo>
                  <a:lnTo>
                    <a:pt x="789" y="620"/>
                  </a:lnTo>
                  <a:lnTo>
                    <a:pt x="799" y="636"/>
                  </a:lnTo>
                  <a:lnTo>
                    <a:pt x="819" y="644"/>
                  </a:lnTo>
                  <a:lnTo>
                    <a:pt x="832" y="632"/>
                  </a:lnTo>
                  <a:lnTo>
                    <a:pt x="878" y="636"/>
                  </a:lnTo>
                  <a:lnTo>
                    <a:pt x="881" y="644"/>
                  </a:lnTo>
                  <a:lnTo>
                    <a:pt x="899" y="660"/>
                  </a:lnTo>
                  <a:lnTo>
                    <a:pt x="905" y="662"/>
                  </a:lnTo>
                  <a:lnTo>
                    <a:pt x="905" y="684"/>
                  </a:lnTo>
                  <a:lnTo>
                    <a:pt x="939" y="693"/>
                  </a:lnTo>
                  <a:lnTo>
                    <a:pt x="945" y="669"/>
                  </a:lnTo>
                  <a:lnTo>
                    <a:pt x="962" y="665"/>
                  </a:lnTo>
                  <a:lnTo>
                    <a:pt x="1008" y="696"/>
                  </a:lnTo>
                  <a:lnTo>
                    <a:pt x="1012" y="696"/>
                  </a:lnTo>
                  <a:lnTo>
                    <a:pt x="1035" y="684"/>
                  </a:lnTo>
                  <a:lnTo>
                    <a:pt x="1048" y="684"/>
                  </a:lnTo>
                  <a:lnTo>
                    <a:pt x="1052" y="693"/>
                  </a:lnTo>
                  <a:lnTo>
                    <a:pt x="1048" y="708"/>
                  </a:lnTo>
                  <a:lnTo>
                    <a:pt x="1055" y="720"/>
                  </a:lnTo>
                  <a:lnTo>
                    <a:pt x="1068" y="714"/>
                  </a:lnTo>
                  <a:lnTo>
                    <a:pt x="1065" y="702"/>
                  </a:lnTo>
                  <a:lnTo>
                    <a:pt x="1078" y="684"/>
                  </a:lnTo>
                  <a:lnTo>
                    <a:pt x="1098" y="675"/>
                  </a:lnTo>
                  <a:lnTo>
                    <a:pt x="1105" y="675"/>
                  </a:lnTo>
                  <a:lnTo>
                    <a:pt x="1108" y="690"/>
                  </a:lnTo>
                  <a:lnTo>
                    <a:pt x="1128" y="696"/>
                  </a:lnTo>
                  <a:lnTo>
                    <a:pt x="1138" y="696"/>
                  </a:lnTo>
                  <a:lnTo>
                    <a:pt x="1145" y="686"/>
                  </a:lnTo>
                  <a:lnTo>
                    <a:pt x="1158" y="690"/>
                  </a:lnTo>
                  <a:lnTo>
                    <a:pt x="1161" y="693"/>
                  </a:lnTo>
                  <a:lnTo>
                    <a:pt x="1161" y="696"/>
                  </a:lnTo>
                  <a:lnTo>
                    <a:pt x="1181" y="705"/>
                  </a:lnTo>
                  <a:lnTo>
                    <a:pt x="1208" y="723"/>
                  </a:lnTo>
                  <a:lnTo>
                    <a:pt x="1237" y="702"/>
                  </a:lnTo>
                  <a:lnTo>
                    <a:pt x="1251" y="696"/>
                  </a:lnTo>
                  <a:lnTo>
                    <a:pt x="1291" y="693"/>
                  </a:lnTo>
                  <a:lnTo>
                    <a:pt x="1324" y="681"/>
                  </a:lnTo>
                  <a:lnTo>
                    <a:pt x="1338" y="678"/>
                  </a:lnTo>
                  <a:lnTo>
                    <a:pt x="1354" y="678"/>
                  </a:lnTo>
                  <a:lnTo>
                    <a:pt x="1394" y="684"/>
                  </a:lnTo>
                  <a:lnTo>
                    <a:pt x="1421" y="678"/>
                  </a:lnTo>
                  <a:lnTo>
                    <a:pt x="1427" y="675"/>
                  </a:lnTo>
                  <a:lnTo>
                    <a:pt x="1517" y="717"/>
                  </a:lnTo>
                  <a:lnTo>
                    <a:pt x="1534" y="720"/>
                  </a:lnTo>
                  <a:lnTo>
                    <a:pt x="1540" y="729"/>
                  </a:lnTo>
                  <a:lnTo>
                    <a:pt x="1550" y="729"/>
                  </a:lnTo>
                  <a:lnTo>
                    <a:pt x="1554" y="363"/>
                  </a:lnTo>
                  <a:lnTo>
                    <a:pt x="1520" y="140"/>
                  </a:lnTo>
                  <a:lnTo>
                    <a:pt x="1520" y="3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4" name="Freeform 399"/>
            <p:cNvSpPr>
              <a:spLocks noChangeAspect="1"/>
            </p:cNvSpPr>
            <p:nvPr/>
          </p:nvSpPr>
          <p:spPr bwMode="auto">
            <a:xfrm>
              <a:off x="5097" y="4996"/>
              <a:ext cx="1554" cy="729"/>
            </a:xfrm>
            <a:custGeom>
              <a:avLst/>
              <a:gdLst>
                <a:gd name="T0" fmla="*/ 183 w 1554"/>
                <a:gd name="T1" fmla="*/ 12 h 729"/>
                <a:gd name="T2" fmla="*/ 0 w 1554"/>
                <a:gd name="T3" fmla="*/ 103 h 729"/>
                <a:gd name="T4" fmla="*/ 530 w 1554"/>
                <a:gd name="T5" fmla="*/ 530 h 729"/>
                <a:gd name="T6" fmla="*/ 559 w 1554"/>
                <a:gd name="T7" fmla="*/ 538 h 729"/>
                <a:gd name="T8" fmla="*/ 600 w 1554"/>
                <a:gd name="T9" fmla="*/ 575 h 729"/>
                <a:gd name="T10" fmla="*/ 649 w 1554"/>
                <a:gd name="T11" fmla="*/ 563 h 729"/>
                <a:gd name="T12" fmla="*/ 676 w 1554"/>
                <a:gd name="T13" fmla="*/ 584 h 729"/>
                <a:gd name="T14" fmla="*/ 685 w 1554"/>
                <a:gd name="T15" fmla="*/ 609 h 729"/>
                <a:gd name="T16" fmla="*/ 739 w 1554"/>
                <a:gd name="T17" fmla="*/ 617 h 729"/>
                <a:gd name="T18" fmla="*/ 769 w 1554"/>
                <a:gd name="T19" fmla="*/ 627 h 729"/>
                <a:gd name="T20" fmla="*/ 789 w 1554"/>
                <a:gd name="T21" fmla="*/ 620 h 729"/>
                <a:gd name="T22" fmla="*/ 819 w 1554"/>
                <a:gd name="T23" fmla="*/ 644 h 729"/>
                <a:gd name="T24" fmla="*/ 878 w 1554"/>
                <a:gd name="T25" fmla="*/ 636 h 729"/>
                <a:gd name="T26" fmla="*/ 899 w 1554"/>
                <a:gd name="T27" fmla="*/ 660 h 729"/>
                <a:gd name="T28" fmla="*/ 905 w 1554"/>
                <a:gd name="T29" fmla="*/ 684 h 729"/>
                <a:gd name="T30" fmla="*/ 945 w 1554"/>
                <a:gd name="T31" fmla="*/ 669 h 729"/>
                <a:gd name="T32" fmla="*/ 1008 w 1554"/>
                <a:gd name="T33" fmla="*/ 696 h 729"/>
                <a:gd name="T34" fmla="*/ 1035 w 1554"/>
                <a:gd name="T35" fmla="*/ 684 h 729"/>
                <a:gd name="T36" fmla="*/ 1052 w 1554"/>
                <a:gd name="T37" fmla="*/ 693 h 729"/>
                <a:gd name="T38" fmla="*/ 1055 w 1554"/>
                <a:gd name="T39" fmla="*/ 720 h 729"/>
                <a:gd name="T40" fmla="*/ 1065 w 1554"/>
                <a:gd name="T41" fmla="*/ 702 h 729"/>
                <a:gd name="T42" fmla="*/ 1098 w 1554"/>
                <a:gd name="T43" fmla="*/ 675 h 729"/>
                <a:gd name="T44" fmla="*/ 1108 w 1554"/>
                <a:gd name="T45" fmla="*/ 690 h 729"/>
                <a:gd name="T46" fmla="*/ 1138 w 1554"/>
                <a:gd name="T47" fmla="*/ 696 h 729"/>
                <a:gd name="T48" fmla="*/ 1158 w 1554"/>
                <a:gd name="T49" fmla="*/ 690 h 729"/>
                <a:gd name="T50" fmla="*/ 1161 w 1554"/>
                <a:gd name="T51" fmla="*/ 696 h 729"/>
                <a:gd name="T52" fmla="*/ 1208 w 1554"/>
                <a:gd name="T53" fmla="*/ 723 h 729"/>
                <a:gd name="T54" fmla="*/ 1251 w 1554"/>
                <a:gd name="T55" fmla="*/ 696 h 729"/>
                <a:gd name="T56" fmla="*/ 1324 w 1554"/>
                <a:gd name="T57" fmla="*/ 681 h 729"/>
                <a:gd name="T58" fmla="*/ 1354 w 1554"/>
                <a:gd name="T59" fmla="*/ 678 h 729"/>
                <a:gd name="T60" fmla="*/ 1421 w 1554"/>
                <a:gd name="T61" fmla="*/ 678 h 729"/>
                <a:gd name="T62" fmla="*/ 1517 w 1554"/>
                <a:gd name="T63" fmla="*/ 717 h 729"/>
                <a:gd name="T64" fmla="*/ 1540 w 1554"/>
                <a:gd name="T65" fmla="*/ 729 h 729"/>
                <a:gd name="T66" fmla="*/ 1554 w 1554"/>
                <a:gd name="T67" fmla="*/ 363 h 729"/>
                <a:gd name="T68" fmla="*/ 1520 w 1554"/>
                <a:gd name="T69" fmla="*/ 37 h 72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554"/>
                <a:gd name="T106" fmla="*/ 0 h 729"/>
                <a:gd name="T107" fmla="*/ 1554 w 1554"/>
                <a:gd name="T108" fmla="*/ 729 h 72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554" h="729">
                  <a:moveTo>
                    <a:pt x="1520" y="37"/>
                  </a:moveTo>
                  <a:lnTo>
                    <a:pt x="183" y="12"/>
                  </a:lnTo>
                  <a:lnTo>
                    <a:pt x="7" y="0"/>
                  </a:lnTo>
                  <a:lnTo>
                    <a:pt x="0" y="103"/>
                  </a:lnTo>
                  <a:lnTo>
                    <a:pt x="546" y="130"/>
                  </a:lnTo>
                  <a:lnTo>
                    <a:pt x="530" y="530"/>
                  </a:lnTo>
                  <a:lnTo>
                    <a:pt x="549" y="533"/>
                  </a:lnTo>
                  <a:lnTo>
                    <a:pt x="559" y="538"/>
                  </a:lnTo>
                  <a:lnTo>
                    <a:pt x="585" y="572"/>
                  </a:lnTo>
                  <a:lnTo>
                    <a:pt x="600" y="575"/>
                  </a:lnTo>
                  <a:lnTo>
                    <a:pt x="636" y="572"/>
                  </a:lnTo>
                  <a:lnTo>
                    <a:pt x="649" y="563"/>
                  </a:lnTo>
                  <a:lnTo>
                    <a:pt x="669" y="572"/>
                  </a:lnTo>
                  <a:lnTo>
                    <a:pt x="676" y="584"/>
                  </a:lnTo>
                  <a:lnTo>
                    <a:pt x="676" y="590"/>
                  </a:lnTo>
                  <a:lnTo>
                    <a:pt x="685" y="609"/>
                  </a:lnTo>
                  <a:lnTo>
                    <a:pt x="688" y="611"/>
                  </a:lnTo>
                  <a:lnTo>
                    <a:pt x="739" y="617"/>
                  </a:lnTo>
                  <a:lnTo>
                    <a:pt x="759" y="627"/>
                  </a:lnTo>
                  <a:lnTo>
                    <a:pt x="769" y="627"/>
                  </a:lnTo>
                  <a:lnTo>
                    <a:pt x="772" y="623"/>
                  </a:lnTo>
                  <a:lnTo>
                    <a:pt x="789" y="620"/>
                  </a:lnTo>
                  <a:lnTo>
                    <a:pt x="799" y="636"/>
                  </a:lnTo>
                  <a:lnTo>
                    <a:pt x="819" y="644"/>
                  </a:lnTo>
                  <a:lnTo>
                    <a:pt x="832" y="632"/>
                  </a:lnTo>
                  <a:lnTo>
                    <a:pt x="878" y="636"/>
                  </a:lnTo>
                  <a:lnTo>
                    <a:pt x="881" y="644"/>
                  </a:lnTo>
                  <a:lnTo>
                    <a:pt x="899" y="660"/>
                  </a:lnTo>
                  <a:lnTo>
                    <a:pt x="905" y="662"/>
                  </a:lnTo>
                  <a:lnTo>
                    <a:pt x="905" y="684"/>
                  </a:lnTo>
                  <a:lnTo>
                    <a:pt x="939" y="693"/>
                  </a:lnTo>
                  <a:lnTo>
                    <a:pt x="945" y="669"/>
                  </a:lnTo>
                  <a:lnTo>
                    <a:pt x="962" y="665"/>
                  </a:lnTo>
                  <a:lnTo>
                    <a:pt x="1008" y="696"/>
                  </a:lnTo>
                  <a:lnTo>
                    <a:pt x="1012" y="696"/>
                  </a:lnTo>
                  <a:lnTo>
                    <a:pt x="1035" y="684"/>
                  </a:lnTo>
                  <a:lnTo>
                    <a:pt x="1048" y="684"/>
                  </a:lnTo>
                  <a:lnTo>
                    <a:pt x="1052" y="693"/>
                  </a:lnTo>
                  <a:lnTo>
                    <a:pt x="1048" y="708"/>
                  </a:lnTo>
                  <a:lnTo>
                    <a:pt x="1055" y="720"/>
                  </a:lnTo>
                  <a:lnTo>
                    <a:pt x="1068" y="714"/>
                  </a:lnTo>
                  <a:lnTo>
                    <a:pt x="1065" y="702"/>
                  </a:lnTo>
                  <a:lnTo>
                    <a:pt x="1078" y="684"/>
                  </a:lnTo>
                  <a:lnTo>
                    <a:pt x="1098" y="675"/>
                  </a:lnTo>
                  <a:lnTo>
                    <a:pt x="1105" y="675"/>
                  </a:lnTo>
                  <a:lnTo>
                    <a:pt x="1108" y="690"/>
                  </a:lnTo>
                  <a:lnTo>
                    <a:pt x="1128" y="696"/>
                  </a:lnTo>
                  <a:lnTo>
                    <a:pt x="1138" y="696"/>
                  </a:lnTo>
                  <a:lnTo>
                    <a:pt x="1145" y="686"/>
                  </a:lnTo>
                  <a:lnTo>
                    <a:pt x="1158" y="690"/>
                  </a:lnTo>
                  <a:lnTo>
                    <a:pt x="1161" y="693"/>
                  </a:lnTo>
                  <a:lnTo>
                    <a:pt x="1161" y="696"/>
                  </a:lnTo>
                  <a:lnTo>
                    <a:pt x="1181" y="705"/>
                  </a:lnTo>
                  <a:lnTo>
                    <a:pt x="1208" y="723"/>
                  </a:lnTo>
                  <a:lnTo>
                    <a:pt x="1237" y="702"/>
                  </a:lnTo>
                  <a:lnTo>
                    <a:pt x="1251" y="696"/>
                  </a:lnTo>
                  <a:lnTo>
                    <a:pt x="1291" y="693"/>
                  </a:lnTo>
                  <a:lnTo>
                    <a:pt x="1324" y="681"/>
                  </a:lnTo>
                  <a:lnTo>
                    <a:pt x="1338" y="678"/>
                  </a:lnTo>
                  <a:lnTo>
                    <a:pt x="1354" y="678"/>
                  </a:lnTo>
                  <a:lnTo>
                    <a:pt x="1394" y="684"/>
                  </a:lnTo>
                  <a:lnTo>
                    <a:pt x="1421" y="678"/>
                  </a:lnTo>
                  <a:lnTo>
                    <a:pt x="1427" y="675"/>
                  </a:lnTo>
                  <a:lnTo>
                    <a:pt x="1517" y="717"/>
                  </a:lnTo>
                  <a:lnTo>
                    <a:pt x="1534" y="720"/>
                  </a:lnTo>
                  <a:lnTo>
                    <a:pt x="1540" y="729"/>
                  </a:lnTo>
                  <a:lnTo>
                    <a:pt x="1550" y="729"/>
                  </a:lnTo>
                  <a:lnTo>
                    <a:pt x="1554" y="363"/>
                  </a:lnTo>
                  <a:lnTo>
                    <a:pt x="1520" y="140"/>
                  </a:lnTo>
                  <a:lnTo>
                    <a:pt x="1520" y="37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5" name="Freeform 400"/>
            <p:cNvSpPr>
              <a:spLocks noChangeAspect="1"/>
            </p:cNvSpPr>
            <p:nvPr/>
          </p:nvSpPr>
          <p:spPr bwMode="auto">
            <a:xfrm>
              <a:off x="4318" y="5098"/>
              <a:ext cx="2534" cy="2234"/>
            </a:xfrm>
            <a:custGeom>
              <a:avLst/>
              <a:gdLst>
                <a:gd name="T0" fmla="*/ 2300 w 2534"/>
                <a:gd name="T1" fmla="*/ 612 h 2234"/>
                <a:gd name="T2" fmla="*/ 2138 w 2534"/>
                <a:gd name="T3" fmla="*/ 573 h 2234"/>
                <a:gd name="T4" fmla="*/ 2034 w 2534"/>
                <a:gd name="T5" fmla="*/ 591 h 2234"/>
                <a:gd name="T6" fmla="*/ 1944 w 2534"/>
                <a:gd name="T7" fmla="*/ 591 h 2234"/>
                <a:gd name="T8" fmla="*/ 1921 w 2534"/>
                <a:gd name="T9" fmla="*/ 591 h 2234"/>
                <a:gd name="T10" fmla="*/ 1881 w 2534"/>
                <a:gd name="T11" fmla="*/ 570 h 2234"/>
                <a:gd name="T12" fmla="*/ 1838 w 2534"/>
                <a:gd name="T13" fmla="*/ 615 h 2234"/>
                <a:gd name="T14" fmla="*/ 1818 w 2534"/>
                <a:gd name="T15" fmla="*/ 579 h 2234"/>
                <a:gd name="T16" fmla="*/ 1728 w 2534"/>
                <a:gd name="T17" fmla="*/ 564 h 2234"/>
                <a:gd name="T18" fmla="*/ 1681 w 2534"/>
                <a:gd name="T19" fmla="*/ 555 h 2234"/>
                <a:gd name="T20" fmla="*/ 1601 w 2534"/>
                <a:gd name="T21" fmla="*/ 539 h 2234"/>
                <a:gd name="T22" fmla="*/ 1551 w 2534"/>
                <a:gd name="T23" fmla="*/ 522 h 2234"/>
                <a:gd name="T24" fmla="*/ 1468 w 2534"/>
                <a:gd name="T25" fmla="*/ 504 h 2234"/>
                <a:gd name="T26" fmla="*/ 1431 w 2534"/>
                <a:gd name="T27" fmla="*/ 459 h 2234"/>
                <a:gd name="T28" fmla="*/ 1341 w 2534"/>
                <a:gd name="T29" fmla="*/ 434 h 2234"/>
                <a:gd name="T30" fmla="*/ 781 w 2534"/>
                <a:gd name="T31" fmla="*/ 0 h 2234"/>
                <a:gd name="T32" fmla="*/ 0 w 2534"/>
                <a:gd name="T33" fmla="*/ 872 h 2234"/>
                <a:gd name="T34" fmla="*/ 10 w 2534"/>
                <a:gd name="T35" fmla="*/ 911 h 2234"/>
                <a:gd name="T36" fmla="*/ 71 w 2534"/>
                <a:gd name="T37" fmla="*/ 986 h 2234"/>
                <a:gd name="T38" fmla="*/ 307 w 2534"/>
                <a:gd name="T39" fmla="*/ 1197 h 2234"/>
                <a:gd name="T40" fmla="*/ 341 w 2534"/>
                <a:gd name="T41" fmla="*/ 1269 h 2234"/>
                <a:gd name="T42" fmla="*/ 507 w 2534"/>
                <a:gd name="T43" fmla="*/ 1490 h 2234"/>
                <a:gd name="T44" fmla="*/ 664 w 2534"/>
                <a:gd name="T45" fmla="*/ 1514 h 2234"/>
                <a:gd name="T46" fmla="*/ 751 w 2534"/>
                <a:gd name="T47" fmla="*/ 1390 h 2234"/>
                <a:gd name="T48" fmla="*/ 804 w 2534"/>
                <a:gd name="T49" fmla="*/ 1375 h 2234"/>
                <a:gd name="T50" fmla="*/ 900 w 2534"/>
                <a:gd name="T51" fmla="*/ 1402 h 2234"/>
                <a:gd name="T52" fmla="*/ 1004 w 2534"/>
                <a:gd name="T53" fmla="*/ 1447 h 2234"/>
                <a:gd name="T54" fmla="*/ 1038 w 2534"/>
                <a:gd name="T55" fmla="*/ 1468 h 2234"/>
                <a:gd name="T56" fmla="*/ 1124 w 2534"/>
                <a:gd name="T57" fmla="*/ 1568 h 2234"/>
                <a:gd name="T58" fmla="*/ 1260 w 2534"/>
                <a:gd name="T59" fmla="*/ 1806 h 2234"/>
                <a:gd name="T60" fmla="*/ 1341 w 2534"/>
                <a:gd name="T61" fmla="*/ 1888 h 2234"/>
                <a:gd name="T62" fmla="*/ 1374 w 2534"/>
                <a:gd name="T63" fmla="*/ 2011 h 2234"/>
                <a:gd name="T64" fmla="*/ 1490 w 2534"/>
                <a:gd name="T65" fmla="*/ 2138 h 2234"/>
                <a:gd name="T66" fmla="*/ 1698 w 2534"/>
                <a:gd name="T67" fmla="*/ 2198 h 2234"/>
                <a:gd name="T68" fmla="*/ 1811 w 2534"/>
                <a:gd name="T69" fmla="*/ 2213 h 2234"/>
                <a:gd name="T70" fmla="*/ 1798 w 2534"/>
                <a:gd name="T71" fmla="*/ 2183 h 2234"/>
                <a:gd name="T72" fmla="*/ 1757 w 2534"/>
                <a:gd name="T73" fmla="*/ 1969 h 2234"/>
                <a:gd name="T74" fmla="*/ 1741 w 2534"/>
                <a:gd name="T75" fmla="*/ 1939 h 2234"/>
                <a:gd name="T76" fmla="*/ 1791 w 2534"/>
                <a:gd name="T77" fmla="*/ 1863 h 2234"/>
                <a:gd name="T78" fmla="*/ 1804 w 2534"/>
                <a:gd name="T79" fmla="*/ 1830 h 2234"/>
                <a:gd name="T80" fmla="*/ 1838 w 2534"/>
                <a:gd name="T81" fmla="*/ 1758 h 2234"/>
                <a:gd name="T82" fmla="*/ 1871 w 2534"/>
                <a:gd name="T83" fmla="*/ 1758 h 2234"/>
                <a:gd name="T84" fmla="*/ 1891 w 2534"/>
                <a:gd name="T85" fmla="*/ 1728 h 2234"/>
                <a:gd name="T86" fmla="*/ 1917 w 2534"/>
                <a:gd name="T87" fmla="*/ 1722 h 2234"/>
                <a:gd name="T88" fmla="*/ 1968 w 2534"/>
                <a:gd name="T89" fmla="*/ 1698 h 2234"/>
                <a:gd name="T90" fmla="*/ 1994 w 2534"/>
                <a:gd name="T91" fmla="*/ 1655 h 2234"/>
                <a:gd name="T92" fmla="*/ 2014 w 2534"/>
                <a:gd name="T93" fmla="*/ 1670 h 2234"/>
                <a:gd name="T94" fmla="*/ 2214 w 2534"/>
                <a:gd name="T95" fmla="*/ 1577 h 2234"/>
                <a:gd name="T96" fmla="*/ 2254 w 2534"/>
                <a:gd name="T97" fmla="*/ 1475 h 2234"/>
                <a:gd name="T98" fmla="*/ 2294 w 2534"/>
                <a:gd name="T99" fmla="*/ 1463 h 2234"/>
                <a:gd name="T100" fmla="*/ 2431 w 2534"/>
                <a:gd name="T101" fmla="*/ 1445 h 2234"/>
                <a:gd name="T102" fmla="*/ 2471 w 2534"/>
                <a:gd name="T103" fmla="*/ 1426 h 2234"/>
                <a:gd name="T104" fmla="*/ 2491 w 2534"/>
                <a:gd name="T105" fmla="*/ 1378 h 2234"/>
                <a:gd name="T106" fmla="*/ 2498 w 2534"/>
                <a:gd name="T107" fmla="*/ 1290 h 2234"/>
                <a:gd name="T108" fmla="*/ 2525 w 2534"/>
                <a:gd name="T109" fmla="*/ 1221 h 2234"/>
                <a:gd name="T110" fmla="*/ 2511 w 2534"/>
                <a:gd name="T111" fmla="*/ 1110 h 2234"/>
                <a:gd name="T112" fmla="*/ 2491 w 2534"/>
                <a:gd name="T113" fmla="*/ 1065 h 2234"/>
                <a:gd name="T114" fmla="*/ 2464 w 2534"/>
                <a:gd name="T115" fmla="*/ 995 h 2234"/>
                <a:gd name="T116" fmla="*/ 2420 w 2534"/>
                <a:gd name="T117" fmla="*/ 642 h 2234"/>
                <a:gd name="T118" fmla="*/ 2334 w 2534"/>
                <a:gd name="T119" fmla="*/ 624 h 22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534"/>
                <a:gd name="T181" fmla="*/ 0 h 2234"/>
                <a:gd name="T182" fmla="*/ 2534 w 2534"/>
                <a:gd name="T183" fmla="*/ 2234 h 22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534" h="2234">
                  <a:moveTo>
                    <a:pt x="2334" y="624"/>
                  </a:moveTo>
                  <a:lnTo>
                    <a:pt x="2324" y="624"/>
                  </a:lnTo>
                  <a:lnTo>
                    <a:pt x="2318" y="615"/>
                  </a:lnTo>
                  <a:lnTo>
                    <a:pt x="2300" y="612"/>
                  </a:lnTo>
                  <a:lnTo>
                    <a:pt x="2210" y="570"/>
                  </a:lnTo>
                  <a:lnTo>
                    <a:pt x="2204" y="573"/>
                  </a:lnTo>
                  <a:lnTo>
                    <a:pt x="2177" y="579"/>
                  </a:lnTo>
                  <a:lnTo>
                    <a:pt x="2138" y="573"/>
                  </a:lnTo>
                  <a:lnTo>
                    <a:pt x="2121" y="573"/>
                  </a:lnTo>
                  <a:lnTo>
                    <a:pt x="2107" y="576"/>
                  </a:lnTo>
                  <a:lnTo>
                    <a:pt x="2074" y="588"/>
                  </a:lnTo>
                  <a:lnTo>
                    <a:pt x="2034" y="591"/>
                  </a:lnTo>
                  <a:lnTo>
                    <a:pt x="2021" y="597"/>
                  </a:lnTo>
                  <a:lnTo>
                    <a:pt x="1991" y="618"/>
                  </a:lnTo>
                  <a:lnTo>
                    <a:pt x="1964" y="600"/>
                  </a:lnTo>
                  <a:lnTo>
                    <a:pt x="1944" y="591"/>
                  </a:lnTo>
                  <a:lnTo>
                    <a:pt x="1944" y="588"/>
                  </a:lnTo>
                  <a:lnTo>
                    <a:pt x="1941" y="585"/>
                  </a:lnTo>
                  <a:lnTo>
                    <a:pt x="1928" y="582"/>
                  </a:lnTo>
                  <a:lnTo>
                    <a:pt x="1921" y="591"/>
                  </a:lnTo>
                  <a:lnTo>
                    <a:pt x="1911" y="591"/>
                  </a:lnTo>
                  <a:lnTo>
                    <a:pt x="1891" y="585"/>
                  </a:lnTo>
                  <a:lnTo>
                    <a:pt x="1888" y="570"/>
                  </a:lnTo>
                  <a:lnTo>
                    <a:pt x="1881" y="570"/>
                  </a:lnTo>
                  <a:lnTo>
                    <a:pt x="1861" y="579"/>
                  </a:lnTo>
                  <a:lnTo>
                    <a:pt x="1848" y="597"/>
                  </a:lnTo>
                  <a:lnTo>
                    <a:pt x="1851" y="610"/>
                  </a:lnTo>
                  <a:lnTo>
                    <a:pt x="1838" y="615"/>
                  </a:lnTo>
                  <a:lnTo>
                    <a:pt x="1830" y="603"/>
                  </a:lnTo>
                  <a:lnTo>
                    <a:pt x="1835" y="588"/>
                  </a:lnTo>
                  <a:lnTo>
                    <a:pt x="1830" y="579"/>
                  </a:lnTo>
                  <a:lnTo>
                    <a:pt x="1818" y="579"/>
                  </a:lnTo>
                  <a:lnTo>
                    <a:pt x="1794" y="591"/>
                  </a:lnTo>
                  <a:lnTo>
                    <a:pt x="1791" y="591"/>
                  </a:lnTo>
                  <a:lnTo>
                    <a:pt x="1745" y="560"/>
                  </a:lnTo>
                  <a:lnTo>
                    <a:pt x="1728" y="564"/>
                  </a:lnTo>
                  <a:lnTo>
                    <a:pt x="1721" y="588"/>
                  </a:lnTo>
                  <a:lnTo>
                    <a:pt x="1687" y="579"/>
                  </a:lnTo>
                  <a:lnTo>
                    <a:pt x="1687" y="558"/>
                  </a:lnTo>
                  <a:lnTo>
                    <a:pt x="1681" y="555"/>
                  </a:lnTo>
                  <a:lnTo>
                    <a:pt x="1664" y="539"/>
                  </a:lnTo>
                  <a:lnTo>
                    <a:pt x="1661" y="531"/>
                  </a:lnTo>
                  <a:lnTo>
                    <a:pt x="1614" y="528"/>
                  </a:lnTo>
                  <a:lnTo>
                    <a:pt x="1601" y="539"/>
                  </a:lnTo>
                  <a:lnTo>
                    <a:pt x="1581" y="531"/>
                  </a:lnTo>
                  <a:lnTo>
                    <a:pt x="1571" y="516"/>
                  </a:lnTo>
                  <a:lnTo>
                    <a:pt x="1554" y="518"/>
                  </a:lnTo>
                  <a:lnTo>
                    <a:pt x="1551" y="522"/>
                  </a:lnTo>
                  <a:lnTo>
                    <a:pt x="1541" y="522"/>
                  </a:lnTo>
                  <a:lnTo>
                    <a:pt x="1521" y="513"/>
                  </a:lnTo>
                  <a:lnTo>
                    <a:pt x="1471" y="507"/>
                  </a:lnTo>
                  <a:lnTo>
                    <a:pt x="1468" y="504"/>
                  </a:lnTo>
                  <a:lnTo>
                    <a:pt x="1458" y="485"/>
                  </a:lnTo>
                  <a:lnTo>
                    <a:pt x="1458" y="479"/>
                  </a:lnTo>
                  <a:lnTo>
                    <a:pt x="1451" y="468"/>
                  </a:lnTo>
                  <a:lnTo>
                    <a:pt x="1431" y="459"/>
                  </a:lnTo>
                  <a:lnTo>
                    <a:pt x="1417" y="468"/>
                  </a:lnTo>
                  <a:lnTo>
                    <a:pt x="1381" y="470"/>
                  </a:lnTo>
                  <a:lnTo>
                    <a:pt x="1367" y="468"/>
                  </a:lnTo>
                  <a:lnTo>
                    <a:pt x="1341" y="434"/>
                  </a:lnTo>
                  <a:lnTo>
                    <a:pt x="1330" y="428"/>
                  </a:lnTo>
                  <a:lnTo>
                    <a:pt x="1311" y="426"/>
                  </a:lnTo>
                  <a:lnTo>
                    <a:pt x="1328" y="27"/>
                  </a:lnTo>
                  <a:lnTo>
                    <a:pt x="781" y="0"/>
                  </a:lnTo>
                  <a:lnTo>
                    <a:pt x="771" y="0"/>
                  </a:lnTo>
                  <a:lnTo>
                    <a:pt x="687" y="928"/>
                  </a:lnTo>
                  <a:lnTo>
                    <a:pt x="5" y="868"/>
                  </a:lnTo>
                  <a:lnTo>
                    <a:pt x="0" y="872"/>
                  </a:lnTo>
                  <a:lnTo>
                    <a:pt x="8" y="877"/>
                  </a:lnTo>
                  <a:lnTo>
                    <a:pt x="10" y="883"/>
                  </a:lnTo>
                  <a:lnTo>
                    <a:pt x="0" y="895"/>
                  </a:lnTo>
                  <a:lnTo>
                    <a:pt x="10" y="911"/>
                  </a:lnTo>
                  <a:lnTo>
                    <a:pt x="10" y="914"/>
                  </a:lnTo>
                  <a:lnTo>
                    <a:pt x="47" y="935"/>
                  </a:lnTo>
                  <a:lnTo>
                    <a:pt x="55" y="959"/>
                  </a:lnTo>
                  <a:lnTo>
                    <a:pt x="71" y="986"/>
                  </a:lnTo>
                  <a:lnTo>
                    <a:pt x="108" y="1007"/>
                  </a:lnTo>
                  <a:lnTo>
                    <a:pt x="211" y="1122"/>
                  </a:lnTo>
                  <a:lnTo>
                    <a:pt x="301" y="1185"/>
                  </a:lnTo>
                  <a:lnTo>
                    <a:pt x="307" y="1197"/>
                  </a:lnTo>
                  <a:lnTo>
                    <a:pt x="314" y="1212"/>
                  </a:lnTo>
                  <a:lnTo>
                    <a:pt x="311" y="1231"/>
                  </a:lnTo>
                  <a:lnTo>
                    <a:pt x="318" y="1240"/>
                  </a:lnTo>
                  <a:lnTo>
                    <a:pt x="341" y="1269"/>
                  </a:lnTo>
                  <a:lnTo>
                    <a:pt x="338" y="1333"/>
                  </a:lnTo>
                  <a:lnTo>
                    <a:pt x="344" y="1357"/>
                  </a:lnTo>
                  <a:lnTo>
                    <a:pt x="374" y="1402"/>
                  </a:lnTo>
                  <a:lnTo>
                    <a:pt x="507" y="1490"/>
                  </a:lnTo>
                  <a:lnTo>
                    <a:pt x="601" y="1541"/>
                  </a:lnTo>
                  <a:lnTo>
                    <a:pt x="625" y="1543"/>
                  </a:lnTo>
                  <a:lnTo>
                    <a:pt x="641" y="1538"/>
                  </a:lnTo>
                  <a:lnTo>
                    <a:pt x="664" y="1514"/>
                  </a:lnTo>
                  <a:lnTo>
                    <a:pt x="678" y="1505"/>
                  </a:lnTo>
                  <a:lnTo>
                    <a:pt x="717" y="1420"/>
                  </a:lnTo>
                  <a:lnTo>
                    <a:pt x="737" y="1396"/>
                  </a:lnTo>
                  <a:lnTo>
                    <a:pt x="751" y="1390"/>
                  </a:lnTo>
                  <a:lnTo>
                    <a:pt x="781" y="1396"/>
                  </a:lnTo>
                  <a:lnTo>
                    <a:pt x="788" y="1396"/>
                  </a:lnTo>
                  <a:lnTo>
                    <a:pt x="794" y="1384"/>
                  </a:lnTo>
                  <a:lnTo>
                    <a:pt x="804" y="1375"/>
                  </a:lnTo>
                  <a:lnTo>
                    <a:pt x="820" y="1381"/>
                  </a:lnTo>
                  <a:lnTo>
                    <a:pt x="837" y="1390"/>
                  </a:lnTo>
                  <a:lnTo>
                    <a:pt x="891" y="1396"/>
                  </a:lnTo>
                  <a:lnTo>
                    <a:pt x="900" y="1402"/>
                  </a:lnTo>
                  <a:lnTo>
                    <a:pt x="937" y="1411"/>
                  </a:lnTo>
                  <a:lnTo>
                    <a:pt x="955" y="1405"/>
                  </a:lnTo>
                  <a:lnTo>
                    <a:pt x="994" y="1426"/>
                  </a:lnTo>
                  <a:lnTo>
                    <a:pt x="1004" y="1447"/>
                  </a:lnTo>
                  <a:lnTo>
                    <a:pt x="1011" y="1447"/>
                  </a:lnTo>
                  <a:lnTo>
                    <a:pt x="1014" y="1456"/>
                  </a:lnTo>
                  <a:lnTo>
                    <a:pt x="1020" y="1459"/>
                  </a:lnTo>
                  <a:lnTo>
                    <a:pt x="1038" y="1468"/>
                  </a:lnTo>
                  <a:lnTo>
                    <a:pt x="1065" y="1499"/>
                  </a:lnTo>
                  <a:lnTo>
                    <a:pt x="1101" y="1528"/>
                  </a:lnTo>
                  <a:lnTo>
                    <a:pt x="1121" y="1556"/>
                  </a:lnTo>
                  <a:lnTo>
                    <a:pt x="1124" y="1568"/>
                  </a:lnTo>
                  <a:lnTo>
                    <a:pt x="1184" y="1698"/>
                  </a:lnTo>
                  <a:lnTo>
                    <a:pt x="1190" y="1722"/>
                  </a:lnTo>
                  <a:lnTo>
                    <a:pt x="1258" y="1792"/>
                  </a:lnTo>
                  <a:lnTo>
                    <a:pt x="1260" y="1806"/>
                  </a:lnTo>
                  <a:lnTo>
                    <a:pt x="1304" y="1848"/>
                  </a:lnTo>
                  <a:lnTo>
                    <a:pt x="1317" y="1857"/>
                  </a:lnTo>
                  <a:lnTo>
                    <a:pt x="1338" y="1876"/>
                  </a:lnTo>
                  <a:lnTo>
                    <a:pt x="1341" y="1888"/>
                  </a:lnTo>
                  <a:lnTo>
                    <a:pt x="1338" y="1930"/>
                  </a:lnTo>
                  <a:lnTo>
                    <a:pt x="1351" y="1945"/>
                  </a:lnTo>
                  <a:lnTo>
                    <a:pt x="1358" y="1996"/>
                  </a:lnTo>
                  <a:lnTo>
                    <a:pt x="1374" y="2011"/>
                  </a:lnTo>
                  <a:lnTo>
                    <a:pt x="1417" y="2090"/>
                  </a:lnTo>
                  <a:lnTo>
                    <a:pt x="1424" y="2114"/>
                  </a:lnTo>
                  <a:lnTo>
                    <a:pt x="1454" y="2116"/>
                  </a:lnTo>
                  <a:lnTo>
                    <a:pt x="1490" y="2138"/>
                  </a:lnTo>
                  <a:lnTo>
                    <a:pt x="1531" y="2149"/>
                  </a:lnTo>
                  <a:lnTo>
                    <a:pt x="1593" y="2186"/>
                  </a:lnTo>
                  <a:lnTo>
                    <a:pt x="1681" y="2192"/>
                  </a:lnTo>
                  <a:lnTo>
                    <a:pt x="1698" y="2198"/>
                  </a:lnTo>
                  <a:lnTo>
                    <a:pt x="1745" y="2225"/>
                  </a:lnTo>
                  <a:lnTo>
                    <a:pt x="1768" y="2234"/>
                  </a:lnTo>
                  <a:lnTo>
                    <a:pt x="1791" y="2210"/>
                  </a:lnTo>
                  <a:lnTo>
                    <a:pt x="1811" y="2213"/>
                  </a:lnTo>
                  <a:lnTo>
                    <a:pt x="1814" y="2207"/>
                  </a:lnTo>
                  <a:lnTo>
                    <a:pt x="1814" y="2198"/>
                  </a:lnTo>
                  <a:lnTo>
                    <a:pt x="1794" y="2189"/>
                  </a:lnTo>
                  <a:lnTo>
                    <a:pt x="1798" y="2183"/>
                  </a:lnTo>
                  <a:lnTo>
                    <a:pt x="1777" y="2162"/>
                  </a:lnTo>
                  <a:lnTo>
                    <a:pt x="1751" y="2066"/>
                  </a:lnTo>
                  <a:lnTo>
                    <a:pt x="1738" y="2026"/>
                  </a:lnTo>
                  <a:lnTo>
                    <a:pt x="1757" y="1969"/>
                  </a:lnTo>
                  <a:lnTo>
                    <a:pt x="1757" y="1951"/>
                  </a:lnTo>
                  <a:lnTo>
                    <a:pt x="1747" y="1945"/>
                  </a:lnTo>
                  <a:lnTo>
                    <a:pt x="1745" y="1945"/>
                  </a:lnTo>
                  <a:lnTo>
                    <a:pt x="1741" y="1939"/>
                  </a:lnTo>
                  <a:lnTo>
                    <a:pt x="1741" y="1936"/>
                  </a:lnTo>
                  <a:lnTo>
                    <a:pt x="1745" y="1932"/>
                  </a:lnTo>
                  <a:lnTo>
                    <a:pt x="1774" y="1915"/>
                  </a:lnTo>
                  <a:lnTo>
                    <a:pt x="1791" y="1863"/>
                  </a:lnTo>
                  <a:lnTo>
                    <a:pt x="1777" y="1857"/>
                  </a:lnTo>
                  <a:lnTo>
                    <a:pt x="1771" y="1833"/>
                  </a:lnTo>
                  <a:lnTo>
                    <a:pt x="1784" y="1818"/>
                  </a:lnTo>
                  <a:lnTo>
                    <a:pt x="1804" y="1830"/>
                  </a:lnTo>
                  <a:lnTo>
                    <a:pt x="1838" y="1809"/>
                  </a:lnTo>
                  <a:lnTo>
                    <a:pt x="1844" y="1779"/>
                  </a:lnTo>
                  <a:lnTo>
                    <a:pt x="1830" y="1770"/>
                  </a:lnTo>
                  <a:lnTo>
                    <a:pt x="1838" y="1758"/>
                  </a:lnTo>
                  <a:lnTo>
                    <a:pt x="1844" y="1758"/>
                  </a:lnTo>
                  <a:lnTo>
                    <a:pt x="1854" y="1761"/>
                  </a:lnTo>
                  <a:lnTo>
                    <a:pt x="1861" y="1755"/>
                  </a:lnTo>
                  <a:lnTo>
                    <a:pt x="1871" y="1758"/>
                  </a:lnTo>
                  <a:lnTo>
                    <a:pt x="1881" y="1758"/>
                  </a:lnTo>
                  <a:lnTo>
                    <a:pt x="1891" y="1755"/>
                  </a:lnTo>
                  <a:lnTo>
                    <a:pt x="1891" y="1749"/>
                  </a:lnTo>
                  <a:lnTo>
                    <a:pt x="1891" y="1728"/>
                  </a:lnTo>
                  <a:lnTo>
                    <a:pt x="1897" y="1718"/>
                  </a:lnTo>
                  <a:lnTo>
                    <a:pt x="1904" y="1718"/>
                  </a:lnTo>
                  <a:lnTo>
                    <a:pt x="1911" y="1722"/>
                  </a:lnTo>
                  <a:lnTo>
                    <a:pt x="1917" y="1722"/>
                  </a:lnTo>
                  <a:lnTo>
                    <a:pt x="1964" y="1713"/>
                  </a:lnTo>
                  <a:lnTo>
                    <a:pt x="1971" y="1710"/>
                  </a:lnTo>
                  <a:lnTo>
                    <a:pt x="1971" y="1704"/>
                  </a:lnTo>
                  <a:lnTo>
                    <a:pt x="1968" y="1698"/>
                  </a:lnTo>
                  <a:lnTo>
                    <a:pt x="1944" y="1683"/>
                  </a:lnTo>
                  <a:lnTo>
                    <a:pt x="1944" y="1673"/>
                  </a:lnTo>
                  <a:lnTo>
                    <a:pt x="1987" y="1662"/>
                  </a:lnTo>
                  <a:lnTo>
                    <a:pt x="1994" y="1655"/>
                  </a:lnTo>
                  <a:lnTo>
                    <a:pt x="2011" y="1652"/>
                  </a:lnTo>
                  <a:lnTo>
                    <a:pt x="2011" y="1655"/>
                  </a:lnTo>
                  <a:lnTo>
                    <a:pt x="2007" y="1662"/>
                  </a:lnTo>
                  <a:lnTo>
                    <a:pt x="2014" y="1670"/>
                  </a:lnTo>
                  <a:lnTo>
                    <a:pt x="2021" y="1670"/>
                  </a:lnTo>
                  <a:lnTo>
                    <a:pt x="2028" y="1665"/>
                  </a:lnTo>
                  <a:lnTo>
                    <a:pt x="2098" y="1647"/>
                  </a:lnTo>
                  <a:lnTo>
                    <a:pt x="2214" y="1577"/>
                  </a:lnTo>
                  <a:lnTo>
                    <a:pt x="2221" y="1550"/>
                  </a:lnTo>
                  <a:lnTo>
                    <a:pt x="2274" y="1511"/>
                  </a:lnTo>
                  <a:lnTo>
                    <a:pt x="2278" y="1505"/>
                  </a:lnTo>
                  <a:lnTo>
                    <a:pt x="2254" y="1475"/>
                  </a:lnTo>
                  <a:lnTo>
                    <a:pt x="2257" y="1451"/>
                  </a:lnTo>
                  <a:lnTo>
                    <a:pt x="2294" y="1435"/>
                  </a:lnTo>
                  <a:lnTo>
                    <a:pt x="2300" y="1438"/>
                  </a:lnTo>
                  <a:lnTo>
                    <a:pt x="2294" y="1463"/>
                  </a:lnTo>
                  <a:lnTo>
                    <a:pt x="2300" y="1472"/>
                  </a:lnTo>
                  <a:lnTo>
                    <a:pt x="2341" y="1468"/>
                  </a:lnTo>
                  <a:lnTo>
                    <a:pt x="2348" y="1478"/>
                  </a:lnTo>
                  <a:lnTo>
                    <a:pt x="2431" y="1445"/>
                  </a:lnTo>
                  <a:lnTo>
                    <a:pt x="2478" y="1441"/>
                  </a:lnTo>
                  <a:lnTo>
                    <a:pt x="2481" y="1438"/>
                  </a:lnTo>
                  <a:lnTo>
                    <a:pt x="2478" y="1435"/>
                  </a:lnTo>
                  <a:lnTo>
                    <a:pt x="2471" y="1426"/>
                  </a:lnTo>
                  <a:lnTo>
                    <a:pt x="2464" y="1411"/>
                  </a:lnTo>
                  <a:lnTo>
                    <a:pt x="2471" y="1405"/>
                  </a:lnTo>
                  <a:lnTo>
                    <a:pt x="2478" y="1393"/>
                  </a:lnTo>
                  <a:lnTo>
                    <a:pt x="2491" y="1378"/>
                  </a:lnTo>
                  <a:lnTo>
                    <a:pt x="2508" y="1333"/>
                  </a:lnTo>
                  <a:lnTo>
                    <a:pt x="2494" y="1315"/>
                  </a:lnTo>
                  <a:lnTo>
                    <a:pt x="2494" y="1300"/>
                  </a:lnTo>
                  <a:lnTo>
                    <a:pt x="2498" y="1290"/>
                  </a:lnTo>
                  <a:lnTo>
                    <a:pt x="2498" y="1279"/>
                  </a:lnTo>
                  <a:lnTo>
                    <a:pt x="2504" y="1255"/>
                  </a:lnTo>
                  <a:lnTo>
                    <a:pt x="2518" y="1242"/>
                  </a:lnTo>
                  <a:lnTo>
                    <a:pt x="2525" y="1221"/>
                  </a:lnTo>
                  <a:lnTo>
                    <a:pt x="2534" y="1185"/>
                  </a:lnTo>
                  <a:lnTo>
                    <a:pt x="2534" y="1164"/>
                  </a:lnTo>
                  <a:lnTo>
                    <a:pt x="2525" y="1131"/>
                  </a:lnTo>
                  <a:lnTo>
                    <a:pt x="2511" y="1110"/>
                  </a:lnTo>
                  <a:lnTo>
                    <a:pt x="2504" y="1104"/>
                  </a:lnTo>
                  <a:lnTo>
                    <a:pt x="2504" y="1092"/>
                  </a:lnTo>
                  <a:lnTo>
                    <a:pt x="2501" y="1083"/>
                  </a:lnTo>
                  <a:lnTo>
                    <a:pt x="2491" y="1065"/>
                  </a:lnTo>
                  <a:lnTo>
                    <a:pt x="2478" y="1055"/>
                  </a:lnTo>
                  <a:lnTo>
                    <a:pt x="2471" y="1047"/>
                  </a:lnTo>
                  <a:lnTo>
                    <a:pt x="2481" y="1026"/>
                  </a:lnTo>
                  <a:lnTo>
                    <a:pt x="2464" y="995"/>
                  </a:lnTo>
                  <a:lnTo>
                    <a:pt x="2437" y="974"/>
                  </a:lnTo>
                  <a:lnTo>
                    <a:pt x="2428" y="959"/>
                  </a:lnTo>
                  <a:lnTo>
                    <a:pt x="2424" y="754"/>
                  </a:lnTo>
                  <a:lnTo>
                    <a:pt x="2420" y="642"/>
                  </a:lnTo>
                  <a:lnTo>
                    <a:pt x="2394" y="636"/>
                  </a:lnTo>
                  <a:lnTo>
                    <a:pt x="2367" y="645"/>
                  </a:lnTo>
                  <a:lnTo>
                    <a:pt x="2361" y="645"/>
                  </a:lnTo>
                  <a:lnTo>
                    <a:pt x="2334" y="62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6" name="Freeform 401"/>
            <p:cNvSpPr>
              <a:spLocks noChangeAspect="1"/>
            </p:cNvSpPr>
            <p:nvPr/>
          </p:nvSpPr>
          <p:spPr bwMode="auto">
            <a:xfrm>
              <a:off x="4318" y="5098"/>
              <a:ext cx="2534" cy="2234"/>
            </a:xfrm>
            <a:custGeom>
              <a:avLst/>
              <a:gdLst>
                <a:gd name="T0" fmla="*/ 2301 w 2534"/>
                <a:gd name="T1" fmla="*/ 613 h 2234"/>
                <a:gd name="T2" fmla="*/ 2137 w 2534"/>
                <a:gd name="T3" fmla="*/ 573 h 2234"/>
                <a:gd name="T4" fmla="*/ 2034 w 2534"/>
                <a:gd name="T5" fmla="*/ 591 h 2234"/>
                <a:gd name="T6" fmla="*/ 1944 w 2534"/>
                <a:gd name="T7" fmla="*/ 591 h 2234"/>
                <a:gd name="T8" fmla="*/ 1921 w 2534"/>
                <a:gd name="T9" fmla="*/ 591 h 2234"/>
                <a:gd name="T10" fmla="*/ 1881 w 2534"/>
                <a:gd name="T11" fmla="*/ 571 h 2234"/>
                <a:gd name="T12" fmla="*/ 1838 w 2534"/>
                <a:gd name="T13" fmla="*/ 615 h 2234"/>
                <a:gd name="T14" fmla="*/ 1818 w 2534"/>
                <a:gd name="T15" fmla="*/ 579 h 2234"/>
                <a:gd name="T16" fmla="*/ 1727 w 2534"/>
                <a:gd name="T17" fmla="*/ 565 h 2234"/>
                <a:gd name="T18" fmla="*/ 1681 w 2534"/>
                <a:gd name="T19" fmla="*/ 555 h 2234"/>
                <a:gd name="T20" fmla="*/ 1601 w 2534"/>
                <a:gd name="T21" fmla="*/ 540 h 2234"/>
                <a:gd name="T22" fmla="*/ 1551 w 2534"/>
                <a:gd name="T23" fmla="*/ 523 h 2234"/>
                <a:gd name="T24" fmla="*/ 1467 w 2534"/>
                <a:gd name="T25" fmla="*/ 504 h 2234"/>
                <a:gd name="T26" fmla="*/ 1431 w 2534"/>
                <a:gd name="T27" fmla="*/ 459 h 2234"/>
                <a:gd name="T28" fmla="*/ 1341 w 2534"/>
                <a:gd name="T29" fmla="*/ 434 h 2234"/>
                <a:gd name="T30" fmla="*/ 781 w 2534"/>
                <a:gd name="T31" fmla="*/ 0 h 2234"/>
                <a:gd name="T32" fmla="*/ 0 w 2534"/>
                <a:gd name="T33" fmla="*/ 872 h 2234"/>
                <a:gd name="T34" fmla="*/ 10 w 2534"/>
                <a:gd name="T35" fmla="*/ 911 h 2234"/>
                <a:gd name="T36" fmla="*/ 70 w 2534"/>
                <a:gd name="T37" fmla="*/ 986 h 2234"/>
                <a:gd name="T38" fmla="*/ 307 w 2534"/>
                <a:gd name="T39" fmla="*/ 1197 h 2234"/>
                <a:gd name="T40" fmla="*/ 341 w 2534"/>
                <a:gd name="T41" fmla="*/ 1269 h 2234"/>
                <a:gd name="T42" fmla="*/ 508 w 2534"/>
                <a:gd name="T43" fmla="*/ 1490 h 2234"/>
                <a:gd name="T44" fmla="*/ 664 w 2534"/>
                <a:gd name="T45" fmla="*/ 1513 h 2234"/>
                <a:gd name="T46" fmla="*/ 750 w 2534"/>
                <a:gd name="T47" fmla="*/ 1390 h 2234"/>
                <a:gd name="T48" fmla="*/ 804 w 2534"/>
                <a:gd name="T49" fmla="*/ 1375 h 2234"/>
                <a:gd name="T50" fmla="*/ 901 w 2534"/>
                <a:gd name="T51" fmla="*/ 1402 h 2234"/>
                <a:gd name="T52" fmla="*/ 1005 w 2534"/>
                <a:gd name="T53" fmla="*/ 1447 h 2234"/>
                <a:gd name="T54" fmla="*/ 1037 w 2534"/>
                <a:gd name="T55" fmla="*/ 1469 h 2234"/>
                <a:gd name="T56" fmla="*/ 1124 w 2534"/>
                <a:gd name="T57" fmla="*/ 1568 h 2234"/>
                <a:gd name="T58" fmla="*/ 1260 w 2534"/>
                <a:gd name="T59" fmla="*/ 1806 h 2234"/>
                <a:gd name="T60" fmla="*/ 1341 w 2534"/>
                <a:gd name="T61" fmla="*/ 1887 h 2234"/>
                <a:gd name="T62" fmla="*/ 1374 w 2534"/>
                <a:gd name="T63" fmla="*/ 2011 h 2234"/>
                <a:gd name="T64" fmla="*/ 1491 w 2534"/>
                <a:gd name="T65" fmla="*/ 2137 h 2234"/>
                <a:gd name="T66" fmla="*/ 1698 w 2534"/>
                <a:gd name="T67" fmla="*/ 2198 h 2234"/>
                <a:gd name="T68" fmla="*/ 1811 w 2534"/>
                <a:gd name="T69" fmla="*/ 2212 h 2234"/>
                <a:gd name="T70" fmla="*/ 1797 w 2534"/>
                <a:gd name="T71" fmla="*/ 2183 h 2234"/>
                <a:gd name="T72" fmla="*/ 1757 w 2534"/>
                <a:gd name="T73" fmla="*/ 1969 h 2234"/>
                <a:gd name="T74" fmla="*/ 1741 w 2534"/>
                <a:gd name="T75" fmla="*/ 1939 h 2234"/>
                <a:gd name="T76" fmla="*/ 1791 w 2534"/>
                <a:gd name="T77" fmla="*/ 1863 h 2234"/>
                <a:gd name="T78" fmla="*/ 1805 w 2534"/>
                <a:gd name="T79" fmla="*/ 1830 h 2234"/>
                <a:gd name="T80" fmla="*/ 1838 w 2534"/>
                <a:gd name="T81" fmla="*/ 1758 h 2234"/>
                <a:gd name="T82" fmla="*/ 1871 w 2534"/>
                <a:gd name="T83" fmla="*/ 1758 h 2234"/>
                <a:gd name="T84" fmla="*/ 1891 w 2534"/>
                <a:gd name="T85" fmla="*/ 1728 h 2234"/>
                <a:gd name="T86" fmla="*/ 1917 w 2534"/>
                <a:gd name="T87" fmla="*/ 1722 h 2234"/>
                <a:gd name="T88" fmla="*/ 1967 w 2534"/>
                <a:gd name="T89" fmla="*/ 1697 h 2234"/>
                <a:gd name="T90" fmla="*/ 1994 w 2534"/>
                <a:gd name="T91" fmla="*/ 1655 h 2234"/>
                <a:gd name="T92" fmla="*/ 2014 w 2534"/>
                <a:gd name="T93" fmla="*/ 1670 h 2234"/>
                <a:gd name="T94" fmla="*/ 2214 w 2534"/>
                <a:gd name="T95" fmla="*/ 1577 h 2234"/>
                <a:gd name="T96" fmla="*/ 2254 w 2534"/>
                <a:gd name="T97" fmla="*/ 1475 h 2234"/>
                <a:gd name="T98" fmla="*/ 2294 w 2534"/>
                <a:gd name="T99" fmla="*/ 1462 h 2234"/>
                <a:gd name="T100" fmla="*/ 2432 w 2534"/>
                <a:gd name="T101" fmla="*/ 1445 h 2234"/>
                <a:gd name="T102" fmla="*/ 2471 w 2534"/>
                <a:gd name="T103" fmla="*/ 1426 h 2234"/>
                <a:gd name="T104" fmla="*/ 2491 w 2534"/>
                <a:gd name="T105" fmla="*/ 1378 h 2234"/>
                <a:gd name="T106" fmla="*/ 2498 w 2534"/>
                <a:gd name="T107" fmla="*/ 1290 h 2234"/>
                <a:gd name="T108" fmla="*/ 2525 w 2534"/>
                <a:gd name="T109" fmla="*/ 1221 h 2234"/>
                <a:gd name="T110" fmla="*/ 2511 w 2534"/>
                <a:gd name="T111" fmla="*/ 1110 h 2234"/>
                <a:gd name="T112" fmla="*/ 2491 w 2534"/>
                <a:gd name="T113" fmla="*/ 1065 h 2234"/>
                <a:gd name="T114" fmla="*/ 2464 w 2534"/>
                <a:gd name="T115" fmla="*/ 996 h 2234"/>
                <a:gd name="T116" fmla="*/ 2421 w 2534"/>
                <a:gd name="T117" fmla="*/ 642 h 2234"/>
                <a:gd name="T118" fmla="*/ 2334 w 2534"/>
                <a:gd name="T119" fmla="*/ 624 h 22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534"/>
                <a:gd name="T181" fmla="*/ 0 h 2234"/>
                <a:gd name="T182" fmla="*/ 2534 w 2534"/>
                <a:gd name="T183" fmla="*/ 2234 h 22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534" h="2234">
                  <a:moveTo>
                    <a:pt x="2334" y="624"/>
                  </a:moveTo>
                  <a:lnTo>
                    <a:pt x="2324" y="624"/>
                  </a:lnTo>
                  <a:lnTo>
                    <a:pt x="2318" y="615"/>
                  </a:lnTo>
                  <a:lnTo>
                    <a:pt x="2301" y="613"/>
                  </a:lnTo>
                  <a:lnTo>
                    <a:pt x="2211" y="571"/>
                  </a:lnTo>
                  <a:lnTo>
                    <a:pt x="2204" y="573"/>
                  </a:lnTo>
                  <a:lnTo>
                    <a:pt x="2177" y="579"/>
                  </a:lnTo>
                  <a:lnTo>
                    <a:pt x="2137" y="573"/>
                  </a:lnTo>
                  <a:lnTo>
                    <a:pt x="2121" y="573"/>
                  </a:lnTo>
                  <a:lnTo>
                    <a:pt x="2108" y="576"/>
                  </a:lnTo>
                  <a:lnTo>
                    <a:pt x="2074" y="588"/>
                  </a:lnTo>
                  <a:lnTo>
                    <a:pt x="2034" y="591"/>
                  </a:lnTo>
                  <a:lnTo>
                    <a:pt x="2021" y="598"/>
                  </a:lnTo>
                  <a:lnTo>
                    <a:pt x="1991" y="618"/>
                  </a:lnTo>
                  <a:lnTo>
                    <a:pt x="1964" y="600"/>
                  </a:lnTo>
                  <a:lnTo>
                    <a:pt x="1944" y="591"/>
                  </a:lnTo>
                  <a:lnTo>
                    <a:pt x="1944" y="588"/>
                  </a:lnTo>
                  <a:lnTo>
                    <a:pt x="1941" y="585"/>
                  </a:lnTo>
                  <a:lnTo>
                    <a:pt x="1928" y="582"/>
                  </a:lnTo>
                  <a:lnTo>
                    <a:pt x="1921" y="591"/>
                  </a:lnTo>
                  <a:lnTo>
                    <a:pt x="1911" y="591"/>
                  </a:lnTo>
                  <a:lnTo>
                    <a:pt x="1891" y="585"/>
                  </a:lnTo>
                  <a:lnTo>
                    <a:pt x="1888" y="571"/>
                  </a:lnTo>
                  <a:lnTo>
                    <a:pt x="1881" y="571"/>
                  </a:lnTo>
                  <a:lnTo>
                    <a:pt x="1861" y="579"/>
                  </a:lnTo>
                  <a:lnTo>
                    <a:pt x="1847" y="598"/>
                  </a:lnTo>
                  <a:lnTo>
                    <a:pt x="1851" y="609"/>
                  </a:lnTo>
                  <a:lnTo>
                    <a:pt x="1838" y="615"/>
                  </a:lnTo>
                  <a:lnTo>
                    <a:pt x="1831" y="603"/>
                  </a:lnTo>
                  <a:lnTo>
                    <a:pt x="1834" y="588"/>
                  </a:lnTo>
                  <a:lnTo>
                    <a:pt x="1831" y="579"/>
                  </a:lnTo>
                  <a:lnTo>
                    <a:pt x="1818" y="579"/>
                  </a:lnTo>
                  <a:lnTo>
                    <a:pt x="1794" y="591"/>
                  </a:lnTo>
                  <a:lnTo>
                    <a:pt x="1791" y="591"/>
                  </a:lnTo>
                  <a:lnTo>
                    <a:pt x="1744" y="561"/>
                  </a:lnTo>
                  <a:lnTo>
                    <a:pt x="1727" y="565"/>
                  </a:lnTo>
                  <a:lnTo>
                    <a:pt x="1721" y="588"/>
                  </a:lnTo>
                  <a:lnTo>
                    <a:pt x="1687" y="579"/>
                  </a:lnTo>
                  <a:lnTo>
                    <a:pt x="1687" y="558"/>
                  </a:lnTo>
                  <a:lnTo>
                    <a:pt x="1681" y="555"/>
                  </a:lnTo>
                  <a:lnTo>
                    <a:pt x="1664" y="540"/>
                  </a:lnTo>
                  <a:lnTo>
                    <a:pt x="1661" y="531"/>
                  </a:lnTo>
                  <a:lnTo>
                    <a:pt x="1614" y="528"/>
                  </a:lnTo>
                  <a:lnTo>
                    <a:pt x="1601" y="540"/>
                  </a:lnTo>
                  <a:lnTo>
                    <a:pt x="1581" y="531"/>
                  </a:lnTo>
                  <a:lnTo>
                    <a:pt x="1571" y="516"/>
                  </a:lnTo>
                  <a:lnTo>
                    <a:pt x="1555" y="519"/>
                  </a:lnTo>
                  <a:lnTo>
                    <a:pt x="1551" y="523"/>
                  </a:lnTo>
                  <a:lnTo>
                    <a:pt x="1541" y="523"/>
                  </a:lnTo>
                  <a:lnTo>
                    <a:pt x="1521" y="513"/>
                  </a:lnTo>
                  <a:lnTo>
                    <a:pt x="1471" y="507"/>
                  </a:lnTo>
                  <a:lnTo>
                    <a:pt x="1467" y="504"/>
                  </a:lnTo>
                  <a:lnTo>
                    <a:pt x="1458" y="486"/>
                  </a:lnTo>
                  <a:lnTo>
                    <a:pt x="1458" y="480"/>
                  </a:lnTo>
                  <a:lnTo>
                    <a:pt x="1451" y="468"/>
                  </a:lnTo>
                  <a:lnTo>
                    <a:pt x="1431" y="459"/>
                  </a:lnTo>
                  <a:lnTo>
                    <a:pt x="1417" y="468"/>
                  </a:lnTo>
                  <a:lnTo>
                    <a:pt x="1381" y="471"/>
                  </a:lnTo>
                  <a:lnTo>
                    <a:pt x="1367" y="468"/>
                  </a:lnTo>
                  <a:lnTo>
                    <a:pt x="1341" y="434"/>
                  </a:lnTo>
                  <a:lnTo>
                    <a:pt x="1330" y="429"/>
                  </a:lnTo>
                  <a:lnTo>
                    <a:pt x="1311" y="425"/>
                  </a:lnTo>
                  <a:lnTo>
                    <a:pt x="1328" y="27"/>
                  </a:lnTo>
                  <a:lnTo>
                    <a:pt x="781" y="0"/>
                  </a:lnTo>
                  <a:lnTo>
                    <a:pt x="771" y="0"/>
                  </a:lnTo>
                  <a:lnTo>
                    <a:pt x="687" y="929"/>
                  </a:lnTo>
                  <a:lnTo>
                    <a:pt x="4" y="869"/>
                  </a:lnTo>
                  <a:lnTo>
                    <a:pt x="0" y="872"/>
                  </a:lnTo>
                  <a:lnTo>
                    <a:pt x="8" y="877"/>
                  </a:lnTo>
                  <a:lnTo>
                    <a:pt x="10" y="883"/>
                  </a:lnTo>
                  <a:lnTo>
                    <a:pt x="0" y="896"/>
                  </a:lnTo>
                  <a:lnTo>
                    <a:pt x="10" y="911"/>
                  </a:lnTo>
                  <a:lnTo>
                    <a:pt x="10" y="914"/>
                  </a:lnTo>
                  <a:lnTo>
                    <a:pt x="47" y="935"/>
                  </a:lnTo>
                  <a:lnTo>
                    <a:pt x="54" y="959"/>
                  </a:lnTo>
                  <a:lnTo>
                    <a:pt x="70" y="986"/>
                  </a:lnTo>
                  <a:lnTo>
                    <a:pt x="107" y="1007"/>
                  </a:lnTo>
                  <a:lnTo>
                    <a:pt x="210" y="1122"/>
                  </a:lnTo>
                  <a:lnTo>
                    <a:pt x="300" y="1185"/>
                  </a:lnTo>
                  <a:lnTo>
                    <a:pt x="307" y="1197"/>
                  </a:lnTo>
                  <a:lnTo>
                    <a:pt x="314" y="1213"/>
                  </a:lnTo>
                  <a:lnTo>
                    <a:pt x="310" y="1230"/>
                  </a:lnTo>
                  <a:lnTo>
                    <a:pt x="317" y="1239"/>
                  </a:lnTo>
                  <a:lnTo>
                    <a:pt x="341" y="1269"/>
                  </a:lnTo>
                  <a:lnTo>
                    <a:pt x="337" y="1333"/>
                  </a:lnTo>
                  <a:lnTo>
                    <a:pt x="344" y="1356"/>
                  </a:lnTo>
                  <a:lnTo>
                    <a:pt x="374" y="1402"/>
                  </a:lnTo>
                  <a:lnTo>
                    <a:pt x="508" y="1490"/>
                  </a:lnTo>
                  <a:lnTo>
                    <a:pt x="601" y="1541"/>
                  </a:lnTo>
                  <a:lnTo>
                    <a:pt x="624" y="1544"/>
                  </a:lnTo>
                  <a:lnTo>
                    <a:pt x="641" y="1538"/>
                  </a:lnTo>
                  <a:lnTo>
                    <a:pt x="664" y="1513"/>
                  </a:lnTo>
                  <a:lnTo>
                    <a:pt x="678" y="1504"/>
                  </a:lnTo>
                  <a:lnTo>
                    <a:pt x="718" y="1420"/>
                  </a:lnTo>
                  <a:lnTo>
                    <a:pt x="737" y="1396"/>
                  </a:lnTo>
                  <a:lnTo>
                    <a:pt x="750" y="1390"/>
                  </a:lnTo>
                  <a:lnTo>
                    <a:pt x="781" y="1396"/>
                  </a:lnTo>
                  <a:lnTo>
                    <a:pt x="787" y="1396"/>
                  </a:lnTo>
                  <a:lnTo>
                    <a:pt x="794" y="1384"/>
                  </a:lnTo>
                  <a:lnTo>
                    <a:pt x="804" y="1375"/>
                  </a:lnTo>
                  <a:lnTo>
                    <a:pt x="821" y="1381"/>
                  </a:lnTo>
                  <a:lnTo>
                    <a:pt x="837" y="1390"/>
                  </a:lnTo>
                  <a:lnTo>
                    <a:pt x="891" y="1396"/>
                  </a:lnTo>
                  <a:lnTo>
                    <a:pt x="901" y="1402"/>
                  </a:lnTo>
                  <a:lnTo>
                    <a:pt x="938" y="1411"/>
                  </a:lnTo>
                  <a:lnTo>
                    <a:pt x="954" y="1405"/>
                  </a:lnTo>
                  <a:lnTo>
                    <a:pt x="994" y="1426"/>
                  </a:lnTo>
                  <a:lnTo>
                    <a:pt x="1005" y="1447"/>
                  </a:lnTo>
                  <a:lnTo>
                    <a:pt x="1011" y="1447"/>
                  </a:lnTo>
                  <a:lnTo>
                    <a:pt x="1014" y="1456"/>
                  </a:lnTo>
                  <a:lnTo>
                    <a:pt x="1021" y="1460"/>
                  </a:lnTo>
                  <a:lnTo>
                    <a:pt x="1037" y="1469"/>
                  </a:lnTo>
                  <a:lnTo>
                    <a:pt x="1064" y="1498"/>
                  </a:lnTo>
                  <a:lnTo>
                    <a:pt x="1101" y="1529"/>
                  </a:lnTo>
                  <a:lnTo>
                    <a:pt x="1121" y="1556"/>
                  </a:lnTo>
                  <a:lnTo>
                    <a:pt x="1124" y="1568"/>
                  </a:lnTo>
                  <a:lnTo>
                    <a:pt x="1184" y="1697"/>
                  </a:lnTo>
                  <a:lnTo>
                    <a:pt x="1191" y="1722"/>
                  </a:lnTo>
                  <a:lnTo>
                    <a:pt x="1257" y="1791"/>
                  </a:lnTo>
                  <a:lnTo>
                    <a:pt x="1260" y="1806"/>
                  </a:lnTo>
                  <a:lnTo>
                    <a:pt x="1304" y="1848"/>
                  </a:lnTo>
                  <a:lnTo>
                    <a:pt x="1318" y="1857"/>
                  </a:lnTo>
                  <a:lnTo>
                    <a:pt x="1338" y="1876"/>
                  </a:lnTo>
                  <a:lnTo>
                    <a:pt x="1341" y="1887"/>
                  </a:lnTo>
                  <a:lnTo>
                    <a:pt x="1338" y="1929"/>
                  </a:lnTo>
                  <a:lnTo>
                    <a:pt x="1351" y="1945"/>
                  </a:lnTo>
                  <a:lnTo>
                    <a:pt x="1358" y="1995"/>
                  </a:lnTo>
                  <a:lnTo>
                    <a:pt x="1374" y="2011"/>
                  </a:lnTo>
                  <a:lnTo>
                    <a:pt x="1417" y="2089"/>
                  </a:lnTo>
                  <a:lnTo>
                    <a:pt x="1424" y="2114"/>
                  </a:lnTo>
                  <a:lnTo>
                    <a:pt x="1454" y="2116"/>
                  </a:lnTo>
                  <a:lnTo>
                    <a:pt x="1491" y="2137"/>
                  </a:lnTo>
                  <a:lnTo>
                    <a:pt x="1531" y="2149"/>
                  </a:lnTo>
                  <a:lnTo>
                    <a:pt x="1594" y="2186"/>
                  </a:lnTo>
                  <a:lnTo>
                    <a:pt x="1681" y="2192"/>
                  </a:lnTo>
                  <a:lnTo>
                    <a:pt x="1698" y="2198"/>
                  </a:lnTo>
                  <a:lnTo>
                    <a:pt x="1744" y="2225"/>
                  </a:lnTo>
                  <a:lnTo>
                    <a:pt x="1768" y="2234"/>
                  </a:lnTo>
                  <a:lnTo>
                    <a:pt x="1791" y="2210"/>
                  </a:lnTo>
                  <a:lnTo>
                    <a:pt x="1811" y="2212"/>
                  </a:lnTo>
                  <a:lnTo>
                    <a:pt x="1815" y="2207"/>
                  </a:lnTo>
                  <a:lnTo>
                    <a:pt x="1815" y="2198"/>
                  </a:lnTo>
                  <a:lnTo>
                    <a:pt x="1794" y="2189"/>
                  </a:lnTo>
                  <a:lnTo>
                    <a:pt x="1797" y="2183"/>
                  </a:lnTo>
                  <a:lnTo>
                    <a:pt x="1778" y="2162"/>
                  </a:lnTo>
                  <a:lnTo>
                    <a:pt x="1751" y="2066"/>
                  </a:lnTo>
                  <a:lnTo>
                    <a:pt x="1738" y="2026"/>
                  </a:lnTo>
                  <a:lnTo>
                    <a:pt x="1757" y="1969"/>
                  </a:lnTo>
                  <a:lnTo>
                    <a:pt x="1757" y="1951"/>
                  </a:lnTo>
                  <a:lnTo>
                    <a:pt x="1748" y="1945"/>
                  </a:lnTo>
                  <a:lnTo>
                    <a:pt x="1744" y="1945"/>
                  </a:lnTo>
                  <a:lnTo>
                    <a:pt x="1741" y="1939"/>
                  </a:lnTo>
                  <a:lnTo>
                    <a:pt x="1741" y="1936"/>
                  </a:lnTo>
                  <a:lnTo>
                    <a:pt x="1744" y="1932"/>
                  </a:lnTo>
                  <a:lnTo>
                    <a:pt x="1774" y="1915"/>
                  </a:lnTo>
                  <a:lnTo>
                    <a:pt x="1791" y="1863"/>
                  </a:lnTo>
                  <a:lnTo>
                    <a:pt x="1778" y="1857"/>
                  </a:lnTo>
                  <a:lnTo>
                    <a:pt x="1771" y="1833"/>
                  </a:lnTo>
                  <a:lnTo>
                    <a:pt x="1785" y="1818"/>
                  </a:lnTo>
                  <a:lnTo>
                    <a:pt x="1805" y="1830"/>
                  </a:lnTo>
                  <a:lnTo>
                    <a:pt x="1838" y="1809"/>
                  </a:lnTo>
                  <a:lnTo>
                    <a:pt x="1844" y="1779"/>
                  </a:lnTo>
                  <a:lnTo>
                    <a:pt x="1831" y="1770"/>
                  </a:lnTo>
                  <a:lnTo>
                    <a:pt x="1838" y="1758"/>
                  </a:lnTo>
                  <a:lnTo>
                    <a:pt x="1844" y="1758"/>
                  </a:lnTo>
                  <a:lnTo>
                    <a:pt x="1854" y="1761"/>
                  </a:lnTo>
                  <a:lnTo>
                    <a:pt x="1861" y="1755"/>
                  </a:lnTo>
                  <a:lnTo>
                    <a:pt x="1871" y="1758"/>
                  </a:lnTo>
                  <a:lnTo>
                    <a:pt x="1881" y="1758"/>
                  </a:lnTo>
                  <a:lnTo>
                    <a:pt x="1891" y="1755"/>
                  </a:lnTo>
                  <a:lnTo>
                    <a:pt x="1891" y="1749"/>
                  </a:lnTo>
                  <a:lnTo>
                    <a:pt x="1891" y="1728"/>
                  </a:lnTo>
                  <a:lnTo>
                    <a:pt x="1898" y="1718"/>
                  </a:lnTo>
                  <a:lnTo>
                    <a:pt x="1905" y="1718"/>
                  </a:lnTo>
                  <a:lnTo>
                    <a:pt x="1911" y="1722"/>
                  </a:lnTo>
                  <a:lnTo>
                    <a:pt x="1917" y="1722"/>
                  </a:lnTo>
                  <a:lnTo>
                    <a:pt x="1964" y="1712"/>
                  </a:lnTo>
                  <a:lnTo>
                    <a:pt x="1971" y="1710"/>
                  </a:lnTo>
                  <a:lnTo>
                    <a:pt x="1971" y="1704"/>
                  </a:lnTo>
                  <a:lnTo>
                    <a:pt x="1967" y="1697"/>
                  </a:lnTo>
                  <a:lnTo>
                    <a:pt x="1944" y="1683"/>
                  </a:lnTo>
                  <a:lnTo>
                    <a:pt x="1944" y="1673"/>
                  </a:lnTo>
                  <a:lnTo>
                    <a:pt x="1988" y="1662"/>
                  </a:lnTo>
                  <a:lnTo>
                    <a:pt x="1994" y="1655"/>
                  </a:lnTo>
                  <a:lnTo>
                    <a:pt x="2011" y="1653"/>
                  </a:lnTo>
                  <a:lnTo>
                    <a:pt x="2011" y="1655"/>
                  </a:lnTo>
                  <a:lnTo>
                    <a:pt x="2008" y="1662"/>
                  </a:lnTo>
                  <a:lnTo>
                    <a:pt x="2014" y="1670"/>
                  </a:lnTo>
                  <a:lnTo>
                    <a:pt x="2021" y="1670"/>
                  </a:lnTo>
                  <a:lnTo>
                    <a:pt x="2028" y="1664"/>
                  </a:lnTo>
                  <a:lnTo>
                    <a:pt x="2098" y="1646"/>
                  </a:lnTo>
                  <a:lnTo>
                    <a:pt x="2214" y="1577"/>
                  </a:lnTo>
                  <a:lnTo>
                    <a:pt x="2221" y="1550"/>
                  </a:lnTo>
                  <a:lnTo>
                    <a:pt x="2275" y="1511"/>
                  </a:lnTo>
                  <a:lnTo>
                    <a:pt x="2278" y="1504"/>
                  </a:lnTo>
                  <a:lnTo>
                    <a:pt x="2254" y="1475"/>
                  </a:lnTo>
                  <a:lnTo>
                    <a:pt x="2257" y="1450"/>
                  </a:lnTo>
                  <a:lnTo>
                    <a:pt x="2294" y="1435"/>
                  </a:lnTo>
                  <a:lnTo>
                    <a:pt x="2301" y="1438"/>
                  </a:lnTo>
                  <a:lnTo>
                    <a:pt x="2294" y="1462"/>
                  </a:lnTo>
                  <a:lnTo>
                    <a:pt x="2301" y="1471"/>
                  </a:lnTo>
                  <a:lnTo>
                    <a:pt x="2341" y="1469"/>
                  </a:lnTo>
                  <a:lnTo>
                    <a:pt x="2348" y="1478"/>
                  </a:lnTo>
                  <a:lnTo>
                    <a:pt x="2432" y="1445"/>
                  </a:lnTo>
                  <a:lnTo>
                    <a:pt x="2478" y="1441"/>
                  </a:lnTo>
                  <a:lnTo>
                    <a:pt x="2481" y="1438"/>
                  </a:lnTo>
                  <a:lnTo>
                    <a:pt x="2478" y="1435"/>
                  </a:lnTo>
                  <a:lnTo>
                    <a:pt x="2471" y="1426"/>
                  </a:lnTo>
                  <a:lnTo>
                    <a:pt x="2464" y="1411"/>
                  </a:lnTo>
                  <a:lnTo>
                    <a:pt x="2471" y="1405"/>
                  </a:lnTo>
                  <a:lnTo>
                    <a:pt x="2478" y="1393"/>
                  </a:lnTo>
                  <a:lnTo>
                    <a:pt x="2491" y="1378"/>
                  </a:lnTo>
                  <a:lnTo>
                    <a:pt x="2508" y="1333"/>
                  </a:lnTo>
                  <a:lnTo>
                    <a:pt x="2494" y="1315"/>
                  </a:lnTo>
                  <a:lnTo>
                    <a:pt x="2494" y="1300"/>
                  </a:lnTo>
                  <a:lnTo>
                    <a:pt x="2498" y="1290"/>
                  </a:lnTo>
                  <a:lnTo>
                    <a:pt x="2498" y="1279"/>
                  </a:lnTo>
                  <a:lnTo>
                    <a:pt x="2505" y="1254"/>
                  </a:lnTo>
                  <a:lnTo>
                    <a:pt x="2517" y="1242"/>
                  </a:lnTo>
                  <a:lnTo>
                    <a:pt x="2525" y="1221"/>
                  </a:lnTo>
                  <a:lnTo>
                    <a:pt x="2534" y="1185"/>
                  </a:lnTo>
                  <a:lnTo>
                    <a:pt x="2534" y="1163"/>
                  </a:lnTo>
                  <a:lnTo>
                    <a:pt x="2525" y="1130"/>
                  </a:lnTo>
                  <a:lnTo>
                    <a:pt x="2511" y="1110"/>
                  </a:lnTo>
                  <a:lnTo>
                    <a:pt x="2505" y="1104"/>
                  </a:lnTo>
                  <a:lnTo>
                    <a:pt x="2505" y="1092"/>
                  </a:lnTo>
                  <a:lnTo>
                    <a:pt x="2501" y="1082"/>
                  </a:lnTo>
                  <a:lnTo>
                    <a:pt x="2491" y="1065"/>
                  </a:lnTo>
                  <a:lnTo>
                    <a:pt x="2478" y="1055"/>
                  </a:lnTo>
                  <a:lnTo>
                    <a:pt x="2471" y="1046"/>
                  </a:lnTo>
                  <a:lnTo>
                    <a:pt x="2481" y="1025"/>
                  </a:lnTo>
                  <a:lnTo>
                    <a:pt x="2464" y="996"/>
                  </a:lnTo>
                  <a:lnTo>
                    <a:pt x="2438" y="974"/>
                  </a:lnTo>
                  <a:lnTo>
                    <a:pt x="2428" y="959"/>
                  </a:lnTo>
                  <a:lnTo>
                    <a:pt x="2424" y="754"/>
                  </a:lnTo>
                  <a:lnTo>
                    <a:pt x="2421" y="642"/>
                  </a:lnTo>
                  <a:lnTo>
                    <a:pt x="2395" y="636"/>
                  </a:lnTo>
                  <a:lnTo>
                    <a:pt x="2368" y="646"/>
                  </a:lnTo>
                  <a:lnTo>
                    <a:pt x="2361" y="646"/>
                  </a:lnTo>
                  <a:lnTo>
                    <a:pt x="2334" y="62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7" name="Freeform 402"/>
            <p:cNvSpPr>
              <a:spLocks noChangeAspect="1"/>
            </p:cNvSpPr>
            <p:nvPr/>
          </p:nvSpPr>
          <p:spPr bwMode="auto">
            <a:xfrm>
              <a:off x="4318" y="5098"/>
              <a:ext cx="2534" cy="2234"/>
            </a:xfrm>
            <a:custGeom>
              <a:avLst/>
              <a:gdLst>
                <a:gd name="T0" fmla="*/ 2301 w 2534"/>
                <a:gd name="T1" fmla="*/ 613 h 2234"/>
                <a:gd name="T2" fmla="*/ 2137 w 2534"/>
                <a:gd name="T3" fmla="*/ 573 h 2234"/>
                <a:gd name="T4" fmla="*/ 2034 w 2534"/>
                <a:gd name="T5" fmla="*/ 591 h 2234"/>
                <a:gd name="T6" fmla="*/ 1944 w 2534"/>
                <a:gd name="T7" fmla="*/ 591 h 2234"/>
                <a:gd name="T8" fmla="*/ 1921 w 2534"/>
                <a:gd name="T9" fmla="*/ 591 h 2234"/>
                <a:gd name="T10" fmla="*/ 1881 w 2534"/>
                <a:gd name="T11" fmla="*/ 571 h 2234"/>
                <a:gd name="T12" fmla="*/ 1838 w 2534"/>
                <a:gd name="T13" fmla="*/ 615 h 2234"/>
                <a:gd name="T14" fmla="*/ 1818 w 2534"/>
                <a:gd name="T15" fmla="*/ 579 h 2234"/>
                <a:gd name="T16" fmla="*/ 1727 w 2534"/>
                <a:gd name="T17" fmla="*/ 565 h 2234"/>
                <a:gd name="T18" fmla="*/ 1681 w 2534"/>
                <a:gd name="T19" fmla="*/ 555 h 2234"/>
                <a:gd name="T20" fmla="*/ 1601 w 2534"/>
                <a:gd name="T21" fmla="*/ 540 h 2234"/>
                <a:gd name="T22" fmla="*/ 1551 w 2534"/>
                <a:gd name="T23" fmla="*/ 523 h 2234"/>
                <a:gd name="T24" fmla="*/ 1467 w 2534"/>
                <a:gd name="T25" fmla="*/ 504 h 2234"/>
                <a:gd name="T26" fmla="*/ 1431 w 2534"/>
                <a:gd name="T27" fmla="*/ 459 h 2234"/>
                <a:gd name="T28" fmla="*/ 1341 w 2534"/>
                <a:gd name="T29" fmla="*/ 434 h 2234"/>
                <a:gd name="T30" fmla="*/ 781 w 2534"/>
                <a:gd name="T31" fmla="*/ 0 h 2234"/>
                <a:gd name="T32" fmla="*/ 0 w 2534"/>
                <a:gd name="T33" fmla="*/ 872 h 2234"/>
                <a:gd name="T34" fmla="*/ 10 w 2534"/>
                <a:gd name="T35" fmla="*/ 911 h 2234"/>
                <a:gd name="T36" fmla="*/ 70 w 2534"/>
                <a:gd name="T37" fmla="*/ 986 h 2234"/>
                <a:gd name="T38" fmla="*/ 307 w 2534"/>
                <a:gd name="T39" fmla="*/ 1197 h 2234"/>
                <a:gd name="T40" fmla="*/ 341 w 2534"/>
                <a:gd name="T41" fmla="*/ 1269 h 2234"/>
                <a:gd name="T42" fmla="*/ 508 w 2534"/>
                <a:gd name="T43" fmla="*/ 1490 h 2234"/>
                <a:gd name="T44" fmla="*/ 664 w 2534"/>
                <a:gd name="T45" fmla="*/ 1513 h 2234"/>
                <a:gd name="T46" fmla="*/ 750 w 2534"/>
                <a:gd name="T47" fmla="*/ 1390 h 2234"/>
                <a:gd name="T48" fmla="*/ 804 w 2534"/>
                <a:gd name="T49" fmla="*/ 1375 h 2234"/>
                <a:gd name="T50" fmla="*/ 901 w 2534"/>
                <a:gd name="T51" fmla="*/ 1402 h 2234"/>
                <a:gd name="T52" fmla="*/ 1005 w 2534"/>
                <a:gd name="T53" fmla="*/ 1447 h 2234"/>
                <a:gd name="T54" fmla="*/ 1037 w 2534"/>
                <a:gd name="T55" fmla="*/ 1469 h 2234"/>
                <a:gd name="T56" fmla="*/ 1124 w 2534"/>
                <a:gd name="T57" fmla="*/ 1568 h 2234"/>
                <a:gd name="T58" fmla="*/ 1260 w 2534"/>
                <a:gd name="T59" fmla="*/ 1806 h 2234"/>
                <a:gd name="T60" fmla="*/ 1341 w 2534"/>
                <a:gd name="T61" fmla="*/ 1887 h 2234"/>
                <a:gd name="T62" fmla="*/ 1374 w 2534"/>
                <a:gd name="T63" fmla="*/ 2011 h 2234"/>
                <a:gd name="T64" fmla="*/ 1491 w 2534"/>
                <a:gd name="T65" fmla="*/ 2137 h 2234"/>
                <a:gd name="T66" fmla="*/ 1698 w 2534"/>
                <a:gd name="T67" fmla="*/ 2198 h 2234"/>
                <a:gd name="T68" fmla="*/ 1811 w 2534"/>
                <a:gd name="T69" fmla="*/ 2212 h 2234"/>
                <a:gd name="T70" fmla="*/ 1797 w 2534"/>
                <a:gd name="T71" fmla="*/ 2183 h 2234"/>
                <a:gd name="T72" fmla="*/ 1757 w 2534"/>
                <a:gd name="T73" fmla="*/ 1969 h 2234"/>
                <a:gd name="T74" fmla="*/ 1741 w 2534"/>
                <a:gd name="T75" fmla="*/ 1939 h 2234"/>
                <a:gd name="T76" fmla="*/ 1791 w 2534"/>
                <a:gd name="T77" fmla="*/ 1863 h 2234"/>
                <a:gd name="T78" fmla="*/ 1805 w 2534"/>
                <a:gd name="T79" fmla="*/ 1830 h 2234"/>
                <a:gd name="T80" fmla="*/ 1838 w 2534"/>
                <a:gd name="T81" fmla="*/ 1758 h 2234"/>
                <a:gd name="T82" fmla="*/ 1871 w 2534"/>
                <a:gd name="T83" fmla="*/ 1758 h 2234"/>
                <a:gd name="T84" fmla="*/ 1891 w 2534"/>
                <a:gd name="T85" fmla="*/ 1728 h 2234"/>
                <a:gd name="T86" fmla="*/ 1917 w 2534"/>
                <a:gd name="T87" fmla="*/ 1722 h 2234"/>
                <a:gd name="T88" fmla="*/ 1967 w 2534"/>
                <a:gd name="T89" fmla="*/ 1697 h 2234"/>
                <a:gd name="T90" fmla="*/ 1994 w 2534"/>
                <a:gd name="T91" fmla="*/ 1655 h 2234"/>
                <a:gd name="T92" fmla="*/ 2014 w 2534"/>
                <a:gd name="T93" fmla="*/ 1670 h 2234"/>
                <a:gd name="T94" fmla="*/ 2214 w 2534"/>
                <a:gd name="T95" fmla="*/ 1577 h 2234"/>
                <a:gd name="T96" fmla="*/ 2254 w 2534"/>
                <a:gd name="T97" fmla="*/ 1475 h 2234"/>
                <a:gd name="T98" fmla="*/ 2294 w 2534"/>
                <a:gd name="T99" fmla="*/ 1462 h 2234"/>
                <a:gd name="T100" fmla="*/ 2432 w 2534"/>
                <a:gd name="T101" fmla="*/ 1445 h 2234"/>
                <a:gd name="T102" fmla="*/ 2471 w 2534"/>
                <a:gd name="T103" fmla="*/ 1426 h 2234"/>
                <a:gd name="T104" fmla="*/ 2491 w 2534"/>
                <a:gd name="T105" fmla="*/ 1378 h 2234"/>
                <a:gd name="T106" fmla="*/ 2498 w 2534"/>
                <a:gd name="T107" fmla="*/ 1290 h 2234"/>
                <a:gd name="T108" fmla="*/ 2525 w 2534"/>
                <a:gd name="T109" fmla="*/ 1221 h 2234"/>
                <a:gd name="T110" fmla="*/ 2511 w 2534"/>
                <a:gd name="T111" fmla="*/ 1110 h 2234"/>
                <a:gd name="T112" fmla="*/ 2491 w 2534"/>
                <a:gd name="T113" fmla="*/ 1065 h 2234"/>
                <a:gd name="T114" fmla="*/ 2464 w 2534"/>
                <a:gd name="T115" fmla="*/ 996 h 2234"/>
                <a:gd name="T116" fmla="*/ 2421 w 2534"/>
                <a:gd name="T117" fmla="*/ 642 h 2234"/>
                <a:gd name="T118" fmla="*/ 2334 w 2534"/>
                <a:gd name="T119" fmla="*/ 624 h 223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534"/>
                <a:gd name="T181" fmla="*/ 0 h 2234"/>
                <a:gd name="T182" fmla="*/ 2534 w 2534"/>
                <a:gd name="T183" fmla="*/ 2234 h 223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534" h="2234">
                  <a:moveTo>
                    <a:pt x="2334" y="624"/>
                  </a:moveTo>
                  <a:lnTo>
                    <a:pt x="2324" y="624"/>
                  </a:lnTo>
                  <a:lnTo>
                    <a:pt x="2318" y="615"/>
                  </a:lnTo>
                  <a:lnTo>
                    <a:pt x="2301" y="613"/>
                  </a:lnTo>
                  <a:lnTo>
                    <a:pt x="2211" y="571"/>
                  </a:lnTo>
                  <a:lnTo>
                    <a:pt x="2204" y="573"/>
                  </a:lnTo>
                  <a:lnTo>
                    <a:pt x="2177" y="579"/>
                  </a:lnTo>
                  <a:lnTo>
                    <a:pt x="2137" y="573"/>
                  </a:lnTo>
                  <a:lnTo>
                    <a:pt x="2121" y="573"/>
                  </a:lnTo>
                  <a:lnTo>
                    <a:pt x="2108" y="576"/>
                  </a:lnTo>
                  <a:lnTo>
                    <a:pt x="2074" y="588"/>
                  </a:lnTo>
                  <a:lnTo>
                    <a:pt x="2034" y="591"/>
                  </a:lnTo>
                  <a:lnTo>
                    <a:pt x="2021" y="598"/>
                  </a:lnTo>
                  <a:lnTo>
                    <a:pt x="1991" y="618"/>
                  </a:lnTo>
                  <a:lnTo>
                    <a:pt x="1964" y="600"/>
                  </a:lnTo>
                  <a:lnTo>
                    <a:pt x="1944" y="591"/>
                  </a:lnTo>
                  <a:lnTo>
                    <a:pt x="1944" y="588"/>
                  </a:lnTo>
                  <a:lnTo>
                    <a:pt x="1941" y="585"/>
                  </a:lnTo>
                  <a:lnTo>
                    <a:pt x="1928" y="582"/>
                  </a:lnTo>
                  <a:lnTo>
                    <a:pt x="1921" y="591"/>
                  </a:lnTo>
                  <a:lnTo>
                    <a:pt x="1911" y="591"/>
                  </a:lnTo>
                  <a:lnTo>
                    <a:pt x="1891" y="585"/>
                  </a:lnTo>
                  <a:lnTo>
                    <a:pt x="1888" y="571"/>
                  </a:lnTo>
                  <a:lnTo>
                    <a:pt x="1881" y="571"/>
                  </a:lnTo>
                  <a:lnTo>
                    <a:pt x="1861" y="579"/>
                  </a:lnTo>
                  <a:lnTo>
                    <a:pt x="1847" y="598"/>
                  </a:lnTo>
                  <a:lnTo>
                    <a:pt x="1851" y="609"/>
                  </a:lnTo>
                  <a:lnTo>
                    <a:pt x="1838" y="615"/>
                  </a:lnTo>
                  <a:lnTo>
                    <a:pt x="1831" y="603"/>
                  </a:lnTo>
                  <a:lnTo>
                    <a:pt x="1834" y="588"/>
                  </a:lnTo>
                  <a:lnTo>
                    <a:pt x="1831" y="579"/>
                  </a:lnTo>
                  <a:lnTo>
                    <a:pt x="1818" y="579"/>
                  </a:lnTo>
                  <a:lnTo>
                    <a:pt x="1794" y="591"/>
                  </a:lnTo>
                  <a:lnTo>
                    <a:pt x="1791" y="591"/>
                  </a:lnTo>
                  <a:lnTo>
                    <a:pt x="1744" y="561"/>
                  </a:lnTo>
                  <a:lnTo>
                    <a:pt x="1727" y="565"/>
                  </a:lnTo>
                  <a:lnTo>
                    <a:pt x="1721" y="588"/>
                  </a:lnTo>
                  <a:lnTo>
                    <a:pt x="1687" y="579"/>
                  </a:lnTo>
                  <a:lnTo>
                    <a:pt x="1687" y="558"/>
                  </a:lnTo>
                  <a:lnTo>
                    <a:pt x="1681" y="555"/>
                  </a:lnTo>
                  <a:lnTo>
                    <a:pt x="1664" y="540"/>
                  </a:lnTo>
                  <a:lnTo>
                    <a:pt x="1661" y="531"/>
                  </a:lnTo>
                  <a:lnTo>
                    <a:pt x="1614" y="528"/>
                  </a:lnTo>
                  <a:lnTo>
                    <a:pt x="1601" y="540"/>
                  </a:lnTo>
                  <a:lnTo>
                    <a:pt x="1581" y="531"/>
                  </a:lnTo>
                  <a:lnTo>
                    <a:pt x="1571" y="516"/>
                  </a:lnTo>
                  <a:lnTo>
                    <a:pt x="1555" y="519"/>
                  </a:lnTo>
                  <a:lnTo>
                    <a:pt x="1551" y="523"/>
                  </a:lnTo>
                  <a:lnTo>
                    <a:pt x="1541" y="523"/>
                  </a:lnTo>
                  <a:lnTo>
                    <a:pt x="1521" y="513"/>
                  </a:lnTo>
                  <a:lnTo>
                    <a:pt x="1471" y="507"/>
                  </a:lnTo>
                  <a:lnTo>
                    <a:pt x="1467" y="504"/>
                  </a:lnTo>
                  <a:lnTo>
                    <a:pt x="1458" y="486"/>
                  </a:lnTo>
                  <a:lnTo>
                    <a:pt x="1458" y="480"/>
                  </a:lnTo>
                  <a:lnTo>
                    <a:pt x="1451" y="468"/>
                  </a:lnTo>
                  <a:lnTo>
                    <a:pt x="1431" y="459"/>
                  </a:lnTo>
                  <a:lnTo>
                    <a:pt x="1417" y="468"/>
                  </a:lnTo>
                  <a:lnTo>
                    <a:pt x="1381" y="471"/>
                  </a:lnTo>
                  <a:lnTo>
                    <a:pt x="1367" y="468"/>
                  </a:lnTo>
                  <a:lnTo>
                    <a:pt x="1341" y="434"/>
                  </a:lnTo>
                  <a:lnTo>
                    <a:pt x="1330" y="429"/>
                  </a:lnTo>
                  <a:lnTo>
                    <a:pt x="1311" y="425"/>
                  </a:lnTo>
                  <a:lnTo>
                    <a:pt x="1328" y="27"/>
                  </a:lnTo>
                  <a:lnTo>
                    <a:pt x="781" y="0"/>
                  </a:lnTo>
                  <a:lnTo>
                    <a:pt x="771" y="0"/>
                  </a:lnTo>
                  <a:lnTo>
                    <a:pt x="687" y="929"/>
                  </a:lnTo>
                  <a:lnTo>
                    <a:pt x="4" y="869"/>
                  </a:lnTo>
                  <a:lnTo>
                    <a:pt x="0" y="872"/>
                  </a:lnTo>
                  <a:lnTo>
                    <a:pt x="8" y="877"/>
                  </a:lnTo>
                  <a:lnTo>
                    <a:pt x="10" y="883"/>
                  </a:lnTo>
                  <a:lnTo>
                    <a:pt x="0" y="896"/>
                  </a:lnTo>
                  <a:lnTo>
                    <a:pt x="10" y="911"/>
                  </a:lnTo>
                  <a:lnTo>
                    <a:pt x="10" y="914"/>
                  </a:lnTo>
                  <a:lnTo>
                    <a:pt x="47" y="935"/>
                  </a:lnTo>
                  <a:lnTo>
                    <a:pt x="54" y="959"/>
                  </a:lnTo>
                  <a:lnTo>
                    <a:pt x="70" y="986"/>
                  </a:lnTo>
                  <a:lnTo>
                    <a:pt x="107" y="1007"/>
                  </a:lnTo>
                  <a:lnTo>
                    <a:pt x="210" y="1122"/>
                  </a:lnTo>
                  <a:lnTo>
                    <a:pt x="300" y="1185"/>
                  </a:lnTo>
                  <a:lnTo>
                    <a:pt x="307" y="1197"/>
                  </a:lnTo>
                  <a:lnTo>
                    <a:pt x="314" y="1213"/>
                  </a:lnTo>
                  <a:lnTo>
                    <a:pt x="310" y="1230"/>
                  </a:lnTo>
                  <a:lnTo>
                    <a:pt x="317" y="1239"/>
                  </a:lnTo>
                  <a:lnTo>
                    <a:pt x="341" y="1269"/>
                  </a:lnTo>
                  <a:lnTo>
                    <a:pt x="337" y="1333"/>
                  </a:lnTo>
                  <a:lnTo>
                    <a:pt x="344" y="1356"/>
                  </a:lnTo>
                  <a:lnTo>
                    <a:pt x="374" y="1402"/>
                  </a:lnTo>
                  <a:lnTo>
                    <a:pt x="508" y="1490"/>
                  </a:lnTo>
                  <a:lnTo>
                    <a:pt x="601" y="1541"/>
                  </a:lnTo>
                  <a:lnTo>
                    <a:pt x="624" y="1544"/>
                  </a:lnTo>
                  <a:lnTo>
                    <a:pt x="641" y="1538"/>
                  </a:lnTo>
                  <a:lnTo>
                    <a:pt x="664" y="1513"/>
                  </a:lnTo>
                  <a:lnTo>
                    <a:pt x="678" y="1504"/>
                  </a:lnTo>
                  <a:lnTo>
                    <a:pt x="718" y="1420"/>
                  </a:lnTo>
                  <a:lnTo>
                    <a:pt x="737" y="1396"/>
                  </a:lnTo>
                  <a:lnTo>
                    <a:pt x="750" y="1390"/>
                  </a:lnTo>
                  <a:lnTo>
                    <a:pt x="781" y="1396"/>
                  </a:lnTo>
                  <a:lnTo>
                    <a:pt x="787" y="1396"/>
                  </a:lnTo>
                  <a:lnTo>
                    <a:pt x="794" y="1384"/>
                  </a:lnTo>
                  <a:lnTo>
                    <a:pt x="804" y="1375"/>
                  </a:lnTo>
                  <a:lnTo>
                    <a:pt x="821" y="1381"/>
                  </a:lnTo>
                  <a:lnTo>
                    <a:pt x="837" y="1390"/>
                  </a:lnTo>
                  <a:lnTo>
                    <a:pt x="891" y="1396"/>
                  </a:lnTo>
                  <a:lnTo>
                    <a:pt x="901" y="1402"/>
                  </a:lnTo>
                  <a:lnTo>
                    <a:pt x="938" y="1411"/>
                  </a:lnTo>
                  <a:lnTo>
                    <a:pt x="954" y="1405"/>
                  </a:lnTo>
                  <a:lnTo>
                    <a:pt x="994" y="1426"/>
                  </a:lnTo>
                  <a:lnTo>
                    <a:pt x="1005" y="1447"/>
                  </a:lnTo>
                  <a:lnTo>
                    <a:pt x="1011" y="1447"/>
                  </a:lnTo>
                  <a:lnTo>
                    <a:pt x="1014" y="1456"/>
                  </a:lnTo>
                  <a:lnTo>
                    <a:pt x="1021" y="1460"/>
                  </a:lnTo>
                  <a:lnTo>
                    <a:pt x="1037" y="1469"/>
                  </a:lnTo>
                  <a:lnTo>
                    <a:pt x="1064" y="1498"/>
                  </a:lnTo>
                  <a:lnTo>
                    <a:pt x="1101" y="1529"/>
                  </a:lnTo>
                  <a:lnTo>
                    <a:pt x="1121" y="1556"/>
                  </a:lnTo>
                  <a:lnTo>
                    <a:pt x="1124" y="1568"/>
                  </a:lnTo>
                  <a:lnTo>
                    <a:pt x="1184" y="1697"/>
                  </a:lnTo>
                  <a:lnTo>
                    <a:pt x="1191" y="1722"/>
                  </a:lnTo>
                  <a:lnTo>
                    <a:pt x="1257" y="1791"/>
                  </a:lnTo>
                  <a:lnTo>
                    <a:pt x="1260" y="1806"/>
                  </a:lnTo>
                  <a:lnTo>
                    <a:pt x="1304" y="1848"/>
                  </a:lnTo>
                  <a:lnTo>
                    <a:pt x="1318" y="1857"/>
                  </a:lnTo>
                  <a:lnTo>
                    <a:pt x="1338" y="1876"/>
                  </a:lnTo>
                  <a:lnTo>
                    <a:pt x="1341" y="1887"/>
                  </a:lnTo>
                  <a:lnTo>
                    <a:pt x="1338" y="1929"/>
                  </a:lnTo>
                  <a:lnTo>
                    <a:pt x="1351" y="1945"/>
                  </a:lnTo>
                  <a:lnTo>
                    <a:pt x="1358" y="1995"/>
                  </a:lnTo>
                  <a:lnTo>
                    <a:pt x="1374" y="2011"/>
                  </a:lnTo>
                  <a:lnTo>
                    <a:pt x="1417" y="2089"/>
                  </a:lnTo>
                  <a:lnTo>
                    <a:pt x="1424" y="2114"/>
                  </a:lnTo>
                  <a:lnTo>
                    <a:pt x="1454" y="2116"/>
                  </a:lnTo>
                  <a:lnTo>
                    <a:pt x="1491" y="2137"/>
                  </a:lnTo>
                  <a:lnTo>
                    <a:pt x="1531" y="2149"/>
                  </a:lnTo>
                  <a:lnTo>
                    <a:pt x="1594" y="2186"/>
                  </a:lnTo>
                  <a:lnTo>
                    <a:pt x="1681" y="2192"/>
                  </a:lnTo>
                  <a:lnTo>
                    <a:pt x="1698" y="2198"/>
                  </a:lnTo>
                  <a:lnTo>
                    <a:pt x="1744" y="2225"/>
                  </a:lnTo>
                  <a:lnTo>
                    <a:pt x="1768" y="2234"/>
                  </a:lnTo>
                  <a:lnTo>
                    <a:pt x="1791" y="2210"/>
                  </a:lnTo>
                  <a:lnTo>
                    <a:pt x="1811" y="2212"/>
                  </a:lnTo>
                  <a:lnTo>
                    <a:pt x="1815" y="2207"/>
                  </a:lnTo>
                  <a:lnTo>
                    <a:pt x="1815" y="2198"/>
                  </a:lnTo>
                  <a:lnTo>
                    <a:pt x="1794" y="2189"/>
                  </a:lnTo>
                  <a:lnTo>
                    <a:pt x="1797" y="2183"/>
                  </a:lnTo>
                  <a:lnTo>
                    <a:pt x="1778" y="2162"/>
                  </a:lnTo>
                  <a:lnTo>
                    <a:pt x="1751" y="2066"/>
                  </a:lnTo>
                  <a:lnTo>
                    <a:pt x="1738" y="2026"/>
                  </a:lnTo>
                  <a:lnTo>
                    <a:pt x="1757" y="1969"/>
                  </a:lnTo>
                  <a:lnTo>
                    <a:pt x="1757" y="1951"/>
                  </a:lnTo>
                  <a:lnTo>
                    <a:pt x="1748" y="1945"/>
                  </a:lnTo>
                  <a:lnTo>
                    <a:pt x="1744" y="1945"/>
                  </a:lnTo>
                  <a:lnTo>
                    <a:pt x="1741" y="1939"/>
                  </a:lnTo>
                  <a:lnTo>
                    <a:pt x="1741" y="1936"/>
                  </a:lnTo>
                  <a:lnTo>
                    <a:pt x="1744" y="1932"/>
                  </a:lnTo>
                  <a:lnTo>
                    <a:pt x="1774" y="1915"/>
                  </a:lnTo>
                  <a:lnTo>
                    <a:pt x="1791" y="1863"/>
                  </a:lnTo>
                  <a:lnTo>
                    <a:pt x="1778" y="1857"/>
                  </a:lnTo>
                  <a:lnTo>
                    <a:pt x="1771" y="1833"/>
                  </a:lnTo>
                  <a:lnTo>
                    <a:pt x="1785" y="1818"/>
                  </a:lnTo>
                  <a:lnTo>
                    <a:pt x="1805" y="1830"/>
                  </a:lnTo>
                  <a:lnTo>
                    <a:pt x="1838" y="1809"/>
                  </a:lnTo>
                  <a:lnTo>
                    <a:pt x="1844" y="1779"/>
                  </a:lnTo>
                  <a:lnTo>
                    <a:pt x="1831" y="1770"/>
                  </a:lnTo>
                  <a:lnTo>
                    <a:pt x="1838" y="1758"/>
                  </a:lnTo>
                  <a:lnTo>
                    <a:pt x="1844" y="1758"/>
                  </a:lnTo>
                  <a:lnTo>
                    <a:pt x="1854" y="1761"/>
                  </a:lnTo>
                  <a:lnTo>
                    <a:pt x="1861" y="1755"/>
                  </a:lnTo>
                  <a:lnTo>
                    <a:pt x="1871" y="1758"/>
                  </a:lnTo>
                  <a:lnTo>
                    <a:pt x="1881" y="1758"/>
                  </a:lnTo>
                  <a:lnTo>
                    <a:pt x="1891" y="1755"/>
                  </a:lnTo>
                  <a:lnTo>
                    <a:pt x="1891" y="1749"/>
                  </a:lnTo>
                  <a:lnTo>
                    <a:pt x="1891" y="1728"/>
                  </a:lnTo>
                  <a:lnTo>
                    <a:pt x="1898" y="1718"/>
                  </a:lnTo>
                  <a:lnTo>
                    <a:pt x="1905" y="1718"/>
                  </a:lnTo>
                  <a:lnTo>
                    <a:pt x="1911" y="1722"/>
                  </a:lnTo>
                  <a:lnTo>
                    <a:pt x="1917" y="1722"/>
                  </a:lnTo>
                  <a:lnTo>
                    <a:pt x="1964" y="1712"/>
                  </a:lnTo>
                  <a:lnTo>
                    <a:pt x="1971" y="1710"/>
                  </a:lnTo>
                  <a:lnTo>
                    <a:pt x="1971" y="1704"/>
                  </a:lnTo>
                  <a:lnTo>
                    <a:pt x="1967" y="1697"/>
                  </a:lnTo>
                  <a:lnTo>
                    <a:pt x="1944" y="1683"/>
                  </a:lnTo>
                  <a:lnTo>
                    <a:pt x="1944" y="1673"/>
                  </a:lnTo>
                  <a:lnTo>
                    <a:pt x="1988" y="1662"/>
                  </a:lnTo>
                  <a:lnTo>
                    <a:pt x="1994" y="1655"/>
                  </a:lnTo>
                  <a:lnTo>
                    <a:pt x="2011" y="1653"/>
                  </a:lnTo>
                  <a:lnTo>
                    <a:pt x="2011" y="1655"/>
                  </a:lnTo>
                  <a:lnTo>
                    <a:pt x="2008" y="1662"/>
                  </a:lnTo>
                  <a:lnTo>
                    <a:pt x="2014" y="1670"/>
                  </a:lnTo>
                  <a:lnTo>
                    <a:pt x="2021" y="1670"/>
                  </a:lnTo>
                  <a:lnTo>
                    <a:pt x="2028" y="1664"/>
                  </a:lnTo>
                  <a:lnTo>
                    <a:pt x="2098" y="1646"/>
                  </a:lnTo>
                  <a:lnTo>
                    <a:pt x="2214" y="1577"/>
                  </a:lnTo>
                  <a:lnTo>
                    <a:pt x="2221" y="1550"/>
                  </a:lnTo>
                  <a:lnTo>
                    <a:pt x="2275" y="1511"/>
                  </a:lnTo>
                  <a:lnTo>
                    <a:pt x="2278" y="1504"/>
                  </a:lnTo>
                  <a:lnTo>
                    <a:pt x="2254" y="1475"/>
                  </a:lnTo>
                  <a:lnTo>
                    <a:pt x="2257" y="1450"/>
                  </a:lnTo>
                  <a:lnTo>
                    <a:pt x="2294" y="1435"/>
                  </a:lnTo>
                  <a:lnTo>
                    <a:pt x="2301" y="1438"/>
                  </a:lnTo>
                  <a:lnTo>
                    <a:pt x="2294" y="1462"/>
                  </a:lnTo>
                  <a:lnTo>
                    <a:pt x="2301" y="1471"/>
                  </a:lnTo>
                  <a:lnTo>
                    <a:pt x="2341" y="1469"/>
                  </a:lnTo>
                  <a:lnTo>
                    <a:pt x="2348" y="1478"/>
                  </a:lnTo>
                  <a:lnTo>
                    <a:pt x="2432" y="1445"/>
                  </a:lnTo>
                  <a:lnTo>
                    <a:pt x="2478" y="1441"/>
                  </a:lnTo>
                  <a:lnTo>
                    <a:pt x="2481" y="1438"/>
                  </a:lnTo>
                  <a:lnTo>
                    <a:pt x="2478" y="1435"/>
                  </a:lnTo>
                  <a:lnTo>
                    <a:pt x="2471" y="1426"/>
                  </a:lnTo>
                  <a:lnTo>
                    <a:pt x="2464" y="1411"/>
                  </a:lnTo>
                  <a:lnTo>
                    <a:pt x="2471" y="1405"/>
                  </a:lnTo>
                  <a:lnTo>
                    <a:pt x="2478" y="1393"/>
                  </a:lnTo>
                  <a:lnTo>
                    <a:pt x="2491" y="1378"/>
                  </a:lnTo>
                  <a:lnTo>
                    <a:pt x="2508" y="1333"/>
                  </a:lnTo>
                  <a:lnTo>
                    <a:pt x="2494" y="1315"/>
                  </a:lnTo>
                  <a:lnTo>
                    <a:pt x="2494" y="1300"/>
                  </a:lnTo>
                  <a:lnTo>
                    <a:pt x="2498" y="1290"/>
                  </a:lnTo>
                  <a:lnTo>
                    <a:pt x="2498" y="1279"/>
                  </a:lnTo>
                  <a:lnTo>
                    <a:pt x="2505" y="1254"/>
                  </a:lnTo>
                  <a:lnTo>
                    <a:pt x="2517" y="1242"/>
                  </a:lnTo>
                  <a:lnTo>
                    <a:pt x="2525" y="1221"/>
                  </a:lnTo>
                  <a:lnTo>
                    <a:pt x="2534" y="1185"/>
                  </a:lnTo>
                  <a:lnTo>
                    <a:pt x="2534" y="1163"/>
                  </a:lnTo>
                  <a:lnTo>
                    <a:pt x="2525" y="1130"/>
                  </a:lnTo>
                  <a:lnTo>
                    <a:pt x="2511" y="1110"/>
                  </a:lnTo>
                  <a:lnTo>
                    <a:pt x="2505" y="1104"/>
                  </a:lnTo>
                  <a:lnTo>
                    <a:pt x="2505" y="1092"/>
                  </a:lnTo>
                  <a:lnTo>
                    <a:pt x="2501" y="1082"/>
                  </a:lnTo>
                  <a:lnTo>
                    <a:pt x="2491" y="1065"/>
                  </a:lnTo>
                  <a:lnTo>
                    <a:pt x="2478" y="1055"/>
                  </a:lnTo>
                  <a:lnTo>
                    <a:pt x="2471" y="1046"/>
                  </a:lnTo>
                  <a:lnTo>
                    <a:pt x="2481" y="1025"/>
                  </a:lnTo>
                  <a:lnTo>
                    <a:pt x="2464" y="996"/>
                  </a:lnTo>
                  <a:lnTo>
                    <a:pt x="2438" y="974"/>
                  </a:lnTo>
                  <a:lnTo>
                    <a:pt x="2428" y="959"/>
                  </a:lnTo>
                  <a:lnTo>
                    <a:pt x="2424" y="754"/>
                  </a:lnTo>
                  <a:lnTo>
                    <a:pt x="2421" y="642"/>
                  </a:lnTo>
                  <a:lnTo>
                    <a:pt x="2395" y="636"/>
                  </a:lnTo>
                  <a:lnTo>
                    <a:pt x="2368" y="646"/>
                  </a:lnTo>
                  <a:lnTo>
                    <a:pt x="2361" y="646"/>
                  </a:lnTo>
                  <a:lnTo>
                    <a:pt x="2334" y="62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8" name="Freeform 403"/>
            <p:cNvSpPr>
              <a:spLocks noChangeAspect="1"/>
            </p:cNvSpPr>
            <p:nvPr/>
          </p:nvSpPr>
          <p:spPr bwMode="auto">
            <a:xfrm>
              <a:off x="6181" y="2465"/>
              <a:ext cx="1192" cy="1213"/>
            </a:xfrm>
            <a:custGeom>
              <a:avLst/>
              <a:gdLst>
                <a:gd name="T0" fmla="*/ 113 w 1192"/>
                <a:gd name="T1" fmla="*/ 836 h 1213"/>
                <a:gd name="T2" fmla="*/ 53 w 1192"/>
                <a:gd name="T3" fmla="*/ 770 h 1213"/>
                <a:gd name="T4" fmla="*/ 93 w 1192"/>
                <a:gd name="T5" fmla="*/ 721 h 1213"/>
                <a:gd name="T6" fmla="*/ 90 w 1192"/>
                <a:gd name="T7" fmla="*/ 673 h 1213"/>
                <a:gd name="T8" fmla="*/ 66 w 1192"/>
                <a:gd name="T9" fmla="*/ 571 h 1213"/>
                <a:gd name="T10" fmla="*/ 63 w 1192"/>
                <a:gd name="T11" fmla="*/ 520 h 1213"/>
                <a:gd name="T12" fmla="*/ 56 w 1192"/>
                <a:gd name="T13" fmla="*/ 396 h 1213"/>
                <a:gd name="T14" fmla="*/ 23 w 1192"/>
                <a:gd name="T15" fmla="*/ 317 h 1213"/>
                <a:gd name="T16" fmla="*/ 6 w 1192"/>
                <a:gd name="T17" fmla="*/ 190 h 1213"/>
                <a:gd name="T18" fmla="*/ 16 w 1192"/>
                <a:gd name="T19" fmla="*/ 142 h 1213"/>
                <a:gd name="T20" fmla="*/ 0 w 1192"/>
                <a:gd name="T21" fmla="*/ 79 h 1213"/>
                <a:gd name="T22" fmla="*/ 309 w 1192"/>
                <a:gd name="T23" fmla="*/ 31 h 1213"/>
                <a:gd name="T24" fmla="*/ 340 w 1192"/>
                <a:gd name="T25" fmla="*/ 0 h 1213"/>
                <a:gd name="T26" fmla="*/ 373 w 1192"/>
                <a:gd name="T27" fmla="*/ 58 h 1213"/>
                <a:gd name="T28" fmla="*/ 380 w 1192"/>
                <a:gd name="T29" fmla="*/ 118 h 1213"/>
                <a:gd name="T30" fmla="*/ 426 w 1192"/>
                <a:gd name="T31" fmla="*/ 137 h 1213"/>
                <a:gd name="T32" fmla="*/ 463 w 1192"/>
                <a:gd name="T33" fmla="*/ 152 h 1213"/>
                <a:gd name="T34" fmla="*/ 517 w 1192"/>
                <a:gd name="T35" fmla="*/ 152 h 1213"/>
                <a:gd name="T36" fmla="*/ 523 w 1192"/>
                <a:gd name="T37" fmla="*/ 169 h 1213"/>
                <a:gd name="T38" fmla="*/ 582 w 1192"/>
                <a:gd name="T39" fmla="*/ 154 h 1213"/>
                <a:gd name="T40" fmla="*/ 690 w 1192"/>
                <a:gd name="T41" fmla="*/ 161 h 1213"/>
                <a:gd name="T42" fmla="*/ 696 w 1192"/>
                <a:gd name="T43" fmla="*/ 172 h 1213"/>
                <a:gd name="T44" fmla="*/ 716 w 1192"/>
                <a:gd name="T45" fmla="*/ 181 h 1213"/>
                <a:gd name="T46" fmla="*/ 730 w 1192"/>
                <a:gd name="T47" fmla="*/ 214 h 1213"/>
                <a:gd name="T48" fmla="*/ 763 w 1192"/>
                <a:gd name="T49" fmla="*/ 203 h 1213"/>
                <a:gd name="T50" fmla="*/ 789 w 1192"/>
                <a:gd name="T51" fmla="*/ 203 h 1213"/>
                <a:gd name="T52" fmla="*/ 836 w 1192"/>
                <a:gd name="T53" fmla="*/ 229 h 1213"/>
                <a:gd name="T54" fmla="*/ 863 w 1192"/>
                <a:gd name="T55" fmla="*/ 254 h 1213"/>
                <a:gd name="T56" fmla="*/ 909 w 1192"/>
                <a:gd name="T57" fmla="*/ 248 h 1213"/>
                <a:gd name="T58" fmla="*/ 979 w 1192"/>
                <a:gd name="T59" fmla="*/ 218 h 1213"/>
                <a:gd name="T60" fmla="*/ 1083 w 1192"/>
                <a:gd name="T61" fmla="*/ 233 h 1213"/>
                <a:gd name="T62" fmla="*/ 1110 w 1192"/>
                <a:gd name="T63" fmla="*/ 242 h 1213"/>
                <a:gd name="T64" fmla="*/ 1150 w 1192"/>
                <a:gd name="T65" fmla="*/ 248 h 1213"/>
                <a:gd name="T66" fmla="*/ 1169 w 1192"/>
                <a:gd name="T67" fmla="*/ 266 h 1213"/>
                <a:gd name="T68" fmla="*/ 1086 w 1192"/>
                <a:gd name="T69" fmla="*/ 303 h 1213"/>
                <a:gd name="T70" fmla="*/ 1043 w 1192"/>
                <a:gd name="T71" fmla="*/ 329 h 1213"/>
                <a:gd name="T72" fmla="*/ 976 w 1192"/>
                <a:gd name="T73" fmla="*/ 362 h 1213"/>
                <a:gd name="T74" fmla="*/ 793 w 1192"/>
                <a:gd name="T75" fmla="*/ 526 h 1213"/>
                <a:gd name="T76" fmla="*/ 773 w 1192"/>
                <a:gd name="T77" fmla="*/ 549 h 1213"/>
                <a:gd name="T78" fmla="*/ 763 w 1192"/>
                <a:gd name="T79" fmla="*/ 673 h 1213"/>
                <a:gd name="T80" fmla="*/ 702 w 1192"/>
                <a:gd name="T81" fmla="*/ 716 h 1213"/>
                <a:gd name="T82" fmla="*/ 693 w 1192"/>
                <a:gd name="T83" fmla="*/ 737 h 1213"/>
                <a:gd name="T84" fmla="*/ 706 w 1192"/>
                <a:gd name="T85" fmla="*/ 782 h 1213"/>
                <a:gd name="T86" fmla="*/ 710 w 1192"/>
                <a:gd name="T87" fmla="*/ 830 h 1213"/>
                <a:gd name="T88" fmla="*/ 706 w 1192"/>
                <a:gd name="T89" fmla="*/ 885 h 1213"/>
                <a:gd name="T90" fmla="*/ 716 w 1192"/>
                <a:gd name="T91" fmla="*/ 951 h 1213"/>
                <a:gd name="T92" fmla="*/ 739 w 1192"/>
                <a:gd name="T93" fmla="*/ 972 h 1213"/>
                <a:gd name="T94" fmla="*/ 786 w 1192"/>
                <a:gd name="T95" fmla="*/ 984 h 1213"/>
                <a:gd name="T96" fmla="*/ 800 w 1192"/>
                <a:gd name="T97" fmla="*/ 999 h 1213"/>
                <a:gd name="T98" fmla="*/ 866 w 1192"/>
                <a:gd name="T99" fmla="*/ 1051 h 1213"/>
                <a:gd name="T100" fmla="*/ 962 w 1192"/>
                <a:gd name="T101" fmla="*/ 1114 h 1213"/>
                <a:gd name="T102" fmla="*/ 969 w 1192"/>
                <a:gd name="T103" fmla="*/ 1153 h 1213"/>
                <a:gd name="T104" fmla="*/ 113 w 1192"/>
                <a:gd name="T105" fmla="*/ 1213 h 121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92"/>
                <a:gd name="T160" fmla="*/ 0 h 1213"/>
                <a:gd name="T161" fmla="*/ 1192 w 1192"/>
                <a:gd name="T162" fmla="*/ 1213 h 121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92" h="1213">
                  <a:moveTo>
                    <a:pt x="113" y="1213"/>
                  </a:moveTo>
                  <a:lnTo>
                    <a:pt x="113" y="836"/>
                  </a:lnTo>
                  <a:lnTo>
                    <a:pt x="56" y="788"/>
                  </a:lnTo>
                  <a:lnTo>
                    <a:pt x="53" y="770"/>
                  </a:lnTo>
                  <a:lnTo>
                    <a:pt x="83" y="743"/>
                  </a:lnTo>
                  <a:lnTo>
                    <a:pt x="93" y="721"/>
                  </a:lnTo>
                  <a:lnTo>
                    <a:pt x="93" y="706"/>
                  </a:lnTo>
                  <a:lnTo>
                    <a:pt x="90" y="673"/>
                  </a:lnTo>
                  <a:lnTo>
                    <a:pt x="96" y="646"/>
                  </a:lnTo>
                  <a:lnTo>
                    <a:pt x="66" y="571"/>
                  </a:lnTo>
                  <a:lnTo>
                    <a:pt x="63" y="556"/>
                  </a:lnTo>
                  <a:lnTo>
                    <a:pt x="63" y="520"/>
                  </a:lnTo>
                  <a:lnTo>
                    <a:pt x="59" y="498"/>
                  </a:lnTo>
                  <a:lnTo>
                    <a:pt x="56" y="396"/>
                  </a:lnTo>
                  <a:lnTo>
                    <a:pt x="43" y="336"/>
                  </a:lnTo>
                  <a:lnTo>
                    <a:pt x="23" y="317"/>
                  </a:lnTo>
                  <a:lnTo>
                    <a:pt x="10" y="251"/>
                  </a:lnTo>
                  <a:lnTo>
                    <a:pt x="6" y="190"/>
                  </a:lnTo>
                  <a:lnTo>
                    <a:pt x="10" y="158"/>
                  </a:lnTo>
                  <a:lnTo>
                    <a:pt x="16" y="142"/>
                  </a:lnTo>
                  <a:lnTo>
                    <a:pt x="0" y="94"/>
                  </a:lnTo>
                  <a:lnTo>
                    <a:pt x="0" y="79"/>
                  </a:lnTo>
                  <a:lnTo>
                    <a:pt x="309" y="79"/>
                  </a:lnTo>
                  <a:lnTo>
                    <a:pt x="309" y="31"/>
                  </a:lnTo>
                  <a:lnTo>
                    <a:pt x="313" y="0"/>
                  </a:lnTo>
                  <a:lnTo>
                    <a:pt x="340" y="0"/>
                  </a:lnTo>
                  <a:lnTo>
                    <a:pt x="370" y="12"/>
                  </a:lnTo>
                  <a:lnTo>
                    <a:pt x="373" y="58"/>
                  </a:lnTo>
                  <a:lnTo>
                    <a:pt x="383" y="88"/>
                  </a:lnTo>
                  <a:lnTo>
                    <a:pt x="380" y="118"/>
                  </a:lnTo>
                  <a:lnTo>
                    <a:pt x="413" y="139"/>
                  </a:lnTo>
                  <a:lnTo>
                    <a:pt x="426" y="137"/>
                  </a:lnTo>
                  <a:lnTo>
                    <a:pt x="450" y="139"/>
                  </a:lnTo>
                  <a:lnTo>
                    <a:pt x="463" y="152"/>
                  </a:lnTo>
                  <a:lnTo>
                    <a:pt x="486" y="148"/>
                  </a:lnTo>
                  <a:lnTo>
                    <a:pt x="517" y="152"/>
                  </a:lnTo>
                  <a:lnTo>
                    <a:pt x="523" y="163"/>
                  </a:lnTo>
                  <a:lnTo>
                    <a:pt x="523" y="169"/>
                  </a:lnTo>
                  <a:lnTo>
                    <a:pt x="566" y="166"/>
                  </a:lnTo>
                  <a:lnTo>
                    <a:pt x="582" y="154"/>
                  </a:lnTo>
                  <a:lnTo>
                    <a:pt x="646" y="148"/>
                  </a:lnTo>
                  <a:lnTo>
                    <a:pt x="690" y="161"/>
                  </a:lnTo>
                  <a:lnTo>
                    <a:pt x="699" y="161"/>
                  </a:lnTo>
                  <a:lnTo>
                    <a:pt x="696" y="172"/>
                  </a:lnTo>
                  <a:lnTo>
                    <a:pt x="710" y="181"/>
                  </a:lnTo>
                  <a:lnTo>
                    <a:pt x="716" y="181"/>
                  </a:lnTo>
                  <a:lnTo>
                    <a:pt x="723" y="187"/>
                  </a:lnTo>
                  <a:lnTo>
                    <a:pt x="730" y="214"/>
                  </a:lnTo>
                  <a:lnTo>
                    <a:pt x="746" y="221"/>
                  </a:lnTo>
                  <a:lnTo>
                    <a:pt x="763" y="203"/>
                  </a:lnTo>
                  <a:lnTo>
                    <a:pt x="773" y="197"/>
                  </a:lnTo>
                  <a:lnTo>
                    <a:pt x="789" y="203"/>
                  </a:lnTo>
                  <a:lnTo>
                    <a:pt x="803" y="221"/>
                  </a:lnTo>
                  <a:lnTo>
                    <a:pt x="836" y="229"/>
                  </a:lnTo>
                  <a:lnTo>
                    <a:pt x="846" y="242"/>
                  </a:lnTo>
                  <a:lnTo>
                    <a:pt x="863" y="254"/>
                  </a:lnTo>
                  <a:lnTo>
                    <a:pt x="886" y="254"/>
                  </a:lnTo>
                  <a:lnTo>
                    <a:pt x="909" y="248"/>
                  </a:lnTo>
                  <a:lnTo>
                    <a:pt x="969" y="212"/>
                  </a:lnTo>
                  <a:lnTo>
                    <a:pt x="979" y="218"/>
                  </a:lnTo>
                  <a:lnTo>
                    <a:pt x="993" y="236"/>
                  </a:lnTo>
                  <a:lnTo>
                    <a:pt x="1083" y="233"/>
                  </a:lnTo>
                  <a:lnTo>
                    <a:pt x="1096" y="236"/>
                  </a:lnTo>
                  <a:lnTo>
                    <a:pt x="1110" y="242"/>
                  </a:lnTo>
                  <a:lnTo>
                    <a:pt x="1133" y="257"/>
                  </a:lnTo>
                  <a:lnTo>
                    <a:pt x="1150" y="248"/>
                  </a:lnTo>
                  <a:lnTo>
                    <a:pt x="1192" y="248"/>
                  </a:lnTo>
                  <a:lnTo>
                    <a:pt x="1169" y="266"/>
                  </a:lnTo>
                  <a:lnTo>
                    <a:pt x="1116" y="293"/>
                  </a:lnTo>
                  <a:lnTo>
                    <a:pt x="1086" y="303"/>
                  </a:lnTo>
                  <a:lnTo>
                    <a:pt x="1066" y="308"/>
                  </a:lnTo>
                  <a:lnTo>
                    <a:pt x="1043" y="329"/>
                  </a:lnTo>
                  <a:lnTo>
                    <a:pt x="999" y="348"/>
                  </a:lnTo>
                  <a:lnTo>
                    <a:pt x="976" y="362"/>
                  </a:lnTo>
                  <a:lnTo>
                    <a:pt x="903" y="438"/>
                  </a:lnTo>
                  <a:lnTo>
                    <a:pt x="793" y="526"/>
                  </a:lnTo>
                  <a:lnTo>
                    <a:pt x="783" y="541"/>
                  </a:lnTo>
                  <a:lnTo>
                    <a:pt x="773" y="549"/>
                  </a:lnTo>
                  <a:lnTo>
                    <a:pt x="776" y="661"/>
                  </a:lnTo>
                  <a:lnTo>
                    <a:pt x="763" y="673"/>
                  </a:lnTo>
                  <a:lnTo>
                    <a:pt x="749" y="679"/>
                  </a:lnTo>
                  <a:lnTo>
                    <a:pt x="702" y="716"/>
                  </a:lnTo>
                  <a:lnTo>
                    <a:pt x="699" y="734"/>
                  </a:lnTo>
                  <a:lnTo>
                    <a:pt x="693" y="737"/>
                  </a:lnTo>
                  <a:lnTo>
                    <a:pt x="683" y="770"/>
                  </a:lnTo>
                  <a:lnTo>
                    <a:pt x="706" y="782"/>
                  </a:lnTo>
                  <a:lnTo>
                    <a:pt x="723" y="806"/>
                  </a:lnTo>
                  <a:lnTo>
                    <a:pt x="710" y="830"/>
                  </a:lnTo>
                  <a:lnTo>
                    <a:pt x="713" y="848"/>
                  </a:lnTo>
                  <a:lnTo>
                    <a:pt x="706" y="885"/>
                  </a:lnTo>
                  <a:lnTo>
                    <a:pt x="706" y="939"/>
                  </a:lnTo>
                  <a:lnTo>
                    <a:pt x="716" y="951"/>
                  </a:lnTo>
                  <a:lnTo>
                    <a:pt x="733" y="963"/>
                  </a:lnTo>
                  <a:lnTo>
                    <a:pt x="739" y="972"/>
                  </a:lnTo>
                  <a:lnTo>
                    <a:pt x="780" y="978"/>
                  </a:lnTo>
                  <a:lnTo>
                    <a:pt x="786" y="984"/>
                  </a:lnTo>
                  <a:lnTo>
                    <a:pt x="789" y="993"/>
                  </a:lnTo>
                  <a:lnTo>
                    <a:pt x="800" y="999"/>
                  </a:lnTo>
                  <a:lnTo>
                    <a:pt x="849" y="1020"/>
                  </a:lnTo>
                  <a:lnTo>
                    <a:pt x="866" y="1051"/>
                  </a:lnTo>
                  <a:lnTo>
                    <a:pt x="912" y="1081"/>
                  </a:lnTo>
                  <a:lnTo>
                    <a:pt x="962" y="1114"/>
                  </a:lnTo>
                  <a:lnTo>
                    <a:pt x="969" y="1126"/>
                  </a:lnTo>
                  <a:lnTo>
                    <a:pt x="969" y="1153"/>
                  </a:lnTo>
                  <a:lnTo>
                    <a:pt x="973" y="1189"/>
                  </a:lnTo>
                  <a:lnTo>
                    <a:pt x="113" y="12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19" name="Freeform 404"/>
            <p:cNvSpPr>
              <a:spLocks noChangeAspect="1"/>
            </p:cNvSpPr>
            <p:nvPr/>
          </p:nvSpPr>
          <p:spPr bwMode="auto">
            <a:xfrm>
              <a:off x="6181" y="2465"/>
              <a:ext cx="1192" cy="1213"/>
            </a:xfrm>
            <a:custGeom>
              <a:avLst/>
              <a:gdLst>
                <a:gd name="T0" fmla="*/ 113 w 1192"/>
                <a:gd name="T1" fmla="*/ 836 h 1213"/>
                <a:gd name="T2" fmla="*/ 53 w 1192"/>
                <a:gd name="T3" fmla="*/ 770 h 1213"/>
                <a:gd name="T4" fmla="*/ 93 w 1192"/>
                <a:gd name="T5" fmla="*/ 721 h 1213"/>
                <a:gd name="T6" fmla="*/ 90 w 1192"/>
                <a:gd name="T7" fmla="*/ 673 h 1213"/>
                <a:gd name="T8" fmla="*/ 66 w 1192"/>
                <a:gd name="T9" fmla="*/ 571 h 1213"/>
                <a:gd name="T10" fmla="*/ 63 w 1192"/>
                <a:gd name="T11" fmla="*/ 520 h 1213"/>
                <a:gd name="T12" fmla="*/ 56 w 1192"/>
                <a:gd name="T13" fmla="*/ 396 h 1213"/>
                <a:gd name="T14" fmla="*/ 24 w 1192"/>
                <a:gd name="T15" fmla="*/ 317 h 1213"/>
                <a:gd name="T16" fmla="*/ 6 w 1192"/>
                <a:gd name="T17" fmla="*/ 190 h 1213"/>
                <a:gd name="T18" fmla="*/ 16 w 1192"/>
                <a:gd name="T19" fmla="*/ 142 h 1213"/>
                <a:gd name="T20" fmla="*/ 0 w 1192"/>
                <a:gd name="T21" fmla="*/ 79 h 1213"/>
                <a:gd name="T22" fmla="*/ 310 w 1192"/>
                <a:gd name="T23" fmla="*/ 31 h 1213"/>
                <a:gd name="T24" fmla="*/ 340 w 1192"/>
                <a:gd name="T25" fmla="*/ 0 h 1213"/>
                <a:gd name="T26" fmla="*/ 374 w 1192"/>
                <a:gd name="T27" fmla="*/ 58 h 1213"/>
                <a:gd name="T28" fmla="*/ 379 w 1192"/>
                <a:gd name="T29" fmla="*/ 118 h 1213"/>
                <a:gd name="T30" fmla="*/ 426 w 1192"/>
                <a:gd name="T31" fmla="*/ 137 h 1213"/>
                <a:gd name="T32" fmla="*/ 463 w 1192"/>
                <a:gd name="T33" fmla="*/ 152 h 1213"/>
                <a:gd name="T34" fmla="*/ 516 w 1192"/>
                <a:gd name="T35" fmla="*/ 152 h 1213"/>
                <a:gd name="T36" fmla="*/ 522 w 1192"/>
                <a:gd name="T37" fmla="*/ 169 h 1213"/>
                <a:gd name="T38" fmla="*/ 583 w 1192"/>
                <a:gd name="T39" fmla="*/ 155 h 1213"/>
                <a:gd name="T40" fmla="*/ 689 w 1192"/>
                <a:gd name="T41" fmla="*/ 161 h 1213"/>
                <a:gd name="T42" fmla="*/ 696 w 1192"/>
                <a:gd name="T43" fmla="*/ 173 h 1213"/>
                <a:gd name="T44" fmla="*/ 716 w 1192"/>
                <a:gd name="T45" fmla="*/ 182 h 1213"/>
                <a:gd name="T46" fmla="*/ 730 w 1192"/>
                <a:gd name="T47" fmla="*/ 215 h 1213"/>
                <a:gd name="T48" fmla="*/ 763 w 1192"/>
                <a:gd name="T49" fmla="*/ 203 h 1213"/>
                <a:gd name="T50" fmla="*/ 789 w 1192"/>
                <a:gd name="T51" fmla="*/ 203 h 1213"/>
                <a:gd name="T52" fmla="*/ 836 w 1192"/>
                <a:gd name="T53" fmla="*/ 230 h 1213"/>
                <a:gd name="T54" fmla="*/ 862 w 1192"/>
                <a:gd name="T55" fmla="*/ 254 h 1213"/>
                <a:gd name="T56" fmla="*/ 909 w 1192"/>
                <a:gd name="T57" fmla="*/ 248 h 1213"/>
                <a:gd name="T58" fmla="*/ 979 w 1192"/>
                <a:gd name="T59" fmla="*/ 218 h 1213"/>
                <a:gd name="T60" fmla="*/ 1082 w 1192"/>
                <a:gd name="T61" fmla="*/ 232 h 1213"/>
                <a:gd name="T62" fmla="*/ 1110 w 1192"/>
                <a:gd name="T63" fmla="*/ 242 h 1213"/>
                <a:gd name="T64" fmla="*/ 1149 w 1192"/>
                <a:gd name="T65" fmla="*/ 248 h 1213"/>
                <a:gd name="T66" fmla="*/ 1169 w 1192"/>
                <a:gd name="T67" fmla="*/ 266 h 1213"/>
                <a:gd name="T68" fmla="*/ 1086 w 1192"/>
                <a:gd name="T69" fmla="*/ 303 h 1213"/>
                <a:gd name="T70" fmla="*/ 1043 w 1192"/>
                <a:gd name="T71" fmla="*/ 330 h 1213"/>
                <a:gd name="T72" fmla="*/ 976 w 1192"/>
                <a:gd name="T73" fmla="*/ 362 h 1213"/>
                <a:gd name="T74" fmla="*/ 792 w 1192"/>
                <a:gd name="T75" fmla="*/ 526 h 1213"/>
                <a:gd name="T76" fmla="*/ 772 w 1192"/>
                <a:gd name="T77" fmla="*/ 549 h 1213"/>
                <a:gd name="T78" fmla="*/ 763 w 1192"/>
                <a:gd name="T79" fmla="*/ 673 h 1213"/>
                <a:gd name="T80" fmla="*/ 702 w 1192"/>
                <a:gd name="T81" fmla="*/ 716 h 1213"/>
                <a:gd name="T82" fmla="*/ 693 w 1192"/>
                <a:gd name="T83" fmla="*/ 737 h 1213"/>
                <a:gd name="T84" fmla="*/ 706 w 1192"/>
                <a:gd name="T85" fmla="*/ 782 h 1213"/>
                <a:gd name="T86" fmla="*/ 710 w 1192"/>
                <a:gd name="T87" fmla="*/ 830 h 1213"/>
                <a:gd name="T88" fmla="*/ 706 w 1192"/>
                <a:gd name="T89" fmla="*/ 885 h 1213"/>
                <a:gd name="T90" fmla="*/ 716 w 1192"/>
                <a:gd name="T91" fmla="*/ 951 h 1213"/>
                <a:gd name="T92" fmla="*/ 739 w 1192"/>
                <a:gd name="T93" fmla="*/ 972 h 1213"/>
                <a:gd name="T94" fmla="*/ 786 w 1192"/>
                <a:gd name="T95" fmla="*/ 984 h 1213"/>
                <a:gd name="T96" fmla="*/ 800 w 1192"/>
                <a:gd name="T97" fmla="*/ 999 h 1213"/>
                <a:gd name="T98" fmla="*/ 866 w 1192"/>
                <a:gd name="T99" fmla="*/ 1050 h 1213"/>
                <a:gd name="T100" fmla="*/ 962 w 1192"/>
                <a:gd name="T101" fmla="*/ 1114 h 1213"/>
                <a:gd name="T102" fmla="*/ 969 w 1192"/>
                <a:gd name="T103" fmla="*/ 1153 h 1213"/>
                <a:gd name="T104" fmla="*/ 113 w 1192"/>
                <a:gd name="T105" fmla="*/ 1213 h 121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92"/>
                <a:gd name="T160" fmla="*/ 0 h 1213"/>
                <a:gd name="T161" fmla="*/ 1192 w 1192"/>
                <a:gd name="T162" fmla="*/ 1213 h 121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92" h="1213">
                  <a:moveTo>
                    <a:pt x="113" y="1213"/>
                  </a:moveTo>
                  <a:lnTo>
                    <a:pt x="113" y="836"/>
                  </a:lnTo>
                  <a:lnTo>
                    <a:pt x="56" y="788"/>
                  </a:lnTo>
                  <a:lnTo>
                    <a:pt x="53" y="770"/>
                  </a:lnTo>
                  <a:lnTo>
                    <a:pt x="83" y="743"/>
                  </a:lnTo>
                  <a:lnTo>
                    <a:pt x="93" y="721"/>
                  </a:lnTo>
                  <a:lnTo>
                    <a:pt x="93" y="706"/>
                  </a:lnTo>
                  <a:lnTo>
                    <a:pt x="90" y="673"/>
                  </a:lnTo>
                  <a:lnTo>
                    <a:pt x="97" y="646"/>
                  </a:lnTo>
                  <a:lnTo>
                    <a:pt x="66" y="571"/>
                  </a:lnTo>
                  <a:lnTo>
                    <a:pt x="63" y="556"/>
                  </a:lnTo>
                  <a:lnTo>
                    <a:pt x="63" y="520"/>
                  </a:lnTo>
                  <a:lnTo>
                    <a:pt x="60" y="499"/>
                  </a:lnTo>
                  <a:lnTo>
                    <a:pt x="56" y="396"/>
                  </a:lnTo>
                  <a:lnTo>
                    <a:pt x="43" y="336"/>
                  </a:lnTo>
                  <a:lnTo>
                    <a:pt x="24" y="317"/>
                  </a:lnTo>
                  <a:lnTo>
                    <a:pt x="10" y="251"/>
                  </a:lnTo>
                  <a:lnTo>
                    <a:pt x="6" y="190"/>
                  </a:lnTo>
                  <a:lnTo>
                    <a:pt x="10" y="157"/>
                  </a:lnTo>
                  <a:lnTo>
                    <a:pt x="16" y="142"/>
                  </a:lnTo>
                  <a:lnTo>
                    <a:pt x="0" y="94"/>
                  </a:lnTo>
                  <a:lnTo>
                    <a:pt x="0" y="79"/>
                  </a:lnTo>
                  <a:lnTo>
                    <a:pt x="310" y="79"/>
                  </a:lnTo>
                  <a:lnTo>
                    <a:pt x="310" y="31"/>
                  </a:lnTo>
                  <a:lnTo>
                    <a:pt x="313" y="0"/>
                  </a:lnTo>
                  <a:lnTo>
                    <a:pt x="340" y="0"/>
                  </a:lnTo>
                  <a:lnTo>
                    <a:pt x="369" y="13"/>
                  </a:lnTo>
                  <a:lnTo>
                    <a:pt x="374" y="58"/>
                  </a:lnTo>
                  <a:lnTo>
                    <a:pt x="383" y="89"/>
                  </a:lnTo>
                  <a:lnTo>
                    <a:pt x="379" y="118"/>
                  </a:lnTo>
                  <a:lnTo>
                    <a:pt x="413" y="140"/>
                  </a:lnTo>
                  <a:lnTo>
                    <a:pt x="426" y="137"/>
                  </a:lnTo>
                  <a:lnTo>
                    <a:pt x="450" y="140"/>
                  </a:lnTo>
                  <a:lnTo>
                    <a:pt x="463" y="152"/>
                  </a:lnTo>
                  <a:lnTo>
                    <a:pt x="485" y="148"/>
                  </a:lnTo>
                  <a:lnTo>
                    <a:pt x="516" y="152"/>
                  </a:lnTo>
                  <a:lnTo>
                    <a:pt x="522" y="164"/>
                  </a:lnTo>
                  <a:lnTo>
                    <a:pt x="522" y="169"/>
                  </a:lnTo>
                  <a:lnTo>
                    <a:pt x="567" y="166"/>
                  </a:lnTo>
                  <a:lnTo>
                    <a:pt x="583" y="155"/>
                  </a:lnTo>
                  <a:lnTo>
                    <a:pt x="646" y="148"/>
                  </a:lnTo>
                  <a:lnTo>
                    <a:pt x="689" y="161"/>
                  </a:lnTo>
                  <a:lnTo>
                    <a:pt x="699" y="161"/>
                  </a:lnTo>
                  <a:lnTo>
                    <a:pt x="696" y="173"/>
                  </a:lnTo>
                  <a:lnTo>
                    <a:pt x="710" y="182"/>
                  </a:lnTo>
                  <a:lnTo>
                    <a:pt x="716" y="182"/>
                  </a:lnTo>
                  <a:lnTo>
                    <a:pt x="723" y="188"/>
                  </a:lnTo>
                  <a:lnTo>
                    <a:pt x="730" y="215"/>
                  </a:lnTo>
                  <a:lnTo>
                    <a:pt x="746" y="221"/>
                  </a:lnTo>
                  <a:lnTo>
                    <a:pt x="763" y="203"/>
                  </a:lnTo>
                  <a:lnTo>
                    <a:pt x="772" y="197"/>
                  </a:lnTo>
                  <a:lnTo>
                    <a:pt x="789" y="203"/>
                  </a:lnTo>
                  <a:lnTo>
                    <a:pt x="803" y="221"/>
                  </a:lnTo>
                  <a:lnTo>
                    <a:pt x="836" y="230"/>
                  </a:lnTo>
                  <a:lnTo>
                    <a:pt x="846" y="242"/>
                  </a:lnTo>
                  <a:lnTo>
                    <a:pt x="862" y="254"/>
                  </a:lnTo>
                  <a:lnTo>
                    <a:pt x="886" y="254"/>
                  </a:lnTo>
                  <a:lnTo>
                    <a:pt x="909" y="248"/>
                  </a:lnTo>
                  <a:lnTo>
                    <a:pt x="969" y="212"/>
                  </a:lnTo>
                  <a:lnTo>
                    <a:pt x="979" y="218"/>
                  </a:lnTo>
                  <a:lnTo>
                    <a:pt x="993" y="236"/>
                  </a:lnTo>
                  <a:lnTo>
                    <a:pt x="1082" y="232"/>
                  </a:lnTo>
                  <a:lnTo>
                    <a:pt x="1096" y="236"/>
                  </a:lnTo>
                  <a:lnTo>
                    <a:pt x="1110" y="242"/>
                  </a:lnTo>
                  <a:lnTo>
                    <a:pt x="1133" y="257"/>
                  </a:lnTo>
                  <a:lnTo>
                    <a:pt x="1149" y="248"/>
                  </a:lnTo>
                  <a:lnTo>
                    <a:pt x="1192" y="248"/>
                  </a:lnTo>
                  <a:lnTo>
                    <a:pt x="1169" y="266"/>
                  </a:lnTo>
                  <a:lnTo>
                    <a:pt x="1116" y="293"/>
                  </a:lnTo>
                  <a:lnTo>
                    <a:pt x="1086" y="303"/>
                  </a:lnTo>
                  <a:lnTo>
                    <a:pt x="1065" y="308"/>
                  </a:lnTo>
                  <a:lnTo>
                    <a:pt x="1043" y="330"/>
                  </a:lnTo>
                  <a:lnTo>
                    <a:pt x="999" y="348"/>
                  </a:lnTo>
                  <a:lnTo>
                    <a:pt x="976" y="362"/>
                  </a:lnTo>
                  <a:lnTo>
                    <a:pt x="903" y="438"/>
                  </a:lnTo>
                  <a:lnTo>
                    <a:pt x="792" y="526"/>
                  </a:lnTo>
                  <a:lnTo>
                    <a:pt x="783" y="541"/>
                  </a:lnTo>
                  <a:lnTo>
                    <a:pt x="772" y="549"/>
                  </a:lnTo>
                  <a:lnTo>
                    <a:pt x="776" y="661"/>
                  </a:lnTo>
                  <a:lnTo>
                    <a:pt x="763" y="673"/>
                  </a:lnTo>
                  <a:lnTo>
                    <a:pt x="749" y="679"/>
                  </a:lnTo>
                  <a:lnTo>
                    <a:pt x="702" y="716"/>
                  </a:lnTo>
                  <a:lnTo>
                    <a:pt x="699" y="734"/>
                  </a:lnTo>
                  <a:lnTo>
                    <a:pt x="693" y="737"/>
                  </a:lnTo>
                  <a:lnTo>
                    <a:pt x="683" y="770"/>
                  </a:lnTo>
                  <a:lnTo>
                    <a:pt x="706" y="782"/>
                  </a:lnTo>
                  <a:lnTo>
                    <a:pt x="723" y="806"/>
                  </a:lnTo>
                  <a:lnTo>
                    <a:pt x="710" y="830"/>
                  </a:lnTo>
                  <a:lnTo>
                    <a:pt x="713" y="848"/>
                  </a:lnTo>
                  <a:lnTo>
                    <a:pt x="706" y="885"/>
                  </a:lnTo>
                  <a:lnTo>
                    <a:pt x="706" y="939"/>
                  </a:lnTo>
                  <a:lnTo>
                    <a:pt x="716" y="951"/>
                  </a:lnTo>
                  <a:lnTo>
                    <a:pt x="733" y="963"/>
                  </a:lnTo>
                  <a:lnTo>
                    <a:pt x="739" y="972"/>
                  </a:lnTo>
                  <a:lnTo>
                    <a:pt x="779" y="978"/>
                  </a:lnTo>
                  <a:lnTo>
                    <a:pt x="786" y="984"/>
                  </a:lnTo>
                  <a:lnTo>
                    <a:pt x="789" y="993"/>
                  </a:lnTo>
                  <a:lnTo>
                    <a:pt x="800" y="999"/>
                  </a:lnTo>
                  <a:lnTo>
                    <a:pt x="850" y="1020"/>
                  </a:lnTo>
                  <a:lnTo>
                    <a:pt x="866" y="1050"/>
                  </a:lnTo>
                  <a:lnTo>
                    <a:pt x="912" y="1081"/>
                  </a:lnTo>
                  <a:lnTo>
                    <a:pt x="962" y="1114"/>
                  </a:lnTo>
                  <a:lnTo>
                    <a:pt x="969" y="1126"/>
                  </a:lnTo>
                  <a:lnTo>
                    <a:pt x="969" y="1153"/>
                  </a:lnTo>
                  <a:lnTo>
                    <a:pt x="972" y="1189"/>
                  </a:lnTo>
                  <a:lnTo>
                    <a:pt x="113" y="121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0" name="Freeform 405"/>
            <p:cNvSpPr>
              <a:spLocks noChangeAspect="1"/>
            </p:cNvSpPr>
            <p:nvPr/>
          </p:nvSpPr>
          <p:spPr bwMode="auto">
            <a:xfrm>
              <a:off x="6181" y="2465"/>
              <a:ext cx="1192" cy="1213"/>
            </a:xfrm>
            <a:custGeom>
              <a:avLst/>
              <a:gdLst>
                <a:gd name="T0" fmla="*/ 113 w 1192"/>
                <a:gd name="T1" fmla="*/ 836 h 1213"/>
                <a:gd name="T2" fmla="*/ 53 w 1192"/>
                <a:gd name="T3" fmla="*/ 770 h 1213"/>
                <a:gd name="T4" fmla="*/ 93 w 1192"/>
                <a:gd name="T5" fmla="*/ 721 h 1213"/>
                <a:gd name="T6" fmla="*/ 90 w 1192"/>
                <a:gd name="T7" fmla="*/ 673 h 1213"/>
                <a:gd name="T8" fmla="*/ 66 w 1192"/>
                <a:gd name="T9" fmla="*/ 571 h 1213"/>
                <a:gd name="T10" fmla="*/ 63 w 1192"/>
                <a:gd name="T11" fmla="*/ 520 h 1213"/>
                <a:gd name="T12" fmla="*/ 56 w 1192"/>
                <a:gd name="T13" fmla="*/ 396 h 1213"/>
                <a:gd name="T14" fmla="*/ 24 w 1192"/>
                <a:gd name="T15" fmla="*/ 317 h 1213"/>
                <a:gd name="T16" fmla="*/ 6 w 1192"/>
                <a:gd name="T17" fmla="*/ 190 h 1213"/>
                <a:gd name="T18" fmla="*/ 16 w 1192"/>
                <a:gd name="T19" fmla="*/ 142 h 1213"/>
                <a:gd name="T20" fmla="*/ 0 w 1192"/>
                <a:gd name="T21" fmla="*/ 79 h 1213"/>
                <a:gd name="T22" fmla="*/ 310 w 1192"/>
                <a:gd name="T23" fmla="*/ 31 h 1213"/>
                <a:gd name="T24" fmla="*/ 340 w 1192"/>
                <a:gd name="T25" fmla="*/ 0 h 1213"/>
                <a:gd name="T26" fmla="*/ 374 w 1192"/>
                <a:gd name="T27" fmla="*/ 58 h 1213"/>
                <a:gd name="T28" fmla="*/ 379 w 1192"/>
                <a:gd name="T29" fmla="*/ 118 h 1213"/>
                <a:gd name="T30" fmla="*/ 426 w 1192"/>
                <a:gd name="T31" fmla="*/ 137 h 1213"/>
                <a:gd name="T32" fmla="*/ 463 w 1192"/>
                <a:gd name="T33" fmla="*/ 152 h 1213"/>
                <a:gd name="T34" fmla="*/ 516 w 1192"/>
                <a:gd name="T35" fmla="*/ 152 h 1213"/>
                <a:gd name="T36" fmla="*/ 522 w 1192"/>
                <a:gd name="T37" fmla="*/ 169 h 1213"/>
                <a:gd name="T38" fmla="*/ 583 w 1192"/>
                <a:gd name="T39" fmla="*/ 155 h 1213"/>
                <a:gd name="T40" fmla="*/ 689 w 1192"/>
                <a:gd name="T41" fmla="*/ 161 h 1213"/>
                <a:gd name="T42" fmla="*/ 696 w 1192"/>
                <a:gd name="T43" fmla="*/ 173 h 1213"/>
                <a:gd name="T44" fmla="*/ 716 w 1192"/>
                <a:gd name="T45" fmla="*/ 182 h 1213"/>
                <a:gd name="T46" fmla="*/ 730 w 1192"/>
                <a:gd name="T47" fmla="*/ 215 h 1213"/>
                <a:gd name="T48" fmla="*/ 763 w 1192"/>
                <a:gd name="T49" fmla="*/ 203 h 1213"/>
                <a:gd name="T50" fmla="*/ 789 w 1192"/>
                <a:gd name="T51" fmla="*/ 203 h 1213"/>
                <a:gd name="T52" fmla="*/ 836 w 1192"/>
                <a:gd name="T53" fmla="*/ 230 h 1213"/>
                <a:gd name="T54" fmla="*/ 862 w 1192"/>
                <a:gd name="T55" fmla="*/ 254 h 1213"/>
                <a:gd name="T56" fmla="*/ 909 w 1192"/>
                <a:gd name="T57" fmla="*/ 248 h 1213"/>
                <a:gd name="T58" fmla="*/ 979 w 1192"/>
                <a:gd name="T59" fmla="*/ 218 h 1213"/>
                <a:gd name="T60" fmla="*/ 1082 w 1192"/>
                <a:gd name="T61" fmla="*/ 232 h 1213"/>
                <a:gd name="T62" fmla="*/ 1110 w 1192"/>
                <a:gd name="T63" fmla="*/ 242 h 1213"/>
                <a:gd name="T64" fmla="*/ 1149 w 1192"/>
                <a:gd name="T65" fmla="*/ 248 h 1213"/>
                <a:gd name="T66" fmla="*/ 1169 w 1192"/>
                <a:gd name="T67" fmla="*/ 266 h 1213"/>
                <a:gd name="T68" fmla="*/ 1086 w 1192"/>
                <a:gd name="T69" fmla="*/ 303 h 1213"/>
                <a:gd name="T70" fmla="*/ 1043 w 1192"/>
                <a:gd name="T71" fmla="*/ 330 h 1213"/>
                <a:gd name="T72" fmla="*/ 976 w 1192"/>
                <a:gd name="T73" fmla="*/ 362 h 1213"/>
                <a:gd name="T74" fmla="*/ 792 w 1192"/>
                <a:gd name="T75" fmla="*/ 526 h 1213"/>
                <a:gd name="T76" fmla="*/ 772 w 1192"/>
                <a:gd name="T77" fmla="*/ 549 h 1213"/>
                <a:gd name="T78" fmla="*/ 763 w 1192"/>
                <a:gd name="T79" fmla="*/ 673 h 1213"/>
                <a:gd name="T80" fmla="*/ 702 w 1192"/>
                <a:gd name="T81" fmla="*/ 716 h 1213"/>
                <a:gd name="T82" fmla="*/ 693 w 1192"/>
                <a:gd name="T83" fmla="*/ 737 h 1213"/>
                <a:gd name="T84" fmla="*/ 706 w 1192"/>
                <a:gd name="T85" fmla="*/ 782 h 1213"/>
                <a:gd name="T86" fmla="*/ 710 w 1192"/>
                <a:gd name="T87" fmla="*/ 830 h 1213"/>
                <a:gd name="T88" fmla="*/ 706 w 1192"/>
                <a:gd name="T89" fmla="*/ 885 h 1213"/>
                <a:gd name="T90" fmla="*/ 716 w 1192"/>
                <a:gd name="T91" fmla="*/ 951 h 1213"/>
                <a:gd name="T92" fmla="*/ 739 w 1192"/>
                <a:gd name="T93" fmla="*/ 972 h 1213"/>
                <a:gd name="T94" fmla="*/ 786 w 1192"/>
                <a:gd name="T95" fmla="*/ 984 h 1213"/>
                <a:gd name="T96" fmla="*/ 800 w 1192"/>
                <a:gd name="T97" fmla="*/ 999 h 1213"/>
                <a:gd name="T98" fmla="*/ 866 w 1192"/>
                <a:gd name="T99" fmla="*/ 1050 h 1213"/>
                <a:gd name="T100" fmla="*/ 962 w 1192"/>
                <a:gd name="T101" fmla="*/ 1114 h 1213"/>
                <a:gd name="T102" fmla="*/ 969 w 1192"/>
                <a:gd name="T103" fmla="*/ 1153 h 1213"/>
                <a:gd name="T104" fmla="*/ 113 w 1192"/>
                <a:gd name="T105" fmla="*/ 1213 h 121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192"/>
                <a:gd name="T160" fmla="*/ 0 h 1213"/>
                <a:gd name="T161" fmla="*/ 1192 w 1192"/>
                <a:gd name="T162" fmla="*/ 1213 h 121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192" h="1213">
                  <a:moveTo>
                    <a:pt x="113" y="1213"/>
                  </a:moveTo>
                  <a:lnTo>
                    <a:pt x="113" y="836"/>
                  </a:lnTo>
                  <a:lnTo>
                    <a:pt x="56" y="788"/>
                  </a:lnTo>
                  <a:lnTo>
                    <a:pt x="53" y="770"/>
                  </a:lnTo>
                  <a:lnTo>
                    <a:pt x="83" y="743"/>
                  </a:lnTo>
                  <a:lnTo>
                    <a:pt x="93" y="721"/>
                  </a:lnTo>
                  <a:lnTo>
                    <a:pt x="93" y="706"/>
                  </a:lnTo>
                  <a:lnTo>
                    <a:pt x="90" y="673"/>
                  </a:lnTo>
                  <a:lnTo>
                    <a:pt x="97" y="646"/>
                  </a:lnTo>
                  <a:lnTo>
                    <a:pt x="66" y="571"/>
                  </a:lnTo>
                  <a:lnTo>
                    <a:pt x="63" y="556"/>
                  </a:lnTo>
                  <a:lnTo>
                    <a:pt x="63" y="520"/>
                  </a:lnTo>
                  <a:lnTo>
                    <a:pt x="60" y="499"/>
                  </a:lnTo>
                  <a:lnTo>
                    <a:pt x="56" y="396"/>
                  </a:lnTo>
                  <a:lnTo>
                    <a:pt x="43" y="336"/>
                  </a:lnTo>
                  <a:lnTo>
                    <a:pt x="24" y="317"/>
                  </a:lnTo>
                  <a:lnTo>
                    <a:pt x="10" y="251"/>
                  </a:lnTo>
                  <a:lnTo>
                    <a:pt x="6" y="190"/>
                  </a:lnTo>
                  <a:lnTo>
                    <a:pt x="10" y="157"/>
                  </a:lnTo>
                  <a:lnTo>
                    <a:pt x="16" y="142"/>
                  </a:lnTo>
                  <a:lnTo>
                    <a:pt x="0" y="94"/>
                  </a:lnTo>
                  <a:lnTo>
                    <a:pt x="0" y="79"/>
                  </a:lnTo>
                  <a:lnTo>
                    <a:pt x="310" y="79"/>
                  </a:lnTo>
                  <a:lnTo>
                    <a:pt x="310" y="31"/>
                  </a:lnTo>
                  <a:lnTo>
                    <a:pt x="313" y="0"/>
                  </a:lnTo>
                  <a:lnTo>
                    <a:pt x="340" y="0"/>
                  </a:lnTo>
                  <a:lnTo>
                    <a:pt x="369" y="13"/>
                  </a:lnTo>
                  <a:lnTo>
                    <a:pt x="374" y="58"/>
                  </a:lnTo>
                  <a:lnTo>
                    <a:pt x="383" y="89"/>
                  </a:lnTo>
                  <a:lnTo>
                    <a:pt x="379" y="118"/>
                  </a:lnTo>
                  <a:lnTo>
                    <a:pt x="413" y="140"/>
                  </a:lnTo>
                  <a:lnTo>
                    <a:pt x="426" y="137"/>
                  </a:lnTo>
                  <a:lnTo>
                    <a:pt x="450" y="140"/>
                  </a:lnTo>
                  <a:lnTo>
                    <a:pt x="463" y="152"/>
                  </a:lnTo>
                  <a:lnTo>
                    <a:pt x="485" y="148"/>
                  </a:lnTo>
                  <a:lnTo>
                    <a:pt x="516" y="152"/>
                  </a:lnTo>
                  <a:lnTo>
                    <a:pt x="522" y="164"/>
                  </a:lnTo>
                  <a:lnTo>
                    <a:pt x="522" y="169"/>
                  </a:lnTo>
                  <a:lnTo>
                    <a:pt x="567" y="166"/>
                  </a:lnTo>
                  <a:lnTo>
                    <a:pt x="583" y="155"/>
                  </a:lnTo>
                  <a:lnTo>
                    <a:pt x="646" y="148"/>
                  </a:lnTo>
                  <a:lnTo>
                    <a:pt x="689" y="161"/>
                  </a:lnTo>
                  <a:lnTo>
                    <a:pt x="699" y="161"/>
                  </a:lnTo>
                  <a:lnTo>
                    <a:pt x="696" y="173"/>
                  </a:lnTo>
                  <a:lnTo>
                    <a:pt x="710" y="182"/>
                  </a:lnTo>
                  <a:lnTo>
                    <a:pt x="716" y="182"/>
                  </a:lnTo>
                  <a:lnTo>
                    <a:pt x="723" y="188"/>
                  </a:lnTo>
                  <a:lnTo>
                    <a:pt x="730" y="215"/>
                  </a:lnTo>
                  <a:lnTo>
                    <a:pt x="746" y="221"/>
                  </a:lnTo>
                  <a:lnTo>
                    <a:pt x="763" y="203"/>
                  </a:lnTo>
                  <a:lnTo>
                    <a:pt x="772" y="197"/>
                  </a:lnTo>
                  <a:lnTo>
                    <a:pt x="789" y="203"/>
                  </a:lnTo>
                  <a:lnTo>
                    <a:pt x="803" y="221"/>
                  </a:lnTo>
                  <a:lnTo>
                    <a:pt x="836" y="230"/>
                  </a:lnTo>
                  <a:lnTo>
                    <a:pt x="846" y="242"/>
                  </a:lnTo>
                  <a:lnTo>
                    <a:pt x="862" y="254"/>
                  </a:lnTo>
                  <a:lnTo>
                    <a:pt x="886" y="254"/>
                  </a:lnTo>
                  <a:lnTo>
                    <a:pt x="909" y="248"/>
                  </a:lnTo>
                  <a:lnTo>
                    <a:pt x="969" y="212"/>
                  </a:lnTo>
                  <a:lnTo>
                    <a:pt x="979" y="218"/>
                  </a:lnTo>
                  <a:lnTo>
                    <a:pt x="993" y="236"/>
                  </a:lnTo>
                  <a:lnTo>
                    <a:pt x="1082" y="232"/>
                  </a:lnTo>
                  <a:lnTo>
                    <a:pt x="1096" y="236"/>
                  </a:lnTo>
                  <a:lnTo>
                    <a:pt x="1110" y="242"/>
                  </a:lnTo>
                  <a:lnTo>
                    <a:pt x="1133" y="257"/>
                  </a:lnTo>
                  <a:lnTo>
                    <a:pt x="1149" y="248"/>
                  </a:lnTo>
                  <a:lnTo>
                    <a:pt x="1192" y="248"/>
                  </a:lnTo>
                  <a:lnTo>
                    <a:pt x="1169" y="266"/>
                  </a:lnTo>
                  <a:lnTo>
                    <a:pt x="1116" y="293"/>
                  </a:lnTo>
                  <a:lnTo>
                    <a:pt x="1086" y="303"/>
                  </a:lnTo>
                  <a:lnTo>
                    <a:pt x="1065" y="308"/>
                  </a:lnTo>
                  <a:lnTo>
                    <a:pt x="1043" y="330"/>
                  </a:lnTo>
                  <a:lnTo>
                    <a:pt x="999" y="348"/>
                  </a:lnTo>
                  <a:lnTo>
                    <a:pt x="976" y="362"/>
                  </a:lnTo>
                  <a:lnTo>
                    <a:pt x="903" y="438"/>
                  </a:lnTo>
                  <a:lnTo>
                    <a:pt x="792" y="526"/>
                  </a:lnTo>
                  <a:lnTo>
                    <a:pt x="783" y="541"/>
                  </a:lnTo>
                  <a:lnTo>
                    <a:pt x="772" y="549"/>
                  </a:lnTo>
                  <a:lnTo>
                    <a:pt x="776" y="661"/>
                  </a:lnTo>
                  <a:lnTo>
                    <a:pt x="763" y="673"/>
                  </a:lnTo>
                  <a:lnTo>
                    <a:pt x="749" y="679"/>
                  </a:lnTo>
                  <a:lnTo>
                    <a:pt x="702" y="716"/>
                  </a:lnTo>
                  <a:lnTo>
                    <a:pt x="699" y="734"/>
                  </a:lnTo>
                  <a:lnTo>
                    <a:pt x="693" y="737"/>
                  </a:lnTo>
                  <a:lnTo>
                    <a:pt x="683" y="770"/>
                  </a:lnTo>
                  <a:lnTo>
                    <a:pt x="706" y="782"/>
                  </a:lnTo>
                  <a:lnTo>
                    <a:pt x="723" y="806"/>
                  </a:lnTo>
                  <a:lnTo>
                    <a:pt x="710" y="830"/>
                  </a:lnTo>
                  <a:lnTo>
                    <a:pt x="713" y="848"/>
                  </a:lnTo>
                  <a:lnTo>
                    <a:pt x="706" y="885"/>
                  </a:lnTo>
                  <a:lnTo>
                    <a:pt x="706" y="939"/>
                  </a:lnTo>
                  <a:lnTo>
                    <a:pt x="716" y="951"/>
                  </a:lnTo>
                  <a:lnTo>
                    <a:pt x="733" y="963"/>
                  </a:lnTo>
                  <a:lnTo>
                    <a:pt x="739" y="972"/>
                  </a:lnTo>
                  <a:lnTo>
                    <a:pt x="779" y="978"/>
                  </a:lnTo>
                  <a:lnTo>
                    <a:pt x="786" y="984"/>
                  </a:lnTo>
                  <a:lnTo>
                    <a:pt x="789" y="993"/>
                  </a:lnTo>
                  <a:lnTo>
                    <a:pt x="800" y="999"/>
                  </a:lnTo>
                  <a:lnTo>
                    <a:pt x="850" y="1020"/>
                  </a:lnTo>
                  <a:lnTo>
                    <a:pt x="866" y="1050"/>
                  </a:lnTo>
                  <a:lnTo>
                    <a:pt x="912" y="1081"/>
                  </a:lnTo>
                  <a:lnTo>
                    <a:pt x="962" y="1114"/>
                  </a:lnTo>
                  <a:lnTo>
                    <a:pt x="969" y="1126"/>
                  </a:lnTo>
                  <a:lnTo>
                    <a:pt x="969" y="1153"/>
                  </a:lnTo>
                  <a:lnTo>
                    <a:pt x="972" y="1189"/>
                  </a:lnTo>
                  <a:lnTo>
                    <a:pt x="113" y="121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1" name="Freeform 406"/>
            <p:cNvSpPr>
              <a:spLocks noChangeAspect="1"/>
            </p:cNvSpPr>
            <p:nvPr/>
          </p:nvSpPr>
          <p:spPr bwMode="auto">
            <a:xfrm>
              <a:off x="6268" y="3657"/>
              <a:ext cx="1090" cy="650"/>
            </a:xfrm>
            <a:custGeom>
              <a:avLst/>
              <a:gdLst>
                <a:gd name="T0" fmla="*/ 886 w 1090"/>
                <a:gd name="T1" fmla="*/ 0 h 650"/>
                <a:gd name="T2" fmla="*/ 916 w 1090"/>
                <a:gd name="T3" fmla="*/ 42 h 650"/>
                <a:gd name="T4" fmla="*/ 899 w 1090"/>
                <a:gd name="T5" fmla="*/ 71 h 650"/>
                <a:gd name="T6" fmla="*/ 926 w 1090"/>
                <a:gd name="T7" fmla="*/ 156 h 650"/>
                <a:gd name="T8" fmla="*/ 993 w 1090"/>
                <a:gd name="T9" fmla="*/ 187 h 650"/>
                <a:gd name="T10" fmla="*/ 1007 w 1090"/>
                <a:gd name="T11" fmla="*/ 216 h 650"/>
                <a:gd name="T12" fmla="*/ 1047 w 1090"/>
                <a:gd name="T13" fmla="*/ 256 h 650"/>
                <a:gd name="T14" fmla="*/ 1090 w 1090"/>
                <a:gd name="T15" fmla="*/ 309 h 650"/>
                <a:gd name="T16" fmla="*/ 1077 w 1090"/>
                <a:gd name="T17" fmla="*/ 349 h 650"/>
                <a:gd name="T18" fmla="*/ 1067 w 1090"/>
                <a:gd name="T19" fmla="*/ 376 h 650"/>
                <a:gd name="T20" fmla="*/ 1007 w 1090"/>
                <a:gd name="T21" fmla="*/ 415 h 650"/>
                <a:gd name="T22" fmla="*/ 963 w 1090"/>
                <a:gd name="T23" fmla="*/ 424 h 650"/>
                <a:gd name="T24" fmla="*/ 936 w 1090"/>
                <a:gd name="T25" fmla="*/ 454 h 650"/>
                <a:gd name="T26" fmla="*/ 960 w 1090"/>
                <a:gd name="T27" fmla="*/ 491 h 650"/>
                <a:gd name="T28" fmla="*/ 960 w 1090"/>
                <a:gd name="T29" fmla="*/ 536 h 650"/>
                <a:gd name="T30" fmla="*/ 907 w 1090"/>
                <a:gd name="T31" fmla="*/ 602 h 650"/>
                <a:gd name="T32" fmla="*/ 899 w 1090"/>
                <a:gd name="T33" fmla="*/ 635 h 650"/>
                <a:gd name="T34" fmla="*/ 836 w 1090"/>
                <a:gd name="T35" fmla="*/ 605 h 650"/>
                <a:gd name="T36" fmla="*/ 137 w 1090"/>
                <a:gd name="T37" fmla="*/ 614 h 650"/>
                <a:gd name="T38" fmla="*/ 137 w 1090"/>
                <a:gd name="T39" fmla="*/ 575 h 650"/>
                <a:gd name="T40" fmla="*/ 117 w 1090"/>
                <a:gd name="T41" fmla="*/ 542 h 650"/>
                <a:gd name="T42" fmla="*/ 124 w 1090"/>
                <a:gd name="T43" fmla="*/ 512 h 650"/>
                <a:gd name="T44" fmla="*/ 107 w 1090"/>
                <a:gd name="T45" fmla="*/ 467 h 650"/>
                <a:gd name="T46" fmla="*/ 107 w 1090"/>
                <a:gd name="T47" fmla="*/ 433 h 650"/>
                <a:gd name="T48" fmla="*/ 74 w 1090"/>
                <a:gd name="T49" fmla="*/ 401 h 650"/>
                <a:gd name="T50" fmla="*/ 63 w 1090"/>
                <a:gd name="T51" fmla="*/ 367 h 650"/>
                <a:gd name="T52" fmla="*/ 34 w 1090"/>
                <a:gd name="T53" fmla="*/ 319 h 650"/>
                <a:gd name="T54" fmla="*/ 44 w 1090"/>
                <a:gd name="T55" fmla="*/ 277 h 650"/>
                <a:gd name="T56" fmla="*/ 17 w 1090"/>
                <a:gd name="T57" fmla="*/ 240 h 650"/>
                <a:gd name="T58" fmla="*/ 14 w 1090"/>
                <a:gd name="T59" fmla="*/ 216 h 650"/>
                <a:gd name="T60" fmla="*/ 14 w 1090"/>
                <a:gd name="T61" fmla="*/ 141 h 650"/>
                <a:gd name="T62" fmla="*/ 24 w 1090"/>
                <a:gd name="T63" fmla="*/ 111 h 650"/>
                <a:gd name="T64" fmla="*/ 7 w 1090"/>
                <a:gd name="T65" fmla="*/ 71 h 650"/>
                <a:gd name="T66" fmla="*/ 7 w 1090"/>
                <a:gd name="T67" fmla="*/ 39 h 650"/>
                <a:gd name="T68" fmla="*/ 14 w 1090"/>
                <a:gd name="T69" fmla="*/ 23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90"/>
                <a:gd name="T106" fmla="*/ 0 h 650"/>
                <a:gd name="T107" fmla="*/ 1090 w 1090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90" h="650">
                  <a:moveTo>
                    <a:pt x="24" y="23"/>
                  </a:moveTo>
                  <a:lnTo>
                    <a:pt x="886" y="0"/>
                  </a:lnTo>
                  <a:lnTo>
                    <a:pt x="896" y="23"/>
                  </a:lnTo>
                  <a:lnTo>
                    <a:pt x="916" y="42"/>
                  </a:lnTo>
                  <a:lnTo>
                    <a:pt x="913" y="53"/>
                  </a:lnTo>
                  <a:lnTo>
                    <a:pt x="899" y="71"/>
                  </a:lnTo>
                  <a:lnTo>
                    <a:pt x="909" y="99"/>
                  </a:lnTo>
                  <a:lnTo>
                    <a:pt x="926" y="156"/>
                  </a:lnTo>
                  <a:lnTo>
                    <a:pt x="977" y="174"/>
                  </a:lnTo>
                  <a:lnTo>
                    <a:pt x="993" y="187"/>
                  </a:lnTo>
                  <a:lnTo>
                    <a:pt x="1000" y="204"/>
                  </a:lnTo>
                  <a:lnTo>
                    <a:pt x="1007" y="216"/>
                  </a:lnTo>
                  <a:lnTo>
                    <a:pt x="1043" y="237"/>
                  </a:lnTo>
                  <a:lnTo>
                    <a:pt x="1047" y="256"/>
                  </a:lnTo>
                  <a:lnTo>
                    <a:pt x="1077" y="274"/>
                  </a:lnTo>
                  <a:lnTo>
                    <a:pt x="1090" y="309"/>
                  </a:lnTo>
                  <a:lnTo>
                    <a:pt x="1090" y="328"/>
                  </a:lnTo>
                  <a:lnTo>
                    <a:pt x="1077" y="349"/>
                  </a:lnTo>
                  <a:lnTo>
                    <a:pt x="1067" y="358"/>
                  </a:lnTo>
                  <a:lnTo>
                    <a:pt x="1067" y="376"/>
                  </a:lnTo>
                  <a:lnTo>
                    <a:pt x="1037" y="406"/>
                  </a:lnTo>
                  <a:lnTo>
                    <a:pt x="1007" y="415"/>
                  </a:lnTo>
                  <a:lnTo>
                    <a:pt x="1000" y="424"/>
                  </a:lnTo>
                  <a:lnTo>
                    <a:pt x="963" y="424"/>
                  </a:lnTo>
                  <a:lnTo>
                    <a:pt x="946" y="433"/>
                  </a:lnTo>
                  <a:lnTo>
                    <a:pt x="936" y="454"/>
                  </a:lnTo>
                  <a:lnTo>
                    <a:pt x="940" y="472"/>
                  </a:lnTo>
                  <a:lnTo>
                    <a:pt x="960" y="491"/>
                  </a:lnTo>
                  <a:lnTo>
                    <a:pt x="966" y="506"/>
                  </a:lnTo>
                  <a:lnTo>
                    <a:pt x="960" y="536"/>
                  </a:lnTo>
                  <a:lnTo>
                    <a:pt x="933" y="586"/>
                  </a:lnTo>
                  <a:lnTo>
                    <a:pt x="907" y="602"/>
                  </a:lnTo>
                  <a:lnTo>
                    <a:pt x="899" y="617"/>
                  </a:lnTo>
                  <a:lnTo>
                    <a:pt x="899" y="635"/>
                  </a:lnTo>
                  <a:lnTo>
                    <a:pt x="889" y="650"/>
                  </a:lnTo>
                  <a:lnTo>
                    <a:pt x="836" y="605"/>
                  </a:lnTo>
                  <a:lnTo>
                    <a:pt x="144" y="623"/>
                  </a:lnTo>
                  <a:lnTo>
                    <a:pt x="137" y="614"/>
                  </a:lnTo>
                  <a:lnTo>
                    <a:pt x="131" y="593"/>
                  </a:lnTo>
                  <a:lnTo>
                    <a:pt x="137" y="575"/>
                  </a:lnTo>
                  <a:lnTo>
                    <a:pt x="124" y="560"/>
                  </a:lnTo>
                  <a:lnTo>
                    <a:pt x="117" y="542"/>
                  </a:lnTo>
                  <a:lnTo>
                    <a:pt x="131" y="527"/>
                  </a:lnTo>
                  <a:lnTo>
                    <a:pt x="124" y="512"/>
                  </a:lnTo>
                  <a:lnTo>
                    <a:pt x="101" y="500"/>
                  </a:lnTo>
                  <a:lnTo>
                    <a:pt x="107" y="467"/>
                  </a:lnTo>
                  <a:lnTo>
                    <a:pt x="111" y="452"/>
                  </a:lnTo>
                  <a:lnTo>
                    <a:pt x="107" y="433"/>
                  </a:lnTo>
                  <a:lnTo>
                    <a:pt x="80" y="418"/>
                  </a:lnTo>
                  <a:lnTo>
                    <a:pt x="74" y="401"/>
                  </a:lnTo>
                  <a:lnTo>
                    <a:pt x="80" y="386"/>
                  </a:lnTo>
                  <a:lnTo>
                    <a:pt x="63" y="367"/>
                  </a:lnTo>
                  <a:lnTo>
                    <a:pt x="51" y="334"/>
                  </a:lnTo>
                  <a:lnTo>
                    <a:pt x="34" y="319"/>
                  </a:lnTo>
                  <a:lnTo>
                    <a:pt x="44" y="292"/>
                  </a:lnTo>
                  <a:lnTo>
                    <a:pt x="44" y="277"/>
                  </a:lnTo>
                  <a:lnTo>
                    <a:pt x="20" y="264"/>
                  </a:lnTo>
                  <a:lnTo>
                    <a:pt x="17" y="240"/>
                  </a:lnTo>
                  <a:lnTo>
                    <a:pt x="20" y="235"/>
                  </a:lnTo>
                  <a:lnTo>
                    <a:pt x="14" y="216"/>
                  </a:lnTo>
                  <a:lnTo>
                    <a:pt x="0" y="177"/>
                  </a:lnTo>
                  <a:lnTo>
                    <a:pt x="14" y="141"/>
                  </a:lnTo>
                  <a:lnTo>
                    <a:pt x="10" y="123"/>
                  </a:lnTo>
                  <a:lnTo>
                    <a:pt x="24" y="111"/>
                  </a:lnTo>
                  <a:lnTo>
                    <a:pt x="17" y="81"/>
                  </a:lnTo>
                  <a:lnTo>
                    <a:pt x="7" y="71"/>
                  </a:lnTo>
                  <a:lnTo>
                    <a:pt x="14" y="51"/>
                  </a:lnTo>
                  <a:lnTo>
                    <a:pt x="7" y="39"/>
                  </a:lnTo>
                  <a:lnTo>
                    <a:pt x="0" y="27"/>
                  </a:lnTo>
                  <a:lnTo>
                    <a:pt x="14" y="23"/>
                  </a:lnTo>
                  <a:lnTo>
                    <a:pt x="24" y="2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2" name="Freeform 407"/>
            <p:cNvSpPr>
              <a:spLocks noChangeAspect="1"/>
            </p:cNvSpPr>
            <p:nvPr/>
          </p:nvSpPr>
          <p:spPr bwMode="auto">
            <a:xfrm>
              <a:off x="6268" y="3657"/>
              <a:ext cx="1090" cy="650"/>
            </a:xfrm>
            <a:custGeom>
              <a:avLst/>
              <a:gdLst>
                <a:gd name="T0" fmla="*/ 886 w 1090"/>
                <a:gd name="T1" fmla="*/ 0 h 650"/>
                <a:gd name="T2" fmla="*/ 916 w 1090"/>
                <a:gd name="T3" fmla="*/ 42 h 650"/>
                <a:gd name="T4" fmla="*/ 900 w 1090"/>
                <a:gd name="T5" fmla="*/ 72 h 650"/>
                <a:gd name="T6" fmla="*/ 927 w 1090"/>
                <a:gd name="T7" fmla="*/ 156 h 650"/>
                <a:gd name="T8" fmla="*/ 993 w 1090"/>
                <a:gd name="T9" fmla="*/ 186 h 650"/>
                <a:gd name="T10" fmla="*/ 1007 w 1090"/>
                <a:gd name="T11" fmla="*/ 216 h 650"/>
                <a:gd name="T12" fmla="*/ 1047 w 1090"/>
                <a:gd name="T13" fmla="*/ 256 h 650"/>
                <a:gd name="T14" fmla="*/ 1090 w 1090"/>
                <a:gd name="T15" fmla="*/ 309 h 650"/>
                <a:gd name="T16" fmla="*/ 1077 w 1090"/>
                <a:gd name="T17" fmla="*/ 349 h 650"/>
                <a:gd name="T18" fmla="*/ 1067 w 1090"/>
                <a:gd name="T19" fmla="*/ 375 h 650"/>
                <a:gd name="T20" fmla="*/ 1007 w 1090"/>
                <a:gd name="T21" fmla="*/ 416 h 650"/>
                <a:gd name="T22" fmla="*/ 963 w 1090"/>
                <a:gd name="T23" fmla="*/ 425 h 650"/>
                <a:gd name="T24" fmla="*/ 937 w 1090"/>
                <a:gd name="T25" fmla="*/ 454 h 650"/>
                <a:gd name="T26" fmla="*/ 960 w 1090"/>
                <a:gd name="T27" fmla="*/ 491 h 650"/>
                <a:gd name="T28" fmla="*/ 960 w 1090"/>
                <a:gd name="T29" fmla="*/ 536 h 650"/>
                <a:gd name="T30" fmla="*/ 907 w 1090"/>
                <a:gd name="T31" fmla="*/ 602 h 650"/>
                <a:gd name="T32" fmla="*/ 900 w 1090"/>
                <a:gd name="T33" fmla="*/ 635 h 650"/>
                <a:gd name="T34" fmla="*/ 837 w 1090"/>
                <a:gd name="T35" fmla="*/ 605 h 650"/>
                <a:gd name="T36" fmla="*/ 138 w 1090"/>
                <a:gd name="T37" fmla="*/ 614 h 650"/>
                <a:gd name="T38" fmla="*/ 138 w 1090"/>
                <a:gd name="T39" fmla="*/ 575 h 650"/>
                <a:gd name="T40" fmla="*/ 118 w 1090"/>
                <a:gd name="T41" fmla="*/ 542 h 650"/>
                <a:gd name="T42" fmla="*/ 124 w 1090"/>
                <a:gd name="T43" fmla="*/ 512 h 650"/>
                <a:gd name="T44" fmla="*/ 108 w 1090"/>
                <a:gd name="T45" fmla="*/ 467 h 650"/>
                <a:gd name="T46" fmla="*/ 108 w 1090"/>
                <a:gd name="T47" fmla="*/ 433 h 650"/>
                <a:gd name="T48" fmla="*/ 74 w 1090"/>
                <a:gd name="T49" fmla="*/ 400 h 650"/>
                <a:gd name="T50" fmla="*/ 64 w 1090"/>
                <a:gd name="T51" fmla="*/ 367 h 650"/>
                <a:gd name="T52" fmla="*/ 34 w 1090"/>
                <a:gd name="T53" fmla="*/ 319 h 650"/>
                <a:gd name="T54" fmla="*/ 44 w 1090"/>
                <a:gd name="T55" fmla="*/ 277 h 650"/>
                <a:gd name="T56" fmla="*/ 17 w 1090"/>
                <a:gd name="T57" fmla="*/ 241 h 650"/>
                <a:gd name="T58" fmla="*/ 14 w 1090"/>
                <a:gd name="T59" fmla="*/ 216 h 650"/>
                <a:gd name="T60" fmla="*/ 14 w 1090"/>
                <a:gd name="T61" fmla="*/ 142 h 650"/>
                <a:gd name="T62" fmla="*/ 24 w 1090"/>
                <a:gd name="T63" fmla="*/ 111 h 650"/>
                <a:gd name="T64" fmla="*/ 8 w 1090"/>
                <a:gd name="T65" fmla="*/ 72 h 650"/>
                <a:gd name="T66" fmla="*/ 8 w 1090"/>
                <a:gd name="T67" fmla="*/ 39 h 650"/>
                <a:gd name="T68" fmla="*/ 14 w 1090"/>
                <a:gd name="T69" fmla="*/ 23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90"/>
                <a:gd name="T106" fmla="*/ 0 h 650"/>
                <a:gd name="T107" fmla="*/ 1090 w 1090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90" h="650">
                  <a:moveTo>
                    <a:pt x="24" y="23"/>
                  </a:moveTo>
                  <a:lnTo>
                    <a:pt x="886" y="0"/>
                  </a:lnTo>
                  <a:lnTo>
                    <a:pt x="896" y="23"/>
                  </a:lnTo>
                  <a:lnTo>
                    <a:pt x="916" y="42"/>
                  </a:lnTo>
                  <a:lnTo>
                    <a:pt x="913" y="54"/>
                  </a:lnTo>
                  <a:lnTo>
                    <a:pt x="900" y="72"/>
                  </a:lnTo>
                  <a:lnTo>
                    <a:pt x="910" y="99"/>
                  </a:lnTo>
                  <a:lnTo>
                    <a:pt x="927" y="156"/>
                  </a:lnTo>
                  <a:lnTo>
                    <a:pt x="977" y="174"/>
                  </a:lnTo>
                  <a:lnTo>
                    <a:pt x="993" y="186"/>
                  </a:lnTo>
                  <a:lnTo>
                    <a:pt x="1000" y="204"/>
                  </a:lnTo>
                  <a:lnTo>
                    <a:pt x="1007" y="216"/>
                  </a:lnTo>
                  <a:lnTo>
                    <a:pt x="1043" y="237"/>
                  </a:lnTo>
                  <a:lnTo>
                    <a:pt x="1047" y="256"/>
                  </a:lnTo>
                  <a:lnTo>
                    <a:pt x="1077" y="274"/>
                  </a:lnTo>
                  <a:lnTo>
                    <a:pt x="1090" y="309"/>
                  </a:lnTo>
                  <a:lnTo>
                    <a:pt x="1090" y="327"/>
                  </a:lnTo>
                  <a:lnTo>
                    <a:pt x="1077" y="349"/>
                  </a:lnTo>
                  <a:lnTo>
                    <a:pt x="1067" y="358"/>
                  </a:lnTo>
                  <a:lnTo>
                    <a:pt x="1067" y="375"/>
                  </a:lnTo>
                  <a:lnTo>
                    <a:pt x="1037" y="406"/>
                  </a:lnTo>
                  <a:lnTo>
                    <a:pt x="1007" y="416"/>
                  </a:lnTo>
                  <a:lnTo>
                    <a:pt x="1000" y="425"/>
                  </a:lnTo>
                  <a:lnTo>
                    <a:pt x="963" y="425"/>
                  </a:lnTo>
                  <a:lnTo>
                    <a:pt x="946" y="433"/>
                  </a:lnTo>
                  <a:lnTo>
                    <a:pt x="937" y="454"/>
                  </a:lnTo>
                  <a:lnTo>
                    <a:pt x="940" y="472"/>
                  </a:lnTo>
                  <a:lnTo>
                    <a:pt x="960" y="491"/>
                  </a:lnTo>
                  <a:lnTo>
                    <a:pt x="967" y="506"/>
                  </a:lnTo>
                  <a:lnTo>
                    <a:pt x="960" y="536"/>
                  </a:lnTo>
                  <a:lnTo>
                    <a:pt x="933" y="587"/>
                  </a:lnTo>
                  <a:lnTo>
                    <a:pt x="907" y="602"/>
                  </a:lnTo>
                  <a:lnTo>
                    <a:pt x="900" y="617"/>
                  </a:lnTo>
                  <a:lnTo>
                    <a:pt x="900" y="635"/>
                  </a:lnTo>
                  <a:lnTo>
                    <a:pt x="890" y="650"/>
                  </a:lnTo>
                  <a:lnTo>
                    <a:pt x="837" y="605"/>
                  </a:lnTo>
                  <a:lnTo>
                    <a:pt x="145" y="623"/>
                  </a:lnTo>
                  <a:lnTo>
                    <a:pt x="138" y="614"/>
                  </a:lnTo>
                  <a:lnTo>
                    <a:pt x="131" y="593"/>
                  </a:lnTo>
                  <a:lnTo>
                    <a:pt x="138" y="575"/>
                  </a:lnTo>
                  <a:lnTo>
                    <a:pt x="124" y="560"/>
                  </a:lnTo>
                  <a:lnTo>
                    <a:pt x="118" y="542"/>
                  </a:lnTo>
                  <a:lnTo>
                    <a:pt x="131" y="527"/>
                  </a:lnTo>
                  <a:lnTo>
                    <a:pt x="124" y="512"/>
                  </a:lnTo>
                  <a:lnTo>
                    <a:pt x="101" y="499"/>
                  </a:lnTo>
                  <a:lnTo>
                    <a:pt x="108" y="467"/>
                  </a:lnTo>
                  <a:lnTo>
                    <a:pt x="111" y="452"/>
                  </a:lnTo>
                  <a:lnTo>
                    <a:pt x="108" y="433"/>
                  </a:lnTo>
                  <a:lnTo>
                    <a:pt x="81" y="418"/>
                  </a:lnTo>
                  <a:lnTo>
                    <a:pt x="74" y="400"/>
                  </a:lnTo>
                  <a:lnTo>
                    <a:pt x="81" y="385"/>
                  </a:lnTo>
                  <a:lnTo>
                    <a:pt x="64" y="367"/>
                  </a:lnTo>
                  <a:lnTo>
                    <a:pt x="51" y="334"/>
                  </a:lnTo>
                  <a:lnTo>
                    <a:pt x="34" y="319"/>
                  </a:lnTo>
                  <a:lnTo>
                    <a:pt x="44" y="292"/>
                  </a:lnTo>
                  <a:lnTo>
                    <a:pt x="44" y="277"/>
                  </a:lnTo>
                  <a:lnTo>
                    <a:pt x="20" y="264"/>
                  </a:lnTo>
                  <a:lnTo>
                    <a:pt x="17" y="241"/>
                  </a:lnTo>
                  <a:lnTo>
                    <a:pt x="20" y="234"/>
                  </a:lnTo>
                  <a:lnTo>
                    <a:pt x="14" y="216"/>
                  </a:lnTo>
                  <a:lnTo>
                    <a:pt x="0" y="177"/>
                  </a:lnTo>
                  <a:lnTo>
                    <a:pt x="14" y="142"/>
                  </a:lnTo>
                  <a:lnTo>
                    <a:pt x="10" y="123"/>
                  </a:lnTo>
                  <a:lnTo>
                    <a:pt x="24" y="111"/>
                  </a:lnTo>
                  <a:lnTo>
                    <a:pt x="17" y="81"/>
                  </a:lnTo>
                  <a:lnTo>
                    <a:pt x="8" y="72"/>
                  </a:lnTo>
                  <a:lnTo>
                    <a:pt x="14" y="50"/>
                  </a:lnTo>
                  <a:lnTo>
                    <a:pt x="8" y="39"/>
                  </a:lnTo>
                  <a:lnTo>
                    <a:pt x="0" y="26"/>
                  </a:lnTo>
                  <a:lnTo>
                    <a:pt x="14" y="23"/>
                  </a:lnTo>
                  <a:lnTo>
                    <a:pt x="24" y="2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3" name="Freeform 408"/>
            <p:cNvSpPr>
              <a:spLocks noChangeAspect="1"/>
            </p:cNvSpPr>
            <p:nvPr/>
          </p:nvSpPr>
          <p:spPr bwMode="auto">
            <a:xfrm>
              <a:off x="6268" y="3657"/>
              <a:ext cx="1090" cy="650"/>
            </a:xfrm>
            <a:custGeom>
              <a:avLst/>
              <a:gdLst>
                <a:gd name="T0" fmla="*/ 886 w 1090"/>
                <a:gd name="T1" fmla="*/ 0 h 650"/>
                <a:gd name="T2" fmla="*/ 916 w 1090"/>
                <a:gd name="T3" fmla="*/ 42 h 650"/>
                <a:gd name="T4" fmla="*/ 900 w 1090"/>
                <a:gd name="T5" fmla="*/ 72 h 650"/>
                <a:gd name="T6" fmla="*/ 927 w 1090"/>
                <a:gd name="T7" fmla="*/ 156 h 650"/>
                <a:gd name="T8" fmla="*/ 993 w 1090"/>
                <a:gd name="T9" fmla="*/ 186 h 650"/>
                <a:gd name="T10" fmla="*/ 1007 w 1090"/>
                <a:gd name="T11" fmla="*/ 216 h 650"/>
                <a:gd name="T12" fmla="*/ 1047 w 1090"/>
                <a:gd name="T13" fmla="*/ 256 h 650"/>
                <a:gd name="T14" fmla="*/ 1090 w 1090"/>
                <a:gd name="T15" fmla="*/ 309 h 650"/>
                <a:gd name="T16" fmla="*/ 1077 w 1090"/>
                <a:gd name="T17" fmla="*/ 349 h 650"/>
                <a:gd name="T18" fmla="*/ 1067 w 1090"/>
                <a:gd name="T19" fmla="*/ 375 h 650"/>
                <a:gd name="T20" fmla="*/ 1007 w 1090"/>
                <a:gd name="T21" fmla="*/ 416 h 650"/>
                <a:gd name="T22" fmla="*/ 963 w 1090"/>
                <a:gd name="T23" fmla="*/ 425 h 650"/>
                <a:gd name="T24" fmla="*/ 937 w 1090"/>
                <a:gd name="T25" fmla="*/ 454 h 650"/>
                <a:gd name="T26" fmla="*/ 960 w 1090"/>
                <a:gd name="T27" fmla="*/ 491 h 650"/>
                <a:gd name="T28" fmla="*/ 960 w 1090"/>
                <a:gd name="T29" fmla="*/ 536 h 650"/>
                <a:gd name="T30" fmla="*/ 907 w 1090"/>
                <a:gd name="T31" fmla="*/ 602 h 650"/>
                <a:gd name="T32" fmla="*/ 900 w 1090"/>
                <a:gd name="T33" fmla="*/ 635 h 650"/>
                <a:gd name="T34" fmla="*/ 837 w 1090"/>
                <a:gd name="T35" fmla="*/ 605 h 650"/>
                <a:gd name="T36" fmla="*/ 138 w 1090"/>
                <a:gd name="T37" fmla="*/ 614 h 650"/>
                <a:gd name="T38" fmla="*/ 138 w 1090"/>
                <a:gd name="T39" fmla="*/ 575 h 650"/>
                <a:gd name="T40" fmla="*/ 118 w 1090"/>
                <a:gd name="T41" fmla="*/ 542 h 650"/>
                <a:gd name="T42" fmla="*/ 124 w 1090"/>
                <a:gd name="T43" fmla="*/ 512 h 650"/>
                <a:gd name="T44" fmla="*/ 108 w 1090"/>
                <a:gd name="T45" fmla="*/ 467 h 650"/>
                <a:gd name="T46" fmla="*/ 108 w 1090"/>
                <a:gd name="T47" fmla="*/ 433 h 650"/>
                <a:gd name="T48" fmla="*/ 74 w 1090"/>
                <a:gd name="T49" fmla="*/ 400 h 650"/>
                <a:gd name="T50" fmla="*/ 64 w 1090"/>
                <a:gd name="T51" fmla="*/ 367 h 650"/>
                <a:gd name="T52" fmla="*/ 34 w 1090"/>
                <a:gd name="T53" fmla="*/ 319 h 650"/>
                <a:gd name="T54" fmla="*/ 44 w 1090"/>
                <a:gd name="T55" fmla="*/ 277 h 650"/>
                <a:gd name="T56" fmla="*/ 17 w 1090"/>
                <a:gd name="T57" fmla="*/ 241 h 650"/>
                <a:gd name="T58" fmla="*/ 14 w 1090"/>
                <a:gd name="T59" fmla="*/ 216 h 650"/>
                <a:gd name="T60" fmla="*/ 14 w 1090"/>
                <a:gd name="T61" fmla="*/ 142 h 650"/>
                <a:gd name="T62" fmla="*/ 24 w 1090"/>
                <a:gd name="T63" fmla="*/ 111 h 650"/>
                <a:gd name="T64" fmla="*/ 8 w 1090"/>
                <a:gd name="T65" fmla="*/ 72 h 650"/>
                <a:gd name="T66" fmla="*/ 8 w 1090"/>
                <a:gd name="T67" fmla="*/ 39 h 650"/>
                <a:gd name="T68" fmla="*/ 14 w 1090"/>
                <a:gd name="T69" fmla="*/ 23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90"/>
                <a:gd name="T106" fmla="*/ 0 h 650"/>
                <a:gd name="T107" fmla="*/ 1090 w 1090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90" h="650">
                  <a:moveTo>
                    <a:pt x="24" y="23"/>
                  </a:moveTo>
                  <a:lnTo>
                    <a:pt x="886" y="0"/>
                  </a:lnTo>
                  <a:lnTo>
                    <a:pt x="896" y="23"/>
                  </a:lnTo>
                  <a:lnTo>
                    <a:pt x="916" y="42"/>
                  </a:lnTo>
                  <a:lnTo>
                    <a:pt x="913" y="54"/>
                  </a:lnTo>
                  <a:lnTo>
                    <a:pt x="900" y="72"/>
                  </a:lnTo>
                  <a:lnTo>
                    <a:pt x="910" y="99"/>
                  </a:lnTo>
                  <a:lnTo>
                    <a:pt x="927" y="156"/>
                  </a:lnTo>
                  <a:lnTo>
                    <a:pt x="977" y="174"/>
                  </a:lnTo>
                  <a:lnTo>
                    <a:pt x="993" y="186"/>
                  </a:lnTo>
                  <a:lnTo>
                    <a:pt x="1000" y="204"/>
                  </a:lnTo>
                  <a:lnTo>
                    <a:pt x="1007" y="216"/>
                  </a:lnTo>
                  <a:lnTo>
                    <a:pt x="1043" y="237"/>
                  </a:lnTo>
                  <a:lnTo>
                    <a:pt x="1047" y="256"/>
                  </a:lnTo>
                  <a:lnTo>
                    <a:pt x="1077" y="274"/>
                  </a:lnTo>
                  <a:lnTo>
                    <a:pt x="1090" y="309"/>
                  </a:lnTo>
                  <a:lnTo>
                    <a:pt x="1090" y="327"/>
                  </a:lnTo>
                  <a:lnTo>
                    <a:pt x="1077" y="349"/>
                  </a:lnTo>
                  <a:lnTo>
                    <a:pt x="1067" y="358"/>
                  </a:lnTo>
                  <a:lnTo>
                    <a:pt x="1067" y="375"/>
                  </a:lnTo>
                  <a:lnTo>
                    <a:pt x="1037" y="406"/>
                  </a:lnTo>
                  <a:lnTo>
                    <a:pt x="1007" y="416"/>
                  </a:lnTo>
                  <a:lnTo>
                    <a:pt x="1000" y="425"/>
                  </a:lnTo>
                  <a:lnTo>
                    <a:pt x="963" y="425"/>
                  </a:lnTo>
                  <a:lnTo>
                    <a:pt x="946" y="433"/>
                  </a:lnTo>
                  <a:lnTo>
                    <a:pt x="937" y="454"/>
                  </a:lnTo>
                  <a:lnTo>
                    <a:pt x="940" y="472"/>
                  </a:lnTo>
                  <a:lnTo>
                    <a:pt x="960" y="491"/>
                  </a:lnTo>
                  <a:lnTo>
                    <a:pt x="967" y="506"/>
                  </a:lnTo>
                  <a:lnTo>
                    <a:pt x="960" y="536"/>
                  </a:lnTo>
                  <a:lnTo>
                    <a:pt x="933" y="587"/>
                  </a:lnTo>
                  <a:lnTo>
                    <a:pt x="907" y="602"/>
                  </a:lnTo>
                  <a:lnTo>
                    <a:pt x="900" y="617"/>
                  </a:lnTo>
                  <a:lnTo>
                    <a:pt x="900" y="635"/>
                  </a:lnTo>
                  <a:lnTo>
                    <a:pt x="890" y="650"/>
                  </a:lnTo>
                  <a:lnTo>
                    <a:pt x="837" y="605"/>
                  </a:lnTo>
                  <a:lnTo>
                    <a:pt x="145" y="623"/>
                  </a:lnTo>
                  <a:lnTo>
                    <a:pt x="138" y="614"/>
                  </a:lnTo>
                  <a:lnTo>
                    <a:pt x="131" y="593"/>
                  </a:lnTo>
                  <a:lnTo>
                    <a:pt x="138" y="575"/>
                  </a:lnTo>
                  <a:lnTo>
                    <a:pt x="124" y="560"/>
                  </a:lnTo>
                  <a:lnTo>
                    <a:pt x="118" y="542"/>
                  </a:lnTo>
                  <a:lnTo>
                    <a:pt x="131" y="527"/>
                  </a:lnTo>
                  <a:lnTo>
                    <a:pt x="124" y="512"/>
                  </a:lnTo>
                  <a:lnTo>
                    <a:pt x="101" y="499"/>
                  </a:lnTo>
                  <a:lnTo>
                    <a:pt x="108" y="467"/>
                  </a:lnTo>
                  <a:lnTo>
                    <a:pt x="111" y="452"/>
                  </a:lnTo>
                  <a:lnTo>
                    <a:pt x="108" y="433"/>
                  </a:lnTo>
                  <a:lnTo>
                    <a:pt x="81" y="418"/>
                  </a:lnTo>
                  <a:lnTo>
                    <a:pt x="74" y="400"/>
                  </a:lnTo>
                  <a:lnTo>
                    <a:pt x="81" y="385"/>
                  </a:lnTo>
                  <a:lnTo>
                    <a:pt x="64" y="367"/>
                  </a:lnTo>
                  <a:lnTo>
                    <a:pt x="51" y="334"/>
                  </a:lnTo>
                  <a:lnTo>
                    <a:pt x="34" y="319"/>
                  </a:lnTo>
                  <a:lnTo>
                    <a:pt x="44" y="292"/>
                  </a:lnTo>
                  <a:lnTo>
                    <a:pt x="44" y="277"/>
                  </a:lnTo>
                  <a:lnTo>
                    <a:pt x="20" y="264"/>
                  </a:lnTo>
                  <a:lnTo>
                    <a:pt x="17" y="241"/>
                  </a:lnTo>
                  <a:lnTo>
                    <a:pt x="20" y="234"/>
                  </a:lnTo>
                  <a:lnTo>
                    <a:pt x="14" y="216"/>
                  </a:lnTo>
                  <a:lnTo>
                    <a:pt x="0" y="177"/>
                  </a:lnTo>
                  <a:lnTo>
                    <a:pt x="14" y="142"/>
                  </a:lnTo>
                  <a:lnTo>
                    <a:pt x="10" y="123"/>
                  </a:lnTo>
                  <a:lnTo>
                    <a:pt x="24" y="111"/>
                  </a:lnTo>
                  <a:lnTo>
                    <a:pt x="17" y="81"/>
                  </a:lnTo>
                  <a:lnTo>
                    <a:pt x="8" y="72"/>
                  </a:lnTo>
                  <a:lnTo>
                    <a:pt x="14" y="50"/>
                  </a:lnTo>
                  <a:lnTo>
                    <a:pt x="8" y="39"/>
                  </a:lnTo>
                  <a:lnTo>
                    <a:pt x="0" y="26"/>
                  </a:lnTo>
                  <a:lnTo>
                    <a:pt x="14" y="23"/>
                  </a:lnTo>
                  <a:lnTo>
                    <a:pt x="24" y="2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4" name="Freeform 409"/>
            <p:cNvSpPr>
              <a:spLocks noChangeAspect="1"/>
            </p:cNvSpPr>
            <p:nvPr/>
          </p:nvSpPr>
          <p:spPr bwMode="auto">
            <a:xfrm>
              <a:off x="6411" y="4262"/>
              <a:ext cx="1214" cy="951"/>
            </a:xfrm>
            <a:custGeom>
              <a:avLst/>
              <a:gdLst>
                <a:gd name="T0" fmla="*/ 1021 w 1214"/>
                <a:gd name="T1" fmla="*/ 842 h 951"/>
                <a:gd name="T2" fmla="*/ 1034 w 1214"/>
                <a:gd name="T3" fmla="*/ 860 h 951"/>
                <a:gd name="T4" fmla="*/ 1037 w 1214"/>
                <a:gd name="T5" fmla="*/ 894 h 951"/>
                <a:gd name="T6" fmla="*/ 991 w 1214"/>
                <a:gd name="T7" fmla="*/ 936 h 951"/>
                <a:gd name="T8" fmla="*/ 1111 w 1214"/>
                <a:gd name="T9" fmla="*/ 942 h 951"/>
                <a:gd name="T10" fmla="*/ 1118 w 1214"/>
                <a:gd name="T11" fmla="*/ 899 h 951"/>
                <a:gd name="T12" fmla="*/ 1141 w 1214"/>
                <a:gd name="T13" fmla="*/ 836 h 951"/>
                <a:gd name="T14" fmla="*/ 1174 w 1214"/>
                <a:gd name="T15" fmla="*/ 812 h 951"/>
                <a:gd name="T16" fmla="*/ 1195 w 1214"/>
                <a:gd name="T17" fmla="*/ 809 h 951"/>
                <a:gd name="T18" fmla="*/ 1207 w 1214"/>
                <a:gd name="T19" fmla="*/ 737 h 951"/>
                <a:gd name="T20" fmla="*/ 1191 w 1214"/>
                <a:gd name="T21" fmla="*/ 731 h 951"/>
                <a:gd name="T22" fmla="*/ 1185 w 1214"/>
                <a:gd name="T23" fmla="*/ 719 h 951"/>
                <a:gd name="T24" fmla="*/ 1171 w 1214"/>
                <a:gd name="T25" fmla="*/ 731 h 951"/>
                <a:gd name="T26" fmla="*/ 1124 w 1214"/>
                <a:gd name="T27" fmla="*/ 676 h 951"/>
                <a:gd name="T28" fmla="*/ 1141 w 1214"/>
                <a:gd name="T29" fmla="*/ 656 h 951"/>
                <a:gd name="T30" fmla="*/ 1124 w 1214"/>
                <a:gd name="T31" fmla="*/ 628 h 951"/>
                <a:gd name="T32" fmla="*/ 1064 w 1214"/>
                <a:gd name="T33" fmla="*/ 552 h 951"/>
                <a:gd name="T34" fmla="*/ 987 w 1214"/>
                <a:gd name="T35" fmla="*/ 516 h 951"/>
                <a:gd name="T36" fmla="*/ 947 w 1214"/>
                <a:gd name="T37" fmla="*/ 465 h 951"/>
                <a:gd name="T38" fmla="*/ 987 w 1214"/>
                <a:gd name="T39" fmla="*/ 417 h 951"/>
                <a:gd name="T40" fmla="*/ 991 w 1214"/>
                <a:gd name="T41" fmla="*/ 362 h 951"/>
                <a:gd name="T42" fmla="*/ 940 w 1214"/>
                <a:gd name="T43" fmla="*/ 330 h 951"/>
                <a:gd name="T44" fmla="*/ 910 w 1214"/>
                <a:gd name="T45" fmla="*/ 354 h 951"/>
                <a:gd name="T46" fmla="*/ 870 w 1214"/>
                <a:gd name="T47" fmla="*/ 269 h 951"/>
                <a:gd name="T48" fmla="*/ 808 w 1214"/>
                <a:gd name="T49" fmla="*/ 220 h 951"/>
                <a:gd name="T50" fmla="*/ 750 w 1214"/>
                <a:gd name="T51" fmla="*/ 151 h 951"/>
                <a:gd name="T52" fmla="*/ 734 w 1214"/>
                <a:gd name="T53" fmla="*/ 76 h 951"/>
                <a:gd name="T54" fmla="*/ 744 w 1214"/>
                <a:gd name="T55" fmla="*/ 45 h 951"/>
                <a:gd name="T56" fmla="*/ 0 w 1214"/>
                <a:gd name="T57" fmla="*/ 18 h 951"/>
                <a:gd name="T58" fmla="*/ 30 w 1214"/>
                <a:gd name="T59" fmla="*/ 55 h 951"/>
                <a:gd name="T60" fmla="*/ 60 w 1214"/>
                <a:gd name="T61" fmla="*/ 109 h 951"/>
                <a:gd name="T62" fmla="*/ 66 w 1214"/>
                <a:gd name="T63" fmla="*/ 139 h 951"/>
                <a:gd name="T64" fmla="*/ 144 w 1214"/>
                <a:gd name="T65" fmla="*/ 197 h 951"/>
                <a:gd name="T66" fmla="*/ 117 w 1214"/>
                <a:gd name="T67" fmla="*/ 245 h 951"/>
                <a:gd name="T68" fmla="*/ 147 w 1214"/>
                <a:gd name="T69" fmla="*/ 266 h 951"/>
                <a:gd name="T70" fmla="*/ 177 w 1214"/>
                <a:gd name="T71" fmla="*/ 314 h 951"/>
                <a:gd name="T72" fmla="*/ 200 w 1214"/>
                <a:gd name="T73" fmla="*/ 323 h 951"/>
                <a:gd name="T74" fmla="*/ 207 w 1214"/>
                <a:gd name="T75" fmla="*/ 872 h 9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14"/>
                <a:gd name="T115" fmla="*/ 0 h 951"/>
                <a:gd name="T116" fmla="*/ 1214 w 1214"/>
                <a:gd name="T117" fmla="*/ 951 h 9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14" h="951">
                  <a:moveTo>
                    <a:pt x="207" y="872"/>
                  </a:moveTo>
                  <a:lnTo>
                    <a:pt x="1021" y="842"/>
                  </a:lnTo>
                  <a:lnTo>
                    <a:pt x="1017" y="851"/>
                  </a:lnTo>
                  <a:lnTo>
                    <a:pt x="1034" y="860"/>
                  </a:lnTo>
                  <a:lnTo>
                    <a:pt x="1040" y="879"/>
                  </a:lnTo>
                  <a:lnTo>
                    <a:pt x="1037" y="894"/>
                  </a:lnTo>
                  <a:lnTo>
                    <a:pt x="1014" y="912"/>
                  </a:lnTo>
                  <a:lnTo>
                    <a:pt x="991" y="936"/>
                  </a:lnTo>
                  <a:lnTo>
                    <a:pt x="987" y="951"/>
                  </a:lnTo>
                  <a:lnTo>
                    <a:pt x="1111" y="942"/>
                  </a:lnTo>
                  <a:lnTo>
                    <a:pt x="1121" y="912"/>
                  </a:lnTo>
                  <a:lnTo>
                    <a:pt x="1118" y="899"/>
                  </a:lnTo>
                  <a:lnTo>
                    <a:pt x="1128" y="867"/>
                  </a:lnTo>
                  <a:lnTo>
                    <a:pt x="1141" y="836"/>
                  </a:lnTo>
                  <a:lnTo>
                    <a:pt x="1150" y="818"/>
                  </a:lnTo>
                  <a:lnTo>
                    <a:pt x="1174" y="812"/>
                  </a:lnTo>
                  <a:lnTo>
                    <a:pt x="1185" y="815"/>
                  </a:lnTo>
                  <a:lnTo>
                    <a:pt x="1195" y="809"/>
                  </a:lnTo>
                  <a:lnTo>
                    <a:pt x="1214" y="757"/>
                  </a:lnTo>
                  <a:lnTo>
                    <a:pt x="1207" y="737"/>
                  </a:lnTo>
                  <a:lnTo>
                    <a:pt x="1197" y="731"/>
                  </a:lnTo>
                  <a:lnTo>
                    <a:pt x="1191" y="731"/>
                  </a:lnTo>
                  <a:lnTo>
                    <a:pt x="1187" y="724"/>
                  </a:lnTo>
                  <a:lnTo>
                    <a:pt x="1185" y="719"/>
                  </a:lnTo>
                  <a:lnTo>
                    <a:pt x="1171" y="719"/>
                  </a:lnTo>
                  <a:lnTo>
                    <a:pt x="1171" y="731"/>
                  </a:lnTo>
                  <a:lnTo>
                    <a:pt x="1165" y="731"/>
                  </a:lnTo>
                  <a:lnTo>
                    <a:pt x="1124" y="676"/>
                  </a:lnTo>
                  <a:lnTo>
                    <a:pt x="1128" y="667"/>
                  </a:lnTo>
                  <a:lnTo>
                    <a:pt x="1141" y="656"/>
                  </a:lnTo>
                  <a:lnTo>
                    <a:pt x="1141" y="646"/>
                  </a:lnTo>
                  <a:lnTo>
                    <a:pt x="1124" y="628"/>
                  </a:lnTo>
                  <a:lnTo>
                    <a:pt x="1114" y="592"/>
                  </a:lnTo>
                  <a:lnTo>
                    <a:pt x="1064" y="552"/>
                  </a:lnTo>
                  <a:lnTo>
                    <a:pt x="1037" y="544"/>
                  </a:lnTo>
                  <a:lnTo>
                    <a:pt x="987" y="516"/>
                  </a:lnTo>
                  <a:lnTo>
                    <a:pt x="961" y="489"/>
                  </a:lnTo>
                  <a:lnTo>
                    <a:pt x="947" y="465"/>
                  </a:lnTo>
                  <a:lnTo>
                    <a:pt x="954" y="453"/>
                  </a:lnTo>
                  <a:lnTo>
                    <a:pt x="987" y="417"/>
                  </a:lnTo>
                  <a:lnTo>
                    <a:pt x="981" y="389"/>
                  </a:lnTo>
                  <a:lnTo>
                    <a:pt x="991" y="362"/>
                  </a:lnTo>
                  <a:lnTo>
                    <a:pt x="984" y="350"/>
                  </a:lnTo>
                  <a:lnTo>
                    <a:pt x="940" y="330"/>
                  </a:lnTo>
                  <a:lnTo>
                    <a:pt x="928" y="339"/>
                  </a:lnTo>
                  <a:lnTo>
                    <a:pt x="910" y="354"/>
                  </a:lnTo>
                  <a:lnTo>
                    <a:pt x="901" y="344"/>
                  </a:lnTo>
                  <a:lnTo>
                    <a:pt x="870" y="269"/>
                  </a:lnTo>
                  <a:lnTo>
                    <a:pt x="857" y="256"/>
                  </a:lnTo>
                  <a:lnTo>
                    <a:pt x="808" y="220"/>
                  </a:lnTo>
                  <a:lnTo>
                    <a:pt x="753" y="166"/>
                  </a:lnTo>
                  <a:lnTo>
                    <a:pt x="750" y="151"/>
                  </a:lnTo>
                  <a:lnTo>
                    <a:pt x="737" y="115"/>
                  </a:lnTo>
                  <a:lnTo>
                    <a:pt x="734" y="76"/>
                  </a:lnTo>
                  <a:lnTo>
                    <a:pt x="744" y="57"/>
                  </a:lnTo>
                  <a:lnTo>
                    <a:pt x="744" y="45"/>
                  </a:lnTo>
                  <a:lnTo>
                    <a:pt x="691" y="0"/>
                  </a:lnTo>
                  <a:lnTo>
                    <a:pt x="0" y="18"/>
                  </a:lnTo>
                  <a:lnTo>
                    <a:pt x="10" y="37"/>
                  </a:lnTo>
                  <a:lnTo>
                    <a:pt x="30" y="55"/>
                  </a:lnTo>
                  <a:lnTo>
                    <a:pt x="33" y="82"/>
                  </a:lnTo>
                  <a:lnTo>
                    <a:pt x="60" y="109"/>
                  </a:lnTo>
                  <a:lnTo>
                    <a:pt x="70" y="115"/>
                  </a:lnTo>
                  <a:lnTo>
                    <a:pt x="66" y="139"/>
                  </a:lnTo>
                  <a:lnTo>
                    <a:pt x="66" y="142"/>
                  </a:lnTo>
                  <a:lnTo>
                    <a:pt x="144" y="197"/>
                  </a:lnTo>
                  <a:lnTo>
                    <a:pt x="120" y="220"/>
                  </a:lnTo>
                  <a:lnTo>
                    <a:pt x="117" y="245"/>
                  </a:lnTo>
                  <a:lnTo>
                    <a:pt x="127" y="260"/>
                  </a:lnTo>
                  <a:lnTo>
                    <a:pt x="147" y="266"/>
                  </a:lnTo>
                  <a:lnTo>
                    <a:pt x="156" y="302"/>
                  </a:lnTo>
                  <a:lnTo>
                    <a:pt x="177" y="314"/>
                  </a:lnTo>
                  <a:lnTo>
                    <a:pt x="193" y="317"/>
                  </a:lnTo>
                  <a:lnTo>
                    <a:pt x="200" y="323"/>
                  </a:lnTo>
                  <a:lnTo>
                    <a:pt x="207" y="770"/>
                  </a:lnTo>
                  <a:lnTo>
                    <a:pt x="207" y="87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5" name="Freeform 410"/>
            <p:cNvSpPr>
              <a:spLocks noChangeAspect="1"/>
            </p:cNvSpPr>
            <p:nvPr/>
          </p:nvSpPr>
          <p:spPr bwMode="auto">
            <a:xfrm>
              <a:off x="6413" y="4262"/>
              <a:ext cx="1212" cy="951"/>
            </a:xfrm>
            <a:custGeom>
              <a:avLst/>
              <a:gdLst>
                <a:gd name="T0" fmla="*/ 1019 w 1212"/>
                <a:gd name="T1" fmla="*/ 842 h 951"/>
                <a:gd name="T2" fmla="*/ 1032 w 1212"/>
                <a:gd name="T3" fmla="*/ 860 h 951"/>
                <a:gd name="T4" fmla="*/ 1035 w 1212"/>
                <a:gd name="T5" fmla="*/ 893 h 951"/>
                <a:gd name="T6" fmla="*/ 989 w 1212"/>
                <a:gd name="T7" fmla="*/ 935 h 951"/>
                <a:gd name="T8" fmla="*/ 1108 w 1212"/>
                <a:gd name="T9" fmla="*/ 942 h 951"/>
                <a:gd name="T10" fmla="*/ 1116 w 1212"/>
                <a:gd name="T11" fmla="*/ 899 h 951"/>
                <a:gd name="T12" fmla="*/ 1139 w 1212"/>
                <a:gd name="T13" fmla="*/ 836 h 951"/>
                <a:gd name="T14" fmla="*/ 1172 w 1212"/>
                <a:gd name="T15" fmla="*/ 812 h 951"/>
                <a:gd name="T16" fmla="*/ 1192 w 1212"/>
                <a:gd name="T17" fmla="*/ 809 h 951"/>
                <a:gd name="T18" fmla="*/ 1205 w 1212"/>
                <a:gd name="T19" fmla="*/ 737 h 951"/>
                <a:gd name="T20" fmla="*/ 1189 w 1212"/>
                <a:gd name="T21" fmla="*/ 730 h 951"/>
                <a:gd name="T22" fmla="*/ 1183 w 1212"/>
                <a:gd name="T23" fmla="*/ 718 h 951"/>
                <a:gd name="T24" fmla="*/ 1169 w 1212"/>
                <a:gd name="T25" fmla="*/ 730 h 951"/>
                <a:gd name="T26" fmla="*/ 1122 w 1212"/>
                <a:gd name="T27" fmla="*/ 676 h 951"/>
                <a:gd name="T28" fmla="*/ 1139 w 1212"/>
                <a:gd name="T29" fmla="*/ 655 h 951"/>
                <a:gd name="T30" fmla="*/ 1122 w 1212"/>
                <a:gd name="T31" fmla="*/ 627 h 951"/>
                <a:gd name="T32" fmla="*/ 1061 w 1212"/>
                <a:gd name="T33" fmla="*/ 552 h 951"/>
                <a:gd name="T34" fmla="*/ 986 w 1212"/>
                <a:gd name="T35" fmla="*/ 516 h 951"/>
                <a:gd name="T36" fmla="*/ 946 w 1212"/>
                <a:gd name="T37" fmla="*/ 465 h 951"/>
                <a:gd name="T38" fmla="*/ 986 w 1212"/>
                <a:gd name="T39" fmla="*/ 417 h 951"/>
                <a:gd name="T40" fmla="*/ 989 w 1212"/>
                <a:gd name="T41" fmla="*/ 362 h 951"/>
                <a:gd name="T42" fmla="*/ 939 w 1212"/>
                <a:gd name="T43" fmla="*/ 329 h 951"/>
                <a:gd name="T44" fmla="*/ 909 w 1212"/>
                <a:gd name="T45" fmla="*/ 353 h 951"/>
                <a:gd name="T46" fmla="*/ 868 w 1212"/>
                <a:gd name="T47" fmla="*/ 268 h 951"/>
                <a:gd name="T48" fmla="*/ 806 w 1212"/>
                <a:gd name="T49" fmla="*/ 220 h 951"/>
                <a:gd name="T50" fmla="*/ 748 w 1212"/>
                <a:gd name="T51" fmla="*/ 151 h 951"/>
                <a:gd name="T52" fmla="*/ 733 w 1212"/>
                <a:gd name="T53" fmla="*/ 76 h 951"/>
                <a:gd name="T54" fmla="*/ 743 w 1212"/>
                <a:gd name="T55" fmla="*/ 45 h 951"/>
                <a:gd name="T56" fmla="*/ 0 w 1212"/>
                <a:gd name="T57" fmla="*/ 18 h 951"/>
                <a:gd name="T58" fmla="*/ 30 w 1212"/>
                <a:gd name="T59" fmla="*/ 54 h 951"/>
                <a:gd name="T60" fmla="*/ 59 w 1212"/>
                <a:gd name="T61" fmla="*/ 109 h 951"/>
                <a:gd name="T62" fmla="*/ 67 w 1212"/>
                <a:gd name="T63" fmla="*/ 139 h 951"/>
                <a:gd name="T64" fmla="*/ 143 w 1212"/>
                <a:gd name="T65" fmla="*/ 196 h 951"/>
                <a:gd name="T66" fmla="*/ 116 w 1212"/>
                <a:gd name="T67" fmla="*/ 245 h 951"/>
                <a:gd name="T68" fmla="*/ 146 w 1212"/>
                <a:gd name="T69" fmla="*/ 266 h 951"/>
                <a:gd name="T70" fmla="*/ 176 w 1212"/>
                <a:gd name="T71" fmla="*/ 314 h 951"/>
                <a:gd name="T72" fmla="*/ 199 w 1212"/>
                <a:gd name="T73" fmla="*/ 323 h 951"/>
                <a:gd name="T74" fmla="*/ 206 w 1212"/>
                <a:gd name="T75" fmla="*/ 872 h 9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12"/>
                <a:gd name="T115" fmla="*/ 0 h 951"/>
                <a:gd name="T116" fmla="*/ 1212 w 1212"/>
                <a:gd name="T117" fmla="*/ 951 h 9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12" h="951">
                  <a:moveTo>
                    <a:pt x="206" y="872"/>
                  </a:moveTo>
                  <a:lnTo>
                    <a:pt x="1019" y="842"/>
                  </a:lnTo>
                  <a:lnTo>
                    <a:pt x="1015" y="851"/>
                  </a:lnTo>
                  <a:lnTo>
                    <a:pt x="1032" y="860"/>
                  </a:lnTo>
                  <a:lnTo>
                    <a:pt x="1039" y="878"/>
                  </a:lnTo>
                  <a:lnTo>
                    <a:pt x="1035" y="893"/>
                  </a:lnTo>
                  <a:lnTo>
                    <a:pt x="1012" y="912"/>
                  </a:lnTo>
                  <a:lnTo>
                    <a:pt x="989" y="935"/>
                  </a:lnTo>
                  <a:lnTo>
                    <a:pt x="986" y="951"/>
                  </a:lnTo>
                  <a:lnTo>
                    <a:pt x="1108" y="942"/>
                  </a:lnTo>
                  <a:lnTo>
                    <a:pt x="1119" y="912"/>
                  </a:lnTo>
                  <a:lnTo>
                    <a:pt x="1116" y="899"/>
                  </a:lnTo>
                  <a:lnTo>
                    <a:pt x="1125" y="867"/>
                  </a:lnTo>
                  <a:lnTo>
                    <a:pt x="1139" y="836"/>
                  </a:lnTo>
                  <a:lnTo>
                    <a:pt x="1149" y="818"/>
                  </a:lnTo>
                  <a:lnTo>
                    <a:pt x="1172" y="812"/>
                  </a:lnTo>
                  <a:lnTo>
                    <a:pt x="1183" y="815"/>
                  </a:lnTo>
                  <a:lnTo>
                    <a:pt x="1192" y="809"/>
                  </a:lnTo>
                  <a:lnTo>
                    <a:pt x="1212" y="758"/>
                  </a:lnTo>
                  <a:lnTo>
                    <a:pt x="1205" y="737"/>
                  </a:lnTo>
                  <a:lnTo>
                    <a:pt x="1196" y="730"/>
                  </a:lnTo>
                  <a:lnTo>
                    <a:pt x="1189" y="730"/>
                  </a:lnTo>
                  <a:lnTo>
                    <a:pt x="1185" y="724"/>
                  </a:lnTo>
                  <a:lnTo>
                    <a:pt x="1183" y="718"/>
                  </a:lnTo>
                  <a:lnTo>
                    <a:pt x="1169" y="718"/>
                  </a:lnTo>
                  <a:lnTo>
                    <a:pt x="1169" y="730"/>
                  </a:lnTo>
                  <a:lnTo>
                    <a:pt x="1162" y="730"/>
                  </a:lnTo>
                  <a:lnTo>
                    <a:pt x="1122" y="676"/>
                  </a:lnTo>
                  <a:lnTo>
                    <a:pt x="1125" y="667"/>
                  </a:lnTo>
                  <a:lnTo>
                    <a:pt x="1139" y="655"/>
                  </a:lnTo>
                  <a:lnTo>
                    <a:pt x="1139" y="645"/>
                  </a:lnTo>
                  <a:lnTo>
                    <a:pt x="1122" y="627"/>
                  </a:lnTo>
                  <a:lnTo>
                    <a:pt x="1113" y="592"/>
                  </a:lnTo>
                  <a:lnTo>
                    <a:pt x="1061" y="552"/>
                  </a:lnTo>
                  <a:lnTo>
                    <a:pt x="1035" y="543"/>
                  </a:lnTo>
                  <a:lnTo>
                    <a:pt x="986" y="516"/>
                  </a:lnTo>
                  <a:lnTo>
                    <a:pt x="959" y="489"/>
                  </a:lnTo>
                  <a:lnTo>
                    <a:pt x="946" y="465"/>
                  </a:lnTo>
                  <a:lnTo>
                    <a:pt x="952" y="452"/>
                  </a:lnTo>
                  <a:lnTo>
                    <a:pt x="986" y="417"/>
                  </a:lnTo>
                  <a:lnTo>
                    <a:pt x="978" y="389"/>
                  </a:lnTo>
                  <a:lnTo>
                    <a:pt x="989" y="362"/>
                  </a:lnTo>
                  <a:lnTo>
                    <a:pt x="982" y="350"/>
                  </a:lnTo>
                  <a:lnTo>
                    <a:pt x="939" y="329"/>
                  </a:lnTo>
                  <a:lnTo>
                    <a:pt x="926" y="338"/>
                  </a:lnTo>
                  <a:lnTo>
                    <a:pt x="909" y="353"/>
                  </a:lnTo>
                  <a:lnTo>
                    <a:pt x="899" y="344"/>
                  </a:lnTo>
                  <a:lnTo>
                    <a:pt x="868" y="268"/>
                  </a:lnTo>
                  <a:lnTo>
                    <a:pt x="856" y="256"/>
                  </a:lnTo>
                  <a:lnTo>
                    <a:pt x="806" y="220"/>
                  </a:lnTo>
                  <a:lnTo>
                    <a:pt x="752" y="166"/>
                  </a:lnTo>
                  <a:lnTo>
                    <a:pt x="748" y="151"/>
                  </a:lnTo>
                  <a:lnTo>
                    <a:pt x="736" y="115"/>
                  </a:lnTo>
                  <a:lnTo>
                    <a:pt x="733" y="76"/>
                  </a:lnTo>
                  <a:lnTo>
                    <a:pt x="743" y="57"/>
                  </a:lnTo>
                  <a:lnTo>
                    <a:pt x="743" y="45"/>
                  </a:lnTo>
                  <a:lnTo>
                    <a:pt x="689" y="0"/>
                  </a:lnTo>
                  <a:lnTo>
                    <a:pt x="0" y="18"/>
                  </a:lnTo>
                  <a:lnTo>
                    <a:pt x="10" y="36"/>
                  </a:lnTo>
                  <a:lnTo>
                    <a:pt x="30" y="54"/>
                  </a:lnTo>
                  <a:lnTo>
                    <a:pt x="33" y="82"/>
                  </a:lnTo>
                  <a:lnTo>
                    <a:pt x="59" y="109"/>
                  </a:lnTo>
                  <a:lnTo>
                    <a:pt x="70" y="115"/>
                  </a:lnTo>
                  <a:lnTo>
                    <a:pt x="67" y="139"/>
                  </a:lnTo>
                  <a:lnTo>
                    <a:pt x="67" y="142"/>
                  </a:lnTo>
                  <a:lnTo>
                    <a:pt x="143" y="196"/>
                  </a:lnTo>
                  <a:lnTo>
                    <a:pt x="120" y="220"/>
                  </a:lnTo>
                  <a:lnTo>
                    <a:pt x="116" y="245"/>
                  </a:lnTo>
                  <a:lnTo>
                    <a:pt x="126" y="259"/>
                  </a:lnTo>
                  <a:lnTo>
                    <a:pt x="146" y="266"/>
                  </a:lnTo>
                  <a:lnTo>
                    <a:pt x="156" y="301"/>
                  </a:lnTo>
                  <a:lnTo>
                    <a:pt x="176" y="314"/>
                  </a:lnTo>
                  <a:lnTo>
                    <a:pt x="193" y="317"/>
                  </a:lnTo>
                  <a:lnTo>
                    <a:pt x="199" y="323"/>
                  </a:lnTo>
                  <a:lnTo>
                    <a:pt x="206" y="770"/>
                  </a:lnTo>
                  <a:lnTo>
                    <a:pt x="206" y="87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6" name="Freeform 411"/>
            <p:cNvSpPr>
              <a:spLocks noChangeAspect="1"/>
            </p:cNvSpPr>
            <p:nvPr/>
          </p:nvSpPr>
          <p:spPr bwMode="auto">
            <a:xfrm>
              <a:off x="6413" y="4262"/>
              <a:ext cx="1212" cy="951"/>
            </a:xfrm>
            <a:custGeom>
              <a:avLst/>
              <a:gdLst>
                <a:gd name="T0" fmla="*/ 1019 w 1212"/>
                <a:gd name="T1" fmla="*/ 842 h 951"/>
                <a:gd name="T2" fmla="*/ 1032 w 1212"/>
                <a:gd name="T3" fmla="*/ 860 h 951"/>
                <a:gd name="T4" fmla="*/ 1035 w 1212"/>
                <a:gd name="T5" fmla="*/ 893 h 951"/>
                <a:gd name="T6" fmla="*/ 989 w 1212"/>
                <a:gd name="T7" fmla="*/ 935 h 951"/>
                <a:gd name="T8" fmla="*/ 1108 w 1212"/>
                <a:gd name="T9" fmla="*/ 942 h 951"/>
                <a:gd name="T10" fmla="*/ 1116 w 1212"/>
                <a:gd name="T11" fmla="*/ 899 h 951"/>
                <a:gd name="T12" fmla="*/ 1139 w 1212"/>
                <a:gd name="T13" fmla="*/ 836 h 951"/>
                <a:gd name="T14" fmla="*/ 1172 w 1212"/>
                <a:gd name="T15" fmla="*/ 812 h 951"/>
                <a:gd name="T16" fmla="*/ 1192 w 1212"/>
                <a:gd name="T17" fmla="*/ 809 h 951"/>
                <a:gd name="T18" fmla="*/ 1205 w 1212"/>
                <a:gd name="T19" fmla="*/ 737 h 951"/>
                <a:gd name="T20" fmla="*/ 1189 w 1212"/>
                <a:gd name="T21" fmla="*/ 730 h 951"/>
                <a:gd name="T22" fmla="*/ 1183 w 1212"/>
                <a:gd name="T23" fmla="*/ 718 h 951"/>
                <a:gd name="T24" fmla="*/ 1169 w 1212"/>
                <a:gd name="T25" fmla="*/ 730 h 951"/>
                <a:gd name="T26" fmla="*/ 1122 w 1212"/>
                <a:gd name="T27" fmla="*/ 676 h 951"/>
                <a:gd name="T28" fmla="*/ 1139 w 1212"/>
                <a:gd name="T29" fmla="*/ 655 h 951"/>
                <a:gd name="T30" fmla="*/ 1122 w 1212"/>
                <a:gd name="T31" fmla="*/ 627 h 951"/>
                <a:gd name="T32" fmla="*/ 1061 w 1212"/>
                <a:gd name="T33" fmla="*/ 552 h 951"/>
                <a:gd name="T34" fmla="*/ 986 w 1212"/>
                <a:gd name="T35" fmla="*/ 516 h 951"/>
                <a:gd name="T36" fmla="*/ 946 w 1212"/>
                <a:gd name="T37" fmla="*/ 465 h 951"/>
                <a:gd name="T38" fmla="*/ 986 w 1212"/>
                <a:gd name="T39" fmla="*/ 417 h 951"/>
                <a:gd name="T40" fmla="*/ 989 w 1212"/>
                <a:gd name="T41" fmla="*/ 362 h 951"/>
                <a:gd name="T42" fmla="*/ 939 w 1212"/>
                <a:gd name="T43" fmla="*/ 329 h 951"/>
                <a:gd name="T44" fmla="*/ 909 w 1212"/>
                <a:gd name="T45" fmla="*/ 353 h 951"/>
                <a:gd name="T46" fmla="*/ 868 w 1212"/>
                <a:gd name="T47" fmla="*/ 268 h 951"/>
                <a:gd name="T48" fmla="*/ 806 w 1212"/>
                <a:gd name="T49" fmla="*/ 220 h 951"/>
                <a:gd name="T50" fmla="*/ 748 w 1212"/>
                <a:gd name="T51" fmla="*/ 151 h 951"/>
                <a:gd name="T52" fmla="*/ 733 w 1212"/>
                <a:gd name="T53" fmla="*/ 76 h 951"/>
                <a:gd name="T54" fmla="*/ 743 w 1212"/>
                <a:gd name="T55" fmla="*/ 45 h 951"/>
                <a:gd name="T56" fmla="*/ 0 w 1212"/>
                <a:gd name="T57" fmla="*/ 18 h 951"/>
                <a:gd name="T58" fmla="*/ 30 w 1212"/>
                <a:gd name="T59" fmla="*/ 54 h 951"/>
                <a:gd name="T60" fmla="*/ 59 w 1212"/>
                <a:gd name="T61" fmla="*/ 109 h 951"/>
                <a:gd name="T62" fmla="*/ 67 w 1212"/>
                <a:gd name="T63" fmla="*/ 139 h 951"/>
                <a:gd name="T64" fmla="*/ 143 w 1212"/>
                <a:gd name="T65" fmla="*/ 196 h 951"/>
                <a:gd name="T66" fmla="*/ 116 w 1212"/>
                <a:gd name="T67" fmla="*/ 245 h 951"/>
                <a:gd name="T68" fmla="*/ 146 w 1212"/>
                <a:gd name="T69" fmla="*/ 266 h 951"/>
                <a:gd name="T70" fmla="*/ 176 w 1212"/>
                <a:gd name="T71" fmla="*/ 314 h 951"/>
                <a:gd name="T72" fmla="*/ 199 w 1212"/>
                <a:gd name="T73" fmla="*/ 323 h 951"/>
                <a:gd name="T74" fmla="*/ 206 w 1212"/>
                <a:gd name="T75" fmla="*/ 872 h 9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212"/>
                <a:gd name="T115" fmla="*/ 0 h 951"/>
                <a:gd name="T116" fmla="*/ 1212 w 1212"/>
                <a:gd name="T117" fmla="*/ 951 h 9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212" h="951">
                  <a:moveTo>
                    <a:pt x="206" y="872"/>
                  </a:moveTo>
                  <a:lnTo>
                    <a:pt x="1019" y="842"/>
                  </a:lnTo>
                  <a:lnTo>
                    <a:pt x="1015" y="851"/>
                  </a:lnTo>
                  <a:lnTo>
                    <a:pt x="1032" y="860"/>
                  </a:lnTo>
                  <a:lnTo>
                    <a:pt x="1039" y="878"/>
                  </a:lnTo>
                  <a:lnTo>
                    <a:pt x="1035" y="893"/>
                  </a:lnTo>
                  <a:lnTo>
                    <a:pt x="1012" y="912"/>
                  </a:lnTo>
                  <a:lnTo>
                    <a:pt x="989" y="935"/>
                  </a:lnTo>
                  <a:lnTo>
                    <a:pt x="986" y="951"/>
                  </a:lnTo>
                  <a:lnTo>
                    <a:pt x="1108" y="942"/>
                  </a:lnTo>
                  <a:lnTo>
                    <a:pt x="1119" y="912"/>
                  </a:lnTo>
                  <a:lnTo>
                    <a:pt x="1116" y="899"/>
                  </a:lnTo>
                  <a:lnTo>
                    <a:pt x="1125" y="867"/>
                  </a:lnTo>
                  <a:lnTo>
                    <a:pt x="1139" y="836"/>
                  </a:lnTo>
                  <a:lnTo>
                    <a:pt x="1149" y="818"/>
                  </a:lnTo>
                  <a:lnTo>
                    <a:pt x="1172" y="812"/>
                  </a:lnTo>
                  <a:lnTo>
                    <a:pt x="1183" y="815"/>
                  </a:lnTo>
                  <a:lnTo>
                    <a:pt x="1192" y="809"/>
                  </a:lnTo>
                  <a:lnTo>
                    <a:pt x="1212" y="758"/>
                  </a:lnTo>
                  <a:lnTo>
                    <a:pt x="1205" y="737"/>
                  </a:lnTo>
                  <a:lnTo>
                    <a:pt x="1196" y="730"/>
                  </a:lnTo>
                  <a:lnTo>
                    <a:pt x="1189" y="730"/>
                  </a:lnTo>
                  <a:lnTo>
                    <a:pt x="1185" y="724"/>
                  </a:lnTo>
                  <a:lnTo>
                    <a:pt x="1183" y="718"/>
                  </a:lnTo>
                  <a:lnTo>
                    <a:pt x="1169" y="718"/>
                  </a:lnTo>
                  <a:lnTo>
                    <a:pt x="1169" y="730"/>
                  </a:lnTo>
                  <a:lnTo>
                    <a:pt x="1162" y="730"/>
                  </a:lnTo>
                  <a:lnTo>
                    <a:pt x="1122" y="676"/>
                  </a:lnTo>
                  <a:lnTo>
                    <a:pt x="1125" y="667"/>
                  </a:lnTo>
                  <a:lnTo>
                    <a:pt x="1139" y="655"/>
                  </a:lnTo>
                  <a:lnTo>
                    <a:pt x="1139" y="645"/>
                  </a:lnTo>
                  <a:lnTo>
                    <a:pt x="1122" y="627"/>
                  </a:lnTo>
                  <a:lnTo>
                    <a:pt x="1113" y="592"/>
                  </a:lnTo>
                  <a:lnTo>
                    <a:pt x="1061" y="552"/>
                  </a:lnTo>
                  <a:lnTo>
                    <a:pt x="1035" y="543"/>
                  </a:lnTo>
                  <a:lnTo>
                    <a:pt x="986" y="516"/>
                  </a:lnTo>
                  <a:lnTo>
                    <a:pt x="959" y="489"/>
                  </a:lnTo>
                  <a:lnTo>
                    <a:pt x="946" y="465"/>
                  </a:lnTo>
                  <a:lnTo>
                    <a:pt x="952" y="452"/>
                  </a:lnTo>
                  <a:lnTo>
                    <a:pt x="986" y="417"/>
                  </a:lnTo>
                  <a:lnTo>
                    <a:pt x="978" y="389"/>
                  </a:lnTo>
                  <a:lnTo>
                    <a:pt x="989" y="362"/>
                  </a:lnTo>
                  <a:lnTo>
                    <a:pt x="982" y="350"/>
                  </a:lnTo>
                  <a:lnTo>
                    <a:pt x="939" y="329"/>
                  </a:lnTo>
                  <a:lnTo>
                    <a:pt x="926" y="338"/>
                  </a:lnTo>
                  <a:lnTo>
                    <a:pt x="909" y="353"/>
                  </a:lnTo>
                  <a:lnTo>
                    <a:pt x="899" y="344"/>
                  </a:lnTo>
                  <a:lnTo>
                    <a:pt x="868" y="268"/>
                  </a:lnTo>
                  <a:lnTo>
                    <a:pt x="856" y="256"/>
                  </a:lnTo>
                  <a:lnTo>
                    <a:pt x="806" y="220"/>
                  </a:lnTo>
                  <a:lnTo>
                    <a:pt x="752" y="166"/>
                  </a:lnTo>
                  <a:lnTo>
                    <a:pt x="748" y="151"/>
                  </a:lnTo>
                  <a:lnTo>
                    <a:pt x="736" y="115"/>
                  </a:lnTo>
                  <a:lnTo>
                    <a:pt x="733" y="76"/>
                  </a:lnTo>
                  <a:lnTo>
                    <a:pt x="743" y="57"/>
                  </a:lnTo>
                  <a:lnTo>
                    <a:pt x="743" y="45"/>
                  </a:lnTo>
                  <a:lnTo>
                    <a:pt x="689" y="0"/>
                  </a:lnTo>
                  <a:lnTo>
                    <a:pt x="0" y="18"/>
                  </a:lnTo>
                  <a:lnTo>
                    <a:pt x="10" y="36"/>
                  </a:lnTo>
                  <a:lnTo>
                    <a:pt x="30" y="54"/>
                  </a:lnTo>
                  <a:lnTo>
                    <a:pt x="33" y="82"/>
                  </a:lnTo>
                  <a:lnTo>
                    <a:pt x="59" y="109"/>
                  </a:lnTo>
                  <a:lnTo>
                    <a:pt x="70" y="115"/>
                  </a:lnTo>
                  <a:lnTo>
                    <a:pt x="67" y="139"/>
                  </a:lnTo>
                  <a:lnTo>
                    <a:pt x="67" y="142"/>
                  </a:lnTo>
                  <a:lnTo>
                    <a:pt x="143" y="196"/>
                  </a:lnTo>
                  <a:lnTo>
                    <a:pt x="120" y="220"/>
                  </a:lnTo>
                  <a:lnTo>
                    <a:pt x="116" y="245"/>
                  </a:lnTo>
                  <a:lnTo>
                    <a:pt x="126" y="259"/>
                  </a:lnTo>
                  <a:lnTo>
                    <a:pt x="146" y="266"/>
                  </a:lnTo>
                  <a:lnTo>
                    <a:pt x="156" y="301"/>
                  </a:lnTo>
                  <a:lnTo>
                    <a:pt x="176" y="314"/>
                  </a:lnTo>
                  <a:lnTo>
                    <a:pt x="193" y="317"/>
                  </a:lnTo>
                  <a:lnTo>
                    <a:pt x="199" y="323"/>
                  </a:lnTo>
                  <a:lnTo>
                    <a:pt x="206" y="770"/>
                  </a:lnTo>
                  <a:lnTo>
                    <a:pt x="206" y="87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7" name="Freeform 412"/>
            <p:cNvSpPr>
              <a:spLocks noChangeAspect="1"/>
            </p:cNvSpPr>
            <p:nvPr/>
          </p:nvSpPr>
          <p:spPr bwMode="auto">
            <a:xfrm>
              <a:off x="6739" y="5836"/>
              <a:ext cx="1027" cy="808"/>
            </a:xfrm>
            <a:custGeom>
              <a:avLst/>
              <a:gdLst>
                <a:gd name="T0" fmla="*/ 546 w 1027"/>
                <a:gd name="T1" fmla="*/ 18 h 808"/>
                <a:gd name="T2" fmla="*/ 587 w 1027"/>
                <a:gd name="T3" fmla="*/ 120 h 808"/>
                <a:gd name="T4" fmla="*/ 577 w 1027"/>
                <a:gd name="T5" fmla="*/ 163 h 808"/>
                <a:gd name="T6" fmla="*/ 523 w 1027"/>
                <a:gd name="T7" fmla="*/ 263 h 808"/>
                <a:gd name="T8" fmla="*/ 847 w 1027"/>
                <a:gd name="T9" fmla="*/ 401 h 808"/>
                <a:gd name="T10" fmla="*/ 847 w 1027"/>
                <a:gd name="T11" fmla="*/ 488 h 808"/>
                <a:gd name="T12" fmla="*/ 840 w 1027"/>
                <a:gd name="T13" fmla="*/ 552 h 808"/>
                <a:gd name="T14" fmla="*/ 770 w 1027"/>
                <a:gd name="T15" fmla="*/ 538 h 808"/>
                <a:gd name="T16" fmla="*/ 747 w 1027"/>
                <a:gd name="T17" fmla="*/ 595 h 808"/>
                <a:gd name="T18" fmla="*/ 827 w 1027"/>
                <a:gd name="T19" fmla="*/ 586 h 808"/>
                <a:gd name="T20" fmla="*/ 876 w 1027"/>
                <a:gd name="T21" fmla="*/ 577 h 808"/>
                <a:gd name="T22" fmla="*/ 857 w 1027"/>
                <a:gd name="T23" fmla="*/ 604 h 808"/>
                <a:gd name="T24" fmla="*/ 887 w 1027"/>
                <a:gd name="T25" fmla="*/ 625 h 808"/>
                <a:gd name="T26" fmla="*/ 950 w 1027"/>
                <a:gd name="T27" fmla="*/ 579 h 808"/>
                <a:gd name="T28" fmla="*/ 983 w 1027"/>
                <a:gd name="T29" fmla="*/ 582 h 808"/>
                <a:gd name="T30" fmla="*/ 980 w 1027"/>
                <a:gd name="T31" fmla="*/ 618 h 808"/>
                <a:gd name="T32" fmla="*/ 903 w 1027"/>
                <a:gd name="T33" fmla="*/ 682 h 808"/>
                <a:gd name="T34" fmla="*/ 950 w 1027"/>
                <a:gd name="T35" fmla="*/ 737 h 808"/>
                <a:gd name="T36" fmla="*/ 1020 w 1027"/>
                <a:gd name="T37" fmla="*/ 785 h 808"/>
                <a:gd name="T38" fmla="*/ 950 w 1027"/>
                <a:gd name="T39" fmla="*/ 770 h 808"/>
                <a:gd name="T40" fmla="*/ 853 w 1027"/>
                <a:gd name="T41" fmla="*/ 721 h 808"/>
                <a:gd name="T42" fmla="*/ 817 w 1027"/>
                <a:gd name="T43" fmla="*/ 757 h 808"/>
                <a:gd name="T44" fmla="*/ 794 w 1027"/>
                <a:gd name="T45" fmla="*/ 790 h 808"/>
                <a:gd name="T46" fmla="*/ 757 w 1027"/>
                <a:gd name="T47" fmla="*/ 767 h 808"/>
                <a:gd name="T48" fmla="*/ 720 w 1027"/>
                <a:gd name="T49" fmla="*/ 767 h 808"/>
                <a:gd name="T50" fmla="*/ 650 w 1027"/>
                <a:gd name="T51" fmla="*/ 785 h 808"/>
                <a:gd name="T52" fmla="*/ 543 w 1027"/>
                <a:gd name="T53" fmla="*/ 721 h 808"/>
                <a:gd name="T54" fmla="*/ 500 w 1027"/>
                <a:gd name="T55" fmla="*/ 694 h 808"/>
                <a:gd name="T56" fmla="*/ 497 w 1027"/>
                <a:gd name="T57" fmla="*/ 679 h 808"/>
                <a:gd name="T58" fmla="*/ 457 w 1027"/>
                <a:gd name="T59" fmla="*/ 673 h 808"/>
                <a:gd name="T60" fmla="*/ 434 w 1027"/>
                <a:gd name="T61" fmla="*/ 658 h 808"/>
                <a:gd name="T62" fmla="*/ 410 w 1027"/>
                <a:gd name="T63" fmla="*/ 712 h 808"/>
                <a:gd name="T64" fmla="*/ 190 w 1027"/>
                <a:gd name="T65" fmla="*/ 679 h 808"/>
                <a:gd name="T66" fmla="*/ 41 w 1027"/>
                <a:gd name="T67" fmla="*/ 673 h 808"/>
                <a:gd name="T68" fmla="*/ 67 w 1027"/>
                <a:gd name="T69" fmla="*/ 639 h 808"/>
                <a:gd name="T70" fmla="*/ 70 w 1027"/>
                <a:gd name="T71" fmla="*/ 562 h 808"/>
                <a:gd name="T72" fmla="*/ 80 w 1027"/>
                <a:gd name="T73" fmla="*/ 516 h 808"/>
                <a:gd name="T74" fmla="*/ 110 w 1027"/>
                <a:gd name="T75" fmla="*/ 446 h 808"/>
                <a:gd name="T76" fmla="*/ 87 w 1027"/>
                <a:gd name="T77" fmla="*/ 371 h 808"/>
                <a:gd name="T78" fmla="*/ 77 w 1027"/>
                <a:gd name="T79" fmla="*/ 344 h 808"/>
                <a:gd name="T80" fmla="*/ 47 w 1027"/>
                <a:gd name="T81" fmla="*/ 308 h 808"/>
                <a:gd name="T82" fmla="*/ 14 w 1027"/>
                <a:gd name="T83" fmla="*/ 235 h 80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27"/>
                <a:gd name="T127" fmla="*/ 0 h 808"/>
                <a:gd name="T128" fmla="*/ 1027 w 1027"/>
                <a:gd name="T129" fmla="*/ 808 h 80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27" h="808">
                  <a:moveTo>
                    <a:pt x="0" y="15"/>
                  </a:moveTo>
                  <a:lnTo>
                    <a:pt x="550" y="0"/>
                  </a:lnTo>
                  <a:lnTo>
                    <a:pt x="546" y="18"/>
                  </a:lnTo>
                  <a:lnTo>
                    <a:pt x="574" y="57"/>
                  </a:lnTo>
                  <a:lnTo>
                    <a:pt x="577" y="96"/>
                  </a:lnTo>
                  <a:lnTo>
                    <a:pt x="587" y="120"/>
                  </a:lnTo>
                  <a:lnTo>
                    <a:pt x="600" y="130"/>
                  </a:lnTo>
                  <a:lnTo>
                    <a:pt x="604" y="148"/>
                  </a:lnTo>
                  <a:lnTo>
                    <a:pt x="577" y="163"/>
                  </a:lnTo>
                  <a:lnTo>
                    <a:pt x="570" y="169"/>
                  </a:lnTo>
                  <a:lnTo>
                    <a:pt x="557" y="214"/>
                  </a:lnTo>
                  <a:lnTo>
                    <a:pt x="523" y="263"/>
                  </a:lnTo>
                  <a:lnTo>
                    <a:pt x="490" y="350"/>
                  </a:lnTo>
                  <a:lnTo>
                    <a:pt x="490" y="413"/>
                  </a:lnTo>
                  <a:lnTo>
                    <a:pt x="847" y="401"/>
                  </a:lnTo>
                  <a:lnTo>
                    <a:pt x="853" y="411"/>
                  </a:lnTo>
                  <a:lnTo>
                    <a:pt x="843" y="440"/>
                  </a:lnTo>
                  <a:lnTo>
                    <a:pt x="847" y="488"/>
                  </a:lnTo>
                  <a:lnTo>
                    <a:pt x="884" y="522"/>
                  </a:lnTo>
                  <a:lnTo>
                    <a:pt x="893" y="562"/>
                  </a:lnTo>
                  <a:lnTo>
                    <a:pt x="840" y="552"/>
                  </a:lnTo>
                  <a:lnTo>
                    <a:pt x="794" y="534"/>
                  </a:lnTo>
                  <a:lnTo>
                    <a:pt x="783" y="528"/>
                  </a:lnTo>
                  <a:lnTo>
                    <a:pt x="770" y="538"/>
                  </a:lnTo>
                  <a:lnTo>
                    <a:pt x="736" y="565"/>
                  </a:lnTo>
                  <a:lnTo>
                    <a:pt x="733" y="579"/>
                  </a:lnTo>
                  <a:lnTo>
                    <a:pt x="747" y="595"/>
                  </a:lnTo>
                  <a:lnTo>
                    <a:pt x="767" y="601"/>
                  </a:lnTo>
                  <a:lnTo>
                    <a:pt x="803" y="597"/>
                  </a:lnTo>
                  <a:lnTo>
                    <a:pt x="827" y="586"/>
                  </a:lnTo>
                  <a:lnTo>
                    <a:pt x="840" y="577"/>
                  </a:lnTo>
                  <a:lnTo>
                    <a:pt x="863" y="577"/>
                  </a:lnTo>
                  <a:lnTo>
                    <a:pt x="876" y="577"/>
                  </a:lnTo>
                  <a:lnTo>
                    <a:pt x="876" y="582"/>
                  </a:lnTo>
                  <a:lnTo>
                    <a:pt x="870" y="591"/>
                  </a:lnTo>
                  <a:lnTo>
                    <a:pt x="857" y="604"/>
                  </a:lnTo>
                  <a:lnTo>
                    <a:pt x="860" y="615"/>
                  </a:lnTo>
                  <a:lnTo>
                    <a:pt x="874" y="622"/>
                  </a:lnTo>
                  <a:lnTo>
                    <a:pt x="887" y="625"/>
                  </a:lnTo>
                  <a:lnTo>
                    <a:pt x="896" y="618"/>
                  </a:lnTo>
                  <a:lnTo>
                    <a:pt x="910" y="591"/>
                  </a:lnTo>
                  <a:lnTo>
                    <a:pt x="950" y="579"/>
                  </a:lnTo>
                  <a:lnTo>
                    <a:pt x="964" y="570"/>
                  </a:lnTo>
                  <a:lnTo>
                    <a:pt x="973" y="570"/>
                  </a:lnTo>
                  <a:lnTo>
                    <a:pt x="983" y="582"/>
                  </a:lnTo>
                  <a:lnTo>
                    <a:pt x="977" y="597"/>
                  </a:lnTo>
                  <a:lnTo>
                    <a:pt x="983" y="604"/>
                  </a:lnTo>
                  <a:lnTo>
                    <a:pt x="980" y="618"/>
                  </a:lnTo>
                  <a:lnTo>
                    <a:pt x="960" y="628"/>
                  </a:lnTo>
                  <a:lnTo>
                    <a:pt x="933" y="664"/>
                  </a:lnTo>
                  <a:lnTo>
                    <a:pt x="903" y="682"/>
                  </a:lnTo>
                  <a:lnTo>
                    <a:pt x="903" y="700"/>
                  </a:lnTo>
                  <a:lnTo>
                    <a:pt x="910" y="715"/>
                  </a:lnTo>
                  <a:lnTo>
                    <a:pt x="950" y="737"/>
                  </a:lnTo>
                  <a:lnTo>
                    <a:pt x="1016" y="760"/>
                  </a:lnTo>
                  <a:lnTo>
                    <a:pt x="1027" y="772"/>
                  </a:lnTo>
                  <a:lnTo>
                    <a:pt x="1020" y="785"/>
                  </a:lnTo>
                  <a:lnTo>
                    <a:pt x="1006" y="790"/>
                  </a:lnTo>
                  <a:lnTo>
                    <a:pt x="957" y="808"/>
                  </a:lnTo>
                  <a:lnTo>
                    <a:pt x="950" y="770"/>
                  </a:lnTo>
                  <a:lnTo>
                    <a:pt x="920" y="760"/>
                  </a:lnTo>
                  <a:lnTo>
                    <a:pt x="860" y="739"/>
                  </a:lnTo>
                  <a:lnTo>
                    <a:pt x="853" y="721"/>
                  </a:lnTo>
                  <a:lnTo>
                    <a:pt x="843" y="715"/>
                  </a:lnTo>
                  <a:lnTo>
                    <a:pt x="827" y="721"/>
                  </a:lnTo>
                  <a:lnTo>
                    <a:pt x="817" y="757"/>
                  </a:lnTo>
                  <a:lnTo>
                    <a:pt x="823" y="763"/>
                  </a:lnTo>
                  <a:lnTo>
                    <a:pt x="823" y="770"/>
                  </a:lnTo>
                  <a:lnTo>
                    <a:pt x="794" y="790"/>
                  </a:lnTo>
                  <a:lnTo>
                    <a:pt x="783" y="788"/>
                  </a:lnTo>
                  <a:lnTo>
                    <a:pt x="767" y="767"/>
                  </a:lnTo>
                  <a:lnTo>
                    <a:pt x="757" y="767"/>
                  </a:lnTo>
                  <a:lnTo>
                    <a:pt x="736" y="772"/>
                  </a:lnTo>
                  <a:lnTo>
                    <a:pt x="727" y="763"/>
                  </a:lnTo>
                  <a:lnTo>
                    <a:pt x="720" y="767"/>
                  </a:lnTo>
                  <a:lnTo>
                    <a:pt x="693" y="790"/>
                  </a:lnTo>
                  <a:lnTo>
                    <a:pt x="660" y="794"/>
                  </a:lnTo>
                  <a:lnTo>
                    <a:pt x="650" y="785"/>
                  </a:lnTo>
                  <a:lnTo>
                    <a:pt x="620" y="782"/>
                  </a:lnTo>
                  <a:lnTo>
                    <a:pt x="574" y="724"/>
                  </a:lnTo>
                  <a:lnTo>
                    <a:pt x="543" y="721"/>
                  </a:lnTo>
                  <a:lnTo>
                    <a:pt x="517" y="709"/>
                  </a:lnTo>
                  <a:lnTo>
                    <a:pt x="507" y="694"/>
                  </a:lnTo>
                  <a:lnTo>
                    <a:pt x="500" y="694"/>
                  </a:lnTo>
                  <a:lnTo>
                    <a:pt x="497" y="691"/>
                  </a:lnTo>
                  <a:lnTo>
                    <a:pt x="497" y="688"/>
                  </a:lnTo>
                  <a:lnTo>
                    <a:pt x="497" y="679"/>
                  </a:lnTo>
                  <a:lnTo>
                    <a:pt x="484" y="673"/>
                  </a:lnTo>
                  <a:lnTo>
                    <a:pt x="476" y="679"/>
                  </a:lnTo>
                  <a:lnTo>
                    <a:pt x="457" y="673"/>
                  </a:lnTo>
                  <a:lnTo>
                    <a:pt x="454" y="670"/>
                  </a:lnTo>
                  <a:lnTo>
                    <a:pt x="447" y="658"/>
                  </a:lnTo>
                  <a:lnTo>
                    <a:pt x="434" y="658"/>
                  </a:lnTo>
                  <a:lnTo>
                    <a:pt x="397" y="688"/>
                  </a:lnTo>
                  <a:lnTo>
                    <a:pt x="417" y="709"/>
                  </a:lnTo>
                  <a:lnTo>
                    <a:pt x="410" y="712"/>
                  </a:lnTo>
                  <a:lnTo>
                    <a:pt x="350" y="715"/>
                  </a:lnTo>
                  <a:lnTo>
                    <a:pt x="247" y="697"/>
                  </a:lnTo>
                  <a:lnTo>
                    <a:pt x="190" y="679"/>
                  </a:lnTo>
                  <a:lnTo>
                    <a:pt x="54" y="697"/>
                  </a:lnTo>
                  <a:lnTo>
                    <a:pt x="47" y="688"/>
                  </a:lnTo>
                  <a:lnTo>
                    <a:pt x="41" y="673"/>
                  </a:lnTo>
                  <a:lnTo>
                    <a:pt x="47" y="667"/>
                  </a:lnTo>
                  <a:lnTo>
                    <a:pt x="54" y="655"/>
                  </a:lnTo>
                  <a:lnTo>
                    <a:pt x="67" y="639"/>
                  </a:lnTo>
                  <a:lnTo>
                    <a:pt x="84" y="595"/>
                  </a:lnTo>
                  <a:lnTo>
                    <a:pt x="70" y="577"/>
                  </a:lnTo>
                  <a:lnTo>
                    <a:pt x="70" y="562"/>
                  </a:lnTo>
                  <a:lnTo>
                    <a:pt x="74" y="552"/>
                  </a:lnTo>
                  <a:lnTo>
                    <a:pt x="74" y="540"/>
                  </a:lnTo>
                  <a:lnTo>
                    <a:pt x="80" y="516"/>
                  </a:lnTo>
                  <a:lnTo>
                    <a:pt x="94" y="504"/>
                  </a:lnTo>
                  <a:lnTo>
                    <a:pt x="101" y="483"/>
                  </a:lnTo>
                  <a:lnTo>
                    <a:pt x="110" y="446"/>
                  </a:lnTo>
                  <a:lnTo>
                    <a:pt x="110" y="425"/>
                  </a:lnTo>
                  <a:lnTo>
                    <a:pt x="101" y="392"/>
                  </a:lnTo>
                  <a:lnTo>
                    <a:pt x="87" y="371"/>
                  </a:lnTo>
                  <a:lnTo>
                    <a:pt x="80" y="365"/>
                  </a:lnTo>
                  <a:lnTo>
                    <a:pt x="80" y="353"/>
                  </a:lnTo>
                  <a:lnTo>
                    <a:pt x="77" y="344"/>
                  </a:lnTo>
                  <a:lnTo>
                    <a:pt x="67" y="326"/>
                  </a:lnTo>
                  <a:lnTo>
                    <a:pt x="54" y="317"/>
                  </a:lnTo>
                  <a:lnTo>
                    <a:pt x="47" y="308"/>
                  </a:lnTo>
                  <a:lnTo>
                    <a:pt x="57" y="287"/>
                  </a:lnTo>
                  <a:lnTo>
                    <a:pt x="41" y="257"/>
                  </a:lnTo>
                  <a:lnTo>
                    <a:pt x="14" y="235"/>
                  </a:lnTo>
                  <a:lnTo>
                    <a:pt x="4" y="22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8" name="Freeform 413"/>
            <p:cNvSpPr>
              <a:spLocks noChangeAspect="1"/>
            </p:cNvSpPr>
            <p:nvPr/>
          </p:nvSpPr>
          <p:spPr bwMode="auto">
            <a:xfrm>
              <a:off x="6739" y="5836"/>
              <a:ext cx="1027" cy="808"/>
            </a:xfrm>
            <a:custGeom>
              <a:avLst/>
              <a:gdLst>
                <a:gd name="T0" fmla="*/ 546 w 1027"/>
                <a:gd name="T1" fmla="*/ 17 h 808"/>
                <a:gd name="T2" fmla="*/ 587 w 1027"/>
                <a:gd name="T3" fmla="*/ 120 h 808"/>
                <a:gd name="T4" fmla="*/ 577 w 1027"/>
                <a:gd name="T5" fmla="*/ 163 h 808"/>
                <a:gd name="T6" fmla="*/ 523 w 1027"/>
                <a:gd name="T7" fmla="*/ 263 h 808"/>
                <a:gd name="T8" fmla="*/ 846 w 1027"/>
                <a:gd name="T9" fmla="*/ 401 h 808"/>
                <a:gd name="T10" fmla="*/ 846 w 1027"/>
                <a:gd name="T11" fmla="*/ 489 h 808"/>
                <a:gd name="T12" fmla="*/ 840 w 1027"/>
                <a:gd name="T13" fmla="*/ 552 h 808"/>
                <a:gd name="T14" fmla="*/ 771 w 1027"/>
                <a:gd name="T15" fmla="*/ 537 h 808"/>
                <a:gd name="T16" fmla="*/ 747 w 1027"/>
                <a:gd name="T17" fmla="*/ 594 h 808"/>
                <a:gd name="T18" fmla="*/ 827 w 1027"/>
                <a:gd name="T19" fmla="*/ 585 h 808"/>
                <a:gd name="T20" fmla="*/ 876 w 1027"/>
                <a:gd name="T21" fmla="*/ 577 h 808"/>
                <a:gd name="T22" fmla="*/ 857 w 1027"/>
                <a:gd name="T23" fmla="*/ 604 h 808"/>
                <a:gd name="T24" fmla="*/ 887 w 1027"/>
                <a:gd name="T25" fmla="*/ 625 h 808"/>
                <a:gd name="T26" fmla="*/ 949 w 1027"/>
                <a:gd name="T27" fmla="*/ 580 h 808"/>
                <a:gd name="T28" fmla="*/ 983 w 1027"/>
                <a:gd name="T29" fmla="*/ 583 h 808"/>
                <a:gd name="T30" fmla="*/ 980 w 1027"/>
                <a:gd name="T31" fmla="*/ 618 h 808"/>
                <a:gd name="T32" fmla="*/ 903 w 1027"/>
                <a:gd name="T33" fmla="*/ 682 h 808"/>
                <a:gd name="T34" fmla="*/ 949 w 1027"/>
                <a:gd name="T35" fmla="*/ 737 h 808"/>
                <a:gd name="T36" fmla="*/ 1020 w 1027"/>
                <a:gd name="T37" fmla="*/ 785 h 808"/>
                <a:gd name="T38" fmla="*/ 949 w 1027"/>
                <a:gd name="T39" fmla="*/ 770 h 808"/>
                <a:gd name="T40" fmla="*/ 853 w 1027"/>
                <a:gd name="T41" fmla="*/ 722 h 808"/>
                <a:gd name="T42" fmla="*/ 817 w 1027"/>
                <a:gd name="T43" fmla="*/ 758 h 808"/>
                <a:gd name="T44" fmla="*/ 793 w 1027"/>
                <a:gd name="T45" fmla="*/ 791 h 808"/>
                <a:gd name="T46" fmla="*/ 756 w 1027"/>
                <a:gd name="T47" fmla="*/ 767 h 808"/>
                <a:gd name="T48" fmla="*/ 720 w 1027"/>
                <a:gd name="T49" fmla="*/ 767 h 808"/>
                <a:gd name="T50" fmla="*/ 650 w 1027"/>
                <a:gd name="T51" fmla="*/ 785 h 808"/>
                <a:gd name="T52" fmla="*/ 543 w 1027"/>
                <a:gd name="T53" fmla="*/ 722 h 808"/>
                <a:gd name="T54" fmla="*/ 500 w 1027"/>
                <a:gd name="T55" fmla="*/ 694 h 808"/>
                <a:gd name="T56" fmla="*/ 496 w 1027"/>
                <a:gd name="T57" fmla="*/ 679 h 808"/>
                <a:gd name="T58" fmla="*/ 457 w 1027"/>
                <a:gd name="T59" fmla="*/ 673 h 808"/>
                <a:gd name="T60" fmla="*/ 434 w 1027"/>
                <a:gd name="T61" fmla="*/ 658 h 808"/>
                <a:gd name="T62" fmla="*/ 410 w 1027"/>
                <a:gd name="T63" fmla="*/ 712 h 808"/>
                <a:gd name="T64" fmla="*/ 190 w 1027"/>
                <a:gd name="T65" fmla="*/ 679 h 808"/>
                <a:gd name="T66" fmla="*/ 40 w 1027"/>
                <a:gd name="T67" fmla="*/ 673 h 808"/>
                <a:gd name="T68" fmla="*/ 67 w 1027"/>
                <a:gd name="T69" fmla="*/ 640 h 808"/>
                <a:gd name="T70" fmla="*/ 70 w 1027"/>
                <a:gd name="T71" fmla="*/ 562 h 808"/>
                <a:gd name="T72" fmla="*/ 81 w 1027"/>
                <a:gd name="T73" fmla="*/ 516 h 808"/>
                <a:gd name="T74" fmla="*/ 110 w 1027"/>
                <a:gd name="T75" fmla="*/ 446 h 808"/>
                <a:gd name="T76" fmla="*/ 87 w 1027"/>
                <a:gd name="T77" fmla="*/ 371 h 808"/>
                <a:gd name="T78" fmla="*/ 77 w 1027"/>
                <a:gd name="T79" fmla="*/ 344 h 808"/>
                <a:gd name="T80" fmla="*/ 47 w 1027"/>
                <a:gd name="T81" fmla="*/ 308 h 808"/>
                <a:gd name="T82" fmla="*/ 14 w 1027"/>
                <a:gd name="T83" fmla="*/ 235 h 80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27"/>
                <a:gd name="T127" fmla="*/ 0 h 808"/>
                <a:gd name="T128" fmla="*/ 1027 w 1027"/>
                <a:gd name="T129" fmla="*/ 808 h 80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27" h="808">
                  <a:moveTo>
                    <a:pt x="0" y="15"/>
                  </a:moveTo>
                  <a:lnTo>
                    <a:pt x="551" y="0"/>
                  </a:lnTo>
                  <a:lnTo>
                    <a:pt x="546" y="17"/>
                  </a:lnTo>
                  <a:lnTo>
                    <a:pt x="574" y="57"/>
                  </a:lnTo>
                  <a:lnTo>
                    <a:pt x="577" y="96"/>
                  </a:lnTo>
                  <a:lnTo>
                    <a:pt x="587" y="120"/>
                  </a:lnTo>
                  <a:lnTo>
                    <a:pt x="600" y="130"/>
                  </a:lnTo>
                  <a:lnTo>
                    <a:pt x="604" y="148"/>
                  </a:lnTo>
                  <a:lnTo>
                    <a:pt x="577" y="163"/>
                  </a:lnTo>
                  <a:lnTo>
                    <a:pt x="570" y="169"/>
                  </a:lnTo>
                  <a:lnTo>
                    <a:pt x="557" y="215"/>
                  </a:lnTo>
                  <a:lnTo>
                    <a:pt x="523" y="263"/>
                  </a:lnTo>
                  <a:lnTo>
                    <a:pt x="490" y="350"/>
                  </a:lnTo>
                  <a:lnTo>
                    <a:pt x="490" y="414"/>
                  </a:lnTo>
                  <a:lnTo>
                    <a:pt x="846" y="401"/>
                  </a:lnTo>
                  <a:lnTo>
                    <a:pt x="853" y="410"/>
                  </a:lnTo>
                  <a:lnTo>
                    <a:pt x="843" y="441"/>
                  </a:lnTo>
                  <a:lnTo>
                    <a:pt x="846" y="489"/>
                  </a:lnTo>
                  <a:lnTo>
                    <a:pt x="883" y="522"/>
                  </a:lnTo>
                  <a:lnTo>
                    <a:pt x="893" y="562"/>
                  </a:lnTo>
                  <a:lnTo>
                    <a:pt x="840" y="552"/>
                  </a:lnTo>
                  <a:lnTo>
                    <a:pt x="793" y="534"/>
                  </a:lnTo>
                  <a:lnTo>
                    <a:pt x="783" y="528"/>
                  </a:lnTo>
                  <a:lnTo>
                    <a:pt x="771" y="537"/>
                  </a:lnTo>
                  <a:lnTo>
                    <a:pt x="736" y="565"/>
                  </a:lnTo>
                  <a:lnTo>
                    <a:pt x="734" y="580"/>
                  </a:lnTo>
                  <a:lnTo>
                    <a:pt x="747" y="594"/>
                  </a:lnTo>
                  <a:lnTo>
                    <a:pt x="767" y="601"/>
                  </a:lnTo>
                  <a:lnTo>
                    <a:pt x="803" y="598"/>
                  </a:lnTo>
                  <a:lnTo>
                    <a:pt x="827" y="585"/>
                  </a:lnTo>
                  <a:lnTo>
                    <a:pt x="840" y="577"/>
                  </a:lnTo>
                  <a:lnTo>
                    <a:pt x="864" y="577"/>
                  </a:lnTo>
                  <a:lnTo>
                    <a:pt x="876" y="577"/>
                  </a:lnTo>
                  <a:lnTo>
                    <a:pt x="876" y="583"/>
                  </a:lnTo>
                  <a:lnTo>
                    <a:pt x="870" y="591"/>
                  </a:lnTo>
                  <a:lnTo>
                    <a:pt x="857" y="604"/>
                  </a:lnTo>
                  <a:lnTo>
                    <a:pt x="860" y="616"/>
                  </a:lnTo>
                  <a:lnTo>
                    <a:pt x="873" y="622"/>
                  </a:lnTo>
                  <a:lnTo>
                    <a:pt x="887" y="625"/>
                  </a:lnTo>
                  <a:lnTo>
                    <a:pt x="896" y="618"/>
                  </a:lnTo>
                  <a:lnTo>
                    <a:pt x="910" y="591"/>
                  </a:lnTo>
                  <a:lnTo>
                    <a:pt x="949" y="580"/>
                  </a:lnTo>
                  <a:lnTo>
                    <a:pt x="964" y="570"/>
                  </a:lnTo>
                  <a:lnTo>
                    <a:pt x="973" y="570"/>
                  </a:lnTo>
                  <a:lnTo>
                    <a:pt x="983" y="583"/>
                  </a:lnTo>
                  <a:lnTo>
                    <a:pt x="977" y="598"/>
                  </a:lnTo>
                  <a:lnTo>
                    <a:pt x="983" y="604"/>
                  </a:lnTo>
                  <a:lnTo>
                    <a:pt x="980" y="618"/>
                  </a:lnTo>
                  <a:lnTo>
                    <a:pt x="960" y="628"/>
                  </a:lnTo>
                  <a:lnTo>
                    <a:pt x="933" y="664"/>
                  </a:lnTo>
                  <a:lnTo>
                    <a:pt x="903" y="682"/>
                  </a:lnTo>
                  <a:lnTo>
                    <a:pt x="903" y="700"/>
                  </a:lnTo>
                  <a:lnTo>
                    <a:pt x="910" y="716"/>
                  </a:lnTo>
                  <a:lnTo>
                    <a:pt x="949" y="737"/>
                  </a:lnTo>
                  <a:lnTo>
                    <a:pt x="1016" y="760"/>
                  </a:lnTo>
                  <a:lnTo>
                    <a:pt x="1027" y="773"/>
                  </a:lnTo>
                  <a:lnTo>
                    <a:pt x="1020" y="785"/>
                  </a:lnTo>
                  <a:lnTo>
                    <a:pt x="1006" y="791"/>
                  </a:lnTo>
                  <a:lnTo>
                    <a:pt x="957" y="808"/>
                  </a:lnTo>
                  <a:lnTo>
                    <a:pt x="949" y="770"/>
                  </a:lnTo>
                  <a:lnTo>
                    <a:pt x="920" y="760"/>
                  </a:lnTo>
                  <a:lnTo>
                    <a:pt x="860" y="740"/>
                  </a:lnTo>
                  <a:lnTo>
                    <a:pt x="853" y="722"/>
                  </a:lnTo>
                  <a:lnTo>
                    <a:pt x="843" y="716"/>
                  </a:lnTo>
                  <a:lnTo>
                    <a:pt x="827" y="722"/>
                  </a:lnTo>
                  <a:lnTo>
                    <a:pt x="817" y="758"/>
                  </a:lnTo>
                  <a:lnTo>
                    <a:pt x="823" y="764"/>
                  </a:lnTo>
                  <a:lnTo>
                    <a:pt x="823" y="770"/>
                  </a:lnTo>
                  <a:lnTo>
                    <a:pt x="793" y="791"/>
                  </a:lnTo>
                  <a:lnTo>
                    <a:pt x="783" y="788"/>
                  </a:lnTo>
                  <a:lnTo>
                    <a:pt x="767" y="767"/>
                  </a:lnTo>
                  <a:lnTo>
                    <a:pt x="756" y="767"/>
                  </a:lnTo>
                  <a:lnTo>
                    <a:pt x="736" y="773"/>
                  </a:lnTo>
                  <a:lnTo>
                    <a:pt x="726" y="764"/>
                  </a:lnTo>
                  <a:lnTo>
                    <a:pt x="720" y="767"/>
                  </a:lnTo>
                  <a:lnTo>
                    <a:pt x="694" y="791"/>
                  </a:lnTo>
                  <a:lnTo>
                    <a:pt x="660" y="794"/>
                  </a:lnTo>
                  <a:lnTo>
                    <a:pt x="650" y="785"/>
                  </a:lnTo>
                  <a:lnTo>
                    <a:pt x="620" y="782"/>
                  </a:lnTo>
                  <a:lnTo>
                    <a:pt x="574" y="724"/>
                  </a:lnTo>
                  <a:lnTo>
                    <a:pt x="543" y="722"/>
                  </a:lnTo>
                  <a:lnTo>
                    <a:pt x="517" y="709"/>
                  </a:lnTo>
                  <a:lnTo>
                    <a:pt x="507" y="694"/>
                  </a:lnTo>
                  <a:lnTo>
                    <a:pt x="500" y="694"/>
                  </a:lnTo>
                  <a:lnTo>
                    <a:pt x="496" y="691"/>
                  </a:lnTo>
                  <a:lnTo>
                    <a:pt x="496" y="689"/>
                  </a:lnTo>
                  <a:lnTo>
                    <a:pt x="496" y="679"/>
                  </a:lnTo>
                  <a:lnTo>
                    <a:pt x="484" y="673"/>
                  </a:lnTo>
                  <a:lnTo>
                    <a:pt x="477" y="679"/>
                  </a:lnTo>
                  <a:lnTo>
                    <a:pt x="457" y="673"/>
                  </a:lnTo>
                  <a:lnTo>
                    <a:pt x="454" y="670"/>
                  </a:lnTo>
                  <a:lnTo>
                    <a:pt x="447" y="658"/>
                  </a:lnTo>
                  <a:lnTo>
                    <a:pt x="434" y="658"/>
                  </a:lnTo>
                  <a:lnTo>
                    <a:pt x="397" y="689"/>
                  </a:lnTo>
                  <a:lnTo>
                    <a:pt x="417" y="709"/>
                  </a:lnTo>
                  <a:lnTo>
                    <a:pt x="410" y="712"/>
                  </a:lnTo>
                  <a:lnTo>
                    <a:pt x="350" y="716"/>
                  </a:lnTo>
                  <a:lnTo>
                    <a:pt x="247" y="697"/>
                  </a:lnTo>
                  <a:lnTo>
                    <a:pt x="190" y="679"/>
                  </a:lnTo>
                  <a:lnTo>
                    <a:pt x="54" y="697"/>
                  </a:lnTo>
                  <a:lnTo>
                    <a:pt x="47" y="689"/>
                  </a:lnTo>
                  <a:lnTo>
                    <a:pt x="40" y="673"/>
                  </a:lnTo>
                  <a:lnTo>
                    <a:pt x="47" y="667"/>
                  </a:lnTo>
                  <a:lnTo>
                    <a:pt x="54" y="655"/>
                  </a:lnTo>
                  <a:lnTo>
                    <a:pt x="67" y="640"/>
                  </a:lnTo>
                  <a:lnTo>
                    <a:pt x="84" y="594"/>
                  </a:lnTo>
                  <a:lnTo>
                    <a:pt x="70" y="577"/>
                  </a:lnTo>
                  <a:lnTo>
                    <a:pt x="70" y="562"/>
                  </a:lnTo>
                  <a:lnTo>
                    <a:pt x="74" y="552"/>
                  </a:lnTo>
                  <a:lnTo>
                    <a:pt x="74" y="541"/>
                  </a:lnTo>
                  <a:lnTo>
                    <a:pt x="81" y="516"/>
                  </a:lnTo>
                  <a:lnTo>
                    <a:pt x="94" y="504"/>
                  </a:lnTo>
                  <a:lnTo>
                    <a:pt x="101" y="483"/>
                  </a:lnTo>
                  <a:lnTo>
                    <a:pt x="110" y="446"/>
                  </a:lnTo>
                  <a:lnTo>
                    <a:pt x="110" y="425"/>
                  </a:lnTo>
                  <a:lnTo>
                    <a:pt x="101" y="392"/>
                  </a:lnTo>
                  <a:lnTo>
                    <a:pt x="87" y="371"/>
                  </a:lnTo>
                  <a:lnTo>
                    <a:pt x="81" y="365"/>
                  </a:lnTo>
                  <a:lnTo>
                    <a:pt x="81" y="353"/>
                  </a:lnTo>
                  <a:lnTo>
                    <a:pt x="77" y="344"/>
                  </a:lnTo>
                  <a:lnTo>
                    <a:pt x="67" y="326"/>
                  </a:lnTo>
                  <a:lnTo>
                    <a:pt x="54" y="316"/>
                  </a:lnTo>
                  <a:lnTo>
                    <a:pt x="47" y="308"/>
                  </a:lnTo>
                  <a:lnTo>
                    <a:pt x="57" y="287"/>
                  </a:lnTo>
                  <a:lnTo>
                    <a:pt x="40" y="257"/>
                  </a:lnTo>
                  <a:lnTo>
                    <a:pt x="14" y="235"/>
                  </a:lnTo>
                  <a:lnTo>
                    <a:pt x="4" y="22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29" name="Freeform 414"/>
            <p:cNvSpPr>
              <a:spLocks noChangeAspect="1"/>
            </p:cNvSpPr>
            <p:nvPr/>
          </p:nvSpPr>
          <p:spPr bwMode="auto">
            <a:xfrm>
              <a:off x="6739" y="5836"/>
              <a:ext cx="1027" cy="808"/>
            </a:xfrm>
            <a:custGeom>
              <a:avLst/>
              <a:gdLst>
                <a:gd name="T0" fmla="*/ 546 w 1027"/>
                <a:gd name="T1" fmla="*/ 17 h 808"/>
                <a:gd name="T2" fmla="*/ 587 w 1027"/>
                <a:gd name="T3" fmla="*/ 120 h 808"/>
                <a:gd name="T4" fmla="*/ 577 w 1027"/>
                <a:gd name="T5" fmla="*/ 163 h 808"/>
                <a:gd name="T6" fmla="*/ 523 w 1027"/>
                <a:gd name="T7" fmla="*/ 263 h 808"/>
                <a:gd name="T8" fmla="*/ 846 w 1027"/>
                <a:gd name="T9" fmla="*/ 401 h 808"/>
                <a:gd name="T10" fmla="*/ 846 w 1027"/>
                <a:gd name="T11" fmla="*/ 489 h 808"/>
                <a:gd name="T12" fmla="*/ 840 w 1027"/>
                <a:gd name="T13" fmla="*/ 552 h 808"/>
                <a:gd name="T14" fmla="*/ 771 w 1027"/>
                <a:gd name="T15" fmla="*/ 537 h 808"/>
                <a:gd name="T16" fmla="*/ 747 w 1027"/>
                <a:gd name="T17" fmla="*/ 594 h 808"/>
                <a:gd name="T18" fmla="*/ 827 w 1027"/>
                <a:gd name="T19" fmla="*/ 585 h 808"/>
                <a:gd name="T20" fmla="*/ 876 w 1027"/>
                <a:gd name="T21" fmla="*/ 577 h 808"/>
                <a:gd name="T22" fmla="*/ 857 w 1027"/>
                <a:gd name="T23" fmla="*/ 604 h 808"/>
                <a:gd name="T24" fmla="*/ 887 w 1027"/>
                <a:gd name="T25" fmla="*/ 625 h 808"/>
                <a:gd name="T26" fmla="*/ 949 w 1027"/>
                <a:gd name="T27" fmla="*/ 580 h 808"/>
                <a:gd name="T28" fmla="*/ 983 w 1027"/>
                <a:gd name="T29" fmla="*/ 583 h 808"/>
                <a:gd name="T30" fmla="*/ 980 w 1027"/>
                <a:gd name="T31" fmla="*/ 618 h 808"/>
                <a:gd name="T32" fmla="*/ 903 w 1027"/>
                <a:gd name="T33" fmla="*/ 682 h 808"/>
                <a:gd name="T34" fmla="*/ 949 w 1027"/>
                <a:gd name="T35" fmla="*/ 737 h 808"/>
                <a:gd name="T36" fmla="*/ 1020 w 1027"/>
                <a:gd name="T37" fmla="*/ 785 h 808"/>
                <a:gd name="T38" fmla="*/ 949 w 1027"/>
                <a:gd name="T39" fmla="*/ 770 h 808"/>
                <a:gd name="T40" fmla="*/ 853 w 1027"/>
                <a:gd name="T41" fmla="*/ 722 h 808"/>
                <a:gd name="T42" fmla="*/ 817 w 1027"/>
                <a:gd name="T43" fmla="*/ 758 h 808"/>
                <a:gd name="T44" fmla="*/ 793 w 1027"/>
                <a:gd name="T45" fmla="*/ 791 h 808"/>
                <a:gd name="T46" fmla="*/ 756 w 1027"/>
                <a:gd name="T47" fmla="*/ 767 h 808"/>
                <a:gd name="T48" fmla="*/ 720 w 1027"/>
                <a:gd name="T49" fmla="*/ 767 h 808"/>
                <a:gd name="T50" fmla="*/ 650 w 1027"/>
                <a:gd name="T51" fmla="*/ 785 h 808"/>
                <a:gd name="T52" fmla="*/ 543 w 1027"/>
                <a:gd name="T53" fmla="*/ 722 h 808"/>
                <a:gd name="T54" fmla="*/ 500 w 1027"/>
                <a:gd name="T55" fmla="*/ 694 h 808"/>
                <a:gd name="T56" fmla="*/ 496 w 1027"/>
                <a:gd name="T57" fmla="*/ 679 h 808"/>
                <a:gd name="T58" fmla="*/ 457 w 1027"/>
                <a:gd name="T59" fmla="*/ 673 h 808"/>
                <a:gd name="T60" fmla="*/ 434 w 1027"/>
                <a:gd name="T61" fmla="*/ 658 h 808"/>
                <a:gd name="T62" fmla="*/ 410 w 1027"/>
                <a:gd name="T63" fmla="*/ 712 h 808"/>
                <a:gd name="T64" fmla="*/ 190 w 1027"/>
                <a:gd name="T65" fmla="*/ 679 h 808"/>
                <a:gd name="T66" fmla="*/ 40 w 1027"/>
                <a:gd name="T67" fmla="*/ 673 h 808"/>
                <a:gd name="T68" fmla="*/ 67 w 1027"/>
                <a:gd name="T69" fmla="*/ 640 h 808"/>
                <a:gd name="T70" fmla="*/ 70 w 1027"/>
                <a:gd name="T71" fmla="*/ 562 h 808"/>
                <a:gd name="T72" fmla="*/ 81 w 1027"/>
                <a:gd name="T73" fmla="*/ 516 h 808"/>
                <a:gd name="T74" fmla="*/ 110 w 1027"/>
                <a:gd name="T75" fmla="*/ 446 h 808"/>
                <a:gd name="T76" fmla="*/ 87 w 1027"/>
                <a:gd name="T77" fmla="*/ 371 h 808"/>
                <a:gd name="T78" fmla="*/ 77 w 1027"/>
                <a:gd name="T79" fmla="*/ 344 h 808"/>
                <a:gd name="T80" fmla="*/ 47 w 1027"/>
                <a:gd name="T81" fmla="*/ 308 h 808"/>
                <a:gd name="T82" fmla="*/ 14 w 1027"/>
                <a:gd name="T83" fmla="*/ 235 h 808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27"/>
                <a:gd name="T127" fmla="*/ 0 h 808"/>
                <a:gd name="T128" fmla="*/ 1027 w 1027"/>
                <a:gd name="T129" fmla="*/ 808 h 808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27" h="808">
                  <a:moveTo>
                    <a:pt x="0" y="15"/>
                  </a:moveTo>
                  <a:lnTo>
                    <a:pt x="551" y="0"/>
                  </a:lnTo>
                  <a:lnTo>
                    <a:pt x="546" y="17"/>
                  </a:lnTo>
                  <a:lnTo>
                    <a:pt x="574" y="57"/>
                  </a:lnTo>
                  <a:lnTo>
                    <a:pt x="577" y="96"/>
                  </a:lnTo>
                  <a:lnTo>
                    <a:pt x="587" y="120"/>
                  </a:lnTo>
                  <a:lnTo>
                    <a:pt x="600" y="130"/>
                  </a:lnTo>
                  <a:lnTo>
                    <a:pt x="604" y="148"/>
                  </a:lnTo>
                  <a:lnTo>
                    <a:pt x="577" y="163"/>
                  </a:lnTo>
                  <a:lnTo>
                    <a:pt x="570" y="169"/>
                  </a:lnTo>
                  <a:lnTo>
                    <a:pt x="557" y="215"/>
                  </a:lnTo>
                  <a:lnTo>
                    <a:pt x="523" y="263"/>
                  </a:lnTo>
                  <a:lnTo>
                    <a:pt x="490" y="350"/>
                  </a:lnTo>
                  <a:lnTo>
                    <a:pt x="490" y="414"/>
                  </a:lnTo>
                  <a:lnTo>
                    <a:pt x="846" y="401"/>
                  </a:lnTo>
                  <a:lnTo>
                    <a:pt x="853" y="410"/>
                  </a:lnTo>
                  <a:lnTo>
                    <a:pt x="843" y="441"/>
                  </a:lnTo>
                  <a:lnTo>
                    <a:pt x="846" y="489"/>
                  </a:lnTo>
                  <a:lnTo>
                    <a:pt x="883" y="522"/>
                  </a:lnTo>
                  <a:lnTo>
                    <a:pt x="893" y="562"/>
                  </a:lnTo>
                  <a:lnTo>
                    <a:pt x="840" y="552"/>
                  </a:lnTo>
                  <a:lnTo>
                    <a:pt x="793" y="534"/>
                  </a:lnTo>
                  <a:lnTo>
                    <a:pt x="783" y="528"/>
                  </a:lnTo>
                  <a:lnTo>
                    <a:pt x="771" y="537"/>
                  </a:lnTo>
                  <a:lnTo>
                    <a:pt x="736" y="565"/>
                  </a:lnTo>
                  <a:lnTo>
                    <a:pt x="734" y="580"/>
                  </a:lnTo>
                  <a:lnTo>
                    <a:pt x="747" y="594"/>
                  </a:lnTo>
                  <a:lnTo>
                    <a:pt x="767" y="601"/>
                  </a:lnTo>
                  <a:lnTo>
                    <a:pt x="803" y="598"/>
                  </a:lnTo>
                  <a:lnTo>
                    <a:pt x="827" y="585"/>
                  </a:lnTo>
                  <a:lnTo>
                    <a:pt x="840" y="577"/>
                  </a:lnTo>
                  <a:lnTo>
                    <a:pt x="864" y="577"/>
                  </a:lnTo>
                  <a:lnTo>
                    <a:pt x="876" y="577"/>
                  </a:lnTo>
                  <a:lnTo>
                    <a:pt x="876" y="583"/>
                  </a:lnTo>
                  <a:lnTo>
                    <a:pt x="870" y="591"/>
                  </a:lnTo>
                  <a:lnTo>
                    <a:pt x="857" y="604"/>
                  </a:lnTo>
                  <a:lnTo>
                    <a:pt x="860" y="616"/>
                  </a:lnTo>
                  <a:lnTo>
                    <a:pt x="873" y="622"/>
                  </a:lnTo>
                  <a:lnTo>
                    <a:pt x="887" y="625"/>
                  </a:lnTo>
                  <a:lnTo>
                    <a:pt x="896" y="618"/>
                  </a:lnTo>
                  <a:lnTo>
                    <a:pt x="910" y="591"/>
                  </a:lnTo>
                  <a:lnTo>
                    <a:pt x="949" y="580"/>
                  </a:lnTo>
                  <a:lnTo>
                    <a:pt x="964" y="570"/>
                  </a:lnTo>
                  <a:lnTo>
                    <a:pt x="973" y="570"/>
                  </a:lnTo>
                  <a:lnTo>
                    <a:pt x="983" y="583"/>
                  </a:lnTo>
                  <a:lnTo>
                    <a:pt x="977" y="598"/>
                  </a:lnTo>
                  <a:lnTo>
                    <a:pt x="983" y="604"/>
                  </a:lnTo>
                  <a:lnTo>
                    <a:pt x="980" y="618"/>
                  </a:lnTo>
                  <a:lnTo>
                    <a:pt x="960" y="628"/>
                  </a:lnTo>
                  <a:lnTo>
                    <a:pt x="933" y="664"/>
                  </a:lnTo>
                  <a:lnTo>
                    <a:pt x="903" y="682"/>
                  </a:lnTo>
                  <a:lnTo>
                    <a:pt x="903" y="700"/>
                  </a:lnTo>
                  <a:lnTo>
                    <a:pt x="910" y="716"/>
                  </a:lnTo>
                  <a:lnTo>
                    <a:pt x="949" y="737"/>
                  </a:lnTo>
                  <a:lnTo>
                    <a:pt x="1016" y="760"/>
                  </a:lnTo>
                  <a:lnTo>
                    <a:pt x="1027" y="773"/>
                  </a:lnTo>
                  <a:lnTo>
                    <a:pt x="1020" y="785"/>
                  </a:lnTo>
                  <a:lnTo>
                    <a:pt x="1006" y="791"/>
                  </a:lnTo>
                  <a:lnTo>
                    <a:pt x="957" y="808"/>
                  </a:lnTo>
                  <a:lnTo>
                    <a:pt x="949" y="770"/>
                  </a:lnTo>
                  <a:lnTo>
                    <a:pt x="920" y="760"/>
                  </a:lnTo>
                  <a:lnTo>
                    <a:pt x="860" y="740"/>
                  </a:lnTo>
                  <a:lnTo>
                    <a:pt x="853" y="722"/>
                  </a:lnTo>
                  <a:lnTo>
                    <a:pt x="843" y="716"/>
                  </a:lnTo>
                  <a:lnTo>
                    <a:pt x="827" y="722"/>
                  </a:lnTo>
                  <a:lnTo>
                    <a:pt x="817" y="758"/>
                  </a:lnTo>
                  <a:lnTo>
                    <a:pt x="823" y="764"/>
                  </a:lnTo>
                  <a:lnTo>
                    <a:pt x="823" y="770"/>
                  </a:lnTo>
                  <a:lnTo>
                    <a:pt x="793" y="791"/>
                  </a:lnTo>
                  <a:lnTo>
                    <a:pt x="783" y="788"/>
                  </a:lnTo>
                  <a:lnTo>
                    <a:pt x="767" y="767"/>
                  </a:lnTo>
                  <a:lnTo>
                    <a:pt x="756" y="767"/>
                  </a:lnTo>
                  <a:lnTo>
                    <a:pt x="736" y="773"/>
                  </a:lnTo>
                  <a:lnTo>
                    <a:pt x="726" y="764"/>
                  </a:lnTo>
                  <a:lnTo>
                    <a:pt x="720" y="767"/>
                  </a:lnTo>
                  <a:lnTo>
                    <a:pt x="694" y="791"/>
                  </a:lnTo>
                  <a:lnTo>
                    <a:pt x="660" y="794"/>
                  </a:lnTo>
                  <a:lnTo>
                    <a:pt x="650" y="785"/>
                  </a:lnTo>
                  <a:lnTo>
                    <a:pt x="620" y="782"/>
                  </a:lnTo>
                  <a:lnTo>
                    <a:pt x="574" y="724"/>
                  </a:lnTo>
                  <a:lnTo>
                    <a:pt x="543" y="722"/>
                  </a:lnTo>
                  <a:lnTo>
                    <a:pt x="517" y="709"/>
                  </a:lnTo>
                  <a:lnTo>
                    <a:pt x="507" y="694"/>
                  </a:lnTo>
                  <a:lnTo>
                    <a:pt x="500" y="694"/>
                  </a:lnTo>
                  <a:lnTo>
                    <a:pt x="496" y="691"/>
                  </a:lnTo>
                  <a:lnTo>
                    <a:pt x="496" y="689"/>
                  </a:lnTo>
                  <a:lnTo>
                    <a:pt x="496" y="679"/>
                  </a:lnTo>
                  <a:lnTo>
                    <a:pt x="484" y="673"/>
                  </a:lnTo>
                  <a:lnTo>
                    <a:pt x="477" y="679"/>
                  </a:lnTo>
                  <a:lnTo>
                    <a:pt x="457" y="673"/>
                  </a:lnTo>
                  <a:lnTo>
                    <a:pt x="454" y="670"/>
                  </a:lnTo>
                  <a:lnTo>
                    <a:pt x="447" y="658"/>
                  </a:lnTo>
                  <a:lnTo>
                    <a:pt x="434" y="658"/>
                  </a:lnTo>
                  <a:lnTo>
                    <a:pt x="397" y="689"/>
                  </a:lnTo>
                  <a:lnTo>
                    <a:pt x="417" y="709"/>
                  </a:lnTo>
                  <a:lnTo>
                    <a:pt x="410" y="712"/>
                  </a:lnTo>
                  <a:lnTo>
                    <a:pt x="350" y="716"/>
                  </a:lnTo>
                  <a:lnTo>
                    <a:pt x="247" y="697"/>
                  </a:lnTo>
                  <a:lnTo>
                    <a:pt x="190" y="679"/>
                  </a:lnTo>
                  <a:lnTo>
                    <a:pt x="54" y="697"/>
                  </a:lnTo>
                  <a:lnTo>
                    <a:pt x="47" y="689"/>
                  </a:lnTo>
                  <a:lnTo>
                    <a:pt x="40" y="673"/>
                  </a:lnTo>
                  <a:lnTo>
                    <a:pt x="47" y="667"/>
                  </a:lnTo>
                  <a:lnTo>
                    <a:pt x="54" y="655"/>
                  </a:lnTo>
                  <a:lnTo>
                    <a:pt x="67" y="640"/>
                  </a:lnTo>
                  <a:lnTo>
                    <a:pt x="84" y="594"/>
                  </a:lnTo>
                  <a:lnTo>
                    <a:pt x="70" y="577"/>
                  </a:lnTo>
                  <a:lnTo>
                    <a:pt x="70" y="562"/>
                  </a:lnTo>
                  <a:lnTo>
                    <a:pt x="74" y="552"/>
                  </a:lnTo>
                  <a:lnTo>
                    <a:pt x="74" y="541"/>
                  </a:lnTo>
                  <a:lnTo>
                    <a:pt x="81" y="516"/>
                  </a:lnTo>
                  <a:lnTo>
                    <a:pt x="94" y="504"/>
                  </a:lnTo>
                  <a:lnTo>
                    <a:pt x="101" y="483"/>
                  </a:lnTo>
                  <a:lnTo>
                    <a:pt x="110" y="446"/>
                  </a:lnTo>
                  <a:lnTo>
                    <a:pt x="110" y="425"/>
                  </a:lnTo>
                  <a:lnTo>
                    <a:pt x="101" y="392"/>
                  </a:lnTo>
                  <a:lnTo>
                    <a:pt x="87" y="371"/>
                  </a:lnTo>
                  <a:lnTo>
                    <a:pt x="81" y="365"/>
                  </a:lnTo>
                  <a:lnTo>
                    <a:pt x="81" y="353"/>
                  </a:lnTo>
                  <a:lnTo>
                    <a:pt x="77" y="344"/>
                  </a:lnTo>
                  <a:lnTo>
                    <a:pt x="67" y="326"/>
                  </a:lnTo>
                  <a:lnTo>
                    <a:pt x="54" y="316"/>
                  </a:lnTo>
                  <a:lnTo>
                    <a:pt x="47" y="308"/>
                  </a:lnTo>
                  <a:lnTo>
                    <a:pt x="57" y="287"/>
                  </a:lnTo>
                  <a:lnTo>
                    <a:pt x="40" y="257"/>
                  </a:lnTo>
                  <a:lnTo>
                    <a:pt x="14" y="235"/>
                  </a:lnTo>
                  <a:lnTo>
                    <a:pt x="4" y="220"/>
                  </a:lnTo>
                  <a:lnTo>
                    <a:pt x="0" y="15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30" name="Freeform 415"/>
            <p:cNvSpPr>
              <a:spLocks noChangeAspect="1"/>
            </p:cNvSpPr>
            <p:nvPr/>
          </p:nvSpPr>
          <p:spPr bwMode="auto">
            <a:xfrm>
              <a:off x="6862" y="2942"/>
              <a:ext cx="954" cy="918"/>
            </a:xfrm>
            <a:custGeom>
              <a:avLst/>
              <a:gdLst>
                <a:gd name="T0" fmla="*/ 397 w 954"/>
                <a:gd name="T1" fmla="*/ 901 h 918"/>
                <a:gd name="T2" fmla="*/ 330 w 954"/>
                <a:gd name="T3" fmla="*/ 870 h 918"/>
                <a:gd name="T4" fmla="*/ 303 w 954"/>
                <a:gd name="T5" fmla="*/ 785 h 918"/>
                <a:gd name="T6" fmla="*/ 320 w 954"/>
                <a:gd name="T7" fmla="*/ 756 h 918"/>
                <a:gd name="T8" fmla="*/ 290 w 954"/>
                <a:gd name="T9" fmla="*/ 713 h 918"/>
                <a:gd name="T10" fmla="*/ 287 w 954"/>
                <a:gd name="T11" fmla="*/ 650 h 918"/>
                <a:gd name="T12" fmla="*/ 229 w 954"/>
                <a:gd name="T13" fmla="*/ 605 h 918"/>
                <a:gd name="T14" fmla="*/ 167 w 954"/>
                <a:gd name="T15" fmla="*/ 545 h 918"/>
                <a:gd name="T16" fmla="*/ 106 w 954"/>
                <a:gd name="T17" fmla="*/ 518 h 918"/>
                <a:gd name="T18" fmla="*/ 97 w 954"/>
                <a:gd name="T19" fmla="*/ 502 h 918"/>
                <a:gd name="T20" fmla="*/ 49 w 954"/>
                <a:gd name="T21" fmla="*/ 487 h 918"/>
                <a:gd name="T22" fmla="*/ 23 w 954"/>
                <a:gd name="T23" fmla="*/ 463 h 918"/>
                <a:gd name="T24" fmla="*/ 30 w 954"/>
                <a:gd name="T25" fmla="*/ 373 h 918"/>
                <a:gd name="T26" fmla="*/ 39 w 954"/>
                <a:gd name="T27" fmla="*/ 331 h 918"/>
                <a:gd name="T28" fmla="*/ 0 w 954"/>
                <a:gd name="T29" fmla="*/ 295 h 918"/>
                <a:gd name="T30" fmla="*/ 16 w 954"/>
                <a:gd name="T31" fmla="*/ 259 h 918"/>
                <a:gd name="T32" fmla="*/ 66 w 954"/>
                <a:gd name="T33" fmla="*/ 204 h 918"/>
                <a:gd name="T34" fmla="*/ 93 w 954"/>
                <a:gd name="T35" fmla="*/ 186 h 918"/>
                <a:gd name="T36" fmla="*/ 100 w 954"/>
                <a:gd name="T37" fmla="*/ 66 h 918"/>
                <a:gd name="T38" fmla="*/ 127 w 954"/>
                <a:gd name="T39" fmla="*/ 60 h 918"/>
                <a:gd name="T40" fmla="*/ 176 w 954"/>
                <a:gd name="T41" fmla="*/ 60 h 918"/>
                <a:gd name="T42" fmla="*/ 300 w 954"/>
                <a:gd name="T43" fmla="*/ 3 h 918"/>
                <a:gd name="T44" fmla="*/ 320 w 954"/>
                <a:gd name="T45" fmla="*/ 5 h 918"/>
                <a:gd name="T46" fmla="*/ 313 w 954"/>
                <a:gd name="T47" fmla="*/ 36 h 918"/>
                <a:gd name="T48" fmla="*/ 303 w 954"/>
                <a:gd name="T49" fmla="*/ 72 h 918"/>
                <a:gd name="T50" fmla="*/ 349 w 954"/>
                <a:gd name="T51" fmla="*/ 60 h 918"/>
                <a:gd name="T52" fmla="*/ 386 w 954"/>
                <a:gd name="T53" fmla="*/ 72 h 918"/>
                <a:gd name="T54" fmla="*/ 417 w 954"/>
                <a:gd name="T55" fmla="*/ 87 h 918"/>
                <a:gd name="T56" fmla="*/ 437 w 954"/>
                <a:gd name="T57" fmla="*/ 117 h 918"/>
                <a:gd name="T58" fmla="*/ 597 w 954"/>
                <a:gd name="T59" fmla="*/ 150 h 918"/>
                <a:gd name="T60" fmla="*/ 648 w 954"/>
                <a:gd name="T61" fmla="*/ 175 h 918"/>
                <a:gd name="T62" fmla="*/ 674 w 954"/>
                <a:gd name="T63" fmla="*/ 183 h 918"/>
                <a:gd name="T64" fmla="*/ 698 w 954"/>
                <a:gd name="T65" fmla="*/ 175 h 918"/>
                <a:gd name="T66" fmla="*/ 754 w 954"/>
                <a:gd name="T67" fmla="*/ 189 h 918"/>
                <a:gd name="T68" fmla="*/ 761 w 954"/>
                <a:gd name="T69" fmla="*/ 202 h 918"/>
                <a:gd name="T70" fmla="*/ 784 w 954"/>
                <a:gd name="T71" fmla="*/ 217 h 918"/>
                <a:gd name="T72" fmla="*/ 818 w 954"/>
                <a:gd name="T73" fmla="*/ 246 h 918"/>
                <a:gd name="T74" fmla="*/ 814 w 954"/>
                <a:gd name="T75" fmla="*/ 301 h 918"/>
                <a:gd name="T76" fmla="*/ 844 w 954"/>
                <a:gd name="T77" fmla="*/ 297 h 918"/>
                <a:gd name="T78" fmla="*/ 834 w 954"/>
                <a:gd name="T79" fmla="*/ 319 h 918"/>
                <a:gd name="T80" fmla="*/ 864 w 954"/>
                <a:gd name="T81" fmla="*/ 355 h 918"/>
                <a:gd name="T82" fmla="*/ 827 w 954"/>
                <a:gd name="T83" fmla="*/ 388 h 918"/>
                <a:gd name="T84" fmla="*/ 797 w 954"/>
                <a:gd name="T85" fmla="*/ 457 h 918"/>
                <a:gd name="T86" fmla="*/ 804 w 954"/>
                <a:gd name="T87" fmla="*/ 472 h 918"/>
                <a:gd name="T88" fmla="*/ 855 w 954"/>
                <a:gd name="T89" fmla="*/ 416 h 918"/>
                <a:gd name="T90" fmla="*/ 893 w 954"/>
                <a:gd name="T91" fmla="*/ 388 h 918"/>
                <a:gd name="T92" fmla="*/ 914 w 954"/>
                <a:gd name="T93" fmla="*/ 368 h 918"/>
                <a:gd name="T94" fmla="*/ 917 w 954"/>
                <a:gd name="T95" fmla="*/ 339 h 918"/>
                <a:gd name="T96" fmla="*/ 928 w 954"/>
                <a:gd name="T97" fmla="*/ 322 h 918"/>
                <a:gd name="T98" fmla="*/ 941 w 954"/>
                <a:gd name="T99" fmla="*/ 304 h 918"/>
                <a:gd name="T100" fmla="*/ 954 w 954"/>
                <a:gd name="T101" fmla="*/ 312 h 918"/>
                <a:gd name="T102" fmla="*/ 931 w 954"/>
                <a:gd name="T103" fmla="*/ 388 h 918"/>
                <a:gd name="T104" fmla="*/ 911 w 954"/>
                <a:gd name="T105" fmla="*/ 421 h 918"/>
                <a:gd name="T106" fmla="*/ 891 w 954"/>
                <a:gd name="T107" fmla="*/ 476 h 918"/>
                <a:gd name="T108" fmla="*/ 891 w 954"/>
                <a:gd name="T109" fmla="*/ 539 h 918"/>
                <a:gd name="T110" fmla="*/ 864 w 954"/>
                <a:gd name="T111" fmla="*/ 569 h 918"/>
                <a:gd name="T112" fmla="*/ 871 w 954"/>
                <a:gd name="T113" fmla="*/ 650 h 918"/>
                <a:gd name="T114" fmla="*/ 844 w 954"/>
                <a:gd name="T115" fmla="*/ 710 h 918"/>
                <a:gd name="T116" fmla="*/ 881 w 954"/>
                <a:gd name="T117" fmla="*/ 840 h 918"/>
                <a:gd name="T118" fmla="*/ 878 w 954"/>
                <a:gd name="T119" fmla="*/ 858 h 918"/>
                <a:gd name="T120" fmla="*/ 878 w 954"/>
                <a:gd name="T121" fmla="*/ 891 h 9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54"/>
                <a:gd name="T184" fmla="*/ 0 h 918"/>
                <a:gd name="T185" fmla="*/ 954 w 954"/>
                <a:gd name="T186" fmla="*/ 918 h 9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54" h="918">
                  <a:moveTo>
                    <a:pt x="404" y="918"/>
                  </a:moveTo>
                  <a:lnTo>
                    <a:pt x="397" y="901"/>
                  </a:lnTo>
                  <a:lnTo>
                    <a:pt x="380" y="888"/>
                  </a:lnTo>
                  <a:lnTo>
                    <a:pt x="330" y="870"/>
                  </a:lnTo>
                  <a:lnTo>
                    <a:pt x="313" y="813"/>
                  </a:lnTo>
                  <a:lnTo>
                    <a:pt x="303" y="785"/>
                  </a:lnTo>
                  <a:lnTo>
                    <a:pt x="317" y="767"/>
                  </a:lnTo>
                  <a:lnTo>
                    <a:pt x="320" y="756"/>
                  </a:lnTo>
                  <a:lnTo>
                    <a:pt x="300" y="737"/>
                  </a:lnTo>
                  <a:lnTo>
                    <a:pt x="290" y="713"/>
                  </a:lnTo>
                  <a:lnTo>
                    <a:pt x="287" y="677"/>
                  </a:lnTo>
                  <a:lnTo>
                    <a:pt x="287" y="650"/>
                  </a:lnTo>
                  <a:lnTo>
                    <a:pt x="280" y="638"/>
                  </a:lnTo>
                  <a:lnTo>
                    <a:pt x="229" y="605"/>
                  </a:lnTo>
                  <a:lnTo>
                    <a:pt x="183" y="575"/>
                  </a:lnTo>
                  <a:lnTo>
                    <a:pt x="167" y="545"/>
                  </a:lnTo>
                  <a:lnTo>
                    <a:pt x="117" y="524"/>
                  </a:lnTo>
                  <a:lnTo>
                    <a:pt x="106" y="518"/>
                  </a:lnTo>
                  <a:lnTo>
                    <a:pt x="103" y="509"/>
                  </a:lnTo>
                  <a:lnTo>
                    <a:pt x="97" y="502"/>
                  </a:lnTo>
                  <a:lnTo>
                    <a:pt x="56" y="497"/>
                  </a:lnTo>
                  <a:lnTo>
                    <a:pt x="49" y="487"/>
                  </a:lnTo>
                  <a:lnTo>
                    <a:pt x="33" y="476"/>
                  </a:lnTo>
                  <a:lnTo>
                    <a:pt x="23" y="463"/>
                  </a:lnTo>
                  <a:lnTo>
                    <a:pt x="23" y="409"/>
                  </a:lnTo>
                  <a:lnTo>
                    <a:pt x="30" y="373"/>
                  </a:lnTo>
                  <a:lnTo>
                    <a:pt x="27" y="355"/>
                  </a:lnTo>
                  <a:lnTo>
                    <a:pt x="39" y="331"/>
                  </a:lnTo>
                  <a:lnTo>
                    <a:pt x="23" y="307"/>
                  </a:lnTo>
                  <a:lnTo>
                    <a:pt x="0" y="295"/>
                  </a:lnTo>
                  <a:lnTo>
                    <a:pt x="9" y="262"/>
                  </a:lnTo>
                  <a:lnTo>
                    <a:pt x="16" y="259"/>
                  </a:lnTo>
                  <a:lnTo>
                    <a:pt x="19" y="241"/>
                  </a:lnTo>
                  <a:lnTo>
                    <a:pt x="66" y="204"/>
                  </a:lnTo>
                  <a:lnTo>
                    <a:pt x="80" y="198"/>
                  </a:lnTo>
                  <a:lnTo>
                    <a:pt x="93" y="186"/>
                  </a:lnTo>
                  <a:lnTo>
                    <a:pt x="90" y="75"/>
                  </a:lnTo>
                  <a:lnTo>
                    <a:pt x="100" y="66"/>
                  </a:lnTo>
                  <a:lnTo>
                    <a:pt x="110" y="51"/>
                  </a:lnTo>
                  <a:lnTo>
                    <a:pt x="127" y="60"/>
                  </a:lnTo>
                  <a:lnTo>
                    <a:pt x="150" y="63"/>
                  </a:lnTo>
                  <a:lnTo>
                    <a:pt x="176" y="60"/>
                  </a:lnTo>
                  <a:lnTo>
                    <a:pt x="220" y="38"/>
                  </a:lnTo>
                  <a:lnTo>
                    <a:pt x="300" y="3"/>
                  </a:lnTo>
                  <a:lnTo>
                    <a:pt x="313" y="0"/>
                  </a:lnTo>
                  <a:lnTo>
                    <a:pt x="320" y="5"/>
                  </a:lnTo>
                  <a:lnTo>
                    <a:pt x="320" y="24"/>
                  </a:lnTo>
                  <a:lnTo>
                    <a:pt x="313" y="36"/>
                  </a:lnTo>
                  <a:lnTo>
                    <a:pt x="311" y="45"/>
                  </a:lnTo>
                  <a:lnTo>
                    <a:pt x="303" y="72"/>
                  </a:lnTo>
                  <a:lnTo>
                    <a:pt x="333" y="60"/>
                  </a:lnTo>
                  <a:lnTo>
                    <a:pt x="349" y="60"/>
                  </a:lnTo>
                  <a:lnTo>
                    <a:pt x="367" y="75"/>
                  </a:lnTo>
                  <a:lnTo>
                    <a:pt x="386" y="72"/>
                  </a:lnTo>
                  <a:lnTo>
                    <a:pt x="397" y="85"/>
                  </a:lnTo>
                  <a:lnTo>
                    <a:pt x="417" y="87"/>
                  </a:lnTo>
                  <a:lnTo>
                    <a:pt x="431" y="96"/>
                  </a:lnTo>
                  <a:lnTo>
                    <a:pt x="437" y="117"/>
                  </a:lnTo>
                  <a:lnTo>
                    <a:pt x="447" y="123"/>
                  </a:lnTo>
                  <a:lnTo>
                    <a:pt x="597" y="150"/>
                  </a:lnTo>
                  <a:lnTo>
                    <a:pt x="617" y="150"/>
                  </a:lnTo>
                  <a:lnTo>
                    <a:pt x="648" y="175"/>
                  </a:lnTo>
                  <a:lnTo>
                    <a:pt x="671" y="175"/>
                  </a:lnTo>
                  <a:lnTo>
                    <a:pt x="674" y="183"/>
                  </a:lnTo>
                  <a:lnTo>
                    <a:pt x="683" y="178"/>
                  </a:lnTo>
                  <a:lnTo>
                    <a:pt x="698" y="175"/>
                  </a:lnTo>
                  <a:lnTo>
                    <a:pt x="730" y="180"/>
                  </a:lnTo>
                  <a:lnTo>
                    <a:pt x="754" y="189"/>
                  </a:lnTo>
                  <a:lnTo>
                    <a:pt x="764" y="195"/>
                  </a:lnTo>
                  <a:lnTo>
                    <a:pt x="761" y="202"/>
                  </a:lnTo>
                  <a:lnTo>
                    <a:pt x="761" y="211"/>
                  </a:lnTo>
                  <a:lnTo>
                    <a:pt x="784" y="217"/>
                  </a:lnTo>
                  <a:lnTo>
                    <a:pt x="814" y="229"/>
                  </a:lnTo>
                  <a:lnTo>
                    <a:pt x="818" y="246"/>
                  </a:lnTo>
                  <a:lnTo>
                    <a:pt x="808" y="297"/>
                  </a:lnTo>
                  <a:lnTo>
                    <a:pt x="814" y="301"/>
                  </a:lnTo>
                  <a:lnTo>
                    <a:pt x="841" y="295"/>
                  </a:lnTo>
                  <a:lnTo>
                    <a:pt x="844" y="297"/>
                  </a:lnTo>
                  <a:lnTo>
                    <a:pt x="844" y="310"/>
                  </a:lnTo>
                  <a:lnTo>
                    <a:pt x="834" y="319"/>
                  </a:lnTo>
                  <a:lnTo>
                    <a:pt x="841" y="339"/>
                  </a:lnTo>
                  <a:lnTo>
                    <a:pt x="864" y="355"/>
                  </a:lnTo>
                  <a:lnTo>
                    <a:pt x="861" y="358"/>
                  </a:lnTo>
                  <a:lnTo>
                    <a:pt x="827" y="388"/>
                  </a:lnTo>
                  <a:lnTo>
                    <a:pt x="808" y="431"/>
                  </a:lnTo>
                  <a:lnTo>
                    <a:pt x="797" y="457"/>
                  </a:lnTo>
                  <a:lnTo>
                    <a:pt x="794" y="467"/>
                  </a:lnTo>
                  <a:lnTo>
                    <a:pt x="804" y="472"/>
                  </a:lnTo>
                  <a:lnTo>
                    <a:pt x="827" y="460"/>
                  </a:lnTo>
                  <a:lnTo>
                    <a:pt x="855" y="416"/>
                  </a:lnTo>
                  <a:lnTo>
                    <a:pt x="881" y="394"/>
                  </a:lnTo>
                  <a:lnTo>
                    <a:pt x="893" y="388"/>
                  </a:lnTo>
                  <a:lnTo>
                    <a:pt x="901" y="379"/>
                  </a:lnTo>
                  <a:lnTo>
                    <a:pt x="914" y="368"/>
                  </a:lnTo>
                  <a:lnTo>
                    <a:pt x="917" y="355"/>
                  </a:lnTo>
                  <a:lnTo>
                    <a:pt x="917" y="339"/>
                  </a:lnTo>
                  <a:lnTo>
                    <a:pt x="920" y="328"/>
                  </a:lnTo>
                  <a:lnTo>
                    <a:pt x="928" y="322"/>
                  </a:lnTo>
                  <a:lnTo>
                    <a:pt x="934" y="310"/>
                  </a:lnTo>
                  <a:lnTo>
                    <a:pt x="941" y="304"/>
                  </a:lnTo>
                  <a:lnTo>
                    <a:pt x="951" y="304"/>
                  </a:lnTo>
                  <a:lnTo>
                    <a:pt x="954" y="312"/>
                  </a:lnTo>
                  <a:lnTo>
                    <a:pt x="954" y="337"/>
                  </a:lnTo>
                  <a:lnTo>
                    <a:pt x="931" y="388"/>
                  </a:lnTo>
                  <a:lnTo>
                    <a:pt x="917" y="402"/>
                  </a:lnTo>
                  <a:lnTo>
                    <a:pt x="911" y="421"/>
                  </a:lnTo>
                  <a:lnTo>
                    <a:pt x="914" y="431"/>
                  </a:lnTo>
                  <a:lnTo>
                    <a:pt x="891" y="476"/>
                  </a:lnTo>
                  <a:lnTo>
                    <a:pt x="891" y="511"/>
                  </a:lnTo>
                  <a:lnTo>
                    <a:pt x="891" y="539"/>
                  </a:lnTo>
                  <a:lnTo>
                    <a:pt x="867" y="560"/>
                  </a:lnTo>
                  <a:lnTo>
                    <a:pt x="864" y="569"/>
                  </a:lnTo>
                  <a:lnTo>
                    <a:pt x="871" y="599"/>
                  </a:lnTo>
                  <a:lnTo>
                    <a:pt x="871" y="650"/>
                  </a:lnTo>
                  <a:lnTo>
                    <a:pt x="864" y="659"/>
                  </a:lnTo>
                  <a:lnTo>
                    <a:pt x="844" y="710"/>
                  </a:lnTo>
                  <a:lnTo>
                    <a:pt x="858" y="788"/>
                  </a:lnTo>
                  <a:lnTo>
                    <a:pt x="881" y="840"/>
                  </a:lnTo>
                  <a:lnTo>
                    <a:pt x="874" y="849"/>
                  </a:lnTo>
                  <a:lnTo>
                    <a:pt x="878" y="858"/>
                  </a:lnTo>
                  <a:lnTo>
                    <a:pt x="874" y="867"/>
                  </a:lnTo>
                  <a:lnTo>
                    <a:pt x="878" y="891"/>
                  </a:lnTo>
                  <a:lnTo>
                    <a:pt x="404" y="91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31" name="Freeform 416"/>
            <p:cNvSpPr>
              <a:spLocks noChangeAspect="1"/>
            </p:cNvSpPr>
            <p:nvPr/>
          </p:nvSpPr>
          <p:spPr bwMode="auto">
            <a:xfrm>
              <a:off x="6862" y="2942"/>
              <a:ext cx="954" cy="918"/>
            </a:xfrm>
            <a:custGeom>
              <a:avLst/>
              <a:gdLst>
                <a:gd name="T0" fmla="*/ 397 w 954"/>
                <a:gd name="T1" fmla="*/ 900 h 918"/>
                <a:gd name="T2" fmla="*/ 331 w 954"/>
                <a:gd name="T3" fmla="*/ 870 h 918"/>
                <a:gd name="T4" fmla="*/ 303 w 954"/>
                <a:gd name="T5" fmla="*/ 785 h 918"/>
                <a:gd name="T6" fmla="*/ 320 w 954"/>
                <a:gd name="T7" fmla="*/ 756 h 918"/>
                <a:gd name="T8" fmla="*/ 290 w 954"/>
                <a:gd name="T9" fmla="*/ 714 h 918"/>
                <a:gd name="T10" fmla="*/ 287 w 954"/>
                <a:gd name="T11" fmla="*/ 650 h 918"/>
                <a:gd name="T12" fmla="*/ 230 w 954"/>
                <a:gd name="T13" fmla="*/ 605 h 918"/>
                <a:gd name="T14" fmla="*/ 167 w 954"/>
                <a:gd name="T15" fmla="*/ 545 h 918"/>
                <a:gd name="T16" fmla="*/ 106 w 954"/>
                <a:gd name="T17" fmla="*/ 517 h 918"/>
                <a:gd name="T18" fmla="*/ 97 w 954"/>
                <a:gd name="T19" fmla="*/ 502 h 918"/>
                <a:gd name="T20" fmla="*/ 50 w 954"/>
                <a:gd name="T21" fmla="*/ 487 h 918"/>
                <a:gd name="T22" fmla="*/ 23 w 954"/>
                <a:gd name="T23" fmla="*/ 464 h 918"/>
                <a:gd name="T24" fmla="*/ 31 w 954"/>
                <a:gd name="T25" fmla="*/ 373 h 918"/>
                <a:gd name="T26" fmla="*/ 40 w 954"/>
                <a:gd name="T27" fmla="*/ 331 h 918"/>
                <a:gd name="T28" fmla="*/ 0 w 954"/>
                <a:gd name="T29" fmla="*/ 295 h 918"/>
                <a:gd name="T30" fmla="*/ 16 w 954"/>
                <a:gd name="T31" fmla="*/ 259 h 918"/>
                <a:gd name="T32" fmla="*/ 66 w 954"/>
                <a:gd name="T33" fmla="*/ 205 h 918"/>
                <a:gd name="T34" fmla="*/ 94 w 954"/>
                <a:gd name="T35" fmla="*/ 186 h 918"/>
                <a:gd name="T36" fmla="*/ 100 w 954"/>
                <a:gd name="T37" fmla="*/ 66 h 918"/>
                <a:gd name="T38" fmla="*/ 127 w 954"/>
                <a:gd name="T39" fmla="*/ 60 h 918"/>
                <a:gd name="T40" fmla="*/ 177 w 954"/>
                <a:gd name="T41" fmla="*/ 60 h 918"/>
                <a:gd name="T42" fmla="*/ 300 w 954"/>
                <a:gd name="T43" fmla="*/ 3 h 918"/>
                <a:gd name="T44" fmla="*/ 320 w 954"/>
                <a:gd name="T45" fmla="*/ 6 h 918"/>
                <a:gd name="T46" fmla="*/ 313 w 954"/>
                <a:gd name="T47" fmla="*/ 36 h 918"/>
                <a:gd name="T48" fmla="*/ 303 w 954"/>
                <a:gd name="T49" fmla="*/ 72 h 918"/>
                <a:gd name="T50" fmla="*/ 350 w 954"/>
                <a:gd name="T51" fmla="*/ 60 h 918"/>
                <a:gd name="T52" fmla="*/ 387 w 954"/>
                <a:gd name="T53" fmla="*/ 72 h 918"/>
                <a:gd name="T54" fmla="*/ 418 w 954"/>
                <a:gd name="T55" fmla="*/ 87 h 918"/>
                <a:gd name="T56" fmla="*/ 437 w 954"/>
                <a:gd name="T57" fmla="*/ 117 h 918"/>
                <a:gd name="T58" fmla="*/ 597 w 954"/>
                <a:gd name="T59" fmla="*/ 150 h 918"/>
                <a:gd name="T60" fmla="*/ 648 w 954"/>
                <a:gd name="T61" fmla="*/ 174 h 918"/>
                <a:gd name="T62" fmla="*/ 674 w 954"/>
                <a:gd name="T63" fmla="*/ 183 h 918"/>
                <a:gd name="T64" fmla="*/ 698 w 954"/>
                <a:gd name="T65" fmla="*/ 174 h 918"/>
                <a:gd name="T66" fmla="*/ 754 w 954"/>
                <a:gd name="T67" fmla="*/ 190 h 918"/>
                <a:gd name="T68" fmla="*/ 761 w 954"/>
                <a:gd name="T69" fmla="*/ 201 h 918"/>
                <a:gd name="T70" fmla="*/ 785 w 954"/>
                <a:gd name="T71" fmla="*/ 216 h 918"/>
                <a:gd name="T72" fmla="*/ 818 w 954"/>
                <a:gd name="T73" fmla="*/ 247 h 918"/>
                <a:gd name="T74" fmla="*/ 815 w 954"/>
                <a:gd name="T75" fmla="*/ 301 h 918"/>
                <a:gd name="T76" fmla="*/ 844 w 954"/>
                <a:gd name="T77" fmla="*/ 298 h 918"/>
                <a:gd name="T78" fmla="*/ 834 w 954"/>
                <a:gd name="T79" fmla="*/ 319 h 918"/>
                <a:gd name="T80" fmla="*/ 864 w 954"/>
                <a:gd name="T81" fmla="*/ 355 h 918"/>
                <a:gd name="T82" fmla="*/ 827 w 954"/>
                <a:gd name="T83" fmla="*/ 388 h 918"/>
                <a:gd name="T84" fmla="*/ 797 w 954"/>
                <a:gd name="T85" fmla="*/ 457 h 918"/>
                <a:gd name="T86" fmla="*/ 804 w 954"/>
                <a:gd name="T87" fmla="*/ 473 h 918"/>
                <a:gd name="T88" fmla="*/ 855 w 954"/>
                <a:gd name="T89" fmla="*/ 415 h 918"/>
                <a:gd name="T90" fmla="*/ 894 w 954"/>
                <a:gd name="T91" fmla="*/ 388 h 918"/>
                <a:gd name="T92" fmla="*/ 915 w 954"/>
                <a:gd name="T93" fmla="*/ 367 h 918"/>
                <a:gd name="T94" fmla="*/ 917 w 954"/>
                <a:gd name="T95" fmla="*/ 340 h 918"/>
                <a:gd name="T96" fmla="*/ 928 w 954"/>
                <a:gd name="T97" fmla="*/ 323 h 918"/>
                <a:gd name="T98" fmla="*/ 941 w 954"/>
                <a:gd name="T99" fmla="*/ 304 h 918"/>
                <a:gd name="T100" fmla="*/ 954 w 954"/>
                <a:gd name="T101" fmla="*/ 313 h 918"/>
                <a:gd name="T102" fmla="*/ 931 w 954"/>
                <a:gd name="T103" fmla="*/ 388 h 918"/>
                <a:gd name="T104" fmla="*/ 912 w 954"/>
                <a:gd name="T105" fmla="*/ 421 h 918"/>
                <a:gd name="T106" fmla="*/ 891 w 954"/>
                <a:gd name="T107" fmla="*/ 476 h 918"/>
                <a:gd name="T108" fmla="*/ 891 w 954"/>
                <a:gd name="T109" fmla="*/ 539 h 918"/>
                <a:gd name="T110" fmla="*/ 864 w 954"/>
                <a:gd name="T111" fmla="*/ 569 h 918"/>
                <a:gd name="T112" fmla="*/ 871 w 954"/>
                <a:gd name="T113" fmla="*/ 650 h 918"/>
                <a:gd name="T114" fmla="*/ 844 w 954"/>
                <a:gd name="T115" fmla="*/ 710 h 918"/>
                <a:gd name="T116" fmla="*/ 881 w 954"/>
                <a:gd name="T117" fmla="*/ 840 h 918"/>
                <a:gd name="T118" fmla="*/ 878 w 954"/>
                <a:gd name="T119" fmla="*/ 858 h 918"/>
                <a:gd name="T120" fmla="*/ 878 w 954"/>
                <a:gd name="T121" fmla="*/ 891 h 9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54"/>
                <a:gd name="T184" fmla="*/ 0 h 918"/>
                <a:gd name="T185" fmla="*/ 954 w 954"/>
                <a:gd name="T186" fmla="*/ 918 h 9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54" h="918">
                  <a:moveTo>
                    <a:pt x="404" y="918"/>
                  </a:moveTo>
                  <a:lnTo>
                    <a:pt x="397" y="900"/>
                  </a:lnTo>
                  <a:lnTo>
                    <a:pt x="381" y="888"/>
                  </a:lnTo>
                  <a:lnTo>
                    <a:pt x="331" y="870"/>
                  </a:lnTo>
                  <a:lnTo>
                    <a:pt x="313" y="813"/>
                  </a:lnTo>
                  <a:lnTo>
                    <a:pt x="303" y="785"/>
                  </a:lnTo>
                  <a:lnTo>
                    <a:pt x="317" y="768"/>
                  </a:lnTo>
                  <a:lnTo>
                    <a:pt x="320" y="756"/>
                  </a:lnTo>
                  <a:lnTo>
                    <a:pt x="300" y="737"/>
                  </a:lnTo>
                  <a:lnTo>
                    <a:pt x="290" y="714"/>
                  </a:lnTo>
                  <a:lnTo>
                    <a:pt x="287" y="677"/>
                  </a:lnTo>
                  <a:lnTo>
                    <a:pt x="287" y="650"/>
                  </a:lnTo>
                  <a:lnTo>
                    <a:pt x="280" y="638"/>
                  </a:lnTo>
                  <a:lnTo>
                    <a:pt x="230" y="605"/>
                  </a:lnTo>
                  <a:lnTo>
                    <a:pt x="183" y="575"/>
                  </a:lnTo>
                  <a:lnTo>
                    <a:pt x="167" y="545"/>
                  </a:lnTo>
                  <a:lnTo>
                    <a:pt x="117" y="524"/>
                  </a:lnTo>
                  <a:lnTo>
                    <a:pt x="106" y="517"/>
                  </a:lnTo>
                  <a:lnTo>
                    <a:pt x="103" y="508"/>
                  </a:lnTo>
                  <a:lnTo>
                    <a:pt x="97" y="502"/>
                  </a:lnTo>
                  <a:lnTo>
                    <a:pt x="57" y="497"/>
                  </a:lnTo>
                  <a:lnTo>
                    <a:pt x="50" y="487"/>
                  </a:lnTo>
                  <a:lnTo>
                    <a:pt x="33" y="476"/>
                  </a:lnTo>
                  <a:lnTo>
                    <a:pt x="23" y="464"/>
                  </a:lnTo>
                  <a:lnTo>
                    <a:pt x="23" y="409"/>
                  </a:lnTo>
                  <a:lnTo>
                    <a:pt x="31" y="373"/>
                  </a:lnTo>
                  <a:lnTo>
                    <a:pt x="27" y="355"/>
                  </a:lnTo>
                  <a:lnTo>
                    <a:pt x="40" y="331"/>
                  </a:lnTo>
                  <a:lnTo>
                    <a:pt x="23" y="307"/>
                  </a:lnTo>
                  <a:lnTo>
                    <a:pt x="0" y="295"/>
                  </a:lnTo>
                  <a:lnTo>
                    <a:pt x="10" y="262"/>
                  </a:lnTo>
                  <a:lnTo>
                    <a:pt x="16" y="259"/>
                  </a:lnTo>
                  <a:lnTo>
                    <a:pt x="20" y="241"/>
                  </a:lnTo>
                  <a:lnTo>
                    <a:pt x="66" y="205"/>
                  </a:lnTo>
                  <a:lnTo>
                    <a:pt x="80" y="199"/>
                  </a:lnTo>
                  <a:lnTo>
                    <a:pt x="94" y="186"/>
                  </a:lnTo>
                  <a:lnTo>
                    <a:pt x="90" y="75"/>
                  </a:lnTo>
                  <a:lnTo>
                    <a:pt x="100" y="66"/>
                  </a:lnTo>
                  <a:lnTo>
                    <a:pt x="110" y="51"/>
                  </a:lnTo>
                  <a:lnTo>
                    <a:pt x="127" y="60"/>
                  </a:lnTo>
                  <a:lnTo>
                    <a:pt x="150" y="64"/>
                  </a:lnTo>
                  <a:lnTo>
                    <a:pt x="177" y="60"/>
                  </a:lnTo>
                  <a:lnTo>
                    <a:pt x="220" y="39"/>
                  </a:lnTo>
                  <a:lnTo>
                    <a:pt x="300" y="3"/>
                  </a:lnTo>
                  <a:lnTo>
                    <a:pt x="313" y="0"/>
                  </a:lnTo>
                  <a:lnTo>
                    <a:pt x="320" y="6"/>
                  </a:lnTo>
                  <a:lnTo>
                    <a:pt x="320" y="24"/>
                  </a:lnTo>
                  <a:lnTo>
                    <a:pt x="313" y="36"/>
                  </a:lnTo>
                  <a:lnTo>
                    <a:pt x="311" y="45"/>
                  </a:lnTo>
                  <a:lnTo>
                    <a:pt x="303" y="72"/>
                  </a:lnTo>
                  <a:lnTo>
                    <a:pt x="334" y="60"/>
                  </a:lnTo>
                  <a:lnTo>
                    <a:pt x="350" y="60"/>
                  </a:lnTo>
                  <a:lnTo>
                    <a:pt x="367" y="75"/>
                  </a:lnTo>
                  <a:lnTo>
                    <a:pt x="387" y="72"/>
                  </a:lnTo>
                  <a:lnTo>
                    <a:pt x="397" y="84"/>
                  </a:lnTo>
                  <a:lnTo>
                    <a:pt x="418" y="87"/>
                  </a:lnTo>
                  <a:lnTo>
                    <a:pt x="431" y="96"/>
                  </a:lnTo>
                  <a:lnTo>
                    <a:pt x="437" y="117"/>
                  </a:lnTo>
                  <a:lnTo>
                    <a:pt x="447" y="123"/>
                  </a:lnTo>
                  <a:lnTo>
                    <a:pt x="597" y="150"/>
                  </a:lnTo>
                  <a:lnTo>
                    <a:pt x="618" y="150"/>
                  </a:lnTo>
                  <a:lnTo>
                    <a:pt x="648" y="174"/>
                  </a:lnTo>
                  <a:lnTo>
                    <a:pt x="671" y="174"/>
                  </a:lnTo>
                  <a:lnTo>
                    <a:pt x="674" y="183"/>
                  </a:lnTo>
                  <a:lnTo>
                    <a:pt x="684" y="178"/>
                  </a:lnTo>
                  <a:lnTo>
                    <a:pt x="698" y="174"/>
                  </a:lnTo>
                  <a:lnTo>
                    <a:pt x="731" y="181"/>
                  </a:lnTo>
                  <a:lnTo>
                    <a:pt x="754" y="190"/>
                  </a:lnTo>
                  <a:lnTo>
                    <a:pt x="765" y="196"/>
                  </a:lnTo>
                  <a:lnTo>
                    <a:pt x="761" y="201"/>
                  </a:lnTo>
                  <a:lnTo>
                    <a:pt x="761" y="210"/>
                  </a:lnTo>
                  <a:lnTo>
                    <a:pt x="785" y="216"/>
                  </a:lnTo>
                  <a:lnTo>
                    <a:pt x="815" y="228"/>
                  </a:lnTo>
                  <a:lnTo>
                    <a:pt x="818" y="247"/>
                  </a:lnTo>
                  <a:lnTo>
                    <a:pt x="808" y="298"/>
                  </a:lnTo>
                  <a:lnTo>
                    <a:pt x="815" y="301"/>
                  </a:lnTo>
                  <a:lnTo>
                    <a:pt x="842" y="295"/>
                  </a:lnTo>
                  <a:lnTo>
                    <a:pt x="844" y="298"/>
                  </a:lnTo>
                  <a:lnTo>
                    <a:pt x="844" y="310"/>
                  </a:lnTo>
                  <a:lnTo>
                    <a:pt x="834" y="319"/>
                  </a:lnTo>
                  <a:lnTo>
                    <a:pt x="842" y="340"/>
                  </a:lnTo>
                  <a:lnTo>
                    <a:pt x="864" y="355"/>
                  </a:lnTo>
                  <a:lnTo>
                    <a:pt x="861" y="358"/>
                  </a:lnTo>
                  <a:lnTo>
                    <a:pt x="827" y="388"/>
                  </a:lnTo>
                  <a:lnTo>
                    <a:pt x="808" y="431"/>
                  </a:lnTo>
                  <a:lnTo>
                    <a:pt x="797" y="457"/>
                  </a:lnTo>
                  <a:lnTo>
                    <a:pt x="794" y="466"/>
                  </a:lnTo>
                  <a:lnTo>
                    <a:pt x="804" y="473"/>
                  </a:lnTo>
                  <a:lnTo>
                    <a:pt x="827" y="461"/>
                  </a:lnTo>
                  <a:lnTo>
                    <a:pt x="855" y="415"/>
                  </a:lnTo>
                  <a:lnTo>
                    <a:pt x="881" y="394"/>
                  </a:lnTo>
                  <a:lnTo>
                    <a:pt x="894" y="388"/>
                  </a:lnTo>
                  <a:lnTo>
                    <a:pt x="901" y="379"/>
                  </a:lnTo>
                  <a:lnTo>
                    <a:pt x="915" y="367"/>
                  </a:lnTo>
                  <a:lnTo>
                    <a:pt x="917" y="355"/>
                  </a:lnTo>
                  <a:lnTo>
                    <a:pt x="917" y="340"/>
                  </a:lnTo>
                  <a:lnTo>
                    <a:pt x="921" y="328"/>
                  </a:lnTo>
                  <a:lnTo>
                    <a:pt x="928" y="323"/>
                  </a:lnTo>
                  <a:lnTo>
                    <a:pt x="935" y="310"/>
                  </a:lnTo>
                  <a:lnTo>
                    <a:pt x="941" y="304"/>
                  </a:lnTo>
                  <a:lnTo>
                    <a:pt x="952" y="304"/>
                  </a:lnTo>
                  <a:lnTo>
                    <a:pt x="954" y="313"/>
                  </a:lnTo>
                  <a:lnTo>
                    <a:pt x="954" y="337"/>
                  </a:lnTo>
                  <a:lnTo>
                    <a:pt x="931" y="388"/>
                  </a:lnTo>
                  <a:lnTo>
                    <a:pt x="917" y="403"/>
                  </a:lnTo>
                  <a:lnTo>
                    <a:pt x="912" y="421"/>
                  </a:lnTo>
                  <a:lnTo>
                    <a:pt x="915" y="431"/>
                  </a:lnTo>
                  <a:lnTo>
                    <a:pt x="891" y="476"/>
                  </a:lnTo>
                  <a:lnTo>
                    <a:pt x="891" y="512"/>
                  </a:lnTo>
                  <a:lnTo>
                    <a:pt x="891" y="539"/>
                  </a:lnTo>
                  <a:lnTo>
                    <a:pt x="868" y="560"/>
                  </a:lnTo>
                  <a:lnTo>
                    <a:pt x="864" y="569"/>
                  </a:lnTo>
                  <a:lnTo>
                    <a:pt x="871" y="599"/>
                  </a:lnTo>
                  <a:lnTo>
                    <a:pt x="871" y="650"/>
                  </a:lnTo>
                  <a:lnTo>
                    <a:pt x="864" y="659"/>
                  </a:lnTo>
                  <a:lnTo>
                    <a:pt x="844" y="710"/>
                  </a:lnTo>
                  <a:lnTo>
                    <a:pt x="858" y="788"/>
                  </a:lnTo>
                  <a:lnTo>
                    <a:pt x="881" y="840"/>
                  </a:lnTo>
                  <a:lnTo>
                    <a:pt x="875" y="848"/>
                  </a:lnTo>
                  <a:lnTo>
                    <a:pt x="878" y="858"/>
                  </a:lnTo>
                  <a:lnTo>
                    <a:pt x="875" y="867"/>
                  </a:lnTo>
                  <a:lnTo>
                    <a:pt x="878" y="891"/>
                  </a:lnTo>
                  <a:lnTo>
                    <a:pt x="404" y="91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32" name="Freeform 417"/>
            <p:cNvSpPr>
              <a:spLocks noChangeAspect="1"/>
            </p:cNvSpPr>
            <p:nvPr/>
          </p:nvSpPr>
          <p:spPr bwMode="auto">
            <a:xfrm>
              <a:off x="6862" y="2942"/>
              <a:ext cx="954" cy="918"/>
            </a:xfrm>
            <a:custGeom>
              <a:avLst/>
              <a:gdLst>
                <a:gd name="T0" fmla="*/ 397 w 954"/>
                <a:gd name="T1" fmla="*/ 900 h 918"/>
                <a:gd name="T2" fmla="*/ 331 w 954"/>
                <a:gd name="T3" fmla="*/ 870 h 918"/>
                <a:gd name="T4" fmla="*/ 303 w 954"/>
                <a:gd name="T5" fmla="*/ 785 h 918"/>
                <a:gd name="T6" fmla="*/ 320 w 954"/>
                <a:gd name="T7" fmla="*/ 756 h 918"/>
                <a:gd name="T8" fmla="*/ 290 w 954"/>
                <a:gd name="T9" fmla="*/ 714 h 918"/>
                <a:gd name="T10" fmla="*/ 287 w 954"/>
                <a:gd name="T11" fmla="*/ 650 h 918"/>
                <a:gd name="T12" fmla="*/ 230 w 954"/>
                <a:gd name="T13" fmla="*/ 605 h 918"/>
                <a:gd name="T14" fmla="*/ 167 w 954"/>
                <a:gd name="T15" fmla="*/ 545 h 918"/>
                <a:gd name="T16" fmla="*/ 106 w 954"/>
                <a:gd name="T17" fmla="*/ 517 h 918"/>
                <a:gd name="T18" fmla="*/ 97 w 954"/>
                <a:gd name="T19" fmla="*/ 502 h 918"/>
                <a:gd name="T20" fmla="*/ 50 w 954"/>
                <a:gd name="T21" fmla="*/ 487 h 918"/>
                <a:gd name="T22" fmla="*/ 23 w 954"/>
                <a:gd name="T23" fmla="*/ 464 h 918"/>
                <a:gd name="T24" fmla="*/ 31 w 954"/>
                <a:gd name="T25" fmla="*/ 373 h 918"/>
                <a:gd name="T26" fmla="*/ 40 w 954"/>
                <a:gd name="T27" fmla="*/ 331 h 918"/>
                <a:gd name="T28" fmla="*/ 0 w 954"/>
                <a:gd name="T29" fmla="*/ 295 h 918"/>
                <a:gd name="T30" fmla="*/ 16 w 954"/>
                <a:gd name="T31" fmla="*/ 259 h 918"/>
                <a:gd name="T32" fmla="*/ 66 w 954"/>
                <a:gd name="T33" fmla="*/ 205 h 918"/>
                <a:gd name="T34" fmla="*/ 94 w 954"/>
                <a:gd name="T35" fmla="*/ 186 h 918"/>
                <a:gd name="T36" fmla="*/ 100 w 954"/>
                <a:gd name="T37" fmla="*/ 66 h 918"/>
                <a:gd name="T38" fmla="*/ 127 w 954"/>
                <a:gd name="T39" fmla="*/ 60 h 918"/>
                <a:gd name="T40" fmla="*/ 177 w 954"/>
                <a:gd name="T41" fmla="*/ 60 h 918"/>
                <a:gd name="T42" fmla="*/ 300 w 954"/>
                <a:gd name="T43" fmla="*/ 3 h 918"/>
                <a:gd name="T44" fmla="*/ 320 w 954"/>
                <a:gd name="T45" fmla="*/ 6 h 918"/>
                <a:gd name="T46" fmla="*/ 313 w 954"/>
                <a:gd name="T47" fmla="*/ 36 h 918"/>
                <a:gd name="T48" fmla="*/ 303 w 954"/>
                <a:gd name="T49" fmla="*/ 72 h 918"/>
                <a:gd name="T50" fmla="*/ 350 w 954"/>
                <a:gd name="T51" fmla="*/ 60 h 918"/>
                <a:gd name="T52" fmla="*/ 387 w 954"/>
                <a:gd name="T53" fmla="*/ 72 h 918"/>
                <a:gd name="T54" fmla="*/ 418 w 954"/>
                <a:gd name="T55" fmla="*/ 87 h 918"/>
                <a:gd name="T56" fmla="*/ 437 w 954"/>
                <a:gd name="T57" fmla="*/ 117 h 918"/>
                <a:gd name="T58" fmla="*/ 597 w 954"/>
                <a:gd name="T59" fmla="*/ 150 h 918"/>
                <a:gd name="T60" fmla="*/ 648 w 954"/>
                <a:gd name="T61" fmla="*/ 174 h 918"/>
                <a:gd name="T62" fmla="*/ 674 w 954"/>
                <a:gd name="T63" fmla="*/ 183 h 918"/>
                <a:gd name="T64" fmla="*/ 698 w 954"/>
                <a:gd name="T65" fmla="*/ 174 h 918"/>
                <a:gd name="T66" fmla="*/ 754 w 954"/>
                <a:gd name="T67" fmla="*/ 190 h 918"/>
                <a:gd name="T68" fmla="*/ 761 w 954"/>
                <a:gd name="T69" fmla="*/ 201 h 918"/>
                <a:gd name="T70" fmla="*/ 785 w 954"/>
                <a:gd name="T71" fmla="*/ 216 h 918"/>
                <a:gd name="T72" fmla="*/ 818 w 954"/>
                <a:gd name="T73" fmla="*/ 247 h 918"/>
                <a:gd name="T74" fmla="*/ 815 w 954"/>
                <a:gd name="T75" fmla="*/ 301 h 918"/>
                <a:gd name="T76" fmla="*/ 844 w 954"/>
                <a:gd name="T77" fmla="*/ 298 h 918"/>
                <a:gd name="T78" fmla="*/ 834 w 954"/>
                <a:gd name="T79" fmla="*/ 319 h 918"/>
                <a:gd name="T80" fmla="*/ 864 w 954"/>
                <a:gd name="T81" fmla="*/ 355 h 918"/>
                <a:gd name="T82" fmla="*/ 827 w 954"/>
                <a:gd name="T83" fmla="*/ 388 h 918"/>
                <a:gd name="T84" fmla="*/ 797 w 954"/>
                <a:gd name="T85" fmla="*/ 457 h 918"/>
                <a:gd name="T86" fmla="*/ 804 w 954"/>
                <a:gd name="T87" fmla="*/ 473 h 918"/>
                <a:gd name="T88" fmla="*/ 855 w 954"/>
                <a:gd name="T89" fmla="*/ 415 h 918"/>
                <a:gd name="T90" fmla="*/ 894 w 954"/>
                <a:gd name="T91" fmla="*/ 388 h 918"/>
                <a:gd name="T92" fmla="*/ 915 w 954"/>
                <a:gd name="T93" fmla="*/ 367 h 918"/>
                <a:gd name="T94" fmla="*/ 917 w 954"/>
                <a:gd name="T95" fmla="*/ 340 h 918"/>
                <a:gd name="T96" fmla="*/ 928 w 954"/>
                <a:gd name="T97" fmla="*/ 323 h 918"/>
                <a:gd name="T98" fmla="*/ 941 w 954"/>
                <a:gd name="T99" fmla="*/ 304 h 918"/>
                <a:gd name="T100" fmla="*/ 954 w 954"/>
                <a:gd name="T101" fmla="*/ 313 h 918"/>
                <a:gd name="T102" fmla="*/ 931 w 954"/>
                <a:gd name="T103" fmla="*/ 388 h 918"/>
                <a:gd name="T104" fmla="*/ 912 w 954"/>
                <a:gd name="T105" fmla="*/ 421 h 918"/>
                <a:gd name="T106" fmla="*/ 891 w 954"/>
                <a:gd name="T107" fmla="*/ 476 h 918"/>
                <a:gd name="T108" fmla="*/ 891 w 954"/>
                <a:gd name="T109" fmla="*/ 539 h 918"/>
                <a:gd name="T110" fmla="*/ 864 w 954"/>
                <a:gd name="T111" fmla="*/ 569 h 918"/>
                <a:gd name="T112" fmla="*/ 871 w 954"/>
                <a:gd name="T113" fmla="*/ 650 h 918"/>
                <a:gd name="T114" fmla="*/ 844 w 954"/>
                <a:gd name="T115" fmla="*/ 710 h 918"/>
                <a:gd name="T116" fmla="*/ 881 w 954"/>
                <a:gd name="T117" fmla="*/ 840 h 918"/>
                <a:gd name="T118" fmla="*/ 878 w 954"/>
                <a:gd name="T119" fmla="*/ 858 h 918"/>
                <a:gd name="T120" fmla="*/ 878 w 954"/>
                <a:gd name="T121" fmla="*/ 891 h 91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954"/>
                <a:gd name="T184" fmla="*/ 0 h 918"/>
                <a:gd name="T185" fmla="*/ 954 w 954"/>
                <a:gd name="T186" fmla="*/ 918 h 91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954" h="918">
                  <a:moveTo>
                    <a:pt x="404" y="918"/>
                  </a:moveTo>
                  <a:lnTo>
                    <a:pt x="397" y="900"/>
                  </a:lnTo>
                  <a:lnTo>
                    <a:pt x="381" y="888"/>
                  </a:lnTo>
                  <a:lnTo>
                    <a:pt x="331" y="870"/>
                  </a:lnTo>
                  <a:lnTo>
                    <a:pt x="313" y="813"/>
                  </a:lnTo>
                  <a:lnTo>
                    <a:pt x="303" y="785"/>
                  </a:lnTo>
                  <a:lnTo>
                    <a:pt x="317" y="768"/>
                  </a:lnTo>
                  <a:lnTo>
                    <a:pt x="320" y="756"/>
                  </a:lnTo>
                  <a:lnTo>
                    <a:pt x="300" y="737"/>
                  </a:lnTo>
                  <a:lnTo>
                    <a:pt x="290" y="714"/>
                  </a:lnTo>
                  <a:lnTo>
                    <a:pt x="287" y="677"/>
                  </a:lnTo>
                  <a:lnTo>
                    <a:pt x="287" y="650"/>
                  </a:lnTo>
                  <a:lnTo>
                    <a:pt x="280" y="638"/>
                  </a:lnTo>
                  <a:lnTo>
                    <a:pt x="230" y="605"/>
                  </a:lnTo>
                  <a:lnTo>
                    <a:pt x="183" y="575"/>
                  </a:lnTo>
                  <a:lnTo>
                    <a:pt x="167" y="545"/>
                  </a:lnTo>
                  <a:lnTo>
                    <a:pt x="117" y="524"/>
                  </a:lnTo>
                  <a:lnTo>
                    <a:pt x="106" y="517"/>
                  </a:lnTo>
                  <a:lnTo>
                    <a:pt x="103" y="508"/>
                  </a:lnTo>
                  <a:lnTo>
                    <a:pt x="97" y="502"/>
                  </a:lnTo>
                  <a:lnTo>
                    <a:pt x="57" y="497"/>
                  </a:lnTo>
                  <a:lnTo>
                    <a:pt x="50" y="487"/>
                  </a:lnTo>
                  <a:lnTo>
                    <a:pt x="33" y="476"/>
                  </a:lnTo>
                  <a:lnTo>
                    <a:pt x="23" y="464"/>
                  </a:lnTo>
                  <a:lnTo>
                    <a:pt x="23" y="409"/>
                  </a:lnTo>
                  <a:lnTo>
                    <a:pt x="31" y="373"/>
                  </a:lnTo>
                  <a:lnTo>
                    <a:pt x="27" y="355"/>
                  </a:lnTo>
                  <a:lnTo>
                    <a:pt x="40" y="331"/>
                  </a:lnTo>
                  <a:lnTo>
                    <a:pt x="23" y="307"/>
                  </a:lnTo>
                  <a:lnTo>
                    <a:pt x="0" y="295"/>
                  </a:lnTo>
                  <a:lnTo>
                    <a:pt x="10" y="262"/>
                  </a:lnTo>
                  <a:lnTo>
                    <a:pt x="16" y="259"/>
                  </a:lnTo>
                  <a:lnTo>
                    <a:pt x="20" y="241"/>
                  </a:lnTo>
                  <a:lnTo>
                    <a:pt x="66" y="205"/>
                  </a:lnTo>
                  <a:lnTo>
                    <a:pt x="80" y="199"/>
                  </a:lnTo>
                  <a:lnTo>
                    <a:pt x="94" y="186"/>
                  </a:lnTo>
                  <a:lnTo>
                    <a:pt x="90" y="75"/>
                  </a:lnTo>
                  <a:lnTo>
                    <a:pt x="100" y="66"/>
                  </a:lnTo>
                  <a:lnTo>
                    <a:pt x="110" y="51"/>
                  </a:lnTo>
                  <a:lnTo>
                    <a:pt x="127" y="60"/>
                  </a:lnTo>
                  <a:lnTo>
                    <a:pt x="150" y="64"/>
                  </a:lnTo>
                  <a:lnTo>
                    <a:pt x="177" y="60"/>
                  </a:lnTo>
                  <a:lnTo>
                    <a:pt x="220" y="39"/>
                  </a:lnTo>
                  <a:lnTo>
                    <a:pt x="300" y="3"/>
                  </a:lnTo>
                  <a:lnTo>
                    <a:pt x="313" y="0"/>
                  </a:lnTo>
                  <a:lnTo>
                    <a:pt x="320" y="6"/>
                  </a:lnTo>
                  <a:lnTo>
                    <a:pt x="320" y="24"/>
                  </a:lnTo>
                  <a:lnTo>
                    <a:pt x="313" y="36"/>
                  </a:lnTo>
                  <a:lnTo>
                    <a:pt x="311" y="45"/>
                  </a:lnTo>
                  <a:lnTo>
                    <a:pt x="303" y="72"/>
                  </a:lnTo>
                  <a:lnTo>
                    <a:pt x="334" y="60"/>
                  </a:lnTo>
                  <a:lnTo>
                    <a:pt x="350" y="60"/>
                  </a:lnTo>
                  <a:lnTo>
                    <a:pt x="367" y="75"/>
                  </a:lnTo>
                  <a:lnTo>
                    <a:pt x="387" y="72"/>
                  </a:lnTo>
                  <a:lnTo>
                    <a:pt x="397" y="84"/>
                  </a:lnTo>
                  <a:lnTo>
                    <a:pt x="418" y="87"/>
                  </a:lnTo>
                  <a:lnTo>
                    <a:pt x="431" y="96"/>
                  </a:lnTo>
                  <a:lnTo>
                    <a:pt x="437" y="117"/>
                  </a:lnTo>
                  <a:lnTo>
                    <a:pt x="447" y="123"/>
                  </a:lnTo>
                  <a:lnTo>
                    <a:pt x="597" y="150"/>
                  </a:lnTo>
                  <a:lnTo>
                    <a:pt x="618" y="150"/>
                  </a:lnTo>
                  <a:lnTo>
                    <a:pt x="648" y="174"/>
                  </a:lnTo>
                  <a:lnTo>
                    <a:pt x="671" y="174"/>
                  </a:lnTo>
                  <a:lnTo>
                    <a:pt x="674" y="183"/>
                  </a:lnTo>
                  <a:lnTo>
                    <a:pt x="684" y="178"/>
                  </a:lnTo>
                  <a:lnTo>
                    <a:pt x="698" y="174"/>
                  </a:lnTo>
                  <a:lnTo>
                    <a:pt x="731" y="181"/>
                  </a:lnTo>
                  <a:lnTo>
                    <a:pt x="754" y="190"/>
                  </a:lnTo>
                  <a:lnTo>
                    <a:pt x="765" y="196"/>
                  </a:lnTo>
                  <a:lnTo>
                    <a:pt x="761" y="201"/>
                  </a:lnTo>
                  <a:lnTo>
                    <a:pt x="761" y="210"/>
                  </a:lnTo>
                  <a:lnTo>
                    <a:pt x="785" y="216"/>
                  </a:lnTo>
                  <a:lnTo>
                    <a:pt x="815" y="228"/>
                  </a:lnTo>
                  <a:lnTo>
                    <a:pt x="818" y="247"/>
                  </a:lnTo>
                  <a:lnTo>
                    <a:pt x="808" y="298"/>
                  </a:lnTo>
                  <a:lnTo>
                    <a:pt x="815" y="301"/>
                  </a:lnTo>
                  <a:lnTo>
                    <a:pt x="842" y="295"/>
                  </a:lnTo>
                  <a:lnTo>
                    <a:pt x="844" y="298"/>
                  </a:lnTo>
                  <a:lnTo>
                    <a:pt x="844" y="310"/>
                  </a:lnTo>
                  <a:lnTo>
                    <a:pt x="834" y="319"/>
                  </a:lnTo>
                  <a:lnTo>
                    <a:pt x="842" y="340"/>
                  </a:lnTo>
                  <a:lnTo>
                    <a:pt x="864" y="355"/>
                  </a:lnTo>
                  <a:lnTo>
                    <a:pt x="861" y="358"/>
                  </a:lnTo>
                  <a:lnTo>
                    <a:pt x="827" y="388"/>
                  </a:lnTo>
                  <a:lnTo>
                    <a:pt x="808" y="431"/>
                  </a:lnTo>
                  <a:lnTo>
                    <a:pt x="797" y="457"/>
                  </a:lnTo>
                  <a:lnTo>
                    <a:pt x="794" y="466"/>
                  </a:lnTo>
                  <a:lnTo>
                    <a:pt x="804" y="473"/>
                  </a:lnTo>
                  <a:lnTo>
                    <a:pt x="827" y="461"/>
                  </a:lnTo>
                  <a:lnTo>
                    <a:pt x="855" y="415"/>
                  </a:lnTo>
                  <a:lnTo>
                    <a:pt x="881" y="394"/>
                  </a:lnTo>
                  <a:lnTo>
                    <a:pt x="894" y="388"/>
                  </a:lnTo>
                  <a:lnTo>
                    <a:pt x="901" y="379"/>
                  </a:lnTo>
                  <a:lnTo>
                    <a:pt x="915" y="367"/>
                  </a:lnTo>
                  <a:lnTo>
                    <a:pt x="917" y="355"/>
                  </a:lnTo>
                  <a:lnTo>
                    <a:pt x="917" y="340"/>
                  </a:lnTo>
                  <a:lnTo>
                    <a:pt x="921" y="328"/>
                  </a:lnTo>
                  <a:lnTo>
                    <a:pt x="928" y="323"/>
                  </a:lnTo>
                  <a:lnTo>
                    <a:pt x="935" y="310"/>
                  </a:lnTo>
                  <a:lnTo>
                    <a:pt x="941" y="304"/>
                  </a:lnTo>
                  <a:lnTo>
                    <a:pt x="952" y="304"/>
                  </a:lnTo>
                  <a:lnTo>
                    <a:pt x="954" y="313"/>
                  </a:lnTo>
                  <a:lnTo>
                    <a:pt x="954" y="337"/>
                  </a:lnTo>
                  <a:lnTo>
                    <a:pt x="931" y="388"/>
                  </a:lnTo>
                  <a:lnTo>
                    <a:pt x="917" y="403"/>
                  </a:lnTo>
                  <a:lnTo>
                    <a:pt x="912" y="421"/>
                  </a:lnTo>
                  <a:lnTo>
                    <a:pt x="915" y="431"/>
                  </a:lnTo>
                  <a:lnTo>
                    <a:pt x="891" y="476"/>
                  </a:lnTo>
                  <a:lnTo>
                    <a:pt x="891" y="512"/>
                  </a:lnTo>
                  <a:lnTo>
                    <a:pt x="891" y="539"/>
                  </a:lnTo>
                  <a:lnTo>
                    <a:pt x="868" y="560"/>
                  </a:lnTo>
                  <a:lnTo>
                    <a:pt x="864" y="569"/>
                  </a:lnTo>
                  <a:lnTo>
                    <a:pt x="871" y="599"/>
                  </a:lnTo>
                  <a:lnTo>
                    <a:pt x="871" y="650"/>
                  </a:lnTo>
                  <a:lnTo>
                    <a:pt x="864" y="659"/>
                  </a:lnTo>
                  <a:lnTo>
                    <a:pt x="844" y="710"/>
                  </a:lnTo>
                  <a:lnTo>
                    <a:pt x="858" y="788"/>
                  </a:lnTo>
                  <a:lnTo>
                    <a:pt x="881" y="840"/>
                  </a:lnTo>
                  <a:lnTo>
                    <a:pt x="875" y="848"/>
                  </a:lnTo>
                  <a:lnTo>
                    <a:pt x="878" y="858"/>
                  </a:lnTo>
                  <a:lnTo>
                    <a:pt x="875" y="867"/>
                  </a:lnTo>
                  <a:lnTo>
                    <a:pt x="878" y="891"/>
                  </a:lnTo>
                  <a:lnTo>
                    <a:pt x="404" y="918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33" name="Freeform 418"/>
            <p:cNvSpPr>
              <a:spLocks noChangeAspect="1"/>
            </p:cNvSpPr>
            <p:nvPr/>
          </p:nvSpPr>
          <p:spPr bwMode="auto">
            <a:xfrm>
              <a:off x="7145" y="3834"/>
              <a:ext cx="720" cy="1160"/>
            </a:xfrm>
            <a:custGeom>
              <a:avLst/>
              <a:gdLst>
                <a:gd name="T0" fmla="*/ 120 w 720"/>
                <a:gd name="T1" fmla="*/ 27 h 1160"/>
                <a:gd name="T2" fmla="*/ 163 w 720"/>
                <a:gd name="T3" fmla="*/ 60 h 1160"/>
                <a:gd name="T4" fmla="*/ 197 w 720"/>
                <a:gd name="T5" fmla="*/ 97 h 1160"/>
                <a:gd name="T6" fmla="*/ 210 w 720"/>
                <a:gd name="T7" fmla="*/ 151 h 1160"/>
                <a:gd name="T8" fmla="*/ 186 w 720"/>
                <a:gd name="T9" fmla="*/ 181 h 1160"/>
                <a:gd name="T10" fmla="*/ 157 w 720"/>
                <a:gd name="T11" fmla="*/ 230 h 1160"/>
                <a:gd name="T12" fmla="*/ 120 w 720"/>
                <a:gd name="T13" fmla="*/ 248 h 1160"/>
                <a:gd name="T14" fmla="*/ 66 w 720"/>
                <a:gd name="T15" fmla="*/ 257 h 1160"/>
                <a:gd name="T16" fmla="*/ 60 w 720"/>
                <a:gd name="T17" fmla="*/ 296 h 1160"/>
                <a:gd name="T18" fmla="*/ 86 w 720"/>
                <a:gd name="T19" fmla="*/ 330 h 1160"/>
                <a:gd name="T20" fmla="*/ 53 w 720"/>
                <a:gd name="T21" fmla="*/ 411 h 1160"/>
                <a:gd name="T22" fmla="*/ 19 w 720"/>
                <a:gd name="T23" fmla="*/ 441 h 1160"/>
                <a:gd name="T24" fmla="*/ 10 w 720"/>
                <a:gd name="T25" fmla="*/ 475 h 1160"/>
                <a:gd name="T26" fmla="*/ 0 w 720"/>
                <a:gd name="T27" fmla="*/ 505 h 1160"/>
                <a:gd name="T28" fmla="*/ 16 w 720"/>
                <a:gd name="T29" fmla="*/ 580 h 1160"/>
                <a:gd name="T30" fmla="*/ 73 w 720"/>
                <a:gd name="T31" fmla="*/ 650 h 1160"/>
                <a:gd name="T32" fmla="*/ 136 w 720"/>
                <a:gd name="T33" fmla="*/ 698 h 1160"/>
                <a:gd name="T34" fmla="*/ 176 w 720"/>
                <a:gd name="T35" fmla="*/ 783 h 1160"/>
                <a:gd name="T36" fmla="*/ 206 w 720"/>
                <a:gd name="T37" fmla="*/ 759 h 1160"/>
                <a:gd name="T38" fmla="*/ 257 w 720"/>
                <a:gd name="T39" fmla="*/ 792 h 1160"/>
                <a:gd name="T40" fmla="*/ 253 w 720"/>
                <a:gd name="T41" fmla="*/ 846 h 1160"/>
                <a:gd name="T42" fmla="*/ 213 w 720"/>
                <a:gd name="T43" fmla="*/ 895 h 1160"/>
                <a:gd name="T44" fmla="*/ 253 w 720"/>
                <a:gd name="T45" fmla="*/ 945 h 1160"/>
                <a:gd name="T46" fmla="*/ 330 w 720"/>
                <a:gd name="T47" fmla="*/ 982 h 1160"/>
                <a:gd name="T48" fmla="*/ 390 w 720"/>
                <a:gd name="T49" fmla="*/ 1057 h 1160"/>
                <a:gd name="T50" fmla="*/ 407 w 720"/>
                <a:gd name="T51" fmla="*/ 1085 h 1160"/>
                <a:gd name="T52" fmla="*/ 390 w 720"/>
                <a:gd name="T53" fmla="*/ 1106 h 1160"/>
                <a:gd name="T54" fmla="*/ 437 w 720"/>
                <a:gd name="T55" fmla="*/ 1160 h 1160"/>
                <a:gd name="T56" fmla="*/ 451 w 720"/>
                <a:gd name="T57" fmla="*/ 1149 h 1160"/>
                <a:gd name="T58" fmla="*/ 464 w 720"/>
                <a:gd name="T59" fmla="*/ 1118 h 1160"/>
                <a:gd name="T60" fmla="*/ 517 w 720"/>
                <a:gd name="T61" fmla="*/ 1112 h 1160"/>
                <a:gd name="T62" fmla="*/ 560 w 720"/>
                <a:gd name="T63" fmla="*/ 1139 h 1160"/>
                <a:gd name="T64" fmla="*/ 577 w 720"/>
                <a:gd name="T65" fmla="*/ 1088 h 1160"/>
                <a:gd name="T66" fmla="*/ 590 w 720"/>
                <a:gd name="T67" fmla="*/ 1057 h 1160"/>
                <a:gd name="T68" fmla="*/ 647 w 720"/>
                <a:gd name="T69" fmla="*/ 1036 h 1160"/>
                <a:gd name="T70" fmla="*/ 630 w 720"/>
                <a:gd name="T71" fmla="*/ 1010 h 1160"/>
                <a:gd name="T72" fmla="*/ 641 w 720"/>
                <a:gd name="T73" fmla="*/ 988 h 1160"/>
                <a:gd name="T74" fmla="*/ 644 w 720"/>
                <a:gd name="T75" fmla="*/ 977 h 1160"/>
                <a:gd name="T76" fmla="*/ 641 w 720"/>
                <a:gd name="T77" fmla="*/ 958 h 1160"/>
                <a:gd name="T78" fmla="*/ 651 w 720"/>
                <a:gd name="T79" fmla="*/ 892 h 1160"/>
                <a:gd name="T80" fmla="*/ 698 w 720"/>
                <a:gd name="T81" fmla="*/ 835 h 1160"/>
                <a:gd name="T82" fmla="*/ 720 w 720"/>
                <a:gd name="T83" fmla="*/ 780 h 1160"/>
                <a:gd name="T84" fmla="*/ 694 w 720"/>
                <a:gd name="T85" fmla="*/ 698 h 1160"/>
                <a:gd name="T86" fmla="*/ 698 w 720"/>
                <a:gd name="T87" fmla="*/ 656 h 1160"/>
                <a:gd name="T88" fmla="*/ 657 w 720"/>
                <a:gd name="T89" fmla="*/ 154 h 1160"/>
                <a:gd name="T90" fmla="*/ 644 w 720"/>
                <a:gd name="T91" fmla="*/ 140 h 1160"/>
                <a:gd name="T92" fmla="*/ 624 w 720"/>
                <a:gd name="T93" fmla="*/ 79 h 1160"/>
                <a:gd name="T94" fmla="*/ 594 w 720"/>
                <a:gd name="T95" fmla="*/ 37 h 11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20"/>
                <a:gd name="T145" fmla="*/ 0 h 1160"/>
                <a:gd name="T146" fmla="*/ 720 w 720"/>
                <a:gd name="T147" fmla="*/ 1160 h 116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20" h="1160">
                  <a:moveTo>
                    <a:pt x="594" y="0"/>
                  </a:moveTo>
                  <a:lnTo>
                    <a:pt x="120" y="27"/>
                  </a:lnTo>
                  <a:lnTo>
                    <a:pt x="127" y="39"/>
                  </a:lnTo>
                  <a:lnTo>
                    <a:pt x="163" y="60"/>
                  </a:lnTo>
                  <a:lnTo>
                    <a:pt x="167" y="79"/>
                  </a:lnTo>
                  <a:lnTo>
                    <a:pt x="197" y="97"/>
                  </a:lnTo>
                  <a:lnTo>
                    <a:pt x="210" y="133"/>
                  </a:lnTo>
                  <a:lnTo>
                    <a:pt x="210" y="151"/>
                  </a:lnTo>
                  <a:lnTo>
                    <a:pt x="197" y="172"/>
                  </a:lnTo>
                  <a:lnTo>
                    <a:pt x="186" y="181"/>
                  </a:lnTo>
                  <a:lnTo>
                    <a:pt x="186" y="200"/>
                  </a:lnTo>
                  <a:lnTo>
                    <a:pt x="157" y="230"/>
                  </a:lnTo>
                  <a:lnTo>
                    <a:pt x="127" y="239"/>
                  </a:lnTo>
                  <a:lnTo>
                    <a:pt x="120" y="248"/>
                  </a:lnTo>
                  <a:lnTo>
                    <a:pt x="83" y="248"/>
                  </a:lnTo>
                  <a:lnTo>
                    <a:pt x="66" y="257"/>
                  </a:lnTo>
                  <a:lnTo>
                    <a:pt x="56" y="278"/>
                  </a:lnTo>
                  <a:lnTo>
                    <a:pt x="60" y="296"/>
                  </a:lnTo>
                  <a:lnTo>
                    <a:pt x="80" y="314"/>
                  </a:lnTo>
                  <a:lnTo>
                    <a:pt x="86" y="330"/>
                  </a:lnTo>
                  <a:lnTo>
                    <a:pt x="80" y="360"/>
                  </a:lnTo>
                  <a:lnTo>
                    <a:pt x="53" y="411"/>
                  </a:lnTo>
                  <a:lnTo>
                    <a:pt x="27" y="426"/>
                  </a:lnTo>
                  <a:lnTo>
                    <a:pt x="19" y="441"/>
                  </a:lnTo>
                  <a:lnTo>
                    <a:pt x="19" y="460"/>
                  </a:lnTo>
                  <a:lnTo>
                    <a:pt x="10" y="475"/>
                  </a:lnTo>
                  <a:lnTo>
                    <a:pt x="10" y="486"/>
                  </a:lnTo>
                  <a:lnTo>
                    <a:pt x="0" y="505"/>
                  </a:lnTo>
                  <a:lnTo>
                    <a:pt x="3" y="544"/>
                  </a:lnTo>
                  <a:lnTo>
                    <a:pt x="16" y="580"/>
                  </a:lnTo>
                  <a:lnTo>
                    <a:pt x="19" y="595"/>
                  </a:lnTo>
                  <a:lnTo>
                    <a:pt x="73" y="650"/>
                  </a:lnTo>
                  <a:lnTo>
                    <a:pt x="123" y="686"/>
                  </a:lnTo>
                  <a:lnTo>
                    <a:pt x="136" y="698"/>
                  </a:lnTo>
                  <a:lnTo>
                    <a:pt x="167" y="773"/>
                  </a:lnTo>
                  <a:lnTo>
                    <a:pt x="176" y="783"/>
                  </a:lnTo>
                  <a:lnTo>
                    <a:pt x="194" y="768"/>
                  </a:lnTo>
                  <a:lnTo>
                    <a:pt x="206" y="759"/>
                  </a:lnTo>
                  <a:lnTo>
                    <a:pt x="250" y="780"/>
                  </a:lnTo>
                  <a:lnTo>
                    <a:pt x="257" y="792"/>
                  </a:lnTo>
                  <a:lnTo>
                    <a:pt x="247" y="819"/>
                  </a:lnTo>
                  <a:lnTo>
                    <a:pt x="253" y="846"/>
                  </a:lnTo>
                  <a:lnTo>
                    <a:pt x="220" y="882"/>
                  </a:lnTo>
                  <a:lnTo>
                    <a:pt x="213" y="895"/>
                  </a:lnTo>
                  <a:lnTo>
                    <a:pt x="227" y="919"/>
                  </a:lnTo>
                  <a:lnTo>
                    <a:pt x="253" y="945"/>
                  </a:lnTo>
                  <a:lnTo>
                    <a:pt x="303" y="973"/>
                  </a:lnTo>
                  <a:lnTo>
                    <a:pt x="330" y="982"/>
                  </a:lnTo>
                  <a:lnTo>
                    <a:pt x="381" y="1022"/>
                  </a:lnTo>
                  <a:lnTo>
                    <a:pt x="390" y="1057"/>
                  </a:lnTo>
                  <a:lnTo>
                    <a:pt x="407" y="1076"/>
                  </a:lnTo>
                  <a:lnTo>
                    <a:pt x="407" y="1085"/>
                  </a:lnTo>
                  <a:lnTo>
                    <a:pt x="394" y="1097"/>
                  </a:lnTo>
                  <a:lnTo>
                    <a:pt x="390" y="1106"/>
                  </a:lnTo>
                  <a:lnTo>
                    <a:pt x="431" y="1160"/>
                  </a:lnTo>
                  <a:lnTo>
                    <a:pt x="437" y="1160"/>
                  </a:lnTo>
                  <a:lnTo>
                    <a:pt x="437" y="1149"/>
                  </a:lnTo>
                  <a:lnTo>
                    <a:pt x="451" y="1149"/>
                  </a:lnTo>
                  <a:lnTo>
                    <a:pt x="453" y="1154"/>
                  </a:lnTo>
                  <a:lnTo>
                    <a:pt x="464" y="1118"/>
                  </a:lnTo>
                  <a:lnTo>
                    <a:pt x="487" y="1109"/>
                  </a:lnTo>
                  <a:lnTo>
                    <a:pt x="517" y="1112"/>
                  </a:lnTo>
                  <a:lnTo>
                    <a:pt x="540" y="1124"/>
                  </a:lnTo>
                  <a:lnTo>
                    <a:pt x="560" y="1139"/>
                  </a:lnTo>
                  <a:lnTo>
                    <a:pt x="587" y="1128"/>
                  </a:lnTo>
                  <a:lnTo>
                    <a:pt x="577" y="1088"/>
                  </a:lnTo>
                  <a:lnTo>
                    <a:pt x="574" y="1064"/>
                  </a:lnTo>
                  <a:lnTo>
                    <a:pt x="590" y="1057"/>
                  </a:lnTo>
                  <a:lnTo>
                    <a:pt x="644" y="1043"/>
                  </a:lnTo>
                  <a:lnTo>
                    <a:pt x="647" y="1036"/>
                  </a:lnTo>
                  <a:lnTo>
                    <a:pt x="630" y="1019"/>
                  </a:lnTo>
                  <a:lnTo>
                    <a:pt x="630" y="1010"/>
                  </a:lnTo>
                  <a:lnTo>
                    <a:pt x="634" y="1006"/>
                  </a:lnTo>
                  <a:lnTo>
                    <a:pt x="641" y="988"/>
                  </a:lnTo>
                  <a:lnTo>
                    <a:pt x="647" y="979"/>
                  </a:lnTo>
                  <a:lnTo>
                    <a:pt x="644" y="977"/>
                  </a:lnTo>
                  <a:lnTo>
                    <a:pt x="641" y="970"/>
                  </a:lnTo>
                  <a:lnTo>
                    <a:pt x="641" y="958"/>
                  </a:lnTo>
                  <a:lnTo>
                    <a:pt x="651" y="921"/>
                  </a:lnTo>
                  <a:lnTo>
                    <a:pt x="651" y="892"/>
                  </a:lnTo>
                  <a:lnTo>
                    <a:pt x="681" y="868"/>
                  </a:lnTo>
                  <a:lnTo>
                    <a:pt x="698" y="835"/>
                  </a:lnTo>
                  <a:lnTo>
                    <a:pt x="698" y="822"/>
                  </a:lnTo>
                  <a:lnTo>
                    <a:pt x="720" y="780"/>
                  </a:lnTo>
                  <a:lnTo>
                    <a:pt x="714" y="738"/>
                  </a:lnTo>
                  <a:lnTo>
                    <a:pt x="694" y="698"/>
                  </a:lnTo>
                  <a:lnTo>
                    <a:pt x="701" y="674"/>
                  </a:lnTo>
                  <a:lnTo>
                    <a:pt x="698" y="656"/>
                  </a:lnTo>
                  <a:lnTo>
                    <a:pt x="703" y="646"/>
                  </a:lnTo>
                  <a:lnTo>
                    <a:pt x="657" y="154"/>
                  </a:lnTo>
                  <a:lnTo>
                    <a:pt x="651" y="151"/>
                  </a:lnTo>
                  <a:lnTo>
                    <a:pt x="644" y="140"/>
                  </a:lnTo>
                  <a:lnTo>
                    <a:pt x="634" y="94"/>
                  </a:lnTo>
                  <a:lnTo>
                    <a:pt x="624" y="79"/>
                  </a:lnTo>
                  <a:lnTo>
                    <a:pt x="610" y="67"/>
                  </a:lnTo>
                  <a:lnTo>
                    <a:pt x="594" y="37"/>
                  </a:lnTo>
                  <a:lnTo>
                    <a:pt x="594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34" name="Freeform 419"/>
            <p:cNvSpPr>
              <a:spLocks noChangeAspect="1"/>
            </p:cNvSpPr>
            <p:nvPr/>
          </p:nvSpPr>
          <p:spPr bwMode="auto">
            <a:xfrm>
              <a:off x="7145" y="3834"/>
              <a:ext cx="722" cy="1160"/>
            </a:xfrm>
            <a:custGeom>
              <a:avLst/>
              <a:gdLst>
                <a:gd name="T0" fmla="*/ 120 w 722"/>
                <a:gd name="T1" fmla="*/ 28 h 1160"/>
                <a:gd name="T2" fmla="*/ 163 w 722"/>
                <a:gd name="T3" fmla="*/ 61 h 1160"/>
                <a:gd name="T4" fmla="*/ 198 w 722"/>
                <a:gd name="T5" fmla="*/ 98 h 1160"/>
                <a:gd name="T6" fmla="*/ 210 w 722"/>
                <a:gd name="T7" fmla="*/ 151 h 1160"/>
                <a:gd name="T8" fmla="*/ 187 w 722"/>
                <a:gd name="T9" fmla="*/ 182 h 1160"/>
                <a:gd name="T10" fmla="*/ 157 w 722"/>
                <a:gd name="T11" fmla="*/ 230 h 1160"/>
                <a:gd name="T12" fmla="*/ 120 w 722"/>
                <a:gd name="T13" fmla="*/ 249 h 1160"/>
                <a:gd name="T14" fmla="*/ 66 w 722"/>
                <a:gd name="T15" fmla="*/ 257 h 1160"/>
                <a:gd name="T16" fmla="*/ 61 w 722"/>
                <a:gd name="T17" fmla="*/ 297 h 1160"/>
                <a:gd name="T18" fmla="*/ 87 w 722"/>
                <a:gd name="T19" fmla="*/ 330 h 1160"/>
                <a:gd name="T20" fmla="*/ 53 w 722"/>
                <a:gd name="T21" fmla="*/ 411 h 1160"/>
                <a:gd name="T22" fmla="*/ 20 w 722"/>
                <a:gd name="T23" fmla="*/ 441 h 1160"/>
                <a:gd name="T24" fmla="*/ 10 w 722"/>
                <a:gd name="T25" fmla="*/ 475 h 1160"/>
                <a:gd name="T26" fmla="*/ 0 w 722"/>
                <a:gd name="T27" fmla="*/ 505 h 1160"/>
                <a:gd name="T28" fmla="*/ 16 w 722"/>
                <a:gd name="T29" fmla="*/ 581 h 1160"/>
                <a:gd name="T30" fmla="*/ 74 w 722"/>
                <a:gd name="T31" fmla="*/ 650 h 1160"/>
                <a:gd name="T32" fmla="*/ 137 w 722"/>
                <a:gd name="T33" fmla="*/ 698 h 1160"/>
                <a:gd name="T34" fmla="*/ 177 w 722"/>
                <a:gd name="T35" fmla="*/ 783 h 1160"/>
                <a:gd name="T36" fmla="*/ 207 w 722"/>
                <a:gd name="T37" fmla="*/ 759 h 1160"/>
                <a:gd name="T38" fmla="*/ 257 w 722"/>
                <a:gd name="T39" fmla="*/ 792 h 1160"/>
                <a:gd name="T40" fmla="*/ 254 w 722"/>
                <a:gd name="T41" fmla="*/ 847 h 1160"/>
                <a:gd name="T42" fmla="*/ 214 w 722"/>
                <a:gd name="T43" fmla="*/ 895 h 1160"/>
                <a:gd name="T44" fmla="*/ 254 w 722"/>
                <a:gd name="T45" fmla="*/ 946 h 1160"/>
                <a:gd name="T46" fmla="*/ 331 w 722"/>
                <a:gd name="T47" fmla="*/ 982 h 1160"/>
                <a:gd name="T48" fmla="*/ 391 w 722"/>
                <a:gd name="T49" fmla="*/ 1057 h 1160"/>
                <a:gd name="T50" fmla="*/ 408 w 722"/>
                <a:gd name="T51" fmla="*/ 1085 h 1160"/>
                <a:gd name="T52" fmla="*/ 391 w 722"/>
                <a:gd name="T53" fmla="*/ 1107 h 1160"/>
                <a:gd name="T54" fmla="*/ 438 w 722"/>
                <a:gd name="T55" fmla="*/ 1160 h 1160"/>
                <a:gd name="T56" fmla="*/ 452 w 722"/>
                <a:gd name="T57" fmla="*/ 1149 h 1160"/>
                <a:gd name="T58" fmla="*/ 465 w 722"/>
                <a:gd name="T59" fmla="*/ 1118 h 1160"/>
                <a:gd name="T60" fmla="*/ 518 w 722"/>
                <a:gd name="T61" fmla="*/ 1112 h 1160"/>
                <a:gd name="T62" fmla="*/ 562 w 722"/>
                <a:gd name="T63" fmla="*/ 1139 h 1160"/>
                <a:gd name="T64" fmla="*/ 579 w 722"/>
                <a:gd name="T65" fmla="*/ 1089 h 1160"/>
                <a:gd name="T66" fmla="*/ 592 w 722"/>
                <a:gd name="T67" fmla="*/ 1057 h 1160"/>
                <a:gd name="T68" fmla="*/ 649 w 722"/>
                <a:gd name="T69" fmla="*/ 1037 h 1160"/>
                <a:gd name="T70" fmla="*/ 632 w 722"/>
                <a:gd name="T71" fmla="*/ 1010 h 1160"/>
                <a:gd name="T72" fmla="*/ 643 w 722"/>
                <a:gd name="T73" fmla="*/ 988 h 1160"/>
                <a:gd name="T74" fmla="*/ 646 w 722"/>
                <a:gd name="T75" fmla="*/ 977 h 1160"/>
                <a:gd name="T76" fmla="*/ 643 w 722"/>
                <a:gd name="T77" fmla="*/ 958 h 1160"/>
                <a:gd name="T78" fmla="*/ 652 w 722"/>
                <a:gd name="T79" fmla="*/ 892 h 1160"/>
                <a:gd name="T80" fmla="*/ 699 w 722"/>
                <a:gd name="T81" fmla="*/ 835 h 1160"/>
                <a:gd name="T82" fmla="*/ 722 w 722"/>
                <a:gd name="T83" fmla="*/ 780 h 1160"/>
                <a:gd name="T84" fmla="*/ 696 w 722"/>
                <a:gd name="T85" fmla="*/ 698 h 1160"/>
                <a:gd name="T86" fmla="*/ 699 w 722"/>
                <a:gd name="T87" fmla="*/ 656 h 1160"/>
                <a:gd name="T88" fmla="*/ 659 w 722"/>
                <a:gd name="T89" fmla="*/ 155 h 1160"/>
                <a:gd name="T90" fmla="*/ 646 w 722"/>
                <a:gd name="T91" fmla="*/ 140 h 1160"/>
                <a:gd name="T92" fmla="*/ 625 w 722"/>
                <a:gd name="T93" fmla="*/ 80 h 1160"/>
                <a:gd name="T94" fmla="*/ 596 w 722"/>
                <a:gd name="T95" fmla="*/ 37 h 11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22"/>
                <a:gd name="T145" fmla="*/ 0 h 1160"/>
                <a:gd name="T146" fmla="*/ 722 w 722"/>
                <a:gd name="T147" fmla="*/ 1160 h 116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22" h="1160">
                  <a:moveTo>
                    <a:pt x="596" y="0"/>
                  </a:moveTo>
                  <a:lnTo>
                    <a:pt x="120" y="28"/>
                  </a:lnTo>
                  <a:lnTo>
                    <a:pt x="127" y="40"/>
                  </a:lnTo>
                  <a:lnTo>
                    <a:pt x="163" y="61"/>
                  </a:lnTo>
                  <a:lnTo>
                    <a:pt x="168" y="80"/>
                  </a:lnTo>
                  <a:lnTo>
                    <a:pt x="198" y="98"/>
                  </a:lnTo>
                  <a:lnTo>
                    <a:pt x="210" y="133"/>
                  </a:lnTo>
                  <a:lnTo>
                    <a:pt x="210" y="151"/>
                  </a:lnTo>
                  <a:lnTo>
                    <a:pt x="198" y="173"/>
                  </a:lnTo>
                  <a:lnTo>
                    <a:pt x="187" y="182"/>
                  </a:lnTo>
                  <a:lnTo>
                    <a:pt x="187" y="200"/>
                  </a:lnTo>
                  <a:lnTo>
                    <a:pt x="157" y="230"/>
                  </a:lnTo>
                  <a:lnTo>
                    <a:pt x="127" y="239"/>
                  </a:lnTo>
                  <a:lnTo>
                    <a:pt x="120" y="249"/>
                  </a:lnTo>
                  <a:lnTo>
                    <a:pt x="83" y="249"/>
                  </a:lnTo>
                  <a:lnTo>
                    <a:pt x="66" y="257"/>
                  </a:lnTo>
                  <a:lnTo>
                    <a:pt x="57" y="278"/>
                  </a:lnTo>
                  <a:lnTo>
                    <a:pt x="61" y="297"/>
                  </a:lnTo>
                  <a:lnTo>
                    <a:pt x="80" y="315"/>
                  </a:lnTo>
                  <a:lnTo>
                    <a:pt x="87" y="330"/>
                  </a:lnTo>
                  <a:lnTo>
                    <a:pt x="80" y="360"/>
                  </a:lnTo>
                  <a:lnTo>
                    <a:pt x="53" y="411"/>
                  </a:lnTo>
                  <a:lnTo>
                    <a:pt x="27" y="426"/>
                  </a:lnTo>
                  <a:lnTo>
                    <a:pt x="20" y="441"/>
                  </a:lnTo>
                  <a:lnTo>
                    <a:pt x="20" y="460"/>
                  </a:lnTo>
                  <a:lnTo>
                    <a:pt x="10" y="475"/>
                  </a:lnTo>
                  <a:lnTo>
                    <a:pt x="10" y="487"/>
                  </a:lnTo>
                  <a:lnTo>
                    <a:pt x="0" y="505"/>
                  </a:lnTo>
                  <a:lnTo>
                    <a:pt x="4" y="545"/>
                  </a:lnTo>
                  <a:lnTo>
                    <a:pt x="16" y="581"/>
                  </a:lnTo>
                  <a:lnTo>
                    <a:pt x="20" y="596"/>
                  </a:lnTo>
                  <a:lnTo>
                    <a:pt x="74" y="650"/>
                  </a:lnTo>
                  <a:lnTo>
                    <a:pt x="124" y="687"/>
                  </a:lnTo>
                  <a:lnTo>
                    <a:pt x="137" y="698"/>
                  </a:lnTo>
                  <a:lnTo>
                    <a:pt x="168" y="773"/>
                  </a:lnTo>
                  <a:lnTo>
                    <a:pt x="177" y="783"/>
                  </a:lnTo>
                  <a:lnTo>
                    <a:pt x="194" y="768"/>
                  </a:lnTo>
                  <a:lnTo>
                    <a:pt x="207" y="759"/>
                  </a:lnTo>
                  <a:lnTo>
                    <a:pt x="251" y="780"/>
                  </a:lnTo>
                  <a:lnTo>
                    <a:pt x="257" y="792"/>
                  </a:lnTo>
                  <a:lnTo>
                    <a:pt x="247" y="819"/>
                  </a:lnTo>
                  <a:lnTo>
                    <a:pt x="254" y="847"/>
                  </a:lnTo>
                  <a:lnTo>
                    <a:pt x="221" y="882"/>
                  </a:lnTo>
                  <a:lnTo>
                    <a:pt x="214" y="895"/>
                  </a:lnTo>
                  <a:lnTo>
                    <a:pt x="228" y="919"/>
                  </a:lnTo>
                  <a:lnTo>
                    <a:pt x="254" y="946"/>
                  </a:lnTo>
                  <a:lnTo>
                    <a:pt x="304" y="973"/>
                  </a:lnTo>
                  <a:lnTo>
                    <a:pt x="331" y="982"/>
                  </a:lnTo>
                  <a:lnTo>
                    <a:pt x="382" y="1022"/>
                  </a:lnTo>
                  <a:lnTo>
                    <a:pt x="391" y="1057"/>
                  </a:lnTo>
                  <a:lnTo>
                    <a:pt x="408" y="1076"/>
                  </a:lnTo>
                  <a:lnTo>
                    <a:pt x="408" y="1085"/>
                  </a:lnTo>
                  <a:lnTo>
                    <a:pt x="394" y="1097"/>
                  </a:lnTo>
                  <a:lnTo>
                    <a:pt x="391" y="1107"/>
                  </a:lnTo>
                  <a:lnTo>
                    <a:pt x="432" y="1160"/>
                  </a:lnTo>
                  <a:lnTo>
                    <a:pt x="438" y="1160"/>
                  </a:lnTo>
                  <a:lnTo>
                    <a:pt x="438" y="1149"/>
                  </a:lnTo>
                  <a:lnTo>
                    <a:pt x="452" y="1149"/>
                  </a:lnTo>
                  <a:lnTo>
                    <a:pt x="455" y="1154"/>
                  </a:lnTo>
                  <a:lnTo>
                    <a:pt x="465" y="1118"/>
                  </a:lnTo>
                  <a:lnTo>
                    <a:pt x="488" y="1109"/>
                  </a:lnTo>
                  <a:lnTo>
                    <a:pt x="518" y="1112"/>
                  </a:lnTo>
                  <a:lnTo>
                    <a:pt x="542" y="1124"/>
                  </a:lnTo>
                  <a:lnTo>
                    <a:pt x="562" y="1139"/>
                  </a:lnTo>
                  <a:lnTo>
                    <a:pt x="588" y="1128"/>
                  </a:lnTo>
                  <a:lnTo>
                    <a:pt x="579" y="1089"/>
                  </a:lnTo>
                  <a:lnTo>
                    <a:pt x="576" y="1064"/>
                  </a:lnTo>
                  <a:lnTo>
                    <a:pt x="592" y="1057"/>
                  </a:lnTo>
                  <a:lnTo>
                    <a:pt x="646" y="1043"/>
                  </a:lnTo>
                  <a:lnTo>
                    <a:pt x="649" y="1037"/>
                  </a:lnTo>
                  <a:lnTo>
                    <a:pt x="632" y="1019"/>
                  </a:lnTo>
                  <a:lnTo>
                    <a:pt x="632" y="1010"/>
                  </a:lnTo>
                  <a:lnTo>
                    <a:pt x="635" y="1006"/>
                  </a:lnTo>
                  <a:lnTo>
                    <a:pt x="643" y="988"/>
                  </a:lnTo>
                  <a:lnTo>
                    <a:pt x="649" y="980"/>
                  </a:lnTo>
                  <a:lnTo>
                    <a:pt x="646" y="977"/>
                  </a:lnTo>
                  <a:lnTo>
                    <a:pt x="643" y="970"/>
                  </a:lnTo>
                  <a:lnTo>
                    <a:pt x="643" y="958"/>
                  </a:lnTo>
                  <a:lnTo>
                    <a:pt x="652" y="922"/>
                  </a:lnTo>
                  <a:lnTo>
                    <a:pt x="652" y="892"/>
                  </a:lnTo>
                  <a:lnTo>
                    <a:pt x="682" y="868"/>
                  </a:lnTo>
                  <a:lnTo>
                    <a:pt x="699" y="835"/>
                  </a:lnTo>
                  <a:lnTo>
                    <a:pt x="699" y="822"/>
                  </a:lnTo>
                  <a:lnTo>
                    <a:pt x="722" y="780"/>
                  </a:lnTo>
                  <a:lnTo>
                    <a:pt x="717" y="738"/>
                  </a:lnTo>
                  <a:lnTo>
                    <a:pt x="696" y="698"/>
                  </a:lnTo>
                  <a:lnTo>
                    <a:pt x="702" y="674"/>
                  </a:lnTo>
                  <a:lnTo>
                    <a:pt x="699" y="656"/>
                  </a:lnTo>
                  <a:lnTo>
                    <a:pt x="706" y="647"/>
                  </a:lnTo>
                  <a:lnTo>
                    <a:pt x="659" y="155"/>
                  </a:lnTo>
                  <a:lnTo>
                    <a:pt x="652" y="151"/>
                  </a:lnTo>
                  <a:lnTo>
                    <a:pt x="646" y="140"/>
                  </a:lnTo>
                  <a:lnTo>
                    <a:pt x="635" y="95"/>
                  </a:lnTo>
                  <a:lnTo>
                    <a:pt x="625" y="80"/>
                  </a:lnTo>
                  <a:lnTo>
                    <a:pt x="612" y="67"/>
                  </a:lnTo>
                  <a:lnTo>
                    <a:pt x="596" y="37"/>
                  </a:lnTo>
                  <a:lnTo>
                    <a:pt x="596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35" name="Freeform 420"/>
            <p:cNvSpPr>
              <a:spLocks noChangeAspect="1"/>
            </p:cNvSpPr>
            <p:nvPr/>
          </p:nvSpPr>
          <p:spPr bwMode="auto">
            <a:xfrm>
              <a:off x="7145" y="3834"/>
              <a:ext cx="722" cy="1160"/>
            </a:xfrm>
            <a:custGeom>
              <a:avLst/>
              <a:gdLst>
                <a:gd name="T0" fmla="*/ 120 w 722"/>
                <a:gd name="T1" fmla="*/ 28 h 1160"/>
                <a:gd name="T2" fmla="*/ 163 w 722"/>
                <a:gd name="T3" fmla="*/ 61 h 1160"/>
                <a:gd name="T4" fmla="*/ 198 w 722"/>
                <a:gd name="T5" fmla="*/ 98 h 1160"/>
                <a:gd name="T6" fmla="*/ 210 w 722"/>
                <a:gd name="T7" fmla="*/ 151 h 1160"/>
                <a:gd name="T8" fmla="*/ 187 w 722"/>
                <a:gd name="T9" fmla="*/ 182 h 1160"/>
                <a:gd name="T10" fmla="*/ 157 w 722"/>
                <a:gd name="T11" fmla="*/ 230 h 1160"/>
                <a:gd name="T12" fmla="*/ 120 w 722"/>
                <a:gd name="T13" fmla="*/ 249 h 1160"/>
                <a:gd name="T14" fmla="*/ 66 w 722"/>
                <a:gd name="T15" fmla="*/ 257 h 1160"/>
                <a:gd name="T16" fmla="*/ 61 w 722"/>
                <a:gd name="T17" fmla="*/ 297 h 1160"/>
                <a:gd name="T18" fmla="*/ 87 w 722"/>
                <a:gd name="T19" fmla="*/ 330 h 1160"/>
                <a:gd name="T20" fmla="*/ 53 w 722"/>
                <a:gd name="T21" fmla="*/ 411 h 1160"/>
                <a:gd name="T22" fmla="*/ 20 w 722"/>
                <a:gd name="T23" fmla="*/ 441 h 1160"/>
                <a:gd name="T24" fmla="*/ 10 w 722"/>
                <a:gd name="T25" fmla="*/ 475 h 1160"/>
                <a:gd name="T26" fmla="*/ 0 w 722"/>
                <a:gd name="T27" fmla="*/ 505 h 1160"/>
                <a:gd name="T28" fmla="*/ 16 w 722"/>
                <a:gd name="T29" fmla="*/ 581 h 1160"/>
                <a:gd name="T30" fmla="*/ 74 w 722"/>
                <a:gd name="T31" fmla="*/ 650 h 1160"/>
                <a:gd name="T32" fmla="*/ 137 w 722"/>
                <a:gd name="T33" fmla="*/ 698 h 1160"/>
                <a:gd name="T34" fmla="*/ 177 w 722"/>
                <a:gd name="T35" fmla="*/ 783 h 1160"/>
                <a:gd name="T36" fmla="*/ 207 w 722"/>
                <a:gd name="T37" fmla="*/ 759 h 1160"/>
                <a:gd name="T38" fmla="*/ 257 w 722"/>
                <a:gd name="T39" fmla="*/ 792 h 1160"/>
                <a:gd name="T40" fmla="*/ 254 w 722"/>
                <a:gd name="T41" fmla="*/ 847 h 1160"/>
                <a:gd name="T42" fmla="*/ 214 w 722"/>
                <a:gd name="T43" fmla="*/ 895 h 1160"/>
                <a:gd name="T44" fmla="*/ 254 w 722"/>
                <a:gd name="T45" fmla="*/ 946 h 1160"/>
                <a:gd name="T46" fmla="*/ 331 w 722"/>
                <a:gd name="T47" fmla="*/ 982 h 1160"/>
                <a:gd name="T48" fmla="*/ 391 w 722"/>
                <a:gd name="T49" fmla="*/ 1057 h 1160"/>
                <a:gd name="T50" fmla="*/ 408 w 722"/>
                <a:gd name="T51" fmla="*/ 1085 h 1160"/>
                <a:gd name="T52" fmla="*/ 391 w 722"/>
                <a:gd name="T53" fmla="*/ 1107 h 1160"/>
                <a:gd name="T54" fmla="*/ 438 w 722"/>
                <a:gd name="T55" fmla="*/ 1160 h 1160"/>
                <a:gd name="T56" fmla="*/ 452 w 722"/>
                <a:gd name="T57" fmla="*/ 1149 h 1160"/>
                <a:gd name="T58" fmla="*/ 465 w 722"/>
                <a:gd name="T59" fmla="*/ 1118 h 1160"/>
                <a:gd name="T60" fmla="*/ 518 w 722"/>
                <a:gd name="T61" fmla="*/ 1112 h 1160"/>
                <a:gd name="T62" fmla="*/ 562 w 722"/>
                <a:gd name="T63" fmla="*/ 1139 h 1160"/>
                <a:gd name="T64" fmla="*/ 579 w 722"/>
                <a:gd name="T65" fmla="*/ 1089 h 1160"/>
                <a:gd name="T66" fmla="*/ 592 w 722"/>
                <a:gd name="T67" fmla="*/ 1057 h 1160"/>
                <a:gd name="T68" fmla="*/ 649 w 722"/>
                <a:gd name="T69" fmla="*/ 1037 h 1160"/>
                <a:gd name="T70" fmla="*/ 632 w 722"/>
                <a:gd name="T71" fmla="*/ 1010 h 1160"/>
                <a:gd name="T72" fmla="*/ 643 w 722"/>
                <a:gd name="T73" fmla="*/ 988 h 1160"/>
                <a:gd name="T74" fmla="*/ 646 w 722"/>
                <a:gd name="T75" fmla="*/ 977 h 1160"/>
                <a:gd name="T76" fmla="*/ 643 w 722"/>
                <a:gd name="T77" fmla="*/ 958 h 1160"/>
                <a:gd name="T78" fmla="*/ 652 w 722"/>
                <a:gd name="T79" fmla="*/ 892 h 1160"/>
                <a:gd name="T80" fmla="*/ 699 w 722"/>
                <a:gd name="T81" fmla="*/ 835 h 1160"/>
                <a:gd name="T82" fmla="*/ 722 w 722"/>
                <a:gd name="T83" fmla="*/ 780 h 1160"/>
                <a:gd name="T84" fmla="*/ 696 w 722"/>
                <a:gd name="T85" fmla="*/ 698 h 1160"/>
                <a:gd name="T86" fmla="*/ 699 w 722"/>
                <a:gd name="T87" fmla="*/ 656 h 1160"/>
                <a:gd name="T88" fmla="*/ 659 w 722"/>
                <a:gd name="T89" fmla="*/ 155 h 1160"/>
                <a:gd name="T90" fmla="*/ 646 w 722"/>
                <a:gd name="T91" fmla="*/ 140 h 1160"/>
                <a:gd name="T92" fmla="*/ 625 w 722"/>
                <a:gd name="T93" fmla="*/ 80 h 1160"/>
                <a:gd name="T94" fmla="*/ 596 w 722"/>
                <a:gd name="T95" fmla="*/ 37 h 116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722"/>
                <a:gd name="T145" fmla="*/ 0 h 1160"/>
                <a:gd name="T146" fmla="*/ 722 w 722"/>
                <a:gd name="T147" fmla="*/ 1160 h 1160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722" h="1160">
                  <a:moveTo>
                    <a:pt x="596" y="0"/>
                  </a:moveTo>
                  <a:lnTo>
                    <a:pt x="120" y="28"/>
                  </a:lnTo>
                  <a:lnTo>
                    <a:pt x="127" y="40"/>
                  </a:lnTo>
                  <a:lnTo>
                    <a:pt x="163" y="61"/>
                  </a:lnTo>
                  <a:lnTo>
                    <a:pt x="168" y="80"/>
                  </a:lnTo>
                  <a:lnTo>
                    <a:pt x="198" y="98"/>
                  </a:lnTo>
                  <a:lnTo>
                    <a:pt x="210" y="133"/>
                  </a:lnTo>
                  <a:lnTo>
                    <a:pt x="210" y="151"/>
                  </a:lnTo>
                  <a:lnTo>
                    <a:pt x="198" y="173"/>
                  </a:lnTo>
                  <a:lnTo>
                    <a:pt x="187" y="182"/>
                  </a:lnTo>
                  <a:lnTo>
                    <a:pt x="187" y="200"/>
                  </a:lnTo>
                  <a:lnTo>
                    <a:pt x="157" y="230"/>
                  </a:lnTo>
                  <a:lnTo>
                    <a:pt x="127" y="239"/>
                  </a:lnTo>
                  <a:lnTo>
                    <a:pt x="120" y="249"/>
                  </a:lnTo>
                  <a:lnTo>
                    <a:pt x="83" y="249"/>
                  </a:lnTo>
                  <a:lnTo>
                    <a:pt x="66" y="257"/>
                  </a:lnTo>
                  <a:lnTo>
                    <a:pt x="57" y="278"/>
                  </a:lnTo>
                  <a:lnTo>
                    <a:pt x="61" y="297"/>
                  </a:lnTo>
                  <a:lnTo>
                    <a:pt x="80" y="315"/>
                  </a:lnTo>
                  <a:lnTo>
                    <a:pt x="87" y="330"/>
                  </a:lnTo>
                  <a:lnTo>
                    <a:pt x="80" y="360"/>
                  </a:lnTo>
                  <a:lnTo>
                    <a:pt x="53" y="411"/>
                  </a:lnTo>
                  <a:lnTo>
                    <a:pt x="27" y="426"/>
                  </a:lnTo>
                  <a:lnTo>
                    <a:pt x="20" y="441"/>
                  </a:lnTo>
                  <a:lnTo>
                    <a:pt x="20" y="460"/>
                  </a:lnTo>
                  <a:lnTo>
                    <a:pt x="10" y="475"/>
                  </a:lnTo>
                  <a:lnTo>
                    <a:pt x="10" y="487"/>
                  </a:lnTo>
                  <a:lnTo>
                    <a:pt x="0" y="505"/>
                  </a:lnTo>
                  <a:lnTo>
                    <a:pt x="4" y="545"/>
                  </a:lnTo>
                  <a:lnTo>
                    <a:pt x="16" y="581"/>
                  </a:lnTo>
                  <a:lnTo>
                    <a:pt x="20" y="596"/>
                  </a:lnTo>
                  <a:lnTo>
                    <a:pt x="74" y="650"/>
                  </a:lnTo>
                  <a:lnTo>
                    <a:pt x="124" y="687"/>
                  </a:lnTo>
                  <a:lnTo>
                    <a:pt x="137" y="698"/>
                  </a:lnTo>
                  <a:lnTo>
                    <a:pt x="168" y="773"/>
                  </a:lnTo>
                  <a:lnTo>
                    <a:pt x="177" y="783"/>
                  </a:lnTo>
                  <a:lnTo>
                    <a:pt x="194" y="768"/>
                  </a:lnTo>
                  <a:lnTo>
                    <a:pt x="207" y="759"/>
                  </a:lnTo>
                  <a:lnTo>
                    <a:pt x="251" y="780"/>
                  </a:lnTo>
                  <a:lnTo>
                    <a:pt x="257" y="792"/>
                  </a:lnTo>
                  <a:lnTo>
                    <a:pt x="247" y="819"/>
                  </a:lnTo>
                  <a:lnTo>
                    <a:pt x="254" y="847"/>
                  </a:lnTo>
                  <a:lnTo>
                    <a:pt x="221" y="882"/>
                  </a:lnTo>
                  <a:lnTo>
                    <a:pt x="214" y="895"/>
                  </a:lnTo>
                  <a:lnTo>
                    <a:pt x="228" y="919"/>
                  </a:lnTo>
                  <a:lnTo>
                    <a:pt x="254" y="946"/>
                  </a:lnTo>
                  <a:lnTo>
                    <a:pt x="304" y="973"/>
                  </a:lnTo>
                  <a:lnTo>
                    <a:pt x="331" y="982"/>
                  </a:lnTo>
                  <a:lnTo>
                    <a:pt x="382" y="1022"/>
                  </a:lnTo>
                  <a:lnTo>
                    <a:pt x="391" y="1057"/>
                  </a:lnTo>
                  <a:lnTo>
                    <a:pt x="408" y="1076"/>
                  </a:lnTo>
                  <a:lnTo>
                    <a:pt x="408" y="1085"/>
                  </a:lnTo>
                  <a:lnTo>
                    <a:pt x="394" y="1097"/>
                  </a:lnTo>
                  <a:lnTo>
                    <a:pt x="391" y="1107"/>
                  </a:lnTo>
                  <a:lnTo>
                    <a:pt x="432" y="1160"/>
                  </a:lnTo>
                  <a:lnTo>
                    <a:pt x="438" y="1160"/>
                  </a:lnTo>
                  <a:lnTo>
                    <a:pt x="438" y="1149"/>
                  </a:lnTo>
                  <a:lnTo>
                    <a:pt x="452" y="1149"/>
                  </a:lnTo>
                  <a:lnTo>
                    <a:pt x="455" y="1154"/>
                  </a:lnTo>
                  <a:lnTo>
                    <a:pt x="465" y="1118"/>
                  </a:lnTo>
                  <a:lnTo>
                    <a:pt x="488" y="1109"/>
                  </a:lnTo>
                  <a:lnTo>
                    <a:pt x="518" y="1112"/>
                  </a:lnTo>
                  <a:lnTo>
                    <a:pt x="542" y="1124"/>
                  </a:lnTo>
                  <a:lnTo>
                    <a:pt x="562" y="1139"/>
                  </a:lnTo>
                  <a:lnTo>
                    <a:pt x="588" y="1128"/>
                  </a:lnTo>
                  <a:lnTo>
                    <a:pt x="579" y="1089"/>
                  </a:lnTo>
                  <a:lnTo>
                    <a:pt x="576" y="1064"/>
                  </a:lnTo>
                  <a:lnTo>
                    <a:pt x="592" y="1057"/>
                  </a:lnTo>
                  <a:lnTo>
                    <a:pt x="646" y="1043"/>
                  </a:lnTo>
                  <a:lnTo>
                    <a:pt x="649" y="1037"/>
                  </a:lnTo>
                  <a:lnTo>
                    <a:pt x="632" y="1019"/>
                  </a:lnTo>
                  <a:lnTo>
                    <a:pt x="632" y="1010"/>
                  </a:lnTo>
                  <a:lnTo>
                    <a:pt x="635" y="1006"/>
                  </a:lnTo>
                  <a:lnTo>
                    <a:pt x="643" y="988"/>
                  </a:lnTo>
                  <a:lnTo>
                    <a:pt x="649" y="980"/>
                  </a:lnTo>
                  <a:lnTo>
                    <a:pt x="646" y="977"/>
                  </a:lnTo>
                  <a:lnTo>
                    <a:pt x="643" y="970"/>
                  </a:lnTo>
                  <a:lnTo>
                    <a:pt x="643" y="958"/>
                  </a:lnTo>
                  <a:lnTo>
                    <a:pt x="652" y="922"/>
                  </a:lnTo>
                  <a:lnTo>
                    <a:pt x="652" y="892"/>
                  </a:lnTo>
                  <a:lnTo>
                    <a:pt x="682" y="868"/>
                  </a:lnTo>
                  <a:lnTo>
                    <a:pt x="699" y="835"/>
                  </a:lnTo>
                  <a:lnTo>
                    <a:pt x="699" y="822"/>
                  </a:lnTo>
                  <a:lnTo>
                    <a:pt x="722" y="780"/>
                  </a:lnTo>
                  <a:lnTo>
                    <a:pt x="717" y="738"/>
                  </a:lnTo>
                  <a:lnTo>
                    <a:pt x="696" y="698"/>
                  </a:lnTo>
                  <a:lnTo>
                    <a:pt x="702" y="674"/>
                  </a:lnTo>
                  <a:lnTo>
                    <a:pt x="699" y="656"/>
                  </a:lnTo>
                  <a:lnTo>
                    <a:pt x="706" y="647"/>
                  </a:lnTo>
                  <a:lnTo>
                    <a:pt x="659" y="155"/>
                  </a:lnTo>
                  <a:lnTo>
                    <a:pt x="652" y="151"/>
                  </a:lnTo>
                  <a:lnTo>
                    <a:pt x="646" y="140"/>
                  </a:lnTo>
                  <a:lnTo>
                    <a:pt x="635" y="95"/>
                  </a:lnTo>
                  <a:lnTo>
                    <a:pt x="625" y="80"/>
                  </a:lnTo>
                  <a:lnTo>
                    <a:pt x="612" y="67"/>
                  </a:lnTo>
                  <a:lnTo>
                    <a:pt x="596" y="37"/>
                  </a:lnTo>
                  <a:lnTo>
                    <a:pt x="596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36" name="Freeform 421"/>
            <p:cNvSpPr>
              <a:spLocks noChangeAspect="1"/>
            </p:cNvSpPr>
            <p:nvPr/>
          </p:nvSpPr>
          <p:spPr bwMode="auto">
            <a:xfrm>
              <a:off x="7912" y="3102"/>
              <a:ext cx="703" cy="873"/>
            </a:xfrm>
            <a:custGeom>
              <a:avLst/>
              <a:gdLst>
                <a:gd name="T0" fmla="*/ 350 w 703"/>
                <a:gd name="T1" fmla="*/ 833 h 873"/>
                <a:gd name="T2" fmla="*/ 573 w 703"/>
                <a:gd name="T3" fmla="*/ 815 h 873"/>
                <a:gd name="T4" fmla="*/ 603 w 703"/>
                <a:gd name="T5" fmla="*/ 758 h 873"/>
                <a:gd name="T6" fmla="*/ 610 w 703"/>
                <a:gd name="T7" fmla="*/ 713 h 873"/>
                <a:gd name="T8" fmla="*/ 650 w 703"/>
                <a:gd name="T9" fmla="*/ 665 h 873"/>
                <a:gd name="T10" fmla="*/ 652 w 703"/>
                <a:gd name="T11" fmla="*/ 635 h 873"/>
                <a:gd name="T12" fmla="*/ 673 w 703"/>
                <a:gd name="T13" fmla="*/ 608 h 873"/>
                <a:gd name="T14" fmla="*/ 687 w 703"/>
                <a:gd name="T15" fmla="*/ 623 h 873"/>
                <a:gd name="T16" fmla="*/ 700 w 703"/>
                <a:gd name="T17" fmla="*/ 608 h 873"/>
                <a:gd name="T18" fmla="*/ 696 w 703"/>
                <a:gd name="T19" fmla="*/ 569 h 873"/>
                <a:gd name="T20" fmla="*/ 689 w 703"/>
                <a:gd name="T21" fmla="*/ 508 h 873"/>
                <a:gd name="T22" fmla="*/ 633 w 703"/>
                <a:gd name="T23" fmla="*/ 342 h 873"/>
                <a:gd name="T24" fmla="*/ 567 w 703"/>
                <a:gd name="T25" fmla="*/ 340 h 873"/>
                <a:gd name="T26" fmla="*/ 483 w 703"/>
                <a:gd name="T27" fmla="*/ 440 h 873"/>
                <a:gd name="T28" fmla="*/ 473 w 703"/>
                <a:gd name="T29" fmla="*/ 436 h 873"/>
                <a:gd name="T30" fmla="*/ 440 w 703"/>
                <a:gd name="T31" fmla="*/ 421 h 873"/>
                <a:gd name="T32" fmla="*/ 440 w 703"/>
                <a:gd name="T33" fmla="*/ 370 h 873"/>
                <a:gd name="T34" fmla="*/ 479 w 703"/>
                <a:gd name="T35" fmla="*/ 340 h 873"/>
                <a:gd name="T36" fmla="*/ 486 w 703"/>
                <a:gd name="T37" fmla="*/ 316 h 873"/>
                <a:gd name="T38" fmla="*/ 503 w 703"/>
                <a:gd name="T39" fmla="*/ 292 h 873"/>
                <a:gd name="T40" fmla="*/ 516 w 703"/>
                <a:gd name="T41" fmla="*/ 217 h 873"/>
                <a:gd name="T42" fmla="*/ 500 w 703"/>
                <a:gd name="T43" fmla="*/ 178 h 873"/>
                <a:gd name="T44" fmla="*/ 477 w 703"/>
                <a:gd name="T45" fmla="*/ 148 h 873"/>
                <a:gd name="T46" fmla="*/ 500 w 703"/>
                <a:gd name="T47" fmla="*/ 129 h 873"/>
                <a:gd name="T48" fmla="*/ 479 w 703"/>
                <a:gd name="T49" fmla="*/ 85 h 873"/>
                <a:gd name="T50" fmla="*/ 403 w 703"/>
                <a:gd name="T51" fmla="*/ 57 h 873"/>
                <a:gd name="T52" fmla="*/ 343 w 703"/>
                <a:gd name="T53" fmla="*/ 34 h 873"/>
                <a:gd name="T54" fmla="*/ 280 w 703"/>
                <a:gd name="T55" fmla="*/ 19 h 873"/>
                <a:gd name="T56" fmla="*/ 243 w 703"/>
                <a:gd name="T57" fmla="*/ 15 h 873"/>
                <a:gd name="T58" fmla="*/ 207 w 703"/>
                <a:gd name="T59" fmla="*/ 48 h 873"/>
                <a:gd name="T60" fmla="*/ 207 w 703"/>
                <a:gd name="T61" fmla="*/ 81 h 873"/>
                <a:gd name="T62" fmla="*/ 219 w 703"/>
                <a:gd name="T63" fmla="*/ 90 h 873"/>
                <a:gd name="T64" fmla="*/ 197 w 703"/>
                <a:gd name="T65" fmla="*/ 100 h 873"/>
                <a:gd name="T66" fmla="*/ 173 w 703"/>
                <a:gd name="T67" fmla="*/ 124 h 873"/>
                <a:gd name="T68" fmla="*/ 167 w 703"/>
                <a:gd name="T69" fmla="*/ 163 h 873"/>
                <a:gd name="T70" fmla="*/ 156 w 703"/>
                <a:gd name="T71" fmla="*/ 211 h 873"/>
                <a:gd name="T72" fmla="*/ 133 w 703"/>
                <a:gd name="T73" fmla="*/ 201 h 873"/>
                <a:gd name="T74" fmla="*/ 133 w 703"/>
                <a:gd name="T75" fmla="*/ 160 h 873"/>
                <a:gd name="T76" fmla="*/ 133 w 703"/>
                <a:gd name="T77" fmla="*/ 145 h 873"/>
                <a:gd name="T78" fmla="*/ 114 w 703"/>
                <a:gd name="T79" fmla="*/ 163 h 873"/>
                <a:gd name="T80" fmla="*/ 103 w 703"/>
                <a:gd name="T81" fmla="*/ 196 h 873"/>
                <a:gd name="T82" fmla="*/ 70 w 703"/>
                <a:gd name="T83" fmla="*/ 211 h 873"/>
                <a:gd name="T84" fmla="*/ 60 w 703"/>
                <a:gd name="T85" fmla="*/ 238 h 873"/>
                <a:gd name="T86" fmla="*/ 40 w 703"/>
                <a:gd name="T87" fmla="*/ 290 h 873"/>
                <a:gd name="T88" fmla="*/ 33 w 703"/>
                <a:gd name="T89" fmla="*/ 349 h 873"/>
                <a:gd name="T90" fmla="*/ 10 w 703"/>
                <a:gd name="T91" fmla="*/ 391 h 873"/>
                <a:gd name="T92" fmla="*/ 26 w 703"/>
                <a:gd name="T93" fmla="*/ 454 h 873"/>
                <a:gd name="T94" fmla="*/ 30 w 703"/>
                <a:gd name="T95" fmla="*/ 506 h 873"/>
                <a:gd name="T96" fmla="*/ 87 w 703"/>
                <a:gd name="T97" fmla="*/ 617 h 873"/>
                <a:gd name="T98" fmla="*/ 97 w 703"/>
                <a:gd name="T99" fmla="*/ 668 h 873"/>
                <a:gd name="T100" fmla="*/ 90 w 703"/>
                <a:gd name="T101" fmla="*/ 680 h 873"/>
                <a:gd name="T102" fmla="*/ 77 w 703"/>
                <a:gd name="T103" fmla="*/ 755 h 873"/>
                <a:gd name="T104" fmla="*/ 33 w 703"/>
                <a:gd name="T105" fmla="*/ 846 h 873"/>
                <a:gd name="T106" fmla="*/ 0 w 703"/>
                <a:gd name="T107" fmla="*/ 873 h 87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03"/>
                <a:gd name="T163" fmla="*/ 0 h 873"/>
                <a:gd name="T164" fmla="*/ 703 w 703"/>
                <a:gd name="T165" fmla="*/ 873 h 87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03" h="873">
                  <a:moveTo>
                    <a:pt x="0" y="873"/>
                  </a:moveTo>
                  <a:lnTo>
                    <a:pt x="350" y="833"/>
                  </a:lnTo>
                  <a:lnTo>
                    <a:pt x="353" y="843"/>
                  </a:lnTo>
                  <a:lnTo>
                    <a:pt x="573" y="815"/>
                  </a:lnTo>
                  <a:lnTo>
                    <a:pt x="576" y="807"/>
                  </a:lnTo>
                  <a:lnTo>
                    <a:pt x="603" y="758"/>
                  </a:lnTo>
                  <a:lnTo>
                    <a:pt x="613" y="746"/>
                  </a:lnTo>
                  <a:lnTo>
                    <a:pt x="610" y="713"/>
                  </a:lnTo>
                  <a:lnTo>
                    <a:pt x="623" y="686"/>
                  </a:lnTo>
                  <a:lnTo>
                    <a:pt x="650" y="665"/>
                  </a:lnTo>
                  <a:lnTo>
                    <a:pt x="650" y="641"/>
                  </a:lnTo>
                  <a:lnTo>
                    <a:pt x="652" y="635"/>
                  </a:lnTo>
                  <a:lnTo>
                    <a:pt x="656" y="620"/>
                  </a:lnTo>
                  <a:lnTo>
                    <a:pt x="673" y="608"/>
                  </a:lnTo>
                  <a:lnTo>
                    <a:pt x="679" y="620"/>
                  </a:lnTo>
                  <a:lnTo>
                    <a:pt x="687" y="623"/>
                  </a:lnTo>
                  <a:lnTo>
                    <a:pt x="696" y="617"/>
                  </a:lnTo>
                  <a:lnTo>
                    <a:pt x="700" y="608"/>
                  </a:lnTo>
                  <a:lnTo>
                    <a:pt x="703" y="596"/>
                  </a:lnTo>
                  <a:lnTo>
                    <a:pt x="696" y="569"/>
                  </a:lnTo>
                  <a:lnTo>
                    <a:pt x="703" y="533"/>
                  </a:lnTo>
                  <a:lnTo>
                    <a:pt x="689" y="508"/>
                  </a:lnTo>
                  <a:lnTo>
                    <a:pt x="687" y="461"/>
                  </a:lnTo>
                  <a:lnTo>
                    <a:pt x="633" y="342"/>
                  </a:lnTo>
                  <a:lnTo>
                    <a:pt x="583" y="327"/>
                  </a:lnTo>
                  <a:lnTo>
                    <a:pt x="567" y="340"/>
                  </a:lnTo>
                  <a:lnTo>
                    <a:pt x="543" y="361"/>
                  </a:lnTo>
                  <a:lnTo>
                    <a:pt x="483" y="440"/>
                  </a:lnTo>
                  <a:lnTo>
                    <a:pt x="477" y="440"/>
                  </a:lnTo>
                  <a:lnTo>
                    <a:pt x="473" y="436"/>
                  </a:lnTo>
                  <a:lnTo>
                    <a:pt x="447" y="427"/>
                  </a:lnTo>
                  <a:lnTo>
                    <a:pt x="440" y="421"/>
                  </a:lnTo>
                  <a:lnTo>
                    <a:pt x="433" y="403"/>
                  </a:lnTo>
                  <a:lnTo>
                    <a:pt x="440" y="370"/>
                  </a:lnTo>
                  <a:lnTo>
                    <a:pt x="450" y="358"/>
                  </a:lnTo>
                  <a:lnTo>
                    <a:pt x="479" y="340"/>
                  </a:lnTo>
                  <a:lnTo>
                    <a:pt x="486" y="327"/>
                  </a:lnTo>
                  <a:lnTo>
                    <a:pt x="486" y="316"/>
                  </a:lnTo>
                  <a:lnTo>
                    <a:pt x="494" y="301"/>
                  </a:lnTo>
                  <a:lnTo>
                    <a:pt x="503" y="292"/>
                  </a:lnTo>
                  <a:lnTo>
                    <a:pt x="516" y="268"/>
                  </a:lnTo>
                  <a:lnTo>
                    <a:pt x="516" y="217"/>
                  </a:lnTo>
                  <a:lnTo>
                    <a:pt x="510" y="190"/>
                  </a:lnTo>
                  <a:lnTo>
                    <a:pt x="500" y="178"/>
                  </a:lnTo>
                  <a:lnTo>
                    <a:pt x="483" y="156"/>
                  </a:lnTo>
                  <a:lnTo>
                    <a:pt x="477" y="148"/>
                  </a:lnTo>
                  <a:lnTo>
                    <a:pt x="479" y="135"/>
                  </a:lnTo>
                  <a:lnTo>
                    <a:pt x="500" y="129"/>
                  </a:lnTo>
                  <a:lnTo>
                    <a:pt x="503" y="124"/>
                  </a:lnTo>
                  <a:lnTo>
                    <a:pt x="479" y="85"/>
                  </a:lnTo>
                  <a:lnTo>
                    <a:pt x="459" y="75"/>
                  </a:lnTo>
                  <a:lnTo>
                    <a:pt x="403" y="57"/>
                  </a:lnTo>
                  <a:lnTo>
                    <a:pt x="360" y="48"/>
                  </a:lnTo>
                  <a:lnTo>
                    <a:pt x="343" y="34"/>
                  </a:lnTo>
                  <a:lnTo>
                    <a:pt x="310" y="24"/>
                  </a:lnTo>
                  <a:lnTo>
                    <a:pt x="280" y="19"/>
                  </a:lnTo>
                  <a:lnTo>
                    <a:pt x="253" y="0"/>
                  </a:lnTo>
                  <a:lnTo>
                    <a:pt x="243" y="15"/>
                  </a:lnTo>
                  <a:lnTo>
                    <a:pt x="223" y="21"/>
                  </a:lnTo>
                  <a:lnTo>
                    <a:pt x="207" y="48"/>
                  </a:lnTo>
                  <a:lnTo>
                    <a:pt x="203" y="72"/>
                  </a:lnTo>
                  <a:lnTo>
                    <a:pt x="207" y="81"/>
                  </a:lnTo>
                  <a:lnTo>
                    <a:pt x="217" y="81"/>
                  </a:lnTo>
                  <a:lnTo>
                    <a:pt x="219" y="90"/>
                  </a:lnTo>
                  <a:lnTo>
                    <a:pt x="213" y="93"/>
                  </a:lnTo>
                  <a:lnTo>
                    <a:pt x="197" y="100"/>
                  </a:lnTo>
                  <a:lnTo>
                    <a:pt x="187" y="105"/>
                  </a:lnTo>
                  <a:lnTo>
                    <a:pt x="173" y="124"/>
                  </a:lnTo>
                  <a:lnTo>
                    <a:pt x="164" y="142"/>
                  </a:lnTo>
                  <a:lnTo>
                    <a:pt x="167" y="163"/>
                  </a:lnTo>
                  <a:lnTo>
                    <a:pt x="170" y="186"/>
                  </a:lnTo>
                  <a:lnTo>
                    <a:pt x="156" y="211"/>
                  </a:lnTo>
                  <a:lnTo>
                    <a:pt x="137" y="219"/>
                  </a:lnTo>
                  <a:lnTo>
                    <a:pt x="133" y="201"/>
                  </a:lnTo>
                  <a:lnTo>
                    <a:pt x="140" y="180"/>
                  </a:lnTo>
                  <a:lnTo>
                    <a:pt x="133" y="160"/>
                  </a:lnTo>
                  <a:lnTo>
                    <a:pt x="137" y="148"/>
                  </a:lnTo>
                  <a:lnTo>
                    <a:pt x="133" y="145"/>
                  </a:lnTo>
                  <a:lnTo>
                    <a:pt x="123" y="148"/>
                  </a:lnTo>
                  <a:lnTo>
                    <a:pt x="114" y="163"/>
                  </a:lnTo>
                  <a:lnTo>
                    <a:pt x="109" y="184"/>
                  </a:lnTo>
                  <a:lnTo>
                    <a:pt x="103" y="196"/>
                  </a:lnTo>
                  <a:lnTo>
                    <a:pt x="90" y="196"/>
                  </a:lnTo>
                  <a:lnTo>
                    <a:pt x="70" y="211"/>
                  </a:lnTo>
                  <a:lnTo>
                    <a:pt x="60" y="226"/>
                  </a:lnTo>
                  <a:lnTo>
                    <a:pt x="60" y="238"/>
                  </a:lnTo>
                  <a:lnTo>
                    <a:pt x="40" y="256"/>
                  </a:lnTo>
                  <a:lnTo>
                    <a:pt x="40" y="290"/>
                  </a:lnTo>
                  <a:lnTo>
                    <a:pt x="36" y="325"/>
                  </a:lnTo>
                  <a:lnTo>
                    <a:pt x="33" y="349"/>
                  </a:lnTo>
                  <a:lnTo>
                    <a:pt x="20" y="376"/>
                  </a:lnTo>
                  <a:lnTo>
                    <a:pt x="10" y="391"/>
                  </a:lnTo>
                  <a:lnTo>
                    <a:pt x="10" y="409"/>
                  </a:lnTo>
                  <a:lnTo>
                    <a:pt x="26" y="454"/>
                  </a:lnTo>
                  <a:lnTo>
                    <a:pt x="17" y="482"/>
                  </a:lnTo>
                  <a:lnTo>
                    <a:pt x="30" y="506"/>
                  </a:lnTo>
                  <a:lnTo>
                    <a:pt x="63" y="566"/>
                  </a:lnTo>
                  <a:lnTo>
                    <a:pt x="87" y="617"/>
                  </a:lnTo>
                  <a:lnTo>
                    <a:pt x="87" y="659"/>
                  </a:lnTo>
                  <a:lnTo>
                    <a:pt x="97" y="668"/>
                  </a:lnTo>
                  <a:lnTo>
                    <a:pt x="97" y="674"/>
                  </a:lnTo>
                  <a:lnTo>
                    <a:pt x="90" y="680"/>
                  </a:lnTo>
                  <a:lnTo>
                    <a:pt x="83" y="725"/>
                  </a:lnTo>
                  <a:lnTo>
                    <a:pt x="77" y="755"/>
                  </a:lnTo>
                  <a:lnTo>
                    <a:pt x="60" y="785"/>
                  </a:lnTo>
                  <a:lnTo>
                    <a:pt x="33" y="846"/>
                  </a:lnTo>
                  <a:lnTo>
                    <a:pt x="10" y="866"/>
                  </a:lnTo>
                  <a:lnTo>
                    <a:pt x="0" y="87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37" name="Freeform 422"/>
            <p:cNvSpPr>
              <a:spLocks noChangeAspect="1"/>
            </p:cNvSpPr>
            <p:nvPr/>
          </p:nvSpPr>
          <p:spPr bwMode="auto">
            <a:xfrm>
              <a:off x="7912" y="3102"/>
              <a:ext cx="703" cy="873"/>
            </a:xfrm>
            <a:custGeom>
              <a:avLst/>
              <a:gdLst>
                <a:gd name="T0" fmla="*/ 351 w 703"/>
                <a:gd name="T1" fmla="*/ 834 h 873"/>
                <a:gd name="T2" fmla="*/ 573 w 703"/>
                <a:gd name="T3" fmla="*/ 815 h 873"/>
                <a:gd name="T4" fmla="*/ 603 w 703"/>
                <a:gd name="T5" fmla="*/ 758 h 873"/>
                <a:gd name="T6" fmla="*/ 610 w 703"/>
                <a:gd name="T7" fmla="*/ 713 h 873"/>
                <a:gd name="T8" fmla="*/ 650 w 703"/>
                <a:gd name="T9" fmla="*/ 665 h 873"/>
                <a:gd name="T10" fmla="*/ 653 w 703"/>
                <a:gd name="T11" fmla="*/ 635 h 873"/>
                <a:gd name="T12" fmla="*/ 673 w 703"/>
                <a:gd name="T13" fmla="*/ 608 h 873"/>
                <a:gd name="T14" fmla="*/ 687 w 703"/>
                <a:gd name="T15" fmla="*/ 623 h 873"/>
                <a:gd name="T16" fmla="*/ 700 w 703"/>
                <a:gd name="T17" fmla="*/ 608 h 873"/>
                <a:gd name="T18" fmla="*/ 696 w 703"/>
                <a:gd name="T19" fmla="*/ 569 h 873"/>
                <a:gd name="T20" fmla="*/ 690 w 703"/>
                <a:gd name="T21" fmla="*/ 509 h 873"/>
                <a:gd name="T22" fmla="*/ 634 w 703"/>
                <a:gd name="T23" fmla="*/ 343 h 873"/>
                <a:gd name="T24" fmla="*/ 567 w 703"/>
                <a:gd name="T25" fmla="*/ 340 h 873"/>
                <a:gd name="T26" fmla="*/ 483 w 703"/>
                <a:gd name="T27" fmla="*/ 440 h 873"/>
                <a:gd name="T28" fmla="*/ 473 w 703"/>
                <a:gd name="T29" fmla="*/ 436 h 873"/>
                <a:gd name="T30" fmla="*/ 440 w 703"/>
                <a:gd name="T31" fmla="*/ 422 h 873"/>
                <a:gd name="T32" fmla="*/ 440 w 703"/>
                <a:gd name="T33" fmla="*/ 371 h 873"/>
                <a:gd name="T34" fmla="*/ 480 w 703"/>
                <a:gd name="T35" fmla="*/ 340 h 873"/>
                <a:gd name="T36" fmla="*/ 487 w 703"/>
                <a:gd name="T37" fmla="*/ 316 h 873"/>
                <a:gd name="T38" fmla="*/ 503 w 703"/>
                <a:gd name="T39" fmla="*/ 292 h 873"/>
                <a:gd name="T40" fmla="*/ 517 w 703"/>
                <a:gd name="T41" fmla="*/ 217 h 873"/>
                <a:gd name="T42" fmla="*/ 500 w 703"/>
                <a:gd name="T43" fmla="*/ 178 h 873"/>
                <a:gd name="T44" fmla="*/ 476 w 703"/>
                <a:gd name="T45" fmla="*/ 148 h 873"/>
                <a:gd name="T46" fmla="*/ 500 w 703"/>
                <a:gd name="T47" fmla="*/ 130 h 873"/>
                <a:gd name="T48" fmla="*/ 480 w 703"/>
                <a:gd name="T49" fmla="*/ 85 h 873"/>
                <a:gd name="T50" fmla="*/ 404 w 703"/>
                <a:gd name="T51" fmla="*/ 57 h 873"/>
                <a:gd name="T52" fmla="*/ 343 w 703"/>
                <a:gd name="T53" fmla="*/ 34 h 873"/>
                <a:gd name="T54" fmla="*/ 280 w 703"/>
                <a:gd name="T55" fmla="*/ 19 h 873"/>
                <a:gd name="T56" fmla="*/ 243 w 703"/>
                <a:gd name="T57" fmla="*/ 15 h 873"/>
                <a:gd name="T58" fmla="*/ 207 w 703"/>
                <a:gd name="T59" fmla="*/ 48 h 873"/>
                <a:gd name="T60" fmla="*/ 207 w 703"/>
                <a:gd name="T61" fmla="*/ 81 h 873"/>
                <a:gd name="T62" fmla="*/ 220 w 703"/>
                <a:gd name="T63" fmla="*/ 90 h 873"/>
                <a:gd name="T64" fmla="*/ 196 w 703"/>
                <a:gd name="T65" fmla="*/ 100 h 873"/>
                <a:gd name="T66" fmla="*/ 173 w 703"/>
                <a:gd name="T67" fmla="*/ 124 h 873"/>
                <a:gd name="T68" fmla="*/ 167 w 703"/>
                <a:gd name="T69" fmla="*/ 163 h 873"/>
                <a:gd name="T70" fmla="*/ 157 w 703"/>
                <a:gd name="T71" fmla="*/ 211 h 873"/>
                <a:gd name="T72" fmla="*/ 133 w 703"/>
                <a:gd name="T73" fmla="*/ 201 h 873"/>
                <a:gd name="T74" fmla="*/ 133 w 703"/>
                <a:gd name="T75" fmla="*/ 160 h 873"/>
                <a:gd name="T76" fmla="*/ 133 w 703"/>
                <a:gd name="T77" fmla="*/ 145 h 873"/>
                <a:gd name="T78" fmla="*/ 113 w 703"/>
                <a:gd name="T79" fmla="*/ 163 h 873"/>
                <a:gd name="T80" fmla="*/ 103 w 703"/>
                <a:gd name="T81" fmla="*/ 196 h 873"/>
                <a:gd name="T82" fmla="*/ 70 w 703"/>
                <a:gd name="T83" fmla="*/ 211 h 873"/>
                <a:gd name="T84" fmla="*/ 59 w 703"/>
                <a:gd name="T85" fmla="*/ 238 h 873"/>
                <a:gd name="T86" fmla="*/ 40 w 703"/>
                <a:gd name="T87" fmla="*/ 290 h 873"/>
                <a:gd name="T88" fmla="*/ 33 w 703"/>
                <a:gd name="T89" fmla="*/ 349 h 873"/>
                <a:gd name="T90" fmla="*/ 10 w 703"/>
                <a:gd name="T91" fmla="*/ 391 h 873"/>
                <a:gd name="T92" fmla="*/ 26 w 703"/>
                <a:gd name="T93" fmla="*/ 455 h 873"/>
                <a:gd name="T94" fmla="*/ 30 w 703"/>
                <a:gd name="T95" fmla="*/ 506 h 873"/>
                <a:gd name="T96" fmla="*/ 86 w 703"/>
                <a:gd name="T97" fmla="*/ 617 h 873"/>
                <a:gd name="T98" fmla="*/ 96 w 703"/>
                <a:gd name="T99" fmla="*/ 669 h 873"/>
                <a:gd name="T100" fmla="*/ 90 w 703"/>
                <a:gd name="T101" fmla="*/ 680 h 873"/>
                <a:gd name="T102" fmla="*/ 77 w 703"/>
                <a:gd name="T103" fmla="*/ 755 h 873"/>
                <a:gd name="T104" fmla="*/ 33 w 703"/>
                <a:gd name="T105" fmla="*/ 846 h 873"/>
                <a:gd name="T106" fmla="*/ 0 w 703"/>
                <a:gd name="T107" fmla="*/ 873 h 87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03"/>
                <a:gd name="T163" fmla="*/ 0 h 873"/>
                <a:gd name="T164" fmla="*/ 703 w 703"/>
                <a:gd name="T165" fmla="*/ 873 h 87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03" h="873">
                  <a:moveTo>
                    <a:pt x="0" y="873"/>
                  </a:moveTo>
                  <a:lnTo>
                    <a:pt x="351" y="834"/>
                  </a:lnTo>
                  <a:lnTo>
                    <a:pt x="353" y="843"/>
                  </a:lnTo>
                  <a:lnTo>
                    <a:pt x="573" y="815"/>
                  </a:lnTo>
                  <a:lnTo>
                    <a:pt x="576" y="807"/>
                  </a:lnTo>
                  <a:lnTo>
                    <a:pt x="603" y="758"/>
                  </a:lnTo>
                  <a:lnTo>
                    <a:pt x="613" y="746"/>
                  </a:lnTo>
                  <a:lnTo>
                    <a:pt x="610" y="713"/>
                  </a:lnTo>
                  <a:lnTo>
                    <a:pt x="623" y="687"/>
                  </a:lnTo>
                  <a:lnTo>
                    <a:pt x="650" y="665"/>
                  </a:lnTo>
                  <a:lnTo>
                    <a:pt x="650" y="641"/>
                  </a:lnTo>
                  <a:lnTo>
                    <a:pt x="653" y="635"/>
                  </a:lnTo>
                  <a:lnTo>
                    <a:pt x="656" y="620"/>
                  </a:lnTo>
                  <a:lnTo>
                    <a:pt x="673" y="608"/>
                  </a:lnTo>
                  <a:lnTo>
                    <a:pt x="680" y="620"/>
                  </a:lnTo>
                  <a:lnTo>
                    <a:pt x="687" y="623"/>
                  </a:lnTo>
                  <a:lnTo>
                    <a:pt x="696" y="617"/>
                  </a:lnTo>
                  <a:lnTo>
                    <a:pt x="700" y="608"/>
                  </a:lnTo>
                  <a:lnTo>
                    <a:pt x="703" y="597"/>
                  </a:lnTo>
                  <a:lnTo>
                    <a:pt x="696" y="569"/>
                  </a:lnTo>
                  <a:lnTo>
                    <a:pt x="703" y="533"/>
                  </a:lnTo>
                  <a:lnTo>
                    <a:pt x="690" y="509"/>
                  </a:lnTo>
                  <a:lnTo>
                    <a:pt x="687" y="461"/>
                  </a:lnTo>
                  <a:lnTo>
                    <a:pt x="634" y="343"/>
                  </a:lnTo>
                  <a:lnTo>
                    <a:pt x="583" y="328"/>
                  </a:lnTo>
                  <a:lnTo>
                    <a:pt x="567" y="340"/>
                  </a:lnTo>
                  <a:lnTo>
                    <a:pt x="544" y="362"/>
                  </a:lnTo>
                  <a:lnTo>
                    <a:pt x="483" y="440"/>
                  </a:lnTo>
                  <a:lnTo>
                    <a:pt x="476" y="440"/>
                  </a:lnTo>
                  <a:lnTo>
                    <a:pt x="473" y="436"/>
                  </a:lnTo>
                  <a:lnTo>
                    <a:pt x="447" y="428"/>
                  </a:lnTo>
                  <a:lnTo>
                    <a:pt x="440" y="422"/>
                  </a:lnTo>
                  <a:lnTo>
                    <a:pt x="434" y="403"/>
                  </a:lnTo>
                  <a:lnTo>
                    <a:pt x="440" y="371"/>
                  </a:lnTo>
                  <a:lnTo>
                    <a:pt x="450" y="358"/>
                  </a:lnTo>
                  <a:lnTo>
                    <a:pt x="480" y="340"/>
                  </a:lnTo>
                  <a:lnTo>
                    <a:pt x="487" y="328"/>
                  </a:lnTo>
                  <a:lnTo>
                    <a:pt x="487" y="316"/>
                  </a:lnTo>
                  <a:lnTo>
                    <a:pt x="494" y="301"/>
                  </a:lnTo>
                  <a:lnTo>
                    <a:pt x="503" y="292"/>
                  </a:lnTo>
                  <a:lnTo>
                    <a:pt x="517" y="268"/>
                  </a:lnTo>
                  <a:lnTo>
                    <a:pt x="517" y="217"/>
                  </a:lnTo>
                  <a:lnTo>
                    <a:pt x="510" y="190"/>
                  </a:lnTo>
                  <a:lnTo>
                    <a:pt x="500" y="178"/>
                  </a:lnTo>
                  <a:lnTo>
                    <a:pt x="483" y="156"/>
                  </a:lnTo>
                  <a:lnTo>
                    <a:pt x="476" y="148"/>
                  </a:lnTo>
                  <a:lnTo>
                    <a:pt x="480" y="135"/>
                  </a:lnTo>
                  <a:lnTo>
                    <a:pt x="500" y="130"/>
                  </a:lnTo>
                  <a:lnTo>
                    <a:pt x="503" y="124"/>
                  </a:lnTo>
                  <a:lnTo>
                    <a:pt x="480" y="85"/>
                  </a:lnTo>
                  <a:lnTo>
                    <a:pt x="460" y="75"/>
                  </a:lnTo>
                  <a:lnTo>
                    <a:pt x="404" y="57"/>
                  </a:lnTo>
                  <a:lnTo>
                    <a:pt x="360" y="48"/>
                  </a:lnTo>
                  <a:lnTo>
                    <a:pt x="343" y="34"/>
                  </a:lnTo>
                  <a:lnTo>
                    <a:pt x="310" y="24"/>
                  </a:lnTo>
                  <a:lnTo>
                    <a:pt x="280" y="19"/>
                  </a:lnTo>
                  <a:lnTo>
                    <a:pt x="253" y="0"/>
                  </a:lnTo>
                  <a:lnTo>
                    <a:pt x="243" y="15"/>
                  </a:lnTo>
                  <a:lnTo>
                    <a:pt x="223" y="22"/>
                  </a:lnTo>
                  <a:lnTo>
                    <a:pt x="207" y="48"/>
                  </a:lnTo>
                  <a:lnTo>
                    <a:pt x="203" y="73"/>
                  </a:lnTo>
                  <a:lnTo>
                    <a:pt x="207" y="81"/>
                  </a:lnTo>
                  <a:lnTo>
                    <a:pt x="216" y="81"/>
                  </a:lnTo>
                  <a:lnTo>
                    <a:pt x="220" y="90"/>
                  </a:lnTo>
                  <a:lnTo>
                    <a:pt x="213" y="93"/>
                  </a:lnTo>
                  <a:lnTo>
                    <a:pt x="196" y="100"/>
                  </a:lnTo>
                  <a:lnTo>
                    <a:pt x="186" y="106"/>
                  </a:lnTo>
                  <a:lnTo>
                    <a:pt x="173" y="124"/>
                  </a:lnTo>
                  <a:lnTo>
                    <a:pt x="163" y="142"/>
                  </a:lnTo>
                  <a:lnTo>
                    <a:pt x="167" y="163"/>
                  </a:lnTo>
                  <a:lnTo>
                    <a:pt x="170" y="187"/>
                  </a:lnTo>
                  <a:lnTo>
                    <a:pt x="157" y="211"/>
                  </a:lnTo>
                  <a:lnTo>
                    <a:pt x="137" y="220"/>
                  </a:lnTo>
                  <a:lnTo>
                    <a:pt x="133" y="201"/>
                  </a:lnTo>
                  <a:lnTo>
                    <a:pt x="140" y="181"/>
                  </a:lnTo>
                  <a:lnTo>
                    <a:pt x="133" y="160"/>
                  </a:lnTo>
                  <a:lnTo>
                    <a:pt x="137" y="148"/>
                  </a:lnTo>
                  <a:lnTo>
                    <a:pt x="133" y="145"/>
                  </a:lnTo>
                  <a:lnTo>
                    <a:pt x="123" y="148"/>
                  </a:lnTo>
                  <a:lnTo>
                    <a:pt x="113" y="163"/>
                  </a:lnTo>
                  <a:lnTo>
                    <a:pt x="109" y="184"/>
                  </a:lnTo>
                  <a:lnTo>
                    <a:pt x="103" y="196"/>
                  </a:lnTo>
                  <a:lnTo>
                    <a:pt x="90" y="196"/>
                  </a:lnTo>
                  <a:lnTo>
                    <a:pt x="70" y="211"/>
                  </a:lnTo>
                  <a:lnTo>
                    <a:pt x="59" y="226"/>
                  </a:lnTo>
                  <a:lnTo>
                    <a:pt x="59" y="238"/>
                  </a:lnTo>
                  <a:lnTo>
                    <a:pt x="40" y="256"/>
                  </a:lnTo>
                  <a:lnTo>
                    <a:pt x="40" y="290"/>
                  </a:lnTo>
                  <a:lnTo>
                    <a:pt x="36" y="325"/>
                  </a:lnTo>
                  <a:lnTo>
                    <a:pt x="33" y="349"/>
                  </a:lnTo>
                  <a:lnTo>
                    <a:pt x="20" y="377"/>
                  </a:lnTo>
                  <a:lnTo>
                    <a:pt x="10" y="391"/>
                  </a:lnTo>
                  <a:lnTo>
                    <a:pt x="10" y="410"/>
                  </a:lnTo>
                  <a:lnTo>
                    <a:pt x="26" y="455"/>
                  </a:lnTo>
                  <a:lnTo>
                    <a:pt x="17" y="482"/>
                  </a:lnTo>
                  <a:lnTo>
                    <a:pt x="30" y="506"/>
                  </a:lnTo>
                  <a:lnTo>
                    <a:pt x="63" y="566"/>
                  </a:lnTo>
                  <a:lnTo>
                    <a:pt x="86" y="617"/>
                  </a:lnTo>
                  <a:lnTo>
                    <a:pt x="86" y="659"/>
                  </a:lnTo>
                  <a:lnTo>
                    <a:pt x="96" y="669"/>
                  </a:lnTo>
                  <a:lnTo>
                    <a:pt x="96" y="674"/>
                  </a:lnTo>
                  <a:lnTo>
                    <a:pt x="90" y="680"/>
                  </a:lnTo>
                  <a:lnTo>
                    <a:pt x="83" y="725"/>
                  </a:lnTo>
                  <a:lnTo>
                    <a:pt x="77" y="755"/>
                  </a:lnTo>
                  <a:lnTo>
                    <a:pt x="59" y="786"/>
                  </a:lnTo>
                  <a:lnTo>
                    <a:pt x="33" y="846"/>
                  </a:lnTo>
                  <a:lnTo>
                    <a:pt x="10" y="867"/>
                  </a:lnTo>
                  <a:lnTo>
                    <a:pt x="0" y="87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38" name="Freeform 423"/>
            <p:cNvSpPr>
              <a:spLocks noChangeAspect="1"/>
            </p:cNvSpPr>
            <p:nvPr/>
          </p:nvSpPr>
          <p:spPr bwMode="auto">
            <a:xfrm>
              <a:off x="7912" y="3102"/>
              <a:ext cx="703" cy="873"/>
            </a:xfrm>
            <a:custGeom>
              <a:avLst/>
              <a:gdLst>
                <a:gd name="T0" fmla="*/ 351 w 703"/>
                <a:gd name="T1" fmla="*/ 834 h 873"/>
                <a:gd name="T2" fmla="*/ 573 w 703"/>
                <a:gd name="T3" fmla="*/ 815 h 873"/>
                <a:gd name="T4" fmla="*/ 603 w 703"/>
                <a:gd name="T5" fmla="*/ 758 h 873"/>
                <a:gd name="T6" fmla="*/ 610 w 703"/>
                <a:gd name="T7" fmla="*/ 713 h 873"/>
                <a:gd name="T8" fmla="*/ 650 w 703"/>
                <a:gd name="T9" fmla="*/ 665 h 873"/>
                <a:gd name="T10" fmla="*/ 653 w 703"/>
                <a:gd name="T11" fmla="*/ 635 h 873"/>
                <a:gd name="T12" fmla="*/ 673 w 703"/>
                <a:gd name="T13" fmla="*/ 608 h 873"/>
                <a:gd name="T14" fmla="*/ 687 w 703"/>
                <a:gd name="T15" fmla="*/ 623 h 873"/>
                <a:gd name="T16" fmla="*/ 700 w 703"/>
                <a:gd name="T17" fmla="*/ 608 h 873"/>
                <a:gd name="T18" fmla="*/ 696 w 703"/>
                <a:gd name="T19" fmla="*/ 569 h 873"/>
                <a:gd name="T20" fmla="*/ 690 w 703"/>
                <a:gd name="T21" fmla="*/ 509 h 873"/>
                <a:gd name="T22" fmla="*/ 634 w 703"/>
                <a:gd name="T23" fmla="*/ 343 h 873"/>
                <a:gd name="T24" fmla="*/ 567 w 703"/>
                <a:gd name="T25" fmla="*/ 340 h 873"/>
                <a:gd name="T26" fmla="*/ 483 w 703"/>
                <a:gd name="T27" fmla="*/ 440 h 873"/>
                <a:gd name="T28" fmla="*/ 473 w 703"/>
                <a:gd name="T29" fmla="*/ 436 h 873"/>
                <a:gd name="T30" fmla="*/ 440 w 703"/>
                <a:gd name="T31" fmla="*/ 422 h 873"/>
                <a:gd name="T32" fmla="*/ 440 w 703"/>
                <a:gd name="T33" fmla="*/ 371 h 873"/>
                <a:gd name="T34" fmla="*/ 480 w 703"/>
                <a:gd name="T35" fmla="*/ 340 h 873"/>
                <a:gd name="T36" fmla="*/ 487 w 703"/>
                <a:gd name="T37" fmla="*/ 316 h 873"/>
                <a:gd name="T38" fmla="*/ 503 w 703"/>
                <a:gd name="T39" fmla="*/ 292 h 873"/>
                <a:gd name="T40" fmla="*/ 517 w 703"/>
                <a:gd name="T41" fmla="*/ 217 h 873"/>
                <a:gd name="T42" fmla="*/ 500 w 703"/>
                <a:gd name="T43" fmla="*/ 178 h 873"/>
                <a:gd name="T44" fmla="*/ 476 w 703"/>
                <a:gd name="T45" fmla="*/ 148 h 873"/>
                <a:gd name="T46" fmla="*/ 500 w 703"/>
                <a:gd name="T47" fmla="*/ 130 h 873"/>
                <a:gd name="T48" fmla="*/ 480 w 703"/>
                <a:gd name="T49" fmla="*/ 85 h 873"/>
                <a:gd name="T50" fmla="*/ 404 w 703"/>
                <a:gd name="T51" fmla="*/ 57 h 873"/>
                <a:gd name="T52" fmla="*/ 343 w 703"/>
                <a:gd name="T53" fmla="*/ 34 h 873"/>
                <a:gd name="T54" fmla="*/ 280 w 703"/>
                <a:gd name="T55" fmla="*/ 19 h 873"/>
                <a:gd name="T56" fmla="*/ 243 w 703"/>
                <a:gd name="T57" fmla="*/ 15 h 873"/>
                <a:gd name="T58" fmla="*/ 207 w 703"/>
                <a:gd name="T59" fmla="*/ 48 h 873"/>
                <a:gd name="T60" fmla="*/ 207 w 703"/>
                <a:gd name="T61" fmla="*/ 81 h 873"/>
                <a:gd name="T62" fmla="*/ 220 w 703"/>
                <a:gd name="T63" fmla="*/ 90 h 873"/>
                <a:gd name="T64" fmla="*/ 196 w 703"/>
                <a:gd name="T65" fmla="*/ 100 h 873"/>
                <a:gd name="T66" fmla="*/ 173 w 703"/>
                <a:gd name="T67" fmla="*/ 124 h 873"/>
                <a:gd name="T68" fmla="*/ 167 w 703"/>
                <a:gd name="T69" fmla="*/ 163 h 873"/>
                <a:gd name="T70" fmla="*/ 157 w 703"/>
                <a:gd name="T71" fmla="*/ 211 h 873"/>
                <a:gd name="T72" fmla="*/ 133 w 703"/>
                <a:gd name="T73" fmla="*/ 201 h 873"/>
                <a:gd name="T74" fmla="*/ 133 w 703"/>
                <a:gd name="T75" fmla="*/ 160 h 873"/>
                <a:gd name="T76" fmla="*/ 133 w 703"/>
                <a:gd name="T77" fmla="*/ 145 h 873"/>
                <a:gd name="T78" fmla="*/ 113 w 703"/>
                <a:gd name="T79" fmla="*/ 163 h 873"/>
                <a:gd name="T80" fmla="*/ 103 w 703"/>
                <a:gd name="T81" fmla="*/ 196 h 873"/>
                <a:gd name="T82" fmla="*/ 70 w 703"/>
                <a:gd name="T83" fmla="*/ 211 h 873"/>
                <a:gd name="T84" fmla="*/ 59 w 703"/>
                <a:gd name="T85" fmla="*/ 238 h 873"/>
                <a:gd name="T86" fmla="*/ 40 w 703"/>
                <a:gd name="T87" fmla="*/ 290 h 873"/>
                <a:gd name="T88" fmla="*/ 33 w 703"/>
                <a:gd name="T89" fmla="*/ 349 h 873"/>
                <a:gd name="T90" fmla="*/ 10 w 703"/>
                <a:gd name="T91" fmla="*/ 391 h 873"/>
                <a:gd name="T92" fmla="*/ 26 w 703"/>
                <a:gd name="T93" fmla="*/ 455 h 873"/>
                <a:gd name="T94" fmla="*/ 30 w 703"/>
                <a:gd name="T95" fmla="*/ 506 h 873"/>
                <a:gd name="T96" fmla="*/ 86 w 703"/>
                <a:gd name="T97" fmla="*/ 617 h 873"/>
                <a:gd name="T98" fmla="*/ 96 w 703"/>
                <a:gd name="T99" fmla="*/ 669 h 873"/>
                <a:gd name="T100" fmla="*/ 90 w 703"/>
                <a:gd name="T101" fmla="*/ 680 h 873"/>
                <a:gd name="T102" fmla="*/ 77 w 703"/>
                <a:gd name="T103" fmla="*/ 755 h 873"/>
                <a:gd name="T104" fmla="*/ 33 w 703"/>
                <a:gd name="T105" fmla="*/ 846 h 873"/>
                <a:gd name="T106" fmla="*/ 0 w 703"/>
                <a:gd name="T107" fmla="*/ 873 h 87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703"/>
                <a:gd name="T163" fmla="*/ 0 h 873"/>
                <a:gd name="T164" fmla="*/ 703 w 703"/>
                <a:gd name="T165" fmla="*/ 873 h 87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703" h="873">
                  <a:moveTo>
                    <a:pt x="0" y="873"/>
                  </a:moveTo>
                  <a:lnTo>
                    <a:pt x="351" y="834"/>
                  </a:lnTo>
                  <a:lnTo>
                    <a:pt x="353" y="843"/>
                  </a:lnTo>
                  <a:lnTo>
                    <a:pt x="573" y="815"/>
                  </a:lnTo>
                  <a:lnTo>
                    <a:pt x="576" y="807"/>
                  </a:lnTo>
                  <a:lnTo>
                    <a:pt x="603" y="758"/>
                  </a:lnTo>
                  <a:lnTo>
                    <a:pt x="613" y="746"/>
                  </a:lnTo>
                  <a:lnTo>
                    <a:pt x="610" y="713"/>
                  </a:lnTo>
                  <a:lnTo>
                    <a:pt x="623" y="687"/>
                  </a:lnTo>
                  <a:lnTo>
                    <a:pt x="650" y="665"/>
                  </a:lnTo>
                  <a:lnTo>
                    <a:pt x="650" y="641"/>
                  </a:lnTo>
                  <a:lnTo>
                    <a:pt x="653" y="635"/>
                  </a:lnTo>
                  <a:lnTo>
                    <a:pt x="656" y="620"/>
                  </a:lnTo>
                  <a:lnTo>
                    <a:pt x="673" y="608"/>
                  </a:lnTo>
                  <a:lnTo>
                    <a:pt x="680" y="620"/>
                  </a:lnTo>
                  <a:lnTo>
                    <a:pt x="687" y="623"/>
                  </a:lnTo>
                  <a:lnTo>
                    <a:pt x="696" y="617"/>
                  </a:lnTo>
                  <a:lnTo>
                    <a:pt x="700" y="608"/>
                  </a:lnTo>
                  <a:lnTo>
                    <a:pt x="703" y="597"/>
                  </a:lnTo>
                  <a:lnTo>
                    <a:pt x="696" y="569"/>
                  </a:lnTo>
                  <a:lnTo>
                    <a:pt x="703" y="533"/>
                  </a:lnTo>
                  <a:lnTo>
                    <a:pt x="690" y="509"/>
                  </a:lnTo>
                  <a:lnTo>
                    <a:pt x="687" y="461"/>
                  </a:lnTo>
                  <a:lnTo>
                    <a:pt x="634" y="343"/>
                  </a:lnTo>
                  <a:lnTo>
                    <a:pt x="583" y="328"/>
                  </a:lnTo>
                  <a:lnTo>
                    <a:pt x="567" y="340"/>
                  </a:lnTo>
                  <a:lnTo>
                    <a:pt x="544" y="362"/>
                  </a:lnTo>
                  <a:lnTo>
                    <a:pt x="483" y="440"/>
                  </a:lnTo>
                  <a:lnTo>
                    <a:pt x="476" y="440"/>
                  </a:lnTo>
                  <a:lnTo>
                    <a:pt x="473" y="436"/>
                  </a:lnTo>
                  <a:lnTo>
                    <a:pt x="447" y="428"/>
                  </a:lnTo>
                  <a:lnTo>
                    <a:pt x="440" y="422"/>
                  </a:lnTo>
                  <a:lnTo>
                    <a:pt x="434" y="403"/>
                  </a:lnTo>
                  <a:lnTo>
                    <a:pt x="440" y="371"/>
                  </a:lnTo>
                  <a:lnTo>
                    <a:pt x="450" y="358"/>
                  </a:lnTo>
                  <a:lnTo>
                    <a:pt x="480" y="340"/>
                  </a:lnTo>
                  <a:lnTo>
                    <a:pt x="487" y="328"/>
                  </a:lnTo>
                  <a:lnTo>
                    <a:pt x="487" y="316"/>
                  </a:lnTo>
                  <a:lnTo>
                    <a:pt x="494" y="301"/>
                  </a:lnTo>
                  <a:lnTo>
                    <a:pt x="503" y="292"/>
                  </a:lnTo>
                  <a:lnTo>
                    <a:pt x="517" y="268"/>
                  </a:lnTo>
                  <a:lnTo>
                    <a:pt x="517" y="217"/>
                  </a:lnTo>
                  <a:lnTo>
                    <a:pt x="510" y="190"/>
                  </a:lnTo>
                  <a:lnTo>
                    <a:pt x="500" y="178"/>
                  </a:lnTo>
                  <a:lnTo>
                    <a:pt x="483" y="156"/>
                  </a:lnTo>
                  <a:lnTo>
                    <a:pt x="476" y="148"/>
                  </a:lnTo>
                  <a:lnTo>
                    <a:pt x="480" y="135"/>
                  </a:lnTo>
                  <a:lnTo>
                    <a:pt x="500" y="130"/>
                  </a:lnTo>
                  <a:lnTo>
                    <a:pt x="503" y="124"/>
                  </a:lnTo>
                  <a:lnTo>
                    <a:pt x="480" y="85"/>
                  </a:lnTo>
                  <a:lnTo>
                    <a:pt x="460" y="75"/>
                  </a:lnTo>
                  <a:lnTo>
                    <a:pt x="404" y="57"/>
                  </a:lnTo>
                  <a:lnTo>
                    <a:pt x="360" y="48"/>
                  </a:lnTo>
                  <a:lnTo>
                    <a:pt x="343" y="34"/>
                  </a:lnTo>
                  <a:lnTo>
                    <a:pt x="310" y="24"/>
                  </a:lnTo>
                  <a:lnTo>
                    <a:pt x="280" y="19"/>
                  </a:lnTo>
                  <a:lnTo>
                    <a:pt x="253" y="0"/>
                  </a:lnTo>
                  <a:lnTo>
                    <a:pt x="243" y="15"/>
                  </a:lnTo>
                  <a:lnTo>
                    <a:pt x="223" y="22"/>
                  </a:lnTo>
                  <a:lnTo>
                    <a:pt x="207" y="48"/>
                  </a:lnTo>
                  <a:lnTo>
                    <a:pt x="203" y="73"/>
                  </a:lnTo>
                  <a:lnTo>
                    <a:pt x="207" y="81"/>
                  </a:lnTo>
                  <a:lnTo>
                    <a:pt x="216" y="81"/>
                  </a:lnTo>
                  <a:lnTo>
                    <a:pt x="220" y="90"/>
                  </a:lnTo>
                  <a:lnTo>
                    <a:pt x="213" y="93"/>
                  </a:lnTo>
                  <a:lnTo>
                    <a:pt x="196" y="100"/>
                  </a:lnTo>
                  <a:lnTo>
                    <a:pt x="186" y="106"/>
                  </a:lnTo>
                  <a:lnTo>
                    <a:pt x="173" y="124"/>
                  </a:lnTo>
                  <a:lnTo>
                    <a:pt x="163" y="142"/>
                  </a:lnTo>
                  <a:lnTo>
                    <a:pt x="167" y="163"/>
                  </a:lnTo>
                  <a:lnTo>
                    <a:pt x="170" y="187"/>
                  </a:lnTo>
                  <a:lnTo>
                    <a:pt x="157" y="211"/>
                  </a:lnTo>
                  <a:lnTo>
                    <a:pt x="137" y="220"/>
                  </a:lnTo>
                  <a:lnTo>
                    <a:pt x="133" y="201"/>
                  </a:lnTo>
                  <a:lnTo>
                    <a:pt x="140" y="181"/>
                  </a:lnTo>
                  <a:lnTo>
                    <a:pt x="133" y="160"/>
                  </a:lnTo>
                  <a:lnTo>
                    <a:pt x="137" y="148"/>
                  </a:lnTo>
                  <a:lnTo>
                    <a:pt x="133" y="145"/>
                  </a:lnTo>
                  <a:lnTo>
                    <a:pt x="123" y="148"/>
                  </a:lnTo>
                  <a:lnTo>
                    <a:pt x="113" y="163"/>
                  </a:lnTo>
                  <a:lnTo>
                    <a:pt x="109" y="184"/>
                  </a:lnTo>
                  <a:lnTo>
                    <a:pt x="103" y="196"/>
                  </a:lnTo>
                  <a:lnTo>
                    <a:pt x="90" y="196"/>
                  </a:lnTo>
                  <a:lnTo>
                    <a:pt x="70" y="211"/>
                  </a:lnTo>
                  <a:lnTo>
                    <a:pt x="59" y="226"/>
                  </a:lnTo>
                  <a:lnTo>
                    <a:pt x="59" y="238"/>
                  </a:lnTo>
                  <a:lnTo>
                    <a:pt x="40" y="256"/>
                  </a:lnTo>
                  <a:lnTo>
                    <a:pt x="40" y="290"/>
                  </a:lnTo>
                  <a:lnTo>
                    <a:pt x="36" y="325"/>
                  </a:lnTo>
                  <a:lnTo>
                    <a:pt x="33" y="349"/>
                  </a:lnTo>
                  <a:lnTo>
                    <a:pt x="20" y="377"/>
                  </a:lnTo>
                  <a:lnTo>
                    <a:pt x="10" y="391"/>
                  </a:lnTo>
                  <a:lnTo>
                    <a:pt x="10" y="410"/>
                  </a:lnTo>
                  <a:lnTo>
                    <a:pt x="26" y="455"/>
                  </a:lnTo>
                  <a:lnTo>
                    <a:pt x="17" y="482"/>
                  </a:lnTo>
                  <a:lnTo>
                    <a:pt x="30" y="506"/>
                  </a:lnTo>
                  <a:lnTo>
                    <a:pt x="63" y="566"/>
                  </a:lnTo>
                  <a:lnTo>
                    <a:pt x="86" y="617"/>
                  </a:lnTo>
                  <a:lnTo>
                    <a:pt x="86" y="659"/>
                  </a:lnTo>
                  <a:lnTo>
                    <a:pt x="96" y="669"/>
                  </a:lnTo>
                  <a:lnTo>
                    <a:pt x="96" y="674"/>
                  </a:lnTo>
                  <a:lnTo>
                    <a:pt x="90" y="680"/>
                  </a:lnTo>
                  <a:lnTo>
                    <a:pt x="83" y="725"/>
                  </a:lnTo>
                  <a:lnTo>
                    <a:pt x="77" y="755"/>
                  </a:lnTo>
                  <a:lnTo>
                    <a:pt x="59" y="786"/>
                  </a:lnTo>
                  <a:lnTo>
                    <a:pt x="33" y="846"/>
                  </a:lnTo>
                  <a:lnTo>
                    <a:pt x="10" y="867"/>
                  </a:lnTo>
                  <a:lnTo>
                    <a:pt x="0" y="87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39" name="Freeform 424"/>
            <p:cNvSpPr>
              <a:spLocks noChangeAspect="1"/>
            </p:cNvSpPr>
            <p:nvPr/>
          </p:nvSpPr>
          <p:spPr bwMode="auto">
            <a:xfrm>
              <a:off x="7251" y="2807"/>
              <a:ext cx="1101" cy="490"/>
            </a:xfrm>
            <a:custGeom>
              <a:avLst/>
              <a:gdLst>
                <a:gd name="T0" fmla="*/ 47 w 1101"/>
                <a:gd name="T1" fmla="*/ 190 h 490"/>
                <a:gd name="T2" fmla="*/ 102 w 1101"/>
                <a:gd name="T3" fmla="*/ 154 h 490"/>
                <a:gd name="T4" fmla="*/ 260 w 1101"/>
                <a:gd name="T5" fmla="*/ 67 h 490"/>
                <a:gd name="T6" fmla="*/ 342 w 1101"/>
                <a:gd name="T7" fmla="*/ 7 h 490"/>
                <a:gd name="T8" fmla="*/ 405 w 1101"/>
                <a:gd name="T9" fmla="*/ 10 h 490"/>
                <a:gd name="T10" fmla="*/ 363 w 1101"/>
                <a:gd name="T11" fmla="*/ 46 h 490"/>
                <a:gd name="T12" fmla="*/ 302 w 1101"/>
                <a:gd name="T13" fmla="*/ 103 h 490"/>
                <a:gd name="T14" fmla="*/ 309 w 1101"/>
                <a:gd name="T15" fmla="*/ 142 h 490"/>
                <a:gd name="T16" fmla="*/ 368 w 1101"/>
                <a:gd name="T17" fmla="*/ 115 h 490"/>
                <a:gd name="T18" fmla="*/ 519 w 1101"/>
                <a:gd name="T19" fmla="*/ 188 h 490"/>
                <a:gd name="T20" fmla="*/ 568 w 1101"/>
                <a:gd name="T21" fmla="*/ 196 h 490"/>
                <a:gd name="T22" fmla="*/ 586 w 1101"/>
                <a:gd name="T23" fmla="*/ 206 h 490"/>
                <a:gd name="T24" fmla="*/ 648 w 1101"/>
                <a:gd name="T25" fmla="*/ 157 h 490"/>
                <a:gd name="T26" fmla="*/ 844 w 1101"/>
                <a:gd name="T27" fmla="*/ 100 h 490"/>
                <a:gd name="T28" fmla="*/ 841 w 1101"/>
                <a:gd name="T29" fmla="*/ 136 h 490"/>
                <a:gd name="T30" fmla="*/ 878 w 1101"/>
                <a:gd name="T31" fmla="*/ 166 h 490"/>
                <a:gd name="T32" fmla="*/ 958 w 1101"/>
                <a:gd name="T33" fmla="*/ 160 h 490"/>
                <a:gd name="T34" fmla="*/ 1007 w 1101"/>
                <a:gd name="T35" fmla="*/ 217 h 490"/>
                <a:gd name="T36" fmla="*/ 1091 w 1101"/>
                <a:gd name="T37" fmla="*/ 223 h 490"/>
                <a:gd name="T38" fmla="*/ 1084 w 1101"/>
                <a:gd name="T39" fmla="*/ 253 h 490"/>
                <a:gd name="T40" fmla="*/ 1048 w 1101"/>
                <a:gd name="T41" fmla="*/ 248 h 490"/>
                <a:gd name="T42" fmla="*/ 1000 w 1101"/>
                <a:gd name="T43" fmla="*/ 253 h 490"/>
                <a:gd name="T44" fmla="*/ 925 w 1101"/>
                <a:gd name="T45" fmla="*/ 253 h 490"/>
                <a:gd name="T46" fmla="*/ 914 w 1101"/>
                <a:gd name="T47" fmla="*/ 286 h 490"/>
                <a:gd name="T48" fmla="*/ 821 w 1101"/>
                <a:gd name="T49" fmla="*/ 256 h 490"/>
                <a:gd name="T50" fmla="*/ 755 w 1101"/>
                <a:gd name="T51" fmla="*/ 280 h 490"/>
                <a:gd name="T52" fmla="*/ 721 w 1101"/>
                <a:gd name="T53" fmla="*/ 295 h 490"/>
                <a:gd name="T54" fmla="*/ 668 w 1101"/>
                <a:gd name="T55" fmla="*/ 298 h 490"/>
                <a:gd name="T56" fmla="*/ 609 w 1101"/>
                <a:gd name="T57" fmla="*/ 367 h 490"/>
                <a:gd name="T58" fmla="*/ 619 w 1101"/>
                <a:gd name="T59" fmla="*/ 331 h 490"/>
                <a:gd name="T60" fmla="*/ 578 w 1101"/>
                <a:gd name="T61" fmla="*/ 343 h 490"/>
                <a:gd name="T62" fmla="*/ 552 w 1101"/>
                <a:gd name="T63" fmla="*/ 319 h 490"/>
                <a:gd name="T64" fmla="*/ 525 w 1101"/>
                <a:gd name="T65" fmla="*/ 380 h 490"/>
                <a:gd name="T66" fmla="*/ 478 w 1101"/>
                <a:gd name="T67" fmla="*/ 460 h 490"/>
                <a:gd name="T68" fmla="*/ 452 w 1101"/>
                <a:gd name="T69" fmla="*/ 475 h 490"/>
                <a:gd name="T70" fmla="*/ 456 w 1101"/>
                <a:gd name="T71" fmla="*/ 433 h 490"/>
                <a:gd name="T72" fmla="*/ 419 w 1101"/>
                <a:gd name="T73" fmla="*/ 433 h 490"/>
                <a:gd name="T74" fmla="*/ 396 w 1101"/>
                <a:gd name="T75" fmla="*/ 353 h 490"/>
                <a:gd name="T76" fmla="*/ 375 w 1101"/>
                <a:gd name="T77" fmla="*/ 331 h 490"/>
                <a:gd name="T78" fmla="*/ 309 w 1101"/>
                <a:gd name="T79" fmla="*/ 310 h 490"/>
                <a:gd name="T80" fmla="*/ 283 w 1101"/>
                <a:gd name="T81" fmla="*/ 310 h 490"/>
                <a:gd name="T82" fmla="*/ 210 w 1101"/>
                <a:gd name="T83" fmla="*/ 286 h 490"/>
                <a:gd name="T84" fmla="*/ 44 w 1101"/>
                <a:gd name="T85" fmla="*/ 232 h 490"/>
                <a:gd name="T86" fmla="*/ 0 w 1101"/>
                <a:gd name="T87" fmla="*/ 208 h 49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01"/>
                <a:gd name="T133" fmla="*/ 0 h 490"/>
                <a:gd name="T134" fmla="*/ 1101 w 1101"/>
                <a:gd name="T135" fmla="*/ 490 h 49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01" h="490">
                  <a:moveTo>
                    <a:pt x="0" y="208"/>
                  </a:moveTo>
                  <a:lnTo>
                    <a:pt x="33" y="199"/>
                  </a:lnTo>
                  <a:lnTo>
                    <a:pt x="47" y="190"/>
                  </a:lnTo>
                  <a:lnTo>
                    <a:pt x="83" y="172"/>
                  </a:lnTo>
                  <a:lnTo>
                    <a:pt x="90" y="157"/>
                  </a:lnTo>
                  <a:lnTo>
                    <a:pt x="102" y="154"/>
                  </a:lnTo>
                  <a:lnTo>
                    <a:pt x="166" y="136"/>
                  </a:lnTo>
                  <a:lnTo>
                    <a:pt x="207" y="115"/>
                  </a:lnTo>
                  <a:lnTo>
                    <a:pt x="260" y="67"/>
                  </a:lnTo>
                  <a:lnTo>
                    <a:pt x="273" y="64"/>
                  </a:lnTo>
                  <a:lnTo>
                    <a:pt x="315" y="22"/>
                  </a:lnTo>
                  <a:lnTo>
                    <a:pt x="342" y="7"/>
                  </a:lnTo>
                  <a:lnTo>
                    <a:pt x="392" y="0"/>
                  </a:lnTo>
                  <a:lnTo>
                    <a:pt x="403" y="3"/>
                  </a:lnTo>
                  <a:lnTo>
                    <a:pt x="405" y="10"/>
                  </a:lnTo>
                  <a:lnTo>
                    <a:pt x="379" y="24"/>
                  </a:lnTo>
                  <a:lnTo>
                    <a:pt x="373" y="28"/>
                  </a:lnTo>
                  <a:lnTo>
                    <a:pt x="363" y="46"/>
                  </a:lnTo>
                  <a:lnTo>
                    <a:pt x="329" y="79"/>
                  </a:lnTo>
                  <a:lnTo>
                    <a:pt x="312" y="94"/>
                  </a:lnTo>
                  <a:lnTo>
                    <a:pt x="302" y="103"/>
                  </a:lnTo>
                  <a:lnTo>
                    <a:pt x="295" y="133"/>
                  </a:lnTo>
                  <a:lnTo>
                    <a:pt x="302" y="154"/>
                  </a:lnTo>
                  <a:lnTo>
                    <a:pt x="309" y="142"/>
                  </a:lnTo>
                  <a:lnTo>
                    <a:pt x="336" y="121"/>
                  </a:lnTo>
                  <a:lnTo>
                    <a:pt x="356" y="121"/>
                  </a:lnTo>
                  <a:lnTo>
                    <a:pt x="368" y="115"/>
                  </a:lnTo>
                  <a:lnTo>
                    <a:pt x="432" y="142"/>
                  </a:lnTo>
                  <a:lnTo>
                    <a:pt x="482" y="193"/>
                  </a:lnTo>
                  <a:lnTo>
                    <a:pt x="519" y="188"/>
                  </a:lnTo>
                  <a:lnTo>
                    <a:pt x="542" y="188"/>
                  </a:lnTo>
                  <a:lnTo>
                    <a:pt x="555" y="196"/>
                  </a:lnTo>
                  <a:lnTo>
                    <a:pt x="568" y="196"/>
                  </a:lnTo>
                  <a:lnTo>
                    <a:pt x="572" y="193"/>
                  </a:lnTo>
                  <a:lnTo>
                    <a:pt x="586" y="199"/>
                  </a:lnTo>
                  <a:lnTo>
                    <a:pt x="586" y="206"/>
                  </a:lnTo>
                  <a:lnTo>
                    <a:pt x="595" y="199"/>
                  </a:lnTo>
                  <a:lnTo>
                    <a:pt x="605" y="188"/>
                  </a:lnTo>
                  <a:lnTo>
                    <a:pt x="648" y="157"/>
                  </a:lnTo>
                  <a:lnTo>
                    <a:pt x="791" y="124"/>
                  </a:lnTo>
                  <a:lnTo>
                    <a:pt x="828" y="106"/>
                  </a:lnTo>
                  <a:lnTo>
                    <a:pt x="844" y="100"/>
                  </a:lnTo>
                  <a:lnTo>
                    <a:pt x="852" y="109"/>
                  </a:lnTo>
                  <a:lnTo>
                    <a:pt x="841" y="127"/>
                  </a:lnTo>
                  <a:lnTo>
                    <a:pt x="841" y="136"/>
                  </a:lnTo>
                  <a:lnTo>
                    <a:pt x="858" y="166"/>
                  </a:lnTo>
                  <a:lnTo>
                    <a:pt x="868" y="172"/>
                  </a:lnTo>
                  <a:lnTo>
                    <a:pt x="878" y="166"/>
                  </a:lnTo>
                  <a:lnTo>
                    <a:pt x="901" y="169"/>
                  </a:lnTo>
                  <a:lnTo>
                    <a:pt x="910" y="163"/>
                  </a:lnTo>
                  <a:lnTo>
                    <a:pt x="958" y="160"/>
                  </a:lnTo>
                  <a:lnTo>
                    <a:pt x="978" y="172"/>
                  </a:lnTo>
                  <a:lnTo>
                    <a:pt x="995" y="203"/>
                  </a:lnTo>
                  <a:lnTo>
                    <a:pt x="1007" y="217"/>
                  </a:lnTo>
                  <a:lnTo>
                    <a:pt x="1044" y="229"/>
                  </a:lnTo>
                  <a:lnTo>
                    <a:pt x="1081" y="223"/>
                  </a:lnTo>
                  <a:lnTo>
                    <a:pt x="1091" y="223"/>
                  </a:lnTo>
                  <a:lnTo>
                    <a:pt x="1101" y="229"/>
                  </a:lnTo>
                  <a:lnTo>
                    <a:pt x="1101" y="241"/>
                  </a:lnTo>
                  <a:lnTo>
                    <a:pt x="1084" y="253"/>
                  </a:lnTo>
                  <a:lnTo>
                    <a:pt x="1061" y="256"/>
                  </a:lnTo>
                  <a:lnTo>
                    <a:pt x="1051" y="253"/>
                  </a:lnTo>
                  <a:lnTo>
                    <a:pt x="1048" y="248"/>
                  </a:lnTo>
                  <a:lnTo>
                    <a:pt x="1041" y="248"/>
                  </a:lnTo>
                  <a:lnTo>
                    <a:pt x="1018" y="259"/>
                  </a:lnTo>
                  <a:lnTo>
                    <a:pt x="1000" y="253"/>
                  </a:lnTo>
                  <a:lnTo>
                    <a:pt x="988" y="253"/>
                  </a:lnTo>
                  <a:lnTo>
                    <a:pt x="947" y="259"/>
                  </a:lnTo>
                  <a:lnTo>
                    <a:pt x="925" y="253"/>
                  </a:lnTo>
                  <a:lnTo>
                    <a:pt x="914" y="259"/>
                  </a:lnTo>
                  <a:lnTo>
                    <a:pt x="921" y="280"/>
                  </a:lnTo>
                  <a:lnTo>
                    <a:pt x="914" y="286"/>
                  </a:lnTo>
                  <a:lnTo>
                    <a:pt x="905" y="283"/>
                  </a:lnTo>
                  <a:lnTo>
                    <a:pt x="881" y="265"/>
                  </a:lnTo>
                  <a:lnTo>
                    <a:pt x="821" y="256"/>
                  </a:lnTo>
                  <a:lnTo>
                    <a:pt x="808" y="259"/>
                  </a:lnTo>
                  <a:lnTo>
                    <a:pt x="795" y="253"/>
                  </a:lnTo>
                  <a:lnTo>
                    <a:pt x="755" y="280"/>
                  </a:lnTo>
                  <a:lnTo>
                    <a:pt x="745" y="280"/>
                  </a:lnTo>
                  <a:lnTo>
                    <a:pt x="729" y="289"/>
                  </a:lnTo>
                  <a:lnTo>
                    <a:pt x="721" y="295"/>
                  </a:lnTo>
                  <a:lnTo>
                    <a:pt x="715" y="298"/>
                  </a:lnTo>
                  <a:lnTo>
                    <a:pt x="692" y="295"/>
                  </a:lnTo>
                  <a:lnTo>
                    <a:pt x="668" y="298"/>
                  </a:lnTo>
                  <a:lnTo>
                    <a:pt x="665" y="316"/>
                  </a:lnTo>
                  <a:lnTo>
                    <a:pt x="659" y="325"/>
                  </a:lnTo>
                  <a:lnTo>
                    <a:pt x="609" y="367"/>
                  </a:lnTo>
                  <a:lnTo>
                    <a:pt x="602" y="364"/>
                  </a:lnTo>
                  <a:lnTo>
                    <a:pt x="598" y="358"/>
                  </a:lnTo>
                  <a:lnTo>
                    <a:pt x="619" y="331"/>
                  </a:lnTo>
                  <a:lnTo>
                    <a:pt x="615" y="319"/>
                  </a:lnTo>
                  <a:lnTo>
                    <a:pt x="589" y="319"/>
                  </a:lnTo>
                  <a:lnTo>
                    <a:pt x="578" y="343"/>
                  </a:lnTo>
                  <a:lnTo>
                    <a:pt x="568" y="355"/>
                  </a:lnTo>
                  <a:lnTo>
                    <a:pt x="558" y="340"/>
                  </a:lnTo>
                  <a:lnTo>
                    <a:pt x="552" y="319"/>
                  </a:lnTo>
                  <a:lnTo>
                    <a:pt x="549" y="322"/>
                  </a:lnTo>
                  <a:lnTo>
                    <a:pt x="542" y="353"/>
                  </a:lnTo>
                  <a:lnTo>
                    <a:pt x="525" y="380"/>
                  </a:lnTo>
                  <a:lnTo>
                    <a:pt x="513" y="409"/>
                  </a:lnTo>
                  <a:lnTo>
                    <a:pt x="502" y="427"/>
                  </a:lnTo>
                  <a:lnTo>
                    <a:pt x="478" y="460"/>
                  </a:lnTo>
                  <a:lnTo>
                    <a:pt x="478" y="481"/>
                  </a:lnTo>
                  <a:lnTo>
                    <a:pt x="476" y="490"/>
                  </a:lnTo>
                  <a:lnTo>
                    <a:pt x="452" y="475"/>
                  </a:lnTo>
                  <a:lnTo>
                    <a:pt x="446" y="454"/>
                  </a:lnTo>
                  <a:lnTo>
                    <a:pt x="456" y="445"/>
                  </a:lnTo>
                  <a:lnTo>
                    <a:pt x="456" y="433"/>
                  </a:lnTo>
                  <a:lnTo>
                    <a:pt x="452" y="430"/>
                  </a:lnTo>
                  <a:lnTo>
                    <a:pt x="426" y="437"/>
                  </a:lnTo>
                  <a:lnTo>
                    <a:pt x="419" y="433"/>
                  </a:lnTo>
                  <a:lnTo>
                    <a:pt x="429" y="382"/>
                  </a:lnTo>
                  <a:lnTo>
                    <a:pt x="426" y="364"/>
                  </a:lnTo>
                  <a:lnTo>
                    <a:pt x="396" y="353"/>
                  </a:lnTo>
                  <a:lnTo>
                    <a:pt x="373" y="346"/>
                  </a:lnTo>
                  <a:lnTo>
                    <a:pt x="373" y="337"/>
                  </a:lnTo>
                  <a:lnTo>
                    <a:pt x="375" y="331"/>
                  </a:lnTo>
                  <a:lnTo>
                    <a:pt x="366" y="325"/>
                  </a:lnTo>
                  <a:lnTo>
                    <a:pt x="342" y="316"/>
                  </a:lnTo>
                  <a:lnTo>
                    <a:pt x="309" y="310"/>
                  </a:lnTo>
                  <a:lnTo>
                    <a:pt x="295" y="314"/>
                  </a:lnTo>
                  <a:lnTo>
                    <a:pt x="286" y="319"/>
                  </a:lnTo>
                  <a:lnTo>
                    <a:pt x="283" y="310"/>
                  </a:lnTo>
                  <a:lnTo>
                    <a:pt x="260" y="310"/>
                  </a:lnTo>
                  <a:lnTo>
                    <a:pt x="229" y="286"/>
                  </a:lnTo>
                  <a:lnTo>
                    <a:pt x="210" y="286"/>
                  </a:lnTo>
                  <a:lnTo>
                    <a:pt x="60" y="259"/>
                  </a:lnTo>
                  <a:lnTo>
                    <a:pt x="49" y="253"/>
                  </a:lnTo>
                  <a:lnTo>
                    <a:pt x="44" y="232"/>
                  </a:lnTo>
                  <a:lnTo>
                    <a:pt x="30" y="223"/>
                  </a:lnTo>
                  <a:lnTo>
                    <a:pt x="10" y="221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40" name="Freeform 425"/>
            <p:cNvSpPr>
              <a:spLocks noChangeAspect="1"/>
            </p:cNvSpPr>
            <p:nvPr/>
          </p:nvSpPr>
          <p:spPr bwMode="auto">
            <a:xfrm>
              <a:off x="7251" y="2807"/>
              <a:ext cx="1101" cy="490"/>
            </a:xfrm>
            <a:custGeom>
              <a:avLst/>
              <a:gdLst>
                <a:gd name="T0" fmla="*/ 47 w 1101"/>
                <a:gd name="T1" fmla="*/ 189 h 490"/>
                <a:gd name="T2" fmla="*/ 102 w 1101"/>
                <a:gd name="T3" fmla="*/ 153 h 490"/>
                <a:gd name="T4" fmla="*/ 260 w 1101"/>
                <a:gd name="T5" fmla="*/ 67 h 490"/>
                <a:gd name="T6" fmla="*/ 342 w 1101"/>
                <a:gd name="T7" fmla="*/ 7 h 490"/>
                <a:gd name="T8" fmla="*/ 405 w 1101"/>
                <a:gd name="T9" fmla="*/ 10 h 490"/>
                <a:gd name="T10" fmla="*/ 362 w 1101"/>
                <a:gd name="T11" fmla="*/ 46 h 490"/>
                <a:gd name="T12" fmla="*/ 302 w 1101"/>
                <a:gd name="T13" fmla="*/ 102 h 490"/>
                <a:gd name="T14" fmla="*/ 309 w 1101"/>
                <a:gd name="T15" fmla="*/ 142 h 490"/>
                <a:gd name="T16" fmla="*/ 368 w 1101"/>
                <a:gd name="T17" fmla="*/ 115 h 490"/>
                <a:gd name="T18" fmla="*/ 518 w 1101"/>
                <a:gd name="T19" fmla="*/ 187 h 490"/>
                <a:gd name="T20" fmla="*/ 568 w 1101"/>
                <a:gd name="T21" fmla="*/ 196 h 490"/>
                <a:gd name="T22" fmla="*/ 585 w 1101"/>
                <a:gd name="T23" fmla="*/ 205 h 490"/>
                <a:gd name="T24" fmla="*/ 648 w 1101"/>
                <a:gd name="T25" fmla="*/ 157 h 490"/>
                <a:gd name="T26" fmla="*/ 844 w 1101"/>
                <a:gd name="T27" fmla="*/ 100 h 490"/>
                <a:gd name="T28" fmla="*/ 841 w 1101"/>
                <a:gd name="T29" fmla="*/ 136 h 490"/>
                <a:gd name="T30" fmla="*/ 877 w 1101"/>
                <a:gd name="T31" fmla="*/ 166 h 490"/>
                <a:gd name="T32" fmla="*/ 957 w 1101"/>
                <a:gd name="T33" fmla="*/ 160 h 490"/>
                <a:gd name="T34" fmla="*/ 1007 w 1101"/>
                <a:gd name="T35" fmla="*/ 217 h 490"/>
                <a:gd name="T36" fmla="*/ 1090 w 1101"/>
                <a:gd name="T37" fmla="*/ 223 h 490"/>
                <a:gd name="T38" fmla="*/ 1084 w 1101"/>
                <a:gd name="T39" fmla="*/ 252 h 490"/>
                <a:gd name="T40" fmla="*/ 1048 w 1101"/>
                <a:gd name="T41" fmla="*/ 247 h 490"/>
                <a:gd name="T42" fmla="*/ 1000 w 1101"/>
                <a:gd name="T43" fmla="*/ 252 h 490"/>
                <a:gd name="T44" fmla="*/ 925 w 1101"/>
                <a:gd name="T45" fmla="*/ 252 h 490"/>
                <a:gd name="T46" fmla="*/ 914 w 1101"/>
                <a:gd name="T47" fmla="*/ 286 h 490"/>
                <a:gd name="T48" fmla="*/ 821 w 1101"/>
                <a:gd name="T49" fmla="*/ 256 h 490"/>
                <a:gd name="T50" fmla="*/ 755 w 1101"/>
                <a:gd name="T51" fmla="*/ 280 h 490"/>
                <a:gd name="T52" fmla="*/ 721 w 1101"/>
                <a:gd name="T53" fmla="*/ 295 h 490"/>
                <a:gd name="T54" fmla="*/ 668 w 1101"/>
                <a:gd name="T55" fmla="*/ 298 h 490"/>
                <a:gd name="T56" fmla="*/ 609 w 1101"/>
                <a:gd name="T57" fmla="*/ 367 h 490"/>
                <a:gd name="T58" fmla="*/ 619 w 1101"/>
                <a:gd name="T59" fmla="*/ 331 h 490"/>
                <a:gd name="T60" fmla="*/ 578 w 1101"/>
                <a:gd name="T61" fmla="*/ 343 h 490"/>
                <a:gd name="T62" fmla="*/ 552 w 1101"/>
                <a:gd name="T63" fmla="*/ 318 h 490"/>
                <a:gd name="T64" fmla="*/ 525 w 1101"/>
                <a:gd name="T65" fmla="*/ 379 h 490"/>
                <a:gd name="T66" fmla="*/ 478 w 1101"/>
                <a:gd name="T67" fmla="*/ 460 h 490"/>
                <a:gd name="T68" fmla="*/ 452 w 1101"/>
                <a:gd name="T69" fmla="*/ 475 h 490"/>
                <a:gd name="T70" fmla="*/ 455 w 1101"/>
                <a:gd name="T71" fmla="*/ 434 h 490"/>
                <a:gd name="T72" fmla="*/ 419 w 1101"/>
                <a:gd name="T73" fmla="*/ 434 h 490"/>
                <a:gd name="T74" fmla="*/ 396 w 1101"/>
                <a:gd name="T75" fmla="*/ 352 h 490"/>
                <a:gd name="T76" fmla="*/ 375 w 1101"/>
                <a:gd name="T77" fmla="*/ 331 h 490"/>
                <a:gd name="T78" fmla="*/ 309 w 1101"/>
                <a:gd name="T79" fmla="*/ 310 h 490"/>
                <a:gd name="T80" fmla="*/ 282 w 1101"/>
                <a:gd name="T81" fmla="*/ 310 h 490"/>
                <a:gd name="T82" fmla="*/ 209 w 1101"/>
                <a:gd name="T83" fmla="*/ 286 h 490"/>
                <a:gd name="T84" fmla="*/ 43 w 1101"/>
                <a:gd name="T85" fmla="*/ 232 h 490"/>
                <a:gd name="T86" fmla="*/ 0 w 1101"/>
                <a:gd name="T87" fmla="*/ 208 h 49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01"/>
                <a:gd name="T133" fmla="*/ 0 h 490"/>
                <a:gd name="T134" fmla="*/ 1101 w 1101"/>
                <a:gd name="T135" fmla="*/ 490 h 49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01" h="490">
                  <a:moveTo>
                    <a:pt x="0" y="208"/>
                  </a:moveTo>
                  <a:lnTo>
                    <a:pt x="32" y="199"/>
                  </a:lnTo>
                  <a:lnTo>
                    <a:pt x="47" y="189"/>
                  </a:lnTo>
                  <a:lnTo>
                    <a:pt x="83" y="172"/>
                  </a:lnTo>
                  <a:lnTo>
                    <a:pt x="89" y="157"/>
                  </a:lnTo>
                  <a:lnTo>
                    <a:pt x="102" y="153"/>
                  </a:lnTo>
                  <a:lnTo>
                    <a:pt x="166" y="136"/>
                  </a:lnTo>
                  <a:lnTo>
                    <a:pt x="206" y="115"/>
                  </a:lnTo>
                  <a:lnTo>
                    <a:pt x="260" y="67"/>
                  </a:lnTo>
                  <a:lnTo>
                    <a:pt x="272" y="63"/>
                  </a:lnTo>
                  <a:lnTo>
                    <a:pt x="315" y="21"/>
                  </a:lnTo>
                  <a:lnTo>
                    <a:pt x="342" y="7"/>
                  </a:lnTo>
                  <a:lnTo>
                    <a:pt x="392" y="0"/>
                  </a:lnTo>
                  <a:lnTo>
                    <a:pt x="402" y="3"/>
                  </a:lnTo>
                  <a:lnTo>
                    <a:pt x="405" y="10"/>
                  </a:lnTo>
                  <a:lnTo>
                    <a:pt x="379" y="24"/>
                  </a:lnTo>
                  <a:lnTo>
                    <a:pt x="372" y="28"/>
                  </a:lnTo>
                  <a:lnTo>
                    <a:pt x="362" y="46"/>
                  </a:lnTo>
                  <a:lnTo>
                    <a:pt x="329" y="78"/>
                  </a:lnTo>
                  <a:lnTo>
                    <a:pt x="312" y="94"/>
                  </a:lnTo>
                  <a:lnTo>
                    <a:pt x="302" y="102"/>
                  </a:lnTo>
                  <a:lnTo>
                    <a:pt x="295" y="133"/>
                  </a:lnTo>
                  <a:lnTo>
                    <a:pt x="302" y="153"/>
                  </a:lnTo>
                  <a:lnTo>
                    <a:pt x="309" y="142"/>
                  </a:lnTo>
                  <a:lnTo>
                    <a:pt x="335" y="121"/>
                  </a:lnTo>
                  <a:lnTo>
                    <a:pt x="355" y="121"/>
                  </a:lnTo>
                  <a:lnTo>
                    <a:pt x="368" y="115"/>
                  </a:lnTo>
                  <a:lnTo>
                    <a:pt x="432" y="142"/>
                  </a:lnTo>
                  <a:lnTo>
                    <a:pt x="482" y="193"/>
                  </a:lnTo>
                  <a:lnTo>
                    <a:pt x="518" y="187"/>
                  </a:lnTo>
                  <a:lnTo>
                    <a:pt x="542" y="187"/>
                  </a:lnTo>
                  <a:lnTo>
                    <a:pt x="555" y="196"/>
                  </a:lnTo>
                  <a:lnTo>
                    <a:pt x="568" y="196"/>
                  </a:lnTo>
                  <a:lnTo>
                    <a:pt x="572" y="193"/>
                  </a:lnTo>
                  <a:lnTo>
                    <a:pt x="585" y="199"/>
                  </a:lnTo>
                  <a:lnTo>
                    <a:pt x="585" y="205"/>
                  </a:lnTo>
                  <a:lnTo>
                    <a:pt x="595" y="199"/>
                  </a:lnTo>
                  <a:lnTo>
                    <a:pt x="605" y="187"/>
                  </a:lnTo>
                  <a:lnTo>
                    <a:pt x="648" y="157"/>
                  </a:lnTo>
                  <a:lnTo>
                    <a:pt x="791" y="124"/>
                  </a:lnTo>
                  <a:lnTo>
                    <a:pt x="828" y="106"/>
                  </a:lnTo>
                  <a:lnTo>
                    <a:pt x="844" y="100"/>
                  </a:lnTo>
                  <a:lnTo>
                    <a:pt x="851" y="109"/>
                  </a:lnTo>
                  <a:lnTo>
                    <a:pt x="841" y="127"/>
                  </a:lnTo>
                  <a:lnTo>
                    <a:pt x="841" y="136"/>
                  </a:lnTo>
                  <a:lnTo>
                    <a:pt x="857" y="166"/>
                  </a:lnTo>
                  <a:lnTo>
                    <a:pt x="868" y="172"/>
                  </a:lnTo>
                  <a:lnTo>
                    <a:pt x="877" y="166"/>
                  </a:lnTo>
                  <a:lnTo>
                    <a:pt x="901" y="168"/>
                  </a:lnTo>
                  <a:lnTo>
                    <a:pt x="910" y="163"/>
                  </a:lnTo>
                  <a:lnTo>
                    <a:pt x="957" y="160"/>
                  </a:lnTo>
                  <a:lnTo>
                    <a:pt x="977" y="172"/>
                  </a:lnTo>
                  <a:lnTo>
                    <a:pt x="994" y="202"/>
                  </a:lnTo>
                  <a:lnTo>
                    <a:pt x="1007" y="217"/>
                  </a:lnTo>
                  <a:lnTo>
                    <a:pt x="1044" y="229"/>
                  </a:lnTo>
                  <a:lnTo>
                    <a:pt x="1081" y="223"/>
                  </a:lnTo>
                  <a:lnTo>
                    <a:pt x="1090" y="223"/>
                  </a:lnTo>
                  <a:lnTo>
                    <a:pt x="1101" y="229"/>
                  </a:lnTo>
                  <a:lnTo>
                    <a:pt x="1101" y="241"/>
                  </a:lnTo>
                  <a:lnTo>
                    <a:pt x="1084" y="252"/>
                  </a:lnTo>
                  <a:lnTo>
                    <a:pt x="1061" y="256"/>
                  </a:lnTo>
                  <a:lnTo>
                    <a:pt x="1050" y="252"/>
                  </a:lnTo>
                  <a:lnTo>
                    <a:pt x="1048" y="247"/>
                  </a:lnTo>
                  <a:lnTo>
                    <a:pt x="1040" y="247"/>
                  </a:lnTo>
                  <a:lnTo>
                    <a:pt x="1017" y="259"/>
                  </a:lnTo>
                  <a:lnTo>
                    <a:pt x="1000" y="252"/>
                  </a:lnTo>
                  <a:lnTo>
                    <a:pt x="987" y="252"/>
                  </a:lnTo>
                  <a:lnTo>
                    <a:pt x="947" y="259"/>
                  </a:lnTo>
                  <a:lnTo>
                    <a:pt x="925" y="252"/>
                  </a:lnTo>
                  <a:lnTo>
                    <a:pt x="914" y="259"/>
                  </a:lnTo>
                  <a:lnTo>
                    <a:pt x="921" y="280"/>
                  </a:lnTo>
                  <a:lnTo>
                    <a:pt x="914" y="286"/>
                  </a:lnTo>
                  <a:lnTo>
                    <a:pt x="904" y="283"/>
                  </a:lnTo>
                  <a:lnTo>
                    <a:pt x="881" y="265"/>
                  </a:lnTo>
                  <a:lnTo>
                    <a:pt x="821" y="256"/>
                  </a:lnTo>
                  <a:lnTo>
                    <a:pt x="808" y="259"/>
                  </a:lnTo>
                  <a:lnTo>
                    <a:pt x="794" y="252"/>
                  </a:lnTo>
                  <a:lnTo>
                    <a:pt x="755" y="280"/>
                  </a:lnTo>
                  <a:lnTo>
                    <a:pt x="745" y="280"/>
                  </a:lnTo>
                  <a:lnTo>
                    <a:pt x="729" y="289"/>
                  </a:lnTo>
                  <a:lnTo>
                    <a:pt x="721" y="295"/>
                  </a:lnTo>
                  <a:lnTo>
                    <a:pt x="715" y="298"/>
                  </a:lnTo>
                  <a:lnTo>
                    <a:pt x="692" y="295"/>
                  </a:lnTo>
                  <a:lnTo>
                    <a:pt x="668" y="298"/>
                  </a:lnTo>
                  <a:lnTo>
                    <a:pt x="665" y="316"/>
                  </a:lnTo>
                  <a:lnTo>
                    <a:pt x="658" y="325"/>
                  </a:lnTo>
                  <a:lnTo>
                    <a:pt x="609" y="367"/>
                  </a:lnTo>
                  <a:lnTo>
                    <a:pt x="601" y="364"/>
                  </a:lnTo>
                  <a:lnTo>
                    <a:pt x="598" y="358"/>
                  </a:lnTo>
                  <a:lnTo>
                    <a:pt x="619" y="331"/>
                  </a:lnTo>
                  <a:lnTo>
                    <a:pt x="615" y="318"/>
                  </a:lnTo>
                  <a:lnTo>
                    <a:pt x="589" y="318"/>
                  </a:lnTo>
                  <a:lnTo>
                    <a:pt x="578" y="343"/>
                  </a:lnTo>
                  <a:lnTo>
                    <a:pt x="568" y="355"/>
                  </a:lnTo>
                  <a:lnTo>
                    <a:pt x="558" y="340"/>
                  </a:lnTo>
                  <a:lnTo>
                    <a:pt x="552" y="318"/>
                  </a:lnTo>
                  <a:lnTo>
                    <a:pt x="548" y="322"/>
                  </a:lnTo>
                  <a:lnTo>
                    <a:pt x="542" y="352"/>
                  </a:lnTo>
                  <a:lnTo>
                    <a:pt x="525" y="379"/>
                  </a:lnTo>
                  <a:lnTo>
                    <a:pt x="512" y="409"/>
                  </a:lnTo>
                  <a:lnTo>
                    <a:pt x="502" y="427"/>
                  </a:lnTo>
                  <a:lnTo>
                    <a:pt x="478" y="460"/>
                  </a:lnTo>
                  <a:lnTo>
                    <a:pt x="478" y="481"/>
                  </a:lnTo>
                  <a:lnTo>
                    <a:pt x="475" y="490"/>
                  </a:lnTo>
                  <a:lnTo>
                    <a:pt x="452" y="475"/>
                  </a:lnTo>
                  <a:lnTo>
                    <a:pt x="445" y="454"/>
                  </a:lnTo>
                  <a:lnTo>
                    <a:pt x="455" y="445"/>
                  </a:lnTo>
                  <a:lnTo>
                    <a:pt x="455" y="434"/>
                  </a:lnTo>
                  <a:lnTo>
                    <a:pt x="452" y="430"/>
                  </a:lnTo>
                  <a:lnTo>
                    <a:pt x="426" y="436"/>
                  </a:lnTo>
                  <a:lnTo>
                    <a:pt x="419" y="434"/>
                  </a:lnTo>
                  <a:lnTo>
                    <a:pt x="429" y="382"/>
                  </a:lnTo>
                  <a:lnTo>
                    <a:pt x="426" y="364"/>
                  </a:lnTo>
                  <a:lnTo>
                    <a:pt x="396" y="352"/>
                  </a:lnTo>
                  <a:lnTo>
                    <a:pt x="372" y="346"/>
                  </a:lnTo>
                  <a:lnTo>
                    <a:pt x="372" y="337"/>
                  </a:lnTo>
                  <a:lnTo>
                    <a:pt x="375" y="331"/>
                  </a:lnTo>
                  <a:lnTo>
                    <a:pt x="365" y="325"/>
                  </a:lnTo>
                  <a:lnTo>
                    <a:pt x="342" y="316"/>
                  </a:lnTo>
                  <a:lnTo>
                    <a:pt x="309" y="310"/>
                  </a:lnTo>
                  <a:lnTo>
                    <a:pt x="295" y="313"/>
                  </a:lnTo>
                  <a:lnTo>
                    <a:pt x="286" y="318"/>
                  </a:lnTo>
                  <a:lnTo>
                    <a:pt x="282" y="310"/>
                  </a:lnTo>
                  <a:lnTo>
                    <a:pt x="260" y="310"/>
                  </a:lnTo>
                  <a:lnTo>
                    <a:pt x="229" y="286"/>
                  </a:lnTo>
                  <a:lnTo>
                    <a:pt x="209" y="286"/>
                  </a:lnTo>
                  <a:lnTo>
                    <a:pt x="59" y="259"/>
                  </a:lnTo>
                  <a:lnTo>
                    <a:pt x="49" y="252"/>
                  </a:lnTo>
                  <a:lnTo>
                    <a:pt x="43" y="232"/>
                  </a:lnTo>
                  <a:lnTo>
                    <a:pt x="30" y="223"/>
                  </a:lnTo>
                  <a:lnTo>
                    <a:pt x="10" y="220"/>
                  </a:lnTo>
                  <a:lnTo>
                    <a:pt x="0" y="20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41" name="Freeform 426"/>
            <p:cNvSpPr>
              <a:spLocks noChangeAspect="1"/>
            </p:cNvSpPr>
            <p:nvPr/>
          </p:nvSpPr>
          <p:spPr bwMode="auto">
            <a:xfrm>
              <a:off x="7251" y="2807"/>
              <a:ext cx="1101" cy="490"/>
            </a:xfrm>
            <a:custGeom>
              <a:avLst/>
              <a:gdLst>
                <a:gd name="T0" fmla="*/ 47 w 1101"/>
                <a:gd name="T1" fmla="*/ 189 h 490"/>
                <a:gd name="T2" fmla="*/ 102 w 1101"/>
                <a:gd name="T3" fmla="*/ 153 h 490"/>
                <a:gd name="T4" fmla="*/ 260 w 1101"/>
                <a:gd name="T5" fmla="*/ 67 h 490"/>
                <a:gd name="T6" fmla="*/ 342 w 1101"/>
                <a:gd name="T7" fmla="*/ 7 h 490"/>
                <a:gd name="T8" fmla="*/ 405 w 1101"/>
                <a:gd name="T9" fmla="*/ 10 h 490"/>
                <a:gd name="T10" fmla="*/ 362 w 1101"/>
                <a:gd name="T11" fmla="*/ 46 h 490"/>
                <a:gd name="T12" fmla="*/ 302 w 1101"/>
                <a:gd name="T13" fmla="*/ 102 h 490"/>
                <a:gd name="T14" fmla="*/ 309 w 1101"/>
                <a:gd name="T15" fmla="*/ 142 h 490"/>
                <a:gd name="T16" fmla="*/ 368 w 1101"/>
                <a:gd name="T17" fmla="*/ 115 h 490"/>
                <a:gd name="T18" fmla="*/ 518 w 1101"/>
                <a:gd name="T19" fmla="*/ 187 h 490"/>
                <a:gd name="T20" fmla="*/ 568 w 1101"/>
                <a:gd name="T21" fmla="*/ 196 h 490"/>
                <a:gd name="T22" fmla="*/ 585 w 1101"/>
                <a:gd name="T23" fmla="*/ 205 h 490"/>
                <a:gd name="T24" fmla="*/ 648 w 1101"/>
                <a:gd name="T25" fmla="*/ 157 h 490"/>
                <a:gd name="T26" fmla="*/ 844 w 1101"/>
                <a:gd name="T27" fmla="*/ 100 h 490"/>
                <a:gd name="T28" fmla="*/ 841 w 1101"/>
                <a:gd name="T29" fmla="*/ 136 h 490"/>
                <a:gd name="T30" fmla="*/ 877 w 1101"/>
                <a:gd name="T31" fmla="*/ 166 h 490"/>
                <a:gd name="T32" fmla="*/ 957 w 1101"/>
                <a:gd name="T33" fmla="*/ 160 h 490"/>
                <a:gd name="T34" fmla="*/ 1007 w 1101"/>
                <a:gd name="T35" fmla="*/ 217 h 490"/>
                <a:gd name="T36" fmla="*/ 1090 w 1101"/>
                <a:gd name="T37" fmla="*/ 223 h 490"/>
                <a:gd name="T38" fmla="*/ 1084 w 1101"/>
                <a:gd name="T39" fmla="*/ 252 h 490"/>
                <a:gd name="T40" fmla="*/ 1048 w 1101"/>
                <a:gd name="T41" fmla="*/ 247 h 490"/>
                <a:gd name="T42" fmla="*/ 1000 w 1101"/>
                <a:gd name="T43" fmla="*/ 252 h 490"/>
                <a:gd name="T44" fmla="*/ 925 w 1101"/>
                <a:gd name="T45" fmla="*/ 252 h 490"/>
                <a:gd name="T46" fmla="*/ 914 w 1101"/>
                <a:gd name="T47" fmla="*/ 286 h 490"/>
                <a:gd name="T48" fmla="*/ 821 w 1101"/>
                <a:gd name="T49" fmla="*/ 256 h 490"/>
                <a:gd name="T50" fmla="*/ 755 w 1101"/>
                <a:gd name="T51" fmla="*/ 280 h 490"/>
                <a:gd name="T52" fmla="*/ 721 w 1101"/>
                <a:gd name="T53" fmla="*/ 295 h 490"/>
                <a:gd name="T54" fmla="*/ 668 w 1101"/>
                <a:gd name="T55" fmla="*/ 298 h 490"/>
                <a:gd name="T56" fmla="*/ 609 w 1101"/>
                <a:gd name="T57" fmla="*/ 367 h 490"/>
                <a:gd name="T58" fmla="*/ 619 w 1101"/>
                <a:gd name="T59" fmla="*/ 331 h 490"/>
                <a:gd name="T60" fmla="*/ 578 w 1101"/>
                <a:gd name="T61" fmla="*/ 343 h 490"/>
                <a:gd name="T62" fmla="*/ 552 w 1101"/>
                <a:gd name="T63" fmla="*/ 318 h 490"/>
                <a:gd name="T64" fmla="*/ 525 w 1101"/>
                <a:gd name="T65" fmla="*/ 379 h 490"/>
                <a:gd name="T66" fmla="*/ 478 w 1101"/>
                <a:gd name="T67" fmla="*/ 460 h 490"/>
                <a:gd name="T68" fmla="*/ 452 w 1101"/>
                <a:gd name="T69" fmla="*/ 475 h 490"/>
                <a:gd name="T70" fmla="*/ 455 w 1101"/>
                <a:gd name="T71" fmla="*/ 434 h 490"/>
                <a:gd name="T72" fmla="*/ 419 w 1101"/>
                <a:gd name="T73" fmla="*/ 434 h 490"/>
                <a:gd name="T74" fmla="*/ 396 w 1101"/>
                <a:gd name="T75" fmla="*/ 352 h 490"/>
                <a:gd name="T76" fmla="*/ 375 w 1101"/>
                <a:gd name="T77" fmla="*/ 331 h 490"/>
                <a:gd name="T78" fmla="*/ 309 w 1101"/>
                <a:gd name="T79" fmla="*/ 310 h 490"/>
                <a:gd name="T80" fmla="*/ 282 w 1101"/>
                <a:gd name="T81" fmla="*/ 310 h 490"/>
                <a:gd name="T82" fmla="*/ 209 w 1101"/>
                <a:gd name="T83" fmla="*/ 286 h 490"/>
                <a:gd name="T84" fmla="*/ 43 w 1101"/>
                <a:gd name="T85" fmla="*/ 232 h 490"/>
                <a:gd name="T86" fmla="*/ 0 w 1101"/>
                <a:gd name="T87" fmla="*/ 208 h 49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01"/>
                <a:gd name="T133" fmla="*/ 0 h 490"/>
                <a:gd name="T134" fmla="*/ 1101 w 1101"/>
                <a:gd name="T135" fmla="*/ 490 h 490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01" h="490">
                  <a:moveTo>
                    <a:pt x="0" y="208"/>
                  </a:moveTo>
                  <a:lnTo>
                    <a:pt x="32" y="199"/>
                  </a:lnTo>
                  <a:lnTo>
                    <a:pt x="47" y="189"/>
                  </a:lnTo>
                  <a:lnTo>
                    <a:pt x="83" y="172"/>
                  </a:lnTo>
                  <a:lnTo>
                    <a:pt x="89" y="157"/>
                  </a:lnTo>
                  <a:lnTo>
                    <a:pt x="102" y="153"/>
                  </a:lnTo>
                  <a:lnTo>
                    <a:pt x="166" y="136"/>
                  </a:lnTo>
                  <a:lnTo>
                    <a:pt x="206" y="115"/>
                  </a:lnTo>
                  <a:lnTo>
                    <a:pt x="260" y="67"/>
                  </a:lnTo>
                  <a:lnTo>
                    <a:pt x="272" y="63"/>
                  </a:lnTo>
                  <a:lnTo>
                    <a:pt x="315" y="21"/>
                  </a:lnTo>
                  <a:lnTo>
                    <a:pt x="342" y="7"/>
                  </a:lnTo>
                  <a:lnTo>
                    <a:pt x="392" y="0"/>
                  </a:lnTo>
                  <a:lnTo>
                    <a:pt x="402" y="3"/>
                  </a:lnTo>
                  <a:lnTo>
                    <a:pt x="405" y="10"/>
                  </a:lnTo>
                  <a:lnTo>
                    <a:pt x="379" y="24"/>
                  </a:lnTo>
                  <a:lnTo>
                    <a:pt x="372" y="28"/>
                  </a:lnTo>
                  <a:lnTo>
                    <a:pt x="362" y="46"/>
                  </a:lnTo>
                  <a:lnTo>
                    <a:pt x="329" y="78"/>
                  </a:lnTo>
                  <a:lnTo>
                    <a:pt x="312" y="94"/>
                  </a:lnTo>
                  <a:lnTo>
                    <a:pt x="302" y="102"/>
                  </a:lnTo>
                  <a:lnTo>
                    <a:pt x="295" y="133"/>
                  </a:lnTo>
                  <a:lnTo>
                    <a:pt x="302" y="153"/>
                  </a:lnTo>
                  <a:lnTo>
                    <a:pt x="309" y="142"/>
                  </a:lnTo>
                  <a:lnTo>
                    <a:pt x="335" y="121"/>
                  </a:lnTo>
                  <a:lnTo>
                    <a:pt x="355" y="121"/>
                  </a:lnTo>
                  <a:lnTo>
                    <a:pt x="368" y="115"/>
                  </a:lnTo>
                  <a:lnTo>
                    <a:pt x="432" y="142"/>
                  </a:lnTo>
                  <a:lnTo>
                    <a:pt x="482" y="193"/>
                  </a:lnTo>
                  <a:lnTo>
                    <a:pt x="518" y="187"/>
                  </a:lnTo>
                  <a:lnTo>
                    <a:pt x="542" y="187"/>
                  </a:lnTo>
                  <a:lnTo>
                    <a:pt x="555" y="196"/>
                  </a:lnTo>
                  <a:lnTo>
                    <a:pt x="568" y="196"/>
                  </a:lnTo>
                  <a:lnTo>
                    <a:pt x="572" y="193"/>
                  </a:lnTo>
                  <a:lnTo>
                    <a:pt x="585" y="199"/>
                  </a:lnTo>
                  <a:lnTo>
                    <a:pt x="585" y="205"/>
                  </a:lnTo>
                  <a:lnTo>
                    <a:pt x="595" y="199"/>
                  </a:lnTo>
                  <a:lnTo>
                    <a:pt x="605" y="187"/>
                  </a:lnTo>
                  <a:lnTo>
                    <a:pt x="648" y="157"/>
                  </a:lnTo>
                  <a:lnTo>
                    <a:pt x="791" y="124"/>
                  </a:lnTo>
                  <a:lnTo>
                    <a:pt x="828" y="106"/>
                  </a:lnTo>
                  <a:lnTo>
                    <a:pt x="844" y="100"/>
                  </a:lnTo>
                  <a:lnTo>
                    <a:pt x="851" y="109"/>
                  </a:lnTo>
                  <a:lnTo>
                    <a:pt x="841" y="127"/>
                  </a:lnTo>
                  <a:lnTo>
                    <a:pt x="841" y="136"/>
                  </a:lnTo>
                  <a:lnTo>
                    <a:pt x="857" y="166"/>
                  </a:lnTo>
                  <a:lnTo>
                    <a:pt x="868" y="172"/>
                  </a:lnTo>
                  <a:lnTo>
                    <a:pt x="877" y="166"/>
                  </a:lnTo>
                  <a:lnTo>
                    <a:pt x="901" y="168"/>
                  </a:lnTo>
                  <a:lnTo>
                    <a:pt x="910" y="163"/>
                  </a:lnTo>
                  <a:lnTo>
                    <a:pt x="957" y="160"/>
                  </a:lnTo>
                  <a:lnTo>
                    <a:pt x="977" y="172"/>
                  </a:lnTo>
                  <a:lnTo>
                    <a:pt x="994" y="202"/>
                  </a:lnTo>
                  <a:lnTo>
                    <a:pt x="1007" y="217"/>
                  </a:lnTo>
                  <a:lnTo>
                    <a:pt x="1044" y="229"/>
                  </a:lnTo>
                  <a:lnTo>
                    <a:pt x="1081" y="223"/>
                  </a:lnTo>
                  <a:lnTo>
                    <a:pt x="1090" y="223"/>
                  </a:lnTo>
                  <a:lnTo>
                    <a:pt x="1101" y="229"/>
                  </a:lnTo>
                  <a:lnTo>
                    <a:pt x="1101" y="241"/>
                  </a:lnTo>
                  <a:lnTo>
                    <a:pt x="1084" y="252"/>
                  </a:lnTo>
                  <a:lnTo>
                    <a:pt x="1061" y="256"/>
                  </a:lnTo>
                  <a:lnTo>
                    <a:pt x="1050" y="252"/>
                  </a:lnTo>
                  <a:lnTo>
                    <a:pt x="1048" y="247"/>
                  </a:lnTo>
                  <a:lnTo>
                    <a:pt x="1040" y="247"/>
                  </a:lnTo>
                  <a:lnTo>
                    <a:pt x="1017" y="259"/>
                  </a:lnTo>
                  <a:lnTo>
                    <a:pt x="1000" y="252"/>
                  </a:lnTo>
                  <a:lnTo>
                    <a:pt x="987" y="252"/>
                  </a:lnTo>
                  <a:lnTo>
                    <a:pt x="947" y="259"/>
                  </a:lnTo>
                  <a:lnTo>
                    <a:pt x="925" y="252"/>
                  </a:lnTo>
                  <a:lnTo>
                    <a:pt x="914" y="259"/>
                  </a:lnTo>
                  <a:lnTo>
                    <a:pt x="921" y="280"/>
                  </a:lnTo>
                  <a:lnTo>
                    <a:pt x="914" y="286"/>
                  </a:lnTo>
                  <a:lnTo>
                    <a:pt x="904" y="283"/>
                  </a:lnTo>
                  <a:lnTo>
                    <a:pt x="881" y="265"/>
                  </a:lnTo>
                  <a:lnTo>
                    <a:pt x="821" y="256"/>
                  </a:lnTo>
                  <a:lnTo>
                    <a:pt x="808" y="259"/>
                  </a:lnTo>
                  <a:lnTo>
                    <a:pt x="794" y="252"/>
                  </a:lnTo>
                  <a:lnTo>
                    <a:pt x="755" y="280"/>
                  </a:lnTo>
                  <a:lnTo>
                    <a:pt x="745" y="280"/>
                  </a:lnTo>
                  <a:lnTo>
                    <a:pt x="729" y="289"/>
                  </a:lnTo>
                  <a:lnTo>
                    <a:pt x="721" y="295"/>
                  </a:lnTo>
                  <a:lnTo>
                    <a:pt x="715" y="298"/>
                  </a:lnTo>
                  <a:lnTo>
                    <a:pt x="692" y="295"/>
                  </a:lnTo>
                  <a:lnTo>
                    <a:pt x="668" y="298"/>
                  </a:lnTo>
                  <a:lnTo>
                    <a:pt x="665" y="316"/>
                  </a:lnTo>
                  <a:lnTo>
                    <a:pt x="658" y="325"/>
                  </a:lnTo>
                  <a:lnTo>
                    <a:pt x="609" y="367"/>
                  </a:lnTo>
                  <a:lnTo>
                    <a:pt x="601" y="364"/>
                  </a:lnTo>
                  <a:lnTo>
                    <a:pt x="598" y="358"/>
                  </a:lnTo>
                  <a:lnTo>
                    <a:pt x="619" y="331"/>
                  </a:lnTo>
                  <a:lnTo>
                    <a:pt x="615" y="318"/>
                  </a:lnTo>
                  <a:lnTo>
                    <a:pt x="589" y="318"/>
                  </a:lnTo>
                  <a:lnTo>
                    <a:pt x="578" y="343"/>
                  </a:lnTo>
                  <a:lnTo>
                    <a:pt x="568" y="355"/>
                  </a:lnTo>
                  <a:lnTo>
                    <a:pt x="558" y="340"/>
                  </a:lnTo>
                  <a:lnTo>
                    <a:pt x="552" y="318"/>
                  </a:lnTo>
                  <a:lnTo>
                    <a:pt x="548" y="322"/>
                  </a:lnTo>
                  <a:lnTo>
                    <a:pt x="542" y="352"/>
                  </a:lnTo>
                  <a:lnTo>
                    <a:pt x="525" y="379"/>
                  </a:lnTo>
                  <a:lnTo>
                    <a:pt x="512" y="409"/>
                  </a:lnTo>
                  <a:lnTo>
                    <a:pt x="502" y="427"/>
                  </a:lnTo>
                  <a:lnTo>
                    <a:pt x="478" y="460"/>
                  </a:lnTo>
                  <a:lnTo>
                    <a:pt x="478" y="481"/>
                  </a:lnTo>
                  <a:lnTo>
                    <a:pt x="475" y="490"/>
                  </a:lnTo>
                  <a:lnTo>
                    <a:pt x="452" y="475"/>
                  </a:lnTo>
                  <a:lnTo>
                    <a:pt x="445" y="454"/>
                  </a:lnTo>
                  <a:lnTo>
                    <a:pt x="455" y="445"/>
                  </a:lnTo>
                  <a:lnTo>
                    <a:pt x="455" y="434"/>
                  </a:lnTo>
                  <a:lnTo>
                    <a:pt x="452" y="430"/>
                  </a:lnTo>
                  <a:lnTo>
                    <a:pt x="426" y="436"/>
                  </a:lnTo>
                  <a:lnTo>
                    <a:pt x="419" y="434"/>
                  </a:lnTo>
                  <a:lnTo>
                    <a:pt x="429" y="382"/>
                  </a:lnTo>
                  <a:lnTo>
                    <a:pt x="426" y="364"/>
                  </a:lnTo>
                  <a:lnTo>
                    <a:pt x="396" y="352"/>
                  </a:lnTo>
                  <a:lnTo>
                    <a:pt x="372" y="346"/>
                  </a:lnTo>
                  <a:lnTo>
                    <a:pt x="372" y="337"/>
                  </a:lnTo>
                  <a:lnTo>
                    <a:pt x="375" y="331"/>
                  </a:lnTo>
                  <a:lnTo>
                    <a:pt x="365" y="325"/>
                  </a:lnTo>
                  <a:lnTo>
                    <a:pt x="342" y="316"/>
                  </a:lnTo>
                  <a:lnTo>
                    <a:pt x="309" y="310"/>
                  </a:lnTo>
                  <a:lnTo>
                    <a:pt x="295" y="313"/>
                  </a:lnTo>
                  <a:lnTo>
                    <a:pt x="286" y="318"/>
                  </a:lnTo>
                  <a:lnTo>
                    <a:pt x="282" y="310"/>
                  </a:lnTo>
                  <a:lnTo>
                    <a:pt x="260" y="310"/>
                  </a:lnTo>
                  <a:lnTo>
                    <a:pt x="229" y="286"/>
                  </a:lnTo>
                  <a:lnTo>
                    <a:pt x="209" y="286"/>
                  </a:lnTo>
                  <a:lnTo>
                    <a:pt x="59" y="259"/>
                  </a:lnTo>
                  <a:lnTo>
                    <a:pt x="49" y="252"/>
                  </a:lnTo>
                  <a:lnTo>
                    <a:pt x="43" y="232"/>
                  </a:lnTo>
                  <a:lnTo>
                    <a:pt x="30" y="223"/>
                  </a:lnTo>
                  <a:lnTo>
                    <a:pt x="10" y="220"/>
                  </a:lnTo>
                  <a:lnTo>
                    <a:pt x="0" y="208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42" name="Freeform 427"/>
            <p:cNvSpPr>
              <a:spLocks noChangeAspect="1"/>
            </p:cNvSpPr>
            <p:nvPr/>
          </p:nvSpPr>
          <p:spPr bwMode="auto">
            <a:xfrm>
              <a:off x="7785" y="3934"/>
              <a:ext cx="549" cy="877"/>
            </a:xfrm>
            <a:custGeom>
              <a:avLst/>
              <a:gdLst>
                <a:gd name="T0" fmla="*/ 17 w 549"/>
                <a:gd name="T1" fmla="*/ 51 h 877"/>
                <a:gd name="T2" fmla="*/ 63 w 549"/>
                <a:gd name="T3" fmla="*/ 544 h 877"/>
                <a:gd name="T4" fmla="*/ 57 w 549"/>
                <a:gd name="T5" fmla="*/ 554 h 877"/>
                <a:gd name="T6" fmla="*/ 60 w 549"/>
                <a:gd name="T7" fmla="*/ 573 h 877"/>
                <a:gd name="T8" fmla="*/ 53 w 549"/>
                <a:gd name="T9" fmla="*/ 596 h 877"/>
                <a:gd name="T10" fmla="*/ 73 w 549"/>
                <a:gd name="T11" fmla="*/ 636 h 877"/>
                <a:gd name="T12" fmla="*/ 79 w 549"/>
                <a:gd name="T13" fmla="*/ 678 h 877"/>
                <a:gd name="T14" fmla="*/ 57 w 549"/>
                <a:gd name="T15" fmla="*/ 720 h 877"/>
                <a:gd name="T16" fmla="*/ 57 w 549"/>
                <a:gd name="T17" fmla="*/ 732 h 877"/>
                <a:gd name="T18" fmla="*/ 40 w 549"/>
                <a:gd name="T19" fmla="*/ 766 h 877"/>
                <a:gd name="T20" fmla="*/ 10 w 549"/>
                <a:gd name="T21" fmla="*/ 790 h 877"/>
                <a:gd name="T22" fmla="*/ 10 w 549"/>
                <a:gd name="T23" fmla="*/ 820 h 877"/>
                <a:gd name="T24" fmla="*/ 0 w 549"/>
                <a:gd name="T25" fmla="*/ 857 h 877"/>
                <a:gd name="T26" fmla="*/ 0 w 549"/>
                <a:gd name="T27" fmla="*/ 868 h 877"/>
                <a:gd name="T28" fmla="*/ 4 w 549"/>
                <a:gd name="T29" fmla="*/ 875 h 877"/>
                <a:gd name="T30" fmla="*/ 17 w 549"/>
                <a:gd name="T31" fmla="*/ 877 h 877"/>
                <a:gd name="T32" fmla="*/ 33 w 549"/>
                <a:gd name="T33" fmla="*/ 872 h 877"/>
                <a:gd name="T34" fmla="*/ 30 w 549"/>
                <a:gd name="T35" fmla="*/ 868 h 877"/>
                <a:gd name="T36" fmla="*/ 37 w 549"/>
                <a:gd name="T37" fmla="*/ 850 h 877"/>
                <a:gd name="T38" fmla="*/ 70 w 549"/>
                <a:gd name="T39" fmla="*/ 853 h 877"/>
                <a:gd name="T40" fmla="*/ 113 w 549"/>
                <a:gd name="T41" fmla="*/ 838 h 877"/>
                <a:gd name="T42" fmla="*/ 167 w 549"/>
                <a:gd name="T43" fmla="*/ 859 h 877"/>
                <a:gd name="T44" fmla="*/ 170 w 549"/>
                <a:gd name="T45" fmla="*/ 865 h 877"/>
                <a:gd name="T46" fmla="*/ 182 w 549"/>
                <a:gd name="T47" fmla="*/ 862 h 877"/>
                <a:gd name="T48" fmla="*/ 193 w 549"/>
                <a:gd name="T49" fmla="*/ 832 h 877"/>
                <a:gd name="T50" fmla="*/ 223 w 549"/>
                <a:gd name="T51" fmla="*/ 820 h 877"/>
                <a:gd name="T52" fmla="*/ 233 w 549"/>
                <a:gd name="T53" fmla="*/ 835 h 877"/>
                <a:gd name="T54" fmla="*/ 253 w 549"/>
                <a:gd name="T55" fmla="*/ 847 h 877"/>
                <a:gd name="T56" fmla="*/ 266 w 549"/>
                <a:gd name="T57" fmla="*/ 835 h 877"/>
                <a:gd name="T58" fmla="*/ 279 w 549"/>
                <a:gd name="T59" fmla="*/ 792 h 877"/>
                <a:gd name="T60" fmla="*/ 293 w 549"/>
                <a:gd name="T61" fmla="*/ 780 h 877"/>
                <a:gd name="T62" fmla="*/ 306 w 549"/>
                <a:gd name="T63" fmla="*/ 780 h 877"/>
                <a:gd name="T64" fmla="*/ 326 w 549"/>
                <a:gd name="T65" fmla="*/ 801 h 877"/>
                <a:gd name="T66" fmla="*/ 369 w 549"/>
                <a:gd name="T67" fmla="*/ 801 h 877"/>
                <a:gd name="T68" fmla="*/ 379 w 549"/>
                <a:gd name="T69" fmla="*/ 766 h 877"/>
                <a:gd name="T70" fmla="*/ 452 w 549"/>
                <a:gd name="T71" fmla="*/ 678 h 877"/>
                <a:gd name="T72" fmla="*/ 452 w 549"/>
                <a:gd name="T73" fmla="*/ 648 h 877"/>
                <a:gd name="T74" fmla="*/ 469 w 549"/>
                <a:gd name="T75" fmla="*/ 641 h 877"/>
                <a:gd name="T76" fmla="*/ 499 w 549"/>
                <a:gd name="T77" fmla="*/ 644 h 877"/>
                <a:gd name="T78" fmla="*/ 522 w 549"/>
                <a:gd name="T79" fmla="*/ 626 h 877"/>
                <a:gd name="T80" fmla="*/ 542 w 549"/>
                <a:gd name="T81" fmla="*/ 623 h 877"/>
                <a:gd name="T82" fmla="*/ 549 w 549"/>
                <a:gd name="T83" fmla="*/ 608 h 877"/>
                <a:gd name="T84" fmla="*/ 538 w 549"/>
                <a:gd name="T85" fmla="*/ 575 h 877"/>
                <a:gd name="T86" fmla="*/ 538 w 549"/>
                <a:gd name="T87" fmla="*/ 563 h 877"/>
                <a:gd name="T88" fmla="*/ 546 w 549"/>
                <a:gd name="T89" fmla="*/ 548 h 877"/>
                <a:gd name="T90" fmla="*/ 479 w 549"/>
                <a:gd name="T91" fmla="*/ 9 h 877"/>
                <a:gd name="T92" fmla="*/ 476 w 549"/>
                <a:gd name="T93" fmla="*/ 0 h 877"/>
                <a:gd name="T94" fmla="*/ 127 w 549"/>
                <a:gd name="T95" fmla="*/ 40 h 877"/>
                <a:gd name="T96" fmla="*/ 116 w 549"/>
                <a:gd name="T97" fmla="*/ 49 h 877"/>
                <a:gd name="T98" fmla="*/ 90 w 549"/>
                <a:gd name="T99" fmla="*/ 58 h 877"/>
                <a:gd name="T100" fmla="*/ 73 w 549"/>
                <a:gd name="T101" fmla="*/ 64 h 877"/>
                <a:gd name="T102" fmla="*/ 42 w 549"/>
                <a:gd name="T103" fmla="*/ 70 h 877"/>
                <a:gd name="T104" fmla="*/ 17 w 549"/>
                <a:gd name="T105" fmla="*/ 51 h 877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49"/>
                <a:gd name="T160" fmla="*/ 0 h 877"/>
                <a:gd name="T161" fmla="*/ 549 w 549"/>
                <a:gd name="T162" fmla="*/ 877 h 87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49" h="877">
                  <a:moveTo>
                    <a:pt x="17" y="51"/>
                  </a:moveTo>
                  <a:lnTo>
                    <a:pt x="63" y="544"/>
                  </a:lnTo>
                  <a:lnTo>
                    <a:pt x="57" y="554"/>
                  </a:lnTo>
                  <a:lnTo>
                    <a:pt x="60" y="573"/>
                  </a:lnTo>
                  <a:lnTo>
                    <a:pt x="53" y="596"/>
                  </a:lnTo>
                  <a:lnTo>
                    <a:pt x="73" y="636"/>
                  </a:lnTo>
                  <a:lnTo>
                    <a:pt x="79" y="678"/>
                  </a:lnTo>
                  <a:lnTo>
                    <a:pt x="57" y="720"/>
                  </a:lnTo>
                  <a:lnTo>
                    <a:pt x="57" y="732"/>
                  </a:lnTo>
                  <a:lnTo>
                    <a:pt x="40" y="766"/>
                  </a:lnTo>
                  <a:lnTo>
                    <a:pt x="10" y="790"/>
                  </a:lnTo>
                  <a:lnTo>
                    <a:pt x="10" y="820"/>
                  </a:lnTo>
                  <a:lnTo>
                    <a:pt x="0" y="857"/>
                  </a:lnTo>
                  <a:lnTo>
                    <a:pt x="0" y="868"/>
                  </a:lnTo>
                  <a:lnTo>
                    <a:pt x="4" y="875"/>
                  </a:lnTo>
                  <a:lnTo>
                    <a:pt x="17" y="877"/>
                  </a:lnTo>
                  <a:lnTo>
                    <a:pt x="33" y="872"/>
                  </a:lnTo>
                  <a:lnTo>
                    <a:pt x="30" y="868"/>
                  </a:lnTo>
                  <a:lnTo>
                    <a:pt x="37" y="850"/>
                  </a:lnTo>
                  <a:lnTo>
                    <a:pt x="70" y="853"/>
                  </a:lnTo>
                  <a:lnTo>
                    <a:pt x="113" y="838"/>
                  </a:lnTo>
                  <a:lnTo>
                    <a:pt x="167" y="859"/>
                  </a:lnTo>
                  <a:lnTo>
                    <a:pt x="170" y="865"/>
                  </a:lnTo>
                  <a:lnTo>
                    <a:pt x="182" y="862"/>
                  </a:lnTo>
                  <a:lnTo>
                    <a:pt x="193" y="832"/>
                  </a:lnTo>
                  <a:lnTo>
                    <a:pt x="223" y="820"/>
                  </a:lnTo>
                  <a:lnTo>
                    <a:pt x="233" y="835"/>
                  </a:lnTo>
                  <a:lnTo>
                    <a:pt x="253" y="847"/>
                  </a:lnTo>
                  <a:lnTo>
                    <a:pt x="266" y="835"/>
                  </a:lnTo>
                  <a:lnTo>
                    <a:pt x="279" y="792"/>
                  </a:lnTo>
                  <a:lnTo>
                    <a:pt x="293" y="780"/>
                  </a:lnTo>
                  <a:lnTo>
                    <a:pt x="306" y="780"/>
                  </a:lnTo>
                  <a:lnTo>
                    <a:pt x="326" y="801"/>
                  </a:lnTo>
                  <a:lnTo>
                    <a:pt x="369" y="801"/>
                  </a:lnTo>
                  <a:lnTo>
                    <a:pt x="379" y="766"/>
                  </a:lnTo>
                  <a:lnTo>
                    <a:pt x="452" y="678"/>
                  </a:lnTo>
                  <a:lnTo>
                    <a:pt x="452" y="648"/>
                  </a:lnTo>
                  <a:lnTo>
                    <a:pt x="469" y="641"/>
                  </a:lnTo>
                  <a:lnTo>
                    <a:pt x="499" y="644"/>
                  </a:lnTo>
                  <a:lnTo>
                    <a:pt x="522" y="626"/>
                  </a:lnTo>
                  <a:lnTo>
                    <a:pt x="542" y="623"/>
                  </a:lnTo>
                  <a:lnTo>
                    <a:pt x="549" y="608"/>
                  </a:lnTo>
                  <a:lnTo>
                    <a:pt x="538" y="575"/>
                  </a:lnTo>
                  <a:lnTo>
                    <a:pt x="538" y="563"/>
                  </a:lnTo>
                  <a:lnTo>
                    <a:pt x="546" y="548"/>
                  </a:lnTo>
                  <a:lnTo>
                    <a:pt x="479" y="9"/>
                  </a:lnTo>
                  <a:lnTo>
                    <a:pt x="476" y="0"/>
                  </a:lnTo>
                  <a:lnTo>
                    <a:pt x="127" y="40"/>
                  </a:lnTo>
                  <a:lnTo>
                    <a:pt x="116" y="49"/>
                  </a:lnTo>
                  <a:lnTo>
                    <a:pt x="90" y="58"/>
                  </a:lnTo>
                  <a:lnTo>
                    <a:pt x="73" y="64"/>
                  </a:lnTo>
                  <a:lnTo>
                    <a:pt x="42" y="70"/>
                  </a:lnTo>
                  <a:lnTo>
                    <a:pt x="17" y="5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43" name="Freeform 428"/>
            <p:cNvSpPr>
              <a:spLocks noChangeAspect="1"/>
            </p:cNvSpPr>
            <p:nvPr/>
          </p:nvSpPr>
          <p:spPr bwMode="auto">
            <a:xfrm>
              <a:off x="7785" y="3938"/>
              <a:ext cx="549" cy="873"/>
            </a:xfrm>
            <a:custGeom>
              <a:avLst/>
              <a:gdLst>
                <a:gd name="T0" fmla="*/ 17 w 549"/>
                <a:gd name="T1" fmla="*/ 51 h 873"/>
                <a:gd name="T2" fmla="*/ 63 w 549"/>
                <a:gd name="T3" fmla="*/ 542 h 873"/>
                <a:gd name="T4" fmla="*/ 56 w 549"/>
                <a:gd name="T5" fmla="*/ 551 h 873"/>
                <a:gd name="T6" fmla="*/ 59 w 549"/>
                <a:gd name="T7" fmla="*/ 569 h 873"/>
                <a:gd name="T8" fmla="*/ 53 w 549"/>
                <a:gd name="T9" fmla="*/ 593 h 873"/>
                <a:gd name="T10" fmla="*/ 73 w 549"/>
                <a:gd name="T11" fmla="*/ 633 h 873"/>
                <a:gd name="T12" fmla="*/ 79 w 549"/>
                <a:gd name="T13" fmla="*/ 675 h 873"/>
                <a:gd name="T14" fmla="*/ 56 w 549"/>
                <a:gd name="T15" fmla="*/ 716 h 873"/>
                <a:gd name="T16" fmla="*/ 56 w 549"/>
                <a:gd name="T17" fmla="*/ 729 h 873"/>
                <a:gd name="T18" fmla="*/ 40 w 549"/>
                <a:gd name="T19" fmla="*/ 762 h 873"/>
                <a:gd name="T20" fmla="*/ 10 w 549"/>
                <a:gd name="T21" fmla="*/ 786 h 873"/>
                <a:gd name="T22" fmla="*/ 10 w 549"/>
                <a:gd name="T23" fmla="*/ 816 h 873"/>
                <a:gd name="T24" fmla="*/ 0 w 549"/>
                <a:gd name="T25" fmla="*/ 852 h 873"/>
                <a:gd name="T26" fmla="*/ 0 w 549"/>
                <a:gd name="T27" fmla="*/ 864 h 873"/>
                <a:gd name="T28" fmla="*/ 4 w 549"/>
                <a:gd name="T29" fmla="*/ 870 h 873"/>
                <a:gd name="T30" fmla="*/ 17 w 549"/>
                <a:gd name="T31" fmla="*/ 873 h 873"/>
                <a:gd name="T32" fmla="*/ 33 w 549"/>
                <a:gd name="T33" fmla="*/ 867 h 873"/>
                <a:gd name="T34" fmla="*/ 30 w 549"/>
                <a:gd name="T35" fmla="*/ 864 h 873"/>
                <a:gd name="T36" fmla="*/ 37 w 549"/>
                <a:gd name="T37" fmla="*/ 846 h 873"/>
                <a:gd name="T38" fmla="*/ 70 w 549"/>
                <a:gd name="T39" fmla="*/ 849 h 873"/>
                <a:gd name="T40" fmla="*/ 112 w 549"/>
                <a:gd name="T41" fmla="*/ 834 h 873"/>
                <a:gd name="T42" fmla="*/ 167 w 549"/>
                <a:gd name="T43" fmla="*/ 855 h 873"/>
                <a:gd name="T44" fmla="*/ 169 w 549"/>
                <a:gd name="T45" fmla="*/ 861 h 873"/>
                <a:gd name="T46" fmla="*/ 182 w 549"/>
                <a:gd name="T47" fmla="*/ 858 h 873"/>
                <a:gd name="T48" fmla="*/ 193 w 549"/>
                <a:gd name="T49" fmla="*/ 828 h 873"/>
                <a:gd name="T50" fmla="*/ 222 w 549"/>
                <a:gd name="T51" fmla="*/ 816 h 873"/>
                <a:gd name="T52" fmla="*/ 233 w 549"/>
                <a:gd name="T53" fmla="*/ 831 h 873"/>
                <a:gd name="T54" fmla="*/ 252 w 549"/>
                <a:gd name="T55" fmla="*/ 842 h 873"/>
                <a:gd name="T56" fmla="*/ 266 w 549"/>
                <a:gd name="T57" fmla="*/ 831 h 873"/>
                <a:gd name="T58" fmla="*/ 279 w 549"/>
                <a:gd name="T59" fmla="*/ 789 h 873"/>
                <a:gd name="T60" fmla="*/ 293 w 549"/>
                <a:gd name="T61" fmla="*/ 776 h 873"/>
                <a:gd name="T62" fmla="*/ 305 w 549"/>
                <a:gd name="T63" fmla="*/ 776 h 873"/>
                <a:gd name="T64" fmla="*/ 325 w 549"/>
                <a:gd name="T65" fmla="*/ 798 h 873"/>
                <a:gd name="T66" fmla="*/ 368 w 549"/>
                <a:gd name="T67" fmla="*/ 798 h 873"/>
                <a:gd name="T68" fmla="*/ 378 w 549"/>
                <a:gd name="T69" fmla="*/ 762 h 873"/>
                <a:gd name="T70" fmla="*/ 452 w 549"/>
                <a:gd name="T71" fmla="*/ 675 h 873"/>
                <a:gd name="T72" fmla="*/ 452 w 549"/>
                <a:gd name="T73" fmla="*/ 644 h 873"/>
                <a:gd name="T74" fmla="*/ 468 w 549"/>
                <a:gd name="T75" fmla="*/ 638 h 873"/>
                <a:gd name="T76" fmla="*/ 498 w 549"/>
                <a:gd name="T77" fmla="*/ 641 h 873"/>
                <a:gd name="T78" fmla="*/ 522 w 549"/>
                <a:gd name="T79" fmla="*/ 623 h 873"/>
                <a:gd name="T80" fmla="*/ 541 w 549"/>
                <a:gd name="T81" fmla="*/ 620 h 873"/>
                <a:gd name="T82" fmla="*/ 549 w 549"/>
                <a:gd name="T83" fmla="*/ 605 h 873"/>
                <a:gd name="T84" fmla="*/ 538 w 549"/>
                <a:gd name="T85" fmla="*/ 572 h 873"/>
                <a:gd name="T86" fmla="*/ 538 w 549"/>
                <a:gd name="T87" fmla="*/ 560 h 873"/>
                <a:gd name="T88" fmla="*/ 546 w 549"/>
                <a:gd name="T89" fmla="*/ 545 h 873"/>
                <a:gd name="T90" fmla="*/ 478 w 549"/>
                <a:gd name="T91" fmla="*/ 9 h 873"/>
                <a:gd name="T92" fmla="*/ 476 w 549"/>
                <a:gd name="T93" fmla="*/ 0 h 873"/>
                <a:gd name="T94" fmla="*/ 127 w 549"/>
                <a:gd name="T95" fmla="*/ 39 h 873"/>
                <a:gd name="T96" fmla="*/ 116 w 549"/>
                <a:gd name="T97" fmla="*/ 48 h 873"/>
                <a:gd name="T98" fmla="*/ 90 w 549"/>
                <a:gd name="T99" fmla="*/ 58 h 873"/>
                <a:gd name="T100" fmla="*/ 73 w 549"/>
                <a:gd name="T101" fmla="*/ 63 h 873"/>
                <a:gd name="T102" fmla="*/ 42 w 549"/>
                <a:gd name="T103" fmla="*/ 69 h 873"/>
                <a:gd name="T104" fmla="*/ 17 w 549"/>
                <a:gd name="T105" fmla="*/ 51 h 87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549"/>
                <a:gd name="T160" fmla="*/ 0 h 873"/>
                <a:gd name="T161" fmla="*/ 549 w 549"/>
                <a:gd name="T162" fmla="*/ 873 h 87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549" h="873">
                  <a:moveTo>
                    <a:pt x="17" y="51"/>
                  </a:moveTo>
                  <a:lnTo>
                    <a:pt x="63" y="542"/>
                  </a:lnTo>
                  <a:lnTo>
                    <a:pt x="56" y="551"/>
                  </a:lnTo>
                  <a:lnTo>
                    <a:pt x="59" y="569"/>
                  </a:lnTo>
                  <a:lnTo>
                    <a:pt x="53" y="593"/>
                  </a:lnTo>
                  <a:lnTo>
                    <a:pt x="73" y="633"/>
                  </a:lnTo>
                  <a:lnTo>
                    <a:pt x="79" y="675"/>
                  </a:lnTo>
                  <a:lnTo>
                    <a:pt x="56" y="716"/>
                  </a:lnTo>
                  <a:lnTo>
                    <a:pt x="56" y="729"/>
                  </a:lnTo>
                  <a:lnTo>
                    <a:pt x="40" y="762"/>
                  </a:lnTo>
                  <a:lnTo>
                    <a:pt x="10" y="786"/>
                  </a:lnTo>
                  <a:lnTo>
                    <a:pt x="10" y="816"/>
                  </a:lnTo>
                  <a:lnTo>
                    <a:pt x="0" y="852"/>
                  </a:lnTo>
                  <a:lnTo>
                    <a:pt x="0" y="864"/>
                  </a:lnTo>
                  <a:lnTo>
                    <a:pt x="4" y="870"/>
                  </a:lnTo>
                  <a:lnTo>
                    <a:pt x="17" y="873"/>
                  </a:lnTo>
                  <a:lnTo>
                    <a:pt x="33" y="867"/>
                  </a:lnTo>
                  <a:lnTo>
                    <a:pt x="30" y="864"/>
                  </a:lnTo>
                  <a:lnTo>
                    <a:pt x="37" y="846"/>
                  </a:lnTo>
                  <a:lnTo>
                    <a:pt x="70" y="849"/>
                  </a:lnTo>
                  <a:lnTo>
                    <a:pt x="112" y="834"/>
                  </a:lnTo>
                  <a:lnTo>
                    <a:pt x="167" y="855"/>
                  </a:lnTo>
                  <a:lnTo>
                    <a:pt x="169" y="861"/>
                  </a:lnTo>
                  <a:lnTo>
                    <a:pt x="182" y="858"/>
                  </a:lnTo>
                  <a:lnTo>
                    <a:pt x="193" y="828"/>
                  </a:lnTo>
                  <a:lnTo>
                    <a:pt x="222" y="816"/>
                  </a:lnTo>
                  <a:lnTo>
                    <a:pt x="233" y="831"/>
                  </a:lnTo>
                  <a:lnTo>
                    <a:pt x="252" y="842"/>
                  </a:lnTo>
                  <a:lnTo>
                    <a:pt x="266" y="831"/>
                  </a:lnTo>
                  <a:lnTo>
                    <a:pt x="279" y="789"/>
                  </a:lnTo>
                  <a:lnTo>
                    <a:pt x="293" y="776"/>
                  </a:lnTo>
                  <a:lnTo>
                    <a:pt x="305" y="776"/>
                  </a:lnTo>
                  <a:lnTo>
                    <a:pt x="325" y="798"/>
                  </a:lnTo>
                  <a:lnTo>
                    <a:pt x="368" y="798"/>
                  </a:lnTo>
                  <a:lnTo>
                    <a:pt x="378" y="762"/>
                  </a:lnTo>
                  <a:lnTo>
                    <a:pt x="452" y="675"/>
                  </a:lnTo>
                  <a:lnTo>
                    <a:pt x="452" y="644"/>
                  </a:lnTo>
                  <a:lnTo>
                    <a:pt x="468" y="638"/>
                  </a:lnTo>
                  <a:lnTo>
                    <a:pt x="498" y="641"/>
                  </a:lnTo>
                  <a:lnTo>
                    <a:pt x="522" y="623"/>
                  </a:lnTo>
                  <a:lnTo>
                    <a:pt x="541" y="620"/>
                  </a:lnTo>
                  <a:lnTo>
                    <a:pt x="549" y="605"/>
                  </a:lnTo>
                  <a:lnTo>
                    <a:pt x="538" y="572"/>
                  </a:lnTo>
                  <a:lnTo>
                    <a:pt x="538" y="560"/>
                  </a:lnTo>
                  <a:lnTo>
                    <a:pt x="546" y="545"/>
                  </a:lnTo>
                  <a:lnTo>
                    <a:pt x="478" y="9"/>
                  </a:lnTo>
                  <a:lnTo>
                    <a:pt x="476" y="0"/>
                  </a:lnTo>
                  <a:lnTo>
                    <a:pt x="127" y="39"/>
                  </a:lnTo>
                  <a:lnTo>
                    <a:pt x="116" y="48"/>
                  </a:lnTo>
                  <a:lnTo>
                    <a:pt x="90" y="58"/>
                  </a:lnTo>
                  <a:lnTo>
                    <a:pt x="73" y="63"/>
                  </a:lnTo>
                  <a:lnTo>
                    <a:pt x="42" y="69"/>
                  </a:lnTo>
                  <a:lnTo>
                    <a:pt x="17" y="51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44" name="Freeform 429"/>
            <p:cNvSpPr>
              <a:spLocks noChangeAspect="1"/>
            </p:cNvSpPr>
            <p:nvPr/>
          </p:nvSpPr>
          <p:spPr bwMode="auto">
            <a:xfrm>
              <a:off x="7553" y="4479"/>
              <a:ext cx="1331" cy="619"/>
            </a:xfrm>
            <a:custGeom>
              <a:avLst/>
              <a:gdLst>
                <a:gd name="T0" fmla="*/ 267 w 1331"/>
                <a:gd name="T1" fmla="*/ 601 h 619"/>
                <a:gd name="T2" fmla="*/ 260 w 1331"/>
                <a:gd name="T3" fmla="*/ 568 h 619"/>
                <a:gd name="T4" fmla="*/ 300 w 1331"/>
                <a:gd name="T5" fmla="*/ 571 h 619"/>
                <a:gd name="T6" fmla="*/ 1068 w 1331"/>
                <a:gd name="T7" fmla="*/ 499 h 619"/>
                <a:gd name="T8" fmla="*/ 1144 w 1331"/>
                <a:gd name="T9" fmla="*/ 462 h 619"/>
                <a:gd name="T10" fmla="*/ 1188 w 1331"/>
                <a:gd name="T11" fmla="*/ 423 h 619"/>
                <a:gd name="T12" fmla="*/ 1195 w 1331"/>
                <a:gd name="T13" fmla="*/ 402 h 619"/>
                <a:gd name="T14" fmla="*/ 1215 w 1331"/>
                <a:gd name="T15" fmla="*/ 375 h 619"/>
                <a:gd name="T16" fmla="*/ 1325 w 1331"/>
                <a:gd name="T17" fmla="*/ 287 h 619"/>
                <a:gd name="T18" fmla="*/ 1318 w 1331"/>
                <a:gd name="T19" fmla="*/ 272 h 619"/>
                <a:gd name="T20" fmla="*/ 1301 w 1331"/>
                <a:gd name="T21" fmla="*/ 260 h 619"/>
                <a:gd name="T22" fmla="*/ 1277 w 1331"/>
                <a:gd name="T23" fmla="*/ 248 h 619"/>
                <a:gd name="T24" fmla="*/ 1264 w 1331"/>
                <a:gd name="T25" fmla="*/ 245 h 619"/>
                <a:gd name="T26" fmla="*/ 1205 w 1331"/>
                <a:gd name="T27" fmla="*/ 172 h 619"/>
                <a:gd name="T28" fmla="*/ 1201 w 1331"/>
                <a:gd name="T29" fmla="*/ 145 h 619"/>
                <a:gd name="T30" fmla="*/ 1198 w 1331"/>
                <a:gd name="T31" fmla="*/ 100 h 619"/>
                <a:gd name="T32" fmla="*/ 1172 w 1331"/>
                <a:gd name="T33" fmla="*/ 81 h 619"/>
                <a:gd name="T34" fmla="*/ 1131 w 1331"/>
                <a:gd name="T35" fmla="*/ 52 h 619"/>
                <a:gd name="T36" fmla="*/ 1102 w 1331"/>
                <a:gd name="T37" fmla="*/ 55 h 619"/>
                <a:gd name="T38" fmla="*/ 1081 w 1331"/>
                <a:gd name="T39" fmla="*/ 70 h 619"/>
                <a:gd name="T40" fmla="*/ 1051 w 1331"/>
                <a:gd name="T41" fmla="*/ 79 h 619"/>
                <a:gd name="T42" fmla="*/ 1008 w 1331"/>
                <a:gd name="T43" fmla="*/ 70 h 619"/>
                <a:gd name="T44" fmla="*/ 955 w 1331"/>
                <a:gd name="T45" fmla="*/ 60 h 619"/>
                <a:gd name="T46" fmla="*/ 894 w 1331"/>
                <a:gd name="T47" fmla="*/ 55 h 619"/>
                <a:gd name="T48" fmla="*/ 841 w 1331"/>
                <a:gd name="T49" fmla="*/ 0 h 619"/>
                <a:gd name="T50" fmla="*/ 815 w 1331"/>
                <a:gd name="T51" fmla="*/ 13 h 619"/>
                <a:gd name="T52" fmla="*/ 782 w 1331"/>
                <a:gd name="T53" fmla="*/ 3 h 619"/>
                <a:gd name="T54" fmla="*/ 774 w 1331"/>
                <a:gd name="T55" fmla="*/ 31 h 619"/>
                <a:gd name="T56" fmla="*/ 778 w 1331"/>
                <a:gd name="T57" fmla="*/ 79 h 619"/>
                <a:gd name="T58" fmla="*/ 734 w 1331"/>
                <a:gd name="T59" fmla="*/ 100 h 619"/>
                <a:gd name="T60" fmla="*/ 688 w 1331"/>
                <a:gd name="T61" fmla="*/ 103 h 619"/>
                <a:gd name="T62" fmla="*/ 614 w 1331"/>
                <a:gd name="T63" fmla="*/ 221 h 619"/>
                <a:gd name="T64" fmla="*/ 561 w 1331"/>
                <a:gd name="T65" fmla="*/ 257 h 619"/>
                <a:gd name="T66" fmla="*/ 527 w 1331"/>
                <a:gd name="T67" fmla="*/ 236 h 619"/>
                <a:gd name="T68" fmla="*/ 501 w 1331"/>
                <a:gd name="T69" fmla="*/ 290 h 619"/>
                <a:gd name="T70" fmla="*/ 467 w 1331"/>
                <a:gd name="T71" fmla="*/ 290 h 619"/>
                <a:gd name="T72" fmla="*/ 428 w 1331"/>
                <a:gd name="T73" fmla="*/ 287 h 619"/>
                <a:gd name="T74" fmla="*/ 404 w 1331"/>
                <a:gd name="T75" fmla="*/ 320 h 619"/>
                <a:gd name="T76" fmla="*/ 347 w 1331"/>
                <a:gd name="T77" fmla="*/ 293 h 619"/>
                <a:gd name="T78" fmla="*/ 271 w 1331"/>
                <a:gd name="T79" fmla="*/ 305 h 619"/>
                <a:gd name="T80" fmla="*/ 267 w 1331"/>
                <a:gd name="T81" fmla="*/ 327 h 619"/>
                <a:gd name="T82" fmla="*/ 238 w 1331"/>
                <a:gd name="T83" fmla="*/ 330 h 619"/>
                <a:gd name="T84" fmla="*/ 234 w 1331"/>
                <a:gd name="T85" fmla="*/ 342 h 619"/>
                <a:gd name="T86" fmla="*/ 223 w 1331"/>
                <a:gd name="T87" fmla="*/ 363 h 619"/>
                <a:gd name="T88" fmla="*/ 240 w 1331"/>
                <a:gd name="T89" fmla="*/ 389 h 619"/>
                <a:gd name="T90" fmla="*/ 184 w 1331"/>
                <a:gd name="T91" fmla="*/ 410 h 619"/>
                <a:gd name="T92" fmla="*/ 170 w 1331"/>
                <a:gd name="T93" fmla="*/ 441 h 619"/>
                <a:gd name="T94" fmla="*/ 154 w 1331"/>
                <a:gd name="T95" fmla="*/ 492 h 619"/>
                <a:gd name="T96" fmla="*/ 110 w 1331"/>
                <a:gd name="T97" fmla="*/ 465 h 619"/>
                <a:gd name="T98" fmla="*/ 57 w 1331"/>
                <a:gd name="T99" fmla="*/ 471 h 619"/>
                <a:gd name="T100" fmla="*/ 50 w 1331"/>
                <a:gd name="T101" fmla="*/ 514 h 619"/>
                <a:gd name="T102" fmla="*/ 66 w 1331"/>
                <a:gd name="T103" fmla="*/ 520 h 619"/>
                <a:gd name="T104" fmla="*/ 54 w 1331"/>
                <a:gd name="T105" fmla="*/ 592 h 619"/>
                <a:gd name="T106" fmla="*/ 34 w 1331"/>
                <a:gd name="T107" fmla="*/ 595 h 619"/>
                <a:gd name="T108" fmla="*/ 0 w 1331"/>
                <a:gd name="T109" fmla="*/ 619 h 61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331"/>
                <a:gd name="T166" fmla="*/ 0 h 619"/>
                <a:gd name="T167" fmla="*/ 1331 w 1331"/>
                <a:gd name="T168" fmla="*/ 619 h 61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331" h="619">
                  <a:moveTo>
                    <a:pt x="0" y="619"/>
                  </a:moveTo>
                  <a:lnTo>
                    <a:pt x="267" y="601"/>
                  </a:lnTo>
                  <a:lnTo>
                    <a:pt x="267" y="580"/>
                  </a:lnTo>
                  <a:lnTo>
                    <a:pt x="260" y="568"/>
                  </a:lnTo>
                  <a:lnTo>
                    <a:pt x="291" y="565"/>
                  </a:lnTo>
                  <a:lnTo>
                    <a:pt x="300" y="571"/>
                  </a:lnTo>
                  <a:lnTo>
                    <a:pt x="1054" y="510"/>
                  </a:lnTo>
                  <a:lnTo>
                    <a:pt x="1068" y="499"/>
                  </a:lnTo>
                  <a:lnTo>
                    <a:pt x="1081" y="489"/>
                  </a:lnTo>
                  <a:lnTo>
                    <a:pt x="1144" y="462"/>
                  </a:lnTo>
                  <a:lnTo>
                    <a:pt x="1154" y="447"/>
                  </a:lnTo>
                  <a:lnTo>
                    <a:pt x="1188" y="423"/>
                  </a:lnTo>
                  <a:lnTo>
                    <a:pt x="1191" y="408"/>
                  </a:lnTo>
                  <a:lnTo>
                    <a:pt x="1195" y="402"/>
                  </a:lnTo>
                  <a:lnTo>
                    <a:pt x="1215" y="393"/>
                  </a:lnTo>
                  <a:lnTo>
                    <a:pt x="1215" y="375"/>
                  </a:lnTo>
                  <a:lnTo>
                    <a:pt x="1235" y="360"/>
                  </a:lnTo>
                  <a:lnTo>
                    <a:pt x="1325" y="287"/>
                  </a:lnTo>
                  <a:lnTo>
                    <a:pt x="1331" y="272"/>
                  </a:lnTo>
                  <a:lnTo>
                    <a:pt x="1318" y="272"/>
                  </a:lnTo>
                  <a:lnTo>
                    <a:pt x="1308" y="264"/>
                  </a:lnTo>
                  <a:lnTo>
                    <a:pt x="1301" y="260"/>
                  </a:lnTo>
                  <a:lnTo>
                    <a:pt x="1298" y="257"/>
                  </a:lnTo>
                  <a:lnTo>
                    <a:pt x="1277" y="248"/>
                  </a:lnTo>
                  <a:lnTo>
                    <a:pt x="1271" y="251"/>
                  </a:lnTo>
                  <a:lnTo>
                    <a:pt x="1264" y="245"/>
                  </a:lnTo>
                  <a:lnTo>
                    <a:pt x="1242" y="215"/>
                  </a:lnTo>
                  <a:lnTo>
                    <a:pt x="1205" y="172"/>
                  </a:lnTo>
                  <a:lnTo>
                    <a:pt x="1201" y="157"/>
                  </a:lnTo>
                  <a:lnTo>
                    <a:pt x="1201" y="145"/>
                  </a:lnTo>
                  <a:lnTo>
                    <a:pt x="1201" y="127"/>
                  </a:lnTo>
                  <a:lnTo>
                    <a:pt x="1198" y="100"/>
                  </a:lnTo>
                  <a:lnTo>
                    <a:pt x="1188" y="94"/>
                  </a:lnTo>
                  <a:lnTo>
                    <a:pt x="1172" y="81"/>
                  </a:lnTo>
                  <a:lnTo>
                    <a:pt x="1148" y="76"/>
                  </a:lnTo>
                  <a:lnTo>
                    <a:pt x="1131" y="52"/>
                  </a:lnTo>
                  <a:lnTo>
                    <a:pt x="1124" y="39"/>
                  </a:lnTo>
                  <a:lnTo>
                    <a:pt x="1102" y="55"/>
                  </a:lnTo>
                  <a:lnTo>
                    <a:pt x="1098" y="64"/>
                  </a:lnTo>
                  <a:lnTo>
                    <a:pt x="1081" y="70"/>
                  </a:lnTo>
                  <a:lnTo>
                    <a:pt x="1078" y="76"/>
                  </a:lnTo>
                  <a:lnTo>
                    <a:pt x="1051" y="79"/>
                  </a:lnTo>
                  <a:lnTo>
                    <a:pt x="1022" y="64"/>
                  </a:lnTo>
                  <a:lnTo>
                    <a:pt x="1008" y="70"/>
                  </a:lnTo>
                  <a:lnTo>
                    <a:pt x="994" y="85"/>
                  </a:lnTo>
                  <a:lnTo>
                    <a:pt x="955" y="60"/>
                  </a:lnTo>
                  <a:lnTo>
                    <a:pt x="920" y="64"/>
                  </a:lnTo>
                  <a:lnTo>
                    <a:pt x="894" y="55"/>
                  </a:lnTo>
                  <a:lnTo>
                    <a:pt x="878" y="24"/>
                  </a:lnTo>
                  <a:lnTo>
                    <a:pt x="841" y="0"/>
                  </a:lnTo>
                  <a:lnTo>
                    <a:pt x="824" y="13"/>
                  </a:lnTo>
                  <a:lnTo>
                    <a:pt x="815" y="13"/>
                  </a:lnTo>
                  <a:lnTo>
                    <a:pt x="798" y="3"/>
                  </a:lnTo>
                  <a:lnTo>
                    <a:pt x="782" y="3"/>
                  </a:lnTo>
                  <a:lnTo>
                    <a:pt x="774" y="18"/>
                  </a:lnTo>
                  <a:lnTo>
                    <a:pt x="774" y="31"/>
                  </a:lnTo>
                  <a:lnTo>
                    <a:pt x="785" y="64"/>
                  </a:lnTo>
                  <a:lnTo>
                    <a:pt x="778" y="79"/>
                  </a:lnTo>
                  <a:lnTo>
                    <a:pt x="758" y="81"/>
                  </a:lnTo>
                  <a:lnTo>
                    <a:pt x="734" y="100"/>
                  </a:lnTo>
                  <a:lnTo>
                    <a:pt x="704" y="97"/>
                  </a:lnTo>
                  <a:lnTo>
                    <a:pt x="688" y="103"/>
                  </a:lnTo>
                  <a:lnTo>
                    <a:pt x="688" y="133"/>
                  </a:lnTo>
                  <a:lnTo>
                    <a:pt x="614" y="221"/>
                  </a:lnTo>
                  <a:lnTo>
                    <a:pt x="604" y="257"/>
                  </a:lnTo>
                  <a:lnTo>
                    <a:pt x="561" y="257"/>
                  </a:lnTo>
                  <a:lnTo>
                    <a:pt x="541" y="236"/>
                  </a:lnTo>
                  <a:lnTo>
                    <a:pt x="527" y="236"/>
                  </a:lnTo>
                  <a:lnTo>
                    <a:pt x="514" y="248"/>
                  </a:lnTo>
                  <a:lnTo>
                    <a:pt x="501" y="290"/>
                  </a:lnTo>
                  <a:lnTo>
                    <a:pt x="487" y="302"/>
                  </a:lnTo>
                  <a:lnTo>
                    <a:pt x="467" y="290"/>
                  </a:lnTo>
                  <a:lnTo>
                    <a:pt x="458" y="275"/>
                  </a:lnTo>
                  <a:lnTo>
                    <a:pt x="428" y="287"/>
                  </a:lnTo>
                  <a:lnTo>
                    <a:pt x="417" y="317"/>
                  </a:lnTo>
                  <a:lnTo>
                    <a:pt x="404" y="320"/>
                  </a:lnTo>
                  <a:lnTo>
                    <a:pt x="401" y="314"/>
                  </a:lnTo>
                  <a:lnTo>
                    <a:pt x="347" y="293"/>
                  </a:lnTo>
                  <a:lnTo>
                    <a:pt x="303" y="308"/>
                  </a:lnTo>
                  <a:lnTo>
                    <a:pt x="271" y="305"/>
                  </a:lnTo>
                  <a:lnTo>
                    <a:pt x="264" y="323"/>
                  </a:lnTo>
                  <a:lnTo>
                    <a:pt x="267" y="327"/>
                  </a:lnTo>
                  <a:lnTo>
                    <a:pt x="250" y="332"/>
                  </a:lnTo>
                  <a:lnTo>
                    <a:pt x="238" y="330"/>
                  </a:lnTo>
                  <a:lnTo>
                    <a:pt x="240" y="332"/>
                  </a:lnTo>
                  <a:lnTo>
                    <a:pt x="234" y="342"/>
                  </a:lnTo>
                  <a:lnTo>
                    <a:pt x="227" y="360"/>
                  </a:lnTo>
                  <a:lnTo>
                    <a:pt x="223" y="363"/>
                  </a:lnTo>
                  <a:lnTo>
                    <a:pt x="223" y="372"/>
                  </a:lnTo>
                  <a:lnTo>
                    <a:pt x="240" y="389"/>
                  </a:lnTo>
                  <a:lnTo>
                    <a:pt x="238" y="396"/>
                  </a:lnTo>
                  <a:lnTo>
                    <a:pt x="184" y="410"/>
                  </a:lnTo>
                  <a:lnTo>
                    <a:pt x="167" y="417"/>
                  </a:lnTo>
                  <a:lnTo>
                    <a:pt x="170" y="441"/>
                  </a:lnTo>
                  <a:lnTo>
                    <a:pt x="180" y="481"/>
                  </a:lnTo>
                  <a:lnTo>
                    <a:pt x="154" y="492"/>
                  </a:lnTo>
                  <a:lnTo>
                    <a:pt x="133" y="477"/>
                  </a:lnTo>
                  <a:lnTo>
                    <a:pt x="110" y="465"/>
                  </a:lnTo>
                  <a:lnTo>
                    <a:pt x="80" y="462"/>
                  </a:lnTo>
                  <a:lnTo>
                    <a:pt x="57" y="471"/>
                  </a:lnTo>
                  <a:lnTo>
                    <a:pt x="47" y="507"/>
                  </a:lnTo>
                  <a:lnTo>
                    <a:pt x="50" y="514"/>
                  </a:lnTo>
                  <a:lnTo>
                    <a:pt x="57" y="514"/>
                  </a:lnTo>
                  <a:lnTo>
                    <a:pt x="66" y="520"/>
                  </a:lnTo>
                  <a:lnTo>
                    <a:pt x="73" y="540"/>
                  </a:lnTo>
                  <a:lnTo>
                    <a:pt x="54" y="592"/>
                  </a:lnTo>
                  <a:lnTo>
                    <a:pt x="44" y="598"/>
                  </a:lnTo>
                  <a:lnTo>
                    <a:pt x="34" y="595"/>
                  </a:lnTo>
                  <a:lnTo>
                    <a:pt x="10" y="601"/>
                  </a:lnTo>
                  <a:lnTo>
                    <a:pt x="0" y="61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45" name="Freeform 430"/>
            <p:cNvSpPr>
              <a:spLocks noChangeAspect="1"/>
            </p:cNvSpPr>
            <p:nvPr/>
          </p:nvSpPr>
          <p:spPr bwMode="auto">
            <a:xfrm>
              <a:off x="7553" y="4479"/>
              <a:ext cx="1331" cy="619"/>
            </a:xfrm>
            <a:custGeom>
              <a:avLst/>
              <a:gdLst>
                <a:gd name="T0" fmla="*/ 267 w 1331"/>
                <a:gd name="T1" fmla="*/ 601 h 619"/>
                <a:gd name="T2" fmla="*/ 260 w 1331"/>
                <a:gd name="T3" fmla="*/ 568 h 619"/>
                <a:gd name="T4" fmla="*/ 300 w 1331"/>
                <a:gd name="T5" fmla="*/ 571 h 619"/>
                <a:gd name="T6" fmla="*/ 1068 w 1331"/>
                <a:gd name="T7" fmla="*/ 499 h 619"/>
                <a:gd name="T8" fmla="*/ 1145 w 1331"/>
                <a:gd name="T9" fmla="*/ 462 h 619"/>
                <a:gd name="T10" fmla="*/ 1188 w 1331"/>
                <a:gd name="T11" fmla="*/ 423 h 619"/>
                <a:gd name="T12" fmla="*/ 1195 w 1331"/>
                <a:gd name="T13" fmla="*/ 402 h 619"/>
                <a:gd name="T14" fmla="*/ 1215 w 1331"/>
                <a:gd name="T15" fmla="*/ 375 h 619"/>
                <a:gd name="T16" fmla="*/ 1325 w 1331"/>
                <a:gd name="T17" fmla="*/ 287 h 619"/>
                <a:gd name="T18" fmla="*/ 1318 w 1331"/>
                <a:gd name="T19" fmla="*/ 272 h 619"/>
                <a:gd name="T20" fmla="*/ 1301 w 1331"/>
                <a:gd name="T21" fmla="*/ 260 h 619"/>
                <a:gd name="T22" fmla="*/ 1277 w 1331"/>
                <a:gd name="T23" fmla="*/ 248 h 619"/>
                <a:gd name="T24" fmla="*/ 1265 w 1331"/>
                <a:gd name="T25" fmla="*/ 245 h 619"/>
                <a:gd name="T26" fmla="*/ 1205 w 1331"/>
                <a:gd name="T27" fmla="*/ 172 h 619"/>
                <a:gd name="T28" fmla="*/ 1201 w 1331"/>
                <a:gd name="T29" fmla="*/ 145 h 619"/>
                <a:gd name="T30" fmla="*/ 1198 w 1331"/>
                <a:gd name="T31" fmla="*/ 100 h 619"/>
                <a:gd name="T32" fmla="*/ 1172 w 1331"/>
                <a:gd name="T33" fmla="*/ 81 h 619"/>
                <a:gd name="T34" fmla="*/ 1131 w 1331"/>
                <a:gd name="T35" fmla="*/ 51 h 619"/>
                <a:gd name="T36" fmla="*/ 1101 w 1331"/>
                <a:gd name="T37" fmla="*/ 55 h 619"/>
                <a:gd name="T38" fmla="*/ 1081 w 1331"/>
                <a:gd name="T39" fmla="*/ 70 h 619"/>
                <a:gd name="T40" fmla="*/ 1051 w 1331"/>
                <a:gd name="T41" fmla="*/ 78 h 619"/>
                <a:gd name="T42" fmla="*/ 1008 w 1331"/>
                <a:gd name="T43" fmla="*/ 70 h 619"/>
                <a:gd name="T44" fmla="*/ 955 w 1331"/>
                <a:gd name="T45" fmla="*/ 60 h 619"/>
                <a:gd name="T46" fmla="*/ 894 w 1331"/>
                <a:gd name="T47" fmla="*/ 55 h 619"/>
                <a:gd name="T48" fmla="*/ 841 w 1331"/>
                <a:gd name="T49" fmla="*/ 0 h 619"/>
                <a:gd name="T50" fmla="*/ 814 w 1331"/>
                <a:gd name="T51" fmla="*/ 12 h 619"/>
                <a:gd name="T52" fmla="*/ 781 w 1331"/>
                <a:gd name="T53" fmla="*/ 3 h 619"/>
                <a:gd name="T54" fmla="*/ 774 w 1331"/>
                <a:gd name="T55" fmla="*/ 30 h 619"/>
                <a:gd name="T56" fmla="*/ 777 w 1331"/>
                <a:gd name="T57" fmla="*/ 78 h 619"/>
                <a:gd name="T58" fmla="*/ 734 w 1331"/>
                <a:gd name="T59" fmla="*/ 100 h 619"/>
                <a:gd name="T60" fmla="*/ 688 w 1331"/>
                <a:gd name="T61" fmla="*/ 103 h 619"/>
                <a:gd name="T62" fmla="*/ 614 w 1331"/>
                <a:gd name="T63" fmla="*/ 221 h 619"/>
                <a:gd name="T64" fmla="*/ 560 w 1331"/>
                <a:gd name="T65" fmla="*/ 257 h 619"/>
                <a:gd name="T66" fmla="*/ 527 w 1331"/>
                <a:gd name="T67" fmla="*/ 235 h 619"/>
                <a:gd name="T68" fmla="*/ 501 w 1331"/>
                <a:gd name="T69" fmla="*/ 290 h 619"/>
                <a:gd name="T70" fmla="*/ 467 w 1331"/>
                <a:gd name="T71" fmla="*/ 290 h 619"/>
                <a:gd name="T72" fmla="*/ 428 w 1331"/>
                <a:gd name="T73" fmla="*/ 287 h 619"/>
                <a:gd name="T74" fmla="*/ 404 w 1331"/>
                <a:gd name="T75" fmla="*/ 320 h 619"/>
                <a:gd name="T76" fmla="*/ 347 w 1331"/>
                <a:gd name="T77" fmla="*/ 293 h 619"/>
                <a:gd name="T78" fmla="*/ 271 w 1331"/>
                <a:gd name="T79" fmla="*/ 305 h 619"/>
                <a:gd name="T80" fmla="*/ 267 w 1331"/>
                <a:gd name="T81" fmla="*/ 327 h 619"/>
                <a:gd name="T82" fmla="*/ 237 w 1331"/>
                <a:gd name="T83" fmla="*/ 330 h 619"/>
                <a:gd name="T84" fmla="*/ 234 w 1331"/>
                <a:gd name="T85" fmla="*/ 342 h 619"/>
                <a:gd name="T86" fmla="*/ 223 w 1331"/>
                <a:gd name="T87" fmla="*/ 363 h 619"/>
                <a:gd name="T88" fmla="*/ 240 w 1331"/>
                <a:gd name="T89" fmla="*/ 390 h 619"/>
                <a:gd name="T90" fmla="*/ 184 w 1331"/>
                <a:gd name="T91" fmla="*/ 410 h 619"/>
                <a:gd name="T92" fmla="*/ 170 w 1331"/>
                <a:gd name="T93" fmla="*/ 442 h 619"/>
                <a:gd name="T94" fmla="*/ 153 w 1331"/>
                <a:gd name="T95" fmla="*/ 492 h 619"/>
                <a:gd name="T96" fmla="*/ 110 w 1331"/>
                <a:gd name="T97" fmla="*/ 465 h 619"/>
                <a:gd name="T98" fmla="*/ 57 w 1331"/>
                <a:gd name="T99" fmla="*/ 471 h 619"/>
                <a:gd name="T100" fmla="*/ 50 w 1331"/>
                <a:gd name="T101" fmla="*/ 514 h 619"/>
                <a:gd name="T102" fmla="*/ 66 w 1331"/>
                <a:gd name="T103" fmla="*/ 520 h 619"/>
                <a:gd name="T104" fmla="*/ 53 w 1331"/>
                <a:gd name="T105" fmla="*/ 592 h 619"/>
                <a:gd name="T106" fmla="*/ 33 w 1331"/>
                <a:gd name="T107" fmla="*/ 595 h 619"/>
                <a:gd name="T108" fmla="*/ 0 w 1331"/>
                <a:gd name="T109" fmla="*/ 619 h 61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331"/>
                <a:gd name="T166" fmla="*/ 0 h 619"/>
                <a:gd name="T167" fmla="*/ 1331 w 1331"/>
                <a:gd name="T168" fmla="*/ 619 h 61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331" h="619">
                  <a:moveTo>
                    <a:pt x="0" y="619"/>
                  </a:moveTo>
                  <a:lnTo>
                    <a:pt x="267" y="601"/>
                  </a:lnTo>
                  <a:lnTo>
                    <a:pt x="267" y="580"/>
                  </a:lnTo>
                  <a:lnTo>
                    <a:pt x="260" y="568"/>
                  </a:lnTo>
                  <a:lnTo>
                    <a:pt x="290" y="566"/>
                  </a:lnTo>
                  <a:lnTo>
                    <a:pt x="300" y="571"/>
                  </a:lnTo>
                  <a:lnTo>
                    <a:pt x="1054" y="510"/>
                  </a:lnTo>
                  <a:lnTo>
                    <a:pt x="1068" y="499"/>
                  </a:lnTo>
                  <a:lnTo>
                    <a:pt x="1081" y="490"/>
                  </a:lnTo>
                  <a:lnTo>
                    <a:pt x="1145" y="462"/>
                  </a:lnTo>
                  <a:lnTo>
                    <a:pt x="1155" y="447"/>
                  </a:lnTo>
                  <a:lnTo>
                    <a:pt x="1188" y="423"/>
                  </a:lnTo>
                  <a:lnTo>
                    <a:pt x="1192" y="408"/>
                  </a:lnTo>
                  <a:lnTo>
                    <a:pt x="1195" y="402"/>
                  </a:lnTo>
                  <a:lnTo>
                    <a:pt x="1215" y="393"/>
                  </a:lnTo>
                  <a:lnTo>
                    <a:pt x="1215" y="375"/>
                  </a:lnTo>
                  <a:lnTo>
                    <a:pt x="1235" y="359"/>
                  </a:lnTo>
                  <a:lnTo>
                    <a:pt x="1325" y="287"/>
                  </a:lnTo>
                  <a:lnTo>
                    <a:pt x="1331" y="272"/>
                  </a:lnTo>
                  <a:lnTo>
                    <a:pt x="1318" y="272"/>
                  </a:lnTo>
                  <a:lnTo>
                    <a:pt x="1309" y="263"/>
                  </a:lnTo>
                  <a:lnTo>
                    <a:pt x="1301" y="260"/>
                  </a:lnTo>
                  <a:lnTo>
                    <a:pt x="1298" y="257"/>
                  </a:lnTo>
                  <a:lnTo>
                    <a:pt x="1277" y="248"/>
                  </a:lnTo>
                  <a:lnTo>
                    <a:pt x="1272" y="251"/>
                  </a:lnTo>
                  <a:lnTo>
                    <a:pt x="1265" y="245"/>
                  </a:lnTo>
                  <a:lnTo>
                    <a:pt x="1242" y="215"/>
                  </a:lnTo>
                  <a:lnTo>
                    <a:pt x="1205" y="172"/>
                  </a:lnTo>
                  <a:lnTo>
                    <a:pt x="1201" y="157"/>
                  </a:lnTo>
                  <a:lnTo>
                    <a:pt x="1201" y="145"/>
                  </a:lnTo>
                  <a:lnTo>
                    <a:pt x="1201" y="126"/>
                  </a:lnTo>
                  <a:lnTo>
                    <a:pt x="1198" y="100"/>
                  </a:lnTo>
                  <a:lnTo>
                    <a:pt x="1188" y="94"/>
                  </a:lnTo>
                  <a:lnTo>
                    <a:pt x="1172" y="81"/>
                  </a:lnTo>
                  <a:lnTo>
                    <a:pt x="1148" y="76"/>
                  </a:lnTo>
                  <a:lnTo>
                    <a:pt x="1131" y="51"/>
                  </a:lnTo>
                  <a:lnTo>
                    <a:pt x="1125" y="39"/>
                  </a:lnTo>
                  <a:lnTo>
                    <a:pt x="1101" y="55"/>
                  </a:lnTo>
                  <a:lnTo>
                    <a:pt x="1099" y="63"/>
                  </a:lnTo>
                  <a:lnTo>
                    <a:pt x="1081" y="70"/>
                  </a:lnTo>
                  <a:lnTo>
                    <a:pt x="1078" y="76"/>
                  </a:lnTo>
                  <a:lnTo>
                    <a:pt x="1051" y="78"/>
                  </a:lnTo>
                  <a:lnTo>
                    <a:pt x="1021" y="63"/>
                  </a:lnTo>
                  <a:lnTo>
                    <a:pt x="1008" y="70"/>
                  </a:lnTo>
                  <a:lnTo>
                    <a:pt x="995" y="84"/>
                  </a:lnTo>
                  <a:lnTo>
                    <a:pt x="955" y="60"/>
                  </a:lnTo>
                  <a:lnTo>
                    <a:pt x="921" y="63"/>
                  </a:lnTo>
                  <a:lnTo>
                    <a:pt x="894" y="55"/>
                  </a:lnTo>
                  <a:lnTo>
                    <a:pt x="878" y="24"/>
                  </a:lnTo>
                  <a:lnTo>
                    <a:pt x="841" y="0"/>
                  </a:lnTo>
                  <a:lnTo>
                    <a:pt x="824" y="12"/>
                  </a:lnTo>
                  <a:lnTo>
                    <a:pt x="814" y="12"/>
                  </a:lnTo>
                  <a:lnTo>
                    <a:pt x="797" y="3"/>
                  </a:lnTo>
                  <a:lnTo>
                    <a:pt x="781" y="3"/>
                  </a:lnTo>
                  <a:lnTo>
                    <a:pt x="774" y="18"/>
                  </a:lnTo>
                  <a:lnTo>
                    <a:pt x="774" y="30"/>
                  </a:lnTo>
                  <a:lnTo>
                    <a:pt x="785" y="63"/>
                  </a:lnTo>
                  <a:lnTo>
                    <a:pt x="777" y="78"/>
                  </a:lnTo>
                  <a:lnTo>
                    <a:pt x="758" y="81"/>
                  </a:lnTo>
                  <a:lnTo>
                    <a:pt x="734" y="100"/>
                  </a:lnTo>
                  <a:lnTo>
                    <a:pt x="704" y="97"/>
                  </a:lnTo>
                  <a:lnTo>
                    <a:pt x="688" y="103"/>
                  </a:lnTo>
                  <a:lnTo>
                    <a:pt x="688" y="133"/>
                  </a:lnTo>
                  <a:lnTo>
                    <a:pt x="614" y="221"/>
                  </a:lnTo>
                  <a:lnTo>
                    <a:pt x="604" y="257"/>
                  </a:lnTo>
                  <a:lnTo>
                    <a:pt x="560" y="257"/>
                  </a:lnTo>
                  <a:lnTo>
                    <a:pt x="540" y="235"/>
                  </a:lnTo>
                  <a:lnTo>
                    <a:pt x="527" y="235"/>
                  </a:lnTo>
                  <a:lnTo>
                    <a:pt x="514" y="248"/>
                  </a:lnTo>
                  <a:lnTo>
                    <a:pt x="501" y="290"/>
                  </a:lnTo>
                  <a:lnTo>
                    <a:pt x="487" y="302"/>
                  </a:lnTo>
                  <a:lnTo>
                    <a:pt x="467" y="290"/>
                  </a:lnTo>
                  <a:lnTo>
                    <a:pt x="457" y="275"/>
                  </a:lnTo>
                  <a:lnTo>
                    <a:pt x="428" y="287"/>
                  </a:lnTo>
                  <a:lnTo>
                    <a:pt x="417" y="317"/>
                  </a:lnTo>
                  <a:lnTo>
                    <a:pt x="404" y="320"/>
                  </a:lnTo>
                  <a:lnTo>
                    <a:pt x="401" y="315"/>
                  </a:lnTo>
                  <a:lnTo>
                    <a:pt x="347" y="293"/>
                  </a:lnTo>
                  <a:lnTo>
                    <a:pt x="303" y="309"/>
                  </a:lnTo>
                  <a:lnTo>
                    <a:pt x="271" y="305"/>
                  </a:lnTo>
                  <a:lnTo>
                    <a:pt x="264" y="323"/>
                  </a:lnTo>
                  <a:lnTo>
                    <a:pt x="267" y="327"/>
                  </a:lnTo>
                  <a:lnTo>
                    <a:pt x="251" y="333"/>
                  </a:lnTo>
                  <a:lnTo>
                    <a:pt x="237" y="330"/>
                  </a:lnTo>
                  <a:lnTo>
                    <a:pt x="240" y="333"/>
                  </a:lnTo>
                  <a:lnTo>
                    <a:pt x="234" y="342"/>
                  </a:lnTo>
                  <a:lnTo>
                    <a:pt x="227" y="359"/>
                  </a:lnTo>
                  <a:lnTo>
                    <a:pt x="223" y="363"/>
                  </a:lnTo>
                  <a:lnTo>
                    <a:pt x="223" y="372"/>
                  </a:lnTo>
                  <a:lnTo>
                    <a:pt x="240" y="390"/>
                  </a:lnTo>
                  <a:lnTo>
                    <a:pt x="237" y="396"/>
                  </a:lnTo>
                  <a:lnTo>
                    <a:pt x="184" y="410"/>
                  </a:lnTo>
                  <a:lnTo>
                    <a:pt x="167" y="417"/>
                  </a:lnTo>
                  <a:lnTo>
                    <a:pt x="170" y="442"/>
                  </a:lnTo>
                  <a:lnTo>
                    <a:pt x="180" y="481"/>
                  </a:lnTo>
                  <a:lnTo>
                    <a:pt x="153" y="492"/>
                  </a:lnTo>
                  <a:lnTo>
                    <a:pt x="133" y="477"/>
                  </a:lnTo>
                  <a:lnTo>
                    <a:pt x="110" y="465"/>
                  </a:lnTo>
                  <a:lnTo>
                    <a:pt x="80" y="462"/>
                  </a:lnTo>
                  <a:lnTo>
                    <a:pt x="57" y="471"/>
                  </a:lnTo>
                  <a:lnTo>
                    <a:pt x="47" y="507"/>
                  </a:lnTo>
                  <a:lnTo>
                    <a:pt x="50" y="514"/>
                  </a:lnTo>
                  <a:lnTo>
                    <a:pt x="57" y="514"/>
                  </a:lnTo>
                  <a:lnTo>
                    <a:pt x="66" y="520"/>
                  </a:lnTo>
                  <a:lnTo>
                    <a:pt x="73" y="541"/>
                  </a:lnTo>
                  <a:lnTo>
                    <a:pt x="53" y="592"/>
                  </a:lnTo>
                  <a:lnTo>
                    <a:pt x="44" y="598"/>
                  </a:lnTo>
                  <a:lnTo>
                    <a:pt x="33" y="595"/>
                  </a:lnTo>
                  <a:lnTo>
                    <a:pt x="10" y="601"/>
                  </a:lnTo>
                  <a:lnTo>
                    <a:pt x="0" y="61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46" name="Freeform 431"/>
            <p:cNvSpPr>
              <a:spLocks noChangeAspect="1"/>
            </p:cNvSpPr>
            <p:nvPr/>
          </p:nvSpPr>
          <p:spPr bwMode="auto">
            <a:xfrm>
              <a:off x="7553" y="4479"/>
              <a:ext cx="1331" cy="619"/>
            </a:xfrm>
            <a:custGeom>
              <a:avLst/>
              <a:gdLst>
                <a:gd name="T0" fmla="*/ 267 w 1331"/>
                <a:gd name="T1" fmla="*/ 601 h 619"/>
                <a:gd name="T2" fmla="*/ 260 w 1331"/>
                <a:gd name="T3" fmla="*/ 568 h 619"/>
                <a:gd name="T4" fmla="*/ 300 w 1331"/>
                <a:gd name="T5" fmla="*/ 571 h 619"/>
                <a:gd name="T6" fmla="*/ 1068 w 1331"/>
                <a:gd name="T7" fmla="*/ 499 h 619"/>
                <a:gd name="T8" fmla="*/ 1145 w 1331"/>
                <a:gd name="T9" fmla="*/ 462 h 619"/>
                <a:gd name="T10" fmla="*/ 1188 w 1331"/>
                <a:gd name="T11" fmla="*/ 423 h 619"/>
                <a:gd name="T12" fmla="*/ 1195 w 1331"/>
                <a:gd name="T13" fmla="*/ 402 h 619"/>
                <a:gd name="T14" fmla="*/ 1215 w 1331"/>
                <a:gd name="T15" fmla="*/ 375 h 619"/>
                <a:gd name="T16" fmla="*/ 1325 w 1331"/>
                <a:gd name="T17" fmla="*/ 287 h 619"/>
                <a:gd name="T18" fmla="*/ 1318 w 1331"/>
                <a:gd name="T19" fmla="*/ 272 h 619"/>
                <a:gd name="T20" fmla="*/ 1301 w 1331"/>
                <a:gd name="T21" fmla="*/ 260 h 619"/>
                <a:gd name="T22" fmla="*/ 1277 w 1331"/>
                <a:gd name="T23" fmla="*/ 248 h 619"/>
                <a:gd name="T24" fmla="*/ 1265 w 1331"/>
                <a:gd name="T25" fmla="*/ 245 h 619"/>
                <a:gd name="T26" fmla="*/ 1205 w 1331"/>
                <a:gd name="T27" fmla="*/ 172 h 619"/>
                <a:gd name="T28" fmla="*/ 1201 w 1331"/>
                <a:gd name="T29" fmla="*/ 145 h 619"/>
                <a:gd name="T30" fmla="*/ 1198 w 1331"/>
                <a:gd name="T31" fmla="*/ 100 h 619"/>
                <a:gd name="T32" fmla="*/ 1172 w 1331"/>
                <a:gd name="T33" fmla="*/ 81 h 619"/>
                <a:gd name="T34" fmla="*/ 1131 w 1331"/>
                <a:gd name="T35" fmla="*/ 51 h 619"/>
                <a:gd name="T36" fmla="*/ 1101 w 1331"/>
                <a:gd name="T37" fmla="*/ 55 h 619"/>
                <a:gd name="T38" fmla="*/ 1081 w 1331"/>
                <a:gd name="T39" fmla="*/ 70 h 619"/>
                <a:gd name="T40" fmla="*/ 1051 w 1331"/>
                <a:gd name="T41" fmla="*/ 78 h 619"/>
                <a:gd name="T42" fmla="*/ 1008 w 1331"/>
                <a:gd name="T43" fmla="*/ 70 h 619"/>
                <a:gd name="T44" fmla="*/ 955 w 1331"/>
                <a:gd name="T45" fmla="*/ 60 h 619"/>
                <a:gd name="T46" fmla="*/ 894 w 1331"/>
                <a:gd name="T47" fmla="*/ 55 h 619"/>
                <a:gd name="T48" fmla="*/ 841 w 1331"/>
                <a:gd name="T49" fmla="*/ 0 h 619"/>
                <a:gd name="T50" fmla="*/ 814 w 1331"/>
                <a:gd name="T51" fmla="*/ 12 h 619"/>
                <a:gd name="T52" fmla="*/ 781 w 1331"/>
                <a:gd name="T53" fmla="*/ 3 h 619"/>
                <a:gd name="T54" fmla="*/ 774 w 1331"/>
                <a:gd name="T55" fmla="*/ 30 h 619"/>
                <a:gd name="T56" fmla="*/ 777 w 1331"/>
                <a:gd name="T57" fmla="*/ 78 h 619"/>
                <a:gd name="T58" fmla="*/ 734 w 1331"/>
                <a:gd name="T59" fmla="*/ 100 h 619"/>
                <a:gd name="T60" fmla="*/ 688 w 1331"/>
                <a:gd name="T61" fmla="*/ 103 h 619"/>
                <a:gd name="T62" fmla="*/ 614 w 1331"/>
                <a:gd name="T63" fmla="*/ 221 h 619"/>
                <a:gd name="T64" fmla="*/ 560 w 1331"/>
                <a:gd name="T65" fmla="*/ 257 h 619"/>
                <a:gd name="T66" fmla="*/ 527 w 1331"/>
                <a:gd name="T67" fmla="*/ 235 h 619"/>
                <a:gd name="T68" fmla="*/ 501 w 1331"/>
                <a:gd name="T69" fmla="*/ 290 h 619"/>
                <a:gd name="T70" fmla="*/ 467 w 1331"/>
                <a:gd name="T71" fmla="*/ 290 h 619"/>
                <a:gd name="T72" fmla="*/ 428 w 1331"/>
                <a:gd name="T73" fmla="*/ 287 h 619"/>
                <a:gd name="T74" fmla="*/ 404 w 1331"/>
                <a:gd name="T75" fmla="*/ 320 h 619"/>
                <a:gd name="T76" fmla="*/ 347 w 1331"/>
                <a:gd name="T77" fmla="*/ 293 h 619"/>
                <a:gd name="T78" fmla="*/ 271 w 1331"/>
                <a:gd name="T79" fmla="*/ 305 h 619"/>
                <a:gd name="T80" fmla="*/ 267 w 1331"/>
                <a:gd name="T81" fmla="*/ 327 h 619"/>
                <a:gd name="T82" fmla="*/ 237 w 1331"/>
                <a:gd name="T83" fmla="*/ 330 h 619"/>
                <a:gd name="T84" fmla="*/ 234 w 1331"/>
                <a:gd name="T85" fmla="*/ 342 h 619"/>
                <a:gd name="T86" fmla="*/ 223 w 1331"/>
                <a:gd name="T87" fmla="*/ 363 h 619"/>
                <a:gd name="T88" fmla="*/ 240 w 1331"/>
                <a:gd name="T89" fmla="*/ 390 h 619"/>
                <a:gd name="T90" fmla="*/ 184 w 1331"/>
                <a:gd name="T91" fmla="*/ 410 h 619"/>
                <a:gd name="T92" fmla="*/ 170 w 1331"/>
                <a:gd name="T93" fmla="*/ 442 h 619"/>
                <a:gd name="T94" fmla="*/ 153 w 1331"/>
                <a:gd name="T95" fmla="*/ 492 h 619"/>
                <a:gd name="T96" fmla="*/ 110 w 1331"/>
                <a:gd name="T97" fmla="*/ 465 h 619"/>
                <a:gd name="T98" fmla="*/ 57 w 1331"/>
                <a:gd name="T99" fmla="*/ 471 h 619"/>
                <a:gd name="T100" fmla="*/ 50 w 1331"/>
                <a:gd name="T101" fmla="*/ 514 h 619"/>
                <a:gd name="T102" fmla="*/ 66 w 1331"/>
                <a:gd name="T103" fmla="*/ 520 h 619"/>
                <a:gd name="T104" fmla="*/ 53 w 1331"/>
                <a:gd name="T105" fmla="*/ 592 h 619"/>
                <a:gd name="T106" fmla="*/ 33 w 1331"/>
                <a:gd name="T107" fmla="*/ 595 h 619"/>
                <a:gd name="T108" fmla="*/ 0 w 1331"/>
                <a:gd name="T109" fmla="*/ 619 h 61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331"/>
                <a:gd name="T166" fmla="*/ 0 h 619"/>
                <a:gd name="T167" fmla="*/ 1331 w 1331"/>
                <a:gd name="T168" fmla="*/ 619 h 619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331" h="619">
                  <a:moveTo>
                    <a:pt x="0" y="619"/>
                  </a:moveTo>
                  <a:lnTo>
                    <a:pt x="267" y="601"/>
                  </a:lnTo>
                  <a:lnTo>
                    <a:pt x="267" y="580"/>
                  </a:lnTo>
                  <a:lnTo>
                    <a:pt x="260" y="568"/>
                  </a:lnTo>
                  <a:lnTo>
                    <a:pt x="290" y="566"/>
                  </a:lnTo>
                  <a:lnTo>
                    <a:pt x="300" y="571"/>
                  </a:lnTo>
                  <a:lnTo>
                    <a:pt x="1054" y="510"/>
                  </a:lnTo>
                  <a:lnTo>
                    <a:pt x="1068" y="499"/>
                  </a:lnTo>
                  <a:lnTo>
                    <a:pt x="1081" y="490"/>
                  </a:lnTo>
                  <a:lnTo>
                    <a:pt x="1145" y="462"/>
                  </a:lnTo>
                  <a:lnTo>
                    <a:pt x="1155" y="447"/>
                  </a:lnTo>
                  <a:lnTo>
                    <a:pt x="1188" y="423"/>
                  </a:lnTo>
                  <a:lnTo>
                    <a:pt x="1192" y="408"/>
                  </a:lnTo>
                  <a:lnTo>
                    <a:pt x="1195" y="402"/>
                  </a:lnTo>
                  <a:lnTo>
                    <a:pt x="1215" y="393"/>
                  </a:lnTo>
                  <a:lnTo>
                    <a:pt x="1215" y="375"/>
                  </a:lnTo>
                  <a:lnTo>
                    <a:pt x="1235" y="359"/>
                  </a:lnTo>
                  <a:lnTo>
                    <a:pt x="1325" y="287"/>
                  </a:lnTo>
                  <a:lnTo>
                    <a:pt x="1331" y="272"/>
                  </a:lnTo>
                  <a:lnTo>
                    <a:pt x="1318" y="272"/>
                  </a:lnTo>
                  <a:lnTo>
                    <a:pt x="1309" y="263"/>
                  </a:lnTo>
                  <a:lnTo>
                    <a:pt x="1301" y="260"/>
                  </a:lnTo>
                  <a:lnTo>
                    <a:pt x="1298" y="257"/>
                  </a:lnTo>
                  <a:lnTo>
                    <a:pt x="1277" y="248"/>
                  </a:lnTo>
                  <a:lnTo>
                    <a:pt x="1272" y="251"/>
                  </a:lnTo>
                  <a:lnTo>
                    <a:pt x="1265" y="245"/>
                  </a:lnTo>
                  <a:lnTo>
                    <a:pt x="1242" y="215"/>
                  </a:lnTo>
                  <a:lnTo>
                    <a:pt x="1205" y="172"/>
                  </a:lnTo>
                  <a:lnTo>
                    <a:pt x="1201" y="157"/>
                  </a:lnTo>
                  <a:lnTo>
                    <a:pt x="1201" y="145"/>
                  </a:lnTo>
                  <a:lnTo>
                    <a:pt x="1201" y="126"/>
                  </a:lnTo>
                  <a:lnTo>
                    <a:pt x="1198" y="100"/>
                  </a:lnTo>
                  <a:lnTo>
                    <a:pt x="1188" y="94"/>
                  </a:lnTo>
                  <a:lnTo>
                    <a:pt x="1172" y="81"/>
                  </a:lnTo>
                  <a:lnTo>
                    <a:pt x="1148" y="76"/>
                  </a:lnTo>
                  <a:lnTo>
                    <a:pt x="1131" y="51"/>
                  </a:lnTo>
                  <a:lnTo>
                    <a:pt x="1125" y="39"/>
                  </a:lnTo>
                  <a:lnTo>
                    <a:pt x="1101" y="55"/>
                  </a:lnTo>
                  <a:lnTo>
                    <a:pt x="1099" y="63"/>
                  </a:lnTo>
                  <a:lnTo>
                    <a:pt x="1081" y="70"/>
                  </a:lnTo>
                  <a:lnTo>
                    <a:pt x="1078" y="76"/>
                  </a:lnTo>
                  <a:lnTo>
                    <a:pt x="1051" y="78"/>
                  </a:lnTo>
                  <a:lnTo>
                    <a:pt x="1021" y="63"/>
                  </a:lnTo>
                  <a:lnTo>
                    <a:pt x="1008" y="70"/>
                  </a:lnTo>
                  <a:lnTo>
                    <a:pt x="995" y="84"/>
                  </a:lnTo>
                  <a:lnTo>
                    <a:pt x="955" y="60"/>
                  </a:lnTo>
                  <a:lnTo>
                    <a:pt x="921" y="63"/>
                  </a:lnTo>
                  <a:lnTo>
                    <a:pt x="894" y="55"/>
                  </a:lnTo>
                  <a:lnTo>
                    <a:pt x="878" y="24"/>
                  </a:lnTo>
                  <a:lnTo>
                    <a:pt x="841" y="0"/>
                  </a:lnTo>
                  <a:lnTo>
                    <a:pt x="824" y="12"/>
                  </a:lnTo>
                  <a:lnTo>
                    <a:pt x="814" y="12"/>
                  </a:lnTo>
                  <a:lnTo>
                    <a:pt x="797" y="3"/>
                  </a:lnTo>
                  <a:lnTo>
                    <a:pt x="781" y="3"/>
                  </a:lnTo>
                  <a:lnTo>
                    <a:pt x="774" y="18"/>
                  </a:lnTo>
                  <a:lnTo>
                    <a:pt x="774" y="30"/>
                  </a:lnTo>
                  <a:lnTo>
                    <a:pt x="785" y="63"/>
                  </a:lnTo>
                  <a:lnTo>
                    <a:pt x="777" y="78"/>
                  </a:lnTo>
                  <a:lnTo>
                    <a:pt x="758" y="81"/>
                  </a:lnTo>
                  <a:lnTo>
                    <a:pt x="734" y="100"/>
                  </a:lnTo>
                  <a:lnTo>
                    <a:pt x="704" y="97"/>
                  </a:lnTo>
                  <a:lnTo>
                    <a:pt x="688" y="103"/>
                  </a:lnTo>
                  <a:lnTo>
                    <a:pt x="688" y="133"/>
                  </a:lnTo>
                  <a:lnTo>
                    <a:pt x="614" y="221"/>
                  </a:lnTo>
                  <a:lnTo>
                    <a:pt x="604" y="257"/>
                  </a:lnTo>
                  <a:lnTo>
                    <a:pt x="560" y="257"/>
                  </a:lnTo>
                  <a:lnTo>
                    <a:pt x="540" y="235"/>
                  </a:lnTo>
                  <a:lnTo>
                    <a:pt x="527" y="235"/>
                  </a:lnTo>
                  <a:lnTo>
                    <a:pt x="514" y="248"/>
                  </a:lnTo>
                  <a:lnTo>
                    <a:pt x="501" y="290"/>
                  </a:lnTo>
                  <a:lnTo>
                    <a:pt x="487" y="302"/>
                  </a:lnTo>
                  <a:lnTo>
                    <a:pt x="467" y="290"/>
                  </a:lnTo>
                  <a:lnTo>
                    <a:pt x="457" y="275"/>
                  </a:lnTo>
                  <a:lnTo>
                    <a:pt x="428" y="287"/>
                  </a:lnTo>
                  <a:lnTo>
                    <a:pt x="417" y="317"/>
                  </a:lnTo>
                  <a:lnTo>
                    <a:pt x="404" y="320"/>
                  </a:lnTo>
                  <a:lnTo>
                    <a:pt x="401" y="315"/>
                  </a:lnTo>
                  <a:lnTo>
                    <a:pt x="347" y="293"/>
                  </a:lnTo>
                  <a:lnTo>
                    <a:pt x="303" y="309"/>
                  </a:lnTo>
                  <a:lnTo>
                    <a:pt x="271" y="305"/>
                  </a:lnTo>
                  <a:lnTo>
                    <a:pt x="264" y="323"/>
                  </a:lnTo>
                  <a:lnTo>
                    <a:pt x="267" y="327"/>
                  </a:lnTo>
                  <a:lnTo>
                    <a:pt x="251" y="333"/>
                  </a:lnTo>
                  <a:lnTo>
                    <a:pt x="237" y="330"/>
                  </a:lnTo>
                  <a:lnTo>
                    <a:pt x="240" y="333"/>
                  </a:lnTo>
                  <a:lnTo>
                    <a:pt x="234" y="342"/>
                  </a:lnTo>
                  <a:lnTo>
                    <a:pt x="227" y="359"/>
                  </a:lnTo>
                  <a:lnTo>
                    <a:pt x="223" y="363"/>
                  </a:lnTo>
                  <a:lnTo>
                    <a:pt x="223" y="372"/>
                  </a:lnTo>
                  <a:lnTo>
                    <a:pt x="240" y="390"/>
                  </a:lnTo>
                  <a:lnTo>
                    <a:pt x="237" y="396"/>
                  </a:lnTo>
                  <a:lnTo>
                    <a:pt x="184" y="410"/>
                  </a:lnTo>
                  <a:lnTo>
                    <a:pt x="167" y="417"/>
                  </a:lnTo>
                  <a:lnTo>
                    <a:pt x="170" y="442"/>
                  </a:lnTo>
                  <a:lnTo>
                    <a:pt x="180" y="481"/>
                  </a:lnTo>
                  <a:lnTo>
                    <a:pt x="153" y="492"/>
                  </a:lnTo>
                  <a:lnTo>
                    <a:pt x="133" y="477"/>
                  </a:lnTo>
                  <a:lnTo>
                    <a:pt x="110" y="465"/>
                  </a:lnTo>
                  <a:lnTo>
                    <a:pt x="80" y="462"/>
                  </a:lnTo>
                  <a:lnTo>
                    <a:pt x="57" y="471"/>
                  </a:lnTo>
                  <a:lnTo>
                    <a:pt x="47" y="507"/>
                  </a:lnTo>
                  <a:lnTo>
                    <a:pt x="50" y="514"/>
                  </a:lnTo>
                  <a:lnTo>
                    <a:pt x="57" y="514"/>
                  </a:lnTo>
                  <a:lnTo>
                    <a:pt x="66" y="520"/>
                  </a:lnTo>
                  <a:lnTo>
                    <a:pt x="73" y="541"/>
                  </a:lnTo>
                  <a:lnTo>
                    <a:pt x="53" y="592"/>
                  </a:lnTo>
                  <a:lnTo>
                    <a:pt x="44" y="598"/>
                  </a:lnTo>
                  <a:lnTo>
                    <a:pt x="33" y="595"/>
                  </a:lnTo>
                  <a:lnTo>
                    <a:pt x="10" y="601"/>
                  </a:lnTo>
                  <a:lnTo>
                    <a:pt x="0" y="619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47" name="Freeform 432"/>
            <p:cNvSpPr>
              <a:spLocks noChangeAspect="1"/>
            </p:cNvSpPr>
            <p:nvPr/>
          </p:nvSpPr>
          <p:spPr bwMode="auto">
            <a:xfrm>
              <a:off x="7432" y="4946"/>
              <a:ext cx="1489" cy="468"/>
            </a:xfrm>
            <a:custGeom>
              <a:avLst/>
              <a:gdLst>
                <a:gd name="T0" fmla="*/ 1489 w 1489"/>
                <a:gd name="T1" fmla="*/ 0 h 468"/>
                <a:gd name="T2" fmla="*/ 1187 w 1489"/>
                <a:gd name="T3" fmla="*/ 33 h 468"/>
                <a:gd name="T4" fmla="*/ 1173 w 1489"/>
                <a:gd name="T5" fmla="*/ 45 h 468"/>
                <a:gd name="T6" fmla="*/ 420 w 1489"/>
                <a:gd name="T7" fmla="*/ 105 h 468"/>
                <a:gd name="T8" fmla="*/ 410 w 1489"/>
                <a:gd name="T9" fmla="*/ 99 h 468"/>
                <a:gd name="T10" fmla="*/ 380 w 1489"/>
                <a:gd name="T11" fmla="*/ 102 h 468"/>
                <a:gd name="T12" fmla="*/ 387 w 1489"/>
                <a:gd name="T13" fmla="*/ 114 h 468"/>
                <a:gd name="T14" fmla="*/ 387 w 1489"/>
                <a:gd name="T15" fmla="*/ 135 h 468"/>
                <a:gd name="T16" fmla="*/ 120 w 1489"/>
                <a:gd name="T17" fmla="*/ 152 h 468"/>
                <a:gd name="T18" fmla="*/ 107 w 1489"/>
                <a:gd name="T19" fmla="*/ 183 h 468"/>
                <a:gd name="T20" fmla="*/ 97 w 1489"/>
                <a:gd name="T21" fmla="*/ 215 h 468"/>
                <a:gd name="T22" fmla="*/ 100 w 1489"/>
                <a:gd name="T23" fmla="*/ 228 h 468"/>
                <a:gd name="T24" fmla="*/ 90 w 1489"/>
                <a:gd name="T25" fmla="*/ 258 h 468"/>
                <a:gd name="T26" fmla="*/ 87 w 1489"/>
                <a:gd name="T27" fmla="*/ 267 h 468"/>
                <a:gd name="T28" fmla="*/ 90 w 1489"/>
                <a:gd name="T29" fmla="*/ 279 h 468"/>
                <a:gd name="T30" fmla="*/ 80 w 1489"/>
                <a:gd name="T31" fmla="*/ 296 h 468"/>
                <a:gd name="T32" fmla="*/ 57 w 1489"/>
                <a:gd name="T33" fmla="*/ 318 h 468"/>
                <a:gd name="T34" fmla="*/ 50 w 1489"/>
                <a:gd name="T35" fmla="*/ 360 h 468"/>
                <a:gd name="T36" fmla="*/ 24 w 1489"/>
                <a:gd name="T37" fmla="*/ 387 h 468"/>
                <a:gd name="T38" fmla="*/ 30 w 1489"/>
                <a:gd name="T39" fmla="*/ 411 h 468"/>
                <a:gd name="T40" fmla="*/ 30 w 1489"/>
                <a:gd name="T41" fmla="*/ 450 h 468"/>
                <a:gd name="T42" fmla="*/ 24 w 1489"/>
                <a:gd name="T43" fmla="*/ 450 h 468"/>
                <a:gd name="T44" fmla="*/ 0 w 1489"/>
                <a:gd name="T45" fmla="*/ 468 h 468"/>
                <a:gd name="T46" fmla="*/ 387 w 1489"/>
                <a:gd name="T47" fmla="*/ 444 h 468"/>
                <a:gd name="T48" fmla="*/ 863 w 1489"/>
                <a:gd name="T49" fmla="*/ 408 h 468"/>
                <a:gd name="T50" fmla="*/ 1049 w 1489"/>
                <a:gd name="T51" fmla="*/ 390 h 468"/>
                <a:gd name="T52" fmla="*/ 1053 w 1489"/>
                <a:gd name="T53" fmla="*/ 339 h 468"/>
                <a:gd name="T54" fmla="*/ 1070 w 1489"/>
                <a:gd name="T55" fmla="*/ 342 h 468"/>
                <a:gd name="T56" fmla="*/ 1079 w 1489"/>
                <a:gd name="T57" fmla="*/ 339 h 468"/>
                <a:gd name="T58" fmla="*/ 1093 w 1489"/>
                <a:gd name="T59" fmla="*/ 327 h 468"/>
                <a:gd name="T60" fmla="*/ 1093 w 1489"/>
                <a:gd name="T61" fmla="*/ 315 h 468"/>
                <a:gd name="T62" fmla="*/ 1093 w 1489"/>
                <a:gd name="T63" fmla="*/ 303 h 468"/>
                <a:gd name="T64" fmla="*/ 1097 w 1489"/>
                <a:gd name="T65" fmla="*/ 291 h 468"/>
                <a:gd name="T66" fmla="*/ 1113 w 1489"/>
                <a:gd name="T67" fmla="*/ 276 h 468"/>
                <a:gd name="T68" fmla="*/ 1150 w 1489"/>
                <a:gd name="T69" fmla="*/ 263 h 468"/>
                <a:gd name="T70" fmla="*/ 1193 w 1489"/>
                <a:gd name="T71" fmla="*/ 252 h 468"/>
                <a:gd name="T72" fmla="*/ 1237 w 1489"/>
                <a:gd name="T73" fmla="*/ 219 h 468"/>
                <a:gd name="T74" fmla="*/ 1253 w 1489"/>
                <a:gd name="T75" fmla="*/ 213 h 468"/>
                <a:gd name="T76" fmla="*/ 1279 w 1489"/>
                <a:gd name="T77" fmla="*/ 192 h 468"/>
                <a:gd name="T78" fmla="*/ 1283 w 1489"/>
                <a:gd name="T79" fmla="*/ 171 h 468"/>
                <a:gd name="T80" fmla="*/ 1290 w 1489"/>
                <a:gd name="T81" fmla="*/ 171 h 468"/>
                <a:gd name="T82" fmla="*/ 1299 w 1489"/>
                <a:gd name="T83" fmla="*/ 171 h 468"/>
                <a:gd name="T84" fmla="*/ 1307 w 1489"/>
                <a:gd name="T85" fmla="*/ 162 h 468"/>
                <a:gd name="T86" fmla="*/ 1309 w 1489"/>
                <a:gd name="T87" fmla="*/ 156 h 468"/>
                <a:gd name="T88" fmla="*/ 1325 w 1489"/>
                <a:gd name="T89" fmla="*/ 144 h 468"/>
                <a:gd name="T90" fmla="*/ 1330 w 1489"/>
                <a:gd name="T91" fmla="*/ 144 h 468"/>
                <a:gd name="T92" fmla="*/ 1343 w 1489"/>
                <a:gd name="T93" fmla="*/ 152 h 468"/>
                <a:gd name="T94" fmla="*/ 1356 w 1489"/>
                <a:gd name="T95" fmla="*/ 144 h 468"/>
                <a:gd name="T96" fmla="*/ 1360 w 1489"/>
                <a:gd name="T97" fmla="*/ 137 h 468"/>
                <a:gd name="T98" fmla="*/ 1380 w 1489"/>
                <a:gd name="T99" fmla="*/ 123 h 468"/>
                <a:gd name="T100" fmla="*/ 1396 w 1489"/>
                <a:gd name="T101" fmla="*/ 117 h 468"/>
                <a:gd name="T102" fmla="*/ 1426 w 1489"/>
                <a:gd name="T103" fmla="*/ 114 h 468"/>
                <a:gd name="T104" fmla="*/ 1456 w 1489"/>
                <a:gd name="T105" fmla="*/ 69 h 468"/>
                <a:gd name="T106" fmla="*/ 1483 w 1489"/>
                <a:gd name="T107" fmla="*/ 55 h 468"/>
                <a:gd name="T108" fmla="*/ 1483 w 1489"/>
                <a:gd name="T109" fmla="*/ 41 h 468"/>
                <a:gd name="T110" fmla="*/ 1489 w 1489"/>
                <a:gd name="T111" fmla="*/ 30 h 468"/>
                <a:gd name="T112" fmla="*/ 1483 w 1489"/>
                <a:gd name="T113" fmla="*/ 15 h 468"/>
                <a:gd name="T114" fmla="*/ 1489 w 1489"/>
                <a:gd name="T115" fmla="*/ 0 h 4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9"/>
                <a:gd name="T175" fmla="*/ 0 h 468"/>
                <a:gd name="T176" fmla="*/ 1489 w 1489"/>
                <a:gd name="T177" fmla="*/ 468 h 4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9" h="468">
                  <a:moveTo>
                    <a:pt x="1489" y="0"/>
                  </a:moveTo>
                  <a:lnTo>
                    <a:pt x="1187" y="33"/>
                  </a:lnTo>
                  <a:lnTo>
                    <a:pt x="1173" y="45"/>
                  </a:lnTo>
                  <a:lnTo>
                    <a:pt x="420" y="105"/>
                  </a:lnTo>
                  <a:lnTo>
                    <a:pt x="410" y="99"/>
                  </a:lnTo>
                  <a:lnTo>
                    <a:pt x="380" y="102"/>
                  </a:lnTo>
                  <a:lnTo>
                    <a:pt x="387" y="114"/>
                  </a:lnTo>
                  <a:lnTo>
                    <a:pt x="387" y="135"/>
                  </a:lnTo>
                  <a:lnTo>
                    <a:pt x="120" y="152"/>
                  </a:lnTo>
                  <a:lnTo>
                    <a:pt x="107" y="183"/>
                  </a:lnTo>
                  <a:lnTo>
                    <a:pt x="97" y="215"/>
                  </a:lnTo>
                  <a:lnTo>
                    <a:pt x="100" y="228"/>
                  </a:lnTo>
                  <a:lnTo>
                    <a:pt x="90" y="258"/>
                  </a:lnTo>
                  <a:lnTo>
                    <a:pt x="87" y="267"/>
                  </a:lnTo>
                  <a:lnTo>
                    <a:pt x="90" y="279"/>
                  </a:lnTo>
                  <a:lnTo>
                    <a:pt x="80" y="296"/>
                  </a:lnTo>
                  <a:lnTo>
                    <a:pt x="57" y="318"/>
                  </a:lnTo>
                  <a:lnTo>
                    <a:pt x="50" y="360"/>
                  </a:lnTo>
                  <a:lnTo>
                    <a:pt x="24" y="387"/>
                  </a:lnTo>
                  <a:lnTo>
                    <a:pt x="30" y="411"/>
                  </a:lnTo>
                  <a:lnTo>
                    <a:pt x="30" y="450"/>
                  </a:lnTo>
                  <a:lnTo>
                    <a:pt x="24" y="450"/>
                  </a:lnTo>
                  <a:lnTo>
                    <a:pt x="0" y="468"/>
                  </a:lnTo>
                  <a:lnTo>
                    <a:pt x="387" y="444"/>
                  </a:lnTo>
                  <a:lnTo>
                    <a:pt x="863" y="408"/>
                  </a:lnTo>
                  <a:lnTo>
                    <a:pt x="1049" y="390"/>
                  </a:lnTo>
                  <a:lnTo>
                    <a:pt x="1053" y="339"/>
                  </a:lnTo>
                  <a:lnTo>
                    <a:pt x="1070" y="342"/>
                  </a:lnTo>
                  <a:lnTo>
                    <a:pt x="1079" y="339"/>
                  </a:lnTo>
                  <a:lnTo>
                    <a:pt x="1093" y="327"/>
                  </a:lnTo>
                  <a:lnTo>
                    <a:pt x="1093" y="315"/>
                  </a:lnTo>
                  <a:lnTo>
                    <a:pt x="1093" y="303"/>
                  </a:lnTo>
                  <a:lnTo>
                    <a:pt x="1097" y="291"/>
                  </a:lnTo>
                  <a:lnTo>
                    <a:pt x="1113" y="276"/>
                  </a:lnTo>
                  <a:lnTo>
                    <a:pt x="1150" y="263"/>
                  </a:lnTo>
                  <a:lnTo>
                    <a:pt x="1193" y="252"/>
                  </a:lnTo>
                  <a:lnTo>
                    <a:pt x="1237" y="219"/>
                  </a:lnTo>
                  <a:lnTo>
                    <a:pt x="1253" y="213"/>
                  </a:lnTo>
                  <a:lnTo>
                    <a:pt x="1279" y="192"/>
                  </a:lnTo>
                  <a:lnTo>
                    <a:pt x="1283" y="171"/>
                  </a:lnTo>
                  <a:lnTo>
                    <a:pt x="1290" y="171"/>
                  </a:lnTo>
                  <a:lnTo>
                    <a:pt x="1299" y="171"/>
                  </a:lnTo>
                  <a:lnTo>
                    <a:pt x="1307" y="162"/>
                  </a:lnTo>
                  <a:lnTo>
                    <a:pt x="1309" y="156"/>
                  </a:lnTo>
                  <a:lnTo>
                    <a:pt x="1325" y="144"/>
                  </a:lnTo>
                  <a:lnTo>
                    <a:pt x="1330" y="144"/>
                  </a:lnTo>
                  <a:lnTo>
                    <a:pt x="1343" y="152"/>
                  </a:lnTo>
                  <a:lnTo>
                    <a:pt x="1356" y="144"/>
                  </a:lnTo>
                  <a:lnTo>
                    <a:pt x="1360" y="137"/>
                  </a:lnTo>
                  <a:lnTo>
                    <a:pt x="1380" y="123"/>
                  </a:lnTo>
                  <a:lnTo>
                    <a:pt x="1396" y="117"/>
                  </a:lnTo>
                  <a:lnTo>
                    <a:pt x="1426" y="114"/>
                  </a:lnTo>
                  <a:lnTo>
                    <a:pt x="1456" y="69"/>
                  </a:lnTo>
                  <a:lnTo>
                    <a:pt x="1483" y="55"/>
                  </a:lnTo>
                  <a:lnTo>
                    <a:pt x="1483" y="41"/>
                  </a:lnTo>
                  <a:lnTo>
                    <a:pt x="1489" y="30"/>
                  </a:lnTo>
                  <a:lnTo>
                    <a:pt x="1483" y="15"/>
                  </a:lnTo>
                  <a:lnTo>
                    <a:pt x="1489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48" name="Freeform 433"/>
            <p:cNvSpPr>
              <a:spLocks noChangeAspect="1"/>
            </p:cNvSpPr>
            <p:nvPr/>
          </p:nvSpPr>
          <p:spPr bwMode="auto">
            <a:xfrm>
              <a:off x="7432" y="4948"/>
              <a:ext cx="1489" cy="466"/>
            </a:xfrm>
            <a:custGeom>
              <a:avLst/>
              <a:gdLst>
                <a:gd name="T0" fmla="*/ 1489 w 1489"/>
                <a:gd name="T1" fmla="*/ 0 h 466"/>
                <a:gd name="T2" fmla="*/ 1187 w 1489"/>
                <a:gd name="T3" fmla="*/ 33 h 466"/>
                <a:gd name="T4" fmla="*/ 1173 w 1489"/>
                <a:gd name="T5" fmla="*/ 44 h 466"/>
                <a:gd name="T6" fmla="*/ 419 w 1489"/>
                <a:gd name="T7" fmla="*/ 104 h 466"/>
                <a:gd name="T8" fmla="*/ 410 w 1489"/>
                <a:gd name="T9" fmla="*/ 98 h 466"/>
                <a:gd name="T10" fmla="*/ 380 w 1489"/>
                <a:gd name="T11" fmla="*/ 101 h 466"/>
                <a:gd name="T12" fmla="*/ 387 w 1489"/>
                <a:gd name="T13" fmla="*/ 113 h 466"/>
                <a:gd name="T14" fmla="*/ 387 w 1489"/>
                <a:gd name="T15" fmla="*/ 134 h 466"/>
                <a:gd name="T16" fmla="*/ 120 w 1489"/>
                <a:gd name="T17" fmla="*/ 151 h 466"/>
                <a:gd name="T18" fmla="*/ 106 w 1489"/>
                <a:gd name="T19" fmla="*/ 183 h 466"/>
                <a:gd name="T20" fmla="*/ 97 w 1489"/>
                <a:gd name="T21" fmla="*/ 215 h 466"/>
                <a:gd name="T22" fmla="*/ 100 w 1489"/>
                <a:gd name="T23" fmla="*/ 227 h 466"/>
                <a:gd name="T24" fmla="*/ 89 w 1489"/>
                <a:gd name="T25" fmla="*/ 257 h 466"/>
                <a:gd name="T26" fmla="*/ 87 w 1489"/>
                <a:gd name="T27" fmla="*/ 266 h 466"/>
                <a:gd name="T28" fmla="*/ 89 w 1489"/>
                <a:gd name="T29" fmla="*/ 278 h 466"/>
                <a:gd name="T30" fmla="*/ 79 w 1489"/>
                <a:gd name="T31" fmla="*/ 296 h 466"/>
                <a:gd name="T32" fmla="*/ 57 w 1489"/>
                <a:gd name="T33" fmla="*/ 316 h 466"/>
                <a:gd name="T34" fmla="*/ 50 w 1489"/>
                <a:gd name="T35" fmla="*/ 358 h 466"/>
                <a:gd name="T36" fmla="*/ 23 w 1489"/>
                <a:gd name="T37" fmla="*/ 386 h 466"/>
                <a:gd name="T38" fmla="*/ 30 w 1489"/>
                <a:gd name="T39" fmla="*/ 409 h 466"/>
                <a:gd name="T40" fmla="*/ 30 w 1489"/>
                <a:gd name="T41" fmla="*/ 448 h 466"/>
                <a:gd name="T42" fmla="*/ 23 w 1489"/>
                <a:gd name="T43" fmla="*/ 448 h 466"/>
                <a:gd name="T44" fmla="*/ 0 w 1489"/>
                <a:gd name="T45" fmla="*/ 466 h 466"/>
                <a:gd name="T46" fmla="*/ 387 w 1489"/>
                <a:gd name="T47" fmla="*/ 442 h 466"/>
                <a:gd name="T48" fmla="*/ 863 w 1489"/>
                <a:gd name="T49" fmla="*/ 406 h 466"/>
                <a:gd name="T50" fmla="*/ 1050 w 1489"/>
                <a:gd name="T51" fmla="*/ 388 h 466"/>
                <a:gd name="T52" fmla="*/ 1053 w 1489"/>
                <a:gd name="T53" fmla="*/ 338 h 466"/>
                <a:gd name="T54" fmla="*/ 1070 w 1489"/>
                <a:gd name="T55" fmla="*/ 341 h 466"/>
                <a:gd name="T56" fmla="*/ 1080 w 1489"/>
                <a:gd name="T57" fmla="*/ 338 h 466"/>
                <a:gd name="T58" fmla="*/ 1093 w 1489"/>
                <a:gd name="T59" fmla="*/ 325 h 466"/>
                <a:gd name="T60" fmla="*/ 1093 w 1489"/>
                <a:gd name="T61" fmla="*/ 314 h 466"/>
                <a:gd name="T62" fmla="*/ 1093 w 1489"/>
                <a:gd name="T63" fmla="*/ 301 h 466"/>
                <a:gd name="T64" fmla="*/ 1097 w 1489"/>
                <a:gd name="T65" fmla="*/ 290 h 466"/>
                <a:gd name="T66" fmla="*/ 1114 w 1489"/>
                <a:gd name="T67" fmla="*/ 275 h 466"/>
                <a:gd name="T68" fmla="*/ 1150 w 1489"/>
                <a:gd name="T69" fmla="*/ 263 h 466"/>
                <a:gd name="T70" fmla="*/ 1193 w 1489"/>
                <a:gd name="T71" fmla="*/ 251 h 466"/>
                <a:gd name="T72" fmla="*/ 1236 w 1489"/>
                <a:gd name="T73" fmla="*/ 218 h 466"/>
                <a:gd name="T74" fmla="*/ 1253 w 1489"/>
                <a:gd name="T75" fmla="*/ 212 h 466"/>
                <a:gd name="T76" fmla="*/ 1280 w 1489"/>
                <a:gd name="T77" fmla="*/ 191 h 466"/>
                <a:gd name="T78" fmla="*/ 1283 w 1489"/>
                <a:gd name="T79" fmla="*/ 170 h 466"/>
                <a:gd name="T80" fmla="*/ 1290 w 1489"/>
                <a:gd name="T81" fmla="*/ 170 h 466"/>
                <a:gd name="T82" fmla="*/ 1300 w 1489"/>
                <a:gd name="T83" fmla="*/ 170 h 466"/>
                <a:gd name="T84" fmla="*/ 1307 w 1489"/>
                <a:gd name="T85" fmla="*/ 161 h 466"/>
                <a:gd name="T86" fmla="*/ 1310 w 1489"/>
                <a:gd name="T87" fmla="*/ 155 h 466"/>
                <a:gd name="T88" fmla="*/ 1326 w 1489"/>
                <a:gd name="T89" fmla="*/ 143 h 466"/>
                <a:gd name="T90" fmla="*/ 1330 w 1489"/>
                <a:gd name="T91" fmla="*/ 143 h 466"/>
                <a:gd name="T92" fmla="*/ 1343 w 1489"/>
                <a:gd name="T93" fmla="*/ 151 h 466"/>
                <a:gd name="T94" fmla="*/ 1356 w 1489"/>
                <a:gd name="T95" fmla="*/ 143 h 466"/>
                <a:gd name="T96" fmla="*/ 1360 w 1489"/>
                <a:gd name="T97" fmla="*/ 136 h 466"/>
                <a:gd name="T98" fmla="*/ 1380 w 1489"/>
                <a:gd name="T99" fmla="*/ 122 h 466"/>
                <a:gd name="T100" fmla="*/ 1396 w 1489"/>
                <a:gd name="T101" fmla="*/ 117 h 466"/>
                <a:gd name="T102" fmla="*/ 1427 w 1489"/>
                <a:gd name="T103" fmla="*/ 113 h 466"/>
                <a:gd name="T104" fmla="*/ 1457 w 1489"/>
                <a:gd name="T105" fmla="*/ 68 h 466"/>
                <a:gd name="T106" fmla="*/ 1484 w 1489"/>
                <a:gd name="T107" fmla="*/ 53 h 466"/>
                <a:gd name="T108" fmla="*/ 1484 w 1489"/>
                <a:gd name="T109" fmla="*/ 41 h 466"/>
                <a:gd name="T110" fmla="*/ 1489 w 1489"/>
                <a:gd name="T111" fmla="*/ 29 h 466"/>
                <a:gd name="T112" fmla="*/ 1484 w 1489"/>
                <a:gd name="T113" fmla="*/ 15 h 466"/>
                <a:gd name="T114" fmla="*/ 1489 w 1489"/>
                <a:gd name="T115" fmla="*/ 0 h 46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9"/>
                <a:gd name="T175" fmla="*/ 0 h 466"/>
                <a:gd name="T176" fmla="*/ 1489 w 1489"/>
                <a:gd name="T177" fmla="*/ 466 h 46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9" h="466">
                  <a:moveTo>
                    <a:pt x="1489" y="0"/>
                  </a:moveTo>
                  <a:lnTo>
                    <a:pt x="1187" y="33"/>
                  </a:lnTo>
                  <a:lnTo>
                    <a:pt x="1173" y="44"/>
                  </a:lnTo>
                  <a:lnTo>
                    <a:pt x="419" y="104"/>
                  </a:lnTo>
                  <a:lnTo>
                    <a:pt x="410" y="98"/>
                  </a:lnTo>
                  <a:lnTo>
                    <a:pt x="380" y="101"/>
                  </a:lnTo>
                  <a:lnTo>
                    <a:pt x="387" y="113"/>
                  </a:lnTo>
                  <a:lnTo>
                    <a:pt x="387" y="134"/>
                  </a:lnTo>
                  <a:lnTo>
                    <a:pt x="120" y="151"/>
                  </a:lnTo>
                  <a:lnTo>
                    <a:pt x="106" y="183"/>
                  </a:lnTo>
                  <a:lnTo>
                    <a:pt x="97" y="215"/>
                  </a:lnTo>
                  <a:lnTo>
                    <a:pt x="100" y="227"/>
                  </a:lnTo>
                  <a:lnTo>
                    <a:pt x="89" y="257"/>
                  </a:lnTo>
                  <a:lnTo>
                    <a:pt x="87" y="266"/>
                  </a:lnTo>
                  <a:lnTo>
                    <a:pt x="89" y="278"/>
                  </a:lnTo>
                  <a:lnTo>
                    <a:pt x="79" y="296"/>
                  </a:lnTo>
                  <a:lnTo>
                    <a:pt x="57" y="316"/>
                  </a:lnTo>
                  <a:lnTo>
                    <a:pt x="50" y="358"/>
                  </a:lnTo>
                  <a:lnTo>
                    <a:pt x="23" y="386"/>
                  </a:lnTo>
                  <a:lnTo>
                    <a:pt x="30" y="409"/>
                  </a:lnTo>
                  <a:lnTo>
                    <a:pt x="30" y="448"/>
                  </a:lnTo>
                  <a:lnTo>
                    <a:pt x="23" y="448"/>
                  </a:lnTo>
                  <a:lnTo>
                    <a:pt x="0" y="466"/>
                  </a:lnTo>
                  <a:lnTo>
                    <a:pt x="387" y="442"/>
                  </a:lnTo>
                  <a:lnTo>
                    <a:pt x="863" y="406"/>
                  </a:lnTo>
                  <a:lnTo>
                    <a:pt x="1050" y="388"/>
                  </a:lnTo>
                  <a:lnTo>
                    <a:pt x="1053" y="338"/>
                  </a:lnTo>
                  <a:lnTo>
                    <a:pt x="1070" y="341"/>
                  </a:lnTo>
                  <a:lnTo>
                    <a:pt x="1080" y="338"/>
                  </a:lnTo>
                  <a:lnTo>
                    <a:pt x="1093" y="325"/>
                  </a:lnTo>
                  <a:lnTo>
                    <a:pt x="1093" y="314"/>
                  </a:lnTo>
                  <a:lnTo>
                    <a:pt x="1093" y="301"/>
                  </a:lnTo>
                  <a:lnTo>
                    <a:pt x="1097" y="290"/>
                  </a:lnTo>
                  <a:lnTo>
                    <a:pt x="1114" y="275"/>
                  </a:lnTo>
                  <a:lnTo>
                    <a:pt x="1150" y="263"/>
                  </a:lnTo>
                  <a:lnTo>
                    <a:pt x="1193" y="251"/>
                  </a:lnTo>
                  <a:lnTo>
                    <a:pt x="1236" y="218"/>
                  </a:lnTo>
                  <a:lnTo>
                    <a:pt x="1253" y="212"/>
                  </a:lnTo>
                  <a:lnTo>
                    <a:pt x="1280" y="191"/>
                  </a:lnTo>
                  <a:lnTo>
                    <a:pt x="1283" y="170"/>
                  </a:lnTo>
                  <a:lnTo>
                    <a:pt x="1290" y="170"/>
                  </a:lnTo>
                  <a:lnTo>
                    <a:pt x="1300" y="170"/>
                  </a:lnTo>
                  <a:lnTo>
                    <a:pt x="1307" y="161"/>
                  </a:lnTo>
                  <a:lnTo>
                    <a:pt x="1310" y="155"/>
                  </a:lnTo>
                  <a:lnTo>
                    <a:pt x="1326" y="143"/>
                  </a:lnTo>
                  <a:lnTo>
                    <a:pt x="1330" y="143"/>
                  </a:lnTo>
                  <a:lnTo>
                    <a:pt x="1343" y="151"/>
                  </a:lnTo>
                  <a:lnTo>
                    <a:pt x="1356" y="143"/>
                  </a:lnTo>
                  <a:lnTo>
                    <a:pt x="1360" y="136"/>
                  </a:lnTo>
                  <a:lnTo>
                    <a:pt x="1380" y="122"/>
                  </a:lnTo>
                  <a:lnTo>
                    <a:pt x="1396" y="117"/>
                  </a:lnTo>
                  <a:lnTo>
                    <a:pt x="1427" y="113"/>
                  </a:lnTo>
                  <a:lnTo>
                    <a:pt x="1457" y="68"/>
                  </a:lnTo>
                  <a:lnTo>
                    <a:pt x="1484" y="53"/>
                  </a:lnTo>
                  <a:lnTo>
                    <a:pt x="1484" y="41"/>
                  </a:lnTo>
                  <a:lnTo>
                    <a:pt x="1489" y="29"/>
                  </a:lnTo>
                  <a:lnTo>
                    <a:pt x="1484" y="15"/>
                  </a:lnTo>
                  <a:lnTo>
                    <a:pt x="1489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49" name="Freeform 434"/>
            <p:cNvSpPr>
              <a:spLocks noChangeAspect="1"/>
            </p:cNvSpPr>
            <p:nvPr/>
          </p:nvSpPr>
          <p:spPr bwMode="auto">
            <a:xfrm>
              <a:off x="7432" y="4948"/>
              <a:ext cx="1489" cy="466"/>
            </a:xfrm>
            <a:custGeom>
              <a:avLst/>
              <a:gdLst>
                <a:gd name="T0" fmla="*/ 1489 w 1489"/>
                <a:gd name="T1" fmla="*/ 0 h 466"/>
                <a:gd name="T2" fmla="*/ 1187 w 1489"/>
                <a:gd name="T3" fmla="*/ 33 h 466"/>
                <a:gd name="T4" fmla="*/ 1173 w 1489"/>
                <a:gd name="T5" fmla="*/ 44 h 466"/>
                <a:gd name="T6" fmla="*/ 419 w 1489"/>
                <a:gd name="T7" fmla="*/ 104 h 466"/>
                <a:gd name="T8" fmla="*/ 410 w 1489"/>
                <a:gd name="T9" fmla="*/ 98 h 466"/>
                <a:gd name="T10" fmla="*/ 380 w 1489"/>
                <a:gd name="T11" fmla="*/ 101 h 466"/>
                <a:gd name="T12" fmla="*/ 387 w 1489"/>
                <a:gd name="T13" fmla="*/ 113 h 466"/>
                <a:gd name="T14" fmla="*/ 387 w 1489"/>
                <a:gd name="T15" fmla="*/ 134 h 466"/>
                <a:gd name="T16" fmla="*/ 120 w 1489"/>
                <a:gd name="T17" fmla="*/ 151 h 466"/>
                <a:gd name="T18" fmla="*/ 106 w 1489"/>
                <a:gd name="T19" fmla="*/ 183 h 466"/>
                <a:gd name="T20" fmla="*/ 97 w 1489"/>
                <a:gd name="T21" fmla="*/ 215 h 466"/>
                <a:gd name="T22" fmla="*/ 100 w 1489"/>
                <a:gd name="T23" fmla="*/ 227 h 466"/>
                <a:gd name="T24" fmla="*/ 89 w 1489"/>
                <a:gd name="T25" fmla="*/ 257 h 466"/>
                <a:gd name="T26" fmla="*/ 87 w 1489"/>
                <a:gd name="T27" fmla="*/ 266 h 466"/>
                <a:gd name="T28" fmla="*/ 89 w 1489"/>
                <a:gd name="T29" fmla="*/ 278 h 466"/>
                <a:gd name="T30" fmla="*/ 79 w 1489"/>
                <a:gd name="T31" fmla="*/ 296 h 466"/>
                <a:gd name="T32" fmla="*/ 57 w 1489"/>
                <a:gd name="T33" fmla="*/ 316 h 466"/>
                <a:gd name="T34" fmla="*/ 50 w 1489"/>
                <a:gd name="T35" fmla="*/ 358 h 466"/>
                <a:gd name="T36" fmla="*/ 23 w 1489"/>
                <a:gd name="T37" fmla="*/ 386 h 466"/>
                <a:gd name="T38" fmla="*/ 30 w 1489"/>
                <a:gd name="T39" fmla="*/ 409 h 466"/>
                <a:gd name="T40" fmla="*/ 30 w 1489"/>
                <a:gd name="T41" fmla="*/ 448 h 466"/>
                <a:gd name="T42" fmla="*/ 23 w 1489"/>
                <a:gd name="T43" fmla="*/ 448 h 466"/>
                <a:gd name="T44" fmla="*/ 0 w 1489"/>
                <a:gd name="T45" fmla="*/ 466 h 466"/>
                <a:gd name="T46" fmla="*/ 387 w 1489"/>
                <a:gd name="T47" fmla="*/ 442 h 466"/>
                <a:gd name="T48" fmla="*/ 863 w 1489"/>
                <a:gd name="T49" fmla="*/ 406 h 466"/>
                <a:gd name="T50" fmla="*/ 1050 w 1489"/>
                <a:gd name="T51" fmla="*/ 388 h 466"/>
                <a:gd name="T52" fmla="*/ 1053 w 1489"/>
                <a:gd name="T53" fmla="*/ 338 h 466"/>
                <a:gd name="T54" fmla="*/ 1070 w 1489"/>
                <a:gd name="T55" fmla="*/ 341 h 466"/>
                <a:gd name="T56" fmla="*/ 1080 w 1489"/>
                <a:gd name="T57" fmla="*/ 338 h 466"/>
                <a:gd name="T58" fmla="*/ 1093 w 1489"/>
                <a:gd name="T59" fmla="*/ 325 h 466"/>
                <a:gd name="T60" fmla="*/ 1093 w 1489"/>
                <a:gd name="T61" fmla="*/ 314 h 466"/>
                <a:gd name="T62" fmla="*/ 1093 w 1489"/>
                <a:gd name="T63" fmla="*/ 301 h 466"/>
                <a:gd name="T64" fmla="*/ 1097 w 1489"/>
                <a:gd name="T65" fmla="*/ 290 h 466"/>
                <a:gd name="T66" fmla="*/ 1114 w 1489"/>
                <a:gd name="T67" fmla="*/ 275 h 466"/>
                <a:gd name="T68" fmla="*/ 1150 w 1489"/>
                <a:gd name="T69" fmla="*/ 263 h 466"/>
                <a:gd name="T70" fmla="*/ 1193 w 1489"/>
                <a:gd name="T71" fmla="*/ 251 h 466"/>
                <a:gd name="T72" fmla="*/ 1236 w 1489"/>
                <a:gd name="T73" fmla="*/ 218 h 466"/>
                <a:gd name="T74" fmla="*/ 1253 w 1489"/>
                <a:gd name="T75" fmla="*/ 212 h 466"/>
                <a:gd name="T76" fmla="*/ 1280 w 1489"/>
                <a:gd name="T77" fmla="*/ 191 h 466"/>
                <a:gd name="T78" fmla="*/ 1283 w 1489"/>
                <a:gd name="T79" fmla="*/ 170 h 466"/>
                <a:gd name="T80" fmla="*/ 1290 w 1489"/>
                <a:gd name="T81" fmla="*/ 170 h 466"/>
                <a:gd name="T82" fmla="*/ 1300 w 1489"/>
                <a:gd name="T83" fmla="*/ 170 h 466"/>
                <a:gd name="T84" fmla="*/ 1307 w 1489"/>
                <a:gd name="T85" fmla="*/ 161 h 466"/>
                <a:gd name="T86" fmla="*/ 1310 w 1489"/>
                <a:gd name="T87" fmla="*/ 155 h 466"/>
                <a:gd name="T88" fmla="*/ 1326 w 1489"/>
                <a:gd name="T89" fmla="*/ 143 h 466"/>
                <a:gd name="T90" fmla="*/ 1330 w 1489"/>
                <a:gd name="T91" fmla="*/ 143 h 466"/>
                <a:gd name="T92" fmla="*/ 1343 w 1489"/>
                <a:gd name="T93" fmla="*/ 151 h 466"/>
                <a:gd name="T94" fmla="*/ 1356 w 1489"/>
                <a:gd name="T95" fmla="*/ 143 h 466"/>
                <a:gd name="T96" fmla="*/ 1360 w 1489"/>
                <a:gd name="T97" fmla="*/ 136 h 466"/>
                <a:gd name="T98" fmla="*/ 1380 w 1489"/>
                <a:gd name="T99" fmla="*/ 122 h 466"/>
                <a:gd name="T100" fmla="*/ 1396 w 1489"/>
                <a:gd name="T101" fmla="*/ 117 h 466"/>
                <a:gd name="T102" fmla="*/ 1427 w 1489"/>
                <a:gd name="T103" fmla="*/ 113 h 466"/>
                <a:gd name="T104" fmla="*/ 1457 w 1489"/>
                <a:gd name="T105" fmla="*/ 68 h 466"/>
                <a:gd name="T106" fmla="*/ 1484 w 1489"/>
                <a:gd name="T107" fmla="*/ 53 h 466"/>
                <a:gd name="T108" fmla="*/ 1484 w 1489"/>
                <a:gd name="T109" fmla="*/ 41 h 466"/>
                <a:gd name="T110" fmla="*/ 1489 w 1489"/>
                <a:gd name="T111" fmla="*/ 29 h 466"/>
                <a:gd name="T112" fmla="*/ 1484 w 1489"/>
                <a:gd name="T113" fmla="*/ 15 h 466"/>
                <a:gd name="T114" fmla="*/ 1489 w 1489"/>
                <a:gd name="T115" fmla="*/ 0 h 46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9"/>
                <a:gd name="T175" fmla="*/ 0 h 466"/>
                <a:gd name="T176" fmla="*/ 1489 w 1489"/>
                <a:gd name="T177" fmla="*/ 466 h 46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9" h="466">
                  <a:moveTo>
                    <a:pt x="1489" y="0"/>
                  </a:moveTo>
                  <a:lnTo>
                    <a:pt x="1187" y="33"/>
                  </a:lnTo>
                  <a:lnTo>
                    <a:pt x="1173" y="44"/>
                  </a:lnTo>
                  <a:lnTo>
                    <a:pt x="419" y="104"/>
                  </a:lnTo>
                  <a:lnTo>
                    <a:pt x="410" y="98"/>
                  </a:lnTo>
                  <a:lnTo>
                    <a:pt x="380" y="101"/>
                  </a:lnTo>
                  <a:lnTo>
                    <a:pt x="387" y="113"/>
                  </a:lnTo>
                  <a:lnTo>
                    <a:pt x="387" y="134"/>
                  </a:lnTo>
                  <a:lnTo>
                    <a:pt x="120" y="151"/>
                  </a:lnTo>
                  <a:lnTo>
                    <a:pt x="106" y="183"/>
                  </a:lnTo>
                  <a:lnTo>
                    <a:pt x="97" y="215"/>
                  </a:lnTo>
                  <a:lnTo>
                    <a:pt x="100" y="227"/>
                  </a:lnTo>
                  <a:lnTo>
                    <a:pt x="89" y="257"/>
                  </a:lnTo>
                  <a:lnTo>
                    <a:pt x="87" y="266"/>
                  </a:lnTo>
                  <a:lnTo>
                    <a:pt x="89" y="278"/>
                  </a:lnTo>
                  <a:lnTo>
                    <a:pt x="79" y="296"/>
                  </a:lnTo>
                  <a:lnTo>
                    <a:pt x="57" y="316"/>
                  </a:lnTo>
                  <a:lnTo>
                    <a:pt x="50" y="358"/>
                  </a:lnTo>
                  <a:lnTo>
                    <a:pt x="23" y="386"/>
                  </a:lnTo>
                  <a:lnTo>
                    <a:pt x="30" y="409"/>
                  </a:lnTo>
                  <a:lnTo>
                    <a:pt x="30" y="448"/>
                  </a:lnTo>
                  <a:lnTo>
                    <a:pt x="23" y="448"/>
                  </a:lnTo>
                  <a:lnTo>
                    <a:pt x="0" y="466"/>
                  </a:lnTo>
                  <a:lnTo>
                    <a:pt x="387" y="442"/>
                  </a:lnTo>
                  <a:lnTo>
                    <a:pt x="863" y="406"/>
                  </a:lnTo>
                  <a:lnTo>
                    <a:pt x="1050" y="388"/>
                  </a:lnTo>
                  <a:lnTo>
                    <a:pt x="1053" y="338"/>
                  </a:lnTo>
                  <a:lnTo>
                    <a:pt x="1070" y="341"/>
                  </a:lnTo>
                  <a:lnTo>
                    <a:pt x="1080" y="338"/>
                  </a:lnTo>
                  <a:lnTo>
                    <a:pt x="1093" y="325"/>
                  </a:lnTo>
                  <a:lnTo>
                    <a:pt x="1093" y="314"/>
                  </a:lnTo>
                  <a:lnTo>
                    <a:pt x="1093" y="301"/>
                  </a:lnTo>
                  <a:lnTo>
                    <a:pt x="1097" y="290"/>
                  </a:lnTo>
                  <a:lnTo>
                    <a:pt x="1114" y="275"/>
                  </a:lnTo>
                  <a:lnTo>
                    <a:pt x="1150" y="263"/>
                  </a:lnTo>
                  <a:lnTo>
                    <a:pt x="1193" y="251"/>
                  </a:lnTo>
                  <a:lnTo>
                    <a:pt x="1236" y="218"/>
                  </a:lnTo>
                  <a:lnTo>
                    <a:pt x="1253" y="212"/>
                  </a:lnTo>
                  <a:lnTo>
                    <a:pt x="1280" y="191"/>
                  </a:lnTo>
                  <a:lnTo>
                    <a:pt x="1283" y="170"/>
                  </a:lnTo>
                  <a:lnTo>
                    <a:pt x="1290" y="170"/>
                  </a:lnTo>
                  <a:lnTo>
                    <a:pt x="1300" y="170"/>
                  </a:lnTo>
                  <a:lnTo>
                    <a:pt x="1307" y="161"/>
                  </a:lnTo>
                  <a:lnTo>
                    <a:pt x="1310" y="155"/>
                  </a:lnTo>
                  <a:lnTo>
                    <a:pt x="1326" y="143"/>
                  </a:lnTo>
                  <a:lnTo>
                    <a:pt x="1330" y="143"/>
                  </a:lnTo>
                  <a:lnTo>
                    <a:pt x="1343" y="151"/>
                  </a:lnTo>
                  <a:lnTo>
                    <a:pt x="1356" y="143"/>
                  </a:lnTo>
                  <a:lnTo>
                    <a:pt x="1360" y="136"/>
                  </a:lnTo>
                  <a:lnTo>
                    <a:pt x="1380" y="122"/>
                  </a:lnTo>
                  <a:lnTo>
                    <a:pt x="1396" y="117"/>
                  </a:lnTo>
                  <a:lnTo>
                    <a:pt x="1427" y="113"/>
                  </a:lnTo>
                  <a:lnTo>
                    <a:pt x="1457" y="68"/>
                  </a:lnTo>
                  <a:lnTo>
                    <a:pt x="1484" y="53"/>
                  </a:lnTo>
                  <a:lnTo>
                    <a:pt x="1484" y="41"/>
                  </a:lnTo>
                  <a:lnTo>
                    <a:pt x="1489" y="29"/>
                  </a:lnTo>
                  <a:lnTo>
                    <a:pt x="1484" y="15"/>
                  </a:lnTo>
                  <a:lnTo>
                    <a:pt x="1489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50" name="Freeform 435"/>
            <p:cNvSpPr>
              <a:spLocks noChangeAspect="1"/>
            </p:cNvSpPr>
            <p:nvPr/>
          </p:nvSpPr>
          <p:spPr bwMode="auto">
            <a:xfrm>
              <a:off x="7231" y="5393"/>
              <a:ext cx="634" cy="1008"/>
            </a:xfrm>
            <a:custGeom>
              <a:avLst/>
              <a:gdLst>
                <a:gd name="T0" fmla="*/ 588 w 634"/>
                <a:gd name="T1" fmla="*/ 0 h 1008"/>
                <a:gd name="T2" fmla="*/ 203 w 634"/>
                <a:gd name="T3" fmla="*/ 24 h 1008"/>
                <a:gd name="T4" fmla="*/ 203 w 634"/>
                <a:gd name="T5" fmla="*/ 36 h 1008"/>
                <a:gd name="T6" fmla="*/ 166 w 634"/>
                <a:gd name="T7" fmla="*/ 63 h 1008"/>
                <a:gd name="T8" fmla="*/ 153 w 634"/>
                <a:gd name="T9" fmla="*/ 96 h 1008"/>
                <a:gd name="T10" fmla="*/ 156 w 634"/>
                <a:gd name="T11" fmla="*/ 126 h 1008"/>
                <a:gd name="T12" fmla="*/ 153 w 634"/>
                <a:gd name="T13" fmla="*/ 148 h 1008"/>
                <a:gd name="T14" fmla="*/ 119 w 634"/>
                <a:gd name="T15" fmla="*/ 166 h 1008"/>
                <a:gd name="T16" fmla="*/ 97 w 634"/>
                <a:gd name="T17" fmla="*/ 196 h 1008"/>
                <a:gd name="T18" fmla="*/ 86 w 634"/>
                <a:gd name="T19" fmla="*/ 205 h 1008"/>
                <a:gd name="T20" fmla="*/ 86 w 634"/>
                <a:gd name="T21" fmla="*/ 232 h 1008"/>
                <a:gd name="T22" fmla="*/ 69 w 634"/>
                <a:gd name="T23" fmla="*/ 250 h 1008"/>
                <a:gd name="T24" fmla="*/ 69 w 634"/>
                <a:gd name="T25" fmla="*/ 271 h 1008"/>
                <a:gd name="T26" fmla="*/ 56 w 634"/>
                <a:gd name="T27" fmla="*/ 298 h 1008"/>
                <a:gd name="T28" fmla="*/ 40 w 634"/>
                <a:gd name="T29" fmla="*/ 328 h 1008"/>
                <a:gd name="T30" fmla="*/ 46 w 634"/>
                <a:gd name="T31" fmla="*/ 359 h 1008"/>
                <a:gd name="T32" fmla="*/ 64 w 634"/>
                <a:gd name="T33" fmla="*/ 374 h 1008"/>
                <a:gd name="T34" fmla="*/ 67 w 634"/>
                <a:gd name="T35" fmla="*/ 394 h 1008"/>
                <a:gd name="T36" fmla="*/ 73 w 634"/>
                <a:gd name="T37" fmla="*/ 401 h 1008"/>
                <a:gd name="T38" fmla="*/ 73 w 634"/>
                <a:gd name="T39" fmla="*/ 409 h 1008"/>
                <a:gd name="T40" fmla="*/ 64 w 634"/>
                <a:gd name="T41" fmla="*/ 416 h 1008"/>
                <a:gd name="T42" fmla="*/ 56 w 634"/>
                <a:gd name="T43" fmla="*/ 434 h 1008"/>
                <a:gd name="T44" fmla="*/ 60 w 634"/>
                <a:gd name="T45" fmla="*/ 446 h 1008"/>
                <a:gd name="T46" fmla="*/ 56 w 634"/>
                <a:gd name="T47" fmla="*/ 464 h 1008"/>
                <a:gd name="T48" fmla="*/ 83 w 634"/>
                <a:gd name="T49" fmla="*/ 503 h 1008"/>
                <a:gd name="T50" fmla="*/ 86 w 634"/>
                <a:gd name="T51" fmla="*/ 542 h 1008"/>
                <a:gd name="T52" fmla="*/ 97 w 634"/>
                <a:gd name="T53" fmla="*/ 566 h 1008"/>
                <a:gd name="T54" fmla="*/ 110 w 634"/>
                <a:gd name="T55" fmla="*/ 576 h 1008"/>
                <a:gd name="T56" fmla="*/ 113 w 634"/>
                <a:gd name="T57" fmla="*/ 594 h 1008"/>
                <a:gd name="T58" fmla="*/ 86 w 634"/>
                <a:gd name="T59" fmla="*/ 609 h 1008"/>
                <a:gd name="T60" fmla="*/ 80 w 634"/>
                <a:gd name="T61" fmla="*/ 615 h 1008"/>
                <a:gd name="T62" fmla="*/ 67 w 634"/>
                <a:gd name="T63" fmla="*/ 661 h 1008"/>
                <a:gd name="T64" fmla="*/ 33 w 634"/>
                <a:gd name="T65" fmla="*/ 708 h 1008"/>
                <a:gd name="T66" fmla="*/ 0 w 634"/>
                <a:gd name="T67" fmla="*/ 796 h 1008"/>
                <a:gd name="T68" fmla="*/ 0 w 634"/>
                <a:gd name="T69" fmla="*/ 859 h 1008"/>
                <a:gd name="T70" fmla="*/ 356 w 634"/>
                <a:gd name="T71" fmla="*/ 847 h 1008"/>
                <a:gd name="T72" fmla="*/ 362 w 634"/>
                <a:gd name="T73" fmla="*/ 857 h 1008"/>
                <a:gd name="T74" fmla="*/ 352 w 634"/>
                <a:gd name="T75" fmla="*/ 886 h 1008"/>
                <a:gd name="T76" fmla="*/ 356 w 634"/>
                <a:gd name="T77" fmla="*/ 934 h 1008"/>
                <a:gd name="T78" fmla="*/ 393 w 634"/>
                <a:gd name="T79" fmla="*/ 968 h 1008"/>
                <a:gd name="T80" fmla="*/ 402 w 634"/>
                <a:gd name="T81" fmla="*/ 1008 h 1008"/>
                <a:gd name="T82" fmla="*/ 425 w 634"/>
                <a:gd name="T83" fmla="*/ 1008 h 1008"/>
                <a:gd name="T84" fmla="*/ 466 w 634"/>
                <a:gd name="T85" fmla="*/ 980 h 1008"/>
                <a:gd name="T86" fmla="*/ 551 w 634"/>
                <a:gd name="T87" fmla="*/ 956 h 1008"/>
                <a:gd name="T88" fmla="*/ 572 w 634"/>
                <a:gd name="T89" fmla="*/ 962 h 1008"/>
                <a:gd name="T90" fmla="*/ 605 w 634"/>
                <a:gd name="T91" fmla="*/ 953 h 1008"/>
                <a:gd name="T92" fmla="*/ 608 w 634"/>
                <a:gd name="T93" fmla="*/ 959 h 1008"/>
                <a:gd name="T94" fmla="*/ 628 w 634"/>
                <a:gd name="T95" fmla="*/ 965 h 1008"/>
                <a:gd name="T96" fmla="*/ 634 w 634"/>
                <a:gd name="T97" fmla="*/ 962 h 1008"/>
                <a:gd name="T98" fmla="*/ 595 w 634"/>
                <a:gd name="T99" fmla="*/ 654 h 1008"/>
                <a:gd name="T100" fmla="*/ 592 w 634"/>
                <a:gd name="T101" fmla="*/ 625 h 1008"/>
                <a:gd name="T102" fmla="*/ 605 w 634"/>
                <a:gd name="T103" fmla="*/ 18 h 1008"/>
                <a:gd name="T104" fmla="*/ 588 w 634"/>
                <a:gd name="T105" fmla="*/ 0 h 100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4"/>
                <a:gd name="T160" fmla="*/ 0 h 1008"/>
                <a:gd name="T161" fmla="*/ 634 w 634"/>
                <a:gd name="T162" fmla="*/ 1008 h 100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4" h="1008">
                  <a:moveTo>
                    <a:pt x="588" y="0"/>
                  </a:moveTo>
                  <a:lnTo>
                    <a:pt x="203" y="24"/>
                  </a:lnTo>
                  <a:lnTo>
                    <a:pt x="203" y="36"/>
                  </a:lnTo>
                  <a:lnTo>
                    <a:pt x="166" y="63"/>
                  </a:lnTo>
                  <a:lnTo>
                    <a:pt x="153" y="96"/>
                  </a:lnTo>
                  <a:lnTo>
                    <a:pt x="156" y="126"/>
                  </a:lnTo>
                  <a:lnTo>
                    <a:pt x="153" y="148"/>
                  </a:lnTo>
                  <a:lnTo>
                    <a:pt x="119" y="166"/>
                  </a:lnTo>
                  <a:lnTo>
                    <a:pt x="97" y="196"/>
                  </a:lnTo>
                  <a:lnTo>
                    <a:pt x="86" y="205"/>
                  </a:lnTo>
                  <a:lnTo>
                    <a:pt x="86" y="232"/>
                  </a:lnTo>
                  <a:lnTo>
                    <a:pt x="69" y="250"/>
                  </a:lnTo>
                  <a:lnTo>
                    <a:pt x="69" y="271"/>
                  </a:lnTo>
                  <a:lnTo>
                    <a:pt x="56" y="298"/>
                  </a:lnTo>
                  <a:lnTo>
                    <a:pt x="40" y="328"/>
                  </a:lnTo>
                  <a:lnTo>
                    <a:pt x="46" y="359"/>
                  </a:lnTo>
                  <a:lnTo>
                    <a:pt x="64" y="374"/>
                  </a:lnTo>
                  <a:lnTo>
                    <a:pt x="67" y="394"/>
                  </a:lnTo>
                  <a:lnTo>
                    <a:pt x="73" y="401"/>
                  </a:lnTo>
                  <a:lnTo>
                    <a:pt x="73" y="409"/>
                  </a:lnTo>
                  <a:lnTo>
                    <a:pt x="64" y="416"/>
                  </a:lnTo>
                  <a:lnTo>
                    <a:pt x="56" y="434"/>
                  </a:lnTo>
                  <a:lnTo>
                    <a:pt x="60" y="446"/>
                  </a:lnTo>
                  <a:lnTo>
                    <a:pt x="56" y="464"/>
                  </a:lnTo>
                  <a:lnTo>
                    <a:pt x="83" y="503"/>
                  </a:lnTo>
                  <a:lnTo>
                    <a:pt x="86" y="542"/>
                  </a:lnTo>
                  <a:lnTo>
                    <a:pt x="97" y="566"/>
                  </a:lnTo>
                  <a:lnTo>
                    <a:pt x="110" y="576"/>
                  </a:lnTo>
                  <a:lnTo>
                    <a:pt x="113" y="594"/>
                  </a:lnTo>
                  <a:lnTo>
                    <a:pt x="86" y="609"/>
                  </a:lnTo>
                  <a:lnTo>
                    <a:pt x="80" y="615"/>
                  </a:lnTo>
                  <a:lnTo>
                    <a:pt x="67" y="661"/>
                  </a:lnTo>
                  <a:lnTo>
                    <a:pt x="33" y="708"/>
                  </a:lnTo>
                  <a:lnTo>
                    <a:pt x="0" y="796"/>
                  </a:lnTo>
                  <a:lnTo>
                    <a:pt x="0" y="859"/>
                  </a:lnTo>
                  <a:lnTo>
                    <a:pt x="356" y="847"/>
                  </a:lnTo>
                  <a:lnTo>
                    <a:pt x="362" y="857"/>
                  </a:lnTo>
                  <a:lnTo>
                    <a:pt x="352" y="886"/>
                  </a:lnTo>
                  <a:lnTo>
                    <a:pt x="356" y="934"/>
                  </a:lnTo>
                  <a:lnTo>
                    <a:pt x="393" y="968"/>
                  </a:lnTo>
                  <a:lnTo>
                    <a:pt x="402" y="1008"/>
                  </a:lnTo>
                  <a:lnTo>
                    <a:pt x="425" y="1008"/>
                  </a:lnTo>
                  <a:lnTo>
                    <a:pt x="466" y="980"/>
                  </a:lnTo>
                  <a:lnTo>
                    <a:pt x="551" y="956"/>
                  </a:lnTo>
                  <a:lnTo>
                    <a:pt x="572" y="962"/>
                  </a:lnTo>
                  <a:lnTo>
                    <a:pt x="605" y="953"/>
                  </a:lnTo>
                  <a:lnTo>
                    <a:pt x="608" y="959"/>
                  </a:lnTo>
                  <a:lnTo>
                    <a:pt x="628" y="965"/>
                  </a:lnTo>
                  <a:lnTo>
                    <a:pt x="634" y="962"/>
                  </a:lnTo>
                  <a:lnTo>
                    <a:pt x="595" y="654"/>
                  </a:lnTo>
                  <a:lnTo>
                    <a:pt x="592" y="625"/>
                  </a:lnTo>
                  <a:lnTo>
                    <a:pt x="605" y="18"/>
                  </a:lnTo>
                  <a:lnTo>
                    <a:pt x="588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51" name="Freeform 436"/>
            <p:cNvSpPr>
              <a:spLocks noChangeAspect="1"/>
            </p:cNvSpPr>
            <p:nvPr/>
          </p:nvSpPr>
          <p:spPr bwMode="auto">
            <a:xfrm>
              <a:off x="7231" y="5393"/>
              <a:ext cx="636" cy="1008"/>
            </a:xfrm>
            <a:custGeom>
              <a:avLst/>
              <a:gdLst>
                <a:gd name="T0" fmla="*/ 590 w 636"/>
                <a:gd name="T1" fmla="*/ 0 h 1008"/>
                <a:gd name="T2" fmla="*/ 204 w 636"/>
                <a:gd name="T3" fmla="*/ 24 h 1008"/>
                <a:gd name="T4" fmla="*/ 204 w 636"/>
                <a:gd name="T5" fmla="*/ 36 h 1008"/>
                <a:gd name="T6" fmla="*/ 167 w 636"/>
                <a:gd name="T7" fmla="*/ 64 h 1008"/>
                <a:gd name="T8" fmla="*/ 154 w 636"/>
                <a:gd name="T9" fmla="*/ 96 h 1008"/>
                <a:gd name="T10" fmla="*/ 157 w 636"/>
                <a:gd name="T11" fmla="*/ 127 h 1008"/>
                <a:gd name="T12" fmla="*/ 154 w 636"/>
                <a:gd name="T13" fmla="*/ 148 h 1008"/>
                <a:gd name="T14" fmla="*/ 120 w 636"/>
                <a:gd name="T15" fmla="*/ 166 h 1008"/>
                <a:gd name="T16" fmla="*/ 97 w 636"/>
                <a:gd name="T17" fmla="*/ 196 h 1008"/>
                <a:gd name="T18" fmla="*/ 87 w 636"/>
                <a:gd name="T19" fmla="*/ 205 h 1008"/>
                <a:gd name="T20" fmla="*/ 87 w 636"/>
                <a:gd name="T21" fmla="*/ 232 h 1008"/>
                <a:gd name="T22" fmla="*/ 70 w 636"/>
                <a:gd name="T23" fmla="*/ 250 h 1008"/>
                <a:gd name="T24" fmla="*/ 70 w 636"/>
                <a:gd name="T25" fmla="*/ 272 h 1008"/>
                <a:gd name="T26" fmla="*/ 57 w 636"/>
                <a:gd name="T27" fmla="*/ 298 h 1008"/>
                <a:gd name="T28" fmla="*/ 40 w 636"/>
                <a:gd name="T29" fmla="*/ 328 h 1008"/>
                <a:gd name="T30" fmla="*/ 47 w 636"/>
                <a:gd name="T31" fmla="*/ 359 h 1008"/>
                <a:gd name="T32" fmla="*/ 64 w 636"/>
                <a:gd name="T33" fmla="*/ 374 h 1008"/>
                <a:gd name="T34" fmla="*/ 67 w 636"/>
                <a:gd name="T35" fmla="*/ 395 h 1008"/>
                <a:gd name="T36" fmla="*/ 73 w 636"/>
                <a:gd name="T37" fmla="*/ 401 h 1008"/>
                <a:gd name="T38" fmla="*/ 73 w 636"/>
                <a:gd name="T39" fmla="*/ 410 h 1008"/>
                <a:gd name="T40" fmla="*/ 64 w 636"/>
                <a:gd name="T41" fmla="*/ 416 h 1008"/>
                <a:gd name="T42" fmla="*/ 57 w 636"/>
                <a:gd name="T43" fmla="*/ 434 h 1008"/>
                <a:gd name="T44" fmla="*/ 61 w 636"/>
                <a:gd name="T45" fmla="*/ 447 h 1008"/>
                <a:gd name="T46" fmla="*/ 57 w 636"/>
                <a:gd name="T47" fmla="*/ 464 h 1008"/>
                <a:gd name="T48" fmla="*/ 84 w 636"/>
                <a:gd name="T49" fmla="*/ 504 h 1008"/>
                <a:gd name="T50" fmla="*/ 87 w 636"/>
                <a:gd name="T51" fmla="*/ 543 h 1008"/>
                <a:gd name="T52" fmla="*/ 97 w 636"/>
                <a:gd name="T53" fmla="*/ 566 h 1008"/>
                <a:gd name="T54" fmla="*/ 110 w 636"/>
                <a:gd name="T55" fmla="*/ 576 h 1008"/>
                <a:gd name="T56" fmla="*/ 114 w 636"/>
                <a:gd name="T57" fmla="*/ 595 h 1008"/>
                <a:gd name="T58" fmla="*/ 87 w 636"/>
                <a:gd name="T59" fmla="*/ 609 h 1008"/>
                <a:gd name="T60" fmla="*/ 80 w 636"/>
                <a:gd name="T61" fmla="*/ 615 h 1008"/>
                <a:gd name="T62" fmla="*/ 67 w 636"/>
                <a:gd name="T63" fmla="*/ 661 h 1008"/>
                <a:gd name="T64" fmla="*/ 33 w 636"/>
                <a:gd name="T65" fmla="*/ 709 h 1008"/>
                <a:gd name="T66" fmla="*/ 0 w 636"/>
                <a:gd name="T67" fmla="*/ 796 h 1008"/>
                <a:gd name="T68" fmla="*/ 0 w 636"/>
                <a:gd name="T69" fmla="*/ 860 h 1008"/>
                <a:gd name="T70" fmla="*/ 357 w 636"/>
                <a:gd name="T71" fmla="*/ 847 h 1008"/>
                <a:gd name="T72" fmla="*/ 364 w 636"/>
                <a:gd name="T73" fmla="*/ 857 h 1008"/>
                <a:gd name="T74" fmla="*/ 353 w 636"/>
                <a:gd name="T75" fmla="*/ 887 h 1008"/>
                <a:gd name="T76" fmla="*/ 357 w 636"/>
                <a:gd name="T77" fmla="*/ 935 h 1008"/>
                <a:gd name="T78" fmla="*/ 393 w 636"/>
                <a:gd name="T79" fmla="*/ 968 h 1008"/>
                <a:gd name="T80" fmla="*/ 403 w 636"/>
                <a:gd name="T81" fmla="*/ 1008 h 1008"/>
                <a:gd name="T82" fmla="*/ 427 w 636"/>
                <a:gd name="T83" fmla="*/ 1008 h 1008"/>
                <a:gd name="T84" fmla="*/ 467 w 636"/>
                <a:gd name="T85" fmla="*/ 980 h 1008"/>
                <a:gd name="T86" fmla="*/ 553 w 636"/>
                <a:gd name="T87" fmla="*/ 956 h 1008"/>
                <a:gd name="T88" fmla="*/ 573 w 636"/>
                <a:gd name="T89" fmla="*/ 962 h 1008"/>
                <a:gd name="T90" fmla="*/ 607 w 636"/>
                <a:gd name="T91" fmla="*/ 953 h 1008"/>
                <a:gd name="T92" fmla="*/ 610 w 636"/>
                <a:gd name="T93" fmla="*/ 960 h 1008"/>
                <a:gd name="T94" fmla="*/ 631 w 636"/>
                <a:gd name="T95" fmla="*/ 965 h 1008"/>
                <a:gd name="T96" fmla="*/ 636 w 636"/>
                <a:gd name="T97" fmla="*/ 962 h 1008"/>
                <a:gd name="T98" fmla="*/ 596 w 636"/>
                <a:gd name="T99" fmla="*/ 654 h 1008"/>
                <a:gd name="T100" fmla="*/ 594 w 636"/>
                <a:gd name="T101" fmla="*/ 625 h 1008"/>
                <a:gd name="T102" fmla="*/ 607 w 636"/>
                <a:gd name="T103" fmla="*/ 18 h 1008"/>
                <a:gd name="T104" fmla="*/ 590 w 636"/>
                <a:gd name="T105" fmla="*/ 0 h 100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6"/>
                <a:gd name="T160" fmla="*/ 0 h 1008"/>
                <a:gd name="T161" fmla="*/ 636 w 636"/>
                <a:gd name="T162" fmla="*/ 1008 h 100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6" h="1008">
                  <a:moveTo>
                    <a:pt x="590" y="0"/>
                  </a:moveTo>
                  <a:lnTo>
                    <a:pt x="204" y="24"/>
                  </a:lnTo>
                  <a:lnTo>
                    <a:pt x="204" y="36"/>
                  </a:lnTo>
                  <a:lnTo>
                    <a:pt x="167" y="64"/>
                  </a:lnTo>
                  <a:lnTo>
                    <a:pt x="154" y="96"/>
                  </a:lnTo>
                  <a:lnTo>
                    <a:pt x="157" y="127"/>
                  </a:lnTo>
                  <a:lnTo>
                    <a:pt x="154" y="148"/>
                  </a:lnTo>
                  <a:lnTo>
                    <a:pt x="120" y="166"/>
                  </a:lnTo>
                  <a:lnTo>
                    <a:pt x="97" y="196"/>
                  </a:lnTo>
                  <a:lnTo>
                    <a:pt x="87" y="205"/>
                  </a:lnTo>
                  <a:lnTo>
                    <a:pt x="87" y="232"/>
                  </a:lnTo>
                  <a:lnTo>
                    <a:pt x="70" y="250"/>
                  </a:lnTo>
                  <a:lnTo>
                    <a:pt x="70" y="272"/>
                  </a:lnTo>
                  <a:lnTo>
                    <a:pt x="57" y="298"/>
                  </a:lnTo>
                  <a:lnTo>
                    <a:pt x="40" y="328"/>
                  </a:lnTo>
                  <a:lnTo>
                    <a:pt x="47" y="359"/>
                  </a:lnTo>
                  <a:lnTo>
                    <a:pt x="64" y="374"/>
                  </a:lnTo>
                  <a:lnTo>
                    <a:pt x="67" y="395"/>
                  </a:lnTo>
                  <a:lnTo>
                    <a:pt x="73" y="401"/>
                  </a:lnTo>
                  <a:lnTo>
                    <a:pt x="73" y="410"/>
                  </a:lnTo>
                  <a:lnTo>
                    <a:pt x="64" y="416"/>
                  </a:lnTo>
                  <a:lnTo>
                    <a:pt x="57" y="434"/>
                  </a:lnTo>
                  <a:lnTo>
                    <a:pt x="61" y="447"/>
                  </a:lnTo>
                  <a:lnTo>
                    <a:pt x="57" y="464"/>
                  </a:lnTo>
                  <a:lnTo>
                    <a:pt x="84" y="504"/>
                  </a:lnTo>
                  <a:lnTo>
                    <a:pt x="87" y="543"/>
                  </a:lnTo>
                  <a:lnTo>
                    <a:pt x="97" y="566"/>
                  </a:lnTo>
                  <a:lnTo>
                    <a:pt x="110" y="576"/>
                  </a:lnTo>
                  <a:lnTo>
                    <a:pt x="114" y="595"/>
                  </a:lnTo>
                  <a:lnTo>
                    <a:pt x="87" y="609"/>
                  </a:lnTo>
                  <a:lnTo>
                    <a:pt x="80" y="615"/>
                  </a:lnTo>
                  <a:lnTo>
                    <a:pt x="67" y="661"/>
                  </a:lnTo>
                  <a:lnTo>
                    <a:pt x="33" y="709"/>
                  </a:lnTo>
                  <a:lnTo>
                    <a:pt x="0" y="796"/>
                  </a:lnTo>
                  <a:lnTo>
                    <a:pt x="0" y="860"/>
                  </a:lnTo>
                  <a:lnTo>
                    <a:pt x="357" y="847"/>
                  </a:lnTo>
                  <a:lnTo>
                    <a:pt x="364" y="857"/>
                  </a:lnTo>
                  <a:lnTo>
                    <a:pt x="353" y="887"/>
                  </a:lnTo>
                  <a:lnTo>
                    <a:pt x="357" y="935"/>
                  </a:lnTo>
                  <a:lnTo>
                    <a:pt x="393" y="968"/>
                  </a:lnTo>
                  <a:lnTo>
                    <a:pt x="403" y="1008"/>
                  </a:lnTo>
                  <a:lnTo>
                    <a:pt x="427" y="1008"/>
                  </a:lnTo>
                  <a:lnTo>
                    <a:pt x="467" y="980"/>
                  </a:lnTo>
                  <a:lnTo>
                    <a:pt x="553" y="956"/>
                  </a:lnTo>
                  <a:lnTo>
                    <a:pt x="573" y="962"/>
                  </a:lnTo>
                  <a:lnTo>
                    <a:pt x="607" y="953"/>
                  </a:lnTo>
                  <a:lnTo>
                    <a:pt x="610" y="960"/>
                  </a:lnTo>
                  <a:lnTo>
                    <a:pt x="631" y="965"/>
                  </a:lnTo>
                  <a:lnTo>
                    <a:pt x="636" y="962"/>
                  </a:lnTo>
                  <a:lnTo>
                    <a:pt x="596" y="654"/>
                  </a:lnTo>
                  <a:lnTo>
                    <a:pt x="594" y="625"/>
                  </a:lnTo>
                  <a:lnTo>
                    <a:pt x="607" y="18"/>
                  </a:lnTo>
                  <a:lnTo>
                    <a:pt x="590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52" name="Freeform 437"/>
            <p:cNvSpPr>
              <a:spLocks noChangeAspect="1"/>
            </p:cNvSpPr>
            <p:nvPr/>
          </p:nvSpPr>
          <p:spPr bwMode="auto">
            <a:xfrm>
              <a:off x="7231" y="5393"/>
              <a:ext cx="636" cy="1008"/>
            </a:xfrm>
            <a:custGeom>
              <a:avLst/>
              <a:gdLst>
                <a:gd name="T0" fmla="*/ 590 w 636"/>
                <a:gd name="T1" fmla="*/ 0 h 1008"/>
                <a:gd name="T2" fmla="*/ 204 w 636"/>
                <a:gd name="T3" fmla="*/ 24 h 1008"/>
                <a:gd name="T4" fmla="*/ 204 w 636"/>
                <a:gd name="T5" fmla="*/ 36 h 1008"/>
                <a:gd name="T6" fmla="*/ 167 w 636"/>
                <a:gd name="T7" fmla="*/ 64 h 1008"/>
                <a:gd name="T8" fmla="*/ 154 w 636"/>
                <a:gd name="T9" fmla="*/ 96 h 1008"/>
                <a:gd name="T10" fmla="*/ 157 w 636"/>
                <a:gd name="T11" fmla="*/ 127 h 1008"/>
                <a:gd name="T12" fmla="*/ 154 w 636"/>
                <a:gd name="T13" fmla="*/ 148 h 1008"/>
                <a:gd name="T14" fmla="*/ 120 w 636"/>
                <a:gd name="T15" fmla="*/ 166 h 1008"/>
                <a:gd name="T16" fmla="*/ 97 w 636"/>
                <a:gd name="T17" fmla="*/ 196 h 1008"/>
                <a:gd name="T18" fmla="*/ 87 w 636"/>
                <a:gd name="T19" fmla="*/ 205 h 1008"/>
                <a:gd name="T20" fmla="*/ 87 w 636"/>
                <a:gd name="T21" fmla="*/ 232 h 1008"/>
                <a:gd name="T22" fmla="*/ 70 w 636"/>
                <a:gd name="T23" fmla="*/ 250 h 1008"/>
                <a:gd name="T24" fmla="*/ 70 w 636"/>
                <a:gd name="T25" fmla="*/ 272 h 1008"/>
                <a:gd name="T26" fmla="*/ 57 w 636"/>
                <a:gd name="T27" fmla="*/ 298 h 1008"/>
                <a:gd name="T28" fmla="*/ 40 w 636"/>
                <a:gd name="T29" fmla="*/ 328 h 1008"/>
                <a:gd name="T30" fmla="*/ 47 w 636"/>
                <a:gd name="T31" fmla="*/ 359 h 1008"/>
                <a:gd name="T32" fmla="*/ 64 w 636"/>
                <a:gd name="T33" fmla="*/ 374 h 1008"/>
                <a:gd name="T34" fmla="*/ 67 w 636"/>
                <a:gd name="T35" fmla="*/ 395 h 1008"/>
                <a:gd name="T36" fmla="*/ 73 w 636"/>
                <a:gd name="T37" fmla="*/ 401 h 1008"/>
                <a:gd name="T38" fmla="*/ 73 w 636"/>
                <a:gd name="T39" fmla="*/ 410 h 1008"/>
                <a:gd name="T40" fmla="*/ 64 w 636"/>
                <a:gd name="T41" fmla="*/ 416 h 1008"/>
                <a:gd name="T42" fmla="*/ 57 w 636"/>
                <a:gd name="T43" fmla="*/ 434 h 1008"/>
                <a:gd name="T44" fmla="*/ 61 w 636"/>
                <a:gd name="T45" fmla="*/ 447 h 1008"/>
                <a:gd name="T46" fmla="*/ 57 w 636"/>
                <a:gd name="T47" fmla="*/ 464 h 1008"/>
                <a:gd name="T48" fmla="*/ 84 w 636"/>
                <a:gd name="T49" fmla="*/ 504 h 1008"/>
                <a:gd name="T50" fmla="*/ 87 w 636"/>
                <a:gd name="T51" fmla="*/ 543 h 1008"/>
                <a:gd name="T52" fmla="*/ 97 w 636"/>
                <a:gd name="T53" fmla="*/ 566 h 1008"/>
                <a:gd name="T54" fmla="*/ 110 w 636"/>
                <a:gd name="T55" fmla="*/ 576 h 1008"/>
                <a:gd name="T56" fmla="*/ 114 w 636"/>
                <a:gd name="T57" fmla="*/ 595 h 1008"/>
                <a:gd name="T58" fmla="*/ 87 w 636"/>
                <a:gd name="T59" fmla="*/ 609 h 1008"/>
                <a:gd name="T60" fmla="*/ 80 w 636"/>
                <a:gd name="T61" fmla="*/ 615 h 1008"/>
                <a:gd name="T62" fmla="*/ 67 w 636"/>
                <a:gd name="T63" fmla="*/ 661 h 1008"/>
                <a:gd name="T64" fmla="*/ 33 w 636"/>
                <a:gd name="T65" fmla="*/ 709 h 1008"/>
                <a:gd name="T66" fmla="*/ 0 w 636"/>
                <a:gd name="T67" fmla="*/ 796 h 1008"/>
                <a:gd name="T68" fmla="*/ 0 w 636"/>
                <a:gd name="T69" fmla="*/ 860 h 1008"/>
                <a:gd name="T70" fmla="*/ 357 w 636"/>
                <a:gd name="T71" fmla="*/ 847 h 1008"/>
                <a:gd name="T72" fmla="*/ 364 w 636"/>
                <a:gd name="T73" fmla="*/ 857 h 1008"/>
                <a:gd name="T74" fmla="*/ 353 w 636"/>
                <a:gd name="T75" fmla="*/ 887 h 1008"/>
                <a:gd name="T76" fmla="*/ 357 w 636"/>
                <a:gd name="T77" fmla="*/ 935 h 1008"/>
                <a:gd name="T78" fmla="*/ 393 w 636"/>
                <a:gd name="T79" fmla="*/ 968 h 1008"/>
                <a:gd name="T80" fmla="*/ 403 w 636"/>
                <a:gd name="T81" fmla="*/ 1008 h 1008"/>
                <a:gd name="T82" fmla="*/ 427 w 636"/>
                <a:gd name="T83" fmla="*/ 1008 h 1008"/>
                <a:gd name="T84" fmla="*/ 467 w 636"/>
                <a:gd name="T85" fmla="*/ 980 h 1008"/>
                <a:gd name="T86" fmla="*/ 553 w 636"/>
                <a:gd name="T87" fmla="*/ 956 h 1008"/>
                <a:gd name="T88" fmla="*/ 573 w 636"/>
                <a:gd name="T89" fmla="*/ 962 h 1008"/>
                <a:gd name="T90" fmla="*/ 607 w 636"/>
                <a:gd name="T91" fmla="*/ 953 h 1008"/>
                <a:gd name="T92" fmla="*/ 610 w 636"/>
                <a:gd name="T93" fmla="*/ 960 h 1008"/>
                <a:gd name="T94" fmla="*/ 631 w 636"/>
                <a:gd name="T95" fmla="*/ 965 h 1008"/>
                <a:gd name="T96" fmla="*/ 636 w 636"/>
                <a:gd name="T97" fmla="*/ 962 h 1008"/>
                <a:gd name="T98" fmla="*/ 596 w 636"/>
                <a:gd name="T99" fmla="*/ 654 h 1008"/>
                <a:gd name="T100" fmla="*/ 594 w 636"/>
                <a:gd name="T101" fmla="*/ 625 h 1008"/>
                <a:gd name="T102" fmla="*/ 607 w 636"/>
                <a:gd name="T103" fmla="*/ 18 h 1008"/>
                <a:gd name="T104" fmla="*/ 590 w 636"/>
                <a:gd name="T105" fmla="*/ 0 h 100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6"/>
                <a:gd name="T160" fmla="*/ 0 h 1008"/>
                <a:gd name="T161" fmla="*/ 636 w 636"/>
                <a:gd name="T162" fmla="*/ 1008 h 100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6" h="1008">
                  <a:moveTo>
                    <a:pt x="590" y="0"/>
                  </a:moveTo>
                  <a:lnTo>
                    <a:pt x="204" y="24"/>
                  </a:lnTo>
                  <a:lnTo>
                    <a:pt x="204" y="36"/>
                  </a:lnTo>
                  <a:lnTo>
                    <a:pt x="167" y="64"/>
                  </a:lnTo>
                  <a:lnTo>
                    <a:pt x="154" y="96"/>
                  </a:lnTo>
                  <a:lnTo>
                    <a:pt x="157" y="127"/>
                  </a:lnTo>
                  <a:lnTo>
                    <a:pt x="154" y="148"/>
                  </a:lnTo>
                  <a:lnTo>
                    <a:pt x="120" y="166"/>
                  </a:lnTo>
                  <a:lnTo>
                    <a:pt x="97" y="196"/>
                  </a:lnTo>
                  <a:lnTo>
                    <a:pt x="87" y="205"/>
                  </a:lnTo>
                  <a:lnTo>
                    <a:pt x="87" y="232"/>
                  </a:lnTo>
                  <a:lnTo>
                    <a:pt x="70" y="250"/>
                  </a:lnTo>
                  <a:lnTo>
                    <a:pt x="70" y="272"/>
                  </a:lnTo>
                  <a:lnTo>
                    <a:pt x="57" y="298"/>
                  </a:lnTo>
                  <a:lnTo>
                    <a:pt x="40" y="328"/>
                  </a:lnTo>
                  <a:lnTo>
                    <a:pt x="47" y="359"/>
                  </a:lnTo>
                  <a:lnTo>
                    <a:pt x="64" y="374"/>
                  </a:lnTo>
                  <a:lnTo>
                    <a:pt x="67" y="395"/>
                  </a:lnTo>
                  <a:lnTo>
                    <a:pt x="73" y="401"/>
                  </a:lnTo>
                  <a:lnTo>
                    <a:pt x="73" y="410"/>
                  </a:lnTo>
                  <a:lnTo>
                    <a:pt x="64" y="416"/>
                  </a:lnTo>
                  <a:lnTo>
                    <a:pt x="57" y="434"/>
                  </a:lnTo>
                  <a:lnTo>
                    <a:pt x="61" y="447"/>
                  </a:lnTo>
                  <a:lnTo>
                    <a:pt x="57" y="464"/>
                  </a:lnTo>
                  <a:lnTo>
                    <a:pt x="84" y="504"/>
                  </a:lnTo>
                  <a:lnTo>
                    <a:pt x="87" y="543"/>
                  </a:lnTo>
                  <a:lnTo>
                    <a:pt x="97" y="566"/>
                  </a:lnTo>
                  <a:lnTo>
                    <a:pt x="110" y="576"/>
                  </a:lnTo>
                  <a:lnTo>
                    <a:pt x="114" y="595"/>
                  </a:lnTo>
                  <a:lnTo>
                    <a:pt x="87" y="609"/>
                  </a:lnTo>
                  <a:lnTo>
                    <a:pt x="80" y="615"/>
                  </a:lnTo>
                  <a:lnTo>
                    <a:pt x="67" y="661"/>
                  </a:lnTo>
                  <a:lnTo>
                    <a:pt x="33" y="709"/>
                  </a:lnTo>
                  <a:lnTo>
                    <a:pt x="0" y="796"/>
                  </a:lnTo>
                  <a:lnTo>
                    <a:pt x="0" y="860"/>
                  </a:lnTo>
                  <a:lnTo>
                    <a:pt x="357" y="847"/>
                  </a:lnTo>
                  <a:lnTo>
                    <a:pt x="364" y="857"/>
                  </a:lnTo>
                  <a:lnTo>
                    <a:pt x="353" y="887"/>
                  </a:lnTo>
                  <a:lnTo>
                    <a:pt x="357" y="935"/>
                  </a:lnTo>
                  <a:lnTo>
                    <a:pt x="393" y="968"/>
                  </a:lnTo>
                  <a:lnTo>
                    <a:pt x="403" y="1008"/>
                  </a:lnTo>
                  <a:lnTo>
                    <a:pt x="427" y="1008"/>
                  </a:lnTo>
                  <a:lnTo>
                    <a:pt x="467" y="980"/>
                  </a:lnTo>
                  <a:lnTo>
                    <a:pt x="553" y="956"/>
                  </a:lnTo>
                  <a:lnTo>
                    <a:pt x="573" y="962"/>
                  </a:lnTo>
                  <a:lnTo>
                    <a:pt x="607" y="953"/>
                  </a:lnTo>
                  <a:lnTo>
                    <a:pt x="610" y="960"/>
                  </a:lnTo>
                  <a:lnTo>
                    <a:pt x="631" y="965"/>
                  </a:lnTo>
                  <a:lnTo>
                    <a:pt x="636" y="962"/>
                  </a:lnTo>
                  <a:lnTo>
                    <a:pt x="596" y="654"/>
                  </a:lnTo>
                  <a:lnTo>
                    <a:pt x="594" y="625"/>
                  </a:lnTo>
                  <a:lnTo>
                    <a:pt x="607" y="18"/>
                  </a:lnTo>
                  <a:lnTo>
                    <a:pt x="590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53" name="Freeform 438"/>
            <p:cNvSpPr>
              <a:spLocks noChangeAspect="1"/>
            </p:cNvSpPr>
            <p:nvPr/>
          </p:nvSpPr>
          <p:spPr bwMode="auto">
            <a:xfrm>
              <a:off x="7819" y="5354"/>
              <a:ext cx="694" cy="1003"/>
            </a:xfrm>
            <a:custGeom>
              <a:avLst/>
              <a:gdLst>
                <a:gd name="T0" fmla="*/ 0 w 694"/>
                <a:gd name="T1" fmla="*/ 36 h 1003"/>
                <a:gd name="T2" fmla="*/ 17 w 694"/>
                <a:gd name="T3" fmla="*/ 54 h 1003"/>
                <a:gd name="T4" fmla="*/ 3 w 694"/>
                <a:gd name="T5" fmla="*/ 662 h 1003"/>
                <a:gd name="T6" fmla="*/ 7 w 694"/>
                <a:gd name="T7" fmla="*/ 692 h 1003"/>
                <a:gd name="T8" fmla="*/ 46 w 694"/>
                <a:gd name="T9" fmla="*/ 1001 h 1003"/>
                <a:gd name="T10" fmla="*/ 56 w 694"/>
                <a:gd name="T11" fmla="*/ 994 h 1003"/>
                <a:gd name="T12" fmla="*/ 66 w 694"/>
                <a:gd name="T13" fmla="*/ 988 h 1003"/>
                <a:gd name="T14" fmla="*/ 96 w 694"/>
                <a:gd name="T15" fmla="*/ 998 h 1003"/>
                <a:gd name="T16" fmla="*/ 103 w 694"/>
                <a:gd name="T17" fmla="*/ 986 h 1003"/>
                <a:gd name="T18" fmla="*/ 110 w 694"/>
                <a:gd name="T19" fmla="*/ 940 h 1003"/>
                <a:gd name="T20" fmla="*/ 123 w 694"/>
                <a:gd name="T21" fmla="*/ 910 h 1003"/>
                <a:gd name="T22" fmla="*/ 140 w 694"/>
                <a:gd name="T23" fmla="*/ 940 h 1003"/>
                <a:gd name="T24" fmla="*/ 136 w 694"/>
                <a:gd name="T25" fmla="*/ 952 h 1003"/>
                <a:gd name="T26" fmla="*/ 149 w 694"/>
                <a:gd name="T27" fmla="*/ 977 h 1003"/>
                <a:gd name="T28" fmla="*/ 169 w 694"/>
                <a:gd name="T29" fmla="*/ 1003 h 1003"/>
                <a:gd name="T30" fmla="*/ 189 w 694"/>
                <a:gd name="T31" fmla="*/ 1003 h 1003"/>
                <a:gd name="T32" fmla="*/ 206 w 694"/>
                <a:gd name="T33" fmla="*/ 1003 h 1003"/>
                <a:gd name="T34" fmla="*/ 229 w 694"/>
                <a:gd name="T35" fmla="*/ 982 h 1003"/>
                <a:gd name="T36" fmla="*/ 233 w 694"/>
                <a:gd name="T37" fmla="*/ 980 h 1003"/>
                <a:gd name="T38" fmla="*/ 242 w 694"/>
                <a:gd name="T39" fmla="*/ 970 h 1003"/>
                <a:gd name="T40" fmla="*/ 242 w 694"/>
                <a:gd name="T41" fmla="*/ 967 h 1003"/>
                <a:gd name="T42" fmla="*/ 239 w 694"/>
                <a:gd name="T43" fmla="*/ 961 h 1003"/>
                <a:gd name="T44" fmla="*/ 229 w 694"/>
                <a:gd name="T45" fmla="*/ 958 h 1003"/>
                <a:gd name="T46" fmla="*/ 229 w 694"/>
                <a:gd name="T47" fmla="*/ 952 h 1003"/>
                <a:gd name="T48" fmla="*/ 239 w 694"/>
                <a:gd name="T49" fmla="*/ 934 h 1003"/>
                <a:gd name="T50" fmla="*/ 236 w 694"/>
                <a:gd name="T51" fmla="*/ 925 h 1003"/>
                <a:gd name="T52" fmla="*/ 222 w 694"/>
                <a:gd name="T53" fmla="*/ 916 h 1003"/>
                <a:gd name="T54" fmla="*/ 216 w 694"/>
                <a:gd name="T55" fmla="*/ 916 h 1003"/>
                <a:gd name="T56" fmla="*/ 206 w 694"/>
                <a:gd name="T57" fmla="*/ 906 h 1003"/>
                <a:gd name="T58" fmla="*/ 189 w 694"/>
                <a:gd name="T59" fmla="*/ 886 h 1003"/>
                <a:gd name="T60" fmla="*/ 189 w 694"/>
                <a:gd name="T61" fmla="*/ 871 h 1003"/>
                <a:gd name="T62" fmla="*/ 193 w 694"/>
                <a:gd name="T63" fmla="*/ 868 h 1003"/>
                <a:gd name="T64" fmla="*/ 193 w 694"/>
                <a:gd name="T65" fmla="*/ 861 h 1003"/>
                <a:gd name="T66" fmla="*/ 193 w 694"/>
                <a:gd name="T67" fmla="*/ 853 h 1003"/>
                <a:gd name="T68" fmla="*/ 694 w 694"/>
                <a:gd name="T69" fmla="*/ 807 h 1003"/>
                <a:gd name="T70" fmla="*/ 691 w 694"/>
                <a:gd name="T71" fmla="*/ 795 h 1003"/>
                <a:gd name="T72" fmla="*/ 669 w 694"/>
                <a:gd name="T73" fmla="*/ 762 h 1003"/>
                <a:gd name="T74" fmla="*/ 671 w 694"/>
                <a:gd name="T75" fmla="*/ 710 h 1003"/>
                <a:gd name="T76" fmla="*/ 651 w 694"/>
                <a:gd name="T77" fmla="*/ 665 h 1003"/>
                <a:gd name="T78" fmla="*/ 645 w 694"/>
                <a:gd name="T79" fmla="*/ 629 h 1003"/>
                <a:gd name="T80" fmla="*/ 658 w 694"/>
                <a:gd name="T81" fmla="*/ 602 h 1003"/>
                <a:gd name="T82" fmla="*/ 658 w 694"/>
                <a:gd name="T83" fmla="*/ 574 h 1003"/>
                <a:gd name="T84" fmla="*/ 674 w 694"/>
                <a:gd name="T85" fmla="*/ 553 h 1003"/>
                <a:gd name="T86" fmla="*/ 678 w 694"/>
                <a:gd name="T87" fmla="*/ 547 h 1003"/>
                <a:gd name="T88" fmla="*/ 661 w 694"/>
                <a:gd name="T89" fmla="*/ 529 h 1003"/>
                <a:gd name="T90" fmla="*/ 669 w 694"/>
                <a:gd name="T91" fmla="*/ 511 h 1003"/>
                <a:gd name="T92" fmla="*/ 658 w 694"/>
                <a:gd name="T93" fmla="*/ 499 h 1003"/>
                <a:gd name="T94" fmla="*/ 639 w 694"/>
                <a:gd name="T95" fmla="*/ 490 h 1003"/>
                <a:gd name="T96" fmla="*/ 632 w 694"/>
                <a:gd name="T97" fmla="*/ 475 h 1003"/>
                <a:gd name="T98" fmla="*/ 621 w 694"/>
                <a:gd name="T99" fmla="*/ 444 h 1003"/>
                <a:gd name="T100" fmla="*/ 608 w 694"/>
                <a:gd name="T101" fmla="*/ 432 h 1003"/>
                <a:gd name="T102" fmla="*/ 476 w 694"/>
                <a:gd name="T103" fmla="*/ 0 h 1003"/>
                <a:gd name="T104" fmla="*/ 0 w 694"/>
                <a:gd name="T105" fmla="*/ 36 h 1003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4"/>
                <a:gd name="T160" fmla="*/ 0 h 1003"/>
                <a:gd name="T161" fmla="*/ 694 w 694"/>
                <a:gd name="T162" fmla="*/ 1003 h 1003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4" h="1003">
                  <a:moveTo>
                    <a:pt x="0" y="36"/>
                  </a:moveTo>
                  <a:lnTo>
                    <a:pt x="17" y="54"/>
                  </a:lnTo>
                  <a:lnTo>
                    <a:pt x="3" y="662"/>
                  </a:lnTo>
                  <a:lnTo>
                    <a:pt x="7" y="692"/>
                  </a:lnTo>
                  <a:lnTo>
                    <a:pt x="46" y="1001"/>
                  </a:lnTo>
                  <a:lnTo>
                    <a:pt x="56" y="994"/>
                  </a:lnTo>
                  <a:lnTo>
                    <a:pt x="66" y="988"/>
                  </a:lnTo>
                  <a:lnTo>
                    <a:pt x="96" y="998"/>
                  </a:lnTo>
                  <a:lnTo>
                    <a:pt x="103" y="986"/>
                  </a:lnTo>
                  <a:lnTo>
                    <a:pt x="110" y="940"/>
                  </a:lnTo>
                  <a:lnTo>
                    <a:pt x="123" y="910"/>
                  </a:lnTo>
                  <a:lnTo>
                    <a:pt x="140" y="940"/>
                  </a:lnTo>
                  <a:lnTo>
                    <a:pt x="136" y="952"/>
                  </a:lnTo>
                  <a:lnTo>
                    <a:pt x="149" y="977"/>
                  </a:lnTo>
                  <a:lnTo>
                    <a:pt x="169" y="1003"/>
                  </a:lnTo>
                  <a:lnTo>
                    <a:pt x="189" y="1003"/>
                  </a:lnTo>
                  <a:lnTo>
                    <a:pt x="206" y="1003"/>
                  </a:lnTo>
                  <a:lnTo>
                    <a:pt x="229" y="982"/>
                  </a:lnTo>
                  <a:lnTo>
                    <a:pt x="233" y="980"/>
                  </a:lnTo>
                  <a:lnTo>
                    <a:pt x="242" y="970"/>
                  </a:lnTo>
                  <a:lnTo>
                    <a:pt x="242" y="967"/>
                  </a:lnTo>
                  <a:lnTo>
                    <a:pt x="239" y="961"/>
                  </a:lnTo>
                  <a:lnTo>
                    <a:pt x="229" y="958"/>
                  </a:lnTo>
                  <a:lnTo>
                    <a:pt x="229" y="952"/>
                  </a:lnTo>
                  <a:lnTo>
                    <a:pt x="239" y="934"/>
                  </a:lnTo>
                  <a:lnTo>
                    <a:pt x="236" y="925"/>
                  </a:lnTo>
                  <a:lnTo>
                    <a:pt x="222" y="916"/>
                  </a:lnTo>
                  <a:lnTo>
                    <a:pt x="216" y="916"/>
                  </a:lnTo>
                  <a:lnTo>
                    <a:pt x="206" y="906"/>
                  </a:lnTo>
                  <a:lnTo>
                    <a:pt x="189" y="886"/>
                  </a:lnTo>
                  <a:lnTo>
                    <a:pt x="189" y="871"/>
                  </a:lnTo>
                  <a:lnTo>
                    <a:pt x="193" y="868"/>
                  </a:lnTo>
                  <a:lnTo>
                    <a:pt x="193" y="861"/>
                  </a:lnTo>
                  <a:lnTo>
                    <a:pt x="193" y="853"/>
                  </a:lnTo>
                  <a:lnTo>
                    <a:pt x="694" y="807"/>
                  </a:lnTo>
                  <a:lnTo>
                    <a:pt x="691" y="795"/>
                  </a:lnTo>
                  <a:lnTo>
                    <a:pt x="669" y="762"/>
                  </a:lnTo>
                  <a:lnTo>
                    <a:pt x="671" y="710"/>
                  </a:lnTo>
                  <a:lnTo>
                    <a:pt x="651" y="665"/>
                  </a:lnTo>
                  <a:lnTo>
                    <a:pt x="645" y="629"/>
                  </a:lnTo>
                  <a:lnTo>
                    <a:pt x="658" y="602"/>
                  </a:lnTo>
                  <a:lnTo>
                    <a:pt x="658" y="574"/>
                  </a:lnTo>
                  <a:lnTo>
                    <a:pt x="674" y="553"/>
                  </a:lnTo>
                  <a:lnTo>
                    <a:pt x="678" y="547"/>
                  </a:lnTo>
                  <a:lnTo>
                    <a:pt x="661" y="529"/>
                  </a:lnTo>
                  <a:lnTo>
                    <a:pt x="669" y="511"/>
                  </a:lnTo>
                  <a:lnTo>
                    <a:pt x="658" y="499"/>
                  </a:lnTo>
                  <a:lnTo>
                    <a:pt x="639" y="490"/>
                  </a:lnTo>
                  <a:lnTo>
                    <a:pt x="632" y="475"/>
                  </a:lnTo>
                  <a:lnTo>
                    <a:pt x="621" y="444"/>
                  </a:lnTo>
                  <a:lnTo>
                    <a:pt x="608" y="432"/>
                  </a:lnTo>
                  <a:lnTo>
                    <a:pt x="476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54" name="Freeform 439"/>
            <p:cNvSpPr>
              <a:spLocks noChangeAspect="1"/>
            </p:cNvSpPr>
            <p:nvPr/>
          </p:nvSpPr>
          <p:spPr bwMode="auto">
            <a:xfrm>
              <a:off x="7819" y="5356"/>
              <a:ext cx="694" cy="1001"/>
            </a:xfrm>
            <a:custGeom>
              <a:avLst/>
              <a:gdLst>
                <a:gd name="T0" fmla="*/ 0 w 694"/>
                <a:gd name="T1" fmla="*/ 36 h 1001"/>
                <a:gd name="T2" fmla="*/ 16 w 694"/>
                <a:gd name="T3" fmla="*/ 54 h 1001"/>
                <a:gd name="T4" fmla="*/ 3 w 694"/>
                <a:gd name="T5" fmla="*/ 661 h 1001"/>
                <a:gd name="T6" fmla="*/ 6 w 694"/>
                <a:gd name="T7" fmla="*/ 691 h 1001"/>
                <a:gd name="T8" fmla="*/ 46 w 694"/>
                <a:gd name="T9" fmla="*/ 999 h 1001"/>
                <a:gd name="T10" fmla="*/ 56 w 694"/>
                <a:gd name="T11" fmla="*/ 992 h 1001"/>
                <a:gd name="T12" fmla="*/ 66 w 694"/>
                <a:gd name="T13" fmla="*/ 986 h 1001"/>
                <a:gd name="T14" fmla="*/ 96 w 694"/>
                <a:gd name="T15" fmla="*/ 996 h 1001"/>
                <a:gd name="T16" fmla="*/ 103 w 694"/>
                <a:gd name="T17" fmla="*/ 984 h 1001"/>
                <a:gd name="T18" fmla="*/ 110 w 694"/>
                <a:gd name="T19" fmla="*/ 939 h 1001"/>
                <a:gd name="T20" fmla="*/ 123 w 694"/>
                <a:gd name="T21" fmla="*/ 908 h 1001"/>
                <a:gd name="T22" fmla="*/ 140 w 694"/>
                <a:gd name="T23" fmla="*/ 939 h 1001"/>
                <a:gd name="T24" fmla="*/ 136 w 694"/>
                <a:gd name="T25" fmla="*/ 950 h 1001"/>
                <a:gd name="T26" fmla="*/ 149 w 694"/>
                <a:gd name="T27" fmla="*/ 975 h 1001"/>
                <a:gd name="T28" fmla="*/ 169 w 694"/>
                <a:gd name="T29" fmla="*/ 1001 h 1001"/>
                <a:gd name="T30" fmla="*/ 189 w 694"/>
                <a:gd name="T31" fmla="*/ 1001 h 1001"/>
                <a:gd name="T32" fmla="*/ 206 w 694"/>
                <a:gd name="T33" fmla="*/ 1001 h 1001"/>
                <a:gd name="T34" fmla="*/ 230 w 694"/>
                <a:gd name="T35" fmla="*/ 981 h 1001"/>
                <a:gd name="T36" fmla="*/ 232 w 694"/>
                <a:gd name="T37" fmla="*/ 978 h 1001"/>
                <a:gd name="T38" fmla="*/ 242 w 694"/>
                <a:gd name="T39" fmla="*/ 968 h 1001"/>
                <a:gd name="T40" fmla="*/ 242 w 694"/>
                <a:gd name="T41" fmla="*/ 965 h 1001"/>
                <a:gd name="T42" fmla="*/ 239 w 694"/>
                <a:gd name="T43" fmla="*/ 960 h 1001"/>
                <a:gd name="T44" fmla="*/ 230 w 694"/>
                <a:gd name="T45" fmla="*/ 957 h 1001"/>
                <a:gd name="T46" fmla="*/ 230 w 694"/>
                <a:gd name="T47" fmla="*/ 950 h 1001"/>
                <a:gd name="T48" fmla="*/ 239 w 694"/>
                <a:gd name="T49" fmla="*/ 932 h 1001"/>
                <a:gd name="T50" fmla="*/ 235 w 694"/>
                <a:gd name="T51" fmla="*/ 923 h 1001"/>
                <a:gd name="T52" fmla="*/ 223 w 694"/>
                <a:gd name="T53" fmla="*/ 915 h 1001"/>
                <a:gd name="T54" fmla="*/ 216 w 694"/>
                <a:gd name="T55" fmla="*/ 915 h 1001"/>
                <a:gd name="T56" fmla="*/ 206 w 694"/>
                <a:gd name="T57" fmla="*/ 905 h 1001"/>
                <a:gd name="T58" fmla="*/ 189 w 694"/>
                <a:gd name="T59" fmla="*/ 884 h 1001"/>
                <a:gd name="T60" fmla="*/ 189 w 694"/>
                <a:gd name="T61" fmla="*/ 869 h 1001"/>
                <a:gd name="T62" fmla="*/ 193 w 694"/>
                <a:gd name="T63" fmla="*/ 866 h 1001"/>
                <a:gd name="T64" fmla="*/ 193 w 694"/>
                <a:gd name="T65" fmla="*/ 859 h 1001"/>
                <a:gd name="T66" fmla="*/ 193 w 694"/>
                <a:gd name="T67" fmla="*/ 851 h 1001"/>
                <a:gd name="T68" fmla="*/ 694 w 694"/>
                <a:gd name="T69" fmla="*/ 806 h 1001"/>
                <a:gd name="T70" fmla="*/ 691 w 694"/>
                <a:gd name="T71" fmla="*/ 793 h 1001"/>
                <a:gd name="T72" fmla="*/ 669 w 694"/>
                <a:gd name="T73" fmla="*/ 761 h 1001"/>
                <a:gd name="T74" fmla="*/ 672 w 694"/>
                <a:gd name="T75" fmla="*/ 709 h 1001"/>
                <a:gd name="T76" fmla="*/ 652 w 694"/>
                <a:gd name="T77" fmla="*/ 664 h 1001"/>
                <a:gd name="T78" fmla="*/ 645 w 694"/>
                <a:gd name="T79" fmla="*/ 627 h 1001"/>
                <a:gd name="T80" fmla="*/ 658 w 694"/>
                <a:gd name="T81" fmla="*/ 600 h 1001"/>
                <a:gd name="T82" fmla="*/ 658 w 694"/>
                <a:gd name="T83" fmla="*/ 573 h 1001"/>
                <a:gd name="T84" fmla="*/ 674 w 694"/>
                <a:gd name="T85" fmla="*/ 552 h 1001"/>
                <a:gd name="T86" fmla="*/ 678 w 694"/>
                <a:gd name="T87" fmla="*/ 546 h 1001"/>
                <a:gd name="T88" fmla="*/ 662 w 694"/>
                <a:gd name="T89" fmla="*/ 528 h 1001"/>
                <a:gd name="T90" fmla="*/ 669 w 694"/>
                <a:gd name="T91" fmla="*/ 510 h 1001"/>
                <a:gd name="T92" fmla="*/ 658 w 694"/>
                <a:gd name="T93" fmla="*/ 498 h 1001"/>
                <a:gd name="T94" fmla="*/ 639 w 694"/>
                <a:gd name="T95" fmla="*/ 489 h 1001"/>
                <a:gd name="T96" fmla="*/ 632 w 694"/>
                <a:gd name="T97" fmla="*/ 474 h 1001"/>
                <a:gd name="T98" fmla="*/ 621 w 694"/>
                <a:gd name="T99" fmla="*/ 443 h 1001"/>
                <a:gd name="T100" fmla="*/ 609 w 694"/>
                <a:gd name="T101" fmla="*/ 431 h 1001"/>
                <a:gd name="T102" fmla="*/ 476 w 694"/>
                <a:gd name="T103" fmla="*/ 0 h 1001"/>
                <a:gd name="T104" fmla="*/ 0 w 694"/>
                <a:gd name="T105" fmla="*/ 36 h 100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4"/>
                <a:gd name="T160" fmla="*/ 0 h 1001"/>
                <a:gd name="T161" fmla="*/ 694 w 694"/>
                <a:gd name="T162" fmla="*/ 1001 h 100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4" h="1001">
                  <a:moveTo>
                    <a:pt x="0" y="36"/>
                  </a:moveTo>
                  <a:lnTo>
                    <a:pt x="16" y="54"/>
                  </a:lnTo>
                  <a:lnTo>
                    <a:pt x="3" y="661"/>
                  </a:lnTo>
                  <a:lnTo>
                    <a:pt x="6" y="691"/>
                  </a:lnTo>
                  <a:lnTo>
                    <a:pt x="46" y="999"/>
                  </a:lnTo>
                  <a:lnTo>
                    <a:pt x="56" y="992"/>
                  </a:lnTo>
                  <a:lnTo>
                    <a:pt x="66" y="986"/>
                  </a:lnTo>
                  <a:lnTo>
                    <a:pt x="96" y="996"/>
                  </a:lnTo>
                  <a:lnTo>
                    <a:pt x="103" y="984"/>
                  </a:lnTo>
                  <a:lnTo>
                    <a:pt x="110" y="939"/>
                  </a:lnTo>
                  <a:lnTo>
                    <a:pt x="123" y="908"/>
                  </a:lnTo>
                  <a:lnTo>
                    <a:pt x="140" y="939"/>
                  </a:lnTo>
                  <a:lnTo>
                    <a:pt x="136" y="950"/>
                  </a:lnTo>
                  <a:lnTo>
                    <a:pt x="149" y="975"/>
                  </a:lnTo>
                  <a:lnTo>
                    <a:pt x="169" y="1001"/>
                  </a:lnTo>
                  <a:lnTo>
                    <a:pt x="189" y="1001"/>
                  </a:lnTo>
                  <a:lnTo>
                    <a:pt x="206" y="1001"/>
                  </a:lnTo>
                  <a:lnTo>
                    <a:pt x="230" y="981"/>
                  </a:lnTo>
                  <a:lnTo>
                    <a:pt x="232" y="978"/>
                  </a:lnTo>
                  <a:lnTo>
                    <a:pt x="242" y="968"/>
                  </a:lnTo>
                  <a:lnTo>
                    <a:pt x="242" y="965"/>
                  </a:lnTo>
                  <a:lnTo>
                    <a:pt x="239" y="960"/>
                  </a:lnTo>
                  <a:lnTo>
                    <a:pt x="230" y="957"/>
                  </a:lnTo>
                  <a:lnTo>
                    <a:pt x="230" y="950"/>
                  </a:lnTo>
                  <a:lnTo>
                    <a:pt x="239" y="932"/>
                  </a:lnTo>
                  <a:lnTo>
                    <a:pt x="235" y="923"/>
                  </a:lnTo>
                  <a:lnTo>
                    <a:pt x="223" y="915"/>
                  </a:lnTo>
                  <a:lnTo>
                    <a:pt x="216" y="915"/>
                  </a:lnTo>
                  <a:lnTo>
                    <a:pt x="206" y="905"/>
                  </a:lnTo>
                  <a:lnTo>
                    <a:pt x="189" y="884"/>
                  </a:lnTo>
                  <a:lnTo>
                    <a:pt x="189" y="869"/>
                  </a:lnTo>
                  <a:lnTo>
                    <a:pt x="193" y="866"/>
                  </a:lnTo>
                  <a:lnTo>
                    <a:pt x="193" y="859"/>
                  </a:lnTo>
                  <a:lnTo>
                    <a:pt x="193" y="851"/>
                  </a:lnTo>
                  <a:lnTo>
                    <a:pt x="694" y="806"/>
                  </a:lnTo>
                  <a:lnTo>
                    <a:pt x="691" y="793"/>
                  </a:lnTo>
                  <a:lnTo>
                    <a:pt x="669" y="761"/>
                  </a:lnTo>
                  <a:lnTo>
                    <a:pt x="672" y="709"/>
                  </a:lnTo>
                  <a:lnTo>
                    <a:pt x="652" y="664"/>
                  </a:lnTo>
                  <a:lnTo>
                    <a:pt x="645" y="627"/>
                  </a:lnTo>
                  <a:lnTo>
                    <a:pt x="658" y="600"/>
                  </a:lnTo>
                  <a:lnTo>
                    <a:pt x="658" y="573"/>
                  </a:lnTo>
                  <a:lnTo>
                    <a:pt x="674" y="552"/>
                  </a:lnTo>
                  <a:lnTo>
                    <a:pt x="678" y="546"/>
                  </a:lnTo>
                  <a:lnTo>
                    <a:pt x="662" y="528"/>
                  </a:lnTo>
                  <a:lnTo>
                    <a:pt x="669" y="510"/>
                  </a:lnTo>
                  <a:lnTo>
                    <a:pt x="658" y="498"/>
                  </a:lnTo>
                  <a:lnTo>
                    <a:pt x="639" y="489"/>
                  </a:lnTo>
                  <a:lnTo>
                    <a:pt x="632" y="474"/>
                  </a:lnTo>
                  <a:lnTo>
                    <a:pt x="621" y="443"/>
                  </a:lnTo>
                  <a:lnTo>
                    <a:pt x="609" y="431"/>
                  </a:lnTo>
                  <a:lnTo>
                    <a:pt x="476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55" name="Freeform 440"/>
            <p:cNvSpPr>
              <a:spLocks noChangeAspect="1"/>
            </p:cNvSpPr>
            <p:nvPr/>
          </p:nvSpPr>
          <p:spPr bwMode="auto">
            <a:xfrm>
              <a:off x="7819" y="5356"/>
              <a:ext cx="694" cy="1001"/>
            </a:xfrm>
            <a:custGeom>
              <a:avLst/>
              <a:gdLst>
                <a:gd name="T0" fmla="*/ 0 w 694"/>
                <a:gd name="T1" fmla="*/ 36 h 1001"/>
                <a:gd name="T2" fmla="*/ 16 w 694"/>
                <a:gd name="T3" fmla="*/ 54 h 1001"/>
                <a:gd name="T4" fmla="*/ 3 w 694"/>
                <a:gd name="T5" fmla="*/ 661 h 1001"/>
                <a:gd name="T6" fmla="*/ 6 w 694"/>
                <a:gd name="T7" fmla="*/ 691 h 1001"/>
                <a:gd name="T8" fmla="*/ 46 w 694"/>
                <a:gd name="T9" fmla="*/ 999 h 1001"/>
                <a:gd name="T10" fmla="*/ 56 w 694"/>
                <a:gd name="T11" fmla="*/ 992 h 1001"/>
                <a:gd name="T12" fmla="*/ 66 w 694"/>
                <a:gd name="T13" fmla="*/ 986 h 1001"/>
                <a:gd name="T14" fmla="*/ 96 w 694"/>
                <a:gd name="T15" fmla="*/ 996 h 1001"/>
                <a:gd name="T16" fmla="*/ 103 w 694"/>
                <a:gd name="T17" fmla="*/ 984 h 1001"/>
                <a:gd name="T18" fmla="*/ 110 w 694"/>
                <a:gd name="T19" fmla="*/ 939 h 1001"/>
                <a:gd name="T20" fmla="*/ 123 w 694"/>
                <a:gd name="T21" fmla="*/ 908 h 1001"/>
                <a:gd name="T22" fmla="*/ 140 w 694"/>
                <a:gd name="T23" fmla="*/ 939 h 1001"/>
                <a:gd name="T24" fmla="*/ 136 w 694"/>
                <a:gd name="T25" fmla="*/ 950 h 1001"/>
                <a:gd name="T26" fmla="*/ 149 w 694"/>
                <a:gd name="T27" fmla="*/ 975 h 1001"/>
                <a:gd name="T28" fmla="*/ 169 w 694"/>
                <a:gd name="T29" fmla="*/ 1001 h 1001"/>
                <a:gd name="T30" fmla="*/ 189 w 694"/>
                <a:gd name="T31" fmla="*/ 1001 h 1001"/>
                <a:gd name="T32" fmla="*/ 206 w 694"/>
                <a:gd name="T33" fmla="*/ 1001 h 1001"/>
                <a:gd name="T34" fmla="*/ 230 w 694"/>
                <a:gd name="T35" fmla="*/ 981 h 1001"/>
                <a:gd name="T36" fmla="*/ 232 w 694"/>
                <a:gd name="T37" fmla="*/ 978 h 1001"/>
                <a:gd name="T38" fmla="*/ 242 w 694"/>
                <a:gd name="T39" fmla="*/ 968 h 1001"/>
                <a:gd name="T40" fmla="*/ 242 w 694"/>
                <a:gd name="T41" fmla="*/ 965 h 1001"/>
                <a:gd name="T42" fmla="*/ 239 w 694"/>
                <a:gd name="T43" fmla="*/ 960 h 1001"/>
                <a:gd name="T44" fmla="*/ 230 w 694"/>
                <a:gd name="T45" fmla="*/ 957 h 1001"/>
                <a:gd name="T46" fmla="*/ 230 w 694"/>
                <a:gd name="T47" fmla="*/ 950 h 1001"/>
                <a:gd name="T48" fmla="*/ 239 w 694"/>
                <a:gd name="T49" fmla="*/ 932 h 1001"/>
                <a:gd name="T50" fmla="*/ 235 w 694"/>
                <a:gd name="T51" fmla="*/ 923 h 1001"/>
                <a:gd name="T52" fmla="*/ 223 w 694"/>
                <a:gd name="T53" fmla="*/ 915 h 1001"/>
                <a:gd name="T54" fmla="*/ 216 w 694"/>
                <a:gd name="T55" fmla="*/ 915 h 1001"/>
                <a:gd name="T56" fmla="*/ 206 w 694"/>
                <a:gd name="T57" fmla="*/ 905 h 1001"/>
                <a:gd name="T58" fmla="*/ 189 w 694"/>
                <a:gd name="T59" fmla="*/ 884 h 1001"/>
                <a:gd name="T60" fmla="*/ 189 w 694"/>
                <a:gd name="T61" fmla="*/ 869 h 1001"/>
                <a:gd name="T62" fmla="*/ 193 w 694"/>
                <a:gd name="T63" fmla="*/ 866 h 1001"/>
                <a:gd name="T64" fmla="*/ 193 w 694"/>
                <a:gd name="T65" fmla="*/ 859 h 1001"/>
                <a:gd name="T66" fmla="*/ 193 w 694"/>
                <a:gd name="T67" fmla="*/ 851 h 1001"/>
                <a:gd name="T68" fmla="*/ 694 w 694"/>
                <a:gd name="T69" fmla="*/ 806 h 1001"/>
                <a:gd name="T70" fmla="*/ 691 w 694"/>
                <a:gd name="T71" fmla="*/ 793 h 1001"/>
                <a:gd name="T72" fmla="*/ 669 w 694"/>
                <a:gd name="T73" fmla="*/ 761 h 1001"/>
                <a:gd name="T74" fmla="*/ 672 w 694"/>
                <a:gd name="T75" fmla="*/ 709 h 1001"/>
                <a:gd name="T76" fmla="*/ 652 w 694"/>
                <a:gd name="T77" fmla="*/ 664 h 1001"/>
                <a:gd name="T78" fmla="*/ 645 w 694"/>
                <a:gd name="T79" fmla="*/ 627 h 1001"/>
                <a:gd name="T80" fmla="*/ 658 w 694"/>
                <a:gd name="T81" fmla="*/ 600 h 1001"/>
                <a:gd name="T82" fmla="*/ 658 w 694"/>
                <a:gd name="T83" fmla="*/ 573 h 1001"/>
                <a:gd name="T84" fmla="*/ 674 w 694"/>
                <a:gd name="T85" fmla="*/ 552 h 1001"/>
                <a:gd name="T86" fmla="*/ 678 w 694"/>
                <a:gd name="T87" fmla="*/ 546 h 1001"/>
                <a:gd name="T88" fmla="*/ 662 w 694"/>
                <a:gd name="T89" fmla="*/ 528 h 1001"/>
                <a:gd name="T90" fmla="*/ 669 w 694"/>
                <a:gd name="T91" fmla="*/ 510 h 1001"/>
                <a:gd name="T92" fmla="*/ 658 w 694"/>
                <a:gd name="T93" fmla="*/ 498 h 1001"/>
                <a:gd name="T94" fmla="*/ 639 w 694"/>
                <a:gd name="T95" fmla="*/ 489 h 1001"/>
                <a:gd name="T96" fmla="*/ 632 w 694"/>
                <a:gd name="T97" fmla="*/ 474 h 1001"/>
                <a:gd name="T98" fmla="*/ 621 w 694"/>
                <a:gd name="T99" fmla="*/ 443 h 1001"/>
                <a:gd name="T100" fmla="*/ 609 w 694"/>
                <a:gd name="T101" fmla="*/ 431 h 1001"/>
                <a:gd name="T102" fmla="*/ 476 w 694"/>
                <a:gd name="T103" fmla="*/ 0 h 1001"/>
                <a:gd name="T104" fmla="*/ 0 w 694"/>
                <a:gd name="T105" fmla="*/ 36 h 100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94"/>
                <a:gd name="T160" fmla="*/ 0 h 1001"/>
                <a:gd name="T161" fmla="*/ 694 w 694"/>
                <a:gd name="T162" fmla="*/ 1001 h 100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94" h="1001">
                  <a:moveTo>
                    <a:pt x="0" y="36"/>
                  </a:moveTo>
                  <a:lnTo>
                    <a:pt x="16" y="54"/>
                  </a:lnTo>
                  <a:lnTo>
                    <a:pt x="3" y="661"/>
                  </a:lnTo>
                  <a:lnTo>
                    <a:pt x="6" y="691"/>
                  </a:lnTo>
                  <a:lnTo>
                    <a:pt x="46" y="999"/>
                  </a:lnTo>
                  <a:lnTo>
                    <a:pt x="56" y="992"/>
                  </a:lnTo>
                  <a:lnTo>
                    <a:pt x="66" y="986"/>
                  </a:lnTo>
                  <a:lnTo>
                    <a:pt x="96" y="996"/>
                  </a:lnTo>
                  <a:lnTo>
                    <a:pt x="103" y="984"/>
                  </a:lnTo>
                  <a:lnTo>
                    <a:pt x="110" y="939"/>
                  </a:lnTo>
                  <a:lnTo>
                    <a:pt x="123" y="908"/>
                  </a:lnTo>
                  <a:lnTo>
                    <a:pt x="140" y="939"/>
                  </a:lnTo>
                  <a:lnTo>
                    <a:pt x="136" y="950"/>
                  </a:lnTo>
                  <a:lnTo>
                    <a:pt x="149" y="975"/>
                  </a:lnTo>
                  <a:lnTo>
                    <a:pt x="169" y="1001"/>
                  </a:lnTo>
                  <a:lnTo>
                    <a:pt x="189" y="1001"/>
                  </a:lnTo>
                  <a:lnTo>
                    <a:pt x="206" y="1001"/>
                  </a:lnTo>
                  <a:lnTo>
                    <a:pt x="230" y="981"/>
                  </a:lnTo>
                  <a:lnTo>
                    <a:pt x="232" y="978"/>
                  </a:lnTo>
                  <a:lnTo>
                    <a:pt x="242" y="968"/>
                  </a:lnTo>
                  <a:lnTo>
                    <a:pt x="242" y="965"/>
                  </a:lnTo>
                  <a:lnTo>
                    <a:pt x="239" y="960"/>
                  </a:lnTo>
                  <a:lnTo>
                    <a:pt x="230" y="957"/>
                  </a:lnTo>
                  <a:lnTo>
                    <a:pt x="230" y="950"/>
                  </a:lnTo>
                  <a:lnTo>
                    <a:pt x="239" y="932"/>
                  </a:lnTo>
                  <a:lnTo>
                    <a:pt x="235" y="923"/>
                  </a:lnTo>
                  <a:lnTo>
                    <a:pt x="223" y="915"/>
                  </a:lnTo>
                  <a:lnTo>
                    <a:pt x="216" y="915"/>
                  </a:lnTo>
                  <a:lnTo>
                    <a:pt x="206" y="905"/>
                  </a:lnTo>
                  <a:lnTo>
                    <a:pt x="189" y="884"/>
                  </a:lnTo>
                  <a:lnTo>
                    <a:pt x="189" y="869"/>
                  </a:lnTo>
                  <a:lnTo>
                    <a:pt x="193" y="866"/>
                  </a:lnTo>
                  <a:lnTo>
                    <a:pt x="193" y="859"/>
                  </a:lnTo>
                  <a:lnTo>
                    <a:pt x="193" y="851"/>
                  </a:lnTo>
                  <a:lnTo>
                    <a:pt x="694" y="806"/>
                  </a:lnTo>
                  <a:lnTo>
                    <a:pt x="691" y="793"/>
                  </a:lnTo>
                  <a:lnTo>
                    <a:pt x="669" y="761"/>
                  </a:lnTo>
                  <a:lnTo>
                    <a:pt x="672" y="709"/>
                  </a:lnTo>
                  <a:lnTo>
                    <a:pt x="652" y="664"/>
                  </a:lnTo>
                  <a:lnTo>
                    <a:pt x="645" y="627"/>
                  </a:lnTo>
                  <a:lnTo>
                    <a:pt x="658" y="600"/>
                  </a:lnTo>
                  <a:lnTo>
                    <a:pt x="658" y="573"/>
                  </a:lnTo>
                  <a:lnTo>
                    <a:pt x="674" y="552"/>
                  </a:lnTo>
                  <a:lnTo>
                    <a:pt x="678" y="546"/>
                  </a:lnTo>
                  <a:lnTo>
                    <a:pt x="662" y="528"/>
                  </a:lnTo>
                  <a:lnTo>
                    <a:pt x="669" y="510"/>
                  </a:lnTo>
                  <a:lnTo>
                    <a:pt x="658" y="498"/>
                  </a:lnTo>
                  <a:lnTo>
                    <a:pt x="639" y="489"/>
                  </a:lnTo>
                  <a:lnTo>
                    <a:pt x="632" y="474"/>
                  </a:lnTo>
                  <a:lnTo>
                    <a:pt x="621" y="443"/>
                  </a:lnTo>
                  <a:lnTo>
                    <a:pt x="609" y="431"/>
                  </a:lnTo>
                  <a:lnTo>
                    <a:pt x="476" y="0"/>
                  </a:lnTo>
                  <a:lnTo>
                    <a:pt x="0" y="3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56" name="Freeform 441"/>
            <p:cNvSpPr>
              <a:spLocks noChangeAspect="1"/>
            </p:cNvSpPr>
            <p:nvPr/>
          </p:nvSpPr>
          <p:spPr bwMode="auto">
            <a:xfrm>
              <a:off x="8264" y="3809"/>
              <a:ext cx="757" cy="767"/>
            </a:xfrm>
            <a:custGeom>
              <a:avLst/>
              <a:gdLst>
                <a:gd name="T0" fmla="*/ 67 w 757"/>
                <a:gd name="T1" fmla="*/ 671 h 767"/>
                <a:gd name="T2" fmla="*/ 100 w 757"/>
                <a:gd name="T3" fmla="*/ 680 h 767"/>
                <a:gd name="T4" fmla="*/ 126 w 757"/>
                <a:gd name="T5" fmla="*/ 668 h 767"/>
                <a:gd name="T6" fmla="*/ 179 w 757"/>
                <a:gd name="T7" fmla="*/ 723 h 767"/>
                <a:gd name="T8" fmla="*/ 240 w 757"/>
                <a:gd name="T9" fmla="*/ 728 h 767"/>
                <a:gd name="T10" fmla="*/ 293 w 757"/>
                <a:gd name="T11" fmla="*/ 738 h 767"/>
                <a:gd name="T12" fmla="*/ 336 w 757"/>
                <a:gd name="T13" fmla="*/ 747 h 767"/>
                <a:gd name="T14" fmla="*/ 367 w 757"/>
                <a:gd name="T15" fmla="*/ 738 h 767"/>
                <a:gd name="T16" fmla="*/ 387 w 757"/>
                <a:gd name="T17" fmla="*/ 723 h 767"/>
                <a:gd name="T18" fmla="*/ 417 w 757"/>
                <a:gd name="T19" fmla="*/ 720 h 767"/>
                <a:gd name="T20" fmla="*/ 457 w 757"/>
                <a:gd name="T21" fmla="*/ 749 h 767"/>
                <a:gd name="T22" fmla="*/ 483 w 757"/>
                <a:gd name="T23" fmla="*/ 767 h 767"/>
                <a:gd name="T24" fmla="*/ 524 w 757"/>
                <a:gd name="T25" fmla="*/ 738 h 767"/>
                <a:gd name="T26" fmla="*/ 537 w 757"/>
                <a:gd name="T27" fmla="*/ 707 h 767"/>
                <a:gd name="T28" fmla="*/ 553 w 757"/>
                <a:gd name="T29" fmla="*/ 635 h 767"/>
                <a:gd name="T30" fmla="*/ 583 w 757"/>
                <a:gd name="T31" fmla="*/ 659 h 767"/>
                <a:gd name="T32" fmla="*/ 597 w 757"/>
                <a:gd name="T33" fmla="*/ 615 h 767"/>
                <a:gd name="T34" fmla="*/ 630 w 757"/>
                <a:gd name="T35" fmla="*/ 566 h 767"/>
                <a:gd name="T36" fmla="*/ 644 w 757"/>
                <a:gd name="T37" fmla="*/ 541 h 767"/>
                <a:gd name="T38" fmla="*/ 680 w 757"/>
                <a:gd name="T39" fmla="*/ 539 h 767"/>
                <a:gd name="T40" fmla="*/ 717 w 757"/>
                <a:gd name="T41" fmla="*/ 496 h 767"/>
                <a:gd name="T42" fmla="*/ 744 w 757"/>
                <a:gd name="T43" fmla="*/ 478 h 767"/>
                <a:gd name="T44" fmla="*/ 737 w 757"/>
                <a:gd name="T45" fmla="*/ 442 h 767"/>
                <a:gd name="T46" fmla="*/ 747 w 757"/>
                <a:gd name="T47" fmla="*/ 409 h 767"/>
                <a:gd name="T48" fmla="*/ 723 w 757"/>
                <a:gd name="T49" fmla="*/ 319 h 767"/>
                <a:gd name="T50" fmla="*/ 740 w 757"/>
                <a:gd name="T51" fmla="*/ 280 h 767"/>
                <a:gd name="T52" fmla="*/ 757 w 757"/>
                <a:gd name="T53" fmla="*/ 271 h 767"/>
                <a:gd name="T54" fmla="*/ 620 w 757"/>
                <a:gd name="T55" fmla="*/ 39 h 767"/>
                <a:gd name="T56" fmla="*/ 566 w 757"/>
                <a:gd name="T57" fmla="*/ 72 h 767"/>
                <a:gd name="T58" fmla="*/ 500 w 757"/>
                <a:gd name="T59" fmla="*/ 126 h 767"/>
                <a:gd name="T60" fmla="*/ 460 w 757"/>
                <a:gd name="T61" fmla="*/ 126 h 767"/>
                <a:gd name="T62" fmla="*/ 404 w 757"/>
                <a:gd name="T63" fmla="*/ 159 h 767"/>
                <a:gd name="T64" fmla="*/ 354 w 757"/>
                <a:gd name="T65" fmla="*/ 148 h 767"/>
                <a:gd name="T66" fmla="*/ 334 w 757"/>
                <a:gd name="T67" fmla="*/ 151 h 767"/>
                <a:gd name="T68" fmla="*/ 334 w 757"/>
                <a:gd name="T69" fmla="*/ 135 h 767"/>
                <a:gd name="T70" fmla="*/ 257 w 757"/>
                <a:gd name="T71" fmla="*/ 117 h 767"/>
                <a:gd name="T72" fmla="*/ 220 w 757"/>
                <a:gd name="T73" fmla="*/ 117 h 767"/>
                <a:gd name="T74" fmla="*/ 0 w 757"/>
                <a:gd name="T75" fmla="*/ 135 h 76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57"/>
                <a:gd name="T115" fmla="*/ 0 h 767"/>
                <a:gd name="T116" fmla="*/ 757 w 757"/>
                <a:gd name="T117" fmla="*/ 767 h 76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57" h="767">
                  <a:moveTo>
                    <a:pt x="0" y="135"/>
                  </a:moveTo>
                  <a:lnTo>
                    <a:pt x="67" y="671"/>
                  </a:lnTo>
                  <a:lnTo>
                    <a:pt x="83" y="671"/>
                  </a:lnTo>
                  <a:lnTo>
                    <a:pt x="100" y="680"/>
                  </a:lnTo>
                  <a:lnTo>
                    <a:pt x="110" y="680"/>
                  </a:lnTo>
                  <a:lnTo>
                    <a:pt x="126" y="668"/>
                  </a:lnTo>
                  <a:lnTo>
                    <a:pt x="163" y="692"/>
                  </a:lnTo>
                  <a:lnTo>
                    <a:pt x="179" y="723"/>
                  </a:lnTo>
                  <a:lnTo>
                    <a:pt x="206" y="731"/>
                  </a:lnTo>
                  <a:lnTo>
                    <a:pt x="240" y="728"/>
                  </a:lnTo>
                  <a:lnTo>
                    <a:pt x="280" y="752"/>
                  </a:lnTo>
                  <a:lnTo>
                    <a:pt x="293" y="738"/>
                  </a:lnTo>
                  <a:lnTo>
                    <a:pt x="307" y="731"/>
                  </a:lnTo>
                  <a:lnTo>
                    <a:pt x="336" y="747"/>
                  </a:lnTo>
                  <a:lnTo>
                    <a:pt x="363" y="744"/>
                  </a:lnTo>
                  <a:lnTo>
                    <a:pt x="367" y="738"/>
                  </a:lnTo>
                  <a:lnTo>
                    <a:pt x="383" y="731"/>
                  </a:lnTo>
                  <a:lnTo>
                    <a:pt x="387" y="723"/>
                  </a:lnTo>
                  <a:lnTo>
                    <a:pt x="410" y="707"/>
                  </a:lnTo>
                  <a:lnTo>
                    <a:pt x="417" y="720"/>
                  </a:lnTo>
                  <a:lnTo>
                    <a:pt x="433" y="744"/>
                  </a:lnTo>
                  <a:lnTo>
                    <a:pt x="457" y="749"/>
                  </a:lnTo>
                  <a:lnTo>
                    <a:pt x="474" y="762"/>
                  </a:lnTo>
                  <a:lnTo>
                    <a:pt x="483" y="767"/>
                  </a:lnTo>
                  <a:lnTo>
                    <a:pt x="507" y="767"/>
                  </a:lnTo>
                  <a:lnTo>
                    <a:pt x="524" y="738"/>
                  </a:lnTo>
                  <a:lnTo>
                    <a:pt x="537" y="731"/>
                  </a:lnTo>
                  <a:lnTo>
                    <a:pt x="537" y="707"/>
                  </a:lnTo>
                  <a:lnTo>
                    <a:pt x="537" y="683"/>
                  </a:lnTo>
                  <a:lnTo>
                    <a:pt x="553" y="635"/>
                  </a:lnTo>
                  <a:lnTo>
                    <a:pt x="566" y="635"/>
                  </a:lnTo>
                  <a:lnTo>
                    <a:pt x="583" y="659"/>
                  </a:lnTo>
                  <a:lnTo>
                    <a:pt x="603" y="638"/>
                  </a:lnTo>
                  <a:lnTo>
                    <a:pt x="597" y="615"/>
                  </a:lnTo>
                  <a:lnTo>
                    <a:pt x="614" y="578"/>
                  </a:lnTo>
                  <a:lnTo>
                    <a:pt x="630" y="566"/>
                  </a:lnTo>
                  <a:lnTo>
                    <a:pt x="630" y="557"/>
                  </a:lnTo>
                  <a:lnTo>
                    <a:pt x="644" y="541"/>
                  </a:lnTo>
                  <a:lnTo>
                    <a:pt x="660" y="545"/>
                  </a:lnTo>
                  <a:lnTo>
                    <a:pt x="680" y="539"/>
                  </a:lnTo>
                  <a:lnTo>
                    <a:pt x="684" y="533"/>
                  </a:lnTo>
                  <a:lnTo>
                    <a:pt x="717" y="496"/>
                  </a:lnTo>
                  <a:lnTo>
                    <a:pt x="723" y="494"/>
                  </a:lnTo>
                  <a:lnTo>
                    <a:pt x="744" y="478"/>
                  </a:lnTo>
                  <a:lnTo>
                    <a:pt x="740" y="455"/>
                  </a:lnTo>
                  <a:lnTo>
                    <a:pt x="737" y="442"/>
                  </a:lnTo>
                  <a:lnTo>
                    <a:pt x="737" y="427"/>
                  </a:lnTo>
                  <a:lnTo>
                    <a:pt x="747" y="409"/>
                  </a:lnTo>
                  <a:lnTo>
                    <a:pt x="757" y="334"/>
                  </a:lnTo>
                  <a:lnTo>
                    <a:pt x="723" y="319"/>
                  </a:lnTo>
                  <a:lnTo>
                    <a:pt x="750" y="301"/>
                  </a:lnTo>
                  <a:lnTo>
                    <a:pt x="740" y="280"/>
                  </a:lnTo>
                  <a:lnTo>
                    <a:pt x="753" y="271"/>
                  </a:lnTo>
                  <a:lnTo>
                    <a:pt x="757" y="271"/>
                  </a:lnTo>
                  <a:lnTo>
                    <a:pt x="707" y="0"/>
                  </a:lnTo>
                  <a:lnTo>
                    <a:pt x="620" y="39"/>
                  </a:lnTo>
                  <a:lnTo>
                    <a:pt x="583" y="61"/>
                  </a:lnTo>
                  <a:lnTo>
                    <a:pt x="566" y="72"/>
                  </a:lnTo>
                  <a:lnTo>
                    <a:pt x="516" y="121"/>
                  </a:lnTo>
                  <a:lnTo>
                    <a:pt x="500" y="126"/>
                  </a:lnTo>
                  <a:lnTo>
                    <a:pt x="487" y="126"/>
                  </a:lnTo>
                  <a:lnTo>
                    <a:pt x="460" y="126"/>
                  </a:lnTo>
                  <a:lnTo>
                    <a:pt x="443" y="129"/>
                  </a:lnTo>
                  <a:lnTo>
                    <a:pt x="404" y="159"/>
                  </a:lnTo>
                  <a:lnTo>
                    <a:pt x="387" y="159"/>
                  </a:lnTo>
                  <a:lnTo>
                    <a:pt x="354" y="148"/>
                  </a:lnTo>
                  <a:lnTo>
                    <a:pt x="343" y="153"/>
                  </a:lnTo>
                  <a:lnTo>
                    <a:pt x="334" y="151"/>
                  </a:lnTo>
                  <a:lnTo>
                    <a:pt x="343" y="139"/>
                  </a:lnTo>
                  <a:lnTo>
                    <a:pt x="334" y="135"/>
                  </a:lnTo>
                  <a:lnTo>
                    <a:pt x="310" y="133"/>
                  </a:lnTo>
                  <a:lnTo>
                    <a:pt x="257" y="117"/>
                  </a:lnTo>
                  <a:lnTo>
                    <a:pt x="246" y="111"/>
                  </a:lnTo>
                  <a:lnTo>
                    <a:pt x="220" y="117"/>
                  </a:lnTo>
                  <a:lnTo>
                    <a:pt x="220" y="108"/>
                  </a:lnTo>
                  <a:lnTo>
                    <a:pt x="0" y="13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57" name="Freeform 442"/>
            <p:cNvSpPr>
              <a:spLocks noChangeAspect="1"/>
            </p:cNvSpPr>
            <p:nvPr/>
          </p:nvSpPr>
          <p:spPr bwMode="auto">
            <a:xfrm>
              <a:off x="8264" y="3809"/>
              <a:ext cx="757" cy="767"/>
            </a:xfrm>
            <a:custGeom>
              <a:avLst/>
              <a:gdLst>
                <a:gd name="T0" fmla="*/ 67 w 757"/>
                <a:gd name="T1" fmla="*/ 671 h 767"/>
                <a:gd name="T2" fmla="*/ 100 w 757"/>
                <a:gd name="T3" fmla="*/ 680 h 767"/>
                <a:gd name="T4" fmla="*/ 127 w 757"/>
                <a:gd name="T5" fmla="*/ 668 h 767"/>
                <a:gd name="T6" fmla="*/ 180 w 757"/>
                <a:gd name="T7" fmla="*/ 722 h 767"/>
                <a:gd name="T8" fmla="*/ 240 w 757"/>
                <a:gd name="T9" fmla="*/ 728 h 767"/>
                <a:gd name="T10" fmla="*/ 293 w 757"/>
                <a:gd name="T11" fmla="*/ 737 h 767"/>
                <a:gd name="T12" fmla="*/ 337 w 757"/>
                <a:gd name="T13" fmla="*/ 746 h 767"/>
                <a:gd name="T14" fmla="*/ 367 w 757"/>
                <a:gd name="T15" fmla="*/ 737 h 767"/>
                <a:gd name="T16" fmla="*/ 387 w 757"/>
                <a:gd name="T17" fmla="*/ 722 h 767"/>
                <a:gd name="T18" fmla="*/ 417 w 757"/>
                <a:gd name="T19" fmla="*/ 719 h 767"/>
                <a:gd name="T20" fmla="*/ 457 w 757"/>
                <a:gd name="T21" fmla="*/ 749 h 767"/>
                <a:gd name="T22" fmla="*/ 484 w 757"/>
                <a:gd name="T23" fmla="*/ 767 h 767"/>
                <a:gd name="T24" fmla="*/ 524 w 757"/>
                <a:gd name="T25" fmla="*/ 737 h 767"/>
                <a:gd name="T26" fmla="*/ 537 w 757"/>
                <a:gd name="T27" fmla="*/ 707 h 767"/>
                <a:gd name="T28" fmla="*/ 553 w 757"/>
                <a:gd name="T29" fmla="*/ 635 h 767"/>
                <a:gd name="T30" fmla="*/ 583 w 757"/>
                <a:gd name="T31" fmla="*/ 660 h 767"/>
                <a:gd name="T32" fmla="*/ 597 w 757"/>
                <a:gd name="T33" fmla="*/ 614 h 767"/>
                <a:gd name="T34" fmla="*/ 631 w 757"/>
                <a:gd name="T35" fmla="*/ 566 h 767"/>
                <a:gd name="T36" fmla="*/ 644 w 757"/>
                <a:gd name="T37" fmla="*/ 541 h 767"/>
                <a:gd name="T38" fmla="*/ 680 w 757"/>
                <a:gd name="T39" fmla="*/ 538 h 767"/>
                <a:gd name="T40" fmla="*/ 717 w 757"/>
                <a:gd name="T41" fmla="*/ 496 h 767"/>
                <a:gd name="T42" fmla="*/ 744 w 757"/>
                <a:gd name="T43" fmla="*/ 478 h 767"/>
                <a:gd name="T44" fmla="*/ 737 w 757"/>
                <a:gd name="T45" fmla="*/ 443 h 767"/>
                <a:gd name="T46" fmla="*/ 747 w 757"/>
                <a:gd name="T47" fmla="*/ 410 h 767"/>
                <a:gd name="T48" fmla="*/ 723 w 757"/>
                <a:gd name="T49" fmla="*/ 319 h 767"/>
                <a:gd name="T50" fmla="*/ 740 w 757"/>
                <a:gd name="T51" fmla="*/ 280 h 767"/>
                <a:gd name="T52" fmla="*/ 757 w 757"/>
                <a:gd name="T53" fmla="*/ 271 h 767"/>
                <a:gd name="T54" fmla="*/ 620 w 757"/>
                <a:gd name="T55" fmla="*/ 39 h 767"/>
                <a:gd name="T56" fmla="*/ 567 w 757"/>
                <a:gd name="T57" fmla="*/ 72 h 767"/>
                <a:gd name="T58" fmla="*/ 500 w 757"/>
                <a:gd name="T59" fmla="*/ 127 h 767"/>
                <a:gd name="T60" fmla="*/ 460 w 757"/>
                <a:gd name="T61" fmla="*/ 127 h 767"/>
                <a:gd name="T62" fmla="*/ 404 w 757"/>
                <a:gd name="T63" fmla="*/ 160 h 767"/>
                <a:gd name="T64" fmla="*/ 354 w 757"/>
                <a:gd name="T65" fmla="*/ 148 h 767"/>
                <a:gd name="T66" fmla="*/ 334 w 757"/>
                <a:gd name="T67" fmla="*/ 151 h 767"/>
                <a:gd name="T68" fmla="*/ 334 w 757"/>
                <a:gd name="T69" fmla="*/ 136 h 767"/>
                <a:gd name="T70" fmla="*/ 257 w 757"/>
                <a:gd name="T71" fmla="*/ 118 h 767"/>
                <a:gd name="T72" fmla="*/ 220 w 757"/>
                <a:gd name="T73" fmla="*/ 118 h 767"/>
                <a:gd name="T74" fmla="*/ 0 w 757"/>
                <a:gd name="T75" fmla="*/ 136 h 76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57"/>
                <a:gd name="T115" fmla="*/ 0 h 767"/>
                <a:gd name="T116" fmla="*/ 757 w 757"/>
                <a:gd name="T117" fmla="*/ 767 h 76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57" h="767">
                  <a:moveTo>
                    <a:pt x="0" y="136"/>
                  </a:moveTo>
                  <a:lnTo>
                    <a:pt x="67" y="671"/>
                  </a:lnTo>
                  <a:lnTo>
                    <a:pt x="83" y="671"/>
                  </a:lnTo>
                  <a:lnTo>
                    <a:pt x="100" y="680"/>
                  </a:lnTo>
                  <a:lnTo>
                    <a:pt x="110" y="680"/>
                  </a:lnTo>
                  <a:lnTo>
                    <a:pt x="127" y="668"/>
                  </a:lnTo>
                  <a:lnTo>
                    <a:pt x="164" y="692"/>
                  </a:lnTo>
                  <a:lnTo>
                    <a:pt x="180" y="722"/>
                  </a:lnTo>
                  <a:lnTo>
                    <a:pt x="207" y="731"/>
                  </a:lnTo>
                  <a:lnTo>
                    <a:pt x="240" y="728"/>
                  </a:lnTo>
                  <a:lnTo>
                    <a:pt x="281" y="752"/>
                  </a:lnTo>
                  <a:lnTo>
                    <a:pt x="293" y="737"/>
                  </a:lnTo>
                  <a:lnTo>
                    <a:pt x="307" y="731"/>
                  </a:lnTo>
                  <a:lnTo>
                    <a:pt x="337" y="746"/>
                  </a:lnTo>
                  <a:lnTo>
                    <a:pt x="364" y="743"/>
                  </a:lnTo>
                  <a:lnTo>
                    <a:pt x="367" y="737"/>
                  </a:lnTo>
                  <a:lnTo>
                    <a:pt x="384" y="731"/>
                  </a:lnTo>
                  <a:lnTo>
                    <a:pt x="387" y="722"/>
                  </a:lnTo>
                  <a:lnTo>
                    <a:pt x="410" y="707"/>
                  </a:lnTo>
                  <a:lnTo>
                    <a:pt x="417" y="719"/>
                  </a:lnTo>
                  <a:lnTo>
                    <a:pt x="433" y="743"/>
                  </a:lnTo>
                  <a:lnTo>
                    <a:pt x="457" y="749"/>
                  </a:lnTo>
                  <a:lnTo>
                    <a:pt x="474" y="761"/>
                  </a:lnTo>
                  <a:lnTo>
                    <a:pt x="484" y="767"/>
                  </a:lnTo>
                  <a:lnTo>
                    <a:pt x="507" y="767"/>
                  </a:lnTo>
                  <a:lnTo>
                    <a:pt x="524" y="737"/>
                  </a:lnTo>
                  <a:lnTo>
                    <a:pt x="537" y="731"/>
                  </a:lnTo>
                  <a:lnTo>
                    <a:pt x="537" y="707"/>
                  </a:lnTo>
                  <a:lnTo>
                    <a:pt x="537" y="683"/>
                  </a:lnTo>
                  <a:lnTo>
                    <a:pt x="553" y="635"/>
                  </a:lnTo>
                  <a:lnTo>
                    <a:pt x="567" y="635"/>
                  </a:lnTo>
                  <a:lnTo>
                    <a:pt x="583" y="660"/>
                  </a:lnTo>
                  <a:lnTo>
                    <a:pt x="603" y="638"/>
                  </a:lnTo>
                  <a:lnTo>
                    <a:pt x="597" y="614"/>
                  </a:lnTo>
                  <a:lnTo>
                    <a:pt x="614" y="578"/>
                  </a:lnTo>
                  <a:lnTo>
                    <a:pt x="631" y="566"/>
                  </a:lnTo>
                  <a:lnTo>
                    <a:pt x="631" y="556"/>
                  </a:lnTo>
                  <a:lnTo>
                    <a:pt x="644" y="541"/>
                  </a:lnTo>
                  <a:lnTo>
                    <a:pt x="661" y="545"/>
                  </a:lnTo>
                  <a:lnTo>
                    <a:pt x="680" y="538"/>
                  </a:lnTo>
                  <a:lnTo>
                    <a:pt x="684" y="533"/>
                  </a:lnTo>
                  <a:lnTo>
                    <a:pt x="717" y="496"/>
                  </a:lnTo>
                  <a:lnTo>
                    <a:pt x="723" y="494"/>
                  </a:lnTo>
                  <a:lnTo>
                    <a:pt x="744" y="478"/>
                  </a:lnTo>
                  <a:lnTo>
                    <a:pt x="740" y="454"/>
                  </a:lnTo>
                  <a:lnTo>
                    <a:pt x="737" y="443"/>
                  </a:lnTo>
                  <a:lnTo>
                    <a:pt x="737" y="428"/>
                  </a:lnTo>
                  <a:lnTo>
                    <a:pt x="747" y="410"/>
                  </a:lnTo>
                  <a:lnTo>
                    <a:pt x="757" y="334"/>
                  </a:lnTo>
                  <a:lnTo>
                    <a:pt x="723" y="319"/>
                  </a:lnTo>
                  <a:lnTo>
                    <a:pt x="751" y="301"/>
                  </a:lnTo>
                  <a:lnTo>
                    <a:pt x="740" y="280"/>
                  </a:lnTo>
                  <a:lnTo>
                    <a:pt x="753" y="271"/>
                  </a:lnTo>
                  <a:lnTo>
                    <a:pt x="757" y="271"/>
                  </a:lnTo>
                  <a:lnTo>
                    <a:pt x="707" y="0"/>
                  </a:lnTo>
                  <a:lnTo>
                    <a:pt x="620" y="39"/>
                  </a:lnTo>
                  <a:lnTo>
                    <a:pt x="583" y="61"/>
                  </a:lnTo>
                  <a:lnTo>
                    <a:pt x="567" y="72"/>
                  </a:lnTo>
                  <a:lnTo>
                    <a:pt x="516" y="121"/>
                  </a:lnTo>
                  <a:lnTo>
                    <a:pt x="500" y="127"/>
                  </a:lnTo>
                  <a:lnTo>
                    <a:pt x="487" y="127"/>
                  </a:lnTo>
                  <a:lnTo>
                    <a:pt x="460" y="127"/>
                  </a:lnTo>
                  <a:lnTo>
                    <a:pt x="443" y="130"/>
                  </a:lnTo>
                  <a:lnTo>
                    <a:pt x="404" y="160"/>
                  </a:lnTo>
                  <a:lnTo>
                    <a:pt x="387" y="160"/>
                  </a:lnTo>
                  <a:lnTo>
                    <a:pt x="354" y="148"/>
                  </a:lnTo>
                  <a:lnTo>
                    <a:pt x="343" y="154"/>
                  </a:lnTo>
                  <a:lnTo>
                    <a:pt x="334" y="151"/>
                  </a:lnTo>
                  <a:lnTo>
                    <a:pt x="343" y="139"/>
                  </a:lnTo>
                  <a:lnTo>
                    <a:pt x="334" y="136"/>
                  </a:lnTo>
                  <a:lnTo>
                    <a:pt x="311" y="132"/>
                  </a:lnTo>
                  <a:lnTo>
                    <a:pt x="257" y="118"/>
                  </a:lnTo>
                  <a:lnTo>
                    <a:pt x="247" y="112"/>
                  </a:lnTo>
                  <a:lnTo>
                    <a:pt x="220" y="118"/>
                  </a:lnTo>
                  <a:lnTo>
                    <a:pt x="220" y="108"/>
                  </a:lnTo>
                  <a:lnTo>
                    <a:pt x="0" y="13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58" name="Freeform 443"/>
            <p:cNvSpPr>
              <a:spLocks noChangeAspect="1"/>
            </p:cNvSpPr>
            <p:nvPr/>
          </p:nvSpPr>
          <p:spPr bwMode="auto">
            <a:xfrm>
              <a:off x="8264" y="3809"/>
              <a:ext cx="757" cy="767"/>
            </a:xfrm>
            <a:custGeom>
              <a:avLst/>
              <a:gdLst>
                <a:gd name="T0" fmla="*/ 67 w 757"/>
                <a:gd name="T1" fmla="*/ 671 h 767"/>
                <a:gd name="T2" fmla="*/ 100 w 757"/>
                <a:gd name="T3" fmla="*/ 680 h 767"/>
                <a:gd name="T4" fmla="*/ 127 w 757"/>
                <a:gd name="T5" fmla="*/ 668 h 767"/>
                <a:gd name="T6" fmla="*/ 180 w 757"/>
                <a:gd name="T7" fmla="*/ 722 h 767"/>
                <a:gd name="T8" fmla="*/ 240 w 757"/>
                <a:gd name="T9" fmla="*/ 728 h 767"/>
                <a:gd name="T10" fmla="*/ 293 w 757"/>
                <a:gd name="T11" fmla="*/ 737 h 767"/>
                <a:gd name="T12" fmla="*/ 337 w 757"/>
                <a:gd name="T13" fmla="*/ 746 h 767"/>
                <a:gd name="T14" fmla="*/ 367 w 757"/>
                <a:gd name="T15" fmla="*/ 737 h 767"/>
                <a:gd name="T16" fmla="*/ 387 w 757"/>
                <a:gd name="T17" fmla="*/ 722 h 767"/>
                <a:gd name="T18" fmla="*/ 417 w 757"/>
                <a:gd name="T19" fmla="*/ 719 h 767"/>
                <a:gd name="T20" fmla="*/ 457 w 757"/>
                <a:gd name="T21" fmla="*/ 749 h 767"/>
                <a:gd name="T22" fmla="*/ 484 w 757"/>
                <a:gd name="T23" fmla="*/ 767 h 767"/>
                <a:gd name="T24" fmla="*/ 524 w 757"/>
                <a:gd name="T25" fmla="*/ 737 h 767"/>
                <a:gd name="T26" fmla="*/ 537 w 757"/>
                <a:gd name="T27" fmla="*/ 707 h 767"/>
                <a:gd name="T28" fmla="*/ 553 w 757"/>
                <a:gd name="T29" fmla="*/ 635 h 767"/>
                <a:gd name="T30" fmla="*/ 583 w 757"/>
                <a:gd name="T31" fmla="*/ 660 h 767"/>
                <a:gd name="T32" fmla="*/ 597 w 757"/>
                <a:gd name="T33" fmla="*/ 614 h 767"/>
                <a:gd name="T34" fmla="*/ 631 w 757"/>
                <a:gd name="T35" fmla="*/ 566 h 767"/>
                <a:gd name="T36" fmla="*/ 644 w 757"/>
                <a:gd name="T37" fmla="*/ 541 h 767"/>
                <a:gd name="T38" fmla="*/ 680 w 757"/>
                <a:gd name="T39" fmla="*/ 538 h 767"/>
                <a:gd name="T40" fmla="*/ 717 w 757"/>
                <a:gd name="T41" fmla="*/ 496 h 767"/>
                <a:gd name="T42" fmla="*/ 744 w 757"/>
                <a:gd name="T43" fmla="*/ 478 h 767"/>
                <a:gd name="T44" fmla="*/ 737 w 757"/>
                <a:gd name="T45" fmla="*/ 443 h 767"/>
                <a:gd name="T46" fmla="*/ 747 w 757"/>
                <a:gd name="T47" fmla="*/ 410 h 767"/>
                <a:gd name="T48" fmla="*/ 723 w 757"/>
                <a:gd name="T49" fmla="*/ 319 h 767"/>
                <a:gd name="T50" fmla="*/ 740 w 757"/>
                <a:gd name="T51" fmla="*/ 280 h 767"/>
                <a:gd name="T52" fmla="*/ 757 w 757"/>
                <a:gd name="T53" fmla="*/ 271 h 767"/>
                <a:gd name="T54" fmla="*/ 620 w 757"/>
                <a:gd name="T55" fmla="*/ 39 h 767"/>
                <a:gd name="T56" fmla="*/ 567 w 757"/>
                <a:gd name="T57" fmla="*/ 72 h 767"/>
                <a:gd name="T58" fmla="*/ 500 w 757"/>
                <a:gd name="T59" fmla="*/ 127 h 767"/>
                <a:gd name="T60" fmla="*/ 460 w 757"/>
                <a:gd name="T61" fmla="*/ 127 h 767"/>
                <a:gd name="T62" fmla="*/ 404 w 757"/>
                <a:gd name="T63" fmla="*/ 160 h 767"/>
                <a:gd name="T64" fmla="*/ 354 w 757"/>
                <a:gd name="T65" fmla="*/ 148 h 767"/>
                <a:gd name="T66" fmla="*/ 334 w 757"/>
                <a:gd name="T67" fmla="*/ 151 h 767"/>
                <a:gd name="T68" fmla="*/ 334 w 757"/>
                <a:gd name="T69" fmla="*/ 136 h 767"/>
                <a:gd name="T70" fmla="*/ 257 w 757"/>
                <a:gd name="T71" fmla="*/ 118 h 767"/>
                <a:gd name="T72" fmla="*/ 220 w 757"/>
                <a:gd name="T73" fmla="*/ 118 h 767"/>
                <a:gd name="T74" fmla="*/ 0 w 757"/>
                <a:gd name="T75" fmla="*/ 136 h 76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57"/>
                <a:gd name="T115" fmla="*/ 0 h 767"/>
                <a:gd name="T116" fmla="*/ 757 w 757"/>
                <a:gd name="T117" fmla="*/ 767 h 76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57" h="767">
                  <a:moveTo>
                    <a:pt x="0" y="136"/>
                  </a:moveTo>
                  <a:lnTo>
                    <a:pt x="67" y="671"/>
                  </a:lnTo>
                  <a:lnTo>
                    <a:pt x="83" y="671"/>
                  </a:lnTo>
                  <a:lnTo>
                    <a:pt x="100" y="680"/>
                  </a:lnTo>
                  <a:lnTo>
                    <a:pt x="110" y="680"/>
                  </a:lnTo>
                  <a:lnTo>
                    <a:pt x="127" y="668"/>
                  </a:lnTo>
                  <a:lnTo>
                    <a:pt x="164" y="692"/>
                  </a:lnTo>
                  <a:lnTo>
                    <a:pt x="180" y="722"/>
                  </a:lnTo>
                  <a:lnTo>
                    <a:pt x="207" y="731"/>
                  </a:lnTo>
                  <a:lnTo>
                    <a:pt x="240" y="728"/>
                  </a:lnTo>
                  <a:lnTo>
                    <a:pt x="281" y="752"/>
                  </a:lnTo>
                  <a:lnTo>
                    <a:pt x="293" y="737"/>
                  </a:lnTo>
                  <a:lnTo>
                    <a:pt x="307" y="731"/>
                  </a:lnTo>
                  <a:lnTo>
                    <a:pt x="337" y="746"/>
                  </a:lnTo>
                  <a:lnTo>
                    <a:pt x="364" y="743"/>
                  </a:lnTo>
                  <a:lnTo>
                    <a:pt x="367" y="737"/>
                  </a:lnTo>
                  <a:lnTo>
                    <a:pt x="384" y="731"/>
                  </a:lnTo>
                  <a:lnTo>
                    <a:pt x="387" y="722"/>
                  </a:lnTo>
                  <a:lnTo>
                    <a:pt x="410" y="707"/>
                  </a:lnTo>
                  <a:lnTo>
                    <a:pt x="417" y="719"/>
                  </a:lnTo>
                  <a:lnTo>
                    <a:pt x="433" y="743"/>
                  </a:lnTo>
                  <a:lnTo>
                    <a:pt x="457" y="749"/>
                  </a:lnTo>
                  <a:lnTo>
                    <a:pt x="474" y="761"/>
                  </a:lnTo>
                  <a:lnTo>
                    <a:pt x="484" y="767"/>
                  </a:lnTo>
                  <a:lnTo>
                    <a:pt x="507" y="767"/>
                  </a:lnTo>
                  <a:lnTo>
                    <a:pt x="524" y="737"/>
                  </a:lnTo>
                  <a:lnTo>
                    <a:pt x="537" y="731"/>
                  </a:lnTo>
                  <a:lnTo>
                    <a:pt x="537" y="707"/>
                  </a:lnTo>
                  <a:lnTo>
                    <a:pt x="537" y="683"/>
                  </a:lnTo>
                  <a:lnTo>
                    <a:pt x="553" y="635"/>
                  </a:lnTo>
                  <a:lnTo>
                    <a:pt x="567" y="635"/>
                  </a:lnTo>
                  <a:lnTo>
                    <a:pt x="583" y="660"/>
                  </a:lnTo>
                  <a:lnTo>
                    <a:pt x="603" y="638"/>
                  </a:lnTo>
                  <a:lnTo>
                    <a:pt x="597" y="614"/>
                  </a:lnTo>
                  <a:lnTo>
                    <a:pt x="614" y="578"/>
                  </a:lnTo>
                  <a:lnTo>
                    <a:pt x="631" y="566"/>
                  </a:lnTo>
                  <a:lnTo>
                    <a:pt x="631" y="556"/>
                  </a:lnTo>
                  <a:lnTo>
                    <a:pt x="644" y="541"/>
                  </a:lnTo>
                  <a:lnTo>
                    <a:pt x="661" y="545"/>
                  </a:lnTo>
                  <a:lnTo>
                    <a:pt x="680" y="538"/>
                  </a:lnTo>
                  <a:lnTo>
                    <a:pt x="684" y="533"/>
                  </a:lnTo>
                  <a:lnTo>
                    <a:pt x="717" y="496"/>
                  </a:lnTo>
                  <a:lnTo>
                    <a:pt x="723" y="494"/>
                  </a:lnTo>
                  <a:lnTo>
                    <a:pt x="744" y="478"/>
                  </a:lnTo>
                  <a:lnTo>
                    <a:pt x="740" y="454"/>
                  </a:lnTo>
                  <a:lnTo>
                    <a:pt x="737" y="443"/>
                  </a:lnTo>
                  <a:lnTo>
                    <a:pt x="737" y="428"/>
                  </a:lnTo>
                  <a:lnTo>
                    <a:pt x="747" y="410"/>
                  </a:lnTo>
                  <a:lnTo>
                    <a:pt x="757" y="334"/>
                  </a:lnTo>
                  <a:lnTo>
                    <a:pt x="723" y="319"/>
                  </a:lnTo>
                  <a:lnTo>
                    <a:pt x="751" y="301"/>
                  </a:lnTo>
                  <a:lnTo>
                    <a:pt x="740" y="280"/>
                  </a:lnTo>
                  <a:lnTo>
                    <a:pt x="753" y="271"/>
                  </a:lnTo>
                  <a:lnTo>
                    <a:pt x="757" y="271"/>
                  </a:lnTo>
                  <a:lnTo>
                    <a:pt x="707" y="0"/>
                  </a:lnTo>
                  <a:lnTo>
                    <a:pt x="620" y="39"/>
                  </a:lnTo>
                  <a:lnTo>
                    <a:pt x="583" y="61"/>
                  </a:lnTo>
                  <a:lnTo>
                    <a:pt x="567" y="72"/>
                  </a:lnTo>
                  <a:lnTo>
                    <a:pt x="516" y="121"/>
                  </a:lnTo>
                  <a:lnTo>
                    <a:pt x="500" y="127"/>
                  </a:lnTo>
                  <a:lnTo>
                    <a:pt x="487" y="127"/>
                  </a:lnTo>
                  <a:lnTo>
                    <a:pt x="460" y="127"/>
                  </a:lnTo>
                  <a:lnTo>
                    <a:pt x="443" y="130"/>
                  </a:lnTo>
                  <a:lnTo>
                    <a:pt x="404" y="160"/>
                  </a:lnTo>
                  <a:lnTo>
                    <a:pt x="387" y="160"/>
                  </a:lnTo>
                  <a:lnTo>
                    <a:pt x="354" y="148"/>
                  </a:lnTo>
                  <a:lnTo>
                    <a:pt x="343" y="154"/>
                  </a:lnTo>
                  <a:lnTo>
                    <a:pt x="334" y="151"/>
                  </a:lnTo>
                  <a:lnTo>
                    <a:pt x="343" y="139"/>
                  </a:lnTo>
                  <a:lnTo>
                    <a:pt x="334" y="136"/>
                  </a:lnTo>
                  <a:lnTo>
                    <a:pt x="311" y="132"/>
                  </a:lnTo>
                  <a:lnTo>
                    <a:pt x="257" y="118"/>
                  </a:lnTo>
                  <a:lnTo>
                    <a:pt x="247" y="112"/>
                  </a:lnTo>
                  <a:lnTo>
                    <a:pt x="220" y="118"/>
                  </a:lnTo>
                  <a:lnTo>
                    <a:pt x="220" y="108"/>
                  </a:lnTo>
                  <a:lnTo>
                    <a:pt x="0" y="13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59" name="Freeform 444"/>
            <p:cNvSpPr>
              <a:spLocks noChangeAspect="1"/>
            </p:cNvSpPr>
            <p:nvPr/>
          </p:nvSpPr>
          <p:spPr bwMode="auto">
            <a:xfrm>
              <a:off x="9085" y="2975"/>
              <a:ext cx="1367" cy="948"/>
            </a:xfrm>
            <a:custGeom>
              <a:avLst/>
              <a:gdLst>
                <a:gd name="T0" fmla="*/ 1044 w 1367"/>
                <a:gd name="T1" fmla="*/ 851 h 948"/>
                <a:gd name="T2" fmla="*/ 1024 w 1367"/>
                <a:gd name="T3" fmla="*/ 884 h 948"/>
                <a:gd name="T4" fmla="*/ 1007 w 1367"/>
                <a:gd name="T5" fmla="*/ 912 h 948"/>
                <a:gd name="T6" fmla="*/ 1000 w 1367"/>
                <a:gd name="T7" fmla="*/ 948 h 948"/>
                <a:gd name="T8" fmla="*/ 1033 w 1367"/>
                <a:gd name="T9" fmla="*/ 918 h 948"/>
                <a:gd name="T10" fmla="*/ 1090 w 1367"/>
                <a:gd name="T11" fmla="*/ 912 h 948"/>
                <a:gd name="T12" fmla="*/ 1164 w 1367"/>
                <a:gd name="T13" fmla="*/ 887 h 948"/>
                <a:gd name="T14" fmla="*/ 1287 w 1367"/>
                <a:gd name="T15" fmla="*/ 806 h 948"/>
                <a:gd name="T16" fmla="*/ 1330 w 1367"/>
                <a:gd name="T17" fmla="*/ 778 h 948"/>
                <a:gd name="T18" fmla="*/ 1364 w 1367"/>
                <a:gd name="T19" fmla="*/ 743 h 948"/>
                <a:gd name="T20" fmla="*/ 1347 w 1367"/>
                <a:gd name="T21" fmla="*/ 749 h 948"/>
                <a:gd name="T22" fmla="*/ 1293 w 1367"/>
                <a:gd name="T23" fmla="*/ 772 h 948"/>
                <a:gd name="T24" fmla="*/ 1263 w 1367"/>
                <a:gd name="T25" fmla="*/ 788 h 948"/>
                <a:gd name="T26" fmla="*/ 1300 w 1367"/>
                <a:gd name="T27" fmla="*/ 736 h 948"/>
                <a:gd name="T28" fmla="*/ 1274 w 1367"/>
                <a:gd name="T29" fmla="*/ 757 h 948"/>
                <a:gd name="T30" fmla="*/ 1153 w 1367"/>
                <a:gd name="T31" fmla="*/ 818 h 948"/>
                <a:gd name="T32" fmla="*/ 1067 w 1367"/>
                <a:gd name="T33" fmla="*/ 872 h 948"/>
                <a:gd name="T34" fmla="*/ 1063 w 1367"/>
                <a:gd name="T35" fmla="*/ 830 h 948"/>
                <a:gd name="T36" fmla="*/ 1087 w 1367"/>
                <a:gd name="T37" fmla="*/ 776 h 948"/>
                <a:gd name="T38" fmla="*/ 1057 w 1367"/>
                <a:gd name="T39" fmla="*/ 601 h 948"/>
                <a:gd name="T40" fmla="*/ 1033 w 1367"/>
                <a:gd name="T41" fmla="*/ 420 h 948"/>
                <a:gd name="T42" fmla="*/ 1010 w 1367"/>
                <a:gd name="T43" fmla="*/ 305 h 948"/>
                <a:gd name="T44" fmla="*/ 984 w 1367"/>
                <a:gd name="T45" fmla="*/ 287 h 948"/>
                <a:gd name="T46" fmla="*/ 977 w 1367"/>
                <a:gd name="T47" fmla="*/ 251 h 948"/>
                <a:gd name="T48" fmla="*/ 958 w 1367"/>
                <a:gd name="T49" fmla="*/ 148 h 948"/>
                <a:gd name="T50" fmla="*/ 921 w 1367"/>
                <a:gd name="T51" fmla="*/ 39 h 948"/>
                <a:gd name="T52" fmla="*/ 906 w 1367"/>
                <a:gd name="T53" fmla="*/ 0 h 948"/>
                <a:gd name="T54" fmla="*/ 681 w 1367"/>
                <a:gd name="T55" fmla="*/ 46 h 948"/>
                <a:gd name="T56" fmla="*/ 557 w 1367"/>
                <a:gd name="T57" fmla="*/ 166 h 948"/>
                <a:gd name="T58" fmla="*/ 547 w 1367"/>
                <a:gd name="T59" fmla="*/ 214 h 948"/>
                <a:gd name="T60" fmla="*/ 477 w 1367"/>
                <a:gd name="T61" fmla="*/ 281 h 948"/>
                <a:gd name="T62" fmla="*/ 500 w 1367"/>
                <a:gd name="T63" fmla="*/ 302 h 948"/>
                <a:gd name="T64" fmla="*/ 507 w 1367"/>
                <a:gd name="T65" fmla="*/ 328 h 948"/>
                <a:gd name="T66" fmla="*/ 520 w 1367"/>
                <a:gd name="T67" fmla="*/ 392 h 948"/>
                <a:gd name="T68" fmla="*/ 397 w 1367"/>
                <a:gd name="T69" fmla="*/ 468 h 948"/>
                <a:gd name="T70" fmla="*/ 257 w 1367"/>
                <a:gd name="T71" fmla="*/ 477 h 948"/>
                <a:gd name="T72" fmla="*/ 113 w 1367"/>
                <a:gd name="T73" fmla="*/ 507 h 948"/>
                <a:gd name="T74" fmla="*/ 84 w 1367"/>
                <a:gd name="T75" fmla="*/ 561 h 948"/>
                <a:gd name="T76" fmla="*/ 120 w 1367"/>
                <a:gd name="T77" fmla="*/ 631 h 948"/>
                <a:gd name="T78" fmla="*/ 24 w 1367"/>
                <a:gd name="T79" fmla="*/ 730 h 948"/>
                <a:gd name="T80" fmla="*/ 744 w 1367"/>
                <a:gd name="T81" fmla="*/ 670 h 948"/>
                <a:gd name="T82" fmla="*/ 766 w 1367"/>
                <a:gd name="T83" fmla="*/ 697 h 948"/>
                <a:gd name="T84" fmla="*/ 794 w 1367"/>
                <a:gd name="T85" fmla="*/ 703 h 948"/>
                <a:gd name="T86" fmla="*/ 827 w 1367"/>
                <a:gd name="T87" fmla="*/ 764 h 948"/>
                <a:gd name="T88" fmla="*/ 887 w 1367"/>
                <a:gd name="T89" fmla="*/ 782 h 94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67"/>
                <a:gd name="T136" fmla="*/ 0 h 948"/>
                <a:gd name="T137" fmla="*/ 1367 w 1367"/>
                <a:gd name="T138" fmla="*/ 948 h 94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67" h="948">
                  <a:moveTo>
                    <a:pt x="887" y="782"/>
                  </a:moveTo>
                  <a:lnTo>
                    <a:pt x="1033" y="830"/>
                  </a:lnTo>
                  <a:lnTo>
                    <a:pt x="1044" y="851"/>
                  </a:lnTo>
                  <a:lnTo>
                    <a:pt x="1033" y="860"/>
                  </a:lnTo>
                  <a:lnTo>
                    <a:pt x="1027" y="870"/>
                  </a:lnTo>
                  <a:lnTo>
                    <a:pt x="1024" y="884"/>
                  </a:lnTo>
                  <a:lnTo>
                    <a:pt x="1024" y="905"/>
                  </a:lnTo>
                  <a:lnTo>
                    <a:pt x="1017" y="909"/>
                  </a:lnTo>
                  <a:lnTo>
                    <a:pt x="1007" y="912"/>
                  </a:lnTo>
                  <a:lnTo>
                    <a:pt x="994" y="939"/>
                  </a:lnTo>
                  <a:lnTo>
                    <a:pt x="994" y="948"/>
                  </a:lnTo>
                  <a:lnTo>
                    <a:pt x="1000" y="948"/>
                  </a:lnTo>
                  <a:lnTo>
                    <a:pt x="1007" y="945"/>
                  </a:lnTo>
                  <a:lnTo>
                    <a:pt x="1010" y="939"/>
                  </a:lnTo>
                  <a:lnTo>
                    <a:pt x="1033" y="918"/>
                  </a:lnTo>
                  <a:lnTo>
                    <a:pt x="1046" y="920"/>
                  </a:lnTo>
                  <a:lnTo>
                    <a:pt x="1081" y="920"/>
                  </a:lnTo>
                  <a:lnTo>
                    <a:pt x="1090" y="912"/>
                  </a:lnTo>
                  <a:lnTo>
                    <a:pt x="1120" y="905"/>
                  </a:lnTo>
                  <a:lnTo>
                    <a:pt x="1147" y="896"/>
                  </a:lnTo>
                  <a:lnTo>
                    <a:pt x="1164" y="887"/>
                  </a:lnTo>
                  <a:lnTo>
                    <a:pt x="1180" y="870"/>
                  </a:lnTo>
                  <a:lnTo>
                    <a:pt x="1263" y="818"/>
                  </a:lnTo>
                  <a:lnTo>
                    <a:pt x="1287" y="806"/>
                  </a:lnTo>
                  <a:lnTo>
                    <a:pt x="1304" y="791"/>
                  </a:lnTo>
                  <a:lnTo>
                    <a:pt x="1317" y="788"/>
                  </a:lnTo>
                  <a:lnTo>
                    <a:pt x="1330" y="778"/>
                  </a:lnTo>
                  <a:lnTo>
                    <a:pt x="1347" y="770"/>
                  </a:lnTo>
                  <a:lnTo>
                    <a:pt x="1357" y="761"/>
                  </a:lnTo>
                  <a:lnTo>
                    <a:pt x="1364" y="743"/>
                  </a:lnTo>
                  <a:lnTo>
                    <a:pt x="1367" y="736"/>
                  </a:lnTo>
                  <a:lnTo>
                    <a:pt x="1364" y="733"/>
                  </a:lnTo>
                  <a:lnTo>
                    <a:pt x="1347" y="749"/>
                  </a:lnTo>
                  <a:lnTo>
                    <a:pt x="1327" y="754"/>
                  </a:lnTo>
                  <a:lnTo>
                    <a:pt x="1304" y="764"/>
                  </a:lnTo>
                  <a:lnTo>
                    <a:pt x="1293" y="772"/>
                  </a:lnTo>
                  <a:lnTo>
                    <a:pt x="1287" y="785"/>
                  </a:lnTo>
                  <a:lnTo>
                    <a:pt x="1267" y="794"/>
                  </a:lnTo>
                  <a:lnTo>
                    <a:pt x="1263" y="788"/>
                  </a:lnTo>
                  <a:lnTo>
                    <a:pt x="1271" y="776"/>
                  </a:lnTo>
                  <a:lnTo>
                    <a:pt x="1284" y="761"/>
                  </a:lnTo>
                  <a:lnTo>
                    <a:pt x="1300" y="736"/>
                  </a:lnTo>
                  <a:lnTo>
                    <a:pt x="1293" y="733"/>
                  </a:lnTo>
                  <a:lnTo>
                    <a:pt x="1280" y="746"/>
                  </a:lnTo>
                  <a:lnTo>
                    <a:pt x="1274" y="757"/>
                  </a:lnTo>
                  <a:lnTo>
                    <a:pt x="1260" y="770"/>
                  </a:lnTo>
                  <a:lnTo>
                    <a:pt x="1214" y="794"/>
                  </a:lnTo>
                  <a:lnTo>
                    <a:pt x="1153" y="818"/>
                  </a:lnTo>
                  <a:lnTo>
                    <a:pt x="1107" y="842"/>
                  </a:lnTo>
                  <a:lnTo>
                    <a:pt x="1087" y="851"/>
                  </a:lnTo>
                  <a:lnTo>
                    <a:pt x="1067" y="872"/>
                  </a:lnTo>
                  <a:lnTo>
                    <a:pt x="1057" y="866"/>
                  </a:lnTo>
                  <a:lnTo>
                    <a:pt x="1057" y="849"/>
                  </a:lnTo>
                  <a:lnTo>
                    <a:pt x="1063" y="830"/>
                  </a:lnTo>
                  <a:lnTo>
                    <a:pt x="1081" y="818"/>
                  </a:lnTo>
                  <a:lnTo>
                    <a:pt x="1061" y="800"/>
                  </a:lnTo>
                  <a:lnTo>
                    <a:pt x="1087" y="776"/>
                  </a:lnTo>
                  <a:lnTo>
                    <a:pt x="1090" y="767"/>
                  </a:lnTo>
                  <a:lnTo>
                    <a:pt x="1078" y="754"/>
                  </a:lnTo>
                  <a:lnTo>
                    <a:pt x="1057" y="601"/>
                  </a:lnTo>
                  <a:lnTo>
                    <a:pt x="1050" y="595"/>
                  </a:lnTo>
                  <a:lnTo>
                    <a:pt x="1050" y="453"/>
                  </a:lnTo>
                  <a:lnTo>
                    <a:pt x="1033" y="420"/>
                  </a:lnTo>
                  <a:lnTo>
                    <a:pt x="1020" y="384"/>
                  </a:lnTo>
                  <a:lnTo>
                    <a:pt x="1020" y="356"/>
                  </a:lnTo>
                  <a:lnTo>
                    <a:pt x="1010" y="305"/>
                  </a:lnTo>
                  <a:lnTo>
                    <a:pt x="994" y="278"/>
                  </a:lnTo>
                  <a:lnTo>
                    <a:pt x="984" y="281"/>
                  </a:lnTo>
                  <a:lnTo>
                    <a:pt x="984" y="287"/>
                  </a:lnTo>
                  <a:lnTo>
                    <a:pt x="980" y="287"/>
                  </a:lnTo>
                  <a:lnTo>
                    <a:pt x="974" y="278"/>
                  </a:lnTo>
                  <a:lnTo>
                    <a:pt x="977" y="251"/>
                  </a:lnTo>
                  <a:lnTo>
                    <a:pt x="950" y="193"/>
                  </a:lnTo>
                  <a:lnTo>
                    <a:pt x="947" y="172"/>
                  </a:lnTo>
                  <a:lnTo>
                    <a:pt x="958" y="148"/>
                  </a:lnTo>
                  <a:lnTo>
                    <a:pt x="950" y="105"/>
                  </a:lnTo>
                  <a:lnTo>
                    <a:pt x="923" y="46"/>
                  </a:lnTo>
                  <a:lnTo>
                    <a:pt x="921" y="39"/>
                  </a:lnTo>
                  <a:lnTo>
                    <a:pt x="913" y="30"/>
                  </a:lnTo>
                  <a:lnTo>
                    <a:pt x="917" y="21"/>
                  </a:lnTo>
                  <a:lnTo>
                    <a:pt x="906" y="0"/>
                  </a:lnTo>
                  <a:lnTo>
                    <a:pt x="690" y="48"/>
                  </a:lnTo>
                  <a:lnTo>
                    <a:pt x="687" y="46"/>
                  </a:lnTo>
                  <a:lnTo>
                    <a:pt x="681" y="46"/>
                  </a:lnTo>
                  <a:lnTo>
                    <a:pt x="660" y="55"/>
                  </a:lnTo>
                  <a:lnTo>
                    <a:pt x="610" y="103"/>
                  </a:lnTo>
                  <a:lnTo>
                    <a:pt x="557" y="166"/>
                  </a:lnTo>
                  <a:lnTo>
                    <a:pt x="550" y="178"/>
                  </a:lnTo>
                  <a:lnTo>
                    <a:pt x="554" y="190"/>
                  </a:lnTo>
                  <a:lnTo>
                    <a:pt x="547" y="214"/>
                  </a:lnTo>
                  <a:lnTo>
                    <a:pt x="534" y="224"/>
                  </a:lnTo>
                  <a:lnTo>
                    <a:pt x="480" y="272"/>
                  </a:lnTo>
                  <a:lnTo>
                    <a:pt x="477" y="281"/>
                  </a:lnTo>
                  <a:lnTo>
                    <a:pt x="484" y="302"/>
                  </a:lnTo>
                  <a:lnTo>
                    <a:pt x="490" y="305"/>
                  </a:lnTo>
                  <a:lnTo>
                    <a:pt x="500" y="302"/>
                  </a:lnTo>
                  <a:lnTo>
                    <a:pt x="514" y="311"/>
                  </a:lnTo>
                  <a:lnTo>
                    <a:pt x="517" y="320"/>
                  </a:lnTo>
                  <a:lnTo>
                    <a:pt x="507" y="328"/>
                  </a:lnTo>
                  <a:lnTo>
                    <a:pt x="511" y="347"/>
                  </a:lnTo>
                  <a:lnTo>
                    <a:pt x="524" y="365"/>
                  </a:lnTo>
                  <a:lnTo>
                    <a:pt x="520" y="392"/>
                  </a:lnTo>
                  <a:lnTo>
                    <a:pt x="487" y="408"/>
                  </a:lnTo>
                  <a:lnTo>
                    <a:pt x="437" y="455"/>
                  </a:lnTo>
                  <a:lnTo>
                    <a:pt x="397" y="468"/>
                  </a:lnTo>
                  <a:lnTo>
                    <a:pt x="314" y="489"/>
                  </a:lnTo>
                  <a:lnTo>
                    <a:pt x="284" y="480"/>
                  </a:lnTo>
                  <a:lnTo>
                    <a:pt x="257" y="477"/>
                  </a:lnTo>
                  <a:lnTo>
                    <a:pt x="213" y="480"/>
                  </a:lnTo>
                  <a:lnTo>
                    <a:pt x="167" y="489"/>
                  </a:lnTo>
                  <a:lnTo>
                    <a:pt x="113" y="507"/>
                  </a:lnTo>
                  <a:lnTo>
                    <a:pt x="91" y="519"/>
                  </a:lnTo>
                  <a:lnTo>
                    <a:pt x="84" y="546"/>
                  </a:lnTo>
                  <a:lnTo>
                    <a:pt x="84" y="561"/>
                  </a:lnTo>
                  <a:lnTo>
                    <a:pt x="124" y="601"/>
                  </a:lnTo>
                  <a:lnTo>
                    <a:pt x="127" y="619"/>
                  </a:lnTo>
                  <a:lnTo>
                    <a:pt x="120" y="631"/>
                  </a:lnTo>
                  <a:lnTo>
                    <a:pt x="107" y="637"/>
                  </a:lnTo>
                  <a:lnTo>
                    <a:pt x="96" y="670"/>
                  </a:lnTo>
                  <a:lnTo>
                    <a:pt x="24" y="730"/>
                  </a:lnTo>
                  <a:lnTo>
                    <a:pt x="0" y="749"/>
                  </a:lnTo>
                  <a:lnTo>
                    <a:pt x="13" y="803"/>
                  </a:lnTo>
                  <a:lnTo>
                    <a:pt x="744" y="670"/>
                  </a:lnTo>
                  <a:lnTo>
                    <a:pt x="757" y="679"/>
                  </a:lnTo>
                  <a:lnTo>
                    <a:pt x="760" y="691"/>
                  </a:lnTo>
                  <a:lnTo>
                    <a:pt x="766" y="697"/>
                  </a:lnTo>
                  <a:lnTo>
                    <a:pt x="774" y="694"/>
                  </a:lnTo>
                  <a:lnTo>
                    <a:pt x="781" y="701"/>
                  </a:lnTo>
                  <a:lnTo>
                    <a:pt x="794" y="703"/>
                  </a:lnTo>
                  <a:lnTo>
                    <a:pt x="814" y="743"/>
                  </a:lnTo>
                  <a:lnTo>
                    <a:pt x="817" y="757"/>
                  </a:lnTo>
                  <a:lnTo>
                    <a:pt x="827" y="764"/>
                  </a:lnTo>
                  <a:lnTo>
                    <a:pt x="827" y="770"/>
                  </a:lnTo>
                  <a:lnTo>
                    <a:pt x="870" y="772"/>
                  </a:lnTo>
                  <a:lnTo>
                    <a:pt x="887" y="78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60" name="Freeform 445"/>
            <p:cNvSpPr>
              <a:spLocks noChangeAspect="1"/>
            </p:cNvSpPr>
            <p:nvPr/>
          </p:nvSpPr>
          <p:spPr bwMode="auto">
            <a:xfrm>
              <a:off x="9085" y="2975"/>
              <a:ext cx="1367" cy="948"/>
            </a:xfrm>
            <a:custGeom>
              <a:avLst/>
              <a:gdLst>
                <a:gd name="T0" fmla="*/ 1044 w 1367"/>
                <a:gd name="T1" fmla="*/ 851 h 948"/>
                <a:gd name="T2" fmla="*/ 1024 w 1367"/>
                <a:gd name="T3" fmla="*/ 884 h 948"/>
                <a:gd name="T4" fmla="*/ 1008 w 1367"/>
                <a:gd name="T5" fmla="*/ 912 h 948"/>
                <a:gd name="T6" fmla="*/ 1000 w 1367"/>
                <a:gd name="T7" fmla="*/ 948 h 948"/>
                <a:gd name="T8" fmla="*/ 1034 w 1367"/>
                <a:gd name="T9" fmla="*/ 917 h 948"/>
                <a:gd name="T10" fmla="*/ 1091 w 1367"/>
                <a:gd name="T11" fmla="*/ 912 h 948"/>
                <a:gd name="T12" fmla="*/ 1164 w 1367"/>
                <a:gd name="T13" fmla="*/ 887 h 948"/>
                <a:gd name="T14" fmla="*/ 1286 w 1367"/>
                <a:gd name="T15" fmla="*/ 806 h 948"/>
                <a:gd name="T16" fmla="*/ 1330 w 1367"/>
                <a:gd name="T17" fmla="*/ 778 h 948"/>
                <a:gd name="T18" fmla="*/ 1363 w 1367"/>
                <a:gd name="T19" fmla="*/ 742 h 948"/>
                <a:gd name="T20" fmla="*/ 1347 w 1367"/>
                <a:gd name="T21" fmla="*/ 749 h 948"/>
                <a:gd name="T22" fmla="*/ 1293 w 1367"/>
                <a:gd name="T23" fmla="*/ 773 h 948"/>
                <a:gd name="T24" fmla="*/ 1263 w 1367"/>
                <a:gd name="T25" fmla="*/ 788 h 948"/>
                <a:gd name="T26" fmla="*/ 1300 w 1367"/>
                <a:gd name="T27" fmla="*/ 736 h 948"/>
                <a:gd name="T28" fmla="*/ 1274 w 1367"/>
                <a:gd name="T29" fmla="*/ 757 h 948"/>
                <a:gd name="T30" fmla="*/ 1153 w 1367"/>
                <a:gd name="T31" fmla="*/ 817 h 948"/>
                <a:gd name="T32" fmla="*/ 1067 w 1367"/>
                <a:gd name="T33" fmla="*/ 873 h 948"/>
                <a:gd name="T34" fmla="*/ 1063 w 1367"/>
                <a:gd name="T35" fmla="*/ 830 h 948"/>
                <a:gd name="T36" fmla="*/ 1087 w 1367"/>
                <a:gd name="T37" fmla="*/ 775 h 948"/>
                <a:gd name="T38" fmla="*/ 1057 w 1367"/>
                <a:gd name="T39" fmla="*/ 600 h 948"/>
                <a:gd name="T40" fmla="*/ 1034 w 1367"/>
                <a:gd name="T41" fmla="*/ 419 h 948"/>
                <a:gd name="T42" fmla="*/ 1010 w 1367"/>
                <a:gd name="T43" fmla="*/ 305 h 948"/>
                <a:gd name="T44" fmla="*/ 984 w 1367"/>
                <a:gd name="T45" fmla="*/ 287 h 948"/>
                <a:gd name="T46" fmla="*/ 976 w 1367"/>
                <a:gd name="T47" fmla="*/ 251 h 948"/>
                <a:gd name="T48" fmla="*/ 957 w 1367"/>
                <a:gd name="T49" fmla="*/ 148 h 948"/>
                <a:gd name="T50" fmla="*/ 920 w 1367"/>
                <a:gd name="T51" fmla="*/ 40 h 948"/>
                <a:gd name="T52" fmla="*/ 907 w 1367"/>
                <a:gd name="T53" fmla="*/ 0 h 948"/>
                <a:gd name="T54" fmla="*/ 680 w 1367"/>
                <a:gd name="T55" fmla="*/ 46 h 948"/>
                <a:gd name="T56" fmla="*/ 557 w 1367"/>
                <a:gd name="T57" fmla="*/ 166 h 948"/>
                <a:gd name="T58" fmla="*/ 547 w 1367"/>
                <a:gd name="T59" fmla="*/ 215 h 948"/>
                <a:gd name="T60" fmla="*/ 477 w 1367"/>
                <a:gd name="T61" fmla="*/ 281 h 948"/>
                <a:gd name="T62" fmla="*/ 500 w 1367"/>
                <a:gd name="T63" fmla="*/ 302 h 948"/>
                <a:gd name="T64" fmla="*/ 507 w 1367"/>
                <a:gd name="T65" fmla="*/ 329 h 948"/>
                <a:gd name="T66" fmla="*/ 520 w 1367"/>
                <a:gd name="T67" fmla="*/ 392 h 948"/>
                <a:gd name="T68" fmla="*/ 397 w 1367"/>
                <a:gd name="T69" fmla="*/ 468 h 948"/>
                <a:gd name="T70" fmla="*/ 257 w 1367"/>
                <a:gd name="T71" fmla="*/ 477 h 948"/>
                <a:gd name="T72" fmla="*/ 114 w 1367"/>
                <a:gd name="T73" fmla="*/ 507 h 948"/>
                <a:gd name="T74" fmla="*/ 84 w 1367"/>
                <a:gd name="T75" fmla="*/ 561 h 948"/>
                <a:gd name="T76" fmla="*/ 120 w 1367"/>
                <a:gd name="T77" fmla="*/ 631 h 948"/>
                <a:gd name="T78" fmla="*/ 24 w 1367"/>
                <a:gd name="T79" fmla="*/ 731 h 948"/>
                <a:gd name="T80" fmla="*/ 744 w 1367"/>
                <a:gd name="T81" fmla="*/ 670 h 948"/>
                <a:gd name="T82" fmla="*/ 767 w 1367"/>
                <a:gd name="T83" fmla="*/ 698 h 948"/>
                <a:gd name="T84" fmla="*/ 794 w 1367"/>
                <a:gd name="T85" fmla="*/ 703 h 948"/>
                <a:gd name="T86" fmla="*/ 827 w 1367"/>
                <a:gd name="T87" fmla="*/ 764 h 948"/>
                <a:gd name="T88" fmla="*/ 887 w 1367"/>
                <a:gd name="T89" fmla="*/ 782 h 94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67"/>
                <a:gd name="T136" fmla="*/ 0 h 948"/>
                <a:gd name="T137" fmla="*/ 1367 w 1367"/>
                <a:gd name="T138" fmla="*/ 948 h 94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67" h="948">
                  <a:moveTo>
                    <a:pt x="887" y="782"/>
                  </a:moveTo>
                  <a:lnTo>
                    <a:pt x="1034" y="830"/>
                  </a:lnTo>
                  <a:lnTo>
                    <a:pt x="1044" y="851"/>
                  </a:lnTo>
                  <a:lnTo>
                    <a:pt x="1034" y="860"/>
                  </a:lnTo>
                  <a:lnTo>
                    <a:pt x="1026" y="869"/>
                  </a:lnTo>
                  <a:lnTo>
                    <a:pt x="1024" y="884"/>
                  </a:lnTo>
                  <a:lnTo>
                    <a:pt x="1024" y="905"/>
                  </a:lnTo>
                  <a:lnTo>
                    <a:pt x="1017" y="908"/>
                  </a:lnTo>
                  <a:lnTo>
                    <a:pt x="1008" y="912"/>
                  </a:lnTo>
                  <a:lnTo>
                    <a:pt x="993" y="939"/>
                  </a:lnTo>
                  <a:lnTo>
                    <a:pt x="993" y="948"/>
                  </a:lnTo>
                  <a:lnTo>
                    <a:pt x="1000" y="948"/>
                  </a:lnTo>
                  <a:lnTo>
                    <a:pt x="1008" y="944"/>
                  </a:lnTo>
                  <a:lnTo>
                    <a:pt x="1010" y="939"/>
                  </a:lnTo>
                  <a:lnTo>
                    <a:pt x="1034" y="917"/>
                  </a:lnTo>
                  <a:lnTo>
                    <a:pt x="1046" y="920"/>
                  </a:lnTo>
                  <a:lnTo>
                    <a:pt x="1081" y="920"/>
                  </a:lnTo>
                  <a:lnTo>
                    <a:pt x="1091" y="912"/>
                  </a:lnTo>
                  <a:lnTo>
                    <a:pt x="1120" y="905"/>
                  </a:lnTo>
                  <a:lnTo>
                    <a:pt x="1147" y="896"/>
                  </a:lnTo>
                  <a:lnTo>
                    <a:pt x="1164" y="887"/>
                  </a:lnTo>
                  <a:lnTo>
                    <a:pt x="1180" y="869"/>
                  </a:lnTo>
                  <a:lnTo>
                    <a:pt x="1263" y="817"/>
                  </a:lnTo>
                  <a:lnTo>
                    <a:pt x="1286" y="806"/>
                  </a:lnTo>
                  <a:lnTo>
                    <a:pt x="1303" y="791"/>
                  </a:lnTo>
                  <a:lnTo>
                    <a:pt x="1317" y="788"/>
                  </a:lnTo>
                  <a:lnTo>
                    <a:pt x="1330" y="778"/>
                  </a:lnTo>
                  <a:lnTo>
                    <a:pt x="1347" y="769"/>
                  </a:lnTo>
                  <a:lnTo>
                    <a:pt x="1357" y="761"/>
                  </a:lnTo>
                  <a:lnTo>
                    <a:pt x="1363" y="742"/>
                  </a:lnTo>
                  <a:lnTo>
                    <a:pt x="1367" y="736"/>
                  </a:lnTo>
                  <a:lnTo>
                    <a:pt x="1363" y="733"/>
                  </a:lnTo>
                  <a:lnTo>
                    <a:pt x="1347" y="749"/>
                  </a:lnTo>
                  <a:lnTo>
                    <a:pt x="1326" y="754"/>
                  </a:lnTo>
                  <a:lnTo>
                    <a:pt x="1303" y="764"/>
                  </a:lnTo>
                  <a:lnTo>
                    <a:pt x="1293" y="773"/>
                  </a:lnTo>
                  <a:lnTo>
                    <a:pt x="1286" y="785"/>
                  </a:lnTo>
                  <a:lnTo>
                    <a:pt x="1267" y="793"/>
                  </a:lnTo>
                  <a:lnTo>
                    <a:pt x="1263" y="788"/>
                  </a:lnTo>
                  <a:lnTo>
                    <a:pt x="1270" y="775"/>
                  </a:lnTo>
                  <a:lnTo>
                    <a:pt x="1284" y="761"/>
                  </a:lnTo>
                  <a:lnTo>
                    <a:pt x="1300" y="736"/>
                  </a:lnTo>
                  <a:lnTo>
                    <a:pt x="1293" y="733"/>
                  </a:lnTo>
                  <a:lnTo>
                    <a:pt x="1280" y="746"/>
                  </a:lnTo>
                  <a:lnTo>
                    <a:pt x="1274" y="757"/>
                  </a:lnTo>
                  <a:lnTo>
                    <a:pt x="1260" y="769"/>
                  </a:lnTo>
                  <a:lnTo>
                    <a:pt x="1213" y="793"/>
                  </a:lnTo>
                  <a:lnTo>
                    <a:pt x="1153" y="817"/>
                  </a:lnTo>
                  <a:lnTo>
                    <a:pt x="1107" y="842"/>
                  </a:lnTo>
                  <a:lnTo>
                    <a:pt x="1087" y="851"/>
                  </a:lnTo>
                  <a:lnTo>
                    <a:pt x="1067" y="873"/>
                  </a:lnTo>
                  <a:lnTo>
                    <a:pt x="1057" y="866"/>
                  </a:lnTo>
                  <a:lnTo>
                    <a:pt x="1057" y="849"/>
                  </a:lnTo>
                  <a:lnTo>
                    <a:pt x="1063" y="830"/>
                  </a:lnTo>
                  <a:lnTo>
                    <a:pt x="1081" y="817"/>
                  </a:lnTo>
                  <a:lnTo>
                    <a:pt x="1061" y="799"/>
                  </a:lnTo>
                  <a:lnTo>
                    <a:pt x="1087" y="775"/>
                  </a:lnTo>
                  <a:lnTo>
                    <a:pt x="1091" y="767"/>
                  </a:lnTo>
                  <a:lnTo>
                    <a:pt x="1077" y="754"/>
                  </a:lnTo>
                  <a:lnTo>
                    <a:pt x="1057" y="600"/>
                  </a:lnTo>
                  <a:lnTo>
                    <a:pt x="1050" y="595"/>
                  </a:lnTo>
                  <a:lnTo>
                    <a:pt x="1050" y="453"/>
                  </a:lnTo>
                  <a:lnTo>
                    <a:pt x="1034" y="419"/>
                  </a:lnTo>
                  <a:lnTo>
                    <a:pt x="1020" y="383"/>
                  </a:lnTo>
                  <a:lnTo>
                    <a:pt x="1020" y="357"/>
                  </a:lnTo>
                  <a:lnTo>
                    <a:pt x="1010" y="305"/>
                  </a:lnTo>
                  <a:lnTo>
                    <a:pt x="993" y="278"/>
                  </a:lnTo>
                  <a:lnTo>
                    <a:pt x="984" y="281"/>
                  </a:lnTo>
                  <a:lnTo>
                    <a:pt x="984" y="287"/>
                  </a:lnTo>
                  <a:lnTo>
                    <a:pt x="980" y="287"/>
                  </a:lnTo>
                  <a:lnTo>
                    <a:pt x="973" y="278"/>
                  </a:lnTo>
                  <a:lnTo>
                    <a:pt x="976" y="251"/>
                  </a:lnTo>
                  <a:lnTo>
                    <a:pt x="950" y="193"/>
                  </a:lnTo>
                  <a:lnTo>
                    <a:pt x="947" y="172"/>
                  </a:lnTo>
                  <a:lnTo>
                    <a:pt x="957" y="148"/>
                  </a:lnTo>
                  <a:lnTo>
                    <a:pt x="950" y="106"/>
                  </a:lnTo>
                  <a:lnTo>
                    <a:pt x="923" y="46"/>
                  </a:lnTo>
                  <a:lnTo>
                    <a:pt x="920" y="40"/>
                  </a:lnTo>
                  <a:lnTo>
                    <a:pt x="914" y="31"/>
                  </a:lnTo>
                  <a:lnTo>
                    <a:pt x="917" y="21"/>
                  </a:lnTo>
                  <a:lnTo>
                    <a:pt x="907" y="0"/>
                  </a:lnTo>
                  <a:lnTo>
                    <a:pt x="690" y="49"/>
                  </a:lnTo>
                  <a:lnTo>
                    <a:pt x="687" y="46"/>
                  </a:lnTo>
                  <a:lnTo>
                    <a:pt x="680" y="46"/>
                  </a:lnTo>
                  <a:lnTo>
                    <a:pt x="660" y="55"/>
                  </a:lnTo>
                  <a:lnTo>
                    <a:pt x="610" y="103"/>
                  </a:lnTo>
                  <a:lnTo>
                    <a:pt x="557" y="166"/>
                  </a:lnTo>
                  <a:lnTo>
                    <a:pt x="550" y="178"/>
                  </a:lnTo>
                  <a:lnTo>
                    <a:pt x="554" y="191"/>
                  </a:lnTo>
                  <a:lnTo>
                    <a:pt x="547" y="215"/>
                  </a:lnTo>
                  <a:lnTo>
                    <a:pt x="534" y="224"/>
                  </a:lnTo>
                  <a:lnTo>
                    <a:pt x="481" y="272"/>
                  </a:lnTo>
                  <a:lnTo>
                    <a:pt x="477" y="281"/>
                  </a:lnTo>
                  <a:lnTo>
                    <a:pt x="484" y="302"/>
                  </a:lnTo>
                  <a:lnTo>
                    <a:pt x="490" y="305"/>
                  </a:lnTo>
                  <a:lnTo>
                    <a:pt x="500" y="302"/>
                  </a:lnTo>
                  <a:lnTo>
                    <a:pt x="514" y="311"/>
                  </a:lnTo>
                  <a:lnTo>
                    <a:pt x="518" y="320"/>
                  </a:lnTo>
                  <a:lnTo>
                    <a:pt x="507" y="329"/>
                  </a:lnTo>
                  <a:lnTo>
                    <a:pt x="511" y="347"/>
                  </a:lnTo>
                  <a:lnTo>
                    <a:pt x="523" y="365"/>
                  </a:lnTo>
                  <a:lnTo>
                    <a:pt x="520" y="392"/>
                  </a:lnTo>
                  <a:lnTo>
                    <a:pt x="487" y="408"/>
                  </a:lnTo>
                  <a:lnTo>
                    <a:pt x="437" y="456"/>
                  </a:lnTo>
                  <a:lnTo>
                    <a:pt x="397" y="468"/>
                  </a:lnTo>
                  <a:lnTo>
                    <a:pt x="313" y="489"/>
                  </a:lnTo>
                  <a:lnTo>
                    <a:pt x="284" y="481"/>
                  </a:lnTo>
                  <a:lnTo>
                    <a:pt x="257" y="477"/>
                  </a:lnTo>
                  <a:lnTo>
                    <a:pt x="214" y="481"/>
                  </a:lnTo>
                  <a:lnTo>
                    <a:pt x="167" y="489"/>
                  </a:lnTo>
                  <a:lnTo>
                    <a:pt x="114" y="507"/>
                  </a:lnTo>
                  <a:lnTo>
                    <a:pt x="90" y="519"/>
                  </a:lnTo>
                  <a:lnTo>
                    <a:pt x="84" y="546"/>
                  </a:lnTo>
                  <a:lnTo>
                    <a:pt x="84" y="561"/>
                  </a:lnTo>
                  <a:lnTo>
                    <a:pt x="124" y="600"/>
                  </a:lnTo>
                  <a:lnTo>
                    <a:pt x="127" y="619"/>
                  </a:lnTo>
                  <a:lnTo>
                    <a:pt x="120" y="631"/>
                  </a:lnTo>
                  <a:lnTo>
                    <a:pt x="108" y="637"/>
                  </a:lnTo>
                  <a:lnTo>
                    <a:pt x="97" y="670"/>
                  </a:lnTo>
                  <a:lnTo>
                    <a:pt x="24" y="731"/>
                  </a:lnTo>
                  <a:lnTo>
                    <a:pt x="0" y="749"/>
                  </a:lnTo>
                  <a:lnTo>
                    <a:pt x="14" y="803"/>
                  </a:lnTo>
                  <a:lnTo>
                    <a:pt x="744" y="670"/>
                  </a:lnTo>
                  <a:lnTo>
                    <a:pt x="757" y="679"/>
                  </a:lnTo>
                  <a:lnTo>
                    <a:pt x="761" y="691"/>
                  </a:lnTo>
                  <a:lnTo>
                    <a:pt x="767" y="698"/>
                  </a:lnTo>
                  <a:lnTo>
                    <a:pt x="774" y="694"/>
                  </a:lnTo>
                  <a:lnTo>
                    <a:pt x="780" y="700"/>
                  </a:lnTo>
                  <a:lnTo>
                    <a:pt x="794" y="703"/>
                  </a:lnTo>
                  <a:lnTo>
                    <a:pt x="814" y="742"/>
                  </a:lnTo>
                  <a:lnTo>
                    <a:pt x="817" y="757"/>
                  </a:lnTo>
                  <a:lnTo>
                    <a:pt x="827" y="764"/>
                  </a:lnTo>
                  <a:lnTo>
                    <a:pt x="827" y="769"/>
                  </a:lnTo>
                  <a:lnTo>
                    <a:pt x="870" y="773"/>
                  </a:lnTo>
                  <a:lnTo>
                    <a:pt x="887" y="78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61" name="Freeform 446"/>
            <p:cNvSpPr>
              <a:spLocks noChangeAspect="1"/>
            </p:cNvSpPr>
            <p:nvPr/>
          </p:nvSpPr>
          <p:spPr bwMode="auto">
            <a:xfrm>
              <a:off x="9085" y="2975"/>
              <a:ext cx="1367" cy="948"/>
            </a:xfrm>
            <a:custGeom>
              <a:avLst/>
              <a:gdLst>
                <a:gd name="T0" fmla="*/ 1044 w 1367"/>
                <a:gd name="T1" fmla="*/ 851 h 948"/>
                <a:gd name="T2" fmla="*/ 1024 w 1367"/>
                <a:gd name="T3" fmla="*/ 884 h 948"/>
                <a:gd name="T4" fmla="*/ 1008 w 1367"/>
                <a:gd name="T5" fmla="*/ 912 h 948"/>
                <a:gd name="T6" fmla="*/ 1000 w 1367"/>
                <a:gd name="T7" fmla="*/ 948 h 948"/>
                <a:gd name="T8" fmla="*/ 1034 w 1367"/>
                <a:gd name="T9" fmla="*/ 917 h 948"/>
                <a:gd name="T10" fmla="*/ 1091 w 1367"/>
                <a:gd name="T11" fmla="*/ 912 h 948"/>
                <a:gd name="T12" fmla="*/ 1164 w 1367"/>
                <a:gd name="T13" fmla="*/ 887 h 948"/>
                <a:gd name="T14" fmla="*/ 1286 w 1367"/>
                <a:gd name="T15" fmla="*/ 806 h 948"/>
                <a:gd name="T16" fmla="*/ 1330 w 1367"/>
                <a:gd name="T17" fmla="*/ 778 h 948"/>
                <a:gd name="T18" fmla="*/ 1363 w 1367"/>
                <a:gd name="T19" fmla="*/ 742 h 948"/>
                <a:gd name="T20" fmla="*/ 1347 w 1367"/>
                <a:gd name="T21" fmla="*/ 749 h 948"/>
                <a:gd name="T22" fmla="*/ 1293 w 1367"/>
                <a:gd name="T23" fmla="*/ 773 h 948"/>
                <a:gd name="T24" fmla="*/ 1263 w 1367"/>
                <a:gd name="T25" fmla="*/ 788 h 948"/>
                <a:gd name="T26" fmla="*/ 1300 w 1367"/>
                <a:gd name="T27" fmla="*/ 736 h 948"/>
                <a:gd name="T28" fmla="*/ 1274 w 1367"/>
                <a:gd name="T29" fmla="*/ 757 h 948"/>
                <a:gd name="T30" fmla="*/ 1153 w 1367"/>
                <a:gd name="T31" fmla="*/ 817 h 948"/>
                <a:gd name="T32" fmla="*/ 1067 w 1367"/>
                <a:gd name="T33" fmla="*/ 873 h 948"/>
                <a:gd name="T34" fmla="*/ 1063 w 1367"/>
                <a:gd name="T35" fmla="*/ 830 h 948"/>
                <a:gd name="T36" fmla="*/ 1087 w 1367"/>
                <a:gd name="T37" fmla="*/ 775 h 948"/>
                <a:gd name="T38" fmla="*/ 1057 w 1367"/>
                <a:gd name="T39" fmla="*/ 600 h 948"/>
                <a:gd name="T40" fmla="*/ 1034 w 1367"/>
                <a:gd name="T41" fmla="*/ 419 h 948"/>
                <a:gd name="T42" fmla="*/ 1010 w 1367"/>
                <a:gd name="T43" fmla="*/ 305 h 948"/>
                <a:gd name="T44" fmla="*/ 984 w 1367"/>
                <a:gd name="T45" fmla="*/ 287 h 948"/>
                <a:gd name="T46" fmla="*/ 976 w 1367"/>
                <a:gd name="T47" fmla="*/ 251 h 948"/>
                <a:gd name="T48" fmla="*/ 957 w 1367"/>
                <a:gd name="T49" fmla="*/ 148 h 948"/>
                <a:gd name="T50" fmla="*/ 920 w 1367"/>
                <a:gd name="T51" fmla="*/ 40 h 948"/>
                <a:gd name="T52" fmla="*/ 907 w 1367"/>
                <a:gd name="T53" fmla="*/ 0 h 948"/>
                <a:gd name="T54" fmla="*/ 680 w 1367"/>
                <a:gd name="T55" fmla="*/ 46 h 948"/>
                <a:gd name="T56" fmla="*/ 557 w 1367"/>
                <a:gd name="T57" fmla="*/ 166 h 948"/>
                <a:gd name="T58" fmla="*/ 547 w 1367"/>
                <a:gd name="T59" fmla="*/ 215 h 948"/>
                <a:gd name="T60" fmla="*/ 477 w 1367"/>
                <a:gd name="T61" fmla="*/ 281 h 948"/>
                <a:gd name="T62" fmla="*/ 500 w 1367"/>
                <a:gd name="T63" fmla="*/ 302 h 948"/>
                <a:gd name="T64" fmla="*/ 507 w 1367"/>
                <a:gd name="T65" fmla="*/ 329 h 948"/>
                <a:gd name="T66" fmla="*/ 520 w 1367"/>
                <a:gd name="T67" fmla="*/ 392 h 948"/>
                <a:gd name="T68" fmla="*/ 397 w 1367"/>
                <a:gd name="T69" fmla="*/ 468 h 948"/>
                <a:gd name="T70" fmla="*/ 257 w 1367"/>
                <a:gd name="T71" fmla="*/ 477 h 948"/>
                <a:gd name="T72" fmla="*/ 114 w 1367"/>
                <a:gd name="T73" fmla="*/ 507 h 948"/>
                <a:gd name="T74" fmla="*/ 84 w 1367"/>
                <a:gd name="T75" fmla="*/ 561 h 948"/>
                <a:gd name="T76" fmla="*/ 120 w 1367"/>
                <a:gd name="T77" fmla="*/ 631 h 948"/>
                <a:gd name="T78" fmla="*/ 24 w 1367"/>
                <a:gd name="T79" fmla="*/ 731 h 948"/>
                <a:gd name="T80" fmla="*/ 744 w 1367"/>
                <a:gd name="T81" fmla="*/ 670 h 948"/>
                <a:gd name="T82" fmla="*/ 767 w 1367"/>
                <a:gd name="T83" fmla="*/ 698 h 948"/>
                <a:gd name="T84" fmla="*/ 794 w 1367"/>
                <a:gd name="T85" fmla="*/ 703 h 948"/>
                <a:gd name="T86" fmla="*/ 827 w 1367"/>
                <a:gd name="T87" fmla="*/ 764 h 948"/>
                <a:gd name="T88" fmla="*/ 887 w 1367"/>
                <a:gd name="T89" fmla="*/ 782 h 94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67"/>
                <a:gd name="T136" fmla="*/ 0 h 948"/>
                <a:gd name="T137" fmla="*/ 1367 w 1367"/>
                <a:gd name="T138" fmla="*/ 948 h 94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67" h="948">
                  <a:moveTo>
                    <a:pt x="887" y="782"/>
                  </a:moveTo>
                  <a:lnTo>
                    <a:pt x="1034" y="830"/>
                  </a:lnTo>
                  <a:lnTo>
                    <a:pt x="1044" y="851"/>
                  </a:lnTo>
                  <a:lnTo>
                    <a:pt x="1034" y="860"/>
                  </a:lnTo>
                  <a:lnTo>
                    <a:pt x="1026" y="869"/>
                  </a:lnTo>
                  <a:lnTo>
                    <a:pt x="1024" y="884"/>
                  </a:lnTo>
                  <a:lnTo>
                    <a:pt x="1024" y="905"/>
                  </a:lnTo>
                  <a:lnTo>
                    <a:pt x="1017" y="908"/>
                  </a:lnTo>
                  <a:lnTo>
                    <a:pt x="1008" y="912"/>
                  </a:lnTo>
                  <a:lnTo>
                    <a:pt x="993" y="939"/>
                  </a:lnTo>
                  <a:lnTo>
                    <a:pt x="993" y="948"/>
                  </a:lnTo>
                  <a:lnTo>
                    <a:pt x="1000" y="948"/>
                  </a:lnTo>
                  <a:lnTo>
                    <a:pt x="1008" y="944"/>
                  </a:lnTo>
                  <a:lnTo>
                    <a:pt x="1010" y="939"/>
                  </a:lnTo>
                  <a:lnTo>
                    <a:pt x="1034" y="917"/>
                  </a:lnTo>
                  <a:lnTo>
                    <a:pt x="1046" y="920"/>
                  </a:lnTo>
                  <a:lnTo>
                    <a:pt x="1081" y="920"/>
                  </a:lnTo>
                  <a:lnTo>
                    <a:pt x="1091" y="912"/>
                  </a:lnTo>
                  <a:lnTo>
                    <a:pt x="1120" y="905"/>
                  </a:lnTo>
                  <a:lnTo>
                    <a:pt x="1147" y="896"/>
                  </a:lnTo>
                  <a:lnTo>
                    <a:pt x="1164" y="887"/>
                  </a:lnTo>
                  <a:lnTo>
                    <a:pt x="1180" y="869"/>
                  </a:lnTo>
                  <a:lnTo>
                    <a:pt x="1263" y="817"/>
                  </a:lnTo>
                  <a:lnTo>
                    <a:pt x="1286" y="806"/>
                  </a:lnTo>
                  <a:lnTo>
                    <a:pt x="1303" y="791"/>
                  </a:lnTo>
                  <a:lnTo>
                    <a:pt x="1317" y="788"/>
                  </a:lnTo>
                  <a:lnTo>
                    <a:pt x="1330" y="778"/>
                  </a:lnTo>
                  <a:lnTo>
                    <a:pt x="1347" y="769"/>
                  </a:lnTo>
                  <a:lnTo>
                    <a:pt x="1357" y="761"/>
                  </a:lnTo>
                  <a:lnTo>
                    <a:pt x="1363" y="742"/>
                  </a:lnTo>
                  <a:lnTo>
                    <a:pt x="1367" y="736"/>
                  </a:lnTo>
                  <a:lnTo>
                    <a:pt x="1363" y="733"/>
                  </a:lnTo>
                  <a:lnTo>
                    <a:pt x="1347" y="749"/>
                  </a:lnTo>
                  <a:lnTo>
                    <a:pt x="1326" y="754"/>
                  </a:lnTo>
                  <a:lnTo>
                    <a:pt x="1303" y="764"/>
                  </a:lnTo>
                  <a:lnTo>
                    <a:pt x="1293" y="773"/>
                  </a:lnTo>
                  <a:lnTo>
                    <a:pt x="1286" y="785"/>
                  </a:lnTo>
                  <a:lnTo>
                    <a:pt x="1267" y="793"/>
                  </a:lnTo>
                  <a:lnTo>
                    <a:pt x="1263" y="788"/>
                  </a:lnTo>
                  <a:lnTo>
                    <a:pt x="1270" y="775"/>
                  </a:lnTo>
                  <a:lnTo>
                    <a:pt x="1284" y="761"/>
                  </a:lnTo>
                  <a:lnTo>
                    <a:pt x="1300" y="736"/>
                  </a:lnTo>
                  <a:lnTo>
                    <a:pt x="1293" y="733"/>
                  </a:lnTo>
                  <a:lnTo>
                    <a:pt x="1280" y="746"/>
                  </a:lnTo>
                  <a:lnTo>
                    <a:pt x="1274" y="757"/>
                  </a:lnTo>
                  <a:lnTo>
                    <a:pt x="1260" y="769"/>
                  </a:lnTo>
                  <a:lnTo>
                    <a:pt x="1213" y="793"/>
                  </a:lnTo>
                  <a:lnTo>
                    <a:pt x="1153" y="817"/>
                  </a:lnTo>
                  <a:lnTo>
                    <a:pt x="1107" y="842"/>
                  </a:lnTo>
                  <a:lnTo>
                    <a:pt x="1087" y="851"/>
                  </a:lnTo>
                  <a:lnTo>
                    <a:pt x="1067" y="873"/>
                  </a:lnTo>
                  <a:lnTo>
                    <a:pt x="1057" y="866"/>
                  </a:lnTo>
                  <a:lnTo>
                    <a:pt x="1057" y="849"/>
                  </a:lnTo>
                  <a:lnTo>
                    <a:pt x="1063" y="830"/>
                  </a:lnTo>
                  <a:lnTo>
                    <a:pt x="1081" y="817"/>
                  </a:lnTo>
                  <a:lnTo>
                    <a:pt x="1061" y="799"/>
                  </a:lnTo>
                  <a:lnTo>
                    <a:pt x="1087" y="775"/>
                  </a:lnTo>
                  <a:lnTo>
                    <a:pt x="1091" y="767"/>
                  </a:lnTo>
                  <a:lnTo>
                    <a:pt x="1077" y="754"/>
                  </a:lnTo>
                  <a:lnTo>
                    <a:pt x="1057" y="600"/>
                  </a:lnTo>
                  <a:lnTo>
                    <a:pt x="1050" y="595"/>
                  </a:lnTo>
                  <a:lnTo>
                    <a:pt x="1050" y="453"/>
                  </a:lnTo>
                  <a:lnTo>
                    <a:pt x="1034" y="419"/>
                  </a:lnTo>
                  <a:lnTo>
                    <a:pt x="1020" y="383"/>
                  </a:lnTo>
                  <a:lnTo>
                    <a:pt x="1020" y="357"/>
                  </a:lnTo>
                  <a:lnTo>
                    <a:pt x="1010" y="305"/>
                  </a:lnTo>
                  <a:lnTo>
                    <a:pt x="993" y="278"/>
                  </a:lnTo>
                  <a:lnTo>
                    <a:pt x="984" y="281"/>
                  </a:lnTo>
                  <a:lnTo>
                    <a:pt x="984" y="287"/>
                  </a:lnTo>
                  <a:lnTo>
                    <a:pt x="980" y="287"/>
                  </a:lnTo>
                  <a:lnTo>
                    <a:pt x="973" y="278"/>
                  </a:lnTo>
                  <a:lnTo>
                    <a:pt x="976" y="251"/>
                  </a:lnTo>
                  <a:lnTo>
                    <a:pt x="950" y="193"/>
                  </a:lnTo>
                  <a:lnTo>
                    <a:pt x="947" y="172"/>
                  </a:lnTo>
                  <a:lnTo>
                    <a:pt x="957" y="148"/>
                  </a:lnTo>
                  <a:lnTo>
                    <a:pt x="950" y="106"/>
                  </a:lnTo>
                  <a:lnTo>
                    <a:pt x="923" y="46"/>
                  </a:lnTo>
                  <a:lnTo>
                    <a:pt x="920" y="40"/>
                  </a:lnTo>
                  <a:lnTo>
                    <a:pt x="914" y="31"/>
                  </a:lnTo>
                  <a:lnTo>
                    <a:pt x="917" y="21"/>
                  </a:lnTo>
                  <a:lnTo>
                    <a:pt x="907" y="0"/>
                  </a:lnTo>
                  <a:lnTo>
                    <a:pt x="690" y="49"/>
                  </a:lnTo>
                  <a:lnTo>
                    <a:pt x="687" y="46"/>
                  </a:lnTo>
                  <a:lnTo>
                    <a:pt x="680" y="46"/>
                  </a:lnTo>
                  <a:lnTo>
                    <a:pt x="660" y="55"/>
                  </a:lnTo>
                  <a:lnTo>
                    <a:pt x="610" y="103"/>
                  </a:lnTo>
                  <a:lnTo>
                    <a:pt x="557" y="166"/>
                  </a:lnTo>
                  <a:lnTo>
                    <a:pt x="550" y="178"/>
                  </a:lnTo>
                  <a:lnTo>
                    <a:pt x="554" y="191"/>
                  </a:lnTo>
                  <a:lnTo>
                    <a:pt x="547" y="215"/>
                  </a:lnTo>
                  <a:lnTo>
                    <a:pt x="534" y="224"/>
                  </a:lnTo>
                  <a:lnTo>
                    <a:pt x="481" y="272"/>
                  </a:lnTo>
                  <a:lnTo>
                    <a:pt x="477" y="281"/>
                  </a:lnTo>
                  <a:lnTo>
                    <a:pt x="484" y="302"/>
                  </a:lnTo>
                  <a:lnTo>
                    <a:pt x="490" y="305"/>
                  </a:lnTo>
                  <a:lnTo>
                    <a:pt x="500" y="302"/>
                  </a:lnTo>
                  <a:lnTo>
                    <a:pt x="514" y="311"/>
                  </a:lnTo>
                  <a:lnTo>
                    <a:pt x="518" y="320"/>
                  </a:lnTo>
                  <a:lnTo>
                    <a:pt x="507" y="329"/>
                  </a:lnTo>
                  <a:lnTo>
                    <a:pt x="511" y="347"/>
                  </a:lnTo>
                  <a:lnTo>
                    <a:pt x="523" y="365"/>
                  </a:lnTo>
                  <a:lnTo>
                    <a:pt x="520" y="392"/>
                  </a:lnTo>
                  <a:lnTo>
                    <a:pt x="487" y="408"/>
                  </a:lnTo>
                  <a:lnTo>
                    <a:pt x="437" y="456"/>
                  </a:lnTo>
                  <a:lnTo>
                    <a:pt x="397" y="468"/>
                  </a:lnTo>
                  <a:lnTo>
                    <a:pt x="313" y="489"/>
                  </a:lnTo>
                  <a:lnTo>
                    <a:pt x="284" y="481"/>
                  </a:lnTo>
                  <a:lnTo>
                    <a:pt x="257" y="477"/>
                  </a:lnTo>
                  <a:lnTo>
                    <a:pt x="214" y="481"/>
                  </a:lnTo>
                  <a:lnTo>
                    <a:pt x="167" y="489"/>
                  </a:lnTo>
                  <a:lnTo>
                    <a:pt x="114" y="507"/>
                  </a:lnTo>
                  <a:lnTo>
                    <a:pt x="90" y="519"/>
                  </a:lnTo>
                  <a:lnTo>
                    <a:pt x="84" y="546"/>
                  </a:lnTo>
                  <a:lnTo>
                    <a:pt x="84" y="561"/>
                  </a:lnTo>
                  <a:lnTo>
                    <a:pt x="124" y="600"/>
                  </a:lnTo>
                  <a:lnTo>
                    <a:pt x="127" y="619"/>
                  </a:lnTo>
                  <a:lnTo>
                    <a:pt x="120" y="631"/>
                  </a:lnTo>
                  <a:lnTo>
                    <a:pt x="108" y="637"/>
                  </a:lnTo>
                  <a:lnTo>
                    <a:pt x="97" y="670"/>
                  </a:lnTo>
                  <a:lnTo>
                    <a:pt x="24" y="731"/>
                  </a:lnTo>
                  <a:lnTo>
                    <a:pt x="0" y="749"/>
                  </a:lnTo>
                  <a:lnTo>
                    <a:pt x="14" y="803"/>
                  </a:lnTo>
                  <a:lnTo>
                    <a:pt x="744" y="670"/>
                  </a:lnTo>
                  <a:lnTo>
                    <a:pt x="757" y="679"/>
                  </a:lnTo>
                  <a:lnTo>
                    <a:pt x="761" y="691"/>
                  </a:lnTo>
                  <a:lnTo>
                    <a:pt x="767" y="698"/>
                  </a:lnTo>
                  <a:lnTo>
                    <a:pt x="774" y="694"/>
                  </a:lnTo>
                  <a:lnTo>
                    <a:pt x="780" y="700"/>
                  </a:lnTo>
                  <a:lnTo>
                    <a:pt x="794" y="703"/>
                  </a:lnTo>
                  <a:lnTo>
                    <a:pt x="814" y="742"/>
                  </a:lnTo>
                  <a:lnTo>
                    <a:pt x="817" y="757"/>
                  </a:lnTo>
                  <a:lnTo>
                    <a:pt x="827" y="764"/>
                  </a:lnTo>
                  <a:lnTo>
                    <a:pt x="827" y="769"/>
                  </a:lnTo>
                  <a:lnTo>
                    <a:pt x="870" y="773"/>
                  </a:lnTo>
                  <a:lnTo>
                    <a:pt x="887" y="78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62" name="Freeform 447"/>
            <p:cNvSpPr>
              <a:spLocks noChangeAspect="1"/>
            </p:cNvSpPr>
            <p:nvPr/>
          </p:nvSpPr>
          <p:spPr bwMode="auto">
            <a:xfrm>
              <a:off x="8968" y="3645"/>
              <a:ext cx="1062" cy="619"/>
            </a:xfrm>
            <a:custGeom>
              <a:avLst/>
              <a:gdLst>
                <a:gd name="T0" fmla="*/ 264 w 1062"/>
                <a:gd name="T1" fmla="*/ 586 h 619"/>
                <a:gd name="T2" fmla="*/ 742 w 1062"/>
                <a:gd name="T3" fmla="*/ 502 h 619"/>
                <a:gd name="T4" fmla="*/ 896 w 1062"/>
                <a:gd name="T5" fmla="*/ 478 h 619"/>
                <a:gd name="T6" fmla="*/ 899 w 1062"/>
                <a:gd name="T7" fmla="*/ 478 h 619"/>
                <a:gd name="T8" fmla="*/ 902 w 1062"/>
                <a:gd name="T9" fmla="*/ 475 h 619"/>
                <a:gd name="T10" fmla="*/ 905 w 1062"/>
                <a:gd name="T11" fmla="*/ 463 h 619"/>
                <a:gd name="T12" fmla="*/ 922 w 1062"/>
                <a:gd name="T13" fmla="*/ 448 h 619"/>
                <a:gd name="T14" fmla="*/ 939 w 1062"/>
                <a:gd name="T15" fmla="*/ 445 h 619"/>
                <a:gd name="T16" fmla="*/ 955 w 1062"/>
                <a:gd name="T17" fmla="*/ 448 h 619"/>
                <a:gd name="T18" fmla="*/ 999 w 1062"/>
                <a:gd name="T19" fmla="*/ 421 h 619"/>
                <a:gd name="T20" fmla="*/ 1006 w 1062"/>
                <a:gd name="T21" fmla="*/ 400 h 619"/>
                <a:gd name="T22" fmla="*/ 1032 w 1062"/>
                <a:gd name="T23" fmla="*/ 376 h 619"/>
                <a:gd name="T24" fmla="*/ 1059 w 1062"/>
                <a:gd name="T25" fmla="*/ 361 h 619"/>
                <a:gd name="T26" fmla="*/ 1062 w 1062"/>
                <a:gd name="T27" fmla="*/ 355 h 619"/>
                <a:gd name="T28" fmla="*/ 1036 w 1062"/>
                <a:gd name="T29" fmla="*/ 337 h 619"/>
                <a:gd name="T30" fmla="*/ 1026 w 1062"/>
                <a:gd name="T31" fmla="*/ 328 h 619"/>
                <a:gd name="T32" fmla="*/ 1016 w 1062"/>
                <a:gd name="T33" fmla="*/ 324 h 619"/>
                <a:gd name="T34" fmla="*/ 1009 w 1062"/>
                <a:gd name="T35" fmla="*/ 316 h 619"/>
                <a:gd name="T36" fmla="*/ 989 w 1062"/>
                <a:gd name="T37" fmla="*/ 313 h 619"/>
                <a:gd name="T38" fmla="*/ 982 w 1062"/>
                <a:gd name="T39" fmla="*/ 289 h 619"/>
                <a:gd name="T40" fmla="*/ 959 w 1062"/>
                <a:gd name="T41" fmla="*/ 283 h 619"/>
                <a:gd name="T42" fmla="*/ 955 w 1062"/>
                <a:gd name="T43" fmla="*/ 283 h 619"/>
                <a:gd name="T44" fmla="*/ 952 w 1062"/>
                <a:gd name="T45" fmla="*/ 243 h 619"/>
                <a:gd name="T46" fmla="*/ 965 w 1062"/>
                <a:gd name="T47" fmla="*/ 238 h 619"/>
                <a:gd name="T48" fmla="*/ 963 w 1062"/>
                <a:gd name="T49" fmla="*/ 216 h 619"/>
                <a:gd name="T50" fmla="*/ 949 w 1062"/>
                <a:gd name="T51" fmla="*/ 205 h 619"/>
                <a:gd name="T52" fmla="*/ 949 w 1062"/>
                <a:gd name="T53" fmla="*/ 199 h 619"/>
                <a:gd name="T54" fmla="*/ 952 w 1062"/>
                <a:gd name="T55" fmla="*/ 192 h 619"/>
                <a:gd name="T56" fmla="*/ 972 w 1062"/>
                <a:gd name="T57" fmla="*/ 174 h 619"/>
                <a:gd name="T58" fmla="*/ 979 w 1062"/>
                <a:gd name="T59" fmla="*/ 144 h 619"/>
                <a:gd name="T60" fmla="*/ 979 w 1062"/>
                <a:gd name="T61" fmla="*/ 136 h 619"/>
                <a:gd name="T62" fmla="*/ 992 w 1062"/>
                <a:gd name="T63" fmla="*/ 117 h 619"/>
                <a:gd name="T64" fmla="*/ 1002 w 1062"/>
                <a:gd name="T65" fmla="*/ 112 h 619"/>
                <a:gd name="T66" fmla="*/ 985 w 1062"/>
                <a:gd name="T67" fmla="*/ 102 h 619"/>
                <a:gd name="T68" fmla="*/ 942 w 1062"/>
                <a:gd name="T69" fmla="*/ 99 h 619"/>
                <a:gd name="T70" fmla="*/ 942 w 1062"/>
                <a:gd name="T71" fmla="*/ 93 h 619"/>
                <a:gd name="T72" fmla="*/ 932 w 1062"/>
                <a:gd name="T73" fmla="*/ 87 h 619"/>
                <a:gd name="T74" fmla="*/ 928 w 1062"/>
                <a:gd name="T75" fmla="*/ 73 h 619"/>
                <a:gd name="T76" fmla="*/ 909 w 1062"/>
                <a:gd name="T77" fmla="*/ 33 h 619"/>
                <a:gd name="T78" fmla="*/ 896 w 1062"/>
                <a:gd name="T79" fmla="*/ 31 h 619"/>
                <a:gd name="T80" fmla="*/ 889 w 1062"/>
                <a:gd name="T81" fmla="*/ 24 h 619"/>
                <a:gd name="T82" fmla="*/ 881 w 1062"/>
                <a:gd name="T83" fmla="*/ 27 h 619"/>
                <a:gd name="T84" fmla="*/ 875 w 1062"/>
                <a:gd name="T85" fmla="*/ 21 h 619"/>
                <a:gd name="T86" fmla="*/ 872 w 1062"/>
                <a:gd name="T87" fmla="*/ 9 h 619"/>
                <a:gd name="T88" fmla="*/ 859 w 1062"/>
                <a:gd name="T89" fmla="*/ 0 h 619"/>
                <a:gd name="T90" fmla="*/ 128 w 1062"/>
                <a:gd name="T91" fmla="*/ 133 h 619"/>
                <a:gd name="T92" fmla="*/ 115 w 1062"/>
                <a:gd name="T93" fmla="*/ 78 h 619"/>
                <a:gd name="T94" fmla="*/ 74 w 1062"/>
                <a:gd name="T95" fmla="*/ 115 h 619"/>
                <a:gd name="T96" fmla="*/ 68 w 1062"/>
                <a:gd name="T97" fmla="*/ 117 h 619"/>
                <a:gd name="T98" fmla="*/ 61 w 1062"/>
                <a:gd name="T99" fmla="*/ 112 h 619"/>
                <a:gd name="T100" fmla="*/ 58 w 1062"/>
                <a:gd name="T101" fmla="*/ 112 h 619"/>
                <a:gd name="T102" fmla="*/ 48 w 1062"/>
                <a:gd name="T103" fmla="*/ 133 h 619"/>
                <a:gd name="T104" fmla="*/ 11 w 1062"/>
                <a:gd name="T105" fmla="*/ 157 h 619"/>
                <a:gd name="T106" fmla="*/ 0 w 1062"/>
                <a:gd name="T107" fmla="*/ 166 h 619"/>
                <a:gd name="T108" fmla="*/ 51 w 1062"/>
                <a:gd name="T109" fmla="*/ 436 h 619"/>
                <a:gd name="T110" fmla="*/ 87 w 1062"/>
                <a:gd name="T111" fmla="*/ 619 h 619"/>
                <a:gd name="T112" fmla="*/ 264 w 1062"/>
                <a:gd name="T113" fmla="*/ 586 h 6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62"/>
                <a:gd name="T172" fmla="*/ 0 h 619"/>
                <a:gd name="T173" fmla="*/ 1062 w 1062"/>
                <a:gd name="T174" fmla="*/ 619 h 6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62" h="619">
                  <a:moveTo>
                    <a:pt x="264" y="586"/>
                  </a:moveTo>
                  <a:lnTo>
                    <a:pt x="742" y="502"/>
                  </a:lnTo>
                  <a:lnTo>
                    <a:pt x="896" y="478"/>
                  </a:lnTo>
                  <a:lnTo>
                    <a:pt x="899" y="478"/>
                  </a:lnTo>
                  <a:lnTo>
                    <a:pt x="902" y="475"/>
                  </a:lnTo>
                  <a:lnTo>
                    <a:pt x="905" y="463"/>
                  </a:lnTo>
                  <a:lnTo>
                    <a:pt x="922" y="448"/>
                  </a:lnTo>
                  <a:lnTo>
                    <a:pt x="939" y="445"/>
                  </a:lnTo>
                  <a:lnTo>
                    <a:pt x="955" y="448"/>
                  </a:lnTo>
                  <a:lnTo>
                    <a:pt x="999" y="421"/>
                  </a:lnTo>
                  <a:lnTo>
                    <a:pt x="1006" y="400"/>
                  </a:lnTo>
                  <a:lnTo>
                    <a:pt x="1032" y="376"/>
                  </a:lnTo>
                  <a:lnTo>
                    <a:pt x="1059" y="361"/>
                  </a:lnTo>
                  <a:lnTo>
                    <a:pt x="1062" y="355"/>
                  </a:lnTo>
                  <a:lnTo>
                    <a:pt x="1036" y="337"/>
                  </a:lnTo>
                  <a:lnTo>
                    <a:pt x="1026" y="328"/>
                  </a:lnTo>
                  <a:lnTo>
                    <a:pt x="1016" y="324"/>
                  </a:lnTo>
                  <a:lnTo>
                    <a:pt x="1009" y="316"/>
                  </a:lnTo>
                  <a:lnTo>
                    <a:pt x="989" y="313"/>
                  </a:lnTo>
                  <a:lnTo>
                    <a:pt x="982" y="289"/>
                  </a:lnTo>
                  <a:lnTo>
                    <a:pt x="959" y="283"/>
                  </a:lnTo>
                  <a:lnTo>
                    <a:pt x="955" y="283"/>
                  </a:lnTo>
                  <a:lnTo>
                    <a:pt x="952" y="243"/>
                  </a:lnTo>
                  <a:lnTo>
                    <a:pt x="965" y="238"/>
                  </a:lnTo>
                  <a:lnTo>
                    <a:pt x="963" y="216"/>
                  </a:lnTo>
                  <a:lnTo>
                    <a:pt x="949" y="205"/>
                  </a:lnTo>
                  <a:lnTo>
                    <a:pt x="949" y="199"/>
                  </a:lnTo>
                  <a:lnTo>
                    <a:pt x="952" y="192"/>
                  </a:lnTo>
                  <a:lnTo>
                    <a:pt x="972" y="174"/>
                  </a:lnTo>
                  <a:lnTo>
                    <a:pt x="979" y="144"/>
                  </a:lnTo>
                  <a:lnTo>
                    <a:pt x="979" y="136"/>
                  </a:lnTo>
                  <a:lnTo>
                    <a:pt x="992" y="117"/>
                  </a:lnTo>
                  <a:lnTo>
                    <a:pt x="1002" y="112"/>
                  </a:lnTo>
                  <a:lnTo>
                    <a:pt x="985" y="102"/>
                  </a:lnTo>
                  <a:lnTo>
                    <a:pt x="942" y="99"/>
                  </a:lnTo>
                  <a:lnTo>
                    <a:pt x="942" y="93"/>
                  </a:lnTo>
                  <a:lnTo>
                    <a:pt x="932" y="87"/>
                  </a:lnTo>
                  <a:lnTo>
                    <a:pt x="928" y="73"/>
                  </a:lnTo>
                  <a:lnTo>
                    <a:pt x="909" y="33"/>
                  </a:lnTo>
                  <a:lnTo>
                    <a:pt x="896" y="31"/>
                  </a:lnTo>
                  <a:lnTo>
                    <a:pt x="889" y="24"/>
                  </a:lnTo>
                  <a:lnTo>
                    <a:pt x="881" y="27"/>
                  </a:lnTo>
                  <a:lnTo>
                    <a:pt x="875" y="21"/>
                  </a:lnTo>
                  <a:lnTo>
                    <a:pt x="872" y="9"/>
                  </a:lnTo>
                  <a:lnTo>
                    <a:pt x="859" y="0"/>
                  </a:lnTo>
                  <a:lnTo>
                    <a:pt x="128" y="133"/>
                  </a:lnTo>
                  <a:lnTo>
                    <a:pt x="115" y="78"/>
                  </a:lnTo>
                  <a:lnTo>
                    <a:pt x="74" y="115"/>
                  </a:lnTo>
                  <a:lnTo>
                    <a:pt x="68" y="117"/>
                  </a:lnTo>
                  <a:lnTo>
                    <a:pt x="61" y="112"/>
                  </a:lnTo>
                  <a:lnTo>
                    <a:pt x="58" y="112"/>
                  </a:lnTo>
                  <a:lnTo>
                    <a:pt x="48" y="133"/>
                  </a:lnTo>
                  <a:lnTo>
                    <a:pt x="11" y="157"/>
                  </a:lnTo>
                  <a:lnTo>
                    <a:pt x="0" y="166"/>
                  </a:lnTo>
                  <a:lnTo>
                    <a:pt x="51" y="436"/>
                  </a:lnTo>
                  <a:lnTo>
                    <a:pt x="87" y="619"/>
                  </a:lnTo>
                  <a:lnTo>
                    <a:pt x="264" y="58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63" name="Freeform 448"/>
            <p:cNvSpPr>
              <a:spLocks noChangeAspect="1"/>
            </p:cNvSpPr>
            <p:nvPr/>
          </p:nvSpPr>
          <p:spPr bwMode="auto">
            <a:xfrm>
              <a:off x="8970" y="3645"/>
              <a:ext cx="1060" cy="619"/>
            </a:xfrm>
            <a:custGeom>
              <a:avLst/>
              <a:gdLst>
                <a:gd name="T0" fmla="*/ 264 w 1060"/>
                <a:gd name="T1" fmla="*/ 586 h 619"/>
                <a:gd name="T2" fmla="*/ 741 w 1060"/>
                <a:gd name="T3" fmla="*/ 503 h 619"/>
                <a:gd name="T4" fmla="*/ 894 w 1060"/>
                <a:gd name="T5" fmla="*/ 478 h 619"/>
                <a:gd name="T6" fmla="*/ 897 w 1060"/>
                <a:gd name="T7" fmla="*/ 478 h 619"/>
                <a:gd name="T8" fmla="*/ 901 w 1060"/>
                <a:gd name="T9" fmla="*/ 475 h 619"/>
                <a:gd name="T10" fmla="*/ 903 w 1060"/>
                <a:gd name="T11" fmla="*/ 463 h 619"/>
                <a:gd name="T12" fmla="*/ 921 w 1060"/>
                <a:gd name="T13" fmla="*/ 448 h 619"/>
                <a:gd name="T14" fmla="*/ 938 w 1060"/>
                <a:gd name="T15" fmla="*/ 445 h 619"/>
                <a:gd name="T16" fmla="*/ 954 w 1060"/>
                <a:gd name="T17" fmla="*/ 448 h 619"/>
                <a:gd name="T18" fmla="*/ 997 w 1060"/>
                <a:gd name="T19" fmla="*/ 420 h 619"/>
                <a:gd name="T20" fmla="*/ 1004 w 1060"/>
                <a:gd name="T21" fmla="*/ 400 h 619"/>
                <a:gd name="T22" fmla="*/ 1030 w 1060"/>
                <a:gd name="T23" fmla="*/ 376 h 619"/>
                <a:gd name="T24" fmla="*/ 1057 w 1060"/>
                <a:gd name="T25" fmla="*/ 361 h 619"/>
                <a:gd name="T26" fmla="*/ 1060 w 1060"/>
                <a:gd name="T27" fmla="*/ 354 h 619"/>
                <a:gd name="T28" fmla="*/ 1034 w 1060"/>
                <a:gd name="T29" fmla="*/ 337 h 619"/>
                <a:gd name="T30" fmla="*/ 1024 w 1060"/>
                <a:gd name="T31" fmla="*/ 328 h 619"/>
                <a:gd name="T32" fmla="*/ 1014 w 1060"/>
                <a:gd name="T33" fmla="*/ 325 h 619"/>
                <a:gd name="T34" fmla="*/ 1007 w 1060"/>
                <a:gd name="T35" fmla="*/ 316 h 619"/>
                <a:gd name="T36" fmla="*/ 987 w 1060"/>
                <a:gd name="T37" fmla="*/ 313 h 619"/>
                <a:gd name="T38" fmla="*/ 981 w 1060"/>
                <a:gd name="T39" fmla="*/ 289 h 619"/>
                <a:gd name="T40" fmla="*/ 958 w 1060"/>
                <a:gd name="T41" fmla="*/ 283 h 619"/>
                <a:gd name="T42" fmla="*/ 954 w 1060"/>
                <a:gd name="T43" fmla="*/ 283 h 619"/>
                <a:gd name="T44" fmla="*/ 950 w 1060"/>
                <a:gd name="T45" fmla="*/ 244 h 619"/>
                <a:gd name="T46" fmla="*/ 964 w 1060"/>
                <a:gd name="T47" fmla="*/ 237 h 619"/>
                <a:gd name="T48" fmla="*/ 961 w 1060"/>
                <a:gd name="T49" fmla="*/ 216 h 619"/>
                <a:gd name="T50" fmla="*/ 947 w 1060"/>
                <a:gd name="T51" fmla="*/ 204 h 619"/>
                <a:gd name="T52" fmla="*/ 947 w 1060"/>
                <a:gd name="T53" fmla="*/ 198 h 619"/>
                <a:gd name="T54" fmla="*/ 950 w 1060"/>
                <a:gd name="T55" fmla="*/ 193 h 619"/>
                <a:gd name="T56" fmla="*/ 970 w 1060"/>
                <a:gd name="T57" fmla="*/ 175 h 619"/>
                <a:gd name="T58" fmla="*/ 977 w 1060"/>
                <a:gd name="T59" fmla="*/ 145 h 619"/>
                <a:gd name="T60" fmla="*/ 977 w 1060"/>
                <a:gd name="T61" fmla="*/ 136 h 619"/>
                <a:gd name="T62" fmla="*/ 990 w 1060"/>
                <a:gd name="T63" fmla="*/ 117 h 619"/>
                <a:gd name="T64" fmla="*/ 1001 w 1060"/>
                <a:gd name="T65" fmla="*/ 112 h 619"/>
                <a:gd name="T66" fmla="*/ 984 w 1060"/>
                <a:gd name="T67" fmla="*/ 102 h 619"/>
                <a:gd name="T68" fmla="*/ 940 w 1060"/>
                <a:gd name="T69" fmla="*/ 99 h 619"/>
                <a:gd name="T70" fmla="*/ 940 w 1060"/>
                <a:gd name="T71" fmla="*/ 94 h 619"/>
                <a:gd name="T72" fmla="*/ 931 w 1060"/>
                <a:gd name="T73" fmla="*/ 87 h 619"/>
                <a:gd name="T74" fmla="*/ 928 w 1060"/>
                <a:gd name="T75" fmla="*/ 72 h 619"/>
                <a:gd name="T76" fmla="*/ 908 w 1060"/>
                <a:gd name="T77" fmla="*/ 33 h 619"/>
                <a:gd name="T78" fmla="*/ 894 w 1060"/>
                <a:gd name="T79" fmla="*/ 30 h 619"/>
                <a:gd name="T80" fmla="*/ 887 w 1060"/>
                <a:gd name="T81" fmla="*/ 24 h 619"/>
                <a:gd name="T82" fmla="*/ 881 w 1060"/>
                <a:gd name="T83" fmla="*/ 27 h 619"/>
                <a:gd name="T84" fmla="*/ 874 w 1060"/>
                <a:gd name="T85" fmla="*/ 21 h 619"/>
                <a:gd name="T86" fmla="*/ 871 w 1060"/>
                <a:gd name="T87" fmla="*/ 9 h 619"/>
                <a:gd name="T88" fmla="*/ 857 w 1060"/>
                <a:gd name="T89" fmla="*/ 0 h 619"/>
                <a:gd name="T90" fmla="*/ 128 w 1060"/>
                <a:gd name="T91" fmla="*/ 132 h 619"/>
                <a:gd name="T92" fmla="*/ 113 w 1060"/>
                <a:gd name="T93" fmla="*/ 79 h 619"/>
                <a:gd name="T94" fmla="*/ 74 w 1060"/>
                <a:gd name="T95" fmla="*/ 114 h 619"/>
                <a:gd name="T96" fmla="*/ 67 w 1060"/>
                <a:gd name="T97" fmla="*/ 117 h 619"/>
                <a:gd name="T98" fmla="*/ 61 w 1060"/>
                <a:gd name="T99" fmla="*/ 112 h 619"/>
                <a:gd name="T100" fmla="*/ 57 w 1060"/>
                <a:gd name="T101" fmla="*/ 112 h 619"/>
                <a:gd name="T102" fmla="*/ 47 w 1060"/>
                <a:gd name="T103" fmla="*/ 132 h 619"/>
                <a:gd name="T104" fmla="*/ 10 w 1060"/>
                <a:gd name="T105" fmla="*/ 157 h 619"/>
                <a:gd name="T106" fmla="*/ 0 w 1060"/>
                <a:gd name="T107" fmla="*/ 165 h 619"/>
                <a:gd name="T108" fmla="*/ 50 w 1060"/>
                <a:gd name="T109" fmla="*/ 436 h 619"/>
                <a:gd name="T110" fmla="*/ 87 w 1060"/>
                <a:gd name="T111" fmla="*/ 619 h 619"/>
                <a:gd name="T112" fmla="*/ 264 w 1060"/>
                <a:gd name="T113" fmla="*/ 586 h 6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60"/>
                <a:gd name="T172" fmla="*/ 0 h 619"/>
                <a:gd name="T173" fmla="*/ 1060 w 1060"/>
                <a:gd name="T174" fmla="*/ 619 h 6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60" h="619">
                  <a:moveTo>
                    <a:pt x="264" y="586"/>
                  </a:moveTo>
                  <a:lnTo>
                    <a:pt x="741" y="503"/>
                  </a:lnTo>
                  <a:lnTo>
                    <a:pt x="894" y="478"/>
                  </a:lnTo>
                  <a:lnTo>
                    <a:pt x="897" y="478"/>
                  </a:lnTo>
                  <a:lnTo>
                    <a:pt x="901" y="475"/>
                  </a:lnTo>
                  <a:lnTo>
                    <a:pt x="903" y="463"/>
                  </a:lnTo>
                  <a:lnTo>
                    <a:pt x="921" y="448"/>
                  </a:lnTo>
                  <a:lnTo>
                    <a:pt x="938" y="445"/>
                  </a:lnTo>
                  <a:lnTo>
                    <a:pt x="954" y="448"/>
                  </a:lnTo>
                  <a:lnTo>
                    <a:pt x="997" y="420"/>
                  </a:lnTo>
                  <a:lnTo>
                    <a:pt x="1004" y="400"/>
                  </a:lnTo>
                  <a:lnTo>
                    <a:pt x="1030" y="376"/>
                  </a:lnTo>
                  <a:lnTo>
                    <a:pt x="1057" y="361"/>
                  </a:lnTo>
                  <a:lnTo>
                    <a:pt x="1060" y="354"/>
                  </a:lnTo>
                  <a:lnTo>
                    <a:pt x="1034" y="337"/>
                  </a:lnTo>
                  <a:lnTo>
                    <a:pt x="1024" y="328"/>
                  </a:lnTo>
                  <a:lnTo>
                    <a:pt x="1014" y="325"/>
                  </a:lnTo>
                  <a:lnTo>
                    <a:pt x="1007" y="316"/>
                  </a:lnTo>
                  <a:lnTo>
                    <a:pt x="987" y="313"/>
                  </a:lnTo>
                  <a:lnTo>
                    <a:pt x="981" y="289"/>
                  </a:lnTo>
                  <a:lnTo>
                    <a:pt x="958" y="283"/>
                  </a:lnTo>
                  <a:lnTo>
                    <a:pt x="954" y="283"/>
                  </a:lnTo>
                  <a:lnTo>
                    <a:pt x="950" y="244"/>
                  </a:lnTo>
                  <a:lnTo>
                    <a:pt x="964" y="237"/>
                  </a:lnTo>
                  <a:lnTo>
                    <a:pt x="961" y="216"/>
                  </a:lnTo>
                  <a:lnTo>
                    <a:pt x="947" y="204"/>
                  </a:lnTo>
                  <a:lnTo>
                    <a:pt x="947" y="198"/>
                  </a:lnTo>
                  <a:lnTo>
                    <a:pt x="950" y="193"/>
                  </a:lnTo>
                  <a:lnTo>
                    <a:pt x="970" y="175"/>
                  </a:lnTo>
                  <a:lnTo>
                    <a:pt x="977" y="145"/>
                  </a:lnTo>
                  <a:lnTo>
                    <a:pt x="977" y="136"/>
                  </a:lnTo>
                  <a:lnTo>
                    <a:pt x="990" y="117"/>
                  </a:lnTo>
                  <a:lnTo>
                    <a:pt x="1001" y="112"/>
                  </a:lnTo>
                  <a:lnTo>
                    <a:pt x="984" y="102"/>
                  </a:lnTo>
                  <a:lnTo>
                    <a:pt x="940" y="99"/>
                  </a:lnTo>
                  <a:lnTo>
                    <a:pt x="940" y="94"/>
                  </a:lnTo>
                  <a:lnTo>
                    <a:pt x="931" y="87"/>
                  </a:lnTo>
                  <a:lnTo>
                    <a:pt x="928" y="72"/>
                  </a:lnTo>
                  <a:lnTo>
                    <a:pt x="908" y="33"/>
                  </a:lnTo>
                  <a:lnTo>
                    <a:pt x="894" y="30"/>
                  </a:lnTo>
                  <a:lnTo>
                    <a:pt x="887" y="24"/>
                  </a:lnTo>
                  <a:lnTo>
                    <a:pt x="881" y="27"/>
                  </a:lnTo>
                  <a:lnTo>
                    <a:pt x="874" y="21"/>
                  </a:lnTo>
                  <a:lnTo>
                    <a:pt x="871" y="9"/>
                  </a:lnTo>
                  <a:lnTo>
                    <a:pt x="857" y="0"/>
                  </a:lnTo>
                  <a:lnTo>
                    <a:pt x="128" y="132"/>
                  </a:lnTo>
                  <a:lnTo>
                    <a:pt x="113" y="79"/>
                  </a:lnTo>
                  <a:lnTo>
                    <a:pt x="74" y="114"/>
                  </a:lnTo>
                  <a:lnTo>
                    <a:pt x="67" y="117"/>
                  </a:lnTo>
                  <a:lnTo>
                    <a:pt x="61" y="112"/>
                  </a:lnTo>
                  <a:lnTo>
                    <a:pt x="57" y="112"/>
                  </a:lnTo>
                  <a:lnTo>
                    <a:pt x="47" y="132"/>
                  </a:lnTo>
                  <a:lnTo>
                    <a:pt x="10" y="157"/>
                  </a:lnTo>
                  <a:lnTo>
                    <a:pt x="0" y="165"/>
                  </a:lnTo>
                  <a:lnTo>
                    <a:pt x="50" y="436"/>
                  </a:lnTo>
                  <a:lnTo>
                    <a:pt x="87" y="619"/>
                  </a:lnTo>
                  <a:lnTo>
                    <a:pt x="264" y="58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64" name="Freeform 449"/>
            <p:cNvSpPr>
              <a:spLocks noChangeAspect="1"/>
            </p:cNvSpPr>
            <p:nvPr/>
          </p:nvSpPr>
          <p:spPr bwMode="auto">
            <a:xfrm>
              <a:off x="8970" y="3645"/>
              <a:ext cx="1060" cy="619"/>
            </a:xfrm>
            <a:custGeom>
              <a:avLst/>
              <a:gdLst>
                <a:gd name="T0" fmla="*/ 264 w 1060"/>
                <a:gd name="T1" fmla="*/ 586 h 619"/>
                <a:gd name="T2" fmla="*/ 741 w 1060"/>
                <a:gd name="T3" fmla="*/ 503 h 619"/>
                <a:gd name="T4" fmla="*/ 894 w 1060"/>
                <a:gd name="T5" fmla="*/ 478 h 619"/>
                <a:gd name="T6" fmla="*/ 897 w 1060"/>
                <a:gd name="T7" fmla="*/ 478 h 619"/>
                <a:gd name="T8" fmla="*/ 901 w 1060"/>
                <a:gd name="T9" fmla="*/ 475 h 619"/>
                <a:gd name="T10" fmla="*/ 903 w 1060"/>
                <a:gd name="T11" fmla="*/ 463 h 619"/>
                <a:gd name="T12" fmla="*/ 921 w 1060"/>
                <a:gd name="T13" fmla="*/ 448 h 619"/>
                <a:gd name="T14" fmla="*/ 938 w 1060"/>
                <a:gd name="T15" fmla="*/ 445 h 619"/>
                <a:gd name="T16" fmla="*/ 954 w 1060"/>
                <a:gd name="T17" fmla="*/ 448 h 619"/>
                <a:gd name="T18" fmla="*/ 997 w 1060"/>
                <a:gd name="T19" fmla="*/ 420 h 619"/>
                <a:gd name="T20" fmla="*/ 1004 w 1060"/>
                <a:gd name="T21" fmla="*/ 400 h 619"/>
                <a:gd name="T22" fmla="*/ 1030 w 1060"/>
                <a:gd name="T23" fmla="*/ 376 h 619"/>
                <a:gd name="T24" fmla="*/ 1057 w 1060"/>
                <a:gd name="T25" fmla="*/ 361 h 619"/>
                <a:gd name="T26" fmla="*/ 1060 w 1060"/>
                <a:gd name="T27" fmla="*/ 354 h 619"/>
                <a:gd name="T28" fmla="*/ 1034 w 1060"/>
                <a:gd name="T29" fmla="*/ 337 h 619"/>
                <a:gd name="T30" fmla="*/ 1024 w 1060"/>
                <a:gd name="T31" fmla="*/ 328 h 619"/>
                <a:gd name="T32" fmla="*/ 1014 w 1060"/>
                <a:gd name="T33" fmla="*/ 325 h 619"/>
                <a:gd name="T34" fmla="*/ 1007 w 1060"/>
                <a:gd name="T35" fmla="*/ 316 h 619"/>
                <a:gd name="T36" fmla="*/ 987 w 1060"/>
                <a:gd name="T37" fmla="*/ 313 h 619"/>
                <a:gd name="T38" fmla="*/ 981 w 1060"/>
                <a:gd name="T39" fmla="*/ 289 h 619"/>
                <a:gd name="T40" fmla="*/ 958 w 1060"/>
                <a:gd name="T41" fmla="*/ 283 h 619"/>
                <a:gd name="T42" fmla="*/ 954 w 1060"/>
                <a:gd name="T43" fmla="*/ 283 h 619"/>
                <a:gd name="T44" fmla="*/ 950 w 1060"/>
                <a:gd name="T45" fmla="*/ 244 h 619"/>
                <a:gd name="T46" fmla="*/ 964 w 1060"/>
                <a:gd name="T47" fmla="*/ 237 h 619"/>
                <a:gd name="T48" fmla="*/ 961 w 1060"/>
                <a:gd name="T49" fmla="*/ 216 h 619"/>
                <a:gd name="T50" fmla="*/ 947 w 1060"/>
                <a:gd name="T51" fmla="*/ 204 h 619"/>
                <a:gd name="T52" fmla="*/ 947 w 1060"/>
                <a:gd name="T53" fmla="*/ 198 h 619"/>
                <a:gd name="T54" fmla="*/ 950 w 1060"/>
                <a:gd name="T55" fmla="*/ 193 h 619"/>
                <a:gd name="T56" fmla="*/ 970 w 1060"/>
                <a:gd name="T57" fmla="*/ 175 h 619"/>
                <a:gd name="T58" fmla="*/ 977 w 1060"/>
                <a:gd name="T59" fmla="*/ 145 h 619"/>
                <a:gd name="T60" fmla="*/ 977 w 1060"/>
                <a:gd name="T61" fmla="*/ 136 h 619"/>
                <a:gd name="T62" fmla="*/ 990 w 1060"/>
                <a:gd name="T63" fmla="*/ 117 h 619"/>
                <a:gd name="T64" fmla="*/ 1001 w 1060"/>
                <a:gd name="T65" fmla="*/ 112 h 619"/>
                <a:gd name="T66" fmla="*/ 984 w 1060"/>
                <a:gd name="T67" fmla="*/ 102 h 619"/>
                <a:gd name="T68" fmla="*/ 940 w 1060"/>
                <a:gd name="T69" fmla="*/ 99 h 619"/>
                <a:gd name="T70" fmla="*/ 940 w 1060"/>
                <a:gd name="T71" fmla="*/ 94 h 619"/>
                <a:gd name="T72" fmla="*/ 931 w 1060"/>
                <a:gd name="T73" fmla="*/ 87 h 619"/>
                <a:gd name="T74" fmla="*/ 928 w 1060"/>
                <a:gd name="T75" fmla="*/ 72 h 619"/>
                <a:gd name="T76" fmla="*/ 908 w 1060"/>
                <a:gd name="T77" fmla="*/ 33 h 619"/>
                <a:gd name="T78" fmla="*/ 894 w 1060"/>
                <a:gd name="T79" fmla="*/ 30 h 619"/>
                <a:gd name="T80" fmla="*/ 887 w 1060"/>
                <a:gd name="T81" fmla="*/ 24 h 619"/>
                <a:gd name="T82" fmla="*/ 881 w 1060"/>
                <a:gd name="T83" fmla="*/ 27 h 619"/>
                <a:gd name="T84" fmla="*/ 874 w 1060"/>
                <a:gd name="T85" fmla="*/ 21 h 619"/>
                <a:gd name="T86" fmla="*/ 871 w 1060"/>
                <a:gd name="T87" fmla="*/ 9 h 619"/>
                <a:gd name="T88" fmla="*/ 857 w 1060"/>
                <a:gd name="T89" fmla="*/ 0 h 619"/>
                <a:gd name="T90" fmla="*/ 128 w 1060"/>
                <a:gd name="T91" fmla="*/ 132 h 619"/>
                <a:gd name="T92" fmla="*/ 113 w 1060"/>
                <a:gd name="T93" fmla="*/ 79 h 619"/>
                <a:gd name="T94" fmla="*/ 74 w 1060"/>
                <a:gd name="T95" fmla="*/ 114 h 619"/>
                <a:gd name="T96" fmla="*/ 67 w 1060"/>
                <a:gd name="T97" fmla="*/ 117 h 619"/>
                <a:gd name="T98" fmla="*/ 61 w 1060"/>
                <a:gd name="T99" fmla="*/ 112 h 619"/>
                <a:gd name="T100" fmla="*/ 57 w 1060"/>
                <a:gd name="T101" fmla="*/ 112 h 619"/>
                <a:gd name="T102" fmla="*/ 47 w 1060"/>
                <a:gd name="T103" fmla="*/ 132 h 619"/>
                <a:gd name="T104" fmla="*/ 10 w 1060"/>
                <a:gd name="T105" fmla="*/ 157 h 619"/>
                <a:gd name="T106" fmla="*/ 0 w 1060"/>
                <a:gd name="T107" fmla="*/ 165 h 619"/>
                <a:gd name="T108" fmla="*/ 50 w 1060"/>
                <a:gd name="T109" fmla="*/ 436 h 619"/>
                <a:gd name="T110" fmla="*/ 87 w 1060"/>
                <a:gd name="T111" fmla="*/ 619 h 619"/>
                <a:gd name="T112" fmla="*/ 264 w 1060"/>
                <a:gd name="T113" fmla="*/ 586 h 61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60"/>
                <a:gd name="T172" fmla="*/ 0 h 619"/>
                <a:gd name="T173" fmla="*/ 1060 w 1060"/>
                <a:gd name="T174" fmla="*/ 619 h 61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60" h="619">
                  <a:moveTo>
                    <a:pt x="264" y="586"/>
                  </a:moveTo>
                  <a:lnTo>
                    <a:pt x="741" y="503"/>
                  </a:lnTo>
                  <a:lnTo>
                    <a:pt x="894" y="478"/>
                  </a:lnTo>
                  <a:lnTo>
                    <a:pt x="897" y="478"/>
                  </a:lnTo>
                  <a:lnTo>
                    <a:pt x="901" y="475"/>
                  </a:lnTo>
                  <a:lnTo>
                    <a:pt x="903" y="463"/>
                  </a:lnTo>
                  <a:lnTo>
                    <a:pt x="921" y="448"/>
                  </a:lnTo>
                  <a:lnTo>
                    <a:pt x="938" y="445"/>
                  </a:lnTo>
                  <a:lnTo>
                    <a:pt x="954" y="448"/>
                  </a:lnTo>
                  <a:lnTo>
                    <a:pt x="997" y="420"/>
                  </a:lnTo>
                  <a:lnTo>
                    <a:pt x="1004" y="400"/>
                  </a:lnTo>
                  <a:lnTo>
                    <a:pt x="1030" y="376"/>
                  </a:lnTo>
                  <a:lnTo>
                    <a:pt x="1057" y="361"/>
                  </a:lnTo>
                  <a:lnTo>
                    <a:pt x="1060" y="354"/>
                  </a:lnTo>
                  <a:lnTo>
                    <a:pt x="1034" y="337"/>
                  </a:lnTo>
                  <a:lnTo>
                    <a:pt x="1024" y="328"/>
                  </a:lnTo>
                  <a:lnTo>
                    <a:pt x="1014" y="325"/>
                  </a:lnTo>
                  <a:lnTo>
                    <a:pt x="1007" y="316"/>
                  </a:lnTo>
                  <a:lnTo>
                    <a:pt x="987" y="313"/>
                  </a:lnTo>
                  <a:lnTo>
                    <a:pt x="981" y="289"/>
                  </a:lnTo>
                  <a:lnTo>
                    <a:pt x="958" y="283"/>
                  </a:lnTo>
                  <a:lnTo>
                    <a:pt x="954" y="283"/>
                  </a:lnTo>
                  <a:lnTo>
                    <a:pt x="950" y="244"/>
                  </a:lnTo>
                  <a:lnTo>
                    <a:pt x="964" y="237"/>
                  </a:lnTo>
                  <a:lnTo>
                    <a:pt x="961" y="216"/>
                  </a:lnTo>
                  <a:lnTo>
                    <a:pt x="947" y="204"/>
                  </a:lnTo>
                  <a:lnTo>
                    <a:pt x="947" y="198"/>
                  </a:lnTo>
                  <a:lnTo>
                    <a:pt x="950" y="193"/>
                  </a:lnTo>
                  <a:lnTo>
                    <a:pt x="970" y="175"/>
                  </a:lnTo>
                  <a:lnTo>
                    <a:pt x="977" y="145"/>
                  </a:lnTo>
                  <a:lnTo>
                    <a:pt x="977" y="136"/>
                  </a:lnTo>
                  <a:lnTo>
                    <a:pt x="990" y="117"/>
                  </a:lnTo>
                  <a:lnTo>
                    <a:pt x="1001" y="112"/>
                  </a:lnTo>
                  <a:lnTo>
                    <a:pt x="984" y="102"/>
                  </a:lnTo>
                  <a:lnTo>
                    <a:pt x="940" y="99"/>
                  </a:lnTo>
                  <a:lnTo>
                    <a:pt x="940" y="94"/>
                  </a:lnTo>
                  <a:lnTo>
                    <a:pt x="931" y="87"/>
                  </a:lnTo>
                  <a:lnTo>
                    <a:pt x="928" y="72"/>
                  </a:lnTo>
                  <a:lnTo>
                    <a:pt x="908" y="33"/>
                  </a:lnTo>
                  <a:lnTo>
                    <a:pt x="894" y="30"/>
                  </a:lnTo>
                  <a:lnTo>
                    <a:pt x="887" y="24"/>
                  </a:lnTo>
                  <a:lnTo>
                    <a:pt x="881" y="27"/>
                  </a:lnTo>
                  <a:lnTo>
                    <a:pt x="874" y="21"/>
                  </a:lnTo>
                  <a:lnTo>
                    <a:pt x="871" y="9"/>
                  </a:lnTo>
                  <a:lnTo>
                    <a:pt x="857" y="0"/>
                  </a:lnTo>
                  <a:lnTo>
                    <a:pt x="128" y="132"/>
                  </a:lnTo>
                  <a:lnTo>
                    <a:pt x="113" y="79"/>
                  </a:lnTo>
                  <a:lnTo>
                    <a:pt x="74" y="114"/>
                  </a:lnTo>
                  <a:lnTo>
                    <a:pt x="67" y="117"/>
                  </a:lnTo>
                  <a:lnTo>
                    <a:pt x="61" y="112"/>
                  </a:lnTo>
                  <a:lnTo>
                    <a:pt x="57" y="112"/>
                  </a:lnTo>
                  <a:lnTo>
                    <a:pt x="47" y="132"/>
                  </a:lnTo>
                  <a:lnTo>
                    <a:pt x="10" y="157"/>
                  </a:lnTo>
                  <a:lnTo>
                    <a:pt x="0" y="165"/>
                  </a:lnTo>
                  <a:lnTo>
                    <a:pt x="50" y="436"/>
                  </a:lnTo>
                  <a:lnTo>
                    <a:pt x="87" y="619"/>
                  </a:lnTo>
                  <a:lnTo>
                    <a:pt x="264" y="58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65" name="Freeform 450"/>
            <p:cNvSpPr>
              <a:spLocks noChangeAspect="1"/>
            </p:cNvSpPr>
            <p:nvPr/>
          </p:nvSpPr>
          <p:spPr bwMode="auto">
            <a:xfrm>
              <a:off x="8482" y="4785"/>
              <a:ext cx="1595" cy="618"/>
            </a:xfrm>
            <a:custGeom>
              <a:avLst/>
              <a:gdLst>
                <a:gd name="T0" fmla="*/ 21 w 1595"/>
                <a:gd name="T1" fmla="*/ 503 h 618"/>
                <a:gd name="T2" fmla="*/ 44 w 1595"/>
                <a:gd name="T3" fmla="*/ 477 h 618"/>
                <a:gd name="T4" fmla="*/ 64 w 1595"/>
                <a:gd name="T5" fmla="*/ 437 h 618"/>
                <a:gd name="T6" fmla="*/ 187 w 1595"/>
                <a:gd name="T7" fmla="*/ 380 h 618"/>
                <a:gd name="T8" fmla="*/ 233 w 1595"/>
                <a:gd name="T9" fmla="*/ 331 h 618"/>
                <a:gd name="T10" fmla="*/ 257 w 1595"/>
                <a:gd name="T11" fmla="*/ 323 h 618"/>
                <a:gd name="T12" fmla="*/ 280 w 1595"/>
                <a:gd name="T13" fmla="*/ 305 h 618"/>
                <a:gd name="T14" fmla="*/ 310 w 1595"/>
                <a:gd name="T15" fmla="*/ 298 h 618"/>
                <a:gd name="T16" fmla="*/ 377 w 1595"/>
                <a:gd name="T17" fmla="*/ 274 h 618"/>
                <a:gd name="T18" fmla="*/ 434 w 1595"/>
                <a:gd name="T19" fmla="*/ 202 h 618"/>
                <a:gd name="T20" fmla="*/ 439 w 1595"/>
                <a:gd name="T21" fmla="*/ 160 h 618"/>
                <a:gd name="T22" fmla="*/ 487 w 1595"/>
                <a:gd name="T23" fmla="*/ 157 h 618"/>
                <a:gd name="T24" fmla="*/ 566 w 1595"/>
                <a:gd name="T25" fmla="*/ 151 h 618"/>
                <a:gd name="T26" fmla="*/ 1506 w 1595"/>
                <a:gd name="T27" fmla="*/ 6 h 618"/>
                <a:gd name="T28" fmla="*/ 1528 w 1595"/>
                <a:gd name="T29" fmla="*/ 25 h 618"/>
                <a:gd name="T30" fmla="*/ 1555 w 1595"/>
                <a:gd name="T31" fmla="*/ 60 h 618"/>
                <a:gd name="T32" fmla="*/ 1542 w 1595"/>
                <a:gd name="T33" fmla="*/ 60 h 618"/>
                <a:gd name="T34" fmla="*/ 1512 w 1595"/>
                <a:gd name="T35" fmla="*/ 60 h 618"/>
                <a:gd name="T36" fmla="*/ 1509 w 1595"/>
                <a:gd name="T37" fmla="*/ 75 h 618"/>
                <a:gd name="T38" fmla="*/ 1438 w 1595"/>
                <a:gd name="T39" fmla="*/ 115 h 618"/>
                <a:gd name="T40" fmla="*/ 1405 w 1595"/>
                <a:gd name="T41" fmla="*/ 142 h 618"/>
                <a:gd name="T42" fmla="*/ 1449 w 1595"/>
                <a:gd name="T43" fmla="*/ 126 h 618"/>
                <a:gd name="T44" fmla="*/ 1523 w 1595"/>
                <a:gd name="T45" fmla="*/ 112 h 618"/>
                <a:gd name="T46" fmla="*/ 1525 w 1595"/>
                <a:gd name="T47" fmla="*/ 136 h 618"/>
                <a:gd name="T48" fmla="*/ 1545 w 1595"/>
                <a:gd name="T49" fmla="*/ 130 h 618"/>
                <a:gd name="T50" fmla="*/ 1586 w 1595"/>
                <a:gd name="T51" fmla="*/ 130 h 618"/>
                <a:gd name="T52" fmla="*/ 1592 w 1595"/>
                <a:gd name="T53" fmla="*/ 181 h 618"/>
                <a:gd name="T54" fmla="*/ 1562 w 1595"/>
                <a:gd name="T55" fmla="*/ 217 h 618"/>
                <a:gd name="T56" fmla="*/ 1516 w 1595"/>
                <a:gd name="T57" fmla="*/ 245 h 618"/>
                <a:gd name="T58" fmla="*/ 1472 w 1595"/>
                <a:gd name="T59" fmla="*/ 241 h 618"/>
                <a:gd name="T60" fmla="*/ 1462 w 1595"/>
                <a:gd name="T61" fmla="*/ 223 h 618"/>
                <a:gd name="T62" fmla="*/ 1446 w 1595"/>
                <a:gd name="T63" fmla="*/ 220 h 618"/>
                <a:gd name="T64" fmla="*/ 1442 w 1595"/>
                <a:gd name="T65" fmla="*/ 250 h 618"/>
                <a:gd name="T66" fmla="*/ 1475 w 1595"/>
                <a:gd name="T67" fmla="*/ 274 h 618"/>
                <a:gd name="T68" fmla="*/ 1438 w 1595"/>
                <a:gd name="T69" fmla="*/ 335 h 618"/>
                <a:gd name="T70" fmla="*/ 1396 w 1595"/>
                <a:gd name="T71" fmla="*/ 335 h 618"/>
                <a:gd name="T72" fmla="*/ 1442 w 1595"/>
                <a:gd name="T73" fmla="*/ 344 h 618"/>
                <a:gd name="T74" fmla="*/ 1502 w 1595"/>
                <a:gd name="T75" fmla="*/ 313 h 618"/>
                <a:gd name="T76" fmla="*/ 1512 w 1595"/>
                <a:gd name="T77" fmla="*/ 350 h 618"/>
                <a:gd name="T78" fmla="*/ 1438 w 1595"/>
                <a:gd name="T79" fmla="*/ 392 h 618"/>
                <a:gd name="T80" fmla="*/ 1359 w 1595"/>
                <a:gd name="T81" fmla="*/ 443 h 618"/>
                <a:gd name="T82" fmla="*/ 1323 w 1595"/>
                <a:gd name="T83" fmla="*/ 473 h 618"/>
                <a:gd name="T84" fmla="*/ 1272 w 1595"/>
                <a:gd name="T85" fmla="*/ 582 h 618"/>
                <a:gd name="T86" fmla="*/ 1172 w 1595"/>
                <a:gd name="T87" fmla="*/ 612 h 618"/>
                <a:gd name="T88" fmla="*/ 713 w 1595"/>
                <a:gd name="T89" fmla="*/ 495 h 618"/>
                <a:gd name="T90" fmla="*/ 653 w 1595"/>
                <a:gd name="T91" fmla="*/ 449 h 618"/>
                <a:gd name="T92" fmla="*/ 649 w 1595"/>
                <a:gd name="T93" fmla="*/ 431 h 618"/>
                <a:gd name="T94" fmla="*/ 397 w 1595"/>
                <a:gd name="T95" fmla="*/ 461 h 618"/>
                <a:gd name="T96" fmla="*/ 330 w 1595"/>
                <a:gd name="T97" fmla="*/ 491 h 6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595"/>
                <a:gd name="T148" fmla="*/ 0 h 618"/>
                <a:gd name="T149" fmla="*/ 1595 w 1595"/>
                <a:gd name="T150" fmla="*/ 618 h 6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595" h="618">
                  <a:moveTo>
                    <a:pt x="0" y="552"/>
                  </a:moveTo>
                  <a:lnTo>
                    <a:pt x="3" y="500"/>
                  </a:lnTo>
                  <a:lnTo>
                    <a:pt x="21" y="503"/>
                  </a:lnTo>
                  <a:lnTo>
                    <a:pt x="30" y="500"/>
                  </a:lnTo>
                  <a:lnTo>
                    <a:pt x="44" y="488"/>
                  </a:lnTo>
                  <a:lnTo>
                    <a:pt x="44" y="477"/>
                  </a:lnTo>
                  <a:lnTo>
                    <a:pt x="44" y="464"/>
                  </a:lnTo>
                  <a:lnTo>
                    <a:pt x="47" y="453"/>
                  </a:lnTo>
                  <a:lnTo>
                    <a:pt x="64" y="437"/>
                  </a:lnTo>
                  <a:lnTo>
                    <a:pt x="100" y="425"/>
                  </a:lnTo>
                  <a:lnTo>
                    <a:pt x="143" y="413"/>
                  </a:lnTo>
                  <a:lnTo>
                    <a:pt x="187" y="380"/>
                  </a:lnTo>
                  <a:lnTo>
                    <a:pt x="204" y="374"/>
                  </a:lnTo>
                  <a:lnTo>
                    <a:pt x="230" y="353"/>
                  </a:lnTo>
                  <a:lnTo>
                    <a:pt x="233" y="331"/>
                  </a:lnTo>
                  <a:lnTo>
                    <a:pt x="240" y="331"/>
                  </a:lnTo>
                  <a:lnTo>
                    <a:pt x="250" y="331"/>
                  </a:lnTo>
                  <a:lnTo>
                    <a:pt x="257" y="323"/>
                  </a:lnTo>
                  <a:lnTo>
                    <a:pt x="260" y="316"/>
                  </a:lnTo>
                  <a:lnTo>
                    <a:pt x="276" y="305"/>
                  </a:lnTo>
                  <a:lnTo>
                    <a:pt x="280" y="305"/>
                  </a:lnTo>
                  <a:lnTo>
                    <a:pt x="294" y="313"/>
                  </a:lnTo>
                  <a:lnTo>
                    <a:pt x="307" y="305"/>
                  </a:lnTo>
                  <a:lnTo>
                    <a:pt x="310" y="298"/>
                  </a:lnTo>
                  <a:lnTo>
                    <a:pt x="330" y="283"/>
                  </a:lnTo>
                  <a:lnTo>
                    <a:pt x="346" y="278"/>
                  </a:lnTo>
                  <a:lnTo>
                    <a:pt x="377" y="274"/>
                  </a:lnTo>
                  <a:lnTo>
                    <a:pt x="407" y="229"/>
                  </a:lnTo>
                  <a:lnTo>
                    <a:pt x="434" y="215"/>
                  </a:lnTo>
                  <a:lnTo>
                    <a:pt x="434" y="202"/>
                  </a:lnTo>
                  <a:lnTo>
                    <a:pt x="439" y="190"/>
                  </a:lnTo>
                  <a:lnTo>
                    <a:pt x="434" y="175"/>
                  </a:lnTo>
                  <a:lnTo>
                    <a:pt x="439" y="160"/>
                  </a:lnTo>
                  <a:lnTo>
                    <a:pt x="439" y="157"/>
                  </a:lnTo>
                  <a:lnTo>
                    <a:pt x="489" y="148"/>
                  </a:lnTo>
                  <a:lnTo>
                    <a:pt x="487" y="157"/>
                  </a:lnTo>
                  <a:lnTo>
                    <a:pt x="536" y="151"/>
                  </a:lnTo>
                  <a:lnTo>
                    <a:pt x="556" y="148"/>
                  </a:lnTo>
                  <a:lnTo>
                    <a:pt x="566" y="151"/>
                  </a:lnTo>
                  <a:lnTo>
                    <a:pt x="1043" y="79"/>
                  </a:lnTo>
                  <a:lnTo>
                    <a:pt x="1499" y="0"/>
                  </a:lnTo>
                  <a:lnTo>
                    <a:pt x="1506" y="6"/>
                  </a:lnTo>
                  <a:lnTo>
                    <a:pt x="1509" y="13"/>
                  </a:lnTo>
                  <a:lnTo>
                    <a:pt x="1523" y="21"/>
                  </a:lnTo>
                  <a:lnTo>
                    <a:pt x="1528" y="25"/>
                  </a:lnTo>
                  <a:lnTo>
                    <a:pt x="1539" y="33"/>
                  </a:lnTo>
                  <a:lnTo>
                    <a:pt x="1545" y="39"/>
                  </a:lnTo>
                  <a:lnTo>
                    <a:pt x="1555" y="60"/>
                  </a:lnTo>
                  <a:lnTo>
                    <a:pt x="1552" y="67"/>
                  </a:lnTo>
                  <a:lnTo>
                    <a:pt x="1545" y="67"/>
                  </a:lnTo>
                  <a:lnTo>
                    <a:pt x="1542" y="60"/>
                  </a:lnTo>
                  <a:lnTo>
                    <a:pt x="1528" y="63"/>
                  </a:lnTo>
                  <a:lnTo>
                    <a:pt x="1519" y="63"/>
                  </a:lnTo>
                  <a:lnTo>
                    <a:pt x="1512" y="60"/>
                  </a:lnTo>
                  <a:lnTo>
                    <a:pt x="1506" y="63"/>
                  </a:lnTo>
                  <a:lnTo>
                    <a:pt x="1509" y="70"/>
                  </a:lnTo>
                  <a:lnTo>
                    <a:pt x="1509" y="75"/>
                  </a:lnTo>
                  <a:lnTo>
                    <a:pt x="1466" y="94"/>
                  </a:lnTo>
                  <a:lnTo>
                    <a:pt x="1456" y="103"/>
                  </a:lnTo>
                  <a:lnTo>
                    <a:pt x="1438" y="115"/>
                  </a:lnTo>
                  <a:lnTo>
                    <a:pt x="1412" y="121"/>
                  </a:lnTo>
                  <a:lnTo>
                    <a:pt x="1405" y="136"/>
                  </a:lnTo>
                  <a:lnTo>
                    <a:pt x="1405" y="142"/>
                  </a:lnTo>
                  <a:lnTo>
                    <a:pt x="1412" y="142"/>
                  </a:lnTo>
                  <a:lnTo>
                    <a:pt x="1422" y="139"/>
                  </a:lnTo>
                  <a:lnTo>
                    <a:pt x="1449" y="126"/>
                  </a:lnTo>
                  <a:lnTo>
                    <a:pt x="1479" y="121"/>
                  </a:lnTo>
                  <a:lnTo>
                    <a:pt x="1496" y="112"/>
                  </a:lnTo>
                  <a:lnTo>
                    <a:pt x="1523" y="112"/>
                  </a:lnTo>
                  <a:lnTo>
                    <a:pt x="1525" y="115"/>
                  </a:lnTo>
                  <a:lnTo>
                    <a:pt x="1523" y="130"/>
                  </a:lnTo>
                  <a:lnTo>
                    <a:pt x="1525" y="136"/>
                  </a:lnTo>
                  <a:lnTo>
                    <a:pt x="1532" y="142"/>
                  </a:lnTo>
                  <a:lnTo>
                    <a:pt x="1542" y="139"/>
                  </a:lnTo>
                  <a:lnTo>
                    <a:pt x="1545" y="130"/>
                  </a:lnTo>
                  <a:lnTo>
                    <a:pt x="1562" y="112"/>
                  </a:lnTo>
                  <a:lnTo>
                    <a:pt x="1575" y="112"/>
                  </a:lnTo>
                  <a:lnTo>
                    <a:pt x="1586" y="130"/>
                  </a:lnTo>
                  <a:lnTo>
                    <a:pt x="1589" y="166"/>
                  </a:lnTo>
                  <a:lnTo>
                    <a:pt x="1595" y="175"/>
                  </a:lnTo>
                  <a:lnTo>
                    <a:pt x="1592" y="181"/>
                  </a:lnTo>
                  <a:lnTo>
                    <a:pt x="1569" y="196"/>
                  </a:lnTo>
                  <a:lnTo>
                    <a:pt x="1562" y="208"/>
                  </a:lnTo>
                  <a:lnTo>
                    <a:pt x="1562" y="217"/>
                  </a:lnTo>
                  <a:lnTo>
                    <a:pt x="1542" y="232"/>
                  </a:lnTo>
                  <a:lnTo>
                    <a:pt x="1528" y="236"/>
                  </a:lnTo>
                  <a:lnTo>
                    <a:pt x="1516" y="245"/>
                  </a:lnTo>
                  <a:lnTo>
                    <a:pt x="1486" y="241"/>
                  </a:lnTo>
                  <a:lnTo>
                    <a:pt x="1475" y="238"/>
                  </a:lnTo>
                  <a:lnTo>
                    <a:pt x="1472" y="241"/>
                  </a:lnTo>
                  <a:lnTo>
                    <a:pt x="1470" y="241"/>
                  </a:lnTo>
                  <a:lnTo>
                    <a:pt x="1462" y="229"/>
                  </a:lnTo>
                  <a:lnTo>
                    <a:pt x="1462" y="223"/>
                  </a:lnTo>
                  <a:lnTo>
                    <a:pt x="1459" y="217"/>
                  </a:lnTo>
                  <a:lnTo>
                    <a:pt x="1449" y="217"/>
                  </a:lnTo>
                  <a:lnTo>
                    <a:pt x="1446" y="220"/>
                  </a:lnTo>
                  <a:lnTo>
                    <a:pt x="1449" y="247"/>
                  </a:lnTo>
                  <a:lnTo>
                    <a:pt x="1446" y="253"/>
                  </a:lnTo>
                  <a:lnTo>
                    <a:pt x="1442" y="250"/>
                  </a:lnTo>
                  <a:lnTo>
                    <a:pt x="1449" y="262"/>
                  </a:lnTo>
                  <a:lnTo>
                    <a:pt x="1462" y="262"/>
                  </a:lnTo>
                  <a:lnTo>
                    <a:pt x="1475" y="274"/>
                  </a:lnTo>
                  <a:lnTo>
                    <a:pt x="1466" y="290"/>
                  </a:lnTo>
                  <a:lnTo>
                    <a:pt x="1472" y="295"/>
                  </a:lnTo>
                  <a:lnTo>
                    <a:pt x="1438" y="335"/>
                  </a:lnTo>
                  <a:lnTo>
                    <a:pt x="1426" y="337"/>
                  </a:lnTo>
                  <a:lnTo>
                    <a:pt x="1409" y="335"/>
                  </a:lnTo>
                  <a:lnTo>
                    <a:pt x="1396" y="335"/>
                  </a:lnTo>
                  <a:lnTo>
                    <a:pt x="1392" y="337"/>
                  </a:lnTo>
                  <a:lnTo>
                    <a:pt x="1402" y="347"/>
                  </a:lnTo>
                  <a:lnTo>
                    <a:pt x="1442" y="344"/>
                  </a:lnTo>
                  <a:lnTo>
                    <a:pt x="1466" y="337"/>
                  </a:lnTo>
                  <a:lnTo>
                    <a:pt x="1499" y="323"/>
                  </a:lnTo>
                  <a:lnTo>
                    <a:pt x="1502" y="313"/>
                  </a:lnTo>
                  <a:lnTo>
                    <a:pt x="1512" y="313"/>
                  </a:lnTo>
                  <a:lnTo>
                    <a:pt x="1523" y="326"/>
                  </a:lnTo>
                  <a:lnTo>
                    <a:pt x="1512" y="350"/>
                  </a:lnTo>
                  <a:lnTo>
                    <a:pt x="1483" y="380"/>
                  </a:lnTo>
                  <a:lnTo>
                    <a:pt x="1453" y="387"/>
                  </a:lnTo>
                  <a:lnTo>
                    <a:pt x="1438" y="392"/>
                  </a:lnTo>
                  <a:lnTo>
                    <a:pt x="1402" y="395"/>
                  </a:lnTo>
                  <a:lnTo>
                    <a:pt x="1373" y="440"/>
                  </a:lnTo>
                  <a:lnTo>
                    <a:pt x="1359" y="443"/>
                  </a:lnTo>
                  <a:lnTo>
                    <a:pt x="1359" y="449"/>
                  </a:lnTo>
                  <a:lnTo>
                    <a:pt x="1359" y="453"/>
                  </a:lnTo>
                  <a:lnTo>
                    <a:pt x="1323" y="473"/>
                  </a:lnTo>
                  <a:lnTo>
                    <a:pt x="1302" y="495"/>
                  </a:lnTo>
                  <a:lnTo>
                    <a:pt x="1286" y="537"/>
                  </a:lnTo>
                  <a:lnTo>
                    <a:pt x="1272" y="582"/>
                  </a:lnTo>
                  <a:lnTo>
                    <a:pt x="1265" y="594"/>
                  </a:lnTo>
                  <a:lnTo>
                    <a:pt x="1245" y="600"/>
                  </a:lnTo>
                  <a:lnTo>
                    <a:pt x="1172" y="612"/>
                  </a:lnTo>
                  <a:lnTo>
                    <a:pt x="1166" y="618"/>
                  </a:lnTo>
                  <a:lnTo>
                    <a:pt x="920" y="470"/>
                  </a:lnTo>
                  <a:lnTo>
                    <a:pt x="713" y="495"/>
                  </a:lnTo>
                  <a:lnTo>
                    <a:pt x="710" y="467"/>
                  </a:lnTo>
                  <a:lnTo>
                    <a:pt x="673" y="440"/>
                  </a:lnTo>
                  <a:lnTo>
                    <a:pt x="653" y="449"/>
                  </a:lnTo>
                  <a:lnTo>
                    <a:pt x="646" y="443"/>
                  </a:lnTo>
                  <a:lnTo>
                    <a:pt x="649" y="434"/>
                  </a:lnTo>
                  <a:lnTo>
                    <a:pt x="649" y="431"/>
                  </a:lnTo>
                  <a:lnTo>
                    <a:pt x="407" y="455"/>
                  </a:lnTo>
                  <a:lnTo>
                    <a:pt x="400" y="453"/>
                  </a:lnTo>
                  <a:lnTo>
                    <a:pt x="397" y="461"/>
                  </a:lnTo>
                  <a:lnTo>
                    <a:pt x="346" y="482"/>
                  </a:lnTo>
                  <a:lnTo>
                    <a:pt x="346" y="491"/>
                  </a:lnTo>
                  <a:lnTo>
                    <a:pt x="330" y="491"/>
                  </a:lnTo>
                  <a:lnTo>
                    <a:pt x="273" y="516"/>
                  </a:lnTo>
                  <a:lnTo>
                    <a:pt x="0" y="55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66" name="Freeform 451"/>
            <p:cNvSpPr>
              <a:spLocks noChangeAspect="1"/>
            </p:cNvSpPr>
            <p:nvPr/>
          </p:nvSpPr>
          <p:spPr bwMode="auto">
            <a:xfrm>
              <a:off x="8720" y="5215"/>
              <a:ext cx="926" cy="633"/>
            </a:xfrm>
            <a:custGeom>
              <a:avLst/>
              <a:gdLst>
                <a:gd name="T0" fmla="*/ 548 w 926"/>
                <a:gd name="T1" fmla="*/ 633 h 633"/>
                <a:gd name="T2" fmla="*/ 511 w 926"/>
                <a:gd name="T3" fmla="*/ 624 h 633"/>
                <a:gd name="T4" fmla="*/ 495 w 926"/>
                <a:gd name="T5" fmla="*/ 572 h 633"/>
                <a:gd name="T6" fmla="*/ 445 w 926"/>
                <a:gd name="T7" fmla="*/ 533 h 633"/>
                <a:gd name="T8" fmla="*/ 411 w 926"/>
                <a:gd name="T9" fmla="*/ 473 h 633"/>
                <a:gd name="T10" fmla="*/ 385 w 926"/>
                <a:gd name="T11" fmla="*/ 442 h 633"/>
                <a:gd name="T12" fmla="*/ 332 w 926"/>
                <a:gd name="T13" fmla="*/ 406 h 633"/>
                <a:gd name="T14" fmla="*/ 311 w 926"/>
                <a:gd name="T15" fmla="*/ 381 h 633"/>
                <a:gd name="T16" fmla="*/ 292 w 926"/>
                <a:gd name="T17" fmla="*/ 354 h 633"/>
                <a:gd name="T18" fmla="*/ 202 w 926"/>
                <a:gd name="T19" fmla="*/ 296 h 633"/>
                <a:gd name="T20" fmla="*/ 169 w 926"/>
                <a:gd name="T21" fmla="*/ 272 h 633"/>
                <a:gd name="T22" fmla="*/ 129 w 926"/>
                <a:gd name="T23" fmla="*/ 218 h 633"/>
                <a:gd name="T24" fmla="*/ 103 w 926"/>
                <a:gd name="T25" fmla="*/ 191 h 633"/>
                <a:gd name="T26" fmla="*/ 13 w 926"/>
                <a:gd name="T27" fmla="*/ 160 h 633"/>
                <a:gd name="T28" fmla="*/ 17 w 926"/>
                <a:gd name="T29" fmla="*/ 115 h 633"/>
                <a:gd name="T30" fmla="*/ 39 w 926"/>
                <a:gd name="T31" fmla="*/ 93 h 633"/>
                <a:gd name="T32" fmla="*/ 36 w 926"/>
                <a:gd name="T33" fmla="*/ 85 h 633"/>
                <a:gd name="T34" fmla="*/ 109 w 926"/>
                <a:gd name="T35" fmla="*/ 60 h 633"/>
                <a:gd name="T36" fmla="*/ 160 w 926"/>
                <a:gd name="T37" fmla="*/ 30 h 633"/>
                <a:gd name="T38" fmla="*/ 169 w 926"/>
                <a:gd name="T39" fmla="*/ 25 h 633"/>
                <a:gd name="T40" fmla="*/ 411 w 926"/>
                <a:gd name="T41" fmla="*/ 3 h 633"/>
                <a:gd name="T42" fmla="*/ 415 w 926"/>
                <a:gd name="T43" fmla="*/ 18 h 633"/>
                <a:gd name="T44" fmla="*/ 471 w 926"/>
                <a:gd name="T45" fmla="*/ 36 h 633"/>
                <a:gd name="T46" fmla="*/ 681 w 926"/>
                <a:gd name="T47" fmla="*/ 39 h 633"/>
                <a:gd name="T48" fmla="*/ 916 w 926"/>
                <a:gd name="T49" fmla="*/ 194 h 633"/>
                <a:gd name="T50" fmla="*/ 879 w 926"/>
                <a:gd name="T51" fmla="*/ 227 h 633"/>
                <a:gd name="T52" fmla="*/ 839 w 926"/>
                <a:gd name="T53" fmla="*/ 285 h 633"/>
                <a:gd name="T54" fmla="*/ 833 w 926"/>
                <a:gd name="T55" fmla="*/ 330 h 633"/>
                <a:gd name="T56" fmla="*/ 826 w 926"/>
                <a:gd name="T57" fmla="*/ 357 h 633"/>
                <a:gd name="T58" fmla="*/ 806 w 926"/>
                <a:gd name="T59" fmla="*/ 370 h 633"/>
                <a:gd name="T60" fmla="*/ 783 w 926"/>
                <a:gd name="T61" fmla="*/ 391 h 633"/>
                <a:gd name="T62" fmla="*/ 760 w 926"/>
                <a:gd name="T63" fmla="*/ 423 h 633"/>
                <a:gd name="T64" fmla="*/ 714 w 926"/>
                <a:gd name="T65" fmla="*/ 467 h 633"/>
                <a:gd name="T66" fmla="*/ 677 w 926"/>
                <a:gd name="T67" fmla="*/ 494 h 633"/>
                <a:gd name="T68" fmla="*/ 650 w 926"/>
                <a:gd name="T69" fmla="*/ 515 h 633"/>
                <a:gd name="T70" fmla="*/ 621 w 926"/>
                <a:gd name="T71" fmla="*/ 527 h 633"/>
                <a:gd name="T72" fmla="*/ 617 w 926"/>
                <a:gd name="T73" fmla="*/ 542 h 633"/>
                <a:gd name="T74" fmla="*/ 607 w 926"/>
                <a:gd name="T75" fmla="*/ 561 h 633"/>
                <a:gd name="T76" fmla="*/ 577 w 926"/>
                <a:gd name="T77" fmla="*/ 572 h 633"/>
                <a:gd name="T78" fmla="*/ 574 w 926"/>
                <a:gd name="T79" fmla="*/ 579 h 633"/>
                <a:gd name="T80" fmla="*/ 581 w 926"/>
                <a:gd name="T81" fmla="*/ 587 h 633"/>
                <a:gd name="T82" fmla="*/ 584 w 926"/>
                <a:gd name="T83" fmla="*/ 596 h 633"/>
                <a:gd name="T84" fmla="*/ 561 w 926"/>
                <a:gd name="T85" fmla="*/ 618 h 633"/>
                <a:gd name="T86" fmla="*/ 554 w 926"/>
                <a:gd name="T87" fmla="*/ 633 h 63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926"/>
                <a:gd name="T133" fmla="*/ 0 h 633"/>
                <a:gd name="T134" fmla="*/ 926 w 926"/>
                <a:gd name="T135" fmla="*/ 633 h 63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926" h="633">
                  <a:moveTo>
                    <a:pt x="554" y="633"/>
                  </a:moveTo>
                  <a:lnTo>
                    <a:pt x="548" y="633"/>
                  </a:lnTo>
                  <a:lnTo>
                    <a:pt x="521" y="630"/>
                  </a:lnTo>
                  <a:lnTo>
                    <a:pt x="511" y="624"/>
                  </a:lnTo>
                  <a:lnTo>
                    <a:pt x="508" y="615"/>
                  </a:lnTo>
                  <a:lnTo>
                    <a:pt x="495" y="572"/>
                  </a:lnTo>
                  <a:lnTo>
                    <a:pt x="471" y="545"/>
                  </a:lnTo>
                  <a:lnTo>
                    <a:pt x="445" y="533"/>
                  </a:lnTo>
                  <a:lnTo>
                    <a:pt x="428" y="490"/>
                  </a:lnTo>
                  <a:lnTo>
                    <a:pt x="411" y="473"/>
                  </a:lnTo>
                  <a:lnTo>
                    <a:pt x="402" y="448"/>
                  </a:lnTo>
                  <a:lnTo>
                    <a:pt x="385" y="442"/>
                  </a:lnTo>
                  <a:lnTo>
                    <a:pt x="355" y="430"/>
                  </a:lnTo>
                  <a:lnTo>
                    <a:pt x="332" y="406"/>
                  </a:lnTo>
                  <a:lnTo>
                    <a:pt x="311" y="394"/>
                  </a:lnTo>
                  <a:lnTo>
                    <a:pt x="311" y="381"/>
                  </a:lnTo>
                  <a:lnTo>
                    <a:pt x="302" y="363"/>
                  </a:lnTo>
                  <a:lnTo>
                    <a:pt x="292" y="354"/>
                  </a:lnTo>
                  <a:lnTo>
                    <a:pt x="262" y="345"/>
                  </a:lnTo>
                  <a:lnTo>
                    <a:pt x="202" y="296"/>
                  </a:lnTo>
                  <a:lnTo>
                    <a:pt x="176" y="287"/>
                  </a:lnTo>
                  <a:lnTo>
                    <a:pt x="169" y="272"/>
                  </a:lnTo>
                  <a:lnTo>
                    <a:pt x="146" y="251"/>
                  </a:lnTo>
                  <a:lnTo>
                    <a:pt x="129" y="218"/>
                  </a:lnTo>
                  <a:lnTo>
                    <a:pt x="109" y="200"/>
                  </a:lnTo>
                  <a:lnTo>
                    <a:pt x="103" y="191"/>
                  </a:lnTo>
                  <a:lnTo>
                    <a:pt x="66" y="184"/>
                  </a:lnTo>
                  <a:lnTo>
                    <a:pt x="13" y="160"/>
                  </a:lnTo>
                  <a:lnTo>
                    <a:pt x="0" y="149"/>
                  </a:lnTo>
                  <a:lnTo>
                    <a:pt x="17" y="115"/>
                  </a:lnTo>
                  <a:lnTo>
                    <a:pt x="29" y="106"/>
                  </a:lnTo>
                  <a:lnTo>
                    <a:pt x="39" y="93"/>
                  </a:lnTo>
                  <a:lnTo>
                    <a:pt x="39" y="88"/>
                  </a:lnTo>
                  <a:lnTo>
                    <a:pt x="36" y="85"/>
                  </a:lnTo>
                  <a:lnTo>
                    <a:pt x="93" y="60"/>
                  </a:lnTo>
                  <a:lnTo>
                    <a:pt x="109" y="60"/>
                  </a:lnTo>
                  <a:lnTo>
                    <a:pt x="109" y="51"/>
                  </a:lnTo>
                  <a:lnTo>
                    <a:pt x="160" y="30"/>
                  </a:lnTo>
                  <a:lnTo>
                    <a:pt x="162" y="21"/>
                  </a:lnTo>
                  <a:lnTo>
                    <a:pt x="169" y="25"/>
                  </a:lnTo>
                  <a:lnTo>
                    <a:pt x="411" y="0"/>
                  </a:lnTo>
                  <a:lnTo>
                    <a:pt x="411" y="3"/>
                  </a:lnTo>
                  <a:lnTo>
                    <a:pt x="408" y="11"/>
                  </a:lnTo>
                  <a:lnTo>
                    <a:pt x="415" y="18"/>
                  </a:lnTo>
                  <a:lnTo>
                    <a:pt x="435" y="9"/>
                  </a:lnTo>
                  <a:lnTo>
                    <a:pt x="471" y="36"/>
                  </a:lnTo>
                  <a:lnTo>
                    <a:pt x="475" y="63"/>
                  </a:lnTo>
                  <a:lnTo>
                    <a:pt x="681" y="39"/>
                  </a:lnTo>
                  <a:lnTo>
                    <a:pt x="926" y="187"/>
                  </a:lnTo>
                  <a:lnTo>
                    <a:pt x="916" y="194"/>
                  </a:lnTo>
                  <a:lnTo>
                    <a:pt x="897" y="205"/>
                  </a:lnTo>
                  <a:lnTo>
                    <a:pt x="879" y="227"/>
                  </a:lnTo>
                  <a:lnTo>
                    <a:pt x="850" y="269"/>
                  </a:lnTo>
                  <a:lnTo>
                    <a:pt x="839" y="285"/>
                  </a:lnTo>
                  <a:lnTo>
                    <a:pt x="830" y="309"/>
                  </a:lnTo>
                  <a:lnTo>
                    <a:pt x="833" y="330"/>
                  </a:lnTo>
                  <a:lnTo>
                    <a:pt x="833" y="352"/>
                  </a:lnTo>
                  <a:lnTo>
                    <a:pt x="826" y="357"/>
                  </a:lnTo>
                  <a:lnTo>
                    <a:pt x="819" y="367"/>
                  </a:lnTo>
                  <a:lnTo>
                    <a:pt x="806" y="370"/>
                  </a:lnTo>
                  <a:lnTo>
                    <a:pt x="796" y="378"/>
                  </a:lnTo>
                  <a:lnTo>
                    <a:pt x="783" y="391"/>
                  </a:lnTo>
                  <a:lnTo>
                    <a:pt x="770" y="409"/>
                  </a:lnTo>
                  <a:lnTo>
                    <a:pt x="760" y="423"/>
                  </a:lnTo>
                  <a:lnTo>
                    <a:pt x="730" y="442"/>
                  </a:lnTo>
                  <a:lnTo>
                    <a:pt x="714" y="467"/>
                  </a:lnTo>
                  <a:lnTo>
                    <a:pt x="697" y="482"/>
                  </a:lnTo>
                  <a:lnTo>
                    <a:pt x="677" y="494"/>
                  </a:lnTo>
                  <a:lnTo>
                    <a:pt x="664" y="505"/>
                  </a:lnTo>
                  <a:lnTo>
                    <a:pt x="650" y="515"/>
                  </a:lnTo>
                  <a:lnTo>
                    <a:pt x="634" y="524"/>
                  </a:lnTo>
                  <a:lnTo>
                    <a:pt x="621" y="527"/>
                  </a:lnTo>
                  <a:lnTo>
                    <a:pt x="617" y="536"/>
                  </a:lnTo>
                  <a:lnTo>
                    <a:pt x="617" y="542"/>
                  </a:lnTo>
                  <a:lnTo>
                    <a:pt x="614" y="545"/>
                  </a:lnTo>
                  <a:lnTo>
                    <a:pt x="607" y="561"/>
                  </a:lnTo>
                  <a:lnTo>
                    <a:pt x="591" y="572"/>
                  </a:lnTo>
                  <a:lnTo>
                    <a:pt x="577" y="572"/>
                  </a:lnTo>
                  <a:lnTo>
                    <a:pt x="574" y="575"/>
                  </a:lnTo>
                  <a:lnTo>
                    <a:pt x="574" y="579"/>
                  </a:lnTo>
                  <a:lnTo>
                    <a:pt x="577" y="585"/>
                  </a:lnTo>
                  <a:lnTo>
                    <a:pt x="581" y="587"/>
                  </a:lnTo>
                  <a:lnTo>
                    <a:pt x="587" y="587"/>
                  </a:lnTo>
                  <a:lnTo>
                    <a:pt x="584" y="596"/>
                  </a:lnTo>
                  <a:lnTo>
                    <a:pt x="577" y="603"/>
                  </a:lnTo>
                  <a:lnTo>
                    <a:pt x="561" y="618"/>
                  </a:lnTo>
                  <a:lnTo>
                    <a:pt x="554" y="627"/>
                  </a:lnTo>
                  <a:lnTo>
                    <a:pt x="554" y="63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67" name="Freeform 452"/>
            <p:cNvSpPr>
              <a:spLocks noChangeAspect="1"/>
            </p:cNvSpPr>
            <p:nvPr/>
          </p:nvSpPr>
          <p:spPr bwMode="auto">
            <a:xfrm>
              <a:off x="8720" y="5215"/>
              <a:ext cx="926" cy="633"/>
            </a:xfrm>
            <a:custGeom>
              <a:avLst/>
              <a:gdLst>
                <a:gd name="T0" fmla="*/ 547 w 926"/>
                <a:gd name="T1" fmla="*/ 633 h 633"/>
                <a:gd name="T2" fmla="*/ 511 w 926"/>
                <a:gd name="T3" fmla="*/ 624 h 633"/>
                <a:gd name="T4" fmla="*/ 495 w 926"/>
                <a:gd name="T5" fmla="*/ 572 h 633"/>
                <a:gd name="T6" fmla="*/ 445 w 926"/>
                <a:gd name="T7" fmla="*/ 533 h 633"/>
                <a:gd name="T8" fmla="*/ 411 w 926"/>
                <a:gd name="T9" fmla="*/ 473 h 633"/>
                <a:gd name="T10" fmla="*/ 385 w 926"/>
                <a:gd name="T11" fmla="*/ 442 h 633"/>
                <a:gd name="T12" fmla="*/ 332 w 926"/>
                <a:gd name="T13" fmla="*/ 407 h 633"/>
                <a:gd name="T14" fmla="*/ 312 w 926"/>
                <a:gd name="T15" fmla="*/ 382 h 633"/>
                <a:gd name="T16" fmla="*/ 292 w 926"/>
                <a:gd name="T17" fmla="*/ 355 h 633"/>
                <a:gd name="T18" fmla="*/ 202 w 926"/>
                <a:gd name="T19" fmla="*/ 296 h 633"/>
                <a:gd name="T20" fmla="*/ 169 w 926"/>
                <a:gd name="T21" fmla="*/ 272 h 633"/>
                <a:gd name="T22" fmla="*/ 129 w 926"/>
                <a:gd name="T23" fmla="*/ 218 h 633"/>
                <a:gd name="T24" fmla="*/ 103 w 926"/>
                <a:gd name="T25" fmla="*/ 191 h 633"/>
                <a:gd name="T26" fmla="*/ 13 w 926"/>
                <a:gd name="T27" fmla="*/ 160 h 633"/>
                <a:gd name="T28" fmla="*/ 17 w 926"/>
                <a:gd name="T29" fmla="*/ 115 h 633"/>
                <a:gd name="T30" fmla="*/ 40 w 926"/>
                <a:gd name="T31" fmla="*/ 94 h 633"/>
                <a:gd name="T32" fmla="*/ 36 w 926"/>
                <a:gd name="T33" fmla="*/ 85 h 633"/>
                <a:gd name="T34" fmla="*/ 109 w 926"/>
                <a:gd name="T35" fmla="*/ 60 h 633"/>
                <a:gd name="T36" fmla="*/ 160 w 926"/>
                <a:gd name="T37" fmla="*/ 31 h 633"/>
                <a:gd name="T38" fmla="*/ 169 w 926"/>
                <a:gd name="T39" fmla="*/ 25 h 633"/>
                <a:gd name="T40" fmla="*/ 411 w 926"/>
                <a:gd name="T41" fmla="*/ 3 h 633"/>
                <a:gd name="T42" fmla="*/ 415 w 926"/>
                <a:gd name="T43" fmla="*/ 18 h 633"/>
                <a:gd name="T44" fmla="*/ 472 w 926"/>
                <a:gd name="T45" fmla="*/ 36 h 633"/>
                <a:gd name="T46" fmla="*/ 681 w 926"/>
                <a:gd name="T47" fmla="*/ 39 h 633"/>
                <a:gd name="T48" fmla="*/ 916 w 926"/>
                <a:gd name="T49" fmla="*/ 194 h 633"/>
                <a:gd name="T50" fmla="*/ 879 w 926"/>
                <a:gd name="T51" fmla="*/ 227 h 633"/>
                <a:gd name="T52" fmla="*/ 839 w 926"/>
                <a:gd name="T53" fmla="*/ 285 h 633"/>
                <a:gd name="T54" fmla="*/ 832 w 926"/>
                <a:gd name="T55" fmla="*/ 330 h 633"/>
                <a:gd name="T56" fmla="*/ 827 w 926"/>
                <a:gd name="T57" fmla="*/ 357 h 633"/>
                <a:gd name="T58" fmla="*/ 807 w 926"/>
                <a:gd name="T59" fmla="*/ 370 h 633"/>
                <a:gd name="T60" fmla="*/ 783 w 926"/>
                <a:gd name="T61" fmla="*/ 391 h 633"/>
                <a:gd name="T62" fmla="*/ 759 w 926"/>
                <a:gd name="T63" fmla="*/ 424 h 633"/>
                <a:gd name="T64" fmla="*/ 713 w 926"/>
                <a:gd name="T65" fmla="*/ 466 h 633"/>
                <a:gd name="T66" fmla="*/ 676 w 926"/>
                <a:gd name="T67" fmla="*/ 494 h 633"/>
                <a:gd name="T68" fmla="*/ 650 w 926"/>
                <a:gd name="T69" fmla="*/ 515 h 633"/>
                <a:gd name="T70" fmla="*/ 620 w 926"/>
                <a:gd name="T71" fmla="*/ 527 h 633"/>
                <a:gd name="T72" fmla="*/ 617 w 926"/>
                <a:gd name="T73" fmla="*/ 542 h 633"/>
                <a:gd name="T74" fmla="*/ 607 w 926"/>
                <a:gd name="T75" fmla="*/ 560 h 633"/>
                <a:gd name="T76" fmla="*/ 578 w 926"/>
                <a:gd name="T77" fmla="*/ 572 h 633"/>
                <a:gd name="T78" fmla="*/ 574 w 926"/>
                <a:gd name="T79" fmla="*/ 579 h 633"/>
                <a:gd name="T80" fmla="*/ 581 w 926"/>
                <a:gd name="T81" fmla="*/ 587 h 633"/>
                <a:gd name="T82" fmla="*/ 583 w 926"/>
                <a:gd name="T83" fmla="*/ 597 h 633"/>
                <a:gd name="T84" fmla="*/ 561 w 926"/>
                <a:gd name="T85" fmla="*/ 617 h 633"/>
                <a:gd name="T86" fmla="*/ 554 w 926"/>
                <a:gd name="T87" fmla="*/ 633 h 63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926"/>
                <a:gd name="T133" fmla="*/ 0 h 633"/>
                <a:gd name="T134" fmla="*/ 926 w 926"/>
                <a:gd name="T135" fmla="*/ 633 h 63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926" h="633">
                  <a:moveTo>
                    <a:pt x="554" y="633"/>
                  </a:moveTo>
                  <a:lnTo>
                    <a:pt x="547" y="633"/>
                  </a:lnTo>
                  <a:lnTo>
                    <a:pt x="521" y="630"/>
                  </a:lnTo>
                  <a:lnTo>
                    <a:pt x="511" y="624"/>
                  </a:lnTo>
                  <a:lnTo>
                    <a:pt x="508" y="615"/>
                  </a:lnTo>
                  <a:lnTo>
                    <a:pt x="495" y="572"/>
                  </a:lnTo>
                  <a:lnTo>
                    <a:pt x="472" y="545"/>
                  </a:lnTo>
                  <a:lnTo>
                    <a:pt x="445" y="533"/>
                  </a:lnTo>
                  <a:lnTo>
                    <a:pt x="428" y="490"/>
                  </a:lnTo>
                  <a:lnTo>
                    <a:pt x="411" y="473"/>
                  </a:lnTo>
                  <a:lnTo>
                    <a:pt x="402" y="449"/>
                  </a:lnTo>
                  <a:lnTo>
                    <a:pt x="385" y="442"/>
                  </a:lnTo>
                  <a:lnTo>
                    <a:pt x="355" y="430"/>
                  </a:lnTo>
                  <a:lnTo>
                    <a:pt x="332" y="407"/>
                  </a:lnTo>
                  <a:lnTo>
                    <a:pt x="312" y="393"/>
                  </a:lnTo>
                  <a:lnTo>
                    <a:pt x="312" y="382"/>
                  </a:lnTo>
                  <a:lnTo>
                    <a:pt x="302" y="364"/>
                  </a:lnTo>
                  <a:lnTo>
                    <a:pt x="292" y="355"/>
                  </a:lnTo>
                  <a:lnTo>
                    <a:pt x="262" y="345"/>
                  </a:lnTo>
                  <a:lnTo>
                    <a:pt x="202" y="296"/>
                  </a:lnTo>
                  <a:lnTo>
                    <a:pt x="176" y="288"/>
                  </a:lnTo>
                  <a:lnTo>
                    <a:pt x="169" y="272"/>
                  </a:lnTo>
                  <a:lnTo>
                    <a:pt x="146" y="251"/>
                  </a:lnTo>
                  <a:lnTo>
                    <a:pt x="129" y="218"/>
                  </a:lnTo>
                  <a:lnTo>
                    <a:pt x="109" y="200"/>
                  </a:lnTo>
                  <a:lnTo>
                    <a:pt x="103" y="191"/>
                  </a:lnTo>
                  <a:lnTo>
                    <a:pt x="67" y="184"/>
                  </a:lnTo>
                  <a:lnTo>
                    <a:pt x="13" y="160"/>
                  </a:lnTo>
                  <a:lnTo>
                    <a:pt x="0" y="149"/>
                  </a:lnTo>
                  <a:lnTo>
                    <a:pt x="17" y="115"/>
                  </a:lnTo>
                  <a:lnTo>
                    <a:pt x="30" y="107"/>
                  </a:lnTo>
                  <a:lnTo>
                    <a:pt x="40" y="94"/>
                  </a:lnTo>
                  <a:lnTo>
                    <a:pt x="40" y="88"/>
                  </a:lnTo>
                  <a:lnTo>
                    <a:pt x="36" y="85"/>
                  </a:lnTo>
                  <a:lnTo>
                    <a:pt x="93" y="60"/>
                  </a:lnTo>
                  <a:lnTo>
                    <a:pt x="109" y="60"/>
                  </a:lnTo>
                  <a:lnTo>
                    <a:pt x="109" y="52"/>
                  </a:lnTo>
                  <a:lnTo>
                    <a:pt x="160" y="31"/>
                  </a:lnTo>
                  <a:lnTo>
                    <a:pt x="162" y="22"/>
                  </a:lnTo>
                  <a:lnTo>
                    <a:pt x="169" y="25"/>
                  </a:lnTo>
                  <a:lnTo>
                    <a:pt x="411" y="0"/>
                  </a:lnTo>
                  <a:lnTo>
                    <a:pt x="411" y="3"/>
                  </a:lnTo>
                  <a:lnTo>
                    <a:pt x="408" y="12"/>
                  </a:lnTo>
                  <a:lnTo>
                    <a:pt x="415" y="18"/>
                  </a:lnTo>
                  <a:lnTo>
                    <a:pt x="435" y="9"/>
                  </a:lnTo>
                  <a:lnTo>
                    <a:pt x="472" y="36"/>
                  </a:lnTo>
                  <a:lnTo>
                    <a:pt x="474" y="64"/>
                  </a:lnTo>
                  <a:lnTo>
                    <a:pt x="681" y="39"/>
                  </a:lnTo>
                  <a:lnTo>
                    <a:pt x="926" y="188"/>
                  </a:lnTo>
                  <a:lnTo>
                    <a:pt x="916" y="194"/>
                  </a:lnTo>
                  <a:lnTo>
                    <a:pt x="896" y="206"/>
                  </a:lnTo>
                  <a:lnTo>
                    <a:pt x="879" y="227"/>
                  </a:lnTo>
                  <a:lnTo>
                    <a:pt x="849" y="269"/>
                  </a:lnTo>
                  <a:lnTo>
                    <a:pt x="839" y="285"/>
                  </a:lnTo>
                  <a:lnTo>
                    <a:pt x="830" y="309"/>
                  </a:lnTo>
                  <a:lnTo>
                    <a:pt x="832" y="330"/>
                  </a:lnTo>
                  <a:lnTo>
                    <a:pt x="832" y="351"/>
                  </a:lnTo>
                  <a:lnTo>
                    <a:pt x="827" y="357"/>
                  </a:lnTo>
                  <a:lnTo>
                    <a:pt x="819" y="366"/>
                  </a:lnTo>
                  <a:lnTo>
                    <a:pt x="807" y="370"/>
                  </a:lnTo>
                  <a:lnTo>
                    <a:pt x="796" y="378"/>
                  </a:lnTo>
                  <a:lnTo>
                    <a:pt x="783" y="391"/>
                  </a:lnTo>
                  <a:lnTo>
                    <a:pt x="770" y="408"/>
                  </a:lnTo>
                  <a:lnTo>
                    <a:pt x="759" y="424"/>
                  </a:lnTo>
                  <a:lnTo>
                    <a:pt x="730" y="442"/>
                  </a:lnTo>
                  <a:lnTo>
                    <a:pt x="713" y="466"/>
                  </a:lnTo>
                  <a:lnTo>
                    <a:pt x="697" y="482"/>
                  </a:lnTo>
                  <a:lnTo>
                    <a:pt x="676" y="494"/>
                  </a:lnTo>
                  <a:lnTo>
                    <a:pt x="664" y="505"/>
                  </a:lnTo>
                  <a:lnTo>
                    <a:pt x="650" y="515"/>
                  </a:lnTo>
                  <a:lnTo>
                    <a:pt x="634" y="524"/>
                  </a:lnTo>
                  <a:lnTo>
                    <a:pt x="620" y="527"/>
                  </a:lnTo>
                  <a:lnTo>
                    <a:pt x="617" y="536"/>
                  </a:lnTo>
                  <a:lnTo>
                    <a:pt x="617" y="542"/>
                  </a:lnTo>
                  <a:lnTo>
                    <a:pt x="614" y="545"/>
                  </a:lnTo>
                  <a:lnTo>
                    <a:pt x="607" y="560"/>
                  </a:lnTo>
                  <a:lnTo>
                    <a:pt x="591" y="572"/>
                  </a:lnTo>
                  <a:lnTo>
                    <a:pt x="578" y="572"/>
                  </a:lnTo>
                  <a:lnTo>
                    <a:pt x="574" y="575"/>
                  </a:lnTo>
                  <a:lnTo>
                    <a:pt x="574" y="579"/>
                  </a:lnTo>
                  <a:lnTo>
                    <a:pt x="578" y="584"/>
                  </a:lnTo>
                  <a:lnTo>
                    <a:pt x="581" y="587"/>
                  </a:lnTo>
                  <a:lnTo>
                    <a:pt x="587" y="587"/>
                  </a:lnTo>
                  <a:lnTo>
                    <a:pt x="583" y="597"/>
                  </a:lnTo>
                  <a:lnTo>
                    <a:pt x="578" y="602"/>
                  </a:lnTo>
                  <a:lnTo>
                    <a:pt x="561" y="617"/>
                  </a:lnTo>
                  <a:lnTo>
                    <a:pt x="554" y="627"/>
                  </a:lnTo>
                  <a:lnTo>
                    <a:pt x="554" y="633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68" name="Freeform 453"/>
            <p:cNvSpPr>
              <a:spLocks noChangeAspect="1"/>
            </p:cNvSpPr>
            <p:nvPr/>
          </p:nvSpPr>
          <p:spPr bwMode="auto">
            <a:xfrm>
              <a:off x="8720" y="5215"/>
              <a:ext cx="926" cy="633"/>
            </a:xfrm>
            <a:custGeom>
              <a:avLst/>
              <a:gdLst>
                <a:gd name="T0" fmla="*/ 547 w 926"/>
                <a:gd name="T1" fmla="*/ 633 h 633"/>
                <a:gd name="T2" fmla="*/ 511 w 926"/>
                <a:gd name="T3" fmla="*/ 624 h 633"/>
                <a:gd name="T4" fmla="*/ 495 w 926"/>
                <a:gd name="T5" fmla="*/ 572 h 633"/>
                <a:gd name="T6" fmla="*/ 445 w 926"/>
                <a:gd name="T7" fmla="*/ 533 h 633"/>
                <a:gd name="T8" fmla="*/ 411 w 926"/>
                <a:gd name="T9" fmla="*/ 473 h 633"/>
                <a:gd name="T10" fmla="*/ 385 w 926"/>
                <a:gd name="T11" fmla="*/ 442 h 633"/>
                <a:gd name="T12" fmla="*/ 332 w 926"/>
                <a:gd name="T13" fmla="*/ 407 h 633"/>
                <a:gd name="T14" fmla="*/ 312 w 926"/>
                <a:gd name="T15" fmla="*/ 382 h 633"/>
                <a:gd name="T16" fmla="*/ 292 w 926"/>
                <a:gd name="T17" fmla="*/ 355 h 633"/>
                <a:gd name="T18" fmla="*/ 202 w 926"/>
                <a:gd name="T19" fmla="*/ 296 h 633"/>
                <a:gd name="T20" fmla="*/ 169 w 926"/>
                <a:gd name="T21" fmla="*/ 272 h 633"/>
                <a:gd name="T22" fmla="*/ 129 w 926"/>
                <a:gd name="T23" fmla="*/ 218 h 633"/>
                <a:gd name="T24" fmla="*/ 103 w 926"/>
                <a:gd name="T25" fmla="*/ 191 h 633"/>
                <a:gd name="T26" fmla="*/ 13 w 926"/>
                <a:gd name="T27" fmla="*/ 160 h 633"/>
                <a:gd name="T28" fmla="*/ 17 w 926"/>
                <a:gd name="T29" fmla="*/ 115 h 633"/>
                <a:gd name="T30" fmla="*/ 40 w 926"/>
                <a:gd name="T31" fmla="*/ 94 h 633"/>
                <a:gd name="T32" fmla="*/ 36 w 926"/>
                <a:gd name="T33" fmla="*/ 85 h 633"/>
                <a:gd name="T34" fmla="*/ 109 w 926"/>
                <a:gd name="T35" fmla="*/ 60 h 633"/>
                <a:gd name="T36" fmla="*/ 160 w 926"/>
                <a:gd name="T37" fmla="*/ 31 h 633"/>
                <a:gd name="T38" fmla="*/ 169 w 926"/>
                <a:gd name="T39" fmla="*/ 25 h 633"/>
                <a:gd name="T40" fmla="*/ 411 w 926"/>
                <a:gd name="T41" fmla="*/ 3 h 633"/>
                <a:gd name="T42" fmla="*/ 415 w 926"/>
                <a:gd name="T43" fmla="*/ 18 h 633"/>
                <a:gd name="T44" fmla="*/ 472 w 926"/>
                <a:gd name="T45" fmla="*/ 36 h 633"/>
                <a:gd name="T46" fmla="*/ 681 w 926"/>
                <a:gd name="T47" fmla="*/ 39 h 633"/>
                <a:gd name="T48" fmla="*/ 916 w 926"/>
                <a:gd name="T49" fmla="*/ 194 h 633"/>
                <a:gd name="T50" fmla="*/ 879 w 926"/>
                <a:gd name="T51" fmla="*/ 227 h 633"/>
                <a:gd name="T52" fmla="*/ 839 w 926"/>
                <a:gd name="T53" fmla="*/ 285 h 633"/>
                <a:gd name="T54" fmla="*/ 832 w 926"/>
                <a:gd name="T55" fmla="*/ 330 h 633"/>
                <a:gd name="T56" fmla="*/ 827 w 926"/>
                <a:gd name="T57" fmla="*/ 357 h 633"/>
                <a:gd name="T58" fmla="*/ 807 w 926"/>
                <a:gd name="T59" fmla="*/ 370 h 633"/>
                <a:gd name="T60" fmla="*/ 783 w 926"/>
                <a:gd name="T61" fmla="*/ 391 h 633"/>
                <a:gd name="T62" fmla="*/ 759 w 926"/>
                <a:gd name="T63" fmla="*/ 424 h 633"/>
                <a:gd name="T64" fmla="*/ 713 w 926"/>
                <a:gd name="T65" fmla="*/ 466 h 633"/>
                <a:gd name="T66" fmla="*/ 676 w 926"/>
                <a:gd name="T67" fmla="*/ 494 h 633"/>
                <a:gd name="T68" fmla="*/ 650 w 926"/>
                <a:gd name="T69" fmla="*/ 515 h 633"/>
                <a:gd name="T70" fmla="*/ 620 w 926"/>
                <a:gd name="T71" fmla="*/ 527 h 633"/>
                <a:gd name="T72" fmla="*/ 617 w 926"/>
                <a:gd name="T73" fmla="*/ 542 h 633"/>
                <a:gd name="T74" fmla="*/ 607 w 926"/>
                <a:gd name="T75" fmla="*/ 560 h 633"/>
                <a:gd name="T76" fmla="*/ 578 w 926"/>
                <a:gd name="T77" fmla="*/ 572 h 633"/>
                <a:gd name="T78" fmla="*/ 574 w 926"/>
                <a:gd name="T79" fmla="*/ 579 h 633"/>
                <a:gd name="T80" fmla="*/ 581 w 926"/>
                <a:gd name="T81" fmla="*/ 587 h 633"/>
                <a:gd name="T82" fmla="*/ 583 w 926"/>
                <a:gd name="T83" fmla="*/ 597 h 633"/>
                <a:gd name="T84" fmla="*/ 561 w 926"/>
                <a:gd name="T85" fmla="*/ 617 h 633"/>
                <a:gd name="T86" fmla="*/ 554 w 926"/>
                <a:gd name="T87" fmla="*/ 633 h 63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926"/>
                <a:gd name="T133" fmla="*/ 0 h 633"/>
                <a:gd name="T134" fmla="*/ 926 w 926"/>
                <a:gd name="T135" fmla="*/ 633 h 63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926" h="633">
                  <a:moveTo>
                    <a:pt x="554" y="633"/>
                  </a:moveTo>
                  <a:lnTo>
                    <a:pt x="547" y="633"/>
                  </a:lnTo>
                  <a:lnTo>
                    <a:pt x="521" y="630"/>
                  </a:lnTo>
                  <a:lnTo>
                    <a:pt x="511" y="624"/>
                  </a:lnTo>
                  <a:lnTo>
                    <a:pt x="508" y="615"/>
                  </a:lnTo>
                  <a:lnTo>
                    <a:pt x="495" y="572"/>
                  </a:lnTo>
                  <a:lnTo>
                    <a:pt x="472" y="545"/>
                  </a:lnTo>
                  <a:lnTo>
                    <a:pt x="445" y="533"/>
                  </a:lnTo>
                  <a:lnTo>
                    <a:pt x="428" y="490"/>
                  </a:lnTo>
                  <a:lnTo>
                    <a:pt x="411" y="473"/>
                  </a:lnTo>
                  <a:lnTo>
                    <a:pt x="402" y="449"/>
                  </a:lnTo>
                  <a:lnTo>
                    <a:pt x="385" y="442"/>
                  </a:lnTo>
                  <a:lnTo>
                    <a:pt x="355" y="430"/>
                  </a:lnTo>
                  <a:lnTo>
                    <a:pt x="332" y="407"/>
                  </a:lnTo>
                  <a:lnTo>
                    <a:pt x="312" y="393"/>
                  </a:lnTo>
                  <a:lnTo>
                    <a:pt x="312" y="382"/>
                  </a:lnTo>
                  <a:lnTo>
                    <a:pt x="302" y="364"/>
                  </a:lnTo>
                  <a:lnTo>
                    <a:pt x="292" y="355"/>
                  </a:lnTo>
                  <a:lnTo>
                    <a:pt x="262" y="345"/>
                  </a:lnTo>
                  <a:lnTo>
                    <a:pt x="202" y="296"/>
                  </a:lnTo>
                  <a:lnTo>
                    <a:pt x="176" y="288"/>
                  </a:lnTo>
                  <a:lnTo>
                    <a:pt x="169" y="272"/>
                  </a:lnTo>
                  <a:lnTo>
                    <a:pt x="146" y="251"/>
                  </a:lnTo>
                  <a:lnTo>
                    <a:pt x="129" y="218"/>
                  </a:lnTo>
                  <a:lnTo>
                    <a:pt x="109" y="200"/>
                  </a:lnTo>
                  <a:lnTo>
                    <a:pt x="103" y="191"/>
                  </a:lnTo>
                  <a:lnTo>
                    <a:pt x="67" y="184"/>
                  </a:lnTo>
                  <a:lnTo>
                    <a:pt x="13" y="160"/>
                  </a:lnTo>
                  <a:lnTo>
                    <a:pt x="0" y="149"/>
                  </a:lnTo>
                  <a:lnTo>
                    <a:pt x="17" y="115"/>
                  </a:lnTo>
                  <a:lnTo>
                    <a:pt x="30" y="107"/>
                  </a:lnTo>
                  <a:lnTo>
                    <a:pt x="40" y="94"/>
                  </a:lnTo>
                  <a:lnTo>
                    <a:pt x="40" y="88"/>
                  </a:lnTo>
                  <a:lnTo>
                    <a:pt x="36" y="85"/>
                  </a:lnTo>
                  <a:lnTo>
                    <a:pt x="93" y="60"/>
                  </a:lnTo>
                  <a:lnTo>
                    <a:pt x="109" y="60"/>
                  </a:lnTo>
                  <a:lnTo>
                    <a:pt x="109" y="52"/>
                  </a:lnTo>
                  <a:lnTo>
                    <a:pt x="160" y="31"/>
                  </a:lnTo>
                  <a:lnTo>
                    <a:pt x="162" y="22"/>
                  </a:lnTo>
                  <a:lnTo>
                    <a:pt x="169" y="25"/>
                  </a:lnTo>
                  <a:lnTo>
                    <a:pt x="411" y="0"/>
                  </a:lnTo>
                  <a:lnTo>
                    <a:pt x="411" y="3"/>
                  </a:lnTo>
                  <a:lnTo>
                    <a:pt x="408" y="12"/>
                  </a:lnTo>
                  <a:lnTo>
                    <a:pt x="415" y="18"/>
                  </a:lnTo>
                  <a:lnTo>
                    <a:pt x="435" y="9"/>
                  </a:lnTo>
                  <a:lnTo>
                    <a:pt x="472" y="36"/>
                  </a:lnTo>
                  <a:lnTo>
                    <a:pt x="474" y="64"/>
                  </a:lnTo>
                  <a:lnTo>
                    <a:pt x="681" y="39"/>
                  </a:lnTo>
                  <a:lnTo>
                    <a:pt x="926" y="188"/>
                  </a:lnTo>
                  <a:lnTo>
                    <a:pt x="916" y="194"/>
                  </a:lnTo>
                  <a:lnTo>
                    <a:pt x="896" y="206"/>
                  </a:lnTo>
                  <a:lnTo>
                    <a:pt x="879" y="227"/>
                  </a:lnTo>
                  <a:lnTo>
                    <a:pt x="849" y="269"/>
                  </a:lnTo>
                  <a:lnTo>
                    <a:pt x="839" y="285"/>
                  </a:lnTo>
                  <a:lnTo>
                    <a:pt x="830" y="309"/>
                  </a:lnTo>
                  <a:lnTo>
                    <a:pt x="832" y="330"/>
                  </a:lnTo>
                  <a:lnTo>
                    <a:pt x="832" y="351"/>
                  </a:lnTo>
                  <a:lnTo>
                    <a:pt x="827" y="357"/>
                  </a:lnTo>
                  <a:lnTo>
                    <a:pt x="819" y="366"/>
                  </a:lnTo>
                  <a:lnTo>
                    <a:pt x="807" y="370"/>
                  </a:lnTo>
                  <a:lnTo>
                    <a:pt x="796" y="378"/>
                  </a:lnTo>
                  <a:lnTo>
                    <a:pt x="783" y="391"/>
                  </a:lnTo>
                  <a:lnTo>
                    <a:pt x="770" y="408"/>
                  </a:lnTo>
                  <a:lnTo>
                    <a:pt x="759" y="424"/>
                  </a:lnTo>
                  <a:lnTo>
                    <a:pt x="730" y="442"/>
                  </a:lnTo>
                  <a:lnTo>
                    <a:pt x="713" y="466"/>
                  </a:lnTo>
                  <a:lnTo>
                    <a:pt x="697" y="482"/>
                  </a:lnTo>
                  <a:lnTo>
                    <a:pt x="676" y="494"/>
                  </a:lnTo>
                  <a:lnTo>
                    <a:pt x="664" y="505"/>
                  </a:lnTo>
                  <a:lnTo>
                    <a:pt x="650" y="515"/>
                  </a:lnTo>
                  <a:lnTo>
                    <a:pt x="634" y="524"/>
                  </a:lnTo>
                  <a:lnTo>
                    <a:pt x="620" y="527"/>
                  </a:lnTo>
                  <a:lnTo>
                    <a:pt x="617" y="536"/>
                  </a:lnTo>
                  <a:lnTo>
                    <a:pt x="617" y="542"/>
                  </a:lnTo>
                  <a:lnTo>
                    <a:pt x="614" y="545"/>
                  </a:lnTo>
                  <a:lnTo>
                    <a:pt x="607" y="560"/>
                  </a:lnTo>
                  <a:lnTo>
                    <a:pt x="591" y="572"/>
                  </a:lnTo>
                  <a:lnTo>
                    <a:pt x="578" y="572"/>
                  </a:lnTo>
                  <a:lnTo>
                    <a:pt x="574" y="575"/>
                  </a:lnTo>
                  <a:lnTo>
                    <a:pt x="574" y="579"/>
                  </a:lnTo>
                  <a:lnTo>
                    <a:pt x="578" y="584"/>
                  </a:lnTo>
                  <a:lnTo>
                    <a:pt x="581" y="587"/>
                  </a:lnTo>
                  <a:lnTo>
                    <a:pt x="587" y="587"/>
                  </a:lnTo>
                  <a:lnTo>
                    <a:pt x="583" y="597"/>
                  </a:lnTo>
                  <a:lnTo>
                    <a:pt x="578" y="602"/>
                  </a:lnTo>
                  <a:lnTo>
                    <a:pt x="561" y="617"/>
                  </a:lnTo>
                  <a:lnTo>
                    <a:pt x="554" y="627"/>
                  </a:lnTo>
                  <a:lnTo>
                    <a:pt x="554" y="633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69" name="Freeform 454"/>
            <p:cNvSpPr>
              <a:spLocks noChangeAspect="1"/>
            </p:cNvSpPr>
            <p:nvPr/>
          </p:nvSpPr>
          <p:spPr bwMode="auto">
            <a:xfrm>
              <a:off x="8297" y="5299"/>
              <a:ext cx="989" cy="924"/>
            </a:xfrm>
            <a:custGeom>
              <a:avLst/>
              <a:gdLst>
                <a:gd name="T0" fmla="*/ 132 w 989"/>
                <a:gd name="T1" fmla="*/ 486 h 924"/>
                <a:gd name="T2" fmla="*/ 156 w 989"/>
                <a:gd name="T3" fmla="*/ 528 h 924"/>
                <a:gd name="T4" fmla="*/ 182 w 989"/>
                <a:gd name="T5" fmla="*/ 552 h 924"/>
                <a:gd name="T6" fmla="*/ 185 w 989"/>
                <a:gd name="T7" fmla="*/ 583 h 924"/>
                <a:gd name="T8" fmla="*/ 198 w 989"/>
                <a:gd name="T9" fmla="*/ 607 h 924"/>
                <a:gd name="T10" fmla="*/ 182 w 989"/>
                <a:gd name="T11" fmla="*/ 655 h 924"/>
                <a:gd name="T12" fmla="*/ 175 w 989"/>
                <a:gd name="T13" fmla="*/ 718 h 924"/>
                <a:gd name="T14" fmla="*/ 192 w 989"/>
                <a:gd name="T15" fmla="*/ 815 h 924"/>
                <a:gd name="T16" fmla="*/ 219 w 989"/>
                <a:gd name="T17" fmla="*/ 860 h 924"/>
                <a:gd name="T18" fmla="*/ 239 w 989"/>
                <a:gd name="T19" fmla="*/ 887 h 924"/>
                <a:gd name="T20" fmla="*/ 248 w 989"/>
                <a:gd name="T21" fmla="*/ 917 h 924"/>
                <a:gd name="T22" fmla="*/ 777 w 989"/>
                <a:gd name="T23" fmla="*/ 911 h 924"/>
                <a:gd name="T24" fmla="*/ 810 w 989"/>
                <a:gd name="T25" fmla="*/ 924 h 924"/>
                <a:gd name="T26" fmla="*/ 800 w 989"/>
                <a:gd name="T27" fmla="*/ 854 h 924"/>
                <a:gd name="T28" fmla="*/ 810 w 989"/>
                <a:gd name="T29" fmla="*/ 830 h 924"/>
                <a:gd name="T30" fmla="*/ 860 w 989"/>
                <a:gd name="T31" fmla="*/ 836 h 924"/>
                <a:gd name="T32" fmla="*/ 909 w 989"/>
                <a:gd name="T33" fmla="*/ 832 h 924"/>
                <a:gd name="T34" fmla="*/ 899 w 989"/>
                <a:gd name="T35" fmla="*/ 782 h 924"/>
                <a:gd name="T36" fmla="*/ 903 w 989"/>
                <a:gd name="T37" fmla="*/ 742 h 924"/>
                <a:gd name="T38" fmla="*/ 933 w 989"/>
                <a:gd name="T39" fmla="*/ 640 h 924"/>
                <a:gd name="T40" fmla="*/ 963 w 989"/>
                <a:gd name="T41" fmla="*/ 579 h 924"/>
                <a:gd name="T42" fmla="*/ 987 w 989"/>
                <a:gd name="T43" fmla="*/ 561 h 924"/>
                <a:gd name="T44" fmla="*/ 979 w 989"/>
                <a:gd name="T45" fmla="*/ 549 h 924"/>
                <a:gd name="T46" fmla="*/ 969 w 989"/>
                <a:gd name="T47" fmla="*/ 546 h 924"/>
                <a:gd name="T48" fmla="*/ 933 w 989"/>
                <a:gd name="T49" fmla="*/ 537 h 924"/>
                <a:gd name="T50" fmla="*/ 916 w 989"/>
                <a:gd name="T51" fmla="*/ 486 h 924"/>
                <a:gd name="T52" fmla="*/ 867 w 989"/>
                <a:gd name="T53" fmla="*/ 447 h 924"/>
                <a:gd name="T54" fmla="*/ 833 w 989"/>
                <a:gd name="T55" fmla="*/ 386 h 924"/>
                <a:gd name="T56" fmla="*/ 807 w 989"/>
                <a:gd name="T57" fmla="*/ 356 h 924"/>
                <a:gd name="T58" fmla="*/ 754 w 989"/>
                <a:gd name="T59" fmla="*/ 320 h 924"/>
                <a:gd name="T60" fmla="*/ 734 w 989"/>
                <a:gd name="T61" fmla="*/ 295 h 924"/>
                <a:gd name="T62" fmla="*/ 714 w 989"/>
                <a:gd name="T63" fmla="*/ 269 h 924"/>
                <a:gd name="T64" fmla="*/ 624 w 989"/>
                <a:gd name="T65" fmla="*/ 211 h 924"/>
                <a:gd name="T66" fmla="*/ 591 w 989"/>
                <a:gd name="T67" fmla="*/ 187 h 924"/>
                <a:gd name="T68" fmla="*/ 551 w 989"/>
                <a:gd name="T69" fmla="*/ 133 h 924"/>
                <a:gd name="T70" fmla="*/ 524 w 989"/>
                <a:gd name="T71" fmla="*/ 106 h 924"/>
                <a:gd name="T72" fmla="*/ 434 w 989"/>
                <a:gd name="T73" fmla="*/ 75 h 924"/>
                <a:gd name="T74" fmla="*/ 438 w 989"/>
                <a:gd name="T75" fmla="*/ 31 h 924"/>
                <a:gd name="T76" fmla="*/ 460 w 989"/>
                <a:gd name="T77" fmla="*/ 9 h 924"/>
                <a:gd name="T78" fmla="*/ 458 w 989"/>
                <a:gd name="T79" fmla="*/ 0 h 924"/>
                <a:gd name="T80" fmla="*/ 0 w 989"/>
                <a:gd name="T81" fmla="*/ 54 h 9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89"/>
                <a:gd name="T124" fmla="*/ 0 h 924"/>
                <a:gd name="T125" fmla="*/ 989 w 989"/>
                <a:gd name="T126" fmla="*/ 924 h 9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89" h="924">
                  <a:moveTo>
                    <a:pt x="0" y="54"/>
                  </a:moveTo>
                  <a:lnTo>
                    <a:pt x="132" y="486"/>
                  </a:lnTo>
                  <a:lnTo>
                    <a:pt x="146" y="498"/>
                  </a:lnTo>
                  <a:lnTo>
                    <a:pt x="156" y="528"/>
                  </a:lnTo>
                  <a:lnTo>
                    <a:pt x="163" y="543"/>
                  </a:lnTo>
                  <a:lnTo>
                    <a:pt x="182" y="552"/>
                  </a:lnTo>
                  <a:lnTo>
                    <a:pt x="192" y="564"/>
                  </a:lnTo>
                  <a:lnTo>
                    <a:pt x="185" y="583"/>
                  </a:lnTo>
                  <a:lnTo>
                    <a:pt x="203" y="600"/>
                  </a:lnTo>
                  <a:lnTo>
                    <a:pt x="198" y="607"/>
                  </a:lnTo>
                  <a:lnTo>
                    <a:pt x="182" y="628"/>
                  </a:lnTo>
                  <a:lnTo>
                    <a:pt x="182" y="655"/>
                  </a:lnTo>
                  <a:lnTo>
                    <a:pt x="169" y="682"/>
                  </a:lnTo>
                  <a:lnTo>
                    <a:pt x="175" y="718"/>
                  </a:lnTo>
                  <a:lnTo>
                    <a:pt x="195" y="764"/>
                  </a:lnTo>
                  <a:lnTo>
                    <a:pt x="192" y="815"/>
                  </a:lnTo>
                  <a:lnTo>
                    <a:pt x="215" y="848"/>
                  </a:lnTo>
                  <a:lnTo>
                    <a:pt x="219" y="860"/>
                  </a:lnTo>
                  <a:lnTo>
                    <a:pt x="221" y="872"/>
                  </a:lnTo>
                  <a:lnTo>
                    <a:pt x="239" y="887"/>
                  </a:lnTo>
                  <a:lnTo>
                    <a:pt x="239" y="902"/>
                  </a:lnTo>
                  <a:lnTo>
                    <a:pt x="248" y="917"/>
                  </a:lnTo>
                  <a:lnTo>
                    <a:pt x="770" y="887"/>
                  </a:lnTo>
                  <a:lnTo>
                    <a:pt x="777" y="911"/>
                  </a:lnTo>
                  <a:lnTo>
                    <a:pt x="787" y="921"/>
                  </a:lnTo>
                  <a:lnTo>
                    <a:pt x="810" y="924"/>
                  </a:lnTo>
                  <a:lnTo>
                    <a:pt x="816" y="899"/>
                  </a:lnTo>
                  <a:lnTo>
                    <a:pt x="800" y="854"/>
                  </a:lnTo>
                  <a:lnTo>
                    <a:pt x="803" y="839"/>
                  </a:lnTo>
                  <a:lnTo>
                    <a:pt x="810" y="830"/>
                  </a:lnTo>
                  <a:lnTo>
                    <a:pt x="823" y="821"/>
                  </a:lnTo>
                  <a:lnTo>
                    <a:pt x="860" y="836"/>
                  </a:lnTo>
                  <a:lnTo>
                    <a:pt x="893" y="836"/>
                  </a:lnTo>
                  <a:lnTo>
                    <a:pt x="909" y="832"/>
                  </a:lnTo>
                  <a:lnTo>
                    <a:pt x="906" y="800"/>
                  </a:lnTo>
                  <a:lnTo>
                    <a:pt x="899" y="782"/>
                  </a:lnTo>
                  <a:lnTo>
                    <a:pt x="899" y="757"/>
                  </a:lnTo>
                  <a:lnTo>
                    <a:pt x="903" y="742"/>
                  </a:lnTo>
                  <a:lnTo>
                    <a:pt x="929" y="670"/>
                  </a:lnTo>
                  <a:lnTo>
                    <a:pt x="933" y="640"/>
                  </a:lnTo>
                  <a:lnTo>
                    <a:pt x="946" y="609"/>
                  </a:lnTo>
                  <a:lnTo>
                    <a:pt x="963" y="579"/>
                  </a:lnTo>
                  <a:lnTo>
                    <a:pt x="979" y="567"/>
                  </a:lnTo>
                  <a:lnTo>
                    <a:pt x="987" y="561"/>
                  </a:lnTo>
                  <a:lnTo>
                    <a:pt x="989" y="552"/>
                  </a:lnTo>
                  <a:lnTo>
                    <a:pt x="979" y="549"/>
                  </a:lnTo>
                  <a:lnTo>
                    <a:pt x="976" y="546"/>
                  </a:lnTo>
                  <a:lnTo>
                    <a:pt x="969" y="546"/>
                  </a:lnTo>
                  <a:lnTo>
                    <a:pt x="943" y="543"/>
                  </a:lnTo>
                  <a:lnTo>
                    <a:pt x="933" y="537"/>
                  </a:lnTo>
                  <a:lnTo>
                    <a:pt x="929" y="528"/>
                  </a:lnTo>
                  <a:lnTo>
                    <a:pt x="916" y="486"/>
                  </a:lnTo>
                  <a:lnTo>
                    <a:pt x="893" y="458"/>
                  </a:lnTo>
                  <a:lnTo>
                    <a:pt x="867" y="447"/>
                  </a:lnTo>
                  <a:lnTo>
                    <a:pt x="850" y="404"/>
                  </a:lnTo>
                  <a:lnTo>
                    <a:pt x="833" y="386"/>
                  </a:lnTo>
                  <a:lnTo>
                    <a:pt x="823" y="362"/>
                  </a:lnTo>
                  <a:lnTo>
                    <a:pt x="807" y="356"/>
                  </a:lnTo>
                  <a:lnTo>
                    <a:pt x="777" y="344"/>
                  </a:lnTo>
                  <a:lnTo>
                    <a:pt x="754" y="320"/>
                  </a:lnTo>
                  <a:lnTo>
                    <a:pt x="734" y="308"/>
                  </a:lnTo>
                  <a:lnTo>
                    <a:pt x="734" y="295"/>
                  </a:lnTo>
                  <a:lnTo>
                    <a:pt x="724" y="278"/>
                  </a:lnTo>
                  <a:lnTo>
                    <a:pt x="714" y="269"/>
                  </a:lnTo>
                  <a:lnTo>
                    <a:pt x="684" y="259"/>
                  </a:lnTo>
                  <a:lnTo>
                    <a:pt x="624" y="211"/>
                  </a:lnTo>
                  <a:lnTo>
                    <a:pt x="597" y="202"/>
                  </a:lnTo>
                  <a:lnTo>
                    <a:pt x="591" y="187"/>
                  </a:lnTo>
                  <a:lnTo>
                    <a:pt x="568" y="166"/>
                  </a:lnTo>
                  <a:lnTo>
                    <a:pt x="551" y="133"/>
                  </a:lnTo>
                  <a:lnTo>
                    <a:pt x="531" y="115"/>
                  </a:lnTo>
                  <a:lnTo>
                    <a:pt x="524" y="106"/>
                  </a:lnTo>
                  <a:lnTo>
                    <a:pt x="488" y="99"/>
                  </a:lnTo>
                  <a:lnTo>
                    <a:pt x="434" y="75"/>
                  </a:lnTo>
                  <a:lnTo>
                    <a:pt x="422" y="64"/>
                  </a:lnTo>
                  <a:lnTo>
                    <a:pt x="438" y="31"/>
                  </a:lnTo>
                  <a:lnTo>
                    <a:pt x="451" y="21"/>
                  </a:lnTo>
                  <a:lnTo>
                    <a:pt x="460" y="9"/>
                  </a:lnTo>
                  <a:lnTo>
                    <a:pt x="460" y="3"/>
                  </a:lnTo>
                  <a:lnTo>
                    <a:pt x="458" y="0"/>
                  </a:lnTo>
                  <a:lnTo>
                    <a:pt x="185" y="36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70" name="Freeform 455"/>
            <p:cNvSpPr>
              <a:spLocks noChangeAspect="1"/>
            </p:cNvSpPr>
            <p:nvPr/>
          </p:nvSpPr>
          <p:spPr bwMode="auto">
            <a:xfrm>
              <a:off x="8297" y="5299"/>
              <a:ext cx="989" cy="924"/>
            </a:xfrm>
            <a:custGeom>
              <a:avLst/>
              <a:gdLst>
                <a:gd name="T0" fmla="*/ 133 w 989"/>
                <a:gd name="T1" fmla="*/ 486 h 924"/>
                <a:gd name="T2" fmla="*/ 156 w 989"/>
                <a:gd name="T3" fmla="*/ 528 h 924"/>
                <a:gd name="T4" fmla="*/ 182 w 989"/>
                <a:gd name="T5" fmla="*/ 552 h 924"/>
                <a:gd name="T6" fmla="*/ 186 w 989"/>
                <a:gd name="T7" fmla="*/ 583 h 924"/>
                <a:gd name="T8" fmla="*/ 198 w 989"/>
                <a:gd name="T9" fmla="*/ 607 h 924"/>
                <a:gd name="T10" fmla="*/ 182 w 989"/>
                <a:gd name="T11" fmla="*/ 655 h 924"/>
                <a:gd name="T12" fmla="*/ 176 w 989"/>
                <a:gd name="T13" fmla="*/ 719 h 924"/>
                <a:gd name="T14" fmla="*/ 192 w 989"/>
                <a:gd name="T15" fmla="*/ 815 h 924"/>
                <a:gd name="T16" fmla="*/ 219 w 989"/>
                <a:gd name="T17" fmla="*/ 861 h 924"/>
                <a:gd name="T18" fmla="*/ 239 w 989"/>
                <a:gd name="T19" fmla="*/ 887 h 924"/>
                <a:gd name="T20" fmla="*/ 250 w 989"/>
                <a:gd name="T21" fmla="*/ 917 h 924"/>
                <a:gd name="T22" fmla="*/ 777 w 989"/>
                <a:gd name="T23" fmla="*/ 911 h 924"/>
                <a:gd name="T24" fmla="*/ 811 w 989"/>
                <a:gd name="T25" fmla="*/ 924 h 924"/>
                <a:gd name="T26" fmla="*/ 801 w 989"/>
                <a:gd name="T27" fmla="*/ 854 h 924"/>
                <a:gd name="T28" fmla="*/ 811 w 989"/>
                <a:gd name="T29" fmla="*/ 830 h 924"/>
                <a:gd name="T30" fmla="*/ 860 w 989"/>
                <a:gd name="T31" fmla="*/ 836 h 924"/>
                <a:gd name="T32" fmla="*/ 910 w 989"/>
                <a:gd name="T33" fmla="*/ 832 h 924"/>
                <a:gd name="T34" fmla="*/ 900 w 989"/>
                <a:gd name="T35" fmla="*/ 782 h 924"/>
                <a:gd name="T36" fmla="*/ 903 w 989"/>
                <a:gd name="T37" fmla="*/ 742 h 924"/>
                <a:gd name="T38" fmla="*/ 933 w 989"/>
                <a:gd name="T39" fmla="*/ 640 h 924"/>
                <a:gd name="T40" fmla="*/ 964 w 989"/>
                <a:gd name="T41" fmla="*/ 580 h 924"/>
                <a:gd name="T42" fmla="*/ 987 w 989"/>
                <a:gd name="T43" fmla="*/ 562 h 924"/>
                <a:gd name="T44" fmla="*/ 979 w 989"/>
                <a:gd name="T45" fmla="*/ 549 h 924"/>
                <a:gd name="T46" fmla="*/ 969 w 989"/>
                <a:gd name="T47" fmla="*/ 546 h 924"/>
                <a:gd name="T48" fmla="*/ 933 w 989"/>
                <a:gd name="T49" fmla="*/ 538 h 924"/>
                <a:gd name="T50" fmla="*/ 917 w 989"/>
                <a:gd name="T51" fmla="*/ 486 h 924"/>
                <a:gd name="T52" fmla="*/ 867 w 989"/>
                <a:gd name="T53" fmla="*/ 446 h 924"/>
                <a:gd name="T54" fmla="*/ 833 w 989"/>
                <a:gd name="T55" fmla="*/ 386 h 924"/>
                <a:gd name="T56" fmla="*/ 807 w 989"/>
                <a:gd name="T57" fmla="*/ 356 h 924"/>
                <a:gd name="T58" fmla="*/ 754 w 989"/>
                <a:gd name="T59" fmla="*/ 321 h 924"/>
                <a:gd name="T60" fmla="*/ 734 w 989"/>
                <a:gd name="T61" fmla="*/ 296 h 924"/>
                <a:gd name="T62" fmla="*/ 714 w 989"/>
                <a:gd name="T63" fmla="*/ 269 h 924"/>
                <a:gd name="T64" fmla="*/ 624 w 989"/>
                <a:gd name="T65" fmla="*/ 211 h 924"/>
                <a:gd name="T66" fmla="*/ 591 w 989"/>
                <a:gd name="T67" fmla="*/ 187 h 924"/>
                <a:gd name="T68" fmla="*/ 551 w 989"/>
                <a:gd name="T69" fmla="*/ 133 h 924"/>
                <a:gd name="T70" fmla="*/ 525 w 989"/>
                <a:gd name="T71" fmla="*/ 106 h 924"/>
                <a:gd name="T72" fmla="*/ 435 w 989"/>
                <a:gd name="T73" fmla="*/ 75 h 924"/>
                <a:gd name="T74" fmla="*/ 438 w 989"/>
                <a:gd name="T75" fmla="*/ 30 h 924"/>
                <a:gd name="T76" fmla="*/ 461 w 989"/>
                <a:gd name="T77" fmla="*/ 9 h 924"/>
                <a:gd name="T78" fmla="*/ 458 w 989"/>
                <a:gd name="T79" fmla="*/ 0 h 924"/>
                <a:gd name="T80" fmla="*/ 0 w 989"/>
                <a:gd name="T81" fmla="*/ 54 h 9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89"/>
                <a:gd name="T124" fmla="*/ 0 h 924"/>
                <a:gd name="T125" fmla="*/ 989 w 989"/>
                <a:gd name="T126" fmla="*/ 924 h 9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89" h="924">
                  <a:moveTo>
                    <a:pt x="0" y="54"/>
                  </a:moveTo>
                  <a:lnTo>
                    <a:pt x="133" y="486"/>
                  </a:lnTo>
                  <a:lnTo>
                    <a:pt x="146" y="498"/>
                  </a:lnTo>
                  <a:lnTo>
                    <a:pt x="156" y="528"/>
                  </a:lnTo>
                  <a:lnTo>
                    <a:pt x="163" y="544"/>
                  </a:lnTo>
                  <a:lnTo>
                    <a:pt x="182" y="552"/>
                  </a:lnTo>
                  <a:lnTo>
                    <a:pt x="192" y="564"/>
                  </a:lnTo>
                  <a:lnTo>
                    <a:pt x="186" y="583"/>
                  </a:lnTo>
                  <a:lnTo>
                    <a:pt x="203" y="601"/>
                  </a:lnTo>
                  <a:lnTo>
                    <a:pt x="198" y="607"/>
                  </a:lnTo>
                  <a:lnTo>
                    <a:pt x="182" y="628"/>
                  </a:lnTo>
                  <a:lnTo>
                    <a:pt x="182" y="655"/>
                  </a:lnTo>
                  <a:lnTo>
                    <a:pt x="169" y="682"/>
                  </a:lnTo>
                  <a:lnTo>
                    <a:pt x="176" y="719"/>
                  </a:lnTo>
                  <a:lnTo>
                    <a:pt x="196" y="764"/>
                  </a:lnTo>
                  <a:lnTo>
                    <a:pt x="192" y="815"/>
                  </a:lnTo>
                  <a:lnTo>
                    <a:pt x="216" y="847"/>
                  </a:lnTo>
                  <a:lnTo>
                    <a:pt x="219" y="861"/>
                  </a:lnTo>
                  <a:lnTo>
                    <a:pt x="222" y="872"/>
                  </a:lnTo>
                  <a:lnTo>
                    <a:pt x="239" y="887"/>
                  </a:lnTo>
                  <a:lnTo>
                    <a:pt x="239" y="903"/>
                  </a:lnTo>
                  <a:lnTo>
                    <a:pt x="250" y="917"/>
                  </a:lnTo>
                  <a:lnTo>
                    <a:pt x="771" y="887"/>
                  </a:lnTo>
                  <a:lnTo>
                    <a:pt x="777" y="911"/>
                  </a:lnTo>
                  <a:lnTo>
                    <a:pt x="787" y="921"/>
                  </a:lnTo>
                  <a:lnTo>
                    <a:pt x="811" y="924"/>
                  </a:lnTo>
                  <a:lnTo>
                    <a:pt x="817" y="899"/>
                  </a:lnTo>
                  <a:lnTo>
                    <a:pt x="801" y="854"/>
                  </a:lnTo>
                  <a:lnTo>
                    <a:pt x="803" y="839"/>
                  </a:lnTo>
                  <a:lnTo>
                    <a:pt x="811" y="830"/>
                  </a:lnTo>
                  <a:lnTo>
                    <a:pt x="823" y="821"/>
                  </a:lnTo>
                  <a:lnTo>
                    <a:pt x="860" y="836"/>
                  </a:lnTo>
                  <a:lnTo>
                    <a:pt x="894" y="836"/>
                  </a:lnTo>
                  <a:lnTo>
                    <a:pt x="910" y="832"/>
                  </a:lnTo>
                  <a:lnTo>
                    <a:pt x="906" y="800"/>
                  </a:lnTo>
                  <a:lnTo>
                    <a:pt x="900" y="782"/>
                  </a:lnTo>
                  <a:lnTo>
                    <a:pt x="900" y="757"/>
                  </a:lnTo>
                  <a:lnTo>
                    <a:pt x="903" y="742"/>
                  </a:lnTo>
                  <a:lnTo>
                    <a:pt x="930" y="670"/>
                  </a:lnTo>
                  <a:lnTo>
                    <a:pt x="933" y="640"/>
                  </a:lnTo>
                  <a:lnTo>
                    <a:pt x="947" y="609"/>
                  </a:lnTo>
                  <a:lnTo>
                    <a:pt x="964" y="580"/>
                  </a:lnTo>
                  <a:lnTo>
                    <a:pt x="979" y="567"/>
                  </a:lnTo>
                  <a:lnTo>
                    <a:pt x="987" y="562"/>
                  </a:lnTo>
                  <a:lnTo>
                    <a:pt x="989" y="552"/>
                  </a:lnTo>
                  <a:lnTo>
                    <a:pt x="979" y="549"/>
                  </a:lnTo>
                  <a:lnTo>
                    <a:pt x="977" y="546"/>
                  </a:lnTo>
                  <a:lnTo>
                    <a:pt x="969" y="546"/>
                  </a:lnTo>
                  <a:lnTo>
                    <a:pt x="943" y="544"/>
                  </a:lnTo>
                  <a:lnTo>
                    <a:pt x="933" y="538"/>
                  </a:lnTo>
                  <a:lnTo>
                    <a:pt x="930" y="528"/>
                  </a:lnTo>
                  <a:lnTo>
                    <a:pt x="917" y="486"/>
                  </a:lnTo>
                  <a:lnTo>
                    <a:pt x="894" y="459"/>
                  </a:lnTo>
                  <a:lnTo>
                    <a:pt x="867" y="446"/>
                  </a:lnTo>
                  <a:lnTo>
                    <a:pt x="850" y="404"/>
                  </a:lnTo>
                  <a:lnTo>
                    <a:pt x="833" y="386"/>
                  </a:lnTo>
                  <a:lnTo>
                    <a:pt x="823" y="362"/>
                  </a:lnTo>
                  <a:lnTo>
                    <a:pt x="807" y="356"/>
                  </a:lnTo>
                  <a:lnTo>
                    <a:pt x="777" y="344"/>
                  </a:lnTo>
                  <a:lnTo>
                    <a:pt x="754" y="321"/>
                  </a:lnTo>
                  <a:lnTo>
                    <a:pt x="734" y="308"/>
                  </a:lnTo>
                  <a:lnTo>
                    <a:pt x="734" y="296"/>
                  </a:lnTo>
                  <a:lnTo>
                    <a:pt x="724" y="278"/>
                  </a:lnTo>
                  <a:lnTo>
                    <a:pt x="714" y="269"/>
                  </a:lnTo>
                  <a:lnTo>
                    <a:pt x="684" y="259"/>
                  </a:lnTo>
                  <a:lnTo>
                    <a:pt x="624" y="211"/>
                  </a:lnTo>
                  <a:lnTo>
                    <a:pt x="598" y="202"/>
                  </a:lnTo>
                  <a:lnTo>
                    <a:pt x="591" y="187"/>
                  </a:lnTo>
                  <a:lnTo>
                    <a:pt x="568" y="166"/>
                  </a:lnTo>
                  <a:lnTo>
                    <a:pt x="551" y="133"/>
                  </a:lnTo>
                  <a:lnTo>
                    <a:pt x="531" y="114"/>
                  </a:lnTo>
                  <a:lnTo>
                    <a:pt x="525" y="106"/>
                  </a:lnTo>
                  <a:lnTo>
                    <a:pt x="488" y="99"/>
                  </a:lnTo>
                  <a:lnTo>
                    <a:pt x="435" y="75"/>
                  </a:lnTo>
                  <a:lnTo>
                    <a:pt x="422" y="63"/>
                  </a:lnTo>
                  <a:lnTo>
                    <a:pt x="438" y="30"/>
                  </a:lnTo>
                  <a:lnTo>
                    <a:pt x="451" y="21"/>
                  </a:lnTo>
                  <a:lnTo>
                    <a:pt x="461" y="9"/>
                  </a:lnTo>
                  <a:lnTo>
                    <a:pt x="461" y="3"/>
                  </a:lnTo>
                  <a:lnTo>
                    <a:pt x="458" y="0"/>
                  </a:lnTo>
                  <a:lnTo>
                    <a:pt x="186" y="36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71" name="Freeform 456"/>
            <p:cNvSpPr>
              <a:spLocks noChangeAspect="1"/>
            </p:cNvSpPr>
            <p:nvPr/>
          </p:nvSpPr>
          <p:spPr bwMode="auto">
            <a:xfrm>
              <a:off x="8297" y="5299"/>
              <a:ext cx="989" cy="924"/>
            </a:xfrm>
            <a:custGeom>
              <a:avLst/>
              <a:gdLst>
                <a:gd name="T0" fmla="*/ 133 w 989"/>
                <a:gd name="T1" fmla="*/ 486 h 924"/>
                <a:gd name="T2" fmla="*/ 156 w 989"/>
                <a:gd name="T3" fmla="*/ 528 h 924"/>
                <a:gd name="T4" fmla="*/ 182 w 989"/>
                <a:gd name="T5" fmla="*/ 552 h 924"/>
                <a:gd name="T6" fmla="*/ 186 w 989"/>
                <a:gd name="T7" fmla="*/ 583 h 924"/>
                <a:gd name="T8" fmla="*/ 198 w 989"/>
                <a:gd name="T9" fmla="*/ 607 h 924"/>
                <a:gd name="T10" fmla="*/ 182 w 989"/>
                <a:gd name="T11" fmla="*/ 655 h 924"/>
                <a:gd name="T12" fmla="*/ 176 w 989"/>
                <a:gd name="T13" fmla="*/ 719 h 924"/>
                <a:gd name="T14" fmla="*/ 192 w 989"/>
                <a:gd name="T15" fmla="*/ 815 h 924"/>
                <a:gd name="T16" fmla="*/ 219 w 989"/>
                <a:gd name="T17" fmla="*/ 861 h 924"/>
                <a:gd name="T18" fmla="*/ 239 w 989"/>
                <a:gd name="T19" fmla="*/ 887 h 924"/>
                <a:gd name="T20" fmla="*/ 250 w 989"/>
                <a:gd name="T21" fmla="*/ 917 h 924"/>
                <a:gd name="T22" fmla="*/ 777 w 989"/>
                <a:gd name="T23" fmla="*/ 911 h 924"/>
                <a:gd name="T24" fmla="*/ 811 w 989"/>
                <a:gd name="T25" fmla="*/ 924 h 924"/>
                <a:gd name="T26" fmla="*/ 801 w 989"/>
                <a:gd name="T27" fmla="*/ 854 h 924"/>
                <a:gd name="T28" fmla="*/ 811 w 989"/>
                <a:gd name="T29" fmla="*/ 830 h 924"/>
                <a:gd name="T30" fmla="*/ 860 w 989"/>
                <a:gd name="T31" fmla="*/ 836 h 924"/>
                <a:gd name="T32" fmla="*/ 910 w 989"/>
                <a:gd name="T33" fmla="*/ 832 h 924"/>
                <a:gd name="T34" fmla="*/ 900 w 989"/>
                <a:gd name="T35" fmla="*/ 782 h 924"/>
                <a:gd name="T36" fmla="*/ 903 w 989"/>
                <a:gd name="T37" fmla="*/ 742 h 924"/>
                <a:gd name="T38" fmla="*/ 933 w 989"/>
                <a:gd name="T39" fmla="*/ 640 h 924"/>
                <a:gd name="T40" fmla="*/ 964 w 989"/>
                <a:gd name="T41" fmla="*/ 580 h 924"/>
                <a:gd name="T42" fmla="*/ 987 w 989"/>
                <a:gd name="T43" fmla="*/ 562 h 924"/>
                <a:gd name="T44" fmla="*/ 979 w 989"/>
                <a:gd name="T45" fmla="*/ 549 h 924"/>
                <a:gd name="T46" fmla="*/ 969 w 989"/>
                <a:gd name="T47" fmla="*/ 546 h 924"/>
                <a:gd name="T48" fmla="*/ 933 w 989"/>
                <a:gd name="T49" fmla="*/ 538 h 924"/>
                <a:gd name="T50" fmla="*/ 917 w 989"/>
                <a:gd name="T51" fmla="*/ 486 h 924"/>
                <a:gd name="T52" fmla="*/ 867 w 989"/>
                <a:gd name="T53" fmla="*/ 446 h 924"/>
                <a:gd name="T54" fmla="*/ 833 w 989"/>
                <a:gd name="T55" fmla="*/ 386 h 924"/>
                <a:gd name="T56" fmla="*/ 807 w 989"/>
                <a:gd name="T57" fmla="*/ 356 h 924"/>
                <a:gd name="T58" fmla="*/ 754 w 989"/>
                <a:gd name="T59" fmla="*/ 321 h 924"/>
                <a:gd name="T60" fmla="*/ 734 w 989"/>
                <a:gd name="T61" fmla="*/ 296 h 924"/>
                <a:gd name="T62" fmla="*/ 714 w 989"/>
                <a:gd name="T63" fmla="*/ 269 h 924"/>
                <a:gd name="T64" fmla="*/ 624 w 989"/>
                <a:gd name="T65" fmla="*/ 211 h 924"/>
                <a:gd name="T66" fmla="*/ 591 w 989"/>
                <a:gd name="T67" fmla="*/ 187 h 924"/>
                <a:gd name="T68" fmla="*/ 551 w 989"/>
                <a:gd name="T69" fmla="*/ 133 h 924"/>
                <a:gd name="T70" fmla="*/ 525 w 989"/>
                <a:gd name="T71" fmla="*/ 106 h 924"/>
                <a:gd name="T72" fmla="*/ 435 w 989"/>
                <a:gd name="T73" fmla="*/ 75 h 924"/>
                <a:gd name="T74" fmla="*/ 438 w 989"/>
                <a:gd name="T75" fmla="*/ 30 h 924"/>
                <a:gd name="T76" fmla="*/ 461 w 989"/>
                <a:gd name="T77" fmla="*/ 9 h 924"/>
                <a:gd name="T78" fmla="*/ 458 w 989"/>
                <a:gd name="T79" fmla="*/ 0 h 924"/>
                <a:gd name="T80" fmla="*/ 0 w 989"/>
                <a:gd name="T81" fmla="*/ 54 h 9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989"/>
                <a:gd name="T124" fmla="*/ 0 h 924"/>
                <a:gd name="T125" fmla="*/ 989 w 989"/>
                <a:gd name="T126" fmla="*/ 924 h 9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989" h="924">
                  <a:moveTo>
                    <a:pt x="0" y="54"/>
                  </a:moveTo>
                  <a:lnTo>
                    <a:pt x="133" y="486"/>
                  </a:lnTo>
                  <a:lnTo>
                    <a:pt x="146" y="498"/>
                  </a:lnTo>
                  <a:lnTo>
                    <a:pt x="156" y="528"/>
                  </a:lnTo>
                  <a:lnTo>
                    <a:pt x="163" y="544"/>
                  </a:lnTo>
                  <a:lnTo>
                    <a:pt x="182" y="552"/>
                  </a:lnTo>
                  <a:lnTo>
                    <a:pt x="192" y="564"/>
                  </a:lnTo>
                  <a:lnTo>
                    <a:pt x="186" y="583"/>
                  </a:lnTo>
                  <a:lnTo>
                    <a:pt x="203" y="601"/>
                  </a:lnTo>
                  <a:lnTo>
                    <a:pt x="198" y="607"/>
                  </a:lnTo>
                  <a:lnTo>
                    <a:pt x="182" y="628"/>
                  </a:lnTo>
                  <a:lnTo>
                    <a:pt x="182" y="655"/>
                  </a:lnTo>
                  <a:lnTo>
                    <a:pt x="169" y="682"/>
                  </a:lnTo>
                  <a:lnTo>
                    <a:pt x="176" y="719"/>
                  </a:lnTo>
                  <a:lnTo>
                    <a:pt x="196" y="764"/>
                  </a:lnTo>
                  <a:lnTo>
                    <a:pt x="192" y="815"/>
                  </a:lnTo>
                  <a:lnTo>
                    <a:pt x="216" y="847"/>
                  </a:lnTo>
                  <a:lnTo>
                    <a:pt x="219" y="861"/>
                  </a:lnTo>
                  <a:lnTo>
                    <a:pt x="222" y="872"/>
                  </a:lnTo>
                  <a:lnTo>
                    <a:pt x="239" y="887"/>
                  </a:lnTo>
                  <a:lnTo>
                    <a:pt x="239" y="903"/>
                  </a:lnTo>
                  <a:lnTo>
                    <a:pt x="250" y="917"/>
                  </a:lnTo>
                  <a:lnTo>
                    <a:pt x="771" y="887"/>
                  </a:lnTo>
                  <a:lnTo>
                    <a:pt x="777" y="911"/>
                  </a:lnTo>
                  <a:lnTo>
                    <a:pt x="787" y="921"/>
                  </a:lnTo>
                  <a:lnTo>
                    <a:pt x="811" y="924"/>
                  </a:lnTo>
                  <a:lnTo>
                    <a:pt x="817" y="899"/>
                  </a:lnTo>
                  <a:lnTo>
                    <a:pt x="801" y="854"/>
                  </a:lnTo>
                  <a:lnTo>
                    <a:pt x="803" y="839"/>
                  </a:lnTo>
                  <a:lnTo>
                    <a:pt x="811" y="830"/>
                  </a:lnTo>
                  <a:lnTo>
                    <a:pt x="823" y="821"/>
                  </a:lnTo>
                  <a:lnTo>
                    <a:pt x="860" y="836"/>
                  </a:lnTo>
                  <a:lnTo>
                    <a:pt x="894" y="836"/>
                  </a:lnTo>
                  <a:lnTo>
                    <a:pt x="910" y="832"/>
                  </a:lnTo>
                  <a:lnTo>
                    <a:pt x="906" y="800"/>
                  </a:lnTo>
                  <a:lnTo>
                    <a:pt x="900" y="782"/>
                  </a:lnTo>
                  <a:lnTo>
                    <a:pt x="900" y="757"/>
                  </a:lnTo>
                  <a:lnTo>
                    <a:pt x="903" y="742"/>
                  </a:lnTo>
                  <a:lnTo>
                    <a:pt x="930" y="670"/>
                  </a:lnTo>
                  <a:lnTo>
                    <a:pt x="933" y="640"/>
                  </a:lnTo>
                  <a:lnTo>
                    <a:pt x="947" y="609"/>
                  </a:lnTo>
                  <a:lnTo>
                    <a:pt x="964" y="580"/>
                  </a:lnTo>
                  <a:lnTo>
                    <a:pt x="979" y="567"/>
                  </a:lnTo>
                  <a:lnTo>
                    <a:pt x="987" y="562"/>
                  </a:lnTo>
                  <a:lnTo>
                    <a:pt x="989" y="552"/>
                  </a:lnTo>
                  <a:lnTo>
                    <a:pt x="979" y="549"/>
                  </a:lnTo>
                  <a:lnTo>
                    <a:pt x="977" y="546"/>
                  </a:lnTo>
                  <a:lnTo>
                    <a:pt x="969" y="546"/>
                  </a:lnTo>
                  <a:lnTo>
                    <a:pt x="943" y="544"/>
                  </a:lnTo>
                  <a:lnTo>
                    <a:pt x="933" y="538"/>
                  </a:lnTo>
                  <a:lnTo>
                    <a:pt x="930" y="528"/>
                  </a:lnTo>
                  <a:lnTo>
                    <a:pt x="917" y="486"/>
                  </a:lnTo>
                  <a:lnTo>
                    <a:pt x="894" y="459"/>
                  </a:lnTo>
                  <a:lnTo>
                    <a:pt x="867" y="446"/>
                  </a:lnTo>
                  <a:lnTo>
                    <a:pt x="850" y="404"/>
                  </a:lnTo>
                  <a:lnTo>
                    <a:pt x="833" y="386"/>
                  </a:lnTo>
                  <a:lnTo>
                    <a:pt x="823" y="362"/>
                  </a:lnTo>
                  <a:lnTo>
                    <a:pt x="807" y="356"/>
                  </a:lnTo>
                  <a:lnTo>
                    <a:pt x="777" y="344"/>
                  </a:lnTo>
                  <a:lnTo>
                    <a:pt x="754" y="321"/>
                  </a:lnTo>
                  <a:lnTo>
                    <a:pt x="734" y="308"/>
                  </a:lnTo>
                  <a:lnTo>
                    <a:pt x="734" y="296"/>
                  </a:lnTo>
                  <a:lnTo>
                    <a:pt x="724" y="278"/>
                  </a:lnTo>
                  <a:lnTo>
                    <a:pt x="714" y="269"/>
                  </a:lnTo>
                  <a:lnTo>
                    <a:pt x="684" y="259"/>
                  </a:lnTo>
                  <a:lnTo>
                    <a:pt x="624" y="211"/>
                  </a:lnTo>
                  <a:lnTo>
                    <a:pt x="598" y="202"/>
                  </a:lnTo>
                  <a:lnTo>
                    <a:pt x="591" y="187"/>
                  </a:lnTo>
                  <a:lnTo>
                    <a:pt x="568" y="166"/>
                  </a:lnTo>
                  <a:lnTo>
                    <a:pt x="551" y="133"/>
                  </a:lnTo>
                  <a:lnTo>
                    <a:pt x="531" y="114"/>
                  </a:lnTo>
                  <a:lnTo>
                    <a:pt x="525" y="106"/>
                  </a:lnTo>
                  <a:lnTo>
                    <a:pt x="488" y="99"/>
                  </a:lnTo>
                  <a:lnTo>
                    <a:pt x="435" y="75"/>
                  </a:lnTo>
                  <a:lnTo>
                    <a:pt x="422" y="63"/>
                  </a:lnTo>
                  <a:lnTo>
                    <a:pt x="438" y="30"/>
                  </a:lnTo>
                  <a:lnTo>
                    <a:pt x="451" y="21"/>
                  </a:lnTo>
                  <a:lnTo>
                    <a:pt x="461" y="9"/>
                  </a:lnTo>
                  <a:lnTo>
                    <a:pt x="461" y="3"/>
                  </a:lnTo>
                  <a:lnTo>
                    <a:pt x="458" y="0"/>
                  </a:lnTo>
                  <a:lnTo>
                    <a:pt x="186" y="36"/>
                  </a:lnTo>
                  <a:lnTo>
                    <a:pt x="0" y="5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72" name="Freeform 457"/>
            <p:cNvSpPr>
              <a:spLocks noChangeAspect="1"/>
            </p:cNvSpPr>
            <p:nvPr/>
          </p:nvSpPr>
          <p:spPr bwMode="auto">
            <a:xfrm>
              <a:off x="8008" y="6119"/>
              <a:ext cx="1653" cy="1135"/>
            </a:xfrm>
            <a:custGeom>
              <a:avLst/>
              <a:gdLst>
                <a:gd name="T0" fmla="*/ 3 w 1653"/>
                <a:gd name="T1" fmla="*/ 94 h 1135"/>
                <a:gd name="T2" fmla="*/ 0 w 1653"/>
                <a:gd name="T3" fmla="*/ 118 h 1135"/>
                <a:gd name="T4" fmla="*/ 33 w 1653"/>
                <a:gd name="T5" fmla="*/ 149 h 1135"/>
                <a:gd name="T6" fmla="*/ 40 w 1653"/>
                <a:gd name="T7" fmla="*/ 185 h 1135"/>
                <a:gd name="T8" fmla="*/ 53 w 1653"/>
                <a:gd name="T9" fmla="*/ 200 h 1135"/>
                <a:gd name="T10" fmla="*/ 43 w 1653"/>
                <a:gd name="T11" fmla="*/ 224 h 1135"/>
                <a:gd name="T12" fmla="*/ 90 w 1653"/>
                <a:gd name="T13" fmla="*/ 215 h 1135"/>
                <a:gd name="T14" fmla="*/ 113 w 1653"/>
                <a:gd name="T15" fmla="*/ 185 h 1135"/>
                <a:gd name="T16" fmla="*/ 140 w 1653"/>
                <a:gd name="T17" fmla="*/ 182 h 1135"/>
                <a:gd name="T18" fmla="*/ 120 w 1653"/>
                <a:gd name="T19" fmla="*/ 206 h 1135"/>
                <a:gd name="T20" fmla="*/ 250 w 1653"/>
                <a:gd name="T21" fmla="*/ 172 h 1135"/>
                <a:gd name="T22" fmla="*/ 246 w 1653"/>
                <a:gd name="T23" fmla="*/ 191 h 1135"/>
                <a:gd name="T24" fmla="*/ 333 w 1653"/>
                <a:gd name="T25" fmla="*/ 209 h 1135"/>
                <a:gd name="T26" fmla="*/ 383 w 1653"/>
                <a:gd name="T27" fmla="*/ 221 h 1135"/>
                <a:gd name="T28" fmla="*/ 423 w 1653"/>
                <a:gd name="T29" fmla="*/ 230 h 1135"/>
                <a:gd name="T30" fmla="*/ 420 w 1653"/>
                <a:gd name="T31" fmla="*/ 242 h 1135"/>
                <a:gd name="T32" fmla="*/ 480 w 1653"/>
                <a:gd name="T33" fmla="*/ 294 h 1135"/>
                <a:gd name="T34" fmla="*/ 467 w 1653"/>
                <a:gd name="T35" fmla="*/ 309 h 1135"/>
                <a:gd name="T36" fmla="*/ 463 w 1653"/>
                <a:gd name="T37" fmla="*/ 318 h 1135"/>
                <a:gd name="T38" fmla="*/ 547 w 1653"/>
                <a:gd name="T39" fmla="*/ 294 h 1135"/>
                <a:gd name="T40" fmla="*/ 666 w 1653"/>
                <a:gd name="T41" fmla="*/ 252 h 1135"/>
                <a:gd name="T42" fmla="*/ 670 w 1653"/>
                <a:gd name="T43" fmla="*/ 213 h 1135"/>
                <a:gd name="T44" fmla="*/ 823 w 1653"/>
                <a:gd name="T45" fmla="*/ 258 h 1135"/>
                <a:gd name="T46" fmla="*/ 923 w 1653"/>
                <a:gd name="T47" fmla="*/ 339 h 1135"/>
                <a:gd name="T48" fmla="*/ 990 w 1653"/>
                <a:gd name="T49" fmla="*/ 366 h 1135"/>
                <a:gd name="T50" fmla="*/ 1030 w 1653"/>
                <a:gd name="T51" fmla="*/ 433 h 1135"/>
                <a:gd name="T52" fmla="*/ 1023 w 1653"/>
                <a:gd name="T53" fmla="*/ 581 h 1135"/>
                <a:gd name="T54" fmla="*/ 1067 w 1653"/>
                <a:gd name="T55" fmla="*/ 660 h 1135"/>
                <a:gd name="T56" fmla="*/ 1056 w 1653"/>
                <a:gd name="T57" fmla="*/ 608 h 1135"/>
                <a:gd name="T58" fmla="*/ 1093 w 1653"/>
                <a:gd name="T59" fmla="*/ 626 h 1135"/>
                <a:gd name="T60" fmla="*/ 1110 w 1653"/>
                <a:gd name="T61" fmla="*/ 608 h 1135"/>
                <a:gd name="T62" fmla="*/ 1110 w 1653"/>
                <a:gd name="T63" fmla="*/ 642 h 1135"/>
                <a:gd name="T64" fmla="*/ 1076 w 1653"/>
                <a:gd name="T65" fmla="*/ 693 h 1135"/>
                <a:gd name="T66" fmla="*/ 1110 w 1653"/>
                <a:gd name="T67" fmla="*/ 739 h 1135"/>
                <a:gd name="T68" fmla="*/ 1193 w 1653"/>
                <a:gd name="T69" fmla="*/ 829 h 1135"/>
                <a:gd name="T70" fmla="*/ 1220 w 1653"/>
                <a:gd name="T71" fmla="*/ 838 h 1135"/>
                <a:gd name="T72" fmla="*/ 1260 w 1653"/>
                <a:gd name="T73" fmla="*/ 896 h 1135"/>
                <a:gd name="T74" fmla="*/ 1327 w 1653"/>
                <a:gd name="T75" fmla="*/ 996 h 1135"/>
                <a:gd name="T76" fmla="*/ 1447 w 1653"/>
                <a:gd name="T77" fmla="*/ 1075 h 1135"/>
                <a:gd name="T78" fmla="*/ 1490 w 1653"/>
                <a:gd name="T79" fmla="*/ 1096 h 1135"/>
                <a:gd name="T80" fmla="*/ 1476 w 1653"/>
                <a:gd name="T81" fmla="*/ 1107 h 1135"/>
                <a:gd name="T82" fmla="*/ 1464 w 1653"/>
                <a:gd name="T83" fmla="*/ 1120 h 1135"/>
                <a:gd name="T84" fmla="*/ 1510 w 1653"/>
                <a:gd name="T85" fmla="*/ 1126 h 1135"/>
                <a:gd name="T86" fmla="*/ 1626 w 1653"/>
                <a:gd name="T87" fmla="*/ 1068 h 1135"/>
                <a:gd name="T88" fmla="*/ 1620 w 1653"/>
                <a:gd name="T89" fmla="*/ 1001 h 1135"/>
                <a:gd name="T90" fmla="*/ 1633 w 1653"/>
                <a:gd name="T91" fmla="*/ 902 h 1135"/>
                <a:gd name="T92" fmla="*/ 1620 w 1653"/>
                <a:gd name="T93" fmla="*/ 745 h 1135"/>
                <a:gd name="T94" fmla="*/ 1520 w 1653"/>
                <a:gd name="T95" fmla="*/ 587 h 1135"/>
                <a:gd name="T96" fmla="*/ 1473 w 1653"/>
                <a:gd name="T97" fmla="*/ 518 h 1135"/>
                <a:gd name="T98" fmla="*/ 1473 w 1653"/>
                <a:gd name="T99" fmla="*/ 457 h 1135"/>
                <a:gd name="T100" fmla="*/ 1386 w 1653"/>
                <a:gd name="T101" fmla="*/ 351 h 1135"/>
                <a:gd name="T102" fmla="*/ 1323 w 1653"/>
                <a:gd name="T103" fmla="*/ 288 h 1135"/>
                <a:gd name="T104" fmla="*/ 1233 w 1653"/>
                <a:gd name="T105" fmla="*/ 97 h 1135"/>
                <a:gd name="T106" fmla="*/ 1213 w 1653"/>
                <a:gd name="T107" fmla="*/ 76 h 1135"/>
                <a:gd name="T108" fmla="*/ 1183 w 1653"/>
                <a:gd name="T109" fmla="*/ 15 h 1135"/>
                <a:gd name="T110" fmla="*/ 1100 w 1653"/>
                <a:gd name="T111" fmla="*/ 10 h 1135"/>
                <a:gd name="T112" fmla="*/ 1106 w 1653"/>
                <a:gd name="T113" fmla="*/ 79 h 1135"/>
                <a:gd name="T114" fmla="*/ 1067 w 1653"/>
                <a:gd name="T115" fmla="*/ 91 h 1135"/>
                <a:gd name="T116" fmla="*/ 526 w 1653"/>
                <a:gd name="T117" fmla="*/ 82 h 1135"/>
                <a:gd name="T118" fmla="*/ 506 w 1653"/>
                <a:gd name="T119" fmla="*/ 40 h 113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653"/>
                <a:gd name="T181" fmla="*/ 0 h 1135"/>
                <a:gd name="T182" fmla="*/ 1653 w 1653"/>
                <a:gd name="T183" fmla="*/ 1135 h 113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653" h="1135">
                  <a:moveTo>
                    <a:pt x="506" y="40"/>
                  </a:moveTo>
                  <a:lnTo>
                    <a:pt x="3" y="85"/>
                  </a:lnTo>
                  <a:lnTo>
                    <a:pt x="3" y="94"/>
                  </a:lnTo>
                  <a:lnTo>
                    <a:pt x="3" y="101"/>
                  </a:lnTo>
                  <a:lnTo>
                    <a:pt x="0" y="104"/>
                  </a:lnTo>
                  <a:lnTo>
                    <a:pt x="0" y="118"/>
                  </a:lnTo>
                  <a:lnTo>
                    <a:pt x="17" y="139"/>
                  </a:lnTo>
                  <a:lnTo>
                    <a:pt x="27" y="149"/>
                  </a:lnTo>
                  <a:lnTo>
                    <a:pt x="33" y="149"/>
                  </a:lnTo>
                  <a:lnTo>
                    <a:pt x="47" y="157"/>
                  </a:lnTo>
                  <a:lnTo>
                    <a:pt x="49" y="167"/>
                  </a:lnTo>
                  <a:lnTo>
                    <a:pt x="40" y="185"/>
                  </a:lnTo>
                  <a:lnTo>
                    <a:pt x="40" y="191"/>
                  </a:lnTo>
                  <a:lnTo>
                    <a:pt x="49" y="194"/>
                  </a:lnTo>
                  <a:lnTo>
                    <a:pt x="53" y="200"/>
                  </a:lnTo>
                  <a:lnTo>
                    <a:pt x="53" y="203"/>
                  </a:lnTo>
                  <a:lnTo>
                    <a:pt x="43" y="213"/>
                  </a:lnTo>
                  <a:lnTo>
                    <a:pt x="43" y="224"/>
                  </a:lnTo>
                  <a:lnTo>
                    <a:pt x="49" y="227"/>
                  </a:lnTo>
                  <a:lnTo>
                    <a:pt x="76" y="221"/>
                  </a:lnTo>
                  <a:lnTo>
                    <a:pt x="90" y="215"/>
                  </a:lnTo>
                  <a:lnTo>
                    <a:pt x="97" y="188"/>
                  </a:lnTo>
                  <a:lnTo>
                    <a:pt x="103" y="182"/>
                  </a:lnTo>
                  <a:lnTo>
                    <a:pt x="113" y="185"/>
                  </a:lnTo>
                  <a:lnTo>
                    <a:pt x="123" y="185"/>
                  </a:lnTo>
                  <a:lnTo>
                    <a:pt x="130" y="182"/>
                  </a:lnTo>
                  <a:lnTo>
                    <a:pt x="140" y="182"/>
                  </a:lnTo>
                  <a:lnTo>
                    <a:pt x="137" y="191"/>
                  </a:lnTo>
                  <a:lnTo>
                    <a:pt x="116" y="206"/>
                  </a:lnTo>
                  <a:lnTo>
                    <a:pt x="120" y="206"/>
                  </a:lnTo>
                  <a:lnTo>
                    <a:pt x="137" y="200"/>
                  </a:lnTo>
                  <a:lnTo>
                    <a:pt x="163" y="200"/>
                  </a:lnTo>
                  <a:lnTo>
                    <a:pt x="250" y="172"/>
                  </a:lnTo>
                  <a:lnTo>
                    <a:pt x="263" y="172"/>
                  </a:lnTo>
                  <a:lnTo>
                    <a:pt x="263" y="179"/>
                  </a:lnTo>
                  <a:lnTo>
                    <a:pt x="246" y="191"/>
                  </a:lnTo>
                  <a:lnTo>
                    <a:pt x="257" y="194"/>
                  </a:lnTo>
                  <a:lnTo>
                    <a:pt x="293" y="197"/>
                  </a:lnTo>
                  <a:lnTo>
                    <a:pt x="333" y="209"/>
                  </a:lnTo>
                  <a:lnTo>
                    <a:pt x="373" y="227"/>
                  </a:lnTo>
                  <a:lnTo>
                    <a:pt x="383" y="234"/>
                  </a:lnTo>
                  <a:lnTo>
                    <a:pt x="383" y="221"/>
                  </a:lnTo>
                  <a:lnTo>
                    <a:pt x="390" y="215"/>
                  </a:lnTo>
                  <a:lnTo>
                    <a:pt x="399" y="224"/>
                  </a:lnTo>
                  <a:lnTo>
                    <a:pt x="423" y="230"/>
                  </a:lnTo>
                  <a:lnTo>
                    <a:pt x="430" y="234"/>
                  </a:lnTo>
                  <a:lnTo>
                    <a:pt x="430" y="237"/>
                  </a:lnTo>
                  <a:lnTo>
                    <a:pt x="420" y="242"/>
                  </a:lnTo>
                  <a:lnTo>
                    <a:pt x="423" y="248"/>
                  </a:lnTo>
                  <a:lnTo>
                    <a:pt x="477" y="282"/>
                  </a:lnTo>
                  <a:lnTo>
                    <a:pt x="480" y="294"/>
                  </a:lnTo>
                  <a:lnTo>
                    <a:pt x="477" y="306"/>
                  </a:lnTo>
                  <a:lnTo>
                    <a:pt x="473" y="312"/>
                  </a:lnTo>
                  <a:lnTo>
                    <a:pt x="467" y="309"/>
                  </a:lnTo>
                  <a:lnTo>
                    <a:pt x="463" y="297"/>
                  </a:lnTo>
                  <a:lnTo>
                    <a:pt x="456" y="309"/>
                  </a:lnTo>
                  <a:lnTo>
                    <a:pt x="463" y="318"/>
                  </a:lnTo>
                  <a:lnTo>
                    <a:pt x="470" y="321"/>
                  </a:lnTo>
                  <a:lnTo>
                    <a:pt x="543" y="303"/>
                  </a:lnTo>
                  <a:lnTo>
                    <a:pt x="547" y="294"/>
                  </a:lnTo>
                  <a:lnTo>
                    <a:pt x="570" y="294"/>
                  </a:lnTo>
                  <a:lnTo>
                    <a:pt x="626" y="252"/>
                  </a:lnTo>
                  <a:lnTo>
                    <a:pt x="666" y="252"/>
                  </a:lnTo>
                  <a:lnTo>
                    <a:pt x="666" y="242"/>
                  </a:lnTo>
                  <a:lnTo>
                    <a:pt x="660" y="234"/>
                  </a:lnTo>
                  <a:lnTo>
                    <a:pt x="670" y="213"/>
                  </a:lnTo>
                  <a:lnTo>
                    <a:pt x="730" y="206"/>
                  </a:lnTo>
                  <a:lnTo>
                    <a:pt x="820" y="245"/>
                  </a:lnTo>
                  <a:lnTo>
                    <a:pt x="823" y="258"/>
                  </a:lnTo>
                  <a:lnTo>
                    <a:pt x="847" y="276"/>
                  </a:lnTo>
                  <a:lnTo>
                    <a:pt x="867" y="303"/>
                  </a:lnTo>
                  <a:lnTo>
                    <a:pt x="923" y="339"/>
                  </a:lnTo>
                  <a:lnTo>
                    <a:pt x="930" y="354"/>
                  </a:lnTo>
                  <a:lnTo>
                    <a:pt x="947" y="366"/>
                  </a:lnTo>
                  <a:lnTo>
                    <a:pt x="990" y="366"/>
                  </a:lnTo>
                  <a:lnTo>
                    <a:pt x="1023" y="412"/>
                  </a:lnTo>
                  <a:lnTo>
                    <a:pt x="1032" y="418"/>
                  </a:lnTo>
                  <a:lnTo>
                    <a:pt x="1030" y="433"/>
                  </a:lnTo>
                  <a:lnTo>
                    <a:pt x="1043" y="478"/>
                  </a:lnTo>
                  <a:lnTo>
                    <a:pt x="1037" y="527"/>
                  </a:lnTo>
                  <a:lnTo>
                    <a:pt x="1023" y="581"/>
                  </a:lnTo>
                  <a:lnTo>
                    <a:pt x="1026" y="626"/>
                  </a:lnTo>
                  <a:lnTo>
                    <a:pt x="1032" y="642"/>
                  </a:lnTo>
                  <a:lnTo>
                    <a:pt x="1067" y="660"/>
                  </a:lnTo>
                  <a:lnTo>
                    <a:pt x="1076" y="642"/>
                  </a:lnTo>
                  <a:lnTo>
                    <a:pt x="1067" y="635"/>
                  </a:lnTo>
                  <a:lnTo>
                    <a:pt x="1056" y="608"/>
                  </a:lnTo>
                  <a:lnTo>
                    <a:pt x="1060" y="602"/>
                  </a:lnTo>
                  <a:lnTo>
                    <a:pt x="1080" y="597"/>
                  </a:lnTo>
                  <a:lnTo>
                    <a:pt x="1093" y="626"/>
                  </a:lnTo>
                  <a:lnTo>
                    <a:pt x="1100" y="624"/>
                  </a:lnTo>
                  <a:lnTo>
                    <a:pt x="1106" y="611"/>
                  </a:lnTo>
                  <a:lnTo>
                    <a:pt x="1110" y="608"/>
                  </a:lnTo>
                  <a:lnTo>
                    <a:pt x="1119" y="614"/>
                  </a:lnTo>
                  <a:lnTo>
                    <a:pt x="1119" y="626"/>
                  </a:lnTo>
                  <a:lnTo>
                    <a:pt x="1110" y="642"/>
                  </a:lnTo>
                  <a:lnTo>
                    <a:pt x="1100" y="654"/>
                  </a:lnTo>
                  <a:lnTo>
                    <a:pt x="1087" y="690"/>
                  </a:lnTo>
                  <a:lnTo>
                    <a:pt x="1076" y="693"/>
                  </a:lnTo>
                  <a:lnTo>
                    <a:pt x="1076" y="712"/>
                  </a:lnTo>
                  <a:lnTo>
                    <a:pt x="1090" y="723"/>
                  </a:lnTo>
                  <a:lnTo>
                    <a:pt x="1110" y="739"/>
                  </a:lnTo>
                  <a:lnTo>
                    <a:pt x="1140" y="802"/>
                  </a:lnTo>
                  <a:lnTo>
                    <a:pt x="1187" y="829"/>
                  </a:lnTo>
                  <a:lnTo>
                    <a:pt x="1193" y="829"/>
                  </a:lnTo>
                  <a:lnTo>
                    <a:pt x="1196" y="814"/>
                  </a:lnTo>
                  <a:lnTo>
                    <a:pt x="1209" y="814"/>
                  </a:lnTo>
                  <a:lnTo>
                    <a:pt x="1220" y="838"/>
                  </a:lnTo>
                  <a:lnTo>
                    <a:pt x="1224" y="854"/>
                  </a:lnTo>
                  <a:lnTo>
                    <a:pt x="1240" y="887"/>
                  </a:lnTo>
                  <a:lnTo>
                    <a:pt x="1260" y="896"/>
                  </a:lnTo>
                  <a:lnTo>
                    <a:pt x="1280" y="902"/>
                  </a:lnTo>
                  <a:lnTo>
                    <a:pt x="1316" y="989"/>
                  </a:lnTo>
                  <a:lnTo>
                    <a:pt x="1327" y="996"/>
                  </a:lnTo>
                  <a:lnTo>
                    <a:pt x="1373" y="1005"/>
                  </a:lnTo>
                  <a:lnTo>
                    <a:pt x="1393" y="1014"/>
                  </a:lnTo>
                  <a:lnTo>
                    <a:pt x="1447" y="1075"/>
                  </a:lnTo>
                  <a:lnTo>
                    <a:pt x="1470" y="1090"/>
                  </a:lnTo>
                  <a:lnTo>
                    <a:pt x="1480" y="1093"/>
                  </a:lnTo>
                  <a:lnTo>
                    <a:pt x="1490" y="1096"/>
                  </a:lnTo>
                  <a:lnTo>
                    <a:pt x="1497" y="1111"/>
                  </a:lnTo>
                  <a:lnTo>
                    <a:pt x="1487" y="1111"/>
                  </a:lnTo>
                  <a:lnTo>
                    <a:pt x="1476" y="1107"/>
                  </a:lnTo>
                  <a:lnTo>
                    <a:pt x="1470" y="1107"/>
                  </a:lnTo>
                  <a:lnTo>
                    <a:pt x="1464" y="1111"/>
                  </a:lnTo>
                  <a:lnTo>
                    <a:pt x="1464" y="1120"/>
                  </a:lnTo>
                  <a:lnTo>
                    <a:pt x="1470" y="1129"/>
                  </a:lnTo>
                  <a:lnTo>
                    <a:pt x="1497" y="1135"/>
                  </a:lnTo>
                  <a:lnTo>
                    <a:pt x="1510" y="1126"/>
                  </a:lnTo>
                  <a:lnTo>
                    <a:pt x="1529" y="1122"/>
                  </a:lnTo>
                  <a:lnTo>
                    <a:pt x="1610" y="1096"/>
                  </a:lnTo>
                  <a:lnTo>
                    <a:pt x="1626" y="1068"/>
                  </a:lnTo>
                  <a:lnTo>
                    <a:pt x="1630" y="1059"/>
                  </a:lnTo>
                  <a:lnTo>
                    <a:pt x="1620" y="1022"/>
                  </a:lnTo>
                  <a:lnTo>
                    <a:pt x="1620" y="1001"/>
                  </a:lnTo>
                  <a:lnTo>
                    <a:pt x="1637" y="969"/>
                  </a:lnTo>
                  <a:lnTo>
                    <a:pt x="1653" y="971"/>
                  </a:lnTo>
                  <a:lnTo>
                    <a:pt x="1633" y="902"/>
                  </a:lnTo>
                  <a:lnTo>
                    <a:pt x="1640" y="865"/>
                  </a:lnTo>
                  <a:lnTo>
                    <a:pt x="1633" y="799"/>
                  </a:lnTo>
                  <a:lnTo>
                    <a:pt x="1620" y="745"/>
                  </a:lnTo>
                  <a:lnTo>
                    <a:pt x="1607" y="727"/>
                  </a:lnTo>
                  <a:lnTo>
                    <a:pt x="1553" y="660"/>
                  </a:lnTo>
                  <a:lnTo>
                    <a:pt x="1520" y="587"/>
                  </a:lnTo>
                  <a:lnTo>
                    <a:pt x="1476" y="536"/>
                  </a:lnTo>
                  <a:lnTo>
                    <a:pt x="1476" y="527"/>
                  </a:lnTo>
                  <a:lnTo>
                    <a:pt x="1473" y="518"/>
                  </a:lnTo>
                  <a:lnTo>
                    <a:pt x="1460" y="488"/>
                  </a:lnTo>
                  <a:lnTo>
                    <a:pt x="1460" y="475"/>
                  </a:lnTo>
                  <a:lnTo>
                    <a:pt x="1473" y="457"/>
                  </a:lnTo>
                  <a:lnTo>
                    <a:pt x="1473" y="448"/>
                  </a:lnTo>
                  <a:lnTo>
                    <a:pt x="1417" y="381"/>
                  </a:lnTo>
                  <a:lnTo>
                    <a:pt x="1386" y="351"/>
                  </a:lnTo>
                  <a:lnTo>
                    <a:pt x="1366" y="339"/>
                  </a:lnTo>
                  <a:lnTo>
                    <a:pt x="1360" y="330"/>
                  </a:lnTo>
                  <a:lnTo>
                    <a:pt x="1323" y="288"/>
                  </a:lnTo>
                  <a:lnTo>
                    <a:pt x="1277" y="209"/>
                  </a:lnTo>
                  <a:lnTo>
                    <a:pt x="1263" y="163"/>
                  </a:lnTo>
                  <a:lnTo>
                    <a:pt x="1233" y="97"/>
                  </a:lnTo>
                  <a:lnTo>
                    <a:pt x="1233" y="88"/>
                  </a:lnTo>
                  <a:lnTo>
                    <a:pt x="1220" y="79"/>
                  </a:lnTo>
                  <a:lnTo>
                    <a:pt x="1213" y="76"/>
                  </a:lnTo>
                  <a:lnTo>
                    <a:pt x="1207" y="27"/>
                  </a:lnTo>
                  <a:lnTo>
                    <a:pt x="1200" y="12"/>
                  </a:lnTo>
                  <a:lnTo>
                    <a:pt x="1183" y="15"/>
                  </a:lnTo>
                  <a:lnTo>
                    <a:pt x="1150" y="15"/>
                  </a:lnTo>
                  <a:lnTo>
                    <a:pt x="1113" y="0"/>
                  </a:lnTo>
                  <a:lnTo>
                    <a:pt x="1100" y="10"/>
                  </a:lnTo>
                  <a:lnTo>
                    <a:pt x="1093" y="19"/>
                  </a:lnTo>
                  <a:lnTo>
                    <a:pt x="1090" y="34"/>
                  </a:lnTo>
                  <a:lnTo>
                    <a:pt x="1106" y="79"/>
                  </a:lnTo>
                  <a:lnTo>
                    <a:pt x="1100" y="104"/>
                  </a:lnTo>
                  <a:lnTo>
                    <a:pt x="1076" y="101"/>
                  </a:lnTo>
                  <a:lnTo>
                    <a:pt x="1067" y="91"/>
                  </a:lnTo>
                  <a:lnTo>
                    <a:pt x="1060" y="67"/>
                  </a:lnTo>
                  <a:lnTo>
                    <a:pt x="536" y="97"/>
                  </a:lnTo>
                  <a:lnTo>
                    <a:pt x="526" y="82"/>
                  </a:lnTo>
                  <a:lnTo>
                    <a:pt x="526" y="67"/>
                  </a:lnTo>
                  <a:lnTo>
                    <a:pt x="510" y="52"/>
                  </a:lnTo>
                  <a:lnTo>
                    <a:pt x="506" y="4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73" name="Freeform 458"/>
            <p:cNvSpPr>
              <a:spLocks noChangeAspect="1"/>
            </p:cNvSpPr>
            <p:nvPr/>
          </p:nvSpPr>
          <p:spPr bwMode="auto">
            <a:xfrm>
              <a:off x="8008" y="6119"/>
              <a:ext cx="1653" cy="1135"/>
            </a:xfrm>
            <a:custGeom>
              <a:avLst/>
              <a:gdLst>
                <a:gd name="T0" fmla="*/ 4 w 1653"/>
                <a:gd name="T1" fmla="*/ 94 h 1135"/>
                <a:gd name="T2" fmla="*/ 0 w 1653"/>
                <a:gd name="T3" fmla="*/ 118 h 1135"/>
                <a:gd name="T4" fmla="*/ 34 w 1653"/>
                <a:gd name="T5" fmla="*/ 149 h 1135"/>
                <a:gd name="T6" fmla="*/ 41 w 1653"/>
                <a:gd name="T7" fmla="*/ 185 h 1135"/>
                <a:gd name="T8" fmla="*/ 53 w 1653"/>
                <a:gd name="T9" fmla="*/ 200 h 1135"/>
                <a:gd name="T10" fmla="*/ 43 w 1653"/>
                <a:gd name="T11" fmla="*/ 224 h 1135"/>
                <a:gd name="T12" fmla="*/ 90 w 1653"/>
                <a:gd name="T13" fmla="*/ 216 h 1135"/>
                <a:gd name="T14" fmla="*/ 114 w 1653"/>
                <a:gd name="T15" fmla="*/ 185 h 1135"/>
                <a:gd name="T16" fmla="*/ 140 w 1653"/>
                <a:gd name="T17" fmla="*/ 182 h 1135"/>
                <a:gd name="T18" fmla="*/ 120 w 1653"/>
                <a:gd name="T19" fmla="*/ 206 h 1135"/>
                <a:gd name="T20" fmla="*/ 250 w 1653"/>
                <a:gd name="T21" fmla="*/ 173 h 1135"/>
                <a:gd name="T22" fmla="*/ 246 w 1653"/>
                <a:gd name="T23" fmla="*/ 192 h 1135"/>
                <a:gd name="T24" fmla="*/ 333 w 1653"/>
                <a:gd name="T25" fmla="*/ 209 h 1135"/>
                <a:gd name="T26" fmla="*/ 383 w 1653"/>
                <a:gd name="T27" fmla="*/ 221 h 1135"/>
                <a:gd name="T28" fmla="*/ 423 w 1653"/>
                <a:gd name="T29" fmla="*/ 231 h 1135"/>
                <a:gd name="T30" fmla="*/ 420 w 1653"/>
                <a:gd name="T31" fmla="*/ 242 h 1135"/>
                <a:gd name="T32" fmla="*/ 480 w 1653"/>
                <a:gd name="T33" fmla="*/ 294 h 1135"/>
                <a:gd name="T34" fmla="*/ 467 w 1653"/>
                <a:gd name="T35" fmla="*/ 309 h 1135"/>
                <a:gd name="T36" fmla="*/ 463 w 1653"/>
                <a:gd name="T37" fmla="*/ 318 h 1135"/>
                <a:gd name="T38" fmla="*/ 547 w 1653"/>
                <a:gd name="T39" fmla="*/ 294 h 1135"/>
                <a:gd name="T40" fmla="*/ 666 w 1653"/>
                <a:gd name="T41" fmla="*/ 252 h 1135"/>
                <a:gd name="T42" fmla="*/ 670 w 1653"/>
                <a:gd name="T43" fmla="*/ 213 h 1135"/>
                <a:gd name="T44" fmla="*/ 823 w 1653"/>
                <a:gd name="T45" fmla="*/ 258 h 1135"/>
                <a:gd name="T46" fmla="*/ 924 w 1653"/>
                <a:gd name="T47" fmla="*/ 340 h 1135"/>
                <a:gd name="T48" fmla="*/ 990 w 1653"/>
                <a:gd name="T49" fmla="*/ 367 h 1135"/>
                <a:gd name="T50" fmla="*/ 1030 w 1653"/>
                <a:gd name="T51" fmla="*/ 433 h 1135"/>
                <a:gd name="T52" fmla="*/ 1023 w 1653"/>
                <a:gd name="T53" fmla="*/ 581 h 1135"/>
                <a:gd name="T54" fmla="*/ 1066 w 1653"/>
                <a:gd name="T55" fmla="*/ 660 h 1135"/>
                <a:gd name="T56" fmla="*/ 1056 w 1653"/>
                <a:gd name="T57" fmla="*/ 609 h 1135"/>
                <a:gd name="T58" fmla="*/ 1093 w 1653"/>
                <a:gd name="T59" fmla="*/ 626 h 1135"/>
                <a:gd name="T60" fmla="*/ 1110 w 1653"/>
                <a:gd name="T61" fmla="*/ 609 h 1135"/>
                <a:gd name="T62" fmla="*/ 1110 w 1653"/>
                <a:gd name="T63" fmla="*/ 642 h 1135"/>
                <a:gd name="T64" fmla="*/ 1076 w 1653"/>
                <a:gd name="T65" fmla="*/ 693 h 1135"/>
                <a:gd name="T66" fmla="*/ 1110 w 1653"/>
                <a:gd name="T67" fmla="*/ 738 h 1135"/>
                <a:gd name="T68" fmla="*/ 1193 w 1653"/>
                <a:gd name="T69" fmla="*/ 829 h 1135"/>
                <a:gd name="T70" fmla="*/ 1220 w 1653"/>
                <a:gd name="T71" fmla="*/ 838 h 1135"/>
                <a:gd name="T72" fmla="*/ 1259 w 1653"/>
                <a:gd name="T73" fmla="*/ 896 h 1135"/>
                <a:gd name="T74" fmla="*/ 1327 w 1653"/>
                <a:gd name="T75" fmla="*/ 995 h 1135"/>
                <a:gd name="T76" fmla="*/ 1447 w 1653"/>
                <a:gd name="T77" fmla="*/ 1075 h 1135"/>
                <a:gd name="T78" fmla="*/ 1489 w 1653"/>
                <a:gd name="T79" fmla="*/ 1096 h 1135"/>
                <a:gd name="T80" fmla="*/ 1476 w 1653"/>
                <a:gd name="T81" fmla="*/ 1107 h 1135"/>
                <a:gd name="T82" fmla="*/ 1463 w 1653"/>
                <a:gd name="T83" fmla="*/ 1119 h 1135"/>
                <a:gd name="T84" fmla="*/ 1509 w 1653"/>
                <a:gd name="T85" fmla="*/ 1126 h 1135"/>
                <a:gd name="T86" fmla="*/ 1626 w 1653"/>
                <a:gd name="T87" fmla="*/ 1068 h 1135"/>
                <a:gd name="T88" fmla="*/ 1619 w 1653"/>
                <a:gd name="T89" fmla="*/ 1001 h 1135"/>
                <a:gd name="T90" fmla="*/ 1633 w 1653"/>
                <a:gd name="T91" fmla="*/ 902 h 1135"/>
                <a:gd name="T92" fmla="*/ 1619 w 1653"/>
                <a:gd name="T93" fmla="*/ 744 h 1135"/>
                <a:gd name="T94" fmla="*/ 1520 w 1653"/>
                <a:gd name="T95" fmla="*/ 587 h 1135"/>
                <a:gd name="T96" fmla="*/ 1473 w 1653"/>
                <a:gd name="T97" fmla="*/ 518 h 1135"/>
                <a:gd name="T98" fmla="*/ 1473 w 1653"/>
                <a:gd name="T99" fmla="*/ 458 h 1135"/>
                <a:gd name="T100" fmla="*/ 1386 w 1653"/>
                <a:gd name="T101" fmla="*/ 351 h 1135"/>
                <a:gd name="T102" fmla="*/ 1323 w 1653"/>
                <a:gd name="T103" fmla="*/ 288 h 1135"/>
                <a:gd name="T104" fmla="*/ 1233 w 1653"/>
                <a:gd name="T105" fmla="*/ 97 h 1135"/>
                <a:gd name="T106" fmla="*/ 1213 w 1653"/>
                <a:gd name="T107" fmla="*/ 76 h 1135"/>
                <a:gd name="T108" fmla="*/ 1184 w 1653"/>
                <a:gd name="T109" fmla="*/ 16 h 1135"/>
                <a:gd name="T110" fmla="*/ 1100 w 1653"/>
                <a:gd name="T111" fmla="*/ 10 h 1135"/>
                <a:gd name="T112" fmla="*/ 1106 w 1653"/>
                <a:gd name="T113" fmla="*/ 79 h 1135"/>
                <a:gd name="T114" fmla="*/ 1066 w 1653"/>
                <a:gd name="T115" fmla="*/ 91 h 1135"/>
                <a:gd name="T116" fmla="*/ 526 w 1653"/>
                <a:gd name="T117" fmla="*/ 83 h 1135"/>
                <a:gd name="T118" fmla="*/ 506 w 1653"/>
                <a:gd name="T119" fmla="*/ 41 h 113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653"/>
                <a:gd name="T181" fmla="*/ 0 h 1135"/>
                <a:gd name="T182" fmla="*/ 1653 w 1653"/>
                <a:gd name="T183" fmla="*/ 1135 h 113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653" h="1135">
                  <a:moveTo>
                    <a:pt x="506" y="41"/>
                  </a:moveTo>
                  <a:lnTo>
                    <a:pt x="4" y="85"/>
                  </a:lnTo>
                  <a:lnTo>
                    <a:pt x="4" y="94"/>
                  </a:lnTo>
                  <a:lnTo>
                    <a:pt x="4" y="101"/>
                  </a:lnTo>
                  <a:lnTo>
                    <a:pt x="0" y="104"/>
                  </a:lnTo>
                  <a:lnTo>
                    <a:pt x="0" y="118"/>
                  </a:lnTo>
                  <a:lnTo>
                    <a:pt x="17" y="139"/>
                  </a:lnTo>
                  <a:lnTo>
                    <a:pt x="27" y="149"/>
                  </a:lnTo>
                  <a:lnTo>
                    <a:pt x="34" y="149"/>
                  </a:lnTo>
                  <a:lnTo>
                    <a:pt x="47" y="158"/>
                  </a:lnTo>
                  <a:lnTo>
                    <a:pt x="50" y="167"/>
                  </a:lnTo>
                  <a:lnTo>
                    <a:pt x="41" y="185"/>
                  </a:lnTo>
                  <a:lnTo>
                    <a:pt x="41" y="192"/>
                  </a:lnTo>
                  <a:lnTo>
                    <a:pt x="50" y="194"/>
                  </a:lnTo>
                  <a:lnTo>
                    <a:pt x="53" y="200"/>
                  </a:lnTo>
                  <a:lnTo>
                    <a:pt x="53" y="203"/>
                  </a:lnTo>
                  <a:lnTo>
                    <a:pt x="43" y="213"/>
                  </a:lnTo>
                  <a:lnTo>
                    <a:pt x="43" y="224"/>
                  </a:lnTo>
                  <a:lnTo>
                    <a:pt x="50" y="227"/>
                  </a:lnTo>
                  <a:lnTo>
                    <a:pt x="77" y="221"/>
                  </a:lnTo>
                  <a:lnTo>
                    <a:pt x="90" y="216"/>
                  </a:lnTo>
                  <a:lnTo>
                    <a:pt x="97" y="188"/>
                  </a:lnTo>
                  <a:lnTo>
                    <a:pt x="103" y="182"/>
                  </a:lnTo>
                  <a:lnTo>
                    <a:pt x="114" y="185"/>
                  </a:lnTo>
                  <a:lnTo>
                    <a:pt x="123" y="185"/>
                  </a:lnTo>
                  <a:lnTo>
                    <a:pt x="130" y="182"/>
                  </a:lnTo>
                  <a:lnTo>
                    <a:pt x="140" y="182"/>
                  </a:lnTo>
                  <a:lnTo>
                    <a:pt x="137" y="192"/>
                  </a:lnTo>
                  <a:lnTo>
                    <a:pt x="117" y="206"/>
                  </a:lnTo>
                  <a:lnTo>
                    <a:pt x="120" y="206"/>
                  </a:lnTo>
                  <a:lnTo>
                    <a:pt x="137" y="200"/>
                  </a:lnTo>
                  <a:lnTo>
                    <a:pt x="163" y="200"/>
                  </a:lnTo>
                  <a:lnTo>
                    <a:pt x="250" y="173"/>
                  </a:lnTo>
                  <a:lnTo>
                    <a:pt x="264" y="173"/>
                  </a:lnTo>
                  <a:lnTo>
                    <a:pt x="264" y="179"/>
                  </a:lnTo>
                  <a:lnTo>
                    <a:pt x="246" y="192"/>
                  </a:lnTo>
                  <a:lnTo>
                    <a:pt x="257" y="194"/>
                  </a:lnTo>
                  <a:lnTo>
                    <a:pt x="293" y="197"/>
                  </a:lnTo>
                  <a:lnTo>
                    <a:pt x="333" y="209"/>
                  </a:lnTo>
                  <a:lnTo>
                    <a:pt x="374" y="227"/>
                  </a:lnTo>
                  <a:lnTo>
                    <a:pt x="383" y="234"/>
                  </a:lnTo>
                  <a:lnTo>
                    <a:pt x="383" y="221"/>
                  </a:lnTo>
                  <a:lnTo>
                    <a:pt x="390" y="216"/>
                  </a:lnTo>
                  <a:lnTo>
                    <a:pt x="400" y="224"/>
                  </a:lnTo>
                  <a:lnTo>
                    <a:pt x="423" y="231"/>
                  </a:lnTo>
                  <a:lnTo>
                    <a:pt x="430" y="234"/>
                  </a:lnTo>
                  <a:lnTo>
                    <a:pt x="430" y="236"/>
                  </a:lnTo>
                  <a:lnTo>
                    <a:pt x="420" y="242"/>
                  </a:lnTo>
                  <a:lnTo>
                    <a:pt x="423" y="249"/>
                  </a:lnTo>
                  <a:lnTo>
                    <a:pt x="476" y="282"/>
                  </a:lnTo>
                  <a:lnTo>
                    <a:pt x="480" y="294"/>
                  </a:lnTo>
                  <a:lnTo>
                    <a:pt x="476" y="306"/>
                  </a:lnTo>
                  <a:lnTo>
                    <a:pt x="473" y="312"/>
                  </a:lnTo>
                  <a:lnTo>
                    <a:pt x="467" y="309"/>
                  </a:lnTo>
                  <a:lnTo>
                    <a:pt x="463" y="297"/>
                  </a:lnTo>
                  <a:lnTo>
                    <a:pt x="457" y="309"/>
                  </a:lnTo>
                  <a:lnTo>
                    <a:pt x="463" y="318"/>
                  </a:lnTo>
                  <a:lnTo>
                    <a:pt x="470" y="321"/>
                  </a:lnTo>
                  <a:lnTo>
                    <a:pt x="543" y="303"/>
                  </a:lnTo>
                  <a:lnTo>
                    <a:pt x="547" y="294"/>
                  </a:lnTo>
                  <a:lnTo>
                    <a:pt x="570" y="294"/>
                  </a:lnTo>
                  <a:lnTo>
                    <a:pt x="626" y="252"/>
                  </a:lnTo>
                  <a:lnTo>
                    <a:pt x="666" y="252"/>
                  </a:lnTo>
                  <a:lnTo>
                    <a:pt x="666" y="242"/>
                  </a:lnTo>
                  <a:lnTo>
                    <a:pt x="660" y="234"/>
                  </a:lnTo>
                  <a:lnTo>
                    <a:pt x="670" y="213"/>
                  </a:lnTo>
                  <a:lnTo>
                    <a:pt x="730" y="206"/>
                  </a:lnTo>
                  <a:lnTo>
                    <a:pt x="819" y="245"/>
                  </a:lnTo>
                  <a:lnTo>
                    <a:pt x="823" y="258"/>
                  </a:lnTo>
                  <a:lnTo>
                    <a:pt x="847" y="276"/>
                  </a:lnTo>
                  <a:lnTo>
                    <a:pt x="867" y="303"/>
                  </a:lnTo>
                  <a:lnTo>
                    <a:pt x="924" y="340"/>
                  </a:lnTo>
                  <a:lnTo>
                    <a:pt x="929" y="354"/>
                  </a:lnTo>
                  <a:lnTo>
                    <a:pt x="946" y="367"/>
                  </a:lnTo>
                  <a:lnTo>
                    <a:pt x="990" y="367"/>
                  </a:lnTo>
                  <a:lnTo>
                    <a:pt x="1023" y="412"/>
                  </a:lnTo>
                  <a:lnTo>
                    <a:pt x="1033" y="417"/>
                  </a:lnTo>
                  <a:lnTo>
                    <a:pt x="1030" y="433"/>
                  </a:lnTo>
                  <a:lnTo>
                    <a:pt x="1044" y="478"/>
                  </a:lnTo>
                  <a:lnTo>
                    <a:pt x="1037" y="526"/>
                  </a:lnTo>
                  <a:lnTo>
                    <a:pt x="1023" y="581"/>
                  </a:lnTo>
                  <a:lnTo>
                    <a:pt x="1027" y="626"/>
                  </a:lnTo>
                  <a:lnTo>
                    <a:pt x="1033" y="642"/>
                  </a:lnTo>
                  <a:lnTo>
                    <a:pt x="1066" y="660"/>
                  </a:lnTo>
                  <a:lnTo>
                    <a:pt x="1076" y="642"/>
                  </a:lnTo>
                  <a:lnTo>
                    <a:pt x="1066" y="635"/>
                  </a:lnTo>
                  <a:lnTo>
                    <a:pt x="1056" y="609"/>
                  </a:lnTo>
                  <a:lnTo>
                    <a:pt x="1060" y="602"/>
                  </a:lnTo>
                  <a:lnTo>
                    <a:pt x="1080" y="596"/>
                  </a:lnTo>
                  <a:lnTo>
                    <a:pt x="1093" y="626"/>
                  </a:lnTo>
                  <a:lnTo>
                    <a:pt x="1100" y="624"/>
                  </a:lnTo>
                  <a:lnTo>
                    <a:pt x="1106" y="611"/>
                  </a:lnTo>
                  <a:lnTo>
                    <a:pt x="1110" y="609"/>
                  </a:lnTo>
                  <a:lnTo>
                    <a:pt x="1119" y="614"/>
                  </a:lnTo>
                  <a:lnTo>
                    <a:pt x="1119" y="626"/>
                  </a:lnTo>
                  <a:lnTo>
                    <a:pt x="1110" y="642"/>
                  </a:lnTo>
                  <a:lnTo>
                    <a:pt x="1100" y="654"/>
                  </a:lnTo>
                  <a:lnTo>
                    <a:pt x="1086" y="690"/>
                  </a:lnTo>
                  <a:lnTo>
                    <a:pt x="1076" y="693"/>
                  </a:lnTo>
                  <a:lnTo>
                    <a:pt x="1076" y="711"/>
                  </a:lnTo>
                  <a:lnTo>
                    <a:pt x="1090" y="724"/>
                  </a:lnTo>
                  <a:lnTo>
                    <a:pt x="1110" y="738"/>
                  </a:lnTo>
                  <a:lnTo>
                    <a:pt x="1139" y="802"/>
                  </a:lnTo>
                  <a:lnTo>
                    <a:pt x="1186" y="829"/>
                  </a:lnTo>
                  <a:lnTo>
                    <a:pt x="1193" y="829"/>
                  </a:lnTo>
                  <a:lnTo>
                    <a:pt x="1196" y="814"/>
                  </a:lnTo>
                  <a:lnTo>
                    <a:pt x="1210" y="814"/>
                  </a:lnTo>
                  <a:lnTo>
                    <a:pt x="1220" y="838"/>
                  </a:lnTo>
                  <a:lnTo>
                    <a:pt x="1223" y="854"/>
                  </a:lnTo>
                  <a:lnTo>
                    <a:pt x="1239" y="887"/>
                  </a:lnTo>
                  <a:lnTo>
                    <a:pt x="1259" y="896"/>
                  </a:lnTo>
                  <a:lnTo>
                    <a:pt x="1279" y="902"/>
                  </a:lnTo>
                  <a:lnTo>
                    <a:pt x="1316" y="989"/>
                  </a:lnTo>
                  <a:lnTo>
                    <a:pt x="1327" y="995"/>
                  </a:lnTo>
                  <a:lnTo>
                    <a:pt x="1373" y="1005"/>
                  </a:lnTo>
                  <a:lnTo>
                    <a:pt x="1394" y="1014"/>
                  </a:lnTo>
                  <a:lnTo>
                    <a:pt x="1447" y="1075"/>
                  </a:lnTo>
                  <a:lnTo>
                    <a:pt x="1469" y="1090"/>
                  </a:lnTo>
                  <a:lnTo>
                    <a:pt x="1479" y="1093"/>
                  </a:lnTo>
                  <a:lnTo>
                    <a:pt x="1489" y="1096"/>
                  </a:lnTo>
                  <a:lnTo>
                    <a:pt x="1497" y="1111"/>
                  </a:lnTo>
                  <a:lnTo>
                    <a:pt x="1487" y="1111"/>
                  </a:lnTo>
                  <a:lnTo>
                    <a:pt x="1476" y="1107"/>
                  </a:lnTo>
                  <a:lnTo>
                    <a:pt x="1469" y="1107"/>
                  </a:lnTo>
                  <a:lnTo>
                    <a:pt x="1463" y="1111"/>
                  </a:lnTo>
                  <a:lnTo>
                    <a:pt x="1463" y="1119"/>
                  </a:lnTo>
                  <a:lnTo>
                    <a:pt x="1469" y="1128"/>
                  </a:lnTo>
                  <a:lnTo>
                    <a:pt x="1497" y="1135"/>
                  </a:lnTo>
                  <a:lnTo>
                    <a:pt x="1509" y="1126"/>
                  </a:lnTo>
                  <a:lnTo>
                    <a:pt x="1529" y="1122"/>
                  </a:lnTo>
                  <a:lnTo>
                    <a:pt x="1610" y="1096"/>
                  </a:lnTo>
                  <a:lnTo>
                    <a:pt x="1626" y="1068"/>
                  </a:lnTo>
                  <a:lnTo>
                    <a:pt x="1630" y="1059"/>
                  </a:lnTo>
                  <a:lnTo>
                    <a:pt x="1619" y="1022"/>
                  </a:lnTo>
                  <a:lnTo>
                    <a:pt x="1619" y="1001"/>
                  </a:lnTo>
                  <a:lnTo>
                    <a:pt x="1636" y="968"/>
                  </a:lnTo>
                  <a:lnTo>
                    <a:pt x="1653" y="971"/>
                  </a:lnTo>
                  <a:lnTo>
                    <a:pt x="1633" y="902"/>
                  </a:lnTo>
                  <a:lnTo>
                    <a:pt x="1640" y="865"/>
                  </a:lnTo>
                  <a:lnTo>
                    <a:pt x="1633" y="799"/>
                  </a:lnTo>
                  <a:lnTo>
                    <a:pt x="1619" y="744"/>
                  </a:lnTo>
                  <a:lnTo>
                    <a:pt x="1607" y="726"/>
                  </a:lnTo>
                  <a:lnTo>
                    <a:pt x="1552" y="660"/>
                  </a:lnTo>
                  <a:lnTo>
                    <a:pt x="1520" y="587"/>
                  </a:lnTo>
                  <a:lnTo>
                    <a:pt x="1476" y="536"/>
                  </a:lnTo>
                  <a:lnTo>
                    <a:pt x="1476" y="526"/>
                  </a:lnTo>
                  <a:lnTo>
                    <a:pt x="1473" y="518"/>
                  </a:lnTo>
                  <a:lnTo>
                    <a:pt x="1460" y="488"/>
                  </a:lnTo>
                  <a:lnTo>
                    <a:pt x="1460" y="476"/>
                  </a:lnTo>
                  <a:lnTo>
                    <a:pt x="1473" y="458"/>
                  </a:lnTo>
                  <a:lnTo>
                    <a:pt x="1473" y="448"/>
                  </a:lnTo>
                  <a:lnTo>
                    <a:pt x="1417" y="382"/>
                  </a:lnTo>
                  <a:lnTo>
                    <a:pt x="1386" y="351"/>
                  </a:lnTo>
                  <a:lnTo>
                    <a:pt x="1366" y="340"/>
                  </a:lnTo>
                  <a:lnTo>
                    <a:pt x="1359" y="330"/>
                  </a:lnTo>
                  <a:lnTo>
                    <a:pt x="1323" y="288"/>
                  </a:lnTo>
                  <a:lnTo>
                    <a:pt x="1276" y="209"/>
                  </a:lnTo>
                  <a:lnTo>
                    <a:pt x="1263" y="164"/>
                  </a:lnTo>
                  <a:lnTo>
                    <a:pt x="1233" y="97"/>
                  </a:lnTo>
                  <a:lnTo>
                    <a:pt x="1233" y="88"/>
                  </a:lnTo>
                  <a:lnTo>
                    <a:pt x="1220" y="79"/>
                  </a:lnTo>
                  <a:lnTo>
                    <a:pt x="1213" y="76"/>
                  </a:lnTo>
                  <a:lnTo>
                    <a:pt x="1207" y="27"/>
                  </a:lnTo>
                  <a:lnTo>
                    <a:pt x="1200" y="12"/>
                  </a:lnTo>
                  <a:lnTo>
                    <a:pt x="1184" y="16"/>
                  </a:lnTo>
                  <a:lnTo>
                    <a:pt x="1149" y="16"/>
                  </a:lnTo>
                  <a:lnTo>
                    <a:pt x="1113" y="0"/>
                  </a:lnTo>
                  <a:lnTo>
                    <a:pt x="1100" y="10"/>
                  </a:lnTo>
                  <a:lnTo>
                    <a:pt x="1093" y="19"/>
                  </a:lnTo>
                  <a:lnTo>
                    <a:pt x="1090" y="34"/>
                  </a:lnTo>
                  <a:lnTo>
                    <a:pt x="1106" y="79"/>
                  </a:lnTo>
                  <a:lnTo>
                    <a:pt x="1100" y="104"/>
                  </a:lnTo>
                  <a:lnTo>
                    <a:pt x="1076" y="101"/>
                  </a:lnTo>
                  <a:lnTo>
                    <a:pt x="1066" y="91"/>
                  </a:lnTo>
                  <a:lnTo>
                    <a:pt x="1060" y="67"/>
                  </a:lnTo>
                  <a:lnTo>
                    <a:pt x="537" y="97"/>
                  </a:lnTo>
                  <a:lnTo>
                    <a:pt x="526" y="83"/>
                  </a:lnTo>
                  <a:lnTo>
                    <a:pt x="526" y="67"/>
                  </a:lnTo>
                  <a:lnTo>
                    <a:pt x="510" y="52"/>
                  </a:lnTo>
                  <a:lnTo>
                    <a:pt x="506" y="4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74" name="Freeform 459"/>
            <p:cNvSpPr>
              <a:spLocks noChangeAspect="1"/>
            </p:cNvSpPr>
            <p:nvPr/>
          </p:nvSpPr>
          <p:spPr bwMode="auto">
            <a:xfrm>
              <a:off x="8008" y="6119"/>
              <a:ext cx="1653" cy="1135"/>
            </a:xfrm>
            <a:custGeom>
              <a:avLst/>
              <a:gdLst>
                <a:gd name="T0" fmla="*/ 4 w 1653"/>
                <a:gd name="T1" fmla="*/ 94 h 1135"/>
                <a:gd name="T2" fmla="*/ 0 w 1653"/>
                <a:gd name="T3" fmla="*/ 118 h 1135"/>
                <a:gd name="T4" fmla="*/ 34 w 1653"/>
                <a:gd name="T5" fmla="*/ 149 h 1135"/>
                <a:gd name="T6" fmla="*/ 41 w 1653"/>
                <a:gd name="T7" fmla="*/ 185 h 1135"/>
                <a:gd name="T8" fmla="*/ 53 w 1653"/>
                <a:gd name="T9" fmla="*/ 200 h 1135"/>
                <a:gd name="T10" fmla="*/ 43 w 1653"/>
                <a:gd name="T11" fmla="*/ 224 h 1135"/>
                <a:gd name="T12" fmla="*/ 90 w 1653"/>
                <a:gd name="T13" fmla="*/ 216 h 1135"/>
                <a:gd name="T14" fmla="*/ 114 w 1653"/>
                <a:gd name="T15" fmla="*/ 185 h 1135"/>
                <a:gd name="T16" fmla="*/ 140 w 1653"/>
                <a:gd name="T17" fmla="*/ 182 h 1135"/>
                <a:gd name="T18" fmla="*/ 120 w 1653"/>
                <a:gd name="T19" fmla="*/ 206 h 1135"/>
                <a:gd name="T20" fmla="*/ 250 w 1653"/>
                <a:gd name="T21" fmla="*/ 173 h 1135"/>
                <a:gd name="T22" fmla="*/ 246 w 1653"/>
                <a:gd name="T23" fmla="*/ 192 h 1135"/>
                <a:gd name="T24" fmla="*/ 333 w 1653"/>
                <a:gd name="T25" fmla="*/ 209 h 1135"/>
                <a:gd name="T26" fmla="*/ 383 w 1653"/>
                <a:gd name="T27" fmla="*/ 221 h 1135"/>
                <a:gd name="T28" fmla="*/ 423 w 1653"/>
                <a:gd name="T29" fmla="*/ 231 h 1135"/>
                <a:gd name="T30" fmla="*/ 420 w 1653"/>
                <a:gd name="T31" fmla="*/ 242 h 1135"/>
                <a:gd name="T32" fmla="*/ 480 w 1653"/>
                <a:gd name="T33" fmla="*/ 294 h 1135"/>
                <a:gd name="T34" fmla="*/ 467 w 1653"/>
                <a:gd name="T35" fmla="*/ 309 h 1135"/>
                <a:gd name="T36" fmla="*/ 463 w 1653"/>
                <a:gd name="T37" fmla="*/ 318 h 1135"/>
                <a:gd name="T38" fmla="*/ 547 w 1653"/>
                <a:gd name="T39" fmla="*/ 294 h 1135"/>
                <a:gd name="T40" fmla="*/ 666 w 1653"/>
                <a:gd name="T41" fmla="*/ 252 h 1135"/>
                <a:gd name="T42" fmla="*/ 670 w 1653"/>
                <a:gd name="T43" fmla="*/ 213 h 1135"/>
                <a:gd name="T44" fmla="*/ 823 w 1653"/>
                <a:gd name="T45" fmla="*/ 258 h 1135"/>
                <a:gd name="T46" fmla="*/ 924 w 1653"/>
                <a:gd name="T47" fmla="*/ 340 h 1135"/>
                <a:gd name="T48" fmla="*/ 990 w 1653"/>
                <a:gd name="T49" fmla="*/ 367 h 1135"/>
                <a:gd name="T50" fmla="*/ 1030 w 1653"/>
                <a:gd name="T51" fmla="*/ 433 h 1135"/>
                <a:gd name="T52" fmla="*/ 1023 w 1653"/>
                <a:gd name="T53" fmla="*/ 581 h 1135"/>
                <a:gd name="T54" fmla="*/ 1066 w 1653"/>
                <a:gd name="T55" fmla="*/ 660 h 1135"/>
                <a:gd name="T56" fmla="*/ 1056 w 1653"/>
                <a:gd name="T57" fmla="*/ 609 h 1135"/>
                <a:gd name="T58" fmla="*/ 1093 w 1653"/>
                <a:gd name="T59" fmla="*/ 626 h 1135"/>
                <a:gd name="T60" fmla="*/ 1110 w 1653"/>
                <a:gd name="T61" fmla="*/ 609 h 1135"/>
                <a:gd name="T62" fmla="*/ 1110 w 1653"/>
                <a:gd name="T63" fmla="*/ 642 h 1135"/>
                <a:gd name="T64" fmla="*/ 1076 w 1653"/>
                <a:gd name="T65" fmla="*/ 693 h 1135"/>
                <a:gd name="T66" fmla="*/ 1110 w 1653"/>
                <a:gd name="T67" fmla="*/ 738 h 1135"/>
                <a:gd name="T68" fmla="*/ 1193 w 1653"/>
                <a:gd name="T69" fmla="*/ 829 h 1135"/>
                <a:gd name="T70" fmla="*/ 1220 w 1653"/>
                <a:gd name="T71" fmla="*/ 838 h 1135"/>
                <a:gd name="T72" fmla="*/ 1259 w 1653"/>
                <a:gd name="T73" fmla="*/ 896 h 1135"/>
                <a:gd name="T74" fmla="*/ 1327 w 1653"/>
                <a:gd name="T75" fmla="*/ 995 h 1135"/>
                <a:gd name="T76" fmla="*/ 1447 w 1653"/>
                <a:gd name="T77" fmla="*/ 1075 h 1135"/>
                <a:gd name="T78" fmla="*/ 1489 w 1653"/>
                <a:gd name="T79" fmla="*/ 1096 h 1135"/>
                <a:gd name="T80" fmla="*/ 1476 w 1653"/>
                <a:gd name="T81" fmla="*/ 1107 h 1135"/>
                <a:gd name="T82" fmla="*/ 1463 w 1653"/>
                <a:gd name="T83" fmla="*/ 1119 h 1135"/>
                <a:gd name="T84" fmla="*/ 1509 w 1653"/>
                <a:gd name="T85" fmla="*/ 1126 h 1135"/>
                <a:gd name="T86" fmla="*/ 1626 w 1653"/>
                <a:gd name="T87" fmla="*/ 1068 h 1135"/>
                <a:gd name="T88" fmla="*/ 1619 w 1653"/>
                <a:gd name="T89" fmla="*/ 1001 h 1135"/>
                <a:gd name="T90" fmla="*/ 1633 w 1653"/>
                <a:gd name="T91" fmla="*/ 902 h 1135"/>
                <a:gd name="T92" fmla="*/ 1619 w 1653"/>
                <a:gd name="T93" fmla="*/ 744 h 1135"/>
                <a:gd name="T94" fmla="*/ 1520 w 1653"/>
                <a:gd name="T95" fmla="*/ 587 h 1135"/>
                <a:gd name="T96" fmla="*/ 1473 w 1653"/>
                <a:gd name="T97" fmla="*/ 518 h 1135"/>
                <a:gd name="T98" fmla="*/ 1473 w 1653"/>
                <a:gd name="T99" fmla="*/ 458 h 1135"/>
                <a:gd name="T100" fmla="*/ 1386 w 1653"/>
                <a:gd name="T101" fmla="*/ 351 h 1135"/>
                <a:gd name="T102" fmla="*/ 1323 w 1653"/>
                <a:gd name="T103" fmla="*/ 288 h 1135"/>
                <a:gd name="T104" fmla="*/ 1233 w 1653"/>
                <a:gd name="T105" fmla="*/ 97 h 1135"/>
                <a:gd name="T106" fmla="*/ 1213 w 1653"/>
                <a:gd name="T107" fmla="*/ 76 h 1135"/>
                <a:gd name="T108" fmla="*/ 1184 w 1653"/>
                <a:gd name="T109" fmla="*/ 16 h 1135"/>
                <a:gd name="T110" fmla="*/ 1100 w 1653"/>
                <a:gd name="T111" fmla="*/ 10 h 1135"/>
                <a:gd name="T112" fmla="*/ 1106 w 1653"/>
                <a:gd name="T113" fmla="*/ 79 h 1135"/>
                <a:gd name="T114" fmla="*/ 1066 w 1653"/>
                <a:gd name="T115" fmla="*/ 91 h 1135"/>
                <a:gd name="T116" fmla="*/ 526 w 1653"/>
                <a:gd name="T117" fmla="*/ 83 h 1135"/>
                <a:gd name="T118" fmla="*/ 506 w 1653"/>
                <a:gd name="T119" fmla="*/ 41 h 113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653"/>
                <a:gd name="T181" fmla="*/ 0 h 1135"/>
                <a:gd name="T182" fmla="*/ 1653 w 1653"/>
                <a:gd name="T183" fmla="*/ 1135 h 113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653" h="1135">
                  <a:moveTo>
                    <a:pt x="506" y="41"/>
                  </a:moveTo>
                  <a:lnTo>
                    <a:pt x="4" y="85"/>
                  </a:lnTo>
                  <a:lnTo>
                    <a:pt x="4" y="94"/>
                  </a:lnTo>
                  <a:lnTo>
                    <a:pt x="4" y="101"/>
                  </a:lnTo>
                  <a:lnTo>
                    <a:pt x="0" y="104"/>
                  </a:lnTo>
                  <a:lnTo>
                    <a:pt x="0" y="118"/>
                  </a:lnTo>
                  <a:lnTo>
                    <a:pt x="17" y="139"/>
                  </a:lnTo>
                  <a:lnTo>
                    <a:pt x="27" y="149"/>
                  </a:lnTo>
                  <a:lnTo>
                    <a:pt x="34" y="149"/>
                  </a:lnTo>
                  <a:lnTo>
                    <a:pt x="47" y="158"/>
                  </a:lnTo>
                  <a:lnTo>
                    <a:pt x="50" y="167"/>
                  </a:lnTo>
                  <a:lnTo>
                    <a:pt x="41" y="185"/>
                  </a:lnTo>
                  <a:lnTo>
                    <a:pt x="41" y="192"/>
                  </a:lnTo>
                  <a:lnTo>
                    <a:pt x="50" y="194"/>
                  </a:lnTo>
                  <a:lnTo>
                    <a:pt x="53" y="200"/>
                  </a:lnTo>
                  <a:lnTo>
                    <a:pt x="53" y="203"/>
                  </a:lnTo>
                  <a:lnTo>
                    <a:pt x="43" y="213"/>
                  </a:lnTo>
                  <a:lnTo>
                    <a:pt x="43" y="224"/>
                  </a:lnTo>
                  <a:lnTo>
                    <a:pt x="50" y="227"/>
                  </a:lnTo>
                  <a:lnTo>
                    <a:pt x="77" y="221"/>
                  </a:lnTo>
                  <a:lnTo>
                    <a:pt x="90" y="216"/>
                  </a:lnTo>
                  <a:lnTo>
                    <a:pt x="97" y="188"/>
                  </a:lnTo>
                  <a:lnTo>
                    <a:pt x="103" y="182"/>
                  </a:lnTo>
                  <a:lnTo>
                    <a:pt x="114" y="185"/>
                  </a:lnTo>
                  <a:lnTo>
                    <a:pt x="123" y="185"/>
                  </a:lnTo>
                  <a:lnTo>
                    <a:pt x="130" y="182"/>
                  </a:lnTo>
                  <a:lnTo>
                    <a:pt x="140" y="182"/>
                  </a:lnTo>
                  <a:lnTo>
                    <a:pt x="137" y="192"/>
                  </a:lnTo>
                  <a:lnTo>
                    <a:pt x="117" y="206"/>
                  </a:lnTo>
                  <a:lnTo>
                    <a:pt x="120" y="206"/>
                  </a:lnTo>
                  <a:lnTo>
                    <a:pt x="137" y="200"/>
                  </a:lnTo>
                  <a:lnTo>
                    <a:pt x="163" y="200"/>
                  </a:lnTo>
                  <a:lnTo>
                    <a:pt x="250" y="173"/>
                  </a:lnTo>
                  <a:lnTo>
                    <a:pt x="264" y="173"/>
                  </a:lnTo>
                  <a:lnTo>
                    <a:pt x="264" y="179"/>
                  </a:lnTo>
                  <a:lnTo>
                    <a:pt x="246" y="192"/>
                  </a:lnTo>
                  <a:lnTo>
                    <a:pt x="257" y="194"/>
                  </a:lnTo>
                  <a:lnTo>
                    <a:pt x="293" y="197"/>
                  </a:lnTo>
                  <a:lnTo>
                    <a:pt x="333" y="209"/>
                  </a:lnTo>
                  <a:lnTo>
                    <a:pt x="374" y="227"/>
                  </a:lnTo>
                  <a:lnTo>
                    <a:pt x="383" y="234"/>
                  </a:lnTo>
                  <a:lnTo>
                    <a:pt x="383" y="221"/>
                  </a:lnTo>
                  <a:lnTo>
                    <a:pt x="390" y="216"/>
                  </a:lnTo>
                  <a:lnTo>
                    <a:pt x="400" y="224"/>
                  </a:lnTo>
                  <a:lnTo>
                    <a:pt x="423" y="231"/>
                  </a:lnTo>
                  <a:lnTo>
                    <a:pt x="430" y="234"/>
                  </a:lnTo>
                  <a:lnTo>
                    <a:pt x="430" y="236"/>
                  </a:lnTo>
                  <a:lnTo>
                    <a:pt x="420" y="242"/>
                  </a:lnTo>
                  <a:lnTo>
                    <a:pt x="423" y="249"/>
                  </a:lnTo>
                  <a:lnTo>
                    <a:pt x="476" y="282"/>
                  </a:lnTo>
                  <a:lnTo>
                    <a:pt x="480" y="294"/>
                  </a:lnTo>
                  <a:lnTo>
                    <a:pt x="476" y="306"/>
                  </a:lnTo>
                  <a:lnTo>
                    <a:pt x="473" y="312"/>
                  </a:lnTo>
                  <a:lnTo>
                    <a:pt x="467" y="309"/>
                  </a:lnTo>
                  <a:lnTo>
                    <a:pt x="463" y="297"/>
                  </a:lnTo>
                  <a:lnTo>
                    <a:pt x="457" y="309"/>
                  </a:lnTo>
                  <a:lnTo>
                    <a:pt x="463" y="318"/>
                  </a:lnTo>
                  <a:lnTo>
                    <a:pt x="470" y="321"/>
                  </a:lnTo>
                  <a:lnTo>
                    <a:pt x="543" y="303"/>
                  </a:lnTo>
                  <a:lnTo>
                    <a:pt x="547" y="294"/>
                  </a:lnTo>
                  <a:lnTo>
                    <a:pt x="570" y="294"/>
                  </a:lnTo>
                  <a:lnTo>
                    <a:pt x="626" y="252"/>
                  </a:lnTo>
                  <a:lnTo>
                    <a:pt x="666" y="252"/>
                  </a:lnTo>
                  <a:lnTo>
                    <a:pt x="666" y="242"/>
                  </a:lnTo>
                  <a:lnTo>
                    <a:pt x="660" y="234"/>
                  </a:lnTo>
                  <a:lnTo>
                    <a:pt x="670" y="213"/>
                  </a:lnTo>
                  <a:lnTo>
                    <a:pt x="730" y="206"/>
                  </a:lnTo>
                  <a:lnTo>
                    <a:pt x="819" y="245"/>
                  </a:lnTo>
                  <a:lnTo>
                    <a:pt x="823" y="258"/>
                  </a:lnTo>
                  <a:lnTo>
                    <a:pt x="847" y="276"/>
                  </a:lnTo>
                  <a:lnTo>
                    <a:pt x="867" y="303"/>
                  </a:lnTo>
                  <a:lnTo>
                    <a:pt x="924" y="340"/>
                  </a:lnTo>
                  <a:lnTo>
                    <a:pt x="929" y="354"/>
                  </a:lnTo>
                  <a:lnTo>
                    <a:pt x="946" y="367"/>
                  </a:lnTo>
                  <a:lnTo>
                    <a:pt x="990" y="367"/>
                  </a:lnTo>
                  <a:lnTo>
                    <a:pt x="1023" y="412"/>
                  </a:lnTo>
                  <a:lnTo>
                    <a:pt x="1033" y="417"/>
                  </a:lnTo>
                  <a:lnTo>
                    <a:pt x="1030" y="433"/>
                  </a:lnTo>
                  <a:lnTo>
                    <a:pt x="1044" y="478"/>
                  </a:lnTo>
                  <a:lnTo>
                    <a:pt x="1037" y="526"/>
                  </a:lnTo>
                  <a:lnTo>
                    <a:pt x="1023" y="581"/>
                  </a:lnTo>
                  <a:lnTo>
                    <a:pt x="1027" y="626"/>
                  </a:lnTo>
                  <a:lnTo>
                    <a:pt x="1033" y="642"/>
                  </a:lnTo>
                  <a:lnTo>
                    <a:pt x="1066" y="660"/>
                  </a:lnTo>
                  <a:lnTo>
                    <a:pt x="1076" y="642"/>
                  </a:lnTo>
                  <a:lnTo>
                    <a:pt x="1066" y="635"/>
                  </a:lnTo>
                  <a:lnTo>
                    <a:pt x="1056" y="609"/>
                  </a:lnTo>
                  <a:lnTo>
                    <a:pt x="1060" y="602"/>
                  </a:lnTo>
                  <a:lnTo>
                    <a:pt x="1080" y="596"/>
                  </a:lnTo>
                  <a:lnTo>
                    <a:pt x="1093" y="626"/>
                  </a:lnTo>
                  <a:lnTo>
                    <a:pt x="1100" y="624"/>
                  </a:lnTo>
                  <a:lnTo>
                    <a:pt x="1106" y="611"/>
                  </a:lnTo>
                  <a:lnTo>
                    <a:pt x="1110" y="609"/>
                  </a:lnTo>
                  <a:lnTo>
                    <a:pt x="1119" y="614"/>
                  </a:lnTo>
                  <a:lnTo>
                    <a:pt x="1119" y="626"/>
                  </a:lnTo>
                  <a:lnTo>
                    <a:pt x="1110" y="642"/>
                  </a:lnTo>
                  <a:lnTo>
                    <a:pt x="1100" y="654"/>
                  </a:lnTo>
                  <a:lnTo>
                    <a:pt x="1086" y="690"/>
                  </a:lnTo>
                  <a:lnTo>
                    <a:pt x="1076" y="693"/>
                  </a:lnTo>
                  <a:lnTo>
                    <a:pt x="1076" y="711"/>
                  </a:lnTo>
                  <a:lnTo>
                    <a:pt x="1090" y="724"/>
                  </a:lnTo>
                  <a:lnTo>
                    <a:pt x="1110" y="738"/>
                  </a:lnTo>
                  <a:lnTo>
                    <a:pt x="1139" y="802"/>
                  </a:lnTo>
                  <a:lnTo>
                    <a:pt x="1186" y="829"/>
                  </a:lnTo>
                  <a:lnTo>
                    <a:pt x="1193" y="829"/>
                  </a:lnTo>
                  <a:lnTo>
                    <a:pt x="1196" y="814"/>
                  </a:lnTo>
                  <a:lnTo>
                    <a:pt x="1210" y="814"/>
                  </a:lnTo>
                  <a:lnTo>
                    <a:pt x="1220" y="838"/>
                  </a:lnTo>
                  <a:lnTo>
                    <a:pt x="1223" y="854"/>
                  </a:lnTo>
                  <a:lnTo>
                    <a:pt x="1239" y="887"/>
                  </a:lnTo>
                  <a:lnTo>
                    <a:pt x="1259" y="896"/>
                  </a:lnTo>
                  <a:lnTo>
                    <a:pt x="1279" y="902"/>
                  </a:lnTo>
                  <a:lnTo>
                    <a:pt x="1316" y="989"/>
                  </a:lnTo>
                  <a:lnTo>
                    <a:pt x="1327" y="995"/>
                  </a:lnTo>
                  <a:lnTo>
                    <a:pt x="1373" y="1005"/>
                  </a:lnTo>
                  <a:lnTo>
                    <a:pt x="1394" y="1014"/>
                  </a:lnTo>
                  <a:lnTo>
                    <a:pt x="1447" y="1075"/>
                  </a:lnTo>
                  <a:lnTo>
                    <a:pt x="1469" y="1090"/>
                  </a:lnTo>
                  <a:lnTo>
                    <a:pt x="1479" y="1093"/>
                  </a:lnTo>
                  <a:lnTo>
                    <a:pt x="1489" y="1096"/>
                  </a:lnTo>
                  <a:lnTo>
                    <a:pt x="1497" y="1111"/>
                  </a:lnTo>
                  <a:lnTo>
                    <a:pt x="1487" y="1111"/>
                  </a:lnTo>
                  <a:lnTo>
                    <a:pt x="1476" y="1107"/>
                  </a:lnTo>
                  <a:lnTo>
                    <a:pt x="1469" y="1107"/>
                  </a:lnTo>
                  <a:lnTo>
                    <a:pt x="1463" y="1111"/>
                  </a:lnTo>
                  <a:lnTo>
                    <a:pt x="1463" y="1119"/>
                  </a:lnTo>
                  <a:lnTo>
                    <a:pt x="1469" y="1128"/>
                  </a:lnTo>
                  <a:lnTo>
                    <a:pt x="1497" y="1135"/>
                  </a:lnTo>
                  <a:lnTo>
                    <a:pt x="1509" y="1126"/>
                  </a:lnTo>
                  <a:lnTo>
                    <a:pt x="1529" y="1122"/>
                  </a:lnTo>
                  <a:lnTo>
                    <a:pt x="1610" y="1096"/>
                  </a:lnTo>
                  <a:lnTo>
                    <a:pt x="1626" y="1068"/>
                  </a:lnTo>
                  <a:lnTo>
                    <a:pt x="1630" y="1059"/>
                  </a:lnTo>
                  <a:lnTo>
                    <a:pt x="1619" y="1022"/>
                  </a:lnTo>
                  <a:lnTo>
                    <a:pt x="1619" y="1001"/>
                  </a:lnTo>
                  <a:lnTo>
                    <a:pt x="1636" y="968"/>
                  </a:lnTo>
                  <a:lnTo>
                    <a:pt x="1653" y="971"/>
                  </a:lnTo>
                  <a:lnTo>
                    <a:pt x="1633" y="902"/>
                  </a:lnTo>
                  <a:lnTo>
                    <a:pt x="1640" y="865"/>
                  </a:lnTo>
                  <a:lnTo>
                    <a:pt x="1633" y="799"/>
                  </a:lnTo>
                  <a:lnTo>
                    <a:pt x="1619" y="744"/>
                  </a:lnTo>
                  <a:lnTo>
                    <a:pt x="1607" y="726"/>
                  </a:lnTo>
                  <a:lnTo>
                    <a:pt x="1552" y="660"/>
                  </a:lnTo>
                  <a:lnTo>
                    <a:pt x="1520" y="587"/>
                  </a:lnTo>
                  <a:lnTo>
                    <a:pt x="1476" y="536"/>
                  </a:lnTo>
                  <a:lnTo>
                    <a:pt x="1476" y="526"/>
                  </a:lnTo>
                  <a:lnTo>
                    <a:pt x="1473" y="518"/>
                  </a:lnTo>
                  <a:lnTo>
                    <a:pt x="1460" y="488"/>
                  </a:lnTo>
                  <a:lnTo>
                    <a:pt x="1460" y="476"/>
                  </a:lnTo>
                  <a:lnTo>
                    <a:pt x="1473" y="458"/>
                  </a:lnTo>
                  <a:lnTo>
                    <a:pt x="1473" y="448"/>
                  </a:lnTo>
                  <a:lnTo>
                    <a:pt x="1417" y="382"/>
                  </a:lnTo>
                  <a:lnTo>
                    <a:pt x="1386" y="351"/>
                  </a:lnTo>
                  <a:lnTo>
                    <a:pt x="1366" y="340"/>
                  </a:lnTo>
                  <a:lnTo>
                    <a:pt x="1359" y="330"/>
                  </a:lnTo>
                  <a:lnTo>
                    <a:pt x="1323" y="288"/>
                  </a:lnTo>
                  <a:lnTo>
                    <a:pt x="1276" y="209"/>
                  </a:lnTo>
                  <a:lnTo>
                    <a:pt x="1263" y="164"/>
                  </a:lnTo>
                  <a:lnTo>
                    <a:pt x="1233" y="97"/>
                  </a:lnTo>
                  <a:lnTo>
                    <a:pt x="1233" y="88"/>
                  </a:lnTo>
                  <a:lnTo>
                    <a:pt x="1220" y="79"/>
                  </a:lnTo>
                  <a:lnTo>
                    <a:pt x="1213" y="76"/>
                  </a:lnTo>
                  <a:lnTo>
                    <a:pt x="1207" y="27"/>
                  </a:lnTo>
                  <a:lnTo>
                    <a:pt x="1200" y="12"/>
                  </a:lnTo>
                  <a:lnTo>
                    <a:pt x="1184" y="16"/>
                  </a:lnTo>
                  <a:lnTo>
                    <a:pt x="1149" y="16"/>
                  </a:lnTo>
                  <a:lnTo>
                    <a:pt x="1113" y="0"/>
                  </a:lnTo>
                  <a:lnTo>
                    <a:pt x="1100" y="10"/>
                  </a:lnTo>
                  <a:lnTo>
                    <a:pt x="1093" y="19"/>
                  </a:lnTo>
                  <a:lnTo>
                    <a:pt x="1090" y="34"/>
                  </a:lnTo>
                  <a:lnTo>
                    <a:pt x="1106" y="79"/>
                  </a:lnTo>
                  <a:lnTo>
                    <a:pt x="1100" y="104"/>
                  </a:lnTo>
                  <a:lnTo>
                    <a:pt x="1076" y="101"/>
                  </a:lnTo>
                  <a:lnTo>
                    <a:pt x="1066" y="91"/>
                  </a:lnTo>
                  <a:lnTo>
                    <a:pt x="1060" y="67"/>
                  </a:lnTo>
                  <a:lnTo>
                    <a:pt x="537" y="97"/>
                  </a:lnTo>
                  <a:lnTo>
                    <a:pt x="526" y="83"/>
                  </a:lnTo>
                  <a:lnTo>
                    <a:pt x="526" y="67"/>
                  </a:lnTo>
                  <a:lnTo>
                    <a:pt x="510" y="52"/>
                  </a:lnTo>
                  <a:lnTo>
                    <a:pt x="506" y="41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75" name="Freeform 460"/>
            <p:cNvSpPr>
              <a:spLocks noChangeAspect="1"/>
            </p:cNvSpPr>
            <p:nvPr/>
          </p:nvSpPr>
          <p:spPr bwMode="auto">
            <a:xfrm>
              <a:off x="9236" y="4124"/>
              <a:ext cx="831" cy="361"/>
            </a:xfrm>
            <a:custGeom>
              <a:avLst/>
              <a:gdLst>
                <a:gd name="T0" fmla="*/ 476 w 831"/>
                <a:gd name="T1" fmla="*/ 23 h 361"/>
                <a:gd name="T2" fmla="*/ 26 w 831"/>
                <a:gd name="T3" fmla="*/ 213 h 361"/>
                <a:gd name="T4" fmla="*/ 43 w 831"/>
                <a:gd name="T5" fmla="*/ 195 h 361"/>
                <a:gd name="T6" fmla="*/ 97 w 831"/>
                <a:gd name="T7" fmla="*/ 156 h 361"/>
                <a:gd name="T8" fmla="*/ 123 w 831"/>
                <a:gd name="T9" fmla="*/ 132 h 361"/>
                <a:gd name="T10" fmla="*/ 143 w 831"/>
                <a:gd name="T11" fmla="*/ 122 h 361"/>
                <a:gd name="T12" fmla="*/ 186 w 831"/>
                <a:gd name="T13" fmla="*/ 116 h 361"/>
                <a:gd name="T14" fmla="*/ 249 w 831"/>
                <a:gd name="T15" fmla="*/ 86 h 361"/>
                <a:gd name="T16" fmla="*/ 276 w 831"/>
                <a:gd name="T17" fmla="*/ 96 h 361"/>
                <a:gd name="T18" fmla="*/ 299 w 831"/>
                <a:gd name="T19" fmla="*/ 105 h 361"/>
                <a:gd name="T20" fmla="*/ 326 w 831"/>
                <a:gd name="T21" fmla="*/ 147 h 361"/>
                <a:gd name="T22" fmla="*/ 356 w 831"/>
                <a:gd name="T23" fmla="*/ 150 h 361"/>
                <a:gd name="T24" fmla="*/ 359 w 831"/>
                <a:gd name="T25" fmla="*/ 171 h 361"/>
                <a:gd name="T26" fmla="*/ 416 w 831"/>
                <a:gd name="T27" fmla="*/ 189 h 361"/>
                <a:gd name="T28" fmla="*/ 452 w 831"/>
                <a:gd name="T29" fmla="*/ 213 h 361"/>
                <a:gd name="T30" fmla="*/ 465 w 831"/>
                <a:gd name="T31" fmla="*/ 240 h 361"/>
                <a:gd name="T32" fmla="*/ 429 w 831"/>
                <a:gd name="T33" fmla="*/ 306 h 361"/>
                <a:gd name="T34" fmla="*/ 458 w 831"/>
                <a:gd name="T35" fmla="*/ 331 h 361"/>
                <a:gd name="T36" fmla="*/ 502 w 831"/>
                <a:gd name="T37" fmla="*/ 336 h 361"/>
                <a:gd name="T38" fmla="*/ 512 w 831"/>
                <a:gd name="T39" fmla="*/ 336 h 361"/>
                <a:gd name="T40" fmla="*/ 561 w 831"/>
                <a:gd name="T41" fmla="*/ 334 h 361"/>
                <a:gd name="T42" fmla="*/ 614 w 831"/>
                <a:gd name="T43" fmla="*/ 352 h 361"/>
                <a:gd name="T44" fmla="*/ 625 w 831"/>
                <a:gd name="T45" fmla="*/ 346 h 361"/>
                <a:gd name="T46" fmla="*/ 598 w 831"/>
                <a:gd name="T47" fmla="*/ 312 h 361"/>
                <a:gd name="T48" fmla="*/ 582 w 831"/>
                <a:gd name="T49" fmla="*/ 306 h 361"/>
                <a:gd name="T50" fmla="*/ 592 w 831"/>
                <a:gd name="T51" fmla="*/ 298 h 361"/>
                <a:gd name="T52" fmla="*/ 578 w 831"/>
                <a:gd name="T53" fmla="*/ 286 h 361"/>
                <a:gd name="T54" fmla="*/ 549 w 831"/>
                <a:gd name="T55" fmla="*/ 227 h 361"/>
                <a:gd name="T56" fmla="*/ 541 w 831"/>
                <a:gd name="T57" fmla="*/ 195 h 361"/>
                <a:gd name="T58" fmla="*/ 549 w 831"/>
                <a:gd name="T59" fmla="*/ 147 h 361"/>
                <a:gd name="T60" fmla="*/ 538 w 831"/>
                <a:gd name="T61" fmla="*/ 129 h 361"/>
                <a:gd name="T62" fmla="*/ 549 w 831"/>
                <a:gd name="T63" fmla="*/ 114 h 361"/>
                <a:gd name="T64" fmla="*/ 585 w 831"/>
                <a:gd name="T65" fmla="*/ 80 h 361"/>
                <a:gd name="T66" fmla="*/ 598 w 831"/>
                <a:gd name="T67" fmla="*/ 44 h 361"/>
                <a:gd name="T68" fmla="*/ 625 w 831"/>
                <a:gd name="T69" fmla="*/ 56 h 361"/>
                <a:gd name="T70" fmla="*/ 598 w 831"/>
                <a:gd name="T71" fmla="*/ 96 h 361"/>
                <a:gd name="T72" fmla="*/ 578 w 831"/>
                <a:gd name="T73" fmla="*/ 126 h 361"/>
                <a:gd name="T74" fmla="*/ 605 w 831"/>
                <a:gd name="T75" fmla="*/ 150 h 361"/>
                <a:gd name="T76" fmla="*/ 612 w 831"/>
                <a:gd name="T77" fmla="*/ 195 h 361"/>
                <a:gd name="T78" fmla="*/ 592 w 831"/>
                <a:gd name="T79" fmla="*/ 216 h 361"/>
                <a:gd name="T80" fmla="*/ 614 w 831"/>
                <a:gd name="T81" fmla="*/ 232 h 361"/>
                <a:gd name="T82" fmla="*/ 614 w 831"/>
                <a:gd name="T83" fmla="*/ 256 h 361"/>
                <a:gd name="T84" fmla="*/ 625 w 831"/>
                <a:gd name="T85" fmla="*/ 291 h 361"/>
                <a:gd name="T86" fmla="*/ 661 w 831"/>
                <a:gd name="T87" fmla="*/ 306 h 361"/>
                <a:gd name="T88" fmla="*/ 685 w 831"/>
                <a:gd name="T89" fmla="*/ 301 h 361"/>
                <a:gd name="T90" fmla="*/ 688 w 831"/>
                <a:gd name="T91" fmla="*/ 316 h 361"/>
                <a:gd name="T92" fmla="*/ 705 w 831"/>
                <a:gd name="T93" fmla="*/ 346 h 361"/>
                <a:gd name="T94" fmla="*/ 734 w 831"/>
                <a:gd name="T95" fmla="*/ 358 h 361"/>
                <a:gd name="T96" fmla="*/ 751 w 831"/>
                <a:gd name="T97" fmla="*/ 346 h 361"/>
                <a:gd name="T98" fmla="*/ 807 w 831"/>
                <a:gd name="T99" fmla="*/ 319 h 361"/>
                <a:gd name="T100" fmla="*/ 831 w 831"/>
                <a:gd name="T101" fmla="*/ 237 h 361"/>
                <a:gd name="T102" fmla="*/ 712 w 831"/>
                <a:gd name="T103" fmla="*/ 252 h 36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31"/>
                <a:gd name="T157" fmla="*/ 0 h 361"/>
                <a:gd name="T158" fmla="*/ 831 w 831"/>
                <a:gd name="T159" fmla="*/ 361 h 361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31" h="361">
                  <a:moveTo>
                    <a:pt x="628" y="0"/>
                  </a:moveTo>
                  <a:lnTo>
                    <a:pt x="476" y="23"/>
                  </a:lnTo>
                  <a:lnTo>
                    <a:pt x="0" y="108"/>
                  </a:lnTo>
                  <a:lnTo>
                    <a:pt x="26" y="213"/>
                  </a:lnTo>
                  <a:lnTo>
                    <a:pt x="33" y="201"/>
                  </a:lnTo>
                  <a:lnTo>
                    <a:pt x="43" y="195"/>
                  </a:lnTo>
                  <a:lnTo>
                    <a:pt x="80" y="159"/>
                  </a:lnTo>
                  <a:lnTo>
                    <a:pt x="97" y="156"/>
                  </a:lnTo>
                  <a:lnTo>
                    <a:pt x="109" y="137"/>
                  </a:lnTo>
                  <a:lnTo>
                    <a:pt x="123" y="132"/>
                  </a:lnTo>
                  <a:lnTo>
                    <a:pt x="133" y="111"/>
                  </a:lnTo>
                  <a:lnTo>
                    <a:pt x="143" y="122"/>
                  </a:lnTo>
                  <a:lnTo>
                    <a:pt x="163" y="126"/>
                  </a:lnTo>
                  <a:lnTo>
                    <a:pt x="186" y="116"/>
                  </a:lnTo>
                  <a:lnTo>
                    <a:pt x="190" y="105"/>
                  </a:lnTo>
                  <a:lnTo>
                    <a:pt x="249" y="86"/>
                  </a:lnTo>
                  <a:lnTo>
                    <a:pt x="263" y="93"/>
                  </a:lnTo>
                  <a:lnTo>
                    <a:pt x="276" y="96"/>
                  </a:lnTo>
                  <a:lnTo>
                    <a:pt x="293" y="90"/>
                  </a:lnTo>
                  <a:lnTo>
                    <a:pt x="299" y="105"/>
                  </a:lnTo>
                  <a:lnTo>
                    <a:pt x="306" y="108"/>
                  </a:lnTo>
                  <a:lnTo>
                    <a:pt x="326" y="147"/>
                  </a:lnTo>
                  <a:lnTo>
                    <a:pt x="339" y="144"/>
                  </a:lnTo>
                  <a:lnTo>
                    <a:pt x="356" y="150"/>
                  </a:lnTo>
                  <a:lnTo>
                    <a:pt x="372" y="156"/>
                  </a:lnTo>
                  <a:lnTo>
                    <a:pt x="359" y="171"/>
                  </a:lnTo>
                  <a:lnTo>
                    <a:pt x="379" y="189"/>
                  </a:lnTo>
                  <a:lnTo>
                    <a:pt x="416" y="189"/>
                  </a:lnTo>
                  <a:lnTo>
                    <a:pt x="429" y="204"/>
                  </a:lnTo>
                  <a:lnTo>
                    <a:pt x="452" y="213"/>
                  </a:lnTo>
                  <a:lnTo>
                    <a:pt x="469" y="232"/>
                  </a:lnTo>
                  <a:lnTo>
                    <a:pt x="465" y="240"/>
                  </a:lnTo>
                  <a:lnTo>
                    <a:pt x="442" y="277"/>
                  </a:lnTo>
                  <a:lnTo>
                    <a:pt x="429" y="306"/>
                  </a:lnTo>
                  <a:lnTo>
                    <a:pt x="432" y="331"/>
                  </a:lnTo>
                  <a:lnTo>
                    <a:pt x="458" y="331"/>
                  </a:lnTo>
                  <a:lnTo>
                    <a:pt x="482" y="319"/>
                  </a:lnTo>
                  <a:lnTo>
                    <a:pt x="502" y="336"/>
                  </a:lnTo>
                  <a:lnTo>
                    <a:pt x="512" y="343"/>
                  </a:lnTo>
                  <a:lnTo>
                    <a:pt x="512" y="336"/>
                  </a:lnTo>
                  <a:lnTo>
                    <a:pt x="531" y="334"/>
                  </a:lnTo>
                  <a:lnTo>
                    <a:pt x="561" y="334"/>
                  </a:lnTo>
                  <a:lnTo>
                    <a:pt x="598" y="346"/>
                  </a:lnTo>
                  <a:lnTo>
                    <a:pt x="614" y="352"/>
                  </a:lnTo>
                  <a:lnTo>
                    <a:pt x="625" y="352"/>
                  </a:lnTo>
                  <a:lnTo>
                    <a:pt x="625" y="346"/>
                  </a:lnTo>
                  <a:lnTo>
                    <a:pt x="614" y="336"/>
                  </a:lnTo>
                  <a:lnTo>
                    <a:pt x="598" y="312"/>
                  </a:lnTo>
                  <a:lnTo>
                    <a:pt x="585" y="309"/>
                  </a:lnTo>
                  <a:lnTo>
                    <a:pt x="582" y="306"/>
                  </a:lnTo>
                  <a:lnTo>
                    <a:pt x="585" y="298"/>
                  </a:lnTo>
                  <a:lnTo>
                    <a:pt x="592" y="298"/>
                  </a:lnTo>
                  <a:lnTo>
                    <a:pt x="595" y="291"/>
                  </a:lnTo>
                  <a:lnTo>
                    <a:pt x="578" y="286"/>
                  </a:lnTo>
                  <a:lnTo>
                    <a:pt x="565" y="264"/>
                  </a:lnTo>
                  <a:lnTo>
                    <a:pt x="549" y="227"/>
                  </a:lnTo>
                  <a:lnTo>
                    <a:pt x="545" y="213"/>
                  </a:lnTo>
                  <a:lnTo>
                    <a:pt x="541" y="195"/>
                  </a:lnTo>
                  <a:lnTo>
                    <a:pt x="549" y="156"/>
                  </a:lnTo>
                  <a:lnTo>
                    <a:pt x="549" y="147"/>
                  </a:lnTo>
                  <a:lnTo>
                    <a:pt x="541" y="141"/>
                  </a:lnTo>
                  <a:lnTo>
                    <a:pt x="538" y="129"/>
                  </a:lnTo>
                  <a:lnTo>
                    <a:pt x="541" y="122"/>
                  </a:lnTo>
                  <a:lnTo>
                    <a:pt x="549" y="114"/>
                  </a:lnTo>
                  <a:lnTo>
                    <a:pt x="552" y="102"/>
                  </a:lnTo>
                  <a:lnTo>
                    <a:pt x="585" y="80"/>
                  </a:lnTo>
                  <a:lnTo>
                    <a:pt x="592" y="75"/>
                  </a:lnTo>
                  <a:lnTo>
                    <a:pt x="598" y="44"/>
                  </a:lnTo>
                  <a:lnTo>
                    <a:pt x="614" y="47"/>
                  </a:lnTo>
                  <a:lnTo>
                    <a:pt x="625" y="56"/>
                  </a:lnTo>
                  <a:lnTo>
                    <a:pt x="608" y="80"/>
                  </a:lnTo>
                  <a:lnTo>
                    <a:pt x="598" y="96"/>
                  </a:lnTo>
                  <a:lnTo>
                    <a:pt x="588" y="108"/>
                  </a:lnTo>
                  <a:lnTo>
                    <a:pt x="578" y="126"/>
                  </a:lnTo>
                  <a:lnTo>
                    <a:pt x="588" y="147"/>
                  </a:lnTo>
                  <a:lnTo>
                    <a:pt x="605" y="150"/>
                  </a:lnTo>
                  <a:lnTo>
                    <a:pt x="614" y="189"/>
                  </a:lnTo>
                  <a:lnTo>
                    <a:pt x="612" y="195"/>
                  </a:lnTo>
                  <a:lnTo>
                    <a:pt x="588" y="207"/>
                  </a:lnTo>
                  <a:lnTo>
                    <a:pt x="592" y="216"/>
                  </a:lnTo>
                  <a:lnTo>
                    <a:pt x="612" y="222"/>
                  </a:lnTo>
                  <a:lnTo>
                    <a:pt x="614" y="232"/>
                  </a:lnTo>
                  <a:lnTo>
                    <a:pt x="612" y="246"/>
                  </a:lnTo>
                  <a:lnTo>
                    <a:pt x="614" y="256"/>
                  </a:lnTo>
                  <a:lnTo>
                    <a:pt x="614" y="268"/>
                  </a:lnTo>
                  <a:lnTo>
                    <a:pt x="625" y="291"/>
                  </a:lnTo>
                  <a:lnTo>
                    <a:pt x="648" y="306"/>
                  </a:lnTo>
                  <a:lnTo>
                    <a:pt x="661" y="306"/>
                  </a:lnTo>
                  <a:lnTo>
                    <a:pt x="672" y="298"/>
                  </a:lnTo>
                  <a:lnTo>
                    <a:pt x="685" y="301"/>
                  </a:lnTo>
                  <a:lnTo>
                    <a:pt x="692" y="303"/>
                  </a:lnTo>
                  <a:lnTo>
                    <a:pt x="688" y="316"/>
                  </a:lnTo>
                  <a:lnTo>
                    <a:pt x="701" y="336"/>
                  </a:lnTo>
                  <a:lnTo>
                    <a:pt x="705" y="346"/>
                  </a:lnTo>
                  <a:lnTo>
                    <a:pt x="712" y="358"/>
                  </a:lnTo>
                  <a:lnTo>
                    <a:pt x="734" y="358"/>
                  </a:lnTo>
                  <a:lnTo>
                    <a:pt x="734" y="361"/>
                  </a:lnTo>
                  <a:lnTo>
                    <a:pt x="751" y="346"/>
                  </a:lnTo>
                  <a:lnTo>
                    <a:pt x="807" y="327"/>
                  </a:lnTo>
                  <a:lnTo>
                    <a:pt x="807" y="319"/>
                  </a:lnTo>
                  <a:lnTo>
                    <a:pt x="815" y="306"/>
                  </a:lnTo>
                  <a:lnTo>
                    <a:pt x="831" y="237"/>
                  </a:lnTo>
                  <a:lnTo>
                    <a:pt x="827" y="232"/>
                  </a:lnTo>
                  <a:lnTo>
                    <a:pt x="712" y="252"/>
                  </a:lnTo>
                  <a:lnTo>
                    <a:pt x="628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76" name="Freeform 461"/>
            <p:cNvSpPr>
              <a:spLocks noChangeAspect="1"/>
            </p:cNvSpPr>
            <p:nvPr/>
          </p:nvSpPr>
          <p:spPr bwMode="auto">
            <a:xfrm>
              <a:off x="9864" y="4090"/>
              <a:ext cx="201" cy="290"/>
            </a:xfrm>
            <a:custGeom>
              <a:avLst/>
              <a:gdLst>
                <a:gd name="T0" fmla="*/ 201 w 201"/>
                <a:gd name="T1" fmla="*/ 268 h 290"/>
                <a:gd name="T2" fmla="*/ 199 w 201"/>
                <a:gd name="T3" fmla="*/ 250 h 290"/>
                <a:gd name="T4" fmla="*/ 185 w 201"/>
                <a:gd name="T5" fmla="*/ 219 h 290"/>
                <a:gd name="T6" fmla="*/ 162 w 201"/>
                <a:gd name="T7" fmla="*/ 200 h 290"/>
                <a:gd name="T8" fmla="*/ 132 w 201"/>
                <a:gd name="T9" fmla="*/ 179 h 290"/>
                <a:gd name="T10" fmla="*/ 118 w 201"/>
                <a:gd name="T11" fmla="*/ 167 h 290"/>
                <a:gd name="T12" fmla="*/ 111 w 201"/>
                <a:gd name="T13" fmla="*/ 152 h 290"/>
                <a:gd name="T14" fmla="*/ 88 w 201"/>
                <a:gd name="T15" fmla="*/ 116 h 290"/>
                <a:gd name="T16" fmla="*/ 77 w 201"/>
                <a:gd name="T17" fmla="*/ 98 h 290"/>
                <a:gd name="T18" fmla="*/ 57 w 201"/>
                <a:gd name="T19" fmla="*/ 77 h 290"/>
                <a:gd name="T20" fmla="*/ 50 w 201"/>
                <a:gd name="T21" fmla="*/ 64 h 290"/>
                <a:gd name="T22" fmla="*/ 47 w 201"/>
                <a:gd name="T23" fmla="*/ 52 h 290"/>
                <a:gd name="T24" fmla="*/ 47 w 201"/>
                <a:gd name="T25" fmla="*/ 49 h 290"/>
                <a:gd name="T26" fmla="*/ 47 w 201"/>
                <a:gd name="T27" fmla="*/ 43 h 290"/>
                <a:gd name="T28" fmla="*/ 60 w 201"/>
                <a:gd name="T29" fmla="*/ 3 h 290"/>
                <a:gd name="T30" fmla="*/ 44 w 201"/>
                <a:gd name="T31" fmla="*/ 0 h 290"/>
                <a:gd name="T32" fmla="*/ 27 w 201"/>
                <a:gd name="T33" fmla="*/ 3 h 290"/>
                <a:gd name="T34" fmla="*/ 10 w 201"/>
                <a:gd name="T35" fmla="*/ 19 h 290"/>
                <a:gd name="T36" fmla="*/ 7 w 201"/>
                <a:gd name="T37" fmla="*/ 31 h 290"/>
                <a:gd name="T38" fmla="*/ 3 w 201"/>
                <a:gd name="T39" fmla="*/ 34 h 290"/>
                <a:gd name="T40" fmla="*/ 0 w 201"/>
                <a:gd name="T41" fmla="*/ 34 h 290"/>
                <a:gd name="T42" fmla="*/ 85 w 201"/>
                <a:gd name="T43" fmla="*/ 290 h 290"/>
                <a:gd name="T44" fmla="*/ 201 w 201"/>
                <a:gd name="T45" fmla="*/ 268 h 29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1"/>
                <a:gd name="T70" fmla="*/ 0 h 290"/>
                <a:gd name="T71" fmla="*/ 201 w 201"/>
                <a:gd name="T72" fmla="*/ 290 h 29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1" h="290">
                  <a:moveTo>
                    <a:pt x="201" y="268"/>
                  </a:moveTo>
                  <a:lnTo>
                    <a:pt x="199" y="250"/>
                  </a:lnTo>
                  <a:lnTo>
                    <a:pt x="185" y="219"/>
                  </a:lnTo>
                  <a:lnTo>
                    <a:pt x="162" y="200"/>
                  </a:lnTo>
                  <a:lnTo>
                    <a:pt x="132" y="179"/>
                  </a:lnTo>
                  <a:lnTo>
                    <a:pt x="118" y="167"/>
                  </a:lnTo>
                  <a:lnTo>
                    <a:pt x="111" y="152"/>
                  </a:lnTo>
                  <a:lnTo>
                    <a:pt x="88" y="116"/>
                  </a:lnTo>
                  <a:lnTo>
                    <a:pt x="77" y="98"/>
                  </a:lnTo>
                  <a:lnTo>
                    <a:pt x="57" y="77"/>
                  </a:lnTo>
                  <a:lnTo>
                    <a:pt x="50" y="64"/>
                  </a:lnTo>
                  <a:lnTo>
                    <a:pt x="47" y="52"/>
                  </a:lnTo>
                  <a:lnTo>
                    <a:pt x="47" y="49"/>
                  </a:lnTo>
                  <a:lnTo>
                    <a:pt x="47" y="43"/>
                  </a:lnTo>
                  <a:lnTo>
                    <a:pt x="60" y="3"/>
                  </a:lnTo>
                  <a:lnTo>
                    <a:pt x="44" y="0"/>
                  </a:lnTo>
                  <a:lnTo>
                    <a:pt x="27" y="3"/>
                  </a:lnTo>
                  <a:lnTo>
                    <a:pt x="10" y="19"/>
                  </a:lnTo>
                  <a:lnTo>
                    <a:pt x="7" y="31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85" y="290"/>
                  </a:lnTo>
                  <a:lnTo>
                    <a:pt x="201" y="268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77" name="Freeform 462"/>
            <p:cNvSpPr>
              <a:spLocks noChangeAspect="1"/>
            </p:cNvSpPr>
            <p:nvPr/>
          </p:nvSpPr>
          <p:spPr bwMode="auto">
            <a:xfrm>
              <a:off x="9864" y="4090"/>
              <a:ext cx="201" cy="290"/>
            </a:xfrm>
            <a:custGeom>
              <a:avLst/>
              <a:gdLst>
                <a:gd name="T0" fmla="*/ 201 w 201"/>
                <a:gd name="T1" fmla="*/ 267 h 290"/>
                <a:gd name="T2" fmla="*/ 197 w 201"/>
                <a:gd name="T3" fmla="*/ 250 h 290"/>
                <a:gd name="T4" fmla="*/ 184 w 201"/>
                <a:gd name="T5" fmla="*/ 219 h 290"/>
                <a:gd name="T6" fmla="*/ 161 w 201"/>
                <a:gd name="T7" fmla="*/ 200 h 290"/>
                <a:gd name="T8" fmla="*/ 131 w 201"/>
                <a:gd name="T9" fmla="*/ 179 h 290"/>
                <a:gd name="T10" fmla="*/ 118 w 201"/>
                <a:gd name="T11" fmla="*/ 167 h 290"/>
                <a:gd name="T12" fmla="*/ 111 w 201"/>
                <a:gd name="T13" fmla="*/ 152 h 290"/>
                <a:gd name="T14" fmla="*/ 88 w 201"/>
                <a:gd name="T15" fmla="*/ 116 h 290"/>
                <a:gd name="T16" fmla="*/ 77 w 201"/>
                <a:gd name="T17" fmla="*/ 98 h 290"/>
                <a:gd name="T18" fmla="*/ 57 w 201"/>
                <a:gd name="T19" fmla="*/ 76 h 290"/>
                <a:gd name="T20" fmla="*/ 51 w 201"/>
                <a:gd name="T21" fmla="*/ 65 h 290"/>
                <a:gd name="T22" fmla="*/ 47 w 201"/>
                <a:gd name="T23" fmla="*/ 52 h 290"/>
                <a:gd name="T24" fmla="*/ 47 w 201"/>
                <a:gd name="T25" fmla="*/ 49 h 290"/>
                <a:gd name="T26" fmla="*/ 47 w 201"/>
                <a:gd name="T27" fmla="*/ 43 h 290"/>
                <a:gd name="T28" fmla="*/ 61 w 201"/>
                <a:gd name="T29" fmla="*/ 4 h 290"/>
                <a:gd name="T30" fmla="*/ 44 w 201"/>
                <a:gd name="T31" fmla="*/ 0 h 290"/>
                <a:gd name="T32" fmla="*/ 27 w 201"/>
                <a:gd name="T33" fmla="*/ 4 h 290"/>
                <a:gd name="T34" fmla="*/ 10 w 201"/>
                <a:gd name="T35" fmla="*/ 19 h 290"/>
                <a:gd name="T36" fmla="*/ 7 w 201"/>
                <a:gd name="T37" fmla="*/ 31 h 290"/>
                <a:gd name="T38" fmla="*/ 3 w 201"/>
                <a:gd name="T39" fmla="*/ 34 h 290"/>
                <a:gd name="T40" fmla="*/ 0 w 201"/>
                <a:gd name="T41" fmla="*/ 34 h 290"/>
                <a:gd name="T42" fmla="*/ 84 w 201"/>
                <a:gd name="T43" fmla="*/ 290 h 290"/>
                <a:gd name="T44" fmla="*/ 201 w 201"/>
                <a:gd name="T45" fmla="*/ 267 h 29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1"/>
                <a:gd name="T70" fmla="*/ 0 h 290"/>
                <a:gd name="T71" fmla="*/ 201 w 201"/>
                <a:gd name="T72" fmla="*/ 290 h 29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1" h="290">
                  <a:moveTo>
                    <a:pt x="201" y="267"/>
                  </a:moveTo>
                  <a:lnTo>
                    <a:pt x="197" y="250"/>
                  </a:lnTo>
                  <a:lnTo>
                    <a:pt x="184" y="219"/>
                  </a:lnTo>
                  <a:lnTo>
                    <a:pt x="161" y="200"/>
                  </a:lnTo>
                  <a:lnTo>
                    <a:pt x="131" y="179"/>
                  </a:lnTo>
                  <a:lnTo>
                    <a:pt x="118" y="167"/>
                  </a:lnTo>
                  <a:lnTo>
                    <a:pt x="111" y="152"/>
                  </a:lnTo>
                  <a:lnTo>
                    <a:pt x="88" y="116"/>
                  </a:lnTo>
                  <a:lnTo>
                    <a:pt x="77" y="98"/>
                  </a:lnTo>
                  <a:lnTo>
                    <a:pt x="57" y="76"/>
                  </a:lnTo>
                  <a:lnTo>
                    <a:pt x="51" y="65"/>
                  </a:lnTo>
                  <a:lnTo>
                    <a:pt x="47" y="52"/>
                  </a:lnTo>
                  <a:lnTo>
                    <a:pt x="47" y="49"/>
                  </a:lnTo>
                  <a:lnTo>
                    <a:pt x="47" y="43"/>
                  </a:lnTo>
                  <a:lnTo>
                    <a:pt x="61" y="4"/>
                  </a:lnTo>
                  <a:lnTo>
                    <a:pt x="44" y="0"/>
                  </a:lnTo>
                  <a:lnTo>
                    <a:pt x="27" y="4"/>
                  </a:lnTo>
                  <a:lnTo>
                    <a:pt x="10" y="19"/>
                  </a:lnTo>
                  <a:lnTo>
                    <a:pt x="7" y="31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84" y="290"/>
                  </a:lnTo>
                  <a:lnTo>
                    <a:pt x="201" y="267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78" name="Freeform 463"/>
            <p:cNvSpPr>
              <a:spLocks noChangeAspect="1"/>
            </p:cNvSpPr>
            <p:nvPr/>
          </p:nvSpPr>
          <p:spPr bwMode="auto">
            <a:xfrm>
              <a:off x="9864" y="4090"/>
              <a:ext cx="201" cy="290"/>
            </a:xfrm>
            <a:custGeom>
              <a:avLst/>
              <a:gdLst>
                <a:gd name="T0" fmla="*/ 201 w 201"/>
                <a:gd name="T1" fmla="*/ 267 h 290"/>
                <a:gd name="T2" fmla="*/ 197 w 201"/>
                <a:gd name="T3" fmla="*/ 250 h 290"/>
                <a:gd name="T4" fmla="*/ 184 w 201"/>
                <a:gd name="T5" fmla="*/ 219 h 290"/>
                <a:gd name="T6" fmla="*/ 161 w 201"/>
                <a:gd name="T7" fmla="*/ 200 h 290"/>
                <a:gd name="T8" fmla="*/ 131 w 201"/>
                <a:gd name="T9" fmla="*/ 179 h 290"/>
                <a:gd name="T10" fmla="*/ 118 w 201"/>
                <a:gd name="T11" fmla="*/ 167 h 290"/>
                <a:gd name="T12" fmla="*/ 111 w 201"/>
                <a:gd name="T13" fmla="*/ 152 h 290"/>
                <a:gd name="T14" fmla="*/ 88 w 201"/>
                <a:gd name="T15" fmla="*/ 116 h 290"/>
                <a:gd name="T16" fmla="*/ 77 w 201"/>
                <a:gd name="T17" fmla="*/ 98 h 290"/>
                <a:gd name="T18" fmla="*/ 57 w 201"/>
                <a:gd name="T19" fmla="*/ 76 h 290"/>
                <a:gd name="T20" fmla="*/ 51 w 201"/>
                <a:gd name="T21" fmla="*/ 65 h 290"/>
                <a:gd name="T22" fmla="*/ 47 w 201"/>
                <a:gd name="T23" fmla="*/ 52 h 290"/>
                <a:gd name="T24" fmla="*/ 47 w 201"/>
                <a:gd name="T25" fmla="*/ 49 h 290"/>
                <a:gd name="T26" fmla="*/ 47 w 201"/>
                <a:gd name="T27" fmla="*/ 43 h 290"/>
                <a:gd name="T28" fmla="*/ 61 w 201"/>
                <a:gd name="T29" fmla="*/ 4 h 290"/>
                <a:gd name="T30" fmla="*/ 44 w 201"/>
                <a:gd name="T31" fmla="*/ 0 h 290"/>
                <a:gd name="T32" fmla="*/ 27 w 201"/>
                <a:gd name="T33" fmla="*/ 4 h 290"/>
                <a:gd name="T34" fmla="*/ 10 w 201"/>
                <a:gd name="T35" fmla="*/ 19 h 290"/>
                <a:gd name="T36" fmla="*/ 7 w 201"/>
                <a:gd name="T37" fmla="*/ 31 h 290"/>
                <a:gd name="T38" fmla="*/ 3 w 201"/>
                <a:gd name="T39" fmla="*/ 34 h 290"/>
                <a:gd name="T40" fmla="*/ 0 w 201"/>
                <a:gd name="T41" fmla="*/ 34 h 290"/>
                <a:gd name="T42" fmla="*/ 84 w 201"/>
                <a:gd name="T43" fmla="*/ 290 h 290"/>
                <a:gd name="T44" fmla="*/ 201 w 201"/>
                <a:gd name="T45" fmla="*/ 267 h 29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01"/>
                <a:gd name="T70" fmla="*/ 0 h 290"/>
                <a:gd name="T71" fmla="*/ 201 w 201"/>
                <a:gd name="T72" fmla="*/ 290 h 290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01" h="290">
                  <a:moveTo>
                    <a:pt x="201" y="267"/>
                  </a:moveTo>
                  <a:lnTo>
                    <a:pt x="197" y="250"/>
                  </a:lnTo>
                  <a:lnTo>
                    <a:pt x="184" y="219"/>
                  </a:lnTo>
                  <a:lnTo>
                    <a:pt x="161" y="200"/>
                  </a:lnTo>
                  <a:lnTo>
                    <a:pt x="131" y="179"/>
                  </a:lnTo>
                  <a:lnTo>
                    <a:pt x="118" y="167"/>
                  </a:lnTo>
                  <a:lnTo>
                    <a:pt x="111" y="152"/>
                  </a:lnTo>
                  <a:lnTo>
                    <a:pt x="88" y="116"/>
                  </a:lnTo>
                  <a:lnTo>
                    <a:pt x="77" y="98"/>
                  </a:lnTo>
                  <a:lnTo>
                    <a:pt x="57" y="76"/>
                  </a:lnTo>
                  <a:lnTo>
                    <a:pt x="51" y="65"/>
                  </a:lnTo>
                  <a:lnTo>
                    <a:pt x="47" y="52"/>
                  </a:lnTo>
                  <a:lnTo>
                    <a:pt x="47" y="49"/>
                  </a:lnTo>
                  <a:lnTo>
                    <a:pt x="47" y="43"/>
                  </a:lnTo>
                  <a:lnTo>
                    <a:pt x="61" y="4"/>
                  </a:lnTo>
                  <a:lnTo>
                    <a:pt x="44" y="0"/>
                  </a:lnTo>
                  <a:lnTo>
                    <a:pt x="27" y="4"/>
                  </a:lnTo>
                  <a:lnTo>
                    <a:pt x="10" y="19"/>
                  </a:lnTo>
                  <a:lnTo>
                    <a:pt x="7" y="31"/>
                  </a:lnTo>
                  <a:lnTo>
                    <a:pt x="3" y="34"/>
                  </a:lnTo>
                  <a:lnTo>
                    <a:pt x="0" y="34"/>
                  </a:lnTo>
                  <a:lnTo>
                    <a:pt x="84" y="290"/>
                  </a:lnTo>
                  <a:lnTo>
                    <a:pt x="201" y="267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79" name="Freeform 464"/>
            <p:cNvSpPr>
              <a:spLocks noChangeAspect="1"/>
            </p:cNvSpPr>
            <p:nvPr/>
          </p:nvSpPr>
          <p:spPr bwMode="auto">
            <a:xfrm>
              <a:off x="9913" y="3759"/>
              <a:ext cx="248" cy="499"/>
            </a:xfrm>
            <a:custGeom>
              <a:avLst/>
              <a:gdLst>
                <a:gd name="T0" fmla="*/ 0 w 248"/>
                <a:gd name="T1" fmla="*/ 374 h 499"/>
                <a:gd name="T2" fmla="*/ 10 w 248"/>
                <a:gd name="T3" fmla="*/ 376 h 499"/>
                <a:gd name="T4" fmla="*/ 32 w 248"/>
                <a:gd name="T5" fmla="*/ 409 h 499"/>
                <a:gd name="T6" fmla="*/ 86 w 248"/>
                <a:gd name="T7" fmla="*/ 439 h 499"/>
                <a:gd name="T8" fmla="*/ 129 w 248"/>
                <a:gd name="T9" fmla="*/ 449 h 499"/>
                <a:gd name="T10" fmla="*/ 139 w 248"/>
                <a:gd name="T11" fmla="*/ 475 h 499"/>
                <a:gd name="T12" fmla="*/ 148 w 248"/>
                <a:gd name="T13" fmla="*/ 499 h 499"/>
                <a:gd name="T14" fmla="*/ 171 w 248"/>
                <a:gd name="T15" fmla="*/ 463 h 499"/>
                <a:gd name="T16" fmla="*/ 191 w 248"/>
                <a:gd name="T17" fmla="*/ 412 h 499"/>
                <a:gd name="T18" fmla="*/ 228 w 248"/>
                <a:gd name="T19" fmla="*/ 359 h 499"/>
                <a:gd name="T20" fmla="*/ 248 w 248"/>
                <a:gd name="T21" fmla="*/ 307 h 499"/>
                <a:gd name="T22" fmla="*/ 241 w 248"/>
                <a:gd name="T23" fmla="*/ 226 h 499"/>
                <a:gd name="T24" fmla="*/ 225 w 248"/>
                <a:gd name="T25" fmla="*/ 155 h 499"/>
                <a:gd name="T26" fmla="*/ 188 w 248"/>
                <a:gd name="T27" fmla="*/ 166 h 499"/>
                <a:gd name="T28" fmla="*/ 178 w 248"/>
                <a:gd name="T29" fmla="*/ 161 h 499"/>
                <a:gd name="T30" fmla="*/ 165 w 248"/>
                <a:gd name="T31" fmla="*/ 163 h 499"/>
                <a:gd name="T32" fmla="*/ 178 w 248"/>
                <a:gd name="T33" fmla="*/ 128 h 499"/>
                <a:gd name="T34" fmla="*/ 194 w 248"/>
                <a:gd name="T35" fmla="*/ 121 h 499"/>
                <a:gd name="T36" fmla="*/ 198 w 248"/>
                <a:gd name="T37" fmla="*/ 86 h 499"/>
                <a:gd name="T38" fmla="*/ 214 w 248"/>
                <a:gd name="T39" fmla="*/ 68 h 499"/>
                <a:gd name="T40" fmla="*/ 59 w 248"/>
                <a:gd name="T41" fmla="*/ 0 h 499"/>
                <a:gd name="T42" fmla="*/ 37 w 248"/>
                <a:gd name="T43" fmla="*/ 23 h 499"/>
                <a:gd name="T44" fmla="*/ 30 w 248"/>
                <a:gd name="T45" fmla="*/ 61 h 499"/>
                <a:gd name="T46" fmla="*/ 7 w 248"/>
                <a:gd name="T47" fmla="*/ 86 h 499"/>
                <a:gd name="T48" fmla="*/ 20 w 248"/>
                <a:gd name="T49" fmla="*/ 103 h 499"/>
                <a:gd name="T50" fmla="*/ 10 w 248"/>
                <a:gd name="T51" fmla="*/ 131 h 499"/>
                <a:gd name="T52" fmla="*/ 17 w 248"/>
                <a:gd name="T53" fmla="*/ 170 h 499"/>
                <a:gd name="T54" fmla="*/ 46 w 248"/>
                <a:gd name="T55" fmla="*/ 200 h 499"/>
                <a:gd name="T56" fmla="*/ 73 w 248"/>
                <a:gd name="T57" fmla="*/ 211 h 499"/>
                <a:gd name="T58" fmla="*/ 93 w 248"/>
                <a:gd name="T59" fmla="*/ 224 h 499"/>
                <a:gd name="T60" fmla="*/ 115 w 248"/>
                <a:gd name="T61" fmla="*/ 247 h 499"/>
                <a:gd name="T62" fmla="*/ 63 w 248"/>
                <a:gd name="T63" fmla="*/ 286 h 499"/>
                <a:gd name="T64" fmla="*/ 13 w 248"/>
                <a:gd name="T65" fmla="*/ 334 h 4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8"/>
                <a:gd name="T100" fmla="*/ 0 h 499"/>
                <a:gd name="T101" fmla="*/ 248 w 248"/>
                <a:gd name="T102" fmla="*/ 499 h 4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8" h="499">
                  <a:moveTo>
                    <a:pt x="13" y="334"/>
                  </a:moveTo>
                  <a:lnTo>
                    <a:pt x="0" y="374"/>
                  </a:lnTo>
                  <a:lnTo>
                    <a:pt x="0" y="379"/>
                  </a:lnTo>
                  <a:lnTo>
                    <a:pt x="10" y="376"/>
                  </a:lnTo>
                  <a:lnTo>
                    <a:pt x="20" y="394"/>
                  </a:lnTo>
                  <a:lnTo>
                    <a:pt x="32" y="409"/>
                  </a:lnTo>
                  <a:lnTo>
                    <a:pt x="46" y="421"/>
                  </a:lnTo>
                  <a:lnTo>
                    <a:pt x="86" y="439"/>
                  </a:lnTo>
                  <a:lnTo>
                    <a:pt x="99" y="445"/>
                  </a:lnTo>
                  <a:lnTo>
                    <a:pt x="129" y="449"/>
                  </a:lnTo>
                  <a:lnTo>
                    <a:pt x="139" y="451"/>
                  </a:lnTo>
                  <a:lnTo>
                    <a:pt x="139" y="475"/>
                  </a:lnTo>
                  <a:lnTo>
                    <a:pt x="139" y="491"/>
                  </a:lnTo>
                  <a:lnTo>
                    <a:pt x="148" y="499"/>
                  </a:lnTo>
                  <a:lnTo>
                    <a:pt x="159" y="487"/>
                  </a:lnTo>
                  <a:lnTo>
                    <a:pt x="171" y="463"/>
                  </a:lnTo>
                  <a:lnTo>
                    <a:pt x="171" y="442"/>
                  </a:lnTo>
                  <a:lnTo>
                    <a:pt x="191" y="412"/>
                  </a:lnTo>
                  <a:lnTo>
                    <a:pt x="202" y="389"/>
                  </a:lnTo>
                  <a:lnTo>
                    <a:pt x="228" y="359"/>
                  </a:lnTo>
                  <a:lnTo>
                    <a:pt x="237" y="331"/>
                  </a:lnTo>
                  <a:lnTo>
                    <a:pt x="248" y="307"/>
                  </a:lnTo>
                  <a:lnTo>
                    <a:pt x="248" y="292"/>
                  </a:lnTo>
                  <a:lnTo>
                    <a:pt x="241" y="226"/>
                  </a:lnTo>
                  <a:lnTo>
                    <a:pt x="234" y="173"/>
                  </a:lnTo>
                  <a:lnTo>
                    <a:pt x="225" y="155"/>
                  </a:lnTo>
                  <a:lnTo>
                    <a:pt x="198" y="161"/>
                  </a:lnTo>
                  <a:lnTo>
                    <a:pt x="188" y="166"/>
                  </a:lnTo>
                  <a:lnTo>
                    <a:pt x="181" y="163"/>
                  </a:lnTo>
                  <a:lnTo>
                    <a:pt x="178" y="161"/>
                  </a:lnTo>
                  <a:lnTo>
                    <a:pt x="171" y="163"/>
                  </a:lnTo>
                  <a:lnTo>
                    <a:pt x="165" y="163"/>
                  </a:lnTo>
                  <a:lnTo>
                    <a:pt x="165" y="155"/>
                  </a:lnTo>
                  <a:lnTo>
                    <a:pt x="178" y="128"/>
                  </a:lnTo>
                  <a:lnTo>
                    <a:pt x="188" y="125"/>
                  </a:lnTo>
                  <a:lnTo>
                    <a:pt x="194" y="121"/>
                  </a:lnTo>
                  <a:lnTo>
                    <a:pt x="194" y="101"/>
                  </a:lnTo>
                  <a:lnTo>
                    <a:pt x="198" y="86"/>
                  </a:lnTo>
                  <a:lnTo>
                    <a:pt x="204" y="77"/>
                  </a:lnTo>
                  <a:lnTo>
                    <a:pt x="214" y="68"/>
                  </a:lnTo>
                  <a:lnTo>
                    <a:pt x="204" y="47"/>
                  </a:lnTo>
                  <a:lnTo>
                    <a:pt x="59" y="0"/>
                  </a:lnTo>
                  <a:lnTo>
                    <a:pt x="49" y="5"/>
                  </a:lnTo>
                  <a:lnTo>
                    <a:pt x="37" y="23"/>
                  </a:lnTo>
                  <a:lnTo>
                    <a:pt x="37" y="32"/>
                  </a:lnTo>
                  <a:lnTo>
                    <a:pt x="30" y="61"/>
                  </a:lnTo>
                  <a:lnTo>
                    <a:pt x="10" y="80"/>
                  </a:lnTo>
                  <a:lnTo>
                    <a:pt x="7" y="86"/>
                  </a:lnTo>
                  <a:lnTo>
                    <a:pt x="7" y="92"/>
                  </a:lnTo>
                  <a:lnTo>
                    <a:pt x="20" y="103"/>
                  </a:lnTo>
                  <a:lnTo>
                    <a:pt x="23" y="125"/>
                  </a:lnTo>
                  <a:lnTo>
                    <a:pt x="10" y="131"/>
                  </a:lnTo>
                  <a:lnTo>
                    <a:pt x="13" y="170"/>
                  </a:lnTo>
                  <a:lnTo>
                    <a:pt x="17" y="170"/>
                  </a:lnTo>
                  <a:lnTo>
                    <a:pt x="40" y="176"/>
                  </a:lnTo>
                  <a:lnTo>
                    <a:pt x="46" y="200"/>
                  </a:lnTo>
                  <a:lnTo>
                    <a:pt x="66" y="202"/>
                  </a:lnTo>
                  <a:lnTo>
                    <a:pt x="73" y="211"/>
                  </a:lnTo>
                  <a:lnTo>
                    <a:pt x="83" y="215"/>
                  </a:lnTo>
                  <a:lnTo>
                    <a:pt x="93" y="224"/>
                  </a:lnTo>
                  <a:lnTo>
                    <a:pt x="119" y="241"/>
                  </a:lnTo>
                  <a:lnTo>
                    <a:pt x="115" y="247"/>
                  </a:lnTo>
                  <a:lnTo>
                    <a:pt x="89" y="262"/>
                  </a:lnTo>
                  <a:lnTo>
                    <a:pt x="63" y="286"/>
                  </a:lnTo>
                  <a:lnTo>
                    <a:pt x="56" y="307"/>
                  </a:lnTo>
                  <a:lnTo>
                    <a:pt x="13" y="33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80" name="Freeform 465"/>
            <p:cNvSpPr>
              <a:spLocks noChangeAspect="1"/>
            </p:cNvSpPr>
            <p:nvPr/>
          </p:nvSpPr>
          <p:spPr bwMode="auto">
            <a:xfrm>
              <a:off x="9913" y="3759"/>
              <a:ext cx="248" cy="499"/>
            </a:xfrm>
            <a:custGeom>
              <a:avLst/>
              <a:gdLst>
                <a:gd name="T0" fmla="*/ 0 w 248"/>
                <a:gd name="T1" fmla="*/ 373 h 499"/>
                <a:gd name="T2" fmla="*/ 10 w 248"/>
                <a:gd name="T3" fmla="*/ 376 h 499"/>
                <a:gd name="T4" fmla="*/ 33 w 248"/>
                <a:gd name="T5" fmla="*/ 410 h 499"/>
                <a:gd name="T6" fmla="*/ 86 w 248"/>
                <a:gd name="T7" fmla="*/ 439 h 499"/>
                <a:gd name="T8" fmla="*/ 129 w 248"/>
                <a:gd name="T9" fmla="*/ 449 h 499"/>
                <a:gd name="T10" fmla="*/ 139 w 248"/>
                <a:gd name="T11" fmla="*/ 476 h 499"/>
                <a:gd name="T12" fmla="*/ 148 w 248"/>
                <a:gd name="T13" fmla="*/ 499 h 499"/>
                <a:gd name="T14" fmla="*/ 171 w 248"/>
                <a:gd name="T15" fmla="*/ 463 h 499"/>
                <a:gd name="T16" fmla="*/ 191 w 248"/>
                <a:gd name="T17" fmla="*/ 413 h 499"/>
                <a:gd name="T18" fmla="*/ 228 w 248"/>
                <a:gd name="T19" fmla="*/ 358 h 499"/>
                <a:gd name="T20" fmla="*/ 248 w 248"/>
                <a:gd name="T21" fmla="*/ 307 h 499"/>
                <a:gd name="T22" fmla="*/ 241 w 248"/>
                <a:gd name="T23" fmla="*/ 226 h 499"/>
                <a:gd name="T24" fmla="*/ 225 w 248"/>
                <a:gd name="T25" fmla="*/ 155 h 499"/>
                <a:gd name="T26" fmla="*/ 189 w 248"/>
                <a:gd name="T27" fmla="*/ 166 h 499"/>
                <a:gd name="T28" fmla="*/ 179 w 248"/>
                <a:gd name="T29" fmla="*/ 160 h 499"/>
                <a:gd name="T30" fmla="*/ 165 w 248"/>
                <a:gd name="T31" fmla="*/ 164 h 499"/>
                <a:gd name="T32" fmla="*/ 179 w 248"/>
                <a:gd name="T33" fmla="*/ 128 h 499"/>
                <a:gd name="T34" fmla="*/ 195 w 248"/>
                <a:gd name="T35" fmla="*/ 122 h 499"/>
                <a:gd name="T36" fmla="*/ 198 w 248"/>
                <a:gd name="T37" fmla="*/ 86 h 499"/>
                <a:gd name="T38" fmla="*/ 215 w 248"/>
                <a:gd name="T39" fmla="*/ 67 h 499"/>
                <a:gd name="T40" fmla="*/ 60 w 248"/>
                <a:gd name="T41" fmla="*/ 0 h 499"/>
                <a:gd name="T42" fmla="*/ 37 w 248"/>
                <a:gd name="T43" fmla="*/ 23 h 499"/>
                <a:gd name="T44" fmla="*/ 30 w 248"/>
                <a:gd name="T45" fmla="*/ 62 h 499"/>
                <a:gd name="T46" fmla="*/ 7 w 248"/>
                <a:gd name="T47" fmla="*/ 86 h 499"/>
                <a:gd name="T48" fmla="*/ 20 w 248"/>
                <a:gd name="T49" fmla="*/ 104 h 499"/>
                <a:gd name="T50" fmla="*/ 10 w 248"/>
                <a:gd name="T51" fmla="*/ 131 h 499"/>
                <a:gd name="T52" fmla="*/ 18 w 248"/>
                <a:gd name="T53" fmla="*/ 170 h 499"/>
                <a:gd name="T54" fmla="*/ 46 w 248"/>
                <a:gd name="T55" fmla="*/ 200 h 499"/>
                <a:gd name="T56" fmla="*/ 73 w 248"/>
                <a:gd name="T57" fmla="*/ 212 h 499"/>
                <a:gd name="T58" fmla="*/ 93 w 248"/>
                <a:gd name="T59" fmla="*/ 224 h 499"/>
                <a:gd name="T60" fmla="*/ 116 w 248"/>
                <a:gd name="T61" fmla="*/ 248 h 499"/>
                <a:gd name="T62" fmla="*/ 63 w 248"/>
                <a:gd name="T63" fmla="*/ 287 h 499"/>
                <a:gd name="T64" fmla="*/ 14 w 248"/>
                <a:gd name="T65" fmla="*/ 335 h 4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8"/>
                <a:gd name="T100" fmla="*/ 0 h 499"/>
                <a:gd name="T101" fmla="*/ 248 w 248"/>
                <a:gd name="T102" fmla="*/ 499 h 4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8" h="499">
                  <a:moveTo>
                    <a:pt x="14" y="335"/>
                  </a:moveTo>
                  <a:lnTo>
                    <a:pt x="0" y="373"/>
                  </a:lnTo>
                  <a:lnTo>
                    <a:pt x="0" y="380"/>
                  </a:lnTo>
                  <a:lnTo>
                    <a:pt x="10" y="376"/>
                  </a:lnTo>
                  <a:lnTo>
                    <a:pt x="20" y="395"/>
                  </a:lnTo>
                  <a:lnTo>
                    <a:pt x="33" y="410"/>
                  </a:lnTo>
                  <a:lnTo>
                    <a:pt x="46" y="421"/>
                  </a:lnTo>
                  <a:lnTo>
                    <a:pt x="86" y="439"/>
                  </a:lnTo>
                  <a:lnTo>
                    <a:pt x="99" y="446"/>
                  </a:lnTo>
                  <a:lnTo>
                    <a:pt x="129" y="449"/>
                  </a:lnTo>
                  <a:lnTo>
                    <a:pt x="139" y="451"/>
                  </a:lnTo>
                  <a:lnTo>
                    <a:pt x="139" y="476"/>
                  </a:lnTo>
                  <a:lnTo>
                    <a:pt x="139" y="491"/>
                  </a:lnTo>
                  <a:lnTo>
                    <a:pt x="148" y="499"/>
                  </a:lnTo>
                  <a:lnTo>
                    <a:pt x="159" y="487"/>
                  </a:lnTo>
                  <a:lnTo>
                    <a:pt x="171" y="463"/>
                  </a:lnTo>
                  <a:lnTo>
                    <a:pt x="171" y="442"/>
                  </a:lnTo>
                  <a:lnTo>
                    <a:pt x="191" y="413"/>
                  </a:lnTo>
                  <a:lnTo>
                    <a:pt x="202" y="389"/>
                  </a:lnTo>
                  <a:lnTo>
                    <a:pt x="228" y="358"/>
                  </a:lnTo>
                  <a:lnTo>
                    <a:pt x="237" y="331"/>
                  </a:lnTo>
                  <a:lnTo>
                    <a:pt x="248" y="307"/>
                  </a:lnTo>
                  <a:lnTo>
                    <a:pt x="248" y="292"/>
                  </a:lnTo>
                  <a:lnTo>
                    <a:pt x="241" y="226"/>
                  </a:lnTo>
                  <a:lnTo>
                    <a:pt x="234" y="173"/>
                  </a:lnTo>
                  <a:lnTo>
                    <a:pt x="225" y="155"/>
                  </a:lnTo>
                  <a:lnTo>
                    <a:pt x="198" y="160"/>
                  </a:lnTo>
                  <a:lnTo>
                    <a:pt x="189" y="166"/>
                  </a:lnTo>
                  <a:lnTo>
                    <a:pt x="181" y="164"/>
                  </a:lnTo>
                  <a:lnTo>
                    <a:pt x="179" y="160"/>
                  </a:lnTo>
                  <a:lnTo>
                    <a:pt x="171" y="164"/>
                  </a:lnTo>
                  <a:lnTo>
                    <a:pt x="165" y="164"/>
                  </a:lnTo>
                  <a:lnTo>
                    <a:pt x="165" y="155"/>
                  </a:lnTo>
                  <a:lnTo>
                    <a:pt x="179" y="128"/>
                  </a:lnTo>
                  <a:lnTo>
                    <a:pt x="189" y="124"/>
                  </a:lnTo>
                  <a:lnTo>
                    <a:pt x="195" y="122"/>
                  </a:lnTo>
                  <a:lnTo>
                    <a:pt x="195" y="100"/>
                  </a:lnTo>
                  <a:lnTo>
                    <a:pt x="198" y="86"/>
                  </a:lnTo>
                  <a:lnTo>
                    <a:pt x="205" y="76"/>
                  </a:lnTo>
                  <a:lnTo>
                    <a:pt x="215" y="67"/>
                  </a:lnTo>
                  <a:lnTo>
                    <a:pt x="205" y="47"/>
                  </a:lnTo>
                  <a:lnTo>
                    <a:pt x="60" y="0"/>
                  </a:lnTo>
                  <a:lnTo>
                    <a:pt x="50" y="5"/>
                  </a:lnTo>
                  <a:lnTo>
                    <a:pt x="37" y="23"/>
                  </a:lnTo>
                  <a:lnTo>
                    <a:pt x="37" y="32"/>
                  </a:lnTo>
                  <a:lnTo>
                    <a:pt x="30" y="62"/>
                  </a:lnTo>
                  <a:lnTo>
                    <a:pt x="10" y="80"/>
                  </a:lnTo>
                  <a:lnTo>
                    <a:pt x="7" y="86"/>
                  </a:lnTo>
                  <a:lnTo>
                    <a:pt x="7" y="91"/>
                  </a:lnTo>
                  <a:lnTo>
                    <a:pt x="20" y="104"/>
                  </a:lnTo>
                  <a:lnTo>
                    <a:pt x="24" y="124"/>
                  </a:lnTo>
                  <a:lnTo>
                    <a:pt x="10" y="131"/>
                  </a:lnTo>
                  <a:lnTo>
                    <a:pt x="14" y="170"/>
                  </a:lnTo>
                  <a:lnTo>
                    <a:pt x="18" y="170"/>
                  </a:lnTo>
                  <a:lnTo>
                    <a:pt x="40" y="176"/>
                  </a:lnTo>
                  <a:lnTo>
                    <a:pt x="46" y="200"/>
                  </a:lnTo>
                  <a:lnTo>
                    <a:pt x="66" y="202"/>
                  </a:lnTo>
                  <a:lnTo>
                    <a:pt x="73" y="212"/>
                  </a:lnTo>
                  <a:lnTo>
                    <a:pt x="83" y="215"/>
                  </a:lnTo>
                  <a:lnTo>
                    <a:pt x="93" y="224"/>
                  </a:lnTo>
                  <a:lnTo>
                    <a:pt x="119" y="241"/>
                  </a:lnTo>
                  <a:lnTo>
                    <a:pt x="116" y="248"/>
                  </a:lnTo>
                  <a:lnTo>
                    <a:pt x="89" y="263"/>
                  </a:lnTo>
                  <a:lnTo>
                    <a:pt x="63" y="287"/>
                  </a:lnTo>
                  <a:lnTo>
                    <a:pt x="56" y="307"/>
                  </a:lnTo>
                  <a:lnTo>
                    <a:pt x="14" y="335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81" name="Freeform 466"/>
            <p:cNvSpPr>
              <a:spLocks noChangeAspect="1"/>
            </p:cNvSpPr>
            <p:nvPr/>
          </p:nvSpPr>
          <p:spPr bwMode="auto">
            <a:xfrm>
              <a:off x="9913" y="3759"/>
              <a:ext cx="248" cy="499"/>
            </a:xfrm>
            <a:custGeom>
              <a:avLst/>
              <a:gdLst>
                <a:gd name="T0" fmla="*/ 0 w 248"/>
                <a:gd name="T1" fmla="*/ 373 h 499"/>
                <a:gd name="T2" fmla="*/ 10 w 248"/>
                <a:gd name="T3" fmla="*/ 376 h 499"/>
                <a:gd name="T4" fmla="*/ 33 w 248"/>
                <a:gd name="T5" fmla="*/ 410 h 499"/>
                <a:gd name="T6" fmla="*/ 86 w 248"/>
                <a:gd name="T7" fmla="*/ 439 h 499"/>
                <a:gd name="T8" fmla="*/ 129 w 248"/>
                <a:gd name="T9" fmla="*/ 449 h 499"/>
                <a:gd name="T10" fmla="*/ 139 w 248"/>
                <a:gd name="T11" fmla="*/ 476 h 499"/>
                <a:gd name="T12" fmla="*/ 148 w 248"/>
                <a:gd name="T13" fmla="*/ 499 h 499"/>
                <a:gd name="T14" fmla="*/ 171 w 248"/>
                <a:gd name="T15" fmla="*/ 463 h 499"/>
                <a:gd name="T16" fmla="*/ 191 w 248"/>
                <a:gd name="T17" fmla="*/ 413 h 499"/>
                <a:gd name="T18" fmla="*/ 228 w 248"/>
                <a:gd name="T19" fmla="*/ 358 h 499"/>
                <a:gd name="T20" fmla="*/ 248 w 248"/>
                <a:gd name="T21" fmla="*/ 307 h 499"/>
                <a:gd name="T22" fmla="*/ 241 w 248"/>
                <a:gd name="T23" fmla="*/ 226 h 499"/>
                <a:gd name="T24" fmla="*/ 225 w 248"/>
                <a:gd name="T25" fmla="*/ 155 h 499"/>
                <a:gd name="T26" fmla="*/ 189 w 248"/>
                <a:gd name="T27" fmla="*/ 166 h 499"/>
                <a:gd name="T28" fmla="*/ 179 w 248"/>
                <a:gd name="T29" fmla="*/ 160 h 499"/>
                <a:gd name="T30" fmla="*/ 165 w 248"/>
                <a:gd name="T31" fmla="*/ 164 h 499"/>
                <a:gd name="T32" fmla="*/ 179 w 248"/>
                <a:gd name="T33" fmla="*/ 128 h 499"/>
                <a:gd name="T34" fmla="*/ 195 w 248"/>
                <a:gd name="T35" fmla="*/ 122 h 499"/>
                <a:gd name="T36" fmla="*/ 198 w 248"/>
                <a:gd name="T37" fmla="*/ 86 h 499"/>
                <a:gd name="T38" fmla="*/ 215 w 248"/>
                <a:gd name="T39" fmla="*/ 67 h 499"/>
                <a:gd name="T40" fmla="*/ 60 w 248"/>
                <a:gd name="T41" fmla="*/ 0 h 499"/>
                <a:gd name="T42" fmla="*/ 37 w 248"/>
                <a:gd name="T43" fmla="*/ 23 h 499"/>
                <a:gd name="T44" fmla="*/ 30 w 248"/>
                <a:gd name="T45" fmla="*/ 62 h 499"/>
                <a:gd name="T46" fmla="*/ 7 w 248"/>
                <a:gd name="T47" fmla="*/ 86 h 499"/>
                <a:gd name="T48" fmla="*/ 20 w 248"/>
                <a:gd name="T49" fmla="*/ 104 h 499"/>
                <a:gd name="T50" fmla="*/ 10 w 248"/>
                <a:gd name="T51" fmla="*/ 131 h 499"/>
                <a:gd name="T52" fmla="*/ 18 w 248"/>
                <a:gd name="T53" fmla="*/ 170 h 499"/>
                <a:gd name="T54" fmla="*/ 46 w 248"/>
                <a:gd name="T55" fmla="*/ 200 h 499"/>
                <a:gd name="T56" fmla="*/ 73 w 248"/>
                <a:gd name="T57" fmla="*/ 212 h 499"/>
                <a:gd name="T58" fmla="*/ 93 w 248"/>
                <a:gd name="T59" fmla="*/ 224 h 499"/>
                <a:gd name="T60" fmla="*/ 116 w 248"/>
                <a:gd name="T61" fmla="*/ 248 h 499"/>
                <a:gd name="T62" fmla="*/ 63 w 248"/>
                <a:gd name="T63" fmla="*/ 287 h 499"/>
                <a:gd name="T64" fmla="*/ 14 w 248"/>
                <a:gd name="T65" fmla="*/ 335 h 49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48"/>
                <a:gd name="T100" fmla="*/ 0 h 499"/>
                <a:gd name="T101" fmla="*/ 248 w 248"/>
                <a:gd name="T102" fmla="*/ 499 h 49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48" h="499">
                  <a:moveTo>
                    <a:pt x="14" y="335"/>
                  </a:moveTo>
                  <a:lnTo>
                    <a:pt x="0" y="373"/>
                  </a:lnTo>
                  <a:lnTo>
                    <a:pt x="0" y="380"/>
                  </a:lnTo>
                  <a:lnTo>
                    <a:pt x="10" y="376"/>
                  </a:lnTo>
                  <a:lnTo>
                    <a:pt x="20" y="395"/>
                  </a:lnTo>
                  <a:lnTo>
                    <a:pt x="33" y="410"/>
                  </a:lnTo>
                  <a:lnTo>
                    <a:pt x="46" y="421"/>
                  </a:lnTo>
                  <a:lnTo>
                    <a:pt x="86" y="439"/>
                  </a:lnTo>
                  <a:lnTo>
                    <a:pt x="99" y="446"/>
                  </a:lnTo>
                  <a:lnTo>
                    <a:pt x="129" y="449"/>
                  </a:lnTo>
                  <a:lnTo>
                    <a:pt x="139" y="451"/>
                  </a:lnTo>
                  <a:lnTo>
                    <a:pt x="139" y="476"/>
                  </a:lnTo>
                  <a:lnTo>
                    <a:pt x="139" y="491"/>
                  </a:lnTo>
                  <a:lnTo>
                    <a:pt x="148" y="499"/>
                  </a:lnTo>
                  <a:lnTo>
                    <a:pt x="159" y="487"/>
                  </a:lnTo>
                  <a:lnTo>
                    <a:pt x="171" y="463"/>
                  </a:lnTo>
                  <a:lnTo>
                    <a:pt x="171" y="442"/>
                  </a:lnTo>
                  <a:lnTo>
                    <a:pt x="191" y="413"/>
                  </a:lnTo>
                  <a:lnTo>
                    <a:pt x="202" y="389"/>
                  </a:lnTo>
                  <a:lnTo>
                    <a:pt x="228" y="358"/>
                  </a:lnTo>
                  <a:lnTo>
                    <a:pt x="237" y="331"/>
                  </a:lnTo>
                  <a:lnTo>
                    <a:pt x="248" y="307"/>
                  </a:lnTo>
                  <a:lnTo>
                    <a:pt x="248" y="292"/>
                  </a:lnTo>
                  <a:lnTo>
                    <a:pt x="241" y="226"/>
                  </a:lnTo>
                  <a:lnTo>
                    <a:pt x="234" y="173"/>
                  </a:lnTo>
                  <a:lnTo>
                    <a:pt x="225" y="155"/>
                  </a:lnTo>
                  <a:lnTo>
                    <a:pt x="198" y="160"/>
                  </a:lnTo>
                  <a:lnTo>
                    <a:pt x="189" y="166"/>
                  </a:lnTo>
                  <a:lnTo>
                    <a:pt x="181" y="164"/>
                  </a:lnTo>
                  <a:lnTo>
                    <a:pt x="179" y="160"/>
                  </a:lnTo>
                  <a:lnTo>
                    <a:pt x="171" y="164"/>
                  </a:lnTo>
                  <a:lnTo>
                    <a:pt x="165" y="164"/>
                  </a:lnTo>
                  <a:lnTo>
                    <a:pt x="165" y="155"/>
                  </a:lnTo>
                  <a:lnTo>
                    <a:pt x="179" y="128"/>
                  </a:lnTo>
                  <a:lnTo>
                    <a:pt x="189" y="124"/>
                  </a:lnTo>
                  <a:lnTo>
                    <a:pt x="195" y="122"/>
                  </a:lnTo>
                  <a:lnTo>
                    <a:pt x="195" y="100"/>
                  </a:lnTo>
                  <a:lnTo>
                    <a:pt x="198" y="86"/>
                  </a:lnTo>
                  <a:lnTo>
                    <a:pt x="205" y="76"/>
                  </a:lnTo>
                  <a:lnTo>
                    <a:pt x="215" y="67"/>
                  </a:lnTo>
                  <a:lnTo>
                    <a:pt x="205" y="47"/>
                  </a:lnTo>
                  <a:lnTo>
                    <a:pt x="60" y="0"/>
                  </a:lnTo>
                  <a:lnTo>
                    <a:pt x="50" y="5"/>
                  </a:lnTo>
                  <a:lnTo>
                    <a:pt x="37" y="23"/>
                  </a:lnTo>
                  <a:lnTo>
                    <a:pt x="37" y="32"/>
                  </a:lnTo>
                  <a:lnTo>
                    <a:pt x="30" y="62"/>
                  </a:lnTo>
                  <a:lnTo>
                    <a:pt x="10" y="80"/>
                  </a:lnTo>
                  <a:lnTo>
                    <a:pt x="7" y="86"/>
                  </a:lnTo>
                  <a:lnTo>
                    <a:pt x="7" y="91"/>
                  </a:lnTo>
                  <a:lnTo>
                    <a:pt x="20" y="104"/>
                  </a:lnTo>
                  <a:lnTo>
                    <a:pt x="24" y="124"/>
                  </a:lnTo>
                  <a:lnTo>
                    <a:pt x="10" y="131"/>
                  </a:lnTo>
                  <a:lnTo>
                    <a:pt x="14" y="170"/>
                  </a:lnTo>
                  <a:lnTo>
                    <a:pt x="18" y="170"/>
                  </a:lnTo>
                  <a:lnTo>
                    <a:pt x="40" y="176"/>
                  </a:lnTo>
                  <a:lnTo>
                    <a:pt x="46" y="200"/>
                  </a:lnTo>
                  <a:lnTo>
                    <a:pt x="66" y="202"/>
                  </a:lnTo>
                  <a:lnTo>
                    <a:pt x="73" y="212"/>
                  </a:lnTo>
                  <a:lnTo>
                    <a:pt x="83" y="215"/>
                  </a:lnTo>
                  <a:lnTo>
                    <a:pt x="93" y="224"/>
                  </a:lnTo>
                  <a:lnTo>
                    <a:pt x="119" y="241"/>
                  </a:lnTo>
                  <a:lnTo>
                    <a:pt x="116" y="248"/>
                  </a:lnTo>
                  <a:lnTo>
                    <a:pt x="89" y="263"/>
                  </a:lnTo>
                  <a:lnTo>
                    <a:pt x="63" y="287"/>
                  </a:lnTo>
                  <a:lnTo>
                    <a:pt x="56" y="307"/>
                  </a:lnTo>
                  <a:lnTo>
                    <a:pt x="14" y="335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82" name="Freeform 467"/>
            <p:cNvSpPr>
              <a:spLocks noChangeAspect="1"/>
            </p:cNvSpPr>
            <p:nvPr/>
          </p:nvSpPr>
          <p:spPr bwMode="auto">
            <a:xfrm>
              <a:off x="10141" y="3514"/>
              <a:ext cx="311" cy="280"/>
            </a:xfrm>
            <a:custGeom>
              <a:avLst/>
              <a:gdLst>
                <a:gd name="T0" fmla="*/ 0 w 311"/>
                <a:gd name="T1" fmla="*/ 61 h 280"/>
                <a:gd name="T2" fmla="*/ 104 w 311"/>
                <a:gd name="T3" fmla="*/ 37 h 280"/>
                <a:gd name="T4" fmla="*/ 114 w 311"/>
                <a:gd name="T5" fmla="*/ 49 h 280"/>
                <a:gd name="T6" fmla="*/ 117 w 311"/>
                <a:gd name="T7" fmla="*/ 46 h 280"/>
                <a:gd name="T8" fmla="*/ 121 w 311"/>
                <a:gd name="T9" fmla="*/ 39 h 280"/>
                <a:gd name="T10" fmla="*/ 274 w 311"/>
                <a:gd name="T11" fmla="*/ 0 h 280"/>
                <a:gd name="T12" fmla="*/ 311 w 311"/>
                <a:gd name="T13" fmla="*/ 116 h 280"/>
                <a:gd name="T14" fmla="*/ 305 w 311"/>
                <a:gd name="T15" fmla="*/ 128 h 280"/>
                <a:gd name="T16" fmla="*/ 301 w 311"/>
                <a:gd name="T17" fmla="*/ 134 h 280"/>
                <a:gd name="T18" fmla="*/ 305 w 311"/>
                <a:gd name="T19" fmla="*/ 140 h 280"/>
                <a:gd name="T20" fmla="*/ 305 w 311"/>
                <a:gd name="T21" fmla="*/ 147 h 280"/>
                <a:gd name="T22" fmla="*/ 285 w 311"/>
                <a:gd name="T23" fmla="*/ 147 h 280"/>
                <a:gd name="T24" fmla="*/ 235 w 311"/>
                <a:gd name="T25" fmla="*/ 167 h 280"/>
                <a:gd name="T26" fmla="*/ 218 w 311"/>
                <a:gd name="T27" fmla="*/ 164 h 280"/>
                <a:gd name="T28" fmla="*/ 214 w 311"/>
                <a:gd name="T29" fmla="*/ 170 h 280"/>
                <a:gd name="T30" fmla="*/ 214 w 311"/>
                <a:gd name="T31" fmla="*/ 180 h 280"/>
                <a:gd name="T32" fmla="*/ 211 w 311"/>
                <a:gd name="T33" fmla="*/ 183 h 280"/>
                <a:gd name="T34" fmla="*/ 181 w 311"/>
                <a:gd name="T35" fmla="*/ 185 h 280"/>
                <a:gd name="T36" fmla="*/ 137 w 311"/>
                <a:gd name="T37" fmla="*/ 204 h 280"/>
                <a:gd name="T38" fmla="*/ 130 w 311"/>
                <a:gd name="T39" fmla="*/ 198 h 280"/>
                <a:gd name="T40" fmla="*/ 104 w 311"/>
                <a:gd name="T41" fmla="*/ 222 h 280"/>
                <a:gd name="T42" fmla="*/ 47 w 311"/>
                <a:gd name="T43" fmla="*/ 267 h 280"/>
                <a:gd name="T44" fmla="*/ 24 w 311"/>
                <a:gd name="T45" fmla="*/ 280 h 280"/>
                <a:gd name="T46" fmla="*/ 4 w 311"/>
                <a:gd name="T47" fmla="*/ 261 h 280"/>
                <a:gd name="T48" fmla="*/ 30 w 311"/>
                <a:gd name="T49" fmla="*/ 237 h 280"/>
                <a:gd name="T50" fmla="*/ 34 w 311"/>
                <a:gd name="T51" fmla="*/ 229 h 280"/>
                <a:gd name="T52" fmla="*/ 21 w 311"/>
                <a:gd name="T53" fmla="*/ 215 h 280"/>
                <a:gd name="T54" fmla="*/ 0 w 311"/>
                <a:gd name="T55" fmla="*/ 61 h 2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11"/>
                <a:gd name="T85" fmla="*/ 0 h 280"/>
                <a:gd name="T86" fmla="*/ 311 w 311"/>
                <a:gd name="T87" fmla="*/ 280 h 2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11" h="280">
                  <a:moveTo>
                    <a:pt x="0" y="61"/>
                  </a:moveTo>
                  <a:lnTo>
                    <a:pt x="104" y="37"/>
                  </a:lnTo>
                  <a:lnTo>
                    <a:pt x="114" y="49"/>
                  </a:lnTo>
                  <a:lnTo>
                    <a:pt x="117" y="46"/>
                  </a:lnTo>
                  <a:lnTo>
                    <a:pt x="121" y="39"/>
                  </a:lnTo>
                  <a:lnTo>
                    <a:pt x="274" y="0"/>
                  </a:lnTo>
                  <a:lnTo>
                    <a:pt x="311" y="116"/>
                  </a:lnTo>
                  <a:lnTo>
                    <a:pt x="305" y="128"/>
                  </a:lnTo>
                  <a:lnTo>
                    <a:pt x="301" y="134"/>
                  </a:lnTo>
                  <a:lnTo>
                    <a:pt x="305" y="140"/>
                  </a:lnTo>
                  <a:lnTo>
                    <a:pt x="305" y="147"/>
                  </a:lnTo>
                  <a:lnTo>
                    <a:pt x="285" y="147"/>
                  </a:lnTo>
                  <a:lnTo>
                    <a:pt x="235" y="167"/>
                  </a:lnTo>
                  <a:lnTo>
                    <a:pt x="218" y="164"/>
                  </a:lnTo>
                  <a:lnTo>
                    <a:pt x="214" y="170"/>
                  </a:lnTo>
                  <a:lnTo>
                    <a:pt x="214" y="180"/>
                  </a:lnTo>
                  <a:lnTo>
                    <a:pt x="211" y="183"/>
                  </a:lnTo>
                  <a:lnTo>
                    <a:pt x="181" y="185"/>
                  </a:lnTo>
                  <a:lnTo>
                    <a:pt x="137" y="204"/>
                  </a:lnTo>
                  <a:lnTo>
                    <a:pt x="130" y="198"/>
                  </a:lnTo>
                  <a:lnTo>
                    <a:pt x="104" y="222"/>
                  </a:lnTo>
                  <a:lnTo>
                    <a:pt x="47" y="267"/>
                  </a:lnTo>
                  <a:lnTo>
                    <a:pt x="24" y="280"/>
                  </a:lnTo>
                  <a:lnTo>
                    <a:pt x="4" y="261"/>
                  </a:lnTo>
                  <a:lnTo>
                    <a:pt x="30" y="237"/>
                  </a:lnTo>
                  <a:lnTo>
                    <a:pt x="34" y="229"/>
                  </a:lnTo>
                  <a:lnTo>
                    <a:pt x="21" y="215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83" name="Freeform 468"/>
            <p:cNvSpPr>
              <a:spLocks noChangeAspect="1"/>
            </p:cNvSpPr>
            <p:nvPr/>
          </p:nvSpPr>
          <p:spPr bwMode="auto">
            <a:xfrm>
              <a:off x="10141" y="3514"/>
              <a:ext cx="311" cy="280"/>
            </a:xfrm>
            <a:custGeom>
              <a:avLst/>
              <a:gdLst>
                <a:gd name="T0" fmla="*/ 0 w 311"/>
                <a:gd name="T1" fmla="*/ 61 h 280"/>
                <a:gd name="T2" fmla="*/ 104 w 311"/>
                <a:gd name="T3" fmla="*/ 37 h 280"/>
                <a:gd name="T4" fmla="*/ 113 w 311"/>
                <a:gd name="T5" fmla="*/ 49 h 280"/>
                <a:gd name="T6" fmla="*/ 117 w 311"/>
                <a:gd name="T7" fmla="*/ 45 h 280"/>
                <a:gd name="T8" fmla="*/ 121 w 311"/>
                <a:gd name="T9" fmla="*/ 39 h 280"/>
                <a:gd name="T10" fmla="*/ 274 w 311"/>
                <a:gd name="T11" fmla="*/ 0 h 280"/>
                <a:gd name="T12" fmla="*/ 311 w 311"/>
                <a:gd name="T13" fmla="*/ 116 h 280"/>
                <a:gd name="T14" fmla="*/ 304 w 311"/>
                <a:gd name="T15" fmla="*/ 128 h 280"/>
                <a:gd name="T16" fmla="*/ 301 w 311"/>
                <a:gd name="T17" fmla="*/ 135 h 280"/>
                <a:gd name="T18" fmla="*/ 304 w 311"/>
                <a:gd name="T19" fmla="*/ 140 h 280"/>
                <a:gd name="T20" fmla="*/ 304 w 311"/>
                <a:gd name="T21" fmla="*/ 146 h 280"/>
                <a:gd name="T22" fmla="*/ 284 w 311"/>
                <a:gd name="T23" fmla="*/ 146 h 280"/>
                <a:gd name="T24" fmla="*/ 235 w 311"/>
                <a:gd name="T25" fmla="*/ 167 h 280"/>
                <a:gd name="T26" fmla="*/ 218 w 311"/>
                <a:gd name="T27" fmla="*/ 165 h 280"/>
                <a:gd name="T28" fmla="*/ 214 w 311"/>
                <a:gd name="T29" fmla="*/ 170 h 280"/>
                <a:gd name="T30" fmla="*/ 214 w 311"/>
                <a:gd name="T31" fmla="*/ 180 h 280"/>
                <a:gd name="T32" fmla="*/ 211 w 311"/>
                <a:gd name="T33" fmla="*/ 183 h 280"/>
                <a:gd name="T34" fmla="*/ 181 w 311"/>
                <a:gd name="T35" fmla="*/ 186 h 280"/>
                <a:gd name="T36" fmla="*/ 137 w 311"/>
                <a:gd name="T37" fmla="*/ 204 h 280"/>
                <a:gd name="T38" fmla="*/ 130 w 311"/>
                <a:gd name="T39" fmla="*/ 198 h 280"/>
                <a:gd name="T40" fmla="*/ 104 w 311"/>
                <a:gd name="T41" fmla="*/ 222 h 280"/>
                <a:gd name="T42" fmla="*/ 47 w 311"/>
                <a:gd name="T43" fmla="*/ 268 h 280"/>
                <a:gd name="T44" fmla="*/ 24 w 311"/>
                <a:gd name="T45" fmla="*/ 280 h 280"/>
                <a:gd name="T46" fmla="*/ 4 w 311"/>
                <a:gd name="T47" fmla="*/ 261 h 280"/>
                <a:gd name="T48" fmla="*/ 30 w 311"/>
                <a:gd name="T49" fmla="*/ 237 h 280"/>
                <a:gd name="T50" fmla="*/ 34 w 311"/>
                <a:gd name="T51" fmla="*/ 228 h 280"/>
                <a:gd name="T52" fmla="*/ 21 w 311"/>
                <a:gd name="T53" fmla="*/ 216 h 280"/>
                <a:gd name="T54" fmla="*/ 0 w 311"/>
                <a:gd name="T55" fmla="*/ 61 h 2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11"/>
                <a:gd name="T85" fmla="*/ 0 h 280"/>
                <a:gd name="T86" fmla="*/ 311 w 311"/>
                <a:gd name="T87" fmla="*/ 280 h 2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11" h="280">
                  <a:moveTo>
                    <a:pt x="0" y="61"/>
                  </a:moveTo>
                  <a:lnTo>
                    <a:pt x="104" y="37"/>
                  </a:lnTo>
                  <a:lnTo>
                    <a:pt x="113" y="49"/>
                  </a:lnTo>
                  <a:lnTo>
                    <a:pt x="117" y="45"/>
                  </a:lnTo>
                  <a:lnTo>
                    <a:pt x="121" y="39"/>
                  </a:lnTo>
                  <a:lnTo>
                    <a:pt x="274" y="0"/>
                  </a:lnTo>
                  <a:lnTo>
                    <a:pt x="311" y="116"/>
                  </a:lnTo>
                  <a:lnTo>
                    <a:pt x="304" y="128"/>
                  </a:lnTo>
                  <a:lnTo>
                    <a:pt x="301" y="135"/>
                  </a:lnTo>
                  <a:lnTo>
                    <a:pt x="304" y="140"/>
                  </a:lnTo>
                  <a:lnTo>
                    <a:pt x="304" y="146"/>
                  </a:lnTo>
                  <a:lnTo>
                    <a:pt x="284" y="146"/>
                  </a:lnTo>
                  <a:lnTo>
                    <a:pt x="235" y="167"/>
                  </a:lnTo>
                  <a:lnTo>
                    <a:pt x="218" y="165"/>
                  </a:lnTo>
                  <a:lnTo>
                    <a:pt x="214" y="170"/>
                  </a:lnTo>
                  <a:lnTo>
                    <a:pt x="214" y="180"/>
                  </a:lnTo>
                  <a:lnTo>
                    <a:pt x="211" y="183"/>
                  </a:lnTo>
                  <a:lnTo>
                    <a:pt x="181" y="186"/>
                  </a:lnTo>
                  <a:lnTo>
                    <a:pt x="137" y="204"/>
                  </a:lnTo>
                  <a:lnTo>
                    <a:pt x="130" y="198"/>
                  </a:lnTo>
                  <a:lnTo>
                    <a:pt x="104" y="222"/>
                  </a:lnTo>
                  <a:lnTo>
                    <a:pt x="47" y="268"/>
                  </a:lnTo>
                  <a:lnTo>
                    <a:pt x="24" y="280"/>
                  </a:lnTo>
                  <a:lnTo>
                    <a:pt x="4" y="261"/>
                  </a:lnTo>
                  <a:lnTo>
                    <a:pt x="30" y="237"/>
                  </a:lnTo>
                  <a:lnTo>
                    <a:pt x="34" y="228"/>
                  </a:lnTo>
                  <a:lnTo>
                    <a:pt x="21" y="216"/>
                  </a:lnTo>
                  <a:lnTo>
                    <a:pt x="0" y="6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84" name="Freeform 469"/>
            <p:cNvSpPr>
              <a:spLocks noChangeAspect="1"/>
            </p:cNvSpPr>
            <p:nvPr/>
          </p:nvSpPr>
          <p:spPr bwMode="auto">
            <a:xfrm>
              <a:off x="10141" y="3514"/>
              <a:ext cx="311" cy="280"/>
            </a:xfrm>
            <a:custGeom>
              <a:avLst/>
              <a:gdLst>
                <a:gd name="T0" fmla="*/ 0 w 311"/>
                <a:gd name="T1" fmla="*/ 61 h 280"/>
                <a:gd name="T2" fmla="*/ 104 w 311"/>
                <a:gd name="T3" fmla="*/ 37 h 280"/>
                <a:gd name="T4" fmla="*/ 113 w 311"/>
                <a:gd name="T5" fmla="*/ 49 h 280"/>
                <a:gd name="T6" fmla="*/ 117 w 311"/>
                <a:gd name="T7" fmla="*/ 45 h 280"/>
                <a:gd name="T8" fmla="*/ 121 w 311"/>
                <a:gd name="T9" fmla="*/ 39 h 280"/>
                <a:gd name="T10" fmla="*/ 274 w 311"/>
                <a:gd name="T11" fmla="*/ 0 h 280"/>
                <a:gd name="T12" fmla="*/ 311 w 311"/>
                <a:gd name="T13" fmla="*/ 116 h 280"/>
                <a:gd name="T14" fmla="*/ 304 w 311"/>
                <a:gd name="T15" fmla="*/ 128 h 280"/>
                <a:gd name="T16" fmla="*/ 301 w 311"/>
                <a:gd name="T17" fmla="*/ 135 h 280"/>
                <a:gd name="T18" fmla="*/ 304 w 311"/>
                <a:gd name="T19" fmla="*/ 140 h 280"/>
                <a:gd name="T20" fmla="*/ 304 w 311"/>
                <a:gd name="T21" fmla="*/ 146 h 280"/>
                <a:gd name="T22" fmla="*/ 284 w 311"/>
                <a:gd name="T23" fmla="*/ 146 h 280"/>
                <a:gd name="T24" fmla="*/ 235 w 311"/>
                <a:gd name="T25" fmla="*/ 167 h 280"/>
                <a:gd name="T26" fmla="*/ 218 w 311"/>
                <a:gd name="T27" fmla="*/ 165 h 280"/>
                <a:gd name="T28" fmla="*/ 214 w 311"/>
                <a:gd name="T29" fmla="*/ 170 h 280"/>
                <a:gd name="T30" fmla="*/ 214 w 311"/>
                <a:gd name="T31" fmla="*/ 180 h 280"/>
                <a:gd name="T32" fmla="*/ 211 w 311"/>
                <a:gd name="T33" fmla="*/ 183 h 280"/>
                <a:gd name="T34" fmla="*/ 181 w 311"/>
                <a:gd name="T35" fmla="*/ 186 h 280"/>
                <a:gd name="T36" fmla="*/ 137 w 311"/>
                <a:gd name="T37" fmla="*/ 204 h 280"/>
                <a:gd name="T38" fmla="*/ 130 w 311"/>
                <a:gd name="T39" fmla="*/ 198 h 280"/>
                <a:gd name="T40" fmla="*/ 104 w 311"/>
                <a:gd name="T41" fmla="*/ 222 h 280"/>
                <a:gd name="T42" fmla="*/ 47 w 311"/>
                <a:gd name="T43" fmla="*/ 268 h 280"/>
                <a:gd name="T44" fmla="*/ 24 w 311"/>
                <a:gd name="T45" fmla="*/ 280 h 280"/>
                <a:gd name="T46" fmla="*/ 4 w 311"/>
                <a:gd name="T47" fmla="*/ 261 h 280"/>
                <a:gd name="T48" fmla="*/ 30 w 311"/>
                <a:gd name="T49" fmla="*/ 237 h 280"/>
                <a:gd name="T50" fmla="*/ 34 w 311"/>
                <a:gd name="T51" fmla="*/ 228 h 280"/>
                <a:gd name="T52" fmla="*/ 21 w 311"/>
                <a:gd name="T53" fmla="*/ 216 h 280"/>
                <a:gd name="T54" fmla="*/ 0 w 311"/>
                <a:gd name="T55" fmla="*/ 61 h 28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311"/>
                <a:gd name="T85" fmla="*/ 0 h 280"/>
                <a:gd name="T86" fmla="*/ 311 w 311"/>
                <a:gd name="T87" fmla="*/ 280 h 280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311" h="280">
                  <a:moveTo>
                    <a:pt x="0" y="61"/>
                  </a:moveTo>
                  <a:lnTo>
                    <a:pt x="104" y="37"/>
                  </a:lnTo>
                  <a:lnTo>
                    <a:pt x="113" y="49"/>
                  </a:lnTo>
                  <a:lnTo>
                    <a:pt x="117" y="45"/>
                  </a:lnTo>
                  <a:lnTo>
                    <a:pt x="121" y="39"/>
                  </a:lnTo>
                  <a:lnTo>
                    <a:pt x="274" y="0"/>
                  </a:lnTo>
                  <a:lnTo>
                    <a:pt x="311" y="116"/>
                  </a:lnTo>
                  <a:lnTo>
                    <a:pt x="304" y="128"/>
                  </a:lnTo>
                  <a:lnTo>
                    <a:pt x="301" y="135"/>
                  </a:lnTo>
                  <a:lnTo>
                    <a:pt x="304" y="140"/>
                  </a:lnTo>
                  <a:lnTo>
                    <a:pt x="304" y="146"/>
                  </a:lnTo>
                  <a:lnTo>
                    <a:pt x="284" y="146"/>
                  </a:lnTo>
                  <a:lnTo>
                    <a:pt x="235" y="167"/>
                  </a:lnTo>
                  <a:lnTo>
                    <a:pt x="218" y="165"/>
                  </a:lnTo>
                  <a:lnTo>
                    <a:pt x="214" y="170"/>
                  </a:lnTo>
                  <a:lnTo>
                    <a:pt x="214" y="180"/>
                  </a:lnTo>
                  <a:lnTo>
                    <a:pt x="211" y="183"/>
                  </a:lnTo>
                  <a:lnTo>
                    <a:pt x="181" y="186"/>
                  </a:lnTo>
                  <a:lnTo>
                    <a:pt x="137" y="204"/>
                  </a:lnTo>
                  <a:lnTo>
                    <a:pt x="130" y="198"/>
                  </a:lnTo>
                  <a:lnTo>
                    <a:pt x="104" y="222"/>
                  </a:lnTo>
                  <a:lnTo>
                    <a:pt x="47" y="268"/>
                  </a:lnTo>
                  <a:lnTo>
                    <a:pt x="24" y="280"/>
                  </a:lnTo>
                  <a:lnTo>
                    <a:pt x="4" y="261"/>
                  </a:lnTo>
                  <a:lnTo>
                    <a:pt x="30" y="237"/>
                  </a:lnTo>
                  <a:lnTo>
                    <a:pt x="34" y="228"/>
                  </a:lnTo>
                  <a:lnTo>
                    <a:pt x="21" y="216"/>
                  </a:lnTo>
                  <a:lnTo>
                    <a:pt x="0" y="61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85" name="Freeform 470"/>
            <p:cNvSpPr>
              <a:spLocks noChangeAspect="1"/>
            </p:cNvSpPr>
            <p:nvPr/>
          </p:nvSpPr>
          <p:spPr bwMode="auto">
            <a:xfrm>
              <a:off x="10134" y="3311"/>
              <a:ext cx="599" cy="277"/>
            </a:xfrm>
            <a:custGeom>
              <a:avLst/>
              <a:gdLst>
                <a:gd name="T0" fmla="*/ 123 w 599"/>
                <a:gd name="T1" fmla="*/ 89 h 277"/>
                <a:gd name="T2" fmla="*/ 320 w 599"/>
                <a:gd name="T3" fmla="*/ 44 h 277"/>
                <a:gd name="T4" fmla="*/ 329 w 599"/>
                <a:gd name="T5" fmla="*/ 44 h 277"/>
                <a:gd name="T6" fmla="*/ 329 w 599"/>
                <a:gd name="T7" fmla="*/ 26 h 277"/>
                <a:gd name="T8" fmla="*/ 360 w 599"/>
                <a:gd name="T9" fmla="*/ 3 h 277"/>
                <a:gd name="T10" fmla="*/ 383 w 599"/>
                <a:gd name="T11" fmla="*/ 6 h 277"/>
                <a:gd name="T12" fmla="*/ 413 w 599"/>
                <a:gd name="T13" fmla="*/ 44 h 277"/>
                <a:gd name="T14" fmla="*/ 416 w 599"/>
                <a:gd name="T15" fmla="*/ 59 h 277"/>
                <a:gd name="T16" fmla="*/ 396 w 599"/>
                <a:gd name="T17" fmla="*/ 83 h 277"/>
                <a:gd name="T18" fmla="*/ 389 w 599"/>
                <a:gd name="T19" fmla="*/ 119 h 277"/>
                <a:gd name="T20" fmla="*/ 436 w 599"/>
                <a:gd name="T21" fmla="*/ 128 h 277"/>
                <a:gd name="T22" fmla="*/ 483 w 599"/>
                <a:gd name="T23" fmla="*/ 178 h 277"/>
                <a:gd name="T24" fmla="*/ 540 w 599"/>
                <a:gd name="T25" fmla="*/ 200 h 277"/>
                <a:gd name="T26" fmla="*/ 576 w 599"/>
                <a:gd name="T27" fmla="*/ 167 h 277"/>
                <a:gd name="T28" fmla="*/ 553 w 599"/>
                <a:gd name="T29" fmla="*/ 149 h 277"/>
                <a:gd name="T30" fmla="*/ 533 w 599"/>
                <a:gd name="T31" fmla="*/ 128 h 277"/>
                <a:gd name="T32" fmla="*/ 556 w 599"/>
                <a:gd name="T33" fmla="*/ 131 h 277"/>
                <a:gd name="T34" fmla="*/ 599 w 599"/>
                <a:gd name="T35" fmla="*/ 200 h 277"/>
                <a:gd name="T36" fmla="*/ 582 w 599"/>
                <a:gd name="T37" fmla="*/ 206 h 277"/>
                <a:gd name="T38" fmla="*/ 536 w 599"/>
                <a:gd name="T39" fmla="*/ 230 h 277"/>
                <a:gd name="T40" fmla="*/ 492 w 599"/>
                <a:gd name="T41" fmla="*/ 254 h 277"/>
                <a:gd name="T42" fmla="*/ 492 w 599"/>
                <a:gd name="T43" fmla="*/ 241 h 277"/>
                <a:gd name="T44" fmla="*/ 479 w 599"/>
                <a:gd name="T45" fmla="*/ 223 h 277"/>
                <a:gd name="T46" fmla="*/ 443 w 599"/>
                <a:gd name="T47" fmla="*/ 272 h 277"/>
                <a:gd name="T48" fmla="*/ 426 w 599"/>
                <a:gd name="T49" fmla="*/ 262 h 277"/>
                <a:gd name="T50" fmla="*/ 416 w 599"/>
                <a:gd name="T51" fmla="*/ 257 h 277"/>
                <a:gd name="T52" fmla="*/ 399 w 599"/>
                <a:gd name="T53" fmla="*/ 244 h 277"/>
                <a:gd name="T54" fmla="*/ 369 w 599"/>
                <a:gd name="T55" fmla="*/ 232 h 277"/>
                <a:gd name="T56" fmla="*/ 349 w 599"/>
                <a:gd name="T57" fmla="*/ 208 h 277"/>
                <a:gd name="T58" fmla="*/ 279 w 599"/>
                <a:gd name="T59" fmla="*/ 203 h 277"/>
                <a:gd name="T60" fmla="*/ 123 w 599"/>
                <a:gd name="T61" fmla="*/ 247 h 277"/>
                <a:gd name="T62" fmla="*/ 110 w 599"/>
                <a:gd name="T63" fmla="*/ 239 h 277"/>
                <a:gd name="T64" fmla="*/ 0 w 599"/>
                <a:gd name="T65" fmla="*/ 257 h 27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599"/>
                <a:gd name="T100" fmla="*/ 0 h 277"/>
                <a:gd name="T101" fmla="*/ 599 w 599"/>
                <a:gd name="T102" fmla="*/ 277 h 27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599" h="277">
                  <a:moveTo>
                    <a:pt x="0" y="116"/>
                  </a:moveTo>
                  <a:lnTo>
                    <a:pt x="123" y="89"/>
                  </a:lnTo>
                  <a:lnTo>
                    <a:pt x="316" y="51"/>
                  </a:lnTo>
                  <a:lnTo>
                    <a:pt x="320" y="44"/>
                  </a:lnTo>
                  <a:lnTo>
                    <a:pt x="326" y="42"/>
                  </a:lnTo>
                  <a:lnTo>
                    <a:pt x="329" y="44"/>
                  </a:lnTo>
                  <a:lnTo>
                    <a:pt x="332" y="42"/>
                  </a:lnTo>
                  <a:lnTo>
                    <a:pt x="329" y="26"/>
                  </a:lnTo>
                  <a:lnTo>
                    <a:pt x="347" y="24"/>
                  </a:lnTo>
                  <a:lnTo>
                    <a:pt x="360" y="3"/>
                  </a:lnTo>
                  <a:lnTo>
                    <a:pt x="373" y="0"/>
                  </a:lnTo>
                  <a:lnTo>
                    <a:pt x="383" y="6"/>
                  </a:lnTo>
                  <a:lnTo>
                    <a:pt x="393" y="29"/>
                  </a:lnTo>
                  <a:lnTo>
                    <a:pt x="413" y="44"/>
                  </a:lnTo>
                  <a:lnTo>
                    <a:pt x="419" y="53"/>
                  </a:lnTo>
                  <a:lnTo>
                    <a:pt x="416" y="59"/>
                  </a:lnTo>
                  <a:lnTo>
                    <a:pt x="406" y="66"/>
                  </a:lnTo>
                  <a:lnTo>
                    <a:pt x="396" y="83"/>
                  </a:lnTo>
                  <a:lnTo>
                    <a:pt x="386" y="108"/>
                  </a:lnTo>
                  <a:lnTo>
                    <a:pt x="389" y="119"/>
                  </a:lnTo>
                  <a:lnTo>
                    <a:pt x="413" y="119"/>
                  </a:lnTo>
                  <a:lnTo>
                    <a:pt x="436" y="128"/>
                  </a:lnTo>
                  <a:lnTo>
                    <a:pt x="469" y="161"/>
                  </a:lnTo>
                  <a:lnTo>
                    <a:pt x="483" y="178"/>
                  </a:lnTo>
                  <a:lnTo>
                    <a:pt x="499" y="200"/>
                  </a:lnTo>
                  <a:lnTo>
                    <a:pt x="540" y="200"/>
                  </a:lnTo>
                  <a:lnTo>
                    <a:pt x="562" y="191"/>
                  </a:lnTo>
                  <a:lnTo>
                    <a:pt x="576" y="167"/>
                  </a:lnTo>
                  <a:lnTo>
                    <a:pt x="569" y="161"/>
                  </a:lnTo>
                  <a:lnTo>
                    <a:pt x="553" y="149"/>
                  </a:lnTo>
                  <a:lnTo>
                    <a:pt x="533" y="140"/>
                  </a:lnTo>
                  <a:lnTo>
                    <a:pt x="533" y="128"/>
                  </a:lnTo>
                  <a:lnTo>
                    <a:pt x="549" y="131"/>
                  </a:lnTo>
                  <a:lnTo>
                    <a:pt x="556" y="131"/>
                  </a:lnTo>
                  <a:lnTo>
                    <a:pt x="586" y="167"/>
                  </a:lnTo>
                  <a:lnTo>
                    <a:pt x="599" y="200"/>
                  </a:lnTo>
                  <a:lnTo>
                    <a:pt x="599" y="217"/>
                  </a:lnTo>
                  <a:lnTo>
                    <a:pt x="582" y="206"/>
                  </a:lnTo>
                  <a:lnTo>
                    <a:pt x="562" y="221"/>
                  </a:lnTo>
                  <a:lnTo>
                    <a:pt x="536" y="230"/>
                  </a:lnTo>
                  <a:lnTo>
                    <a:pt x="506" y="254"/>
                  </a:lnTo>
                  <a:lnTo>
                    <a:pt x="492" y="254"/>
                  </a:lnTo>
                  <a:lnTo>
                    <a:pt x="489" y="251"/>
                  </a:lnTo>
                  <a:lnTo>
                    <a:pt x="492" y="241"/>
                  </a:lnTo>
                  <a:lnTo>
                    <a:pt x="487" y="223"/>
                  </a:lnTo>
                  <a:lnTo>
                    <a:pt x="479" y="223"/>
                  </a:lnTo>
                  <a:lnTo>
                    <a:pt x="463" y="247"/>
                  </a:lnTo>
                  <a:lnTo>
                    <a:pt x="443" y="272"/>
                  </a:lnTo>
                  <a:lnTo>
                    <a:pt x="436" y="277"/>
                  </a:lnTo>
                  <a:lnTo>
                    <a:pt x="426" y="262"/>
                  </a:lnTo>
                  <a:lnTo>
                    <a:pt x="423" y="259"/>
                  </a:lnTo>
                  <a:lnTo>
                    <a:pt x="416" y="257"/>
                  </a:lnTo>
                  <a:lnTo>
                    <a:pt x="413" y="254"/>
                  </a:lnTo>
                  <a:lnTo>
                    <a:pt x="399" y="244"/>
                  </a:lnTo>
                  <a:lnTo>
                    <a:pt x="399" y="241"/>
                  </a:lnTo>
                  <a:lnTo>
                    <a:pt x="369" y="232"/>
                  </a:lnTo>
                  <a:lnTo>
                    <a:pt x="360" y="212"/>
                  </a:lnTo>
                  <a:lnTo>
                    <a:pt x="349" y="208"/>
                  </a:lnTo>
                  <a:lnTo>
                    <a:pt x="343" y="191"/>
                  </a:lnTo>
                  <a:lnTo>
                    <a:pt x="279" y="203"/>
                  </a:lnTo>
                  <a:lnTo>
                    <a:pt x="127" y="241"/>
                  </a:lnTo>
                  <a:lnTo>
                    <a:pt x="123" y="247"/>
                  </a:lnTo>
                  <a:lnTo>
                    <a:pt x="119" y="251"/>
                  </a:lnTo>
                  <a:lnTo>
                    <a:pt x="110" y="239"/>
                  </a:lnTo>
                  <a:lnTo>
                    <a:pt x="7" y="262"/>
                  </a:lnTo>
                  <a:lnTo>
                    <a:pt x="0" y="257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86" name="Freeform 471"/>
            <p:cNvSpPr>
              <a:spLocks noChangeAspect="1"/>
            </p:cNvSpPr>
            <p:nvPr/>
          </p:nvSpPr>
          <p:spPr bwMode="auto">
            <a:xfrm>
              <a:off x="10134" y="3311"/>
              <a:ext cx="601" cy="277"/>
            </a:xfrm>
            <a:custGeom>
              <a:avLst/>
              <a:gdLst>
                <a:gd name="T0" fmla="*/ 124 w 601"/>
                <a:gd name="T1" fmla="*/ 89 h 277"/>
                <a:gd name="T2" fmla="*/ 320 w 601"/>
                <a:gd name="T3" fmla="*/ 45 h 277"/>
                <a:gd name="T4" fmla="*/ 330 w 601"/>
                <a:gd name="T5" fmla="*/ 45 h 277"/>
                <a:gd name="T6" fmla="*/ 330 w 601"/>
                <a:gd name="T7" fmla="*/ 27 h 277"/>
                <a:gd name="T8" fmla="*/ 361 w 601"/>
                <a:gd name="T9" fmla="*/ 3 h 277"/>
                <a:gd name="T10" fmla="*/ 384 w 601"/>
                <a:gd name="T11" fmla="*/ 6 h 277"/>
                <a:gd name="T12" fmla="*/ 414 w 601"/>
                <a:gd name="T13" fmla="*/ 45 h 277"/>
                <a:gd name="T14" fmla="*/ 418 w 601"/>
                <a:gd name="T15" fmla="*/ 60 h 277"/>
                <a:gd name="T16" fmla="*/ 398 w 601"/>
                <a:gd name="T17" fmla="*/ 83 h 277"/>
                <a:gd name="T18" fmla="*/ 391 w 601"/>
                <a:gd name="T19" fmla="*/ 119 h 277"/>
                <a:gd name="T20" fmla="*/ 437 w 601"/>
                <a:gd name="T21" fmla="*/ 129 h 277"/>
                <a:gd name="T22" fmla="*/ 484 w 601"/>
                <a:gd name="T23" fmla="*/ 179 h 277"/>
                <a:gd name="T24" fmla="*/ 540 w 601"/>
                <a:gd name="T25" fmla="*/ 200 h 277"/>
                <a:gd name="T26" fmla="*/ 577 w 601"/>
                <a:gd name="T27" fmla="*/ 167 h 277"/>
                <a:gd name="T28" fmla="*/ 555 w 601"/>
                <a:gd name="T29" fmla="*/ 149 h 277"/>
                <a:gd name="T30" fmla="*/ 534 w 601"/>
                <a:gd name="T31" fmla="*/ 129 h 277"/>
                <a:gd name="T32" fmla="*/ 557 w 601"/>
                <a:gd name="T33" fmla="*/ 131 h 277"/>
                <a:gd name="T34" fmla="*/ 601 w 601"/>
                <a:gd name="T35" fmla="*/ 200 h 277"/>
                <a:gd name="T36" fmla="*/ 584 w 601"/>
                <a:gd name="T37" fmla="*/ 206 h 277"/>
                <a:gd name="T38" fmla="*/ 538 w 601"/>
                <a:gd name="T39" fmla="*/ 230 h 277"/>
                <a:gd name="T40" fmla="*/ 494 w 601"/>
                <a:gd name="T41" fmla="*/ 253 h 277"/>
                <a:gd name="T42" fmla="*/ 494 w 601"/>
                <a:gd name="T43" fmla="*/ 241 h 277"/>
                <a:gd name="T44" fmla="*/ 481 w 601"/>
                <a:gd name="T45" fmla="*/ 223 h 277"/>
                <a:gd name="T46" fmla="*/ 444 w 601"/>
                <a:gd name="T47" fmla="*/ 272 h 277"/>
                <a:gd name="T48" fmla="*/ 427 w 601"/>
                <a:gd name="T49" fmla="*/ 262 h 277"/>
                <a:gd name="T50" fmla="*/ 418 w 601"/>
                <a:gd name="T51" fmla="*/ 256 h 277"/>
                <a:gd name="T52" fmla="*/ 400 w 601"/>
                <a:gd name="T53" fmla="*/ 245 h 277"/>
                <a:gd name="T54" fmla="*/ 370 w 601"/>
                <a:gd name="T55" fmla="*/ 233 h 277"/>
                <a:gd name="T56" fmla="*/ 350 w 601"/>
                <a:gd name="T57" fmla="*/ 208 h 277"/>
                <a:gd name="T58" fmla="*/ 280 w 601"/>
                <a:gd name="T59" fmla="*/ 203 h 277"/>
                <a:gd name="T60" fmla="*/ 124 w 601"/>
                <a:gd name="T61" fmla="*/ 247 h 277"/>
                <a:gd name="T62" fmla="*/ 110 w 601"/>
                <a:gd name="T63" fmla="*/ 238 h 277"/>
                <a:gd name="T64" fmla="*/ 0 w 601"/>
                <a:gd name="T65" fmla="*/ 256 h 27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1"/>
                <a:gd name="T100" fmla="*/ 0 h 277"/>
                <a:gd name="T101" fmla="*/ 601 w 601"/>
                <a:gd name="T102" fmla="*/ 277 h 27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1" h="277">
                  <a:moveTo>
                    <a:pt x="0" y="116"/>
                  </a:moveTo>
                  <a:lnTo>
                    <a:pt x="124" y="89"/>
                  </a:lnTo>
                  <a:lnTo>
                    <a:pt x="317" y="51"/>
                  </a:lnTo>
                  <a:lnTo>
                    <a:pt x="320" y="45"/>
                  </a:lnTo>
                  <a:lnTo>
                    <a:pt x="327" y="42"/>
                  </a:lnTo>
                  <a:lnTo>
                    <a:pt x="330" y="45"/>
                  </a:lnTo>
                  <a:lnTo>
                    <a:pt x="333" y="42"/>
                  </a:lnTo>
                  <a:lnTo>
                    <a:pt x="330" y="27"/>
                  </a:lnTo>
                  <a:lnTo>
                    <a:pt x="347" y="24"/>
                  </a:lnTo>
                  <a:lnTo>
                    <a:pt x="361" y="3"/>
                  </a:lnTo>
                  <a:lnTo>
                    <a:pt x="374" y="0"/>
                  </a:lnTo>
                  <a:lnTo>
                    <a:pt x="384" y="6"/>
                  </a:lnTo>
                  <a:lnTo>
                    <a:pt x="394" y="30"/>
                  </a:lnTo>
                  <a:lnTo>
                    <a:pt x="414" y="45"/>
                  </a:lnTo>
                  <a:lnTo>
                    <a:pt x="420" y="53"/>
                  </a:lnTo>
                  <a:lnTo>
                    <a:pt x="418" y="60"/>
                  </a:lnTo>
                  <a:lnTo>
                    <a:pt x="407" y="66"/>
                  </a:lnTo>
                  <a:lnTo>
                    <a:pt x="398" y="83"/>
                  </a:lnTo>
                  <a:lnTo>
                    <a:pt x="387" y="107"/>
                  </a:lnTo>
                  <a:lnTo>
                    <a:pt x="391" y="119"/>
                  </a:lnTo>
                  <a:lnTo>
                    <a:pt x="414" y="119"/>
                  </a:lnTo>
                  <a:lnTo>
                    <a:pt x="437" y="129"/>
                  </a:lnTo>
                  <a:lnTo>
                    <a:pt x="470" y="161"/>
                  </a:lnTo>
                  <a:lnTo>
                    <a:pt x="484" y="179"/>
                  </a:lnTo>
                  <a:lnTo>
                    <a:pt x="501" y="200"/>
                  </a:lnTo>
                  <a:lnTo>
                    <a:pt x="540" y="200"/>
                  </a:lnTo>
                  <a:lnTo>
                    <a:pt x="564" y="191"/>
                  </a:lnTo>
                  <a:lnTo>
                    <a:pt x="577" y="167"/>
                  </a:lnTo>
                  <a:lnTo>
                    <a:pt x="570" y="161"/>
                  </a:lnTo>
                  <a:lnTo>
                    <a:pt x="555" y="149"/>
                  </a:lnTo>
                  <a:lnTo>
                    <a:pt x="534" y="140"/>
                  </a:lnTo>
                  <a:lnTo>
                    <a:pt x="534" y="129"/>
                  </a:lnTo>
                  <a:lnTo>
                    <a:pt x="551" y="131"/>
                  </a:lnTo>
                  <a:lnTo>
                    <a:pt x="557" y="131"/>
                  </a:lnTo>
                  <a:lnTo>
                    <a:pt x="587" y="167"/>
                  </a:lnTo>
                  <a:lnTo>
                    <a:pt x="601" y="200"/>
                  </a:lnTo>
                  <a:lnTo>
                    <a:pt x="601" y="218"/>
                  </a:lnTo>
                  <a:lnTo>
                    <a:pt x="584" y="206"/>
                  </a:lnTo>
                  <a:lnTo>
                    <a:pt x="564" y="220"/>
                  </a:lnTo>
                  <a:lnTo>
                    <a:pt x="538" y="230"/>
                  </a:lnTo>
                  <a:lnTo>
                    <a:pt x="507" y="253"/>
                  </a:lnTo>
                  <a:lnTo>
                    <a:pt x="494" y="253"/>
                  </a:lnTo>
                  <a:lnTo>
                    <a:pt x="490" y="251"/>
                  </a:lnTo>
                  <a:lnTo>
                    <a:pt x="494" y="241"/>
                  </a:lnTo>
                  <a:lnTo>
                    <a:pt x="488" y="223"/>
                  </a:lnTo>
                  <a:lnTo>
                    <a:pt x="481" y="223"/>
                  </a:lnTo>
                  <a:lnTo>
                    <a:pt x="464" y="247"/>
                  </a:lnTo>
                  <a:lnTo>
                    <a:pt x="444" y="272"/>
                  </a:lnTo>
                  <a:lnTo>
                    <a:pt x="437" y="277"/>
                  </a:lnTo>
                  <a:lnTo>
                    <a:pt x="427" y="262"/>
                  </a:lnTo>
                  <a:lnTo>
                    <a:pt x="424" y="259"/>
                  </a:lnTo>
                  <a:lnTo>
                    <a:pt x="418" y="256"/>
                  </a:lnTo>
                  <a:lnTo>
                    <a:pt x="414" y="253"/>
                  </a:lnTo>
                  <a:lnTo>
                    <a:pt x="400" y="245"/>
                  </a:lnTo>
                  <a:lnTo>
                    <a:pt x="400" y="241"/>
                  </a:lnTo>
                  <a:lnTo>
                    <a:pt x="370" y="233"/>
                  </a:lnTo>
                  <a:lnTo>
                    <a:pt x="361" y="212"/>
                  </a:lnTo>
                  <a:lnTo>
                    <a:pt x="350" y="208"/>
                  </a:lnTo>
                  <a:lnTo>
                    <a:pt x="344" y="191"/>
                  </a:lnTo>
                  <a:lnTo>
                    <a:pt x="280" y="203"/>
                  </a:lnTo>
                  <a:lnTo>
                    <a:pt x="127" y="241"/>
                  </a:lnTo>
                  <a:lnTo>
                    <a:pt x="124" y="247"/>
                  </a:lnTo>
                  <a:lnTo>
                    <a:pt x="120" y="251"/>
                  </a:lnTo>
                  <a:lnTo>
                    <a:pt x="110" y="238"/>
                  </a:lnTo>
                  <a:lnTo>
                    <a:pt x="7" y="262"/>
                  </a:lnTo>
                  <a:lnTo>
                    <a:pt x="0" y="256"/>
                  </a:lnTo>
                  <a:lnTo>
                    <a:pt x="0" y="11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87" name="Freeform 472"/>
            <p:cNvSpPr>
              <a:spLocks noChangeAspect="1"/>
            </p:cNvSpPr>
            <p:nvPr/>
          </p:nvSpPr>
          <p:spPr bwMode="auto">
            <a:xfrm>
              <a:off x="10134" y="3311"/>
              <a:ext cx="601" cy="277"/>
            </a:xfrm>
            <a:custGeom>
              <a:avLst/>
              <a:gdLst>
                <a:gd name="T0" fmla="*/ 124 w 601"/>
                <a:gd name="T1" fmla="*/ 89 h 277"/>
                <a:gd name="T2" fmla="*/ 320 w 601"/>
                <a:gd name="T3" fmla="*/ 45 h 277"/>
                <a:gd name="T4" fmla="*/ 330 w 601"/>
                <a:gd name="T5" fmla="*/ 45 h 277"/>
                <a:gd name="T6" fmla="*/ 330 w 601"/>
                <a:gd name="T7" fmla="*/ 27 h 277"/>
                <a:gd name="T8" fmla="*/ 361 w 601"/>
                <a:gd name="T9" fmla="*/ 3 h 277"/>
                <a:gd name="T10" fmla="*/ 384 w 601"/>
                <a:gd name="T11" fmla="*/ 6 h 277"/>
                <a:gd name="T12" fmla="*/ 414 w 601"/>
                <a:gd name="T13" fmla="*/ 45 h 277"/>
                <a:gd name="T14" fmla="*/ 418 w 601"/>
                <a:gd name="T15" fmla="*/ 60 h 277"/>
                <a:gd name="T16" fmla="*/ 398 w 601"/>
                <a:gd name="T17" fmla="*/ 83 h 277"/>
                <a:gd name="T18" fmla="*/ 391 w 601"/>
                <a:gd name="T19" fmla="*/ 119 h 277"/>
                <a:gd name="T20" fmla="*/ 437 w 601"/>
                <a:gd name="T21" fmla="*/ 129 h 277"/>
                <a:gd name="T22" fmla="*/ 484 w 601"/>
                <a:gd name="T23" fmla="*/ 179 h 277"/>
                <a:gd name="T24" fmla="*/ 540 w 601"/>
                <a:gd name="T25" fmla="*/ 200 h 277"/>
                <a:gd name="T26" fmla="*/ 577 w 601"/>
                <a:gd name="T27" fmla="*/ 167 h 277"/>
                <a:gd name="T28" fmla="*/ 555 w 601"/>
                <a:gd name="T29" fmla="*/ 149 h 277"/>
                <a:gd name="T30" fmla="*/ 534 w 601"/>
                <a:gd name="T31" fmla="*/ 129 h 277"/>
                <a:gd name="T32" fmla="*/ 557 w 601"/>
                <a:gd name="T33" fmla="*/ 131 h 277"/>
                <a:gd name="T34" fmla="*/ 601 w 601"/>
                <a:gd name="T35" fmla="*/ 200 h 277"/>
                <a:gd name="T36" fmla="*/ 584 w 601"/>
                <a:gd name="T37" fmla="*/ 206 h 277"/>
                <a:gd name="T38" fmla="*/ 538 w 601"/>
                <a:gd name="T39" fmla="*/ 230 h 277"/>
                <a:gd name="T40" fmla="*/ 494 w 601"/>
                <a:gd name="T41" fmla="*/ 253 h 277"/>
                <a:gd name="T42" fmla="*/ 494 w 601"/>
                <a:gd name="T43" fmla="*/ 241 h 277"/>
                <a:gd name="T44" fmla="*/ 481 w 601"/>
                <a:gd name="T45" fmla="*/ 223 h 277"/>
                <a:gd name="T46" fmla="*/ 444 w 601"/>
                <a:gd name="T47" fmla="*/ 272 h 277"/>
                <a:gd name="T48" fmla="*/ 427 w 601"/>
                <a:gd name="T49" fmla="*/ 262 h 277"/>
                <a:gd name="T50" fmla="*/ 418 w 601"/>
                <a:gd name="T51" fmla="*/ 256 h 277"/>
                <a:gd name="T52" fmla="*/ 400 w 601"/>
                <a:gd name="T53" fmla="*/ 245 h 277"/>
                <a:gd name="T54" fmla="*/ 370 w 601"/>
                <a:gd name="T55" fmla="*/ 233 h 277"/>
                <a:gd name="T56" fmla="*/ 350 w 601"/>
                <a:gd name="T57" fmla="*/ 208 h 277"/>
                <a:gd name="T58" fmla="*/ 280 w 601"/>
                <a:gd name="T59" fmla="*/ 203 h 277"/>
                <a:gd name="T60" fmla="*/ 124 w 601"/>
                <a:gd name="T61" fmla="*/ 247 h 277"/>
                <a:gd name="T62" fmla="*/ 110 w 601"/>
                <a:gd name="T63" fmla="*/ 238 h 277"/>
                <a:gd name="T64" fmla="*/ 0 w 601"/>
                <a:gd name="T65" fmla="*/ 256 h 27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01"/>
                <a:gd name="T100" fmla="*/ 0 h 277"/>
                <a:gd name="T101" fmla="*/ 601 w 601"/>
                <a:gd name="T102" fmla="*/ 277 h 27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01" h="277">
                  <a:moveTo>
                    <a:pt x="0" y="116"/>
                  </a:moveTo>
                  <a:lnTo>
                    <a:pt x="124" y="89"/>
                  </a:lnTo>
                  <a:lnTo>
                    <a:pt x="317" y="51"/>
                  </a:lnTo>
                  <a:lnTo>
                    <a:pt x="320" y="45"/>
                  </a:lnTo>
                  <a:lnTo>
                    <a:pt x="327" y="42"/>
                  </a:lnTo>
                  <a:lnTo>
                    <a:pt x="330" y="45"/>
                  </a:lnTo>
                  <a:lnTo>
                    <a:pt x="333" y="42"/>
                  </a:lnTo>
                  <a:lnTo>
                    <a:pt x="330" y="27"/>
                  </a:lnTo>
                  <a:lnTo>
                    <a:pt x="347" y="24"/>
                  </a:lnTo>
                  <a:lnTo>
                    <a:pt x="361" y="3"/>
                  </a:lnTo>
                  <a:lnTo>
                    <a:pt x="374" y="0"/>
                  </a:lnTo>
                  <a:lnTo>
                    <a:pt x="384" y="6"/>
                  </a:lnTo>
                  <a:lnTo>
                    <a:pt x="394" y="30"/>
                  </a:lnTo>
                  <a:lnTo>
                    <a:pt x="414" y="45"/>
                  </a:lnTo>
                  <a:lnTo>
                    <a:pt x="420" y="53"/>
                  </a:lnTo>
                  <a:lnTo>
                    <a:pt x="418" y="60"/>
                  </a:lnTo>
                  <a:lnTo>
                    <a:pt x="407" y="66"/>
                  </a:lnTo>
                  <a:lnTo>
                    <a:pt x="398" y="83"/>
                  </a:lnTo>
                  <a:lnTo>
                    <a:pt x="387" y="107"/>
                  </a:lnTo>
                  <a:lnTo>
                    <a:pt x="391" y="119"/>
                  </a:lnTo>
                  <a:lnTo>
                    <a:pt x="414" y="119"/>
                  </a:lnTo>
                  <a:lnTo>
                    <a:pt x="437" y="129"/>
                  </a:lnTo>
                  <a:lnTo>
                    <a:pt x="470" y="161"/>
                  </a:lnTo>
                  <a:lnTo>
                    <a:pt x="484" y="179"/>
                  </a:lnTo>
                  <a:lnTo>
                    <a:pt x="501" y="200"/>
                  </a:lnTo>
                  <a:lnTo>
                    <a:pt x="540" y="200"/>
                  </a:lnTo>
                  <a:lnTo>
                    <a:pt x="564" y="191"/>
                  </a:lnTo>
                  <a:lnTo>
                    <a:pt x="577" y="167"/>
                  </a:lnTo>
                  <a:lnTo>
                    <a:pt x="570" y="161"/>
                  </a:lnTo>
                  <a:lnTo>
                    <a:pt x="555" y="149"/>
                  </a:lnTo>
                  <a:lnTo>
                    <a:pt x="534" y="140"/>
                  </a:lnTo>
                  <a:lnTo>
                    <a:pt x="534" y="129"/>
                  </a:lnTo>
                  <a:lnTo>
                    <a:pt x="551" y="131"/>
                  </a:lnTo>
                  <a:lnTo>
                    <a:pt x="557" y="131"/>
                  </a:lnTo>
                  <a:lnTo>
                    <a:pt x="587" y="167"/>
                  </a:lnTo>
                  <a:lnTo>
                    <a:pt x="601" y="200"/>
                  </a:lnTo>
                  <a:lnTo>
                    <a:pt x="601" y="218"/>
                  </a:lnTo>
                  <a:lnTo>
                    <a:pt x="584" y="206"/>
                  </a:lnTo>
                  <a:lnTo>
                    <a:pt x="564" y="220"/>
                  </a:lnTo>
                  <a:lnTo>
                    <a:pt x="538" y="230"/>
                  </a:lnTo>
                  <a:lnTo>
                    <a:pt x="507" y="253"/>
                  </a:lnTo>
                  <a:lnTo>
                    <a:pt x="494" y="253"/>
                  </a:lnTo>
                  <a:lnTo>
                    <a:pt x="490" y="251"/>
                  </a:lnTo>
                  <a:lnTo>
                    <a:pt x="494" y="241"/>
                  </a:lnTo>
                  <a:lnTo>
                    <a:pt x="488" y="223"/>
                  </a:lnTo>
                  <a:lnTo>
                    <a:pt x="481" y="223"/>
                  </a:lnTo>
                  <a:lnTo>
                    <a:pt x="464" y="247"/>
                  </a:lnTo>
                  <a:lnTo>
                    <a:pt x="444" y="272"/>
                  </a:lnTo>
                  <a:lnTo>
                    <a:pt x="437" y="277"/>
                  </a:lnTo>
                  <a:lnTo>
                    <a:pt x="427" y="262"/>
                  </a:lnTo>
                  <a:lnTo>
                    <a:pt x="424" y="259"/>
                  </a:lnTo>
                  <a:lnTo>
                    <a:pt x="418" y="256"/>
                  </a:lnTo>
                  <a:lnTo>
                    <a:pt x="414" y="253"/>
                  </a:lnTo>
                  <a:lnTo>
                    <a:pt x="400" y="245"/>
                  </a:lnTo>
                  <a:lnTo>
                    <a:pt x="400" y="241"/>
                  </a:lnTo>
                  <a:lnTo>
                    <a:pt x="370" y="233"/>
                  </a:lnTo>
                  <a:lnTo>
                    <a:pt x="361" y="212"/>
                  </a:lnTo>
                  <a:lnTo>
                    <a:pt x="350" y="208"/>
                  </a:lnTo>
                  <a:lnTo>
                    <a:pt x="344" y="191"/>
                  </a:lnTo>
                  <a:lnTo>
                    <a:pt x="280" y="203"/>
                  </a:lnTo>
                  <a:lnTo>
                    <a:pt x="127" y="241"/>
                  </a:lnTo>
                  <a:lnTo>
                    <a:pt x="124" y="247"/>
                  </a:lnTo>
                  <a:lnTo>
                    <a:pt x="120" y="251"/>
                  </a:lnTo>
                  <a:lnTo>
                    <a:pt x="110" y="238"/>
                  </a:lnTo>
                  <a:lnTo>
                    <a:pt x="7" y="262"/>
                  </a:lnTo>
                  <a:lnTo>
                    <a:pt x="0" y="256"/>
                  </a:lnTo>
                  <a:lnTo>
                    <a:pt x="0" y="11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88" name="Freeform 473"/>
            <p:cNvSpPr>
              <a:spLocks noChangeAspect="1"/>
            </p:cNvSpPr>
            <p:nvPr/>
          </p:nvSpPr>
          <p:spPr bwMode="auto">
            <a:xfrm>
              <a:off x="10413" y="3501"/>
              <a:ext cx="156" cy="160"/>
            </a:xfrm>
            <a:custGeom>
              <a:avLst/>
              <a:gdLst>
                <a:gd name="T0" fmla="*/ 0 w 156"/>
                <a:gd name="T1" fmla="*/ 11 h 160"/>
                <a:gd name="T2" fmla="*/ 37 w 156"/>
                <a:gd name="T3" fmla="*/ 129 h 160"/>
                <a:gd name="T4" fmla="*/ 31 w 156"/>
                <a:gd name="T5" fmla="*/ 141 h 160"/>
                <a:gd name="T6" fmla="*/ 27 w 156"/>
                <a:gd name="T7" fmla="*/ 147 h 160"/>
                <a:gd name="T8" fmla="*/ 31 w 156"/>
                <a:gd name="T9" fmla="*/ 153 h 160"/>
                <a:gd name="T10" fmla="*/ 31 w 156"/>
                <a:gd name="T11" fmla="*/ 160 h 160"/>
                <a:gd name="T12" fmla="*/ 40 w 156"/>
                <a:gd name="T13" fmla="*/ 160 h 160"/>
                <a:gd name="T14" fmla="*/ 73 w 156"/>
                <a:gd name="T15" fmla="*/ 141 h 160"/>
                <a:gd name="T16" fmla="*/ 90 w 156"/>
                <a:gd name="T17" fmla="*/ 126 h 160"/>
                <a:gd name="T18" fmla="*/ 90 w 156"/>
                <a:gd name="T19" fmla="*/ 110 h 160"/>
                <a:gd name="T20" fmla="*/ 87 w 156"/>
                <a:gd name="T21" fmla="*/ 101 h 160"/>
                <a:gd name="T22" fmla="*/ 87 w 156"/>
                <a:gd name="T23" fmla="*/ 83 h 160"/>
                <a:gd name="T24" fmla="*/ 100 w 156"/>
                <a:gd name="T25" fmla="*/ 70 h 160"/>
                <a:gd name="T26" fmla="*/ 107 w 156"/>
                <a:gd name="T27" fmla="*/ 73 h 160"/>
                <a:gd name="T28" fmla="*/ 107 w 156"/>
                <a:gd name="T29" fmla="*/ 85 h 160"/>
                <a:gd name="T30" fmla="*/ 107 w 156"/>
                <a:gd name="T31" fmla="*/ 110 h 160"/>
                <a:gd name="T32" fmla="*/ 113 w 156"/>
                <a:gd name="T33" fmla="*/ 119 h 160"/>
                <a:gd name="T34" fmla="*/ 123 w 156"/>
                <a:gd name="T35" fmla="*/ 116 h 160"/>
                <a:gd name="T36" fmla="*/ 123 w 156"/>
                <a:gd name="T37" fmla="*/ 101 h 160"/>
                <a:gd name="T38" fmla="*/ 130 w 156"/>
                <a:gd name="T39" fmla="*/ 101 h 160"/>
                <a:gd name="T40" fmla="*/ 139 w 156"/>
                <a:gd name="T41" fmla="*/ 92 h 160"/>
                <a:gd name="T42" fmla="*/ 156 w 156"/>
                <a:gd name="T43" fmla="*/ 92 h 160"/>
                <a:gd name="T44" fmla="*/ 156 w 156"/>
                <a:gd name="T45" fmla="*/ 89 h 160"/>
                <a:gd name="T46" fmla="*/ 146 w 156"/>
                <a:gd name="T47" fmla="*/ 73 h 160"/>
                <a:gd name="T48" fmla="*/ 143 w 156"/>
                <a:gd name="T49" fmla="*/ 70 h 160"/>
                <a:gd name="T50" fmla="*/ 136 w 156"/>
                <a:gd name="T51" fmla="*/ 67 h 160"/>
                <a:gd name="T52" fmla="*/ 134 w 156"/>
                <a:gd name="T53" fmla="*/ 64 h 160"/>
                <a:gd name="T54" fmla="*/ 119 w 156"/>
                <a:gd name="T55" fmla="*/ 55 h 160"/>
                <a:gd name="T56" fmla="*/ 119 w 156"/>
                <a:gd name="T57" fmla="*/ 51 h 160"/>
                <a:gd name="T58" fmla="*/ 90 w 156"/>
                <a:gd name="T59" fmla="*/ 42 h 160"/>
                <a:gd name="T60" fmla="*/ 80 w 156"/>
                <a:gd name="T61" fmla="*/ 21 h 160"/>
                <a:gd name="T62" fmla="*/ 70 w 156"/>
                <a:gd name="T63" fmla="*/ 18 h 160"/>
                <a:gd name="T64" fmla="*/ 63 w 156"/>
                <a:gd name="T65" fmla="*/ 0 h 160"/>
                <a:gd name="T66" fmla="*/ 0 w 156"/>
                <a:gd name="T67" fmla="*/ 11 h 16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6"/>
                <a:gd name="T103" fmla="*/ 0 h 160"/>
                <a:gd name="T104" fmla="*/ 156 w 156"/>
                <a:gd name="T105" fmla="*/ 160 h 16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6" h="160">
                  <a:moveTo>
                    <a:pt x="0" y="11"/>
                  </a:moveTo>
                  <a:lnTo>
                    <a:pt x="37" y="129"/>
                  </a:lnTo>
                  <a:lnTo>
                    <a:pt x="31" y="141"/>
                  </a:lnTo>
                  <a:lnTo>
                    <a:pt x="27" y="147"/>
                  </a:lnTo>
                  <a:lnTo>
                    <a:pt x="31" y="153"/>
                  </a:lnTo>
                  <a:lnTo>
                    <a:pt x="31" y="160"/>
                  </a:lnTo>
                  <a:lnTo>
                    <a:pt x="40" y="160"/>
                  </a:lnTo>
                  <a:lnTo>
                    <a:pt x="73" y="141"/>
                  </a:lnTo>
                  <a:lnTo>
                    <a:pt x="90" y="126"/>
                  </a:lnTo>
                  <a:lnTo>
                    <a:pt x="90" y="110"/>
                  </a:lnTo>
                  <a:lnTo>
                    <a:pt x="87" y="101"/>
                  </a:lnTo>
                  <a:lnTo>
                    <a:pt x="87" y="83"/>
                  </a:lnTo>
                  <a:lnTo>
                    <a:pt x="100" y="70"/>
                  </a:lnTo>
                  <a:lnTo>
                    <a:pt x="107" y="73"/>
                  </a:lnTo>
                  <a:lnTo>
                    <a:pt x="107" y="85"/>
                  </a:lnTo>
                  <a:lnTo>
                    <a:pt x="107" y="110"/>
                  </a:lnTo>
                  <a:lnTo>
                    <a:pt x="113" y="119"/>
                  </a:lnTo>
                  <a:lnTo>
                    <a:pt x="123" y="116"/>
                  </a:lnTo>
                  <a:lnTo>
                    <a:pt x="123" y="101"/>
                  </a:lnTo>
                  <a:lnTo>
                    <a:pt x="130" y="101"/>
                  </a:lnTo>
                  <a:lnTo>
                    <a:pt x="139" y="92"/>
                  </a:lnTo>
                  <a:lnTo>
                    <a:pt x="156" y="92"/>
                  </a:lnTo>
                  <a:lnTo>
                    <a:pt x="156" y="89"/>
                  </a:lnTo>
                  <a:lnTo>
                    <a:pt x="146" y="73"/>
                  </a:lnTo>
                  <a:lnTo>
                    <a:pt x="143" y="70"/>
                  </a:lnTo>
                  <a:lnTo>
                    <a:pt x="136" y="67"/>
                  </a:lnTo>
                  <a:lnTo>
                    <a:pt x="134" y="64"/>
                  </a:lnTo>
                  <a:lnTo>
                    <a:pt x="119" y="55"/>
                  </a:lnTo>
                  <a:lnTo>
                    <a:pt x="119" y="51"/>
                  </a:lnTo>
                  <a:lnTo>
                    <a:pt x="90" y="42"/>
                  </a:lnTo>
                  <a:lnTo>
                    <a:pt x="80" y="21"/>
                  </a:lnTo>
                  <a:lnTo>
                    <a:pt x="70" y="18"/>
                  </a:lnTo>
                  <a:lnTo>
                    <a:pt x="63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89" name="Freeform 474"/>
            <p:cNvSpPr>
              <a:spLocks noChangeAspect="1"/>
            </p:cNvSpPr>
            <p:nvPr/>
          </p:nvSpPr>
          <p:spPr bwMode="auto">
            <a:xfrm>
              <a:off x="10417" y="3504"/>
              <a:ext cx="152" cy="157"/>
            </a:xfrm>
            <a:custGeom>
              <a:avLst/>
              <a:gdLst>
                <a:gd name="T0" fmla="*/ 0 w 152"/>
                <a:gd name="T1" fmla="*/ 12 h 157"/>
                <a:gd name="T2" fmla="*/ 36 w 152"/>
                <a:gd name="T3" fmla="*/ 127 h 157"/>
                <a:gd name="T4" fmla="*/ 29 w 152"/>
                <a:gd name="T5" fmla="*/ 138 h 157"/>
                <a:gd name="T6" fmla="*/ 26 w 152"/>
                <a:gd name="T7" fmla="*/ 145 h 157"/>
                <a:gd name="T8" fmla="*/ 29 w 152"/>
                <a:gd name="T9" fmla="*/ 151 h 157"/>
                <a:gd name="T10" fmla="*/ 29 w 152"/>
                <a:gd name="T11" fmla="*/ 157 h 157"/>
                <a:gd name="T12" fmla="*/ 39 w 152"/>
                <a:gd name="T13" fmla="*/ 157 h 157"/>
                <a:gd name="T14" fmla="*/ 71 w 152"/>
                <a:gd name="T15" fmla="*/ 138 h 157"/>
                <a:gd name="T16" fmla="*/ 87 w 152"/>
                <a:gd name="T17" fmla="*/ 124 h 157"/>
                <a:gd name="T18" fmla="*/ 87 w 152"/>
                <a:gd name="T19" fmla="*/ 109 h 157"/>
                <a:gd name="T20" fmla="*/ 84 w 152"/>
                <a:gd name="T21" fmla="*/ 99 h 157"/>
                <a:gd name="T22" fmla="*/ 84 w 152"/>
                <a:gd name="T23" fmla="*/ 82 h 157"/>
                <a:gd name="T24" fmla="*/ 97 w 152"/>
                <a:gd name="T25" fmla="*/ 69 h 157"/>
                <a:gd name="T26" fmla="*/ 103 w 152"/>
                <a:gd name="T27" fmla="*/ 72 h 157"/>
                <a:gd name="T28" fmla="*/ 103 w 152"/>
                <a:gd name="T29" fmla="*/ 84 h 157"/>
                <a:gd name="T30" fmla="*/ 103 w 152"/>
                <a:gd name="T31" fmla="*/ 109 h 157"/>
                <a:gd name="T32" fmla="*/ 110 w 152"/>
                <a:gd name="T33" fmla="*/ 117 h 157"/>
                <a:gd name="T34" fmla="*/ 119 w 152"/>
                <a:gd name="T35" fmla="*/ 114 h 157"/>
                <a:gd name="T36" fmla="*/ 119 w 152"/>
                <a:gd name="T37" fmla="*/ 99 h 157"/>
                <a:gd name="T38" fmla="*/ 126 w 152"/>
                <a:gd name="T39" fmla="*/ 99 h 157"/>
                <a:gd name="T40" fmla="*/ 135 w 152"/>
                <a:gd name="T41" fmla="*/ 90 h 157"/>
                <a:gd name="T42" fmla="*/ 152 w 152"/>
                <a:gd name="T43" fmla="*/ 90 h 157"/>
                <a:gd name="T44" fmla="*/ 152 w 152"/>
                <a:gd name="T45" fmla="*/ 88 h 157"/>
                <a:gd name="T46" fmla="*/ 142 w 152"/>
                <a:gd name="T47" fmla="*/ 72 h 157"/>
                <a:gd name="T48" fmla="*/ 139 w 152"/>
                <a:gd name="T49" fmla="*/ 69 h 157"/>
                <a:gd name="T50" fmla="*/ 133 w 152"/>
                <a:gd name="T51" fmla="*/ 66 h 157"/>
                <a:gd name="T52" fmla="*/ 130 w 152"/>
                <a:gd name="T53" fmla="*/ 63 h 157"/>
                <a:gd name="T54" fmla="*/ 116 w 152"/>
                <a:gd name="T55" fmla="*/ 54 h 157"/>
                <a:gd name="T56" fmla="*/ 116 w 152"/>
                <a:gd name="T57" fmla="*/ 51 h 157"/>
                <a:gd name="T58" fmla="*/ 87 w 152"/>
                <a:gd name="T59" fmla="*/ 43 h 157"/>
                <a:gd name="T60" fmla="*/ 78 w 152"/>
                <a:gd name="T61" fmla="*/ 22 h 157"/>
                <a:gd name="T62" fmla="*/ 68 w 152"/>
                <a:gd name="T63" fmla="*/ 18 h 157"/>
                <a:gd name="T64" fmla="*/ 62 w 152"/>
                <a:gd name="T65" fmla="*/ 0 h 157"/>
                <a:gd name="T66" fmla="*/ 0 w 152"/>
                <a:gd name="T67" fmla="*/ 12 h 15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57"/>
                <a:gd name="T104" fmla="*/ 152 w 152"/>
                <a:gd name="T105" fmla="*/ 157 h 15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57">
                  <a:moveTo>
                    <a:pt x="0" y="12"/>
                  </a:moveTo>
                  <a:lnTo>
                    <a:pt x="36" y="127"/>
                  </a:lnTo>
                  <a:lnTo>
                    <a:pt x="29" y="138"/>
                  </a:lnTo>
                  <a:lnTo>
                    <a:pt x="26" y="145"/>
                  </a:lnTo>
                  <a:lnTo>
                    <a:pt x="29" y="151"/>
                  </a:lnTo>
                  <a:lnTo>
                    <a:pt x="29" y="157"/>
                  </a:lnTo>
                  <a:lnTo>
                    <a:pt x="39" y="157"/>
                  </a:lnTo>
                  <a:lnTo>
                    <a:pt x="71" y="138"/>
                  </a:lnTo>
                  <a:lnTo>
                    <a:pt x="87" y="124"/>
                  </a:lnTo>
                  <a:lnTo>
                    <a:pt x="87" y="109"/>
                  </a:lnTo>
                  <a:lnTo>
                    <a:pt x="84" y="99"/>
                  </a:lnTo>
                  <a:lnTo>
                    <a:pt x="84" y="82"/>
                  </a:lnTo>
                  <a:lnTo>
                    <a:pt x="97" y="69"/>
                  </a:lnTo>
                  <a:lnTo>
                    <a:pt x="103" y="72"/>
                  </a:lnTo>
                  <a:lnTo>
                    <a:pt x="103" y="84"/>
                  </a:lnTo>
                  <a:lnTo>
                    <a:pt x="103" y="109"/>
                  </a:lnTo>
                  <a:lnTo>
                    <a:pt x="110" y="117"/>
                  </a:lnTo>
                  <a:lnTo>
                    <a:pt x="119" y="114"/>
                  </a:lnTo>
                  <a:lnTo>
                    <a:pt x="119" y="99"/>
                  </a:lnTo>
                  <a:lnTo>
                    <a:pt x="126" y="99"/>
                  </a:lnTo>
                  <a:lnTo>
                    <a:pt x="135" y="90"/>
                  </a:lnTo>
                  <a:lnTo>
                    <a:pt x="152" y="90"/>
                  </a:lnTo>
                  <a:lnTo>
                    <a:pt x="152" y="88"/>
                  </a:lnTo>
                  <a:lnTo>
                    <a:pt x="142" y="72"/>
                  </a:lnTo>
                  <a:lnTo>
                    <a:pt x="139" y="69"/>
                  </a:lnTo>
                  <a:lnTo>
                    <a:pt x="133" y="66"/>
                  </a:lnTo>
                  <a:lnTo>
                    <a:pt x="130" y="63"/>
                  </a:lnTo>
                  <a:lnTo>
                    <a:pt x="116" y="54"/>
                  </a:lnTo>
                  <a:lnTo>
                    <a:pt x="116" y="51"/>
                  </a:lnTo>
                  <a:lnTo>
                    <a:pt x="87" y="43"/>
                  </a:lnTo>
                  <a:lnTo>
                    <a:pt x="78" y="22"/>
                  </a:lnTo>
                  <a:lnTo>
                    <a:pt x="68" y="18"/>
                  </a:lnTo>
                  <a:lnTo>
                    <a:pt x="62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90" name="Freeform 475"/>
            <p:cNvSpPr>
              <a:spLocks noChangeAspect="1"/>
            </p:cNvSpPr>
            <p:nvPr/>
          </p:nvSpPr>
          <p:spPr bwMode="auto">
            <a:xfrm>
              <a:off x="10417" y="3504"/>
              <a:ext cx="152" cy="157"/>
            </a:xfrm>
            <a:custGeom>
              <a:avLst/>
              <a:gdLst>
                <a:gd name="T0" fmla="*/ 0 w 152"/>
                <a:gd name="T1" fmla="*/ 12 h 157"/>
                <a:gd name="T2" fmla="*/ 36 w 152"/>
                <a:gd name="T3" fmla="*/ 127 h 157"/>
                <a:gd name="T4" fmla="*/ 29 w 152"/>
                <a:gd name="T5" fmla="*/ 138 h 157"/>
                <a:gd name="T6" fmla="*/ 26 w 152"/>
                <a:gd name="T7" fmla="*/ 145 h 157"/>
                <a:gd name="T8" fmla="*/ 29 w 152"/>
                <a:gd name="T9" fmla="*/ 151 h 157"/>
                <a:gd name="T10" fmla="*/ 29 w 152"/>
                <a:gd name="T11" fmla="*/ 157 h 157"/>
                <a:gd name="T12" fmla="*/ 39 w 152"/>
                <a:gd name="T13" fmla="*/ 157 h 157"/>
                <a:gd name="T14" fmla="*/ 71 w 152"/>
                <a:gd name="T15" fmla="*/ 138 h 157"/>
                <a:gd name="T16" fmla="*/ 87 w 152"/>
                <a:gd name="T17" fmla="*/ 124 h 157"/>
                <a:gd name="T18" fmla="*/ 87 w 152"/>
                <a:gd name="T19" fmla="*/ 109 h 157"/>
                <a:gd name="T20" fmla="*/ 84 w 152"/>
                <a:gd name="T21" fmla="*/ 99 h 157"/>
                <a:gd name="T22" fmla="*/ 84 w 152"/>
                <a:gd name="T23" fmla="*/ 82 h 157"/>
                <a:gd name="T24" fmla="*/ 97 w 152"/>
                <a:gd name="T25" fmla="*/ 69 h 157"/>
                <a:gd name="T26" fmla="*/ 103 w 152"/>
                <a:gd name="T27" fmla="*/ 72 h 157"/>
                <a:gd name="T28" fmla="*/ 103 w 152"/>
                <a:gd name="T29" fmla="*/ 84 h 157"/>
                <a:gd name="T30" fmla="*/ 103 w 152"/>
                <a:gd name="T31" fmla="*/ 109 h 157"/>
                <a:gd name="T32" fmla="*/ 110 w 152"/>
                <a:gd name="T33" fmla="*/ 117 h 157"/>
                <a:gd name="T34" fmla="*/ 119 w 152"/>
                <a:gd name="T35" fmla="*/ 114 h 157"/>
                <a:gd name="T36" fmla="*/ 119 w 152"/>
                <a:gd name="T37" fmla="*/ 99 h 157"/>
                <a:gd name="T38" fmla="*/ 126 w 152"/>
                <a:gd name="T39" fmla="*/ 99 h 157"/>
                <a:gd name="T40" fmla="*/ 135 w 152"/>
                <a:gd name="T41" fmla="*/ 90 h 157"/>
                <a:gd name="T42" fmla="*/ 152 w 152"/>
                <a:gd name="T43" fmla="*/ 90 h 157"/>
                <a:gd name="T44" fmla="*/ 152 w 152"/>
                <a:gd name="T45" fmla="*/ 88 h 157"/>
                <a:gd name="T46" fmla="*/ 142 w 152"/>
                <a:gd name="T47" fmla="*/ 72 h 157"/>
                <a:gd name="T48" fmla="*/ 139 w 152"/>
                <a:gd name="T49" fmla="*/ 69 h 157"/>
                <a:gd name="T50" fmla="*/ 133 w 152"/>
                <a:gd name="T51" fmla="*/ 66 h 157"/>
                <a:gd name="T52" fmla="*/ 130 w 152"/>
                <a:gd name="T53" fmla="*/ 63 h 157"/>
                <a:gd name="T54" fmla="*/ 116 w 152"/>
                <a:gd name="T55" fmla="*/ 54 h 157"/>
                <a:gd name="T56" fmla="*/ 116 w 152"/>
                <a:gd name="T57" fmla="*/ 51 h 157"/>
                <a:gd name="T58" fmla="*/ 87 w 152"/>
                <a:gd name="T59" fmla="*/ 43 h 157"/>
                <a:gd name="T60" fmla="*/ 78 w 152"/>
                <a:gd name="T61" fmla="*/ 22 h 157"/>
                <a:gd name="T62" fmla="*/ 68 w 152"/>
                <a:gd name="T63" fmla="*/ 18 h 157"/>
                <a:gd name="T64" fmla="*/ 62 w 152"/>
                <a:gd name="T65" fmla="*/ 0 h 157"/>
                <a:gd name="T66" fmla="*/ 0 w 152"/>
                <a:gd name="T67" fmla="*/ 12 h 15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52"/>
                <a:gd name="T103" fmla="*/ 0 h 157"/>
                <a:gd name="T104" fmla="*/ 152 w 152"/>
                <a:gd name="T105" fmla="*/ 157 h 157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52" h="157">
                  <a:moveTo>
                    <a:pt x="0" y="12"/>
                  </a:moveTo>
                  <a:lnTo>
                    <a:pt x="36" y="127"/>
                  </a:lnTo>
                  <a:lnTo>
                    <a:pt x="29" y="138"/>
                  </a:lnTo>
                  <a:lnTo>
                    <a:pt x="26" y="145"/>
                  </a:lnTo>
                  <a:lnTo>
                    <a:pt x="29" y="151"/>
                  </a:lnTo>
                  <a:lnTo>
                    <a:pt x="29" y="157"/>
                  </a:lnTo>
                  <a:lnTo>
                    <a:pt x="39" y="157"/>
                  </a:lnTo>
                  <a:lnTo>
                    <a:pt x="71" y="138"/>
                  </a:lnTo>
                  <a:lnTo>
                    <a:pt x="87" y="124"/>
                  </a:lnTo>
                  <a:lnTo>
                    <a:pt x="87" y="109"/>
                  </a:lnTo>
                  <a:lnTo>
                    <a:pt x="84" y="99"/>
                  </a:lnTo>
                  <a:lnTo>
                    <a:pt x="84" y="82"/>
                  </a:lnTo>
                  <a:lnTo>
                    <a:pt x="97" y="69"/>
                  </a:lnTo>
                  <a:lnTo>
                    <a:pt x="103" y="72"/>
                  </a:lnTo>
                  <a:lnTo>
                    <a:pt x="103" y="84"/>
                  </a:lnTo>
                  <a:lnTo>
                    <a:pt x="103" y="109"/>
                  </a:lnTo>
                  <a:lnTo>
                    <a:pt x="110" y="117"/>
                  </a:lnTo>
                  <a:lnTo>
                    <a:pt x="119" y="114"/>
                  </a:lnTo>
                  <a:lnTo>
                    <a:pt x="119" y="99"/>
                  </a:lnTo>
                  <a:lnTo>
                    <a:pt x="126" y="99"/>
                  </a:lnTo>
                  <a:lnTo>
                    <a:pt x="135" y="90"/>
                  </a:lnTo>
                  <a:lnTo>
                    <a:pt x="152" y="90"/>
                  </a:lnTo>
                  <a:lnTo>
                    <a:pt x="152" y="88"/>
                  </a:lnTo>
                  <a:lnTo>
                    <a:pt x="142" y="72"/>
                  </a:lnTo>
                  <a:lnTo>
                    <a:pt x="139" y="69"/>
                  </a:lnTo>
                  <a:lnTo>
                    <a:pt x="133" y="66"/>
                  </a:lnTo>
                  <a:lnTo>
                    <a:pt x="130" y="63"/>
                  </a:lnTo>
                  <a:lnTo>
                    <a:pt x="116" y="54"/>
                  </a:lnTo>
                  <a:lnTo>
                    <a:pt x="116" y="51"/>
                  </a:lnTo>
                  <a:lnTo>
                    <a:pt x="87" y="43"/>
                  </a:lnTo>
                  <a:lnTo>
                    <a:pt x="78" y="22"/>
                  </a:lnTo>
                  <a:lnTo>
                    <a:pt x="68" y="18"/>
                  </a:lnTo>
                  <a:lnTo>
                    <a:pt x="62" y="0"/>
                  </a:lnTo>
                  <a:lnTo>
                    <a:pt x="0" y="1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91" name="Freeform 476"/>
            <p:cNvSpPr>
              <a:spLocks noChangeAspect="1"/>
            </p:cNvSpPr>
            <p:nvPr/>
          </p:nvSpPr>
          <p:spPr bwMode="auto">
            <a:xfrm>
              <a:off x="9991" y="2907"/>
              <a:ext cx="312" cy="521"/>
            </a:xfrm>
            <a:custGeom>
              <a:avLst/>
              <a:gdLst>
                <a:gd name="T0" fmla="*/ 0 w 312"/>
                <a:gd name="T1" fmla="*/ 66 h 521"/>
                <a:gd name="T2" fmla="*/ 11 w 312"/>
                <a:gd name="T3" fmla="*/ 88 h 521"/>
                <a:gd name="T4" fmla="*/ 7 w 312"/>
                <a:gd name="T5" fmla="*/ 97 h 521"/>
                <a:gd name="T6" fmla="*/ 14 w 312"/>
                <a:gd name="T7" fmla="*/ 106 h 521"/>
                <a:gd name="T8" fmla="*/ 17 w 312"/>
                <a:gd name="T9" fmla="*/ 112 h 521"/>
                <a:gd name="T10" fmla="*/ 44 w 312"/>
                <a:gd name="T11" fmla="*/ 172 h 521"/>
                <a:gd name="T12" fmla="*/ 51 w 312"/>
                <a:gd name="T13" fmla="*/ 215 h 521"/>
                <a:gd name="T14" fmla="*/ 41 w 312"/>
                <a:gd name="T15" fmla="*/ 239 h 521"/>
                <a:gd name="T16" fmla="*/ 44 w 312"/>
                <a:gd name="T17" fmla="*/ 261 h 521"/>
                <a:gd name="T18" fmla="*/ 70 w 312"/>
                <a:gd name="T19" fmla="*/ 319 h 521"/>
                <a:gd name="T20" fmla="*/ 67 w 312"/>
                <a:gd name="T21" fmla="*/ 345 h 521"/>
                <a:gd name="T22" fmla="*/ 73 w 312"/>
                <a:gd name="T23" fmla="*/ 355 h 521"/>
                <a:gd name="T24" fmla="*/ 77 w 312"/>
                <a:gd name="T25" fmla="*/ 355 h 521"/>
                <a:gd name="T26" fmla="*/ 77 w 312"/>
                <a:gd name="T27" fmla="*/ 348 h 521"/>
                <a:gd name="T28" fmla="*/ 87 w 312"/>
                <a:gd name="T29" fmla="*/ 345 h 521"/>
                <a:gd name="T30" fmla="*/ 103 w 312"/>
                <a:gd name="T31" fmla="*/ 373 h 521"/>
                <a:gd name="T32" fmla="*/ 113 w 312"/>
                <a:gd name="T33" fmla="*/ 424 h 521"/>
                <a:gd name="T34" fmla="*/ 113 w 312"/>
                <a:gd name="T35" fmla="*/ 452 h 521"/>
                <a:gd name="T36" fmla="*/ 126 w 312"/>
                <a:gd name="T37" fmla="*/ 488 h 521"/>
                <a:gd name="T38" fmla="*/ 143 w 312"/>
                <a:gd name="T39" fmla="*/ 521 h 521"/>
                <a:gd name="T40" fmla="*/ 266 w 312"/>
                <a:gd name="T41" fmla="*/ 494 h 521"/>
                <a:gd name="T42" fmla="*/ 262 w 312"/>
                <a:gd name="T43" fmla="*/ 485 h 521"/>
                <a:gd name="T44" fmla="*/ 249 w 312"/>
                <a:gd name="T45" fmla="*/ 472 h 521"/>
                <a:gd name="T46" fmla="*/ 249 w 312"/>
                <a:gd name="T47" fmla="*/ 452 h 521"/>
                <a:gd name="T48" fmla="*/ 256 w 312"/>
                <a:gd name="T49" fmla="*/ 443 h 521"/>
                <a:gd name="T50" fmla="*/ 249 w 312"/>
                <a:gd name="T51" fmla="*/ 424 h 521"/>
                <a:gd name="T52" fmla="*/ 240 w 312"/>
                <a:gd name="T53" fmla="*/ 340 h 521"/>
                <a:gd name="T54" fmla="*/ 240 w 312"/>
                <a:gd name="T55" fmla="*/ 313 h 521"/>
                <a:gd name="T56" fmla="*/ 253 w 312"/>
                <a:gd name="T57" fmla="*/ 266 h 521"/>
                <a:gd name="T58" fmla="*/ 259 w 312"/>
                <a:gd name="T59" fmla="*/ 233 h 521"/>
                <a:gd name="T60" fmla="*/ 262 w 312"/>
                <a:gd name="T61" fmla="*/ 209 h 521"/>
                <a:gd name="T62" fmla="*/ 253 w 312"/>
                <a:gd name="T63" fmla="*/ 191 h 521"/>
                <a:gd name="T64" fmla="*/ 253 w 312"/>
                <a:gd name="T65" fmla="*/ 172 h 521"/>
                <a:gd name="T66" fmla="*/ 259 w 312"/>
                <a:gd name="T67" fmla="*/ 161 h 521"/>
                <a:gd name="T68" fmla="*/ 296 w 312"/>
                <a:gd name="T69" fmla="*/ 133 h 521"/>
                <a:gd name="T70" fmla="*/ 312 w 312"/>
                <a:gd name="T71" fmla="*/ 88 h 521"/>
                <a:gd name="T72" fmla="*/ 296 w 312"/>
                <a:gd name="T73" fmla="*/ 61 h 521"/>
                <a:gd name="T74" fmla="*/ 292 w 312"/>
                <a:gd name="T75" fmla="*/ 48 h 521"/>
                <a:gd name="T76" fmla="*/ 299 w 312"/>
                <a:gd name="T77" fmla="*/ 39 h 521"/>
                <a:gd name="T78" fmla="*/ 296 w 312"/>
                <a:gd name="T79" fmla="*/ 30 h 521"/>
                <a:gd name="T80" fmla="*/ 289 w 312"/>
                <a:gd name="T81" fmla="*/ 0 h 521"/>
                <a:gd name="T82" fmla="*/ 0 w 312"/>
                <a:gd name="T83" fmla="*/ 66 h 5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2"/>
                <a:gd name="T127" fmla="*/ 0 h 521"/>
                <a:gd name="T128" fmla="*/ 312 w 312"/>
                <a:gd name="T129" fmla="*/ 521 h 5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2" h="521">
                  <a:moveTo>
                    <a:pt x="0" y="66"/>
                  </a:moveTo>
                  <a:lnTo>
                    <a:pt x="11" y="88"/>
                  </a:lnTo>
                  <a:lnTo>
                    <a:pt x="7" y="97"/>
                  </a:lnTo>
                  <a:lnTo>
                    <a:pt x="14" y="106"/>
                  </a:lnTo>
                  <a:lnTo>
                    <a:pt x="17" y="112"/>
                  </a:lnTo>
                  <a:lnTo>
                    <a:pt x="44" y="172"/>
                  </a:lnTo>
                  <a:lnTo>
                    <a:pt x="51" y="215"/>
                  </a:lnTo>
                  <a:lnTo>
                    <a:pt x="41" y="239"/>
                  </a:lnTo>
                  <a:lnTo>
                    <a:pt x="44" y="261"/>
                  </a:lnTo>
                  <a:lnTo>
                    <a:pt x="70" y="319"/>
                  </a:lnTo>
                  <a:lnTo>
                    <a:pt x="67" y="345"/>
                  </a:lnTo>
                  <a:lnTo>
                    <a:pt x="73" y="355"/>
                  </a:lnTo>
                  <a:lnTo>
                    <a:pt x="77" y="355"/>
                  </a:lnTo>
                  <a:lnTo>
                    <a:pt x="77" y="348"/>
                  </a:lnTo>
                  <a:lnTo>
                    <a:pt x="87" y="345"/>
                  </a:lnTo>
                  <a:lnTo>
                    <a:pt x="103" y="373"/>
                  </a:lnTo>
                  <a:lnTo>
                    <a:pt x="113" y="424"/>
                  </a:lnTo>
                  <a:lnTo>
                    <a:pt x="113" y="452"/>
                  </a:lnTo>
                  <a:lnTo>
                    <a:pt x="126" y="488"/>
                  </a:lnTo>
                  <a:lnTo>
                    <a:pt x="143" y="521"/>
                  </a:lnTo>
                  <a:lnTo>
                    <a:pt x="266" y="494"/>
                  </a:lnTo>
                  <a:lnTo>
                    <a:pt x="262" y="485"/>
                  </a:lnTo>
                  <a:lnTo>
                    <a:pt x="249" y="472"/>
                  </a:lnTo>
                  <a:lnTo>
                    <a:pt x="249" y="452"/>
                  </a:lnTo>
                  <a:lnTo>
                    <a:pt x="256" y="443"/>
                  </a:lnTo>
                  <a:lnTo>
                    <a:pt x="249" y="424"/>
                  </a:lnTo>
                  <a:lnTo>
                    <a:pt x="240" y="340"/>
                  </a:lnTo>
                  <a:lnTo>
                    <a:pt x="240" y="313"/>
                  </a:lnTo>
                  <a:lnTo>
                    <a:pt x="253" y="266"/>
                  </a:lnTo>
                  <a:lnTo>
                    <a:pt x="259" y="233"/>
                  </a:lnTo>
                  <a:lnTo>
                    <a:pt x="262" y="209"/>
                  </a:lnTo>
                  <a:lnTo>
                    <a:pt x="253" y="191"/>
                  </a:lnTo>
                  <a:lnTo>
                    <a:pt x="253" y="172"/>
                  </a:lnTo>
                  <a:lnTo>
                    <a:pt x="259" y="161"/>
                  </a:lnTo>
                  <a:lnTo>
                    <a:pt x="296" y="133"/>
                  </a:lnTo>
                  <a:lnTo>
                    <a:pt x="312" y="88"/>
                  </a:lnTo>
                  <a:lnTo>
                    <a:pt x="296" y="61"/>
                  </a:lnTo>
                  <a:lnTo>
                    <a:pt x="292" y="48"/>
                  </a:lnTo>
                  <a:lnTo>
                    <a:pt x="299" y="39"/>
                  </a:lnTo>
                  <a:lnTo>
                    <a:pt x="296" y="30"/>
                  </a:lnTo>
                  <a:lnTo>
                    <a:pt x="289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92" name="Freeform 477"/>
            <p:cNvSpPr>
              <a:spLocks noChangeAspect="1"/>
            </p:cNvSpPr>
            <p:nvPr/>
          </p:nvSpPr>
          <p:spPr bwMode="auto">
            <a:xfrm>
              <a:off x="9991" y="2907"/>
              <a:ext cx="312" cy="521"/>
            </a:xfrm>
            <a:custGeom>
              <a:avLst/>
              <a:gdLst>
                <a:gd name="T0" fmla="*/ 0 w 312"/>
                <a:gd name="T1" fmla="*/ 66 h 521"/>
                <a:gd name="T2" fmla="*/ 10 w 312"/>
                <a:gd name="T3" fmla="*/ 88 h 521"/>
                <a:gd name="T4" fmla="*/ 7 w 312"/>
                <a:gd name="T5" fmla="*/ 97 h 521"/>
                <a:gd name="T6" fmla="*/ 14 w 312"/>
                <a:gd name="T7" fmla="*/ 106 h 521"/>
                <a:gd name="T8" fmla="*/ 17 w 312"/>
                <a:gd name="T9" fmla="*/ 112 h 521"/>
                <a:gd name="T10" fmla="*/ 44 w 312"/>
                <a:gd name="T11" fmla="*/ 173 h 521"/>
                <a:gd name="T12" fmla="*/ 51 w 312"/>
                <a:gd name="T13" fmla="*/ 216 h 521"/>
                <a:gd name="T14" fmla="*/ 40 w 312"/>
                <a:gd name="T15" fmla="*/ 240 h 521"/>
                <a:gd name="T16" fmla="*/ 44 w 312"/>
                <a:gd name="T17" fmla="*/ 261 h 521"/>
                <a:gd name="T18" fmla="*/ 70 w 312"/>
                <a:gd name="T19" fmla="*/ 319 h 521"/>
                <a:gd name="T20" fmla="*/ 67 w 312"/>
                <a:gd name="T21" fmla="*/ 345 h 521"/>
                <a:gd name="T22" fmla="*/ 74 w 312"/>
                <a:gd name="T23" fmla="*/ 355 h 521"/>
                <a:gd name="T24" fmla="*/ 77 w 312"/>
                <a:gd name="T25" fmla="*/ 355 h 521"/>
                <a:gd name="T26" fmla="*/ 77 w 312"/>
                <a:gd name="T27" fmla="*/ 349 h 521"/>
                <a:gd name="T28" fmla="*/ 86 w 312"/>
                <a:gd name="T29" fmla="*/ 345 h 521"/>
                <a:gd name="T30" fmla="*/ 103 w 312"/>
                <a:gd name="T31" fmla="*/ 373 h 521"/>
                <a:gd name="T32" fmla="*/ 113 w 312"/>
                <a:gd name="T33" fmla="*/ 425 h 521"/>
                <a:gd name="T34" fmla="*/ 113 w 312"/>
                <a:gd name="T35" fmla="*/ 452 h 521"/>
                <a:gd name="T36" fmla="*/ 127 w 312"/>
                <a:gd name="T37" fmla="*/ 488 h 521"/>
                <a:gd name="T38" fmla="*/ 143 w 312"/>
                <a:gd name="T39" fmla="*/ 521 h 521"/>
                <a:gd name="T40" fmla="*/ 266 w 312"/>
                <a:gd name="T41" fmla="*/ 494 h 521"/>
                <a:gd name="T42" fmla="*/ 262 w 312"/>
                <a:gd name="T43" fmla="*/ 485 h 521"/>
                <a:gd name="T44" fmla="*/ 249 w 312"/>
                <a:gd name="T45" fmla="*/ 473 h 521"/>
                <a:gd name="T46" fmla="*/ 249 w 312"/>
                <a:gd name="T47" fmla="*/ 452 h 521"/>
                <a:gd name="T48" fmla="*/ 256 w 312"/>
                <a:gd name="T49" fmla="*/ 443 h 521"/>
                <a:gd name="T50" fmla="*/ 249 w 312"/>
                <a:gd name="T51" fmla="*/ 425 h 521"/>
                <a:gd name="T52" fmla="*/ 239 w 312"/>
                <a:gd name="T53" fmla="*/ 340 h 521"/>
                <a:gd name="T54" fmla="*/ 239 w 312"/>
                <a:gd name="T55" fmla="*/ 313 h 521"/>
                <a:gd name="T56" fmla="*/ 252 w 312"/>
                <a:gd name="T57" fmla="*/ 267 h 521"/>
                <a:gd name="T58" fmla="*/ 259 w 312"/>
                <a:gd name="T59" fmla="*/ 234 h 521"/>
                <a:gd name="T60" fmla="*/ 262 w 312"/>
                <a:gd name="T61" fmla="*/ 209 h 521"/>
                <a:gd name="T62" fmla="*/ 252 w 312"/>
                <a:gd name="T63" fmla="*/ 192 h 521"/>
                <a:gd name="T64" fmla="*/ 252 w 312"/>
                <a:gd name="T65" fmla="*/ 173 h 521"/>
                <a:gd name="T66" fmla="*/ 259 w 312"/>
                <a:gd name="T67" fmla="*/ 161 h 521"/>
                <a:gd name="T68" fmla="*/ 296 w 312"/>
                <a:gd name="T69" fmla="*/ 133 h 521"/>
                <a:gd name="T70" fmla="*/ 312 w 312"/>
                <a:gd name="T71" fmla="*/ 88 h 521"/>
                <a:gd name="T72" fmla="*/ 296 w 312"/>
                <a:gd name="T73" fmla="*/ 61 h 521"/>
                <a:gd name="T74" fmla="*/ 293 w 312"/>
                <a:gd name="T75" fmla="*/ 49 h 521"/>
                <a:gd name="T76" fmla="*/ 299 w 312"/>
                <a:gd name="T77" fmla="*/ 39 h 521"/>
                <a:gd name="T78" fmla="*/ 296 w 312"/>
                <a:gd name="T79" fmla="*/ 30 h 521"/>
                <a:gd name="T80" fmla="*/ 289 w 312"/>
                <a:gd name="T81" fmla="*/ 0 h 521"/>
                <a:gd name="T82" fmla="*/ 0 w 312"/>
                <a:gd name="T83" fmla="*/ 66 h 5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2"/>
                <a:gd name="T127" fmla="*/ 0 h 521"/>
                <a:gd name="T128" fmla="*/ 312 w 312"/>
                <a:gd name="T129" fmla="*/ 521 h 5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2" h="521">
                  <a:moveTo>
                    <a:pt x="0" y="66"/>
                  </a:moveTo>
                  <a:lnTo>
                    <a:pt x="10" y="88"/>
                  </a:lnTo>
                  <a:lnTo>
                    <a:pt x="7" y="97"/>
                  </a:lnTo>
                  <a:lnTo>
                    <a:pt x="14" y="106"/>
                  </a:lnTo>
                  <a:lnTo>
                    <a:pt x="17" y="112"/>
                  </a:lnTo>
                  <a:lnTo>
                    <a:pt x="44" y="173"/>
                  </a:lnTo>
                  <a:lnTo>
                    <a:pt x="51" y="216"/>
                  </a:lnTo>
                  <a:lnTo>
                    <a:pt x="40" y="240"/>
                  </a:lnTo>
                  <a:lnTo>
                    <a:pt x="44" y="261"/>
                  </a:lnTo>
                  <a:lnTo>
                    <a:pt x="70" y="319"/>
                  </a:lnTo>
                  <a:lnTo>
                    <a:pt x="67" y="345"/>
                  </a:lnTo>
                  <a:lnTo>
                    <a:pt x="74" y="355"/>
                  </a:lnTo>
                  <a:lnTo>
                    <a:pt x="77" y="355"/>
                  </a:lnTo>
                  <a:lnTo>
                    <a:pt x="77" y="349"/>
                  </a:lnTo>
                  <a:lnTo>
                    <a:pt x="86" y="345"/>
                  </a:lnTo>
                  <a:lnTo>
                    <a:pt x="103" y="373"/>
                  </a:lnTo>
                  <a:lnTo>
                    <a:pt x="113" y="425"/>
                  </a:lnTo>
                  <a:lnTo>
                    <a:pt x="113" y="452"/>
                  </a:lnTo>
                  <a:lnTo>
                    <a:pt x="127" y="488"/>
                  </a:lnTo>
                  <a:lnTo>
                    <a:pt x="143" y="521"/>
                  </a:lnTo>
                  <a:lnTo>
                    <a:pt x="266" y="494"/>
                  </a:lnTo>
                  <a:lnTo>
                    <a:pt x="262" y="485"/>
                  </a:lnTo>
                  <a:lnTo>
                    <a:pt x="249" y="473"/>
                  </a:lnTo>
                  <a:lnTo>
                    <a:pt x="249" y="452"/>
                  </a:lnTo>
                  <a:lnTo>
                    <a:pt x="256" y="443"/>
                  </a:lnTo>
                  <a:lnTo>
                    <a:pt x="249" y="425"/>
                  </a:lnTo>
                  <a:lnTo>
                    <a:pt x="239" y="340"/>
                  </a:lnTo>
                  <a:lnTo>
                    <a:pt x="239" y="313"/>
                  </a:lnTo>
                  <a:lnTo>
                    <a:pt x="252" y="267"/>
                  </a:lnTo>
                  <a:lnTo>
                    <a:pt x="259" y="234"/>
                  </a:lnTo>
                  <a:lnTo>
                    <a:pt x="262" y="209"/>
                  </a:lnTo>
                  <a:lnTo>
                    <a:pt x="252" y="192"/>
                  </a:lnTo>
                  <a:lnTo>
                    <a:pt x="252" y="173"/>
                  </a:lnTo>
                  <a:lnTo>
                    <a:pt x="259" y="161"/>
                  </a:lnTo>
                  <a:lnTo>
                    <a:pt x="296" y="133"/>
                  </a:lnTo>
                  <a:lnTo>
                    <a:pt x="312" y="88"/>
                  </a:lnTo>
                  <a:lnTo>
                    <a:pt x="296" y="61"/>
                  </a:lnTo>
                  <a:lnTo>
                    <a:pt x="293" y="49"/>
                  </a:lnTo>
                  <a:lnTo>
                    <a:pt x="299" y="39"/>
                  </a:lnTo>
                  <a:lnTo>
                    <a:pt x="296" y="30"/>
                  </a:lnTo>
                  <a:lnTo>
                    <a:pt x="289" y="0"/>
                  </a:lnTo>
                  <a:lnTo>
                    <a:pt x="0" y="66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93" name="Freeform 478"/>
            <p:cNvSpPr>
              <a:spLocks noChangeAspect="1"/>
            </p:cNvSpPr>
            <p:nvPr/>
          </p:nvSpPr>
          <p:spPr bwMode="auto">
            <a:xfrm>
              <a:off x="9991" y="2907"/>
              <a:ext cx="312" cy="521"/>
            </a:xfrm>
            <a:custGeom>
              <a:avLst/>
              <a:gdLst>
                <a:gd name="T0" fmla="*/ 0 w 312"/>
                <a:gd name="T1" fmla="*/ 66 h 521"/>
                <a:gd name="T2" fmla="*/ 10 w 312"/>
                <a:gd name="T3" fmla="*/ 88 h 521"/>
                <a:gd name="T4" fmla="*/ 7 w 312"/>
                <a:gd name="T5" fmla="*/ 97 h 521"/>
                <a:gd name="T6" fmla="*/ 14 w 312"/>
                <a:gd name="T7" fmla="*/ 106 h 521"/>
                <a:gd name="T8" fmla="*/ 17 w 312"/>
                <a:gd name="T9" fmla="*/ 112 h 521"/>
                <a:gd name="T10" fmla="*/ 44 w 312"/>
                <a:gd name="T11" fmla="*/ 173 h 521"/>
                <a:gd name="T12" fmla="*/ 51 w 312"/>
                <a:gd name="T13" fmla="*/ 216 h 521"/>
                <a:gd name="T14" fmla="*/ 40 w 312"/>
                <a:gd name="T15" fmla="*/ 240 h 521"/>
                <a:gd name="T16" fmla="*/ 44 w 312"/>
                <a:gd name="T17" fmla="*/ 261 h 521"/>
                <a:gd name="T18" fmla="*/ 70 w 312"/>
                <a:gd name="T19" fmla="*/ 319 h 521"/>
                <a:gd name="T20" fmla="*/ 67 w 312"/>
                <a:gd name="T21" fmla="*/ 345 h 521"/>
                <a:gd name="T22" fmla="*/ 74 w 312"/>
                <a:gd name="T23" fmla="*/ 355 h 521"/>
                <a:gd name="T24" fmla="*/ 77 w 312"/>
                <a:gd name="T25" fmla="*/ 355 h 521"/>
                <a:gd name="T26" fmla="*/ 77 w 312"/>
                <a:gd name="T27" fmla="*/ 349 h 521"/>
                <a:gd name="T28" fmla="*/ 86 w 312"/>
                <a:gd name="T29" fmla="*/ 345 h 521"/>
                <a:gd name="T30" fmla="*/ 103 w 312"/>
                <a:gd name="T31" fmla="*/ 373 h 521"/>
                <a:gd name="T32" fmla="*/ 113 w 312"/>
                <a:gd name="T33" fmla="*/ 425 h 521"/>
                <a:gd name="T34" fmla="*/ 113 w 312"/>
                <a:gd name="T35" fmla="*/ 452 h 521"/>
                <a:gd name="T36" fmla="*/ 127 w 312"/>
                <a:gd name="T37" fmla="*/ 488 h 521"/>
                <a:gd name="T38" fmla="*/ 143 w 312"/>
                <a:gd name="T39" fmla="*/ 521 h 521"/>
                <a:gd name="T40" fmla="*/ 266 w 312"/>
                <a:gd name="T41" fmla="*/ 494 h 521"/>
                <a:gd name="T42" fmla="*/ 262 w 312"/>
                <a:gd name="T43" fmla="*/ 485 h 521"/>
                <a:gd name="T44" fmla="*/ 249 w 312"/>
                <a:gd name="T45" fmla="*/ 473 h 521"/>
                <a:gd name="T46" fmla="*/ 249 w 312"/>
                <a:gd name="T47" fmla="*/ 452 h 521"/>
                <a:gd name="T48" fmla="*/ 256 w 312"/>
                <a:gd name="T49" fmla="*/ 443 h 521"/>
                <a:gd name="T50" fmla="*/ 249 w 312"/>
                <a:gd name="T51" fmla="*/ 425 h 521"/>
                <a:gd name="T52" fmla="*/ 239 w 312"/>
                <a:gd name="T53" fmla="*/ 340 h 521"/>
                <a:gd name="T54" fmla="*/ 239 w 312"/>
                <a:gd name="T55" fmla="*/ 313 h 521"/>
                <a:gd name="T56" fmla="*/ 252 w 312"/>
                <a:gd name="T57" fmla="*/ 267 h 521"/>
                <a:gd name="T58" fmla="*/ 259 w 312"/>
                <a:gd name="T59" fmla="*/ 234 h 521"/>
                <a:gd name="T60" fmla="*/ 262 w 312"/>
                <a:gd name="T61" fmla="*/ 209 h 521"/>
                <a:gd name="T62" fmla="*/ 252 w 312"/>
                <a:gd name="T63" fmla="*/ 192 h 521"/>
                <a:gd name="T64" fmla="*/ 252 w 312"/>
                <a:gd name="T65" fmla="*/ 173 h 521"/>
                <a:gd name="T66" fmla="*/ 259 w 312"/>
                <a:gd name="T67" fmla="*/ 161 h 521"/>
                <a:gd name="T68" fmla="*/ 296 w 312"/>
                <a:gd name="T69" fmla="*/ 133 h 521"/>
                <a:gd name="T70" fmla="*/ 312 w 312"/>
                <a:gd name="T71" fmla="*/ 88 h 521"/>
                <a:gd name="T72" fmla="*/ 296 w 312"/>
                <a:gd name="T73" fmla="*/ 61 h 521"/>
                <a:gd name="T74" fmla="*/ 293 w 312"/>
                <a:gd name="T75" fmla="*/ 49 h 521"/>
                <a:gd name="T76" fmla="*/ 299 w 312"/>
                <a:gd name="T77" fmla="*/ 39 h 521"/>
                <a:gd name="T78" fmla="*/ 296 w 312"/>
                <a:gd name="T79" fmla="*/ 30 h 521"/>
                <a:gd name="T80" fmla="*/ 289 w 312"/>
                <a:gd name="T81" fmla="*/ 0 h 521"/>
                <a:gd name="T82" fmla="*/ 0 w 312"/>
                <a:gd name="T83" fmla="*/ 66 h 521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12"/>
                <a:gd name="T127" fmla="*/ 0 h 521"/>
                <a:gd name="T128" fmla="*/ 312 w 312"/>
                <a:gd name="T129" fmla="*/ 521 h 521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12" h="521">
                  <a:moveTo>
                    <a:pt x="0" y="66"/>
                  </a:moveTo>
                  <a:lnTo>
                    <a:pt x="10" y="88"/>
                  </a:lnTo>
                  <a:lnTo>
                    <a:pt x="7" y="97"/>
                  </a:lnTo>
                  <a:lnTo>
                    <a:pt x="14" y="106"/>
                  </a:lnTo>
                  <a:lnTo>
                    <a:pt x="17" y="112"/>
                  </a:lnTo>
                  <a:lnTo>
                    <a:pt x="44" y="173"/>
                  </a:lnTo>
                  <a:lnTo>
                    <a:pt x="51" y="216"/>
                  </a:lnTo>
                  <a:lnTo>
                    <a:pt x="40" y="240"/>
                  </a:lnTo>
                  <a:lnTo>
                    <a:pt x="44" y="261"/>
                  </a:lnTo>
                  <a:lnTo>
                    <a:pt x="70" y="319"/>
                  </a:lnTo>
                  <a:lnTo>
                    <a:pt x="67" y="345"/>
                  </a:lnTo>
                  <a:lnTo>
                    <a:pt x="74" y="355"/>
                  </a:lnTo>
                  <a:lnTo>
                    <a:pt x="77" y="355"/>
                  </a:lnTo>
                  <a:lnTo>
                    <a:pt x="77" y="349"/>
                  </a:lnTo>
                  <a:lnTo>
                    <a:pt x="86" y="345"/>
                  </a:lnTo>
                  <a:lnTo>
                    <a:pt x="103" y="373"/>
                  </a:lnTo>
                  <a:lnTo>
                    <a:pt x="113" y="425"/>
                  </a:lnTo>
                  <a:lnTo>
                    <a:pt x="113" y="452"/>
                  </a:lnTo>
                  <a:lnTo>
                    <a:pt x="127" y="488"/>
                  </a:lnTo>
                  <a:lnTo>
                    <a:pt x="143" y="521"/>
                  </a:lnTo>
                  <a:lnTo>
                    <a:pt x="266" y="494"/>
                  </a:lnTo>
                  <a:lnTo>
                    <a:pt x="262" y="485"/>
                  </a:lnTo>
                  <a:lnTo>
                    <a:pt x="249" y="473"/>
                  </a:lnTo>
                  <a:lnTo>
                    <a:pt x="249" y="452"/>
                  </a:lnTo>
                  <a:lnTo>
                    <a:pt x="256" y="443"/>
                  </a:lnTo>
                  <a:lnTo>
                    <a:pt x="249" y="425"/>
                  </a:lnTo>
                  <a:lnTo>
                    <a:pt x="239" y="340"/>
                  </a:lnTo>
                  <a:lnTo>
                    <a:pt x="239" y="313"/>
                  </a:lnTo>
                  <a:lnTo>
                    <a:pt x="252" y="267"/>
                  </a:lnTo>
                  <a:lnTo>
                    <a:pt x="259" y="234"/>
                  </a:lnTo>
                  <a:lnTo>
                    <a:pt x="262" y="209"/>
                  </a:lnTo>
                  <a:lnTo>
                    <a:pt x="252" y="192"/>
                  </a:lnTo>
                  <a:lnTo>
                    <a:pt x="252" y="173"/>
                  </a:lnTo>
                  <a:lnTo>
                    <a:pt x="259" y="161"/>
                  </a:lnTo>
                  <a:lnTo>
                    <a:pt x="296" y="133"/>
                  </a:lnTo>
                  <a:lnTo>
                    <a:pt x="312" y="88"/>
                  </a:lnTo>
                  <a:lnTo>
                    <a:pt x="296" y="61"/>
                  </a:lnTo>
                  <a:lnTo>
                    <a:pt x="293" y="49"/>
                  </a:lnTo>
                  <a:lnTo>
                    <a:pt x="299" y="39"/>
                  </a:lnTo>
                  <a:lnTo>
                    <a:pt x="296" y="30"/>
                  </a:lnTo>
                  <a:lnTo>
                    <a:pt x="289" y="0"/>
                  </a:lnTo>
                  <a:lnTo>
                    <a:pt x="0" y="66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94" name="Freeform 479"/>
            <p:cNvSpPr>
              <a:spLocks noChangeAspect="1"/>
            </p:cNvSpPr>
            <p:nvPr/>
          </p:nvSpPr>
          <p:spPr bwMode="auto">
            <a:xfrm>
              <a:off x="10233" y="2833"/>
              <a:ext cx="289" cy="566"/>
            </a:xfrm>
            <a:custGeom>
              <a:avLst/>
              <a:gdLst>
                <a:gd name="T0" fmla="*/ 285 w 289"/>
                <a:gd name="T1" fmla="*/ 481 h 566"/>
                <a:gd name="T2" fmla="*/ 276 w 289"/>
                <a:gd name="T3" fmla="*/ 476 h 566"/>
                <a:gd name="T4" fmla="*/ 263 w 289"/>
                <a:gd name="T5" fmla="*/ 479 h 566"/>
                <a:gd name="T6" fmla="*/ 249 w 289"/>
                <a:gd name="T7" fmla="*/ 499 h 566"/>
                <a:gd name="T8" fmla="*/ 232 w 289"/>
                <a:gd name="T9" fmla="*/ 502 h 566"/>
                <a:gd name="T10" fmla="*/ 235 w 289"/>
                <a:gd name="T11" fmla="*/ 518 h 566"/>
                <a:gd name="T12" fmla="*/ 232 w 289"/>
                <a:gd name="T13" fmla="*/ 521 h 566"/>
                <a:gd name="T14" fmla="*/ 229 w 289"/>
                <a:gd name="T15" fmla="*/ 518 h 566"/>
                <a:gd name="T16" fmla="*/ 223 w 289"/>
                <a:gd name="T17" fmla="*/ 521 h 566"/>
                <a:gd name="T18" fmla="*/ 219 w 289"/>
                <a:gd name="T19" fmla="*/ 527 h 566"/>
                <a:gd name="T20" fmla="*/ 26 w 289"/>
                <a:gd name="T21" fmla="*/ 566 h 566"/>
                <a:gd name="T22" fmla="*/ 23 w 289"/>
                <a:gd name="T23" fmla="*/ 558 h 566"/>
                <a:gd name="T24" fmla="*/ 10 w 289"/>
                <a:gd name="T25" fmla="*/ 544 h 566"/>
                <a:gd name="T26" fmla="*/ 10 w 289"/>
                <a:gd name="T27" fmla="*/ 524 h 566"/>
                <a:gd name="T28" fmla="*/ 17 w 289"/>
                <a:gd name="T29" fmla="*/ 515 h 566"/>
                <a:gd name="T30" fmla="*/ 10 w 289"/>
                <a:gd name="T31" fmla="*/ 497 h 566"/>
                <a:gd name="T32" fmla="*/ 0 w 289"/>
                <a:gd name="T33" fmla="*/ 412 h 566"/>
                <a:gd name="T34" fmla="*/ 0 w 289"/>
                <a:gd name="T35" fmla="*/ 385 h 566"/>
                <a:gd name="T36" fmla="*/ 13 w 289"/>
                <a:gd name="T37" fmla="*/ 340 h 566"/>
                <a:gd name="T38" fmla="*/ 20 w 289"/>
                <a:gd name="T39" fmla="*/ 306 h 566"/>
                <a:gd name="T40" fmla="*/ 23 w 289"/>
                <a:gd name="T41" fmla="*/ 283 h 566"/>
                <a:gd name="T42" fmla="*/ 13 w 289"/>
                <a:gd name="T43" fmla="*/ 265 h 566"/>
                <a:gd name="T44" fmla="*/ 13 w 289"/>
                <a:gd name="T45" fmla="*/ 246 h 566"/>
                <a:gd name="T46" fmla="*/ 20 w 289"/>
                <a:gd name="T47" fmla="*/ 234 h 566"/>
                <a:gd name="T48" fmla="*/ 56 w 289"/>
                <a:gd name="T49" fmla="*/ 207 h 566"/>
                <a:gd name="T50" fmla="*/ 73 w 289"/>
                <a:gd name="T51" fmla="*/ 162 h 566"/>
                <a:gd name="T52" fmla="*/ 56 w 289"/>
                <a:gd name="T53" fmla="*/ 135 h 566"/>
                <a:gd name="T54" fmla="*/ 53 w 289"/>
                <a:gd name="T55" fmla="*/ 123 h 566"/>
                <a:gd name="T56" fmla="*/ 60 w 289"/>
                <a:gd name="T57" fmla="*/ 113 h 566"/>
                <a:gd name="T58" fmla="*/ 56 w 289"/>
                <a:gd name="T59" fmla="*/ 104 h 566"/>
                <a:gd name="T60" fmla="*/ 50 w 289"/>
                <a:gd name="T61" fmla="*/ 75 h 566"/>
                <a:gd name="T62" fmla="*/ 56 w 289"/>
                <a:gd name="T63" fmla="*/ 38 h 566"/>
                <a:gd name="T64" fmla="*/ 46 w 289"/>
                <a:gd name="T65" fmla="*/ 23 h 566"/>
                <a:gd name="T66" fmla="*/ 50 w 289"/>
                <a:gd name="T67" fmla="*/ 20 h 566"/>
                <a:gd name="T68" fmla="*/ 63 w 289"/>
                <a:gd name="T69" fmla="*/ 20 h 566"/>
                <a:gd name="T70" fmla="*/ 69 w 289"/>
                <a:gd name="T71" fmla="*/ 5 h 566"/>
                <a:gd name="T72" fmla="*/ 79 w 289"/>
                <a:gd name="T73" fmla="*/ 12 h 566"/>
                <a:gd name="T74" fmla="*/ 90 w 289"/>
                <a:gd name="T75" fmla="*/ 8 h 566"/>
                <a:gd name="T76" fmla="*/ 99 w 289"/>
                <a:gd name="T77" fmla="*/ 0 h 566"/>
                <a:gd name="T78" fmla="*/ 225 w 289"/>
                <a:gd name="T79" fmla="*/ 349 h 566"/>
                <a:gd name="T80" fmla="*/ 229 w 289"/>
                <a:gd name="T81" fmla="*/ 355 h 566"/>
                <a:gd name="T82" fmla="*/ 229 w 289"/>
                <a:gd name="T83" fmla="*/ 370 h 566"/>
                <a:gd name="T84" fmla="*/ 229 w 289"/>
                <a:gd name="T85" fmla="*/ 376 h 566"/>
                <a:gd name="T86" fmla="*/ 263 w 289"/>
                <a:gd name="T87" fmla="*/ 400 h 566"/>
                <a:gd name="T88" fmla="*/ 269 w 289"/>
                <a:gd name="T89" fmla="*/ 400 h 566"/>
                <a:gd name="T90" fmla="*/ 272 w 289"/>
                <a:gd name="T91" fmla="*/ 412 h 566"/>
                <a:gd name="T92" fmla="*/ 272 w 289"/>
                <a:gd name="T93" fmla="*/ 418 h 566"/>
                <a:gd name="T94" fmla="*/ 289 w 289"/>
                <a:gd name="T95" fmla="*/ 448 h 566"/>
                <a:gd name="T96" fmla="*/ 289 w 289"/>
                <a:gd name="T97" fmla="*/ 454 h 566"/>
                <a:gd name="T98" fmla="*/ 285 w 289"/>
                <a:gd name="T99" fmla="*/ 466 h 566"/>
                <a:gd name="T100" fmla="*/ 285 w 289"/>
                <a:gd name="T101" fmla="*/ 481 h 56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89"/>
                <a:gd name="T154" fmla="*/ 0 h 566"/>
                <a:gd name="T155" fmla="*/ 289 w 289"/>
                <a:gd name="T156" fmla="*/ 566 h 56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89" h="566">
                  <a:moveTo>
                    <a:pt x="285" y="481"/>
                  </a:moveTo>
                  <a:lnTo>
                    <a:pt x="276" y="476"/>
                  </a:lnTo>
                  <a:lnTo>
                    <a:pt x="263" y="479"/>
                  </a:lnTo>
                  <a:lnTo>
                    <a:pt x="249" y="499"/>
                  </a:lnTo>
                  <a:lnTo>
                    <a:pt x="232" y="502"/>
                  </a:lnTo>
                  <a:lnTo>
                    <a:pt x="235" y="518"/>
                  </a:lnTo>
                  <a:lnTo>
                    <a:pt x="232" y="521"/>
                  </a:lnTo>
                  <a:lnTo>
                    <a:pt x="229" y="518"/>
                  </a:lnTo>
                  <a:lnTo>
                    <a:pt x="223" y="521"/>
                  </a:lnTo>
                  <a:lnTo>
                    <a:pt x="219" y="527"/>
                  </a:lnTo>
                  <a:lnTo>
                    <a:pt x="26" y="566"/>
                  </a:lnTo>
                  <a:lnTo>
                    <a:pt x="23" y="558"/>
                  </a:lnTo>
                  <a:lnTo>
                    <a:pt x="10" y="544"/>
                  </a:lnTo>
                  <a:lnTo>
                    <a:pt x="10" y="524"/>
                  </a:lnTo>
                  <a:lnTo>
                    <a:pt x="17" y="515"/>
                  </a:lnTo>
                  <a:lnTo>
                    <a:pt x="10" y="497"/>
                  </a:lnTo>
                  <a:lnTo>
                    <a:pt x="0" y="412"/>
                  </a:lnTo>
                  <a:lnTo>
                    <a:pt x="0" y="385"/>
                  </a:lnTo>
                  <a:lnTo>
                    <a:pt x="13" y="340"/>
                  </a:lnTo>
                  <a:lnTo>
                    <a:pt x="20" y="306"/>
                  </a:lnTo>
                  <a:lnTo>
                    <a:pt x="23" y="283"/>
                  </a:lnTo>
                  <a:lnTo>
                    <a:pt x="13" y="265"/>
                  </a:lnTo>
                  <a:lnTo>
                    <a:pt x="13" y="246"/>
                  </a:lnTo>
                  <a:lnTo>
                    <a:pt x="20" y="234"/>
                  </a:lnTo>
                  <a:lnTo>
                    <a:pt x="56" y="207"/>
                  </a:lnTo>
                  <a:lnTo>
                    <a:pt x="73" y="162"/>
                  </a:lnTo>
                  <a:lnTo>
                    <a:pt x="56" y="135"/>
                  </a:lnTo>
                  <a:lnTo>
                    <a:pt x="53" y="123"/>
                  </a:lnTo>
                  <a:lnTo>
                    <a:pt x="60" y="113"/>
                  </a:lnTo>
                  <a:lnTo>
                    <a:pt x="56" y="104"/>
                  </a:lnTo>
                  <a:lnTo>
                    <a:pt x="50" y="75"/>
                  </a:lnTo>
                  <a:lnTo>
                    <a:pt x="56" y="38"/>
                  </a:lnTo>
                  <a:lnTo>
                    <a:pt x="46" y="23"/>
                  </a:lnTo>
                  <a:lnTo>
                    <a:pt x="50" y="20"/>
                  </a:lnTo>
                  <a:lnTo>
                    <a:pt x="63" y="20"/>
                  </a:lnTo>
                  <a:lnTo>
                    <a:pt x="69" y="5"/>
                  </a:lnTo>
                  <a:lnTo>
                    <a:pt x="79" y="12"/>
                  </a:lnTo>
                  <a:lnTo>
                    <a:pt x="90" y="8"/>
                  </a:lnTo>
                  <a:lnTo>
                    <a:pt x="99" y="0"/>
                  </a:lnTo>
                  <a:lnTo>
                    <a:pt x="225" y="349"/>
                  </a:lnTo>
                  <a:lnTo>
                    <a:pt x="229" y="355"/>
                  </a:lnTo>
                  <a:lnTo>
                    <a:pt x="229" y="370"/>
                  </a:lnTo>
                  <a:lnTo>
                    <a:pt x="229" y="376"/>
                  </a:lnTo>
                  <a:lnTo>
                    <a:pt x="263" y="400"/>
                  </a:lnTo>
                  <a:lnTo>
                    <a:pt x="269" y="400"/>
                  </a:lnTo>
                  <a:lnTo>
                    <a:pt x="272" y="412"/>
                  </a:lnTo>
                  <a:lnTo>
                    <a:pt x="272" y="418"/>
                  </a:lnTo>
                  <a:lnTo>
                    <a:pt x="289" y="448"/>
                  </a:lnTo>
                  <a:lnTo>
                    <a:pt x="289" y="454"/>
                  </a:lnTo>
                  <a:lnTo>
                    <a:pt x="285" y="466"/>
                  </a:lnTo>
                  <a:lnTo>
                    <a:pt x="285" y="481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95" name="Freeform 480"/>
            <p:cNvSpPr>
              <a:spLocks noChangeAspect="1"/>
            </p:cNvSpPr>
            <p:nvPr/>
          </p:nvSpPr>
          <p:spPr bwMode="auto">
            <a:xfrm>
              <a:off x="10233" y="2833"/>
              <a:ext cx="289" cy="566"/>
            </a:xfrm>
            <a:custGeom>
              <a:avLst/>
              <a:gdLst>
                <a:gd name="T0" fmla="*/ 285 w 289"/>
                <a:gd name="T1" fmla="*/ 482 h 566"/>
                <a:gd name="T2" fmla="*/ 276 w 289"/>
                <a:gd name="T3" fmla="*/ 476 h 566"/>
                <a:gd name="T4" fmla="*/ 263 w 289"/>
                <a:gd name="T5" fmla="*/ 479 h 566"/>
                <a:gd name="T6" fmla="*/ 249 w 289"/>
                <a:gd name="T7" fmla="*/ 499 h 566"/>
                <a:gd name="T8" fmla="*/ 232 w 289"/>
                <a:gd name="T9" fmla="*/ 503 h 566"/>
                <a:gd name="T10" fmla="*/ 236 w 289"/>
                <a:gd name="T11" fmla="*/ 518 h 566"/>
                <a:gd name="T12" fmla="*/ 232 w 289"/>
                <a:gd name="T13" fmla="*/ 521 h 566"/>
                <a:gd name="T14" fmla="*/ 229 w 289"/>
                <a:gd name="T15" fmla="*/ 518 h 566"/>
                <a:gd name="T16" fmla="*/ 223 w 289"/>
                <a:gd name="T17" fmla="*/ 521 h 566"/>
                <a:gd name="T18" fmla="*/ 220 w 289"/>
                <a:gd name="T19" fmla="*/ 527 h 566"/>
                <a:gd name="T20" fmla="*/ 27 w 289"/>
                <a:gd name="T21" fmla="*/ 566 h 566"/>
                <a:gd name="T22" fmla="*/ 23 w 289"/>
                <a:gd name="T23" fmla="*/ 558 h 566"/>
                <a:gd name="T24" fmla="*/ 10 w 289"/>
                <a:gd name="T25" fmla="*/ 545 h 566"/>
                <a:gd name="T26" fmla="*/ 10 w 289"/>
                <a:gd name="T27" fmla="*/ 524 h 566"/>
                <a:gd name="T28" fmla="*/ 17 w 289"/>
                <a:gd name="T29" fmla="*/ 515 h 566"/>
                <a:gd name="T30" fmla="*/ 10 w 289"/>
                <a:gd name="T31" fmla="*/ 497 h 566"/>
                <a:gd name="T32" fmla="*/ 0 w 289"/>
                <a:gd name="T33" fmla="*/ 413 h 566"/>
                <a:gd name="T34" fmla="*/ 0 w 289"/>
                <a:gd name="T35" fmla="*/ 385 h 566"/>
                <a:gd name="T36" fmla="*/ 13 w 289"/>
                <a:gd name="T37" fmla="*/ 340 h 566"/>
                <a:gd name="T38" fmla="*/ 20 w 289"/>
                <a:gd name="T39" fmla="*/ 307 h 566"/>
                <a:gd name="T40" fmla="*/ 23 w 289"/>
                <a:gd name="T41" fmla="*/ 283 h 566"/>
                <a:gd name="T42" fmla="*/ 13 w 289"/>
                <a:gd name="T43" fmla="*/ 265 h 566"/>
                <a:gd name="T44" fmla="*/ 13 w 289"/>
                <a:gd name="T45" fmla="*/ 247 h 566"/>
                <a:gd name="T46" fmla="*/ 20 w 289"/>
                <a:gd name="T47" fmla="*/ 234 h 566"/>
                <a:gd name="T48" fmla="*/ 56 w 289"/>
                <a:gd name="T49" fmla="*/ 207 h 566"/>
                <a:gd name="T50" fmla="*/ 73 w 289"/>
                <a:gd name="T51" fmla="*/ 162 h 566"/>
                <a:gd name="T52" fmla="*/ 56 w 289"/>
                <a:gd name="T53" fmla="*/ 135 h 566"/>
                <a:gd name="T54" fmla="*/ 54 w 289"/>
                <a:gd name="T55" fmla="*/ 123 h 566"/>
                <a:gd name="T56" fmla="*/ 60 w 289"/>
                <a:gd name="T57" fmla="*/ 114 h 566"/>
                <a:gd name="T58" fmla="*/ 56 w 289"/>
                <a:gd name="T59" fmla="*/ 105 h 566"/>
                <a:gd name="T60" fmla="*/ 50 w 289"/>
                <a:gd name="T61" fmla="*/ 75 h 566"/>
                <a:gd name="T62" fmla="*/ 56 w 289"/>
                <a:gd name="T63" fmla="*/ 38 h 566"/>
                <a:gd name="T64" fmla="*/ 46 w 289"/>
                <a:gd name="T65" fmla="*/ 24 h 566"/>
                <a:gd name="T66" fmla="*/ 50 w 289"/>
                <a:gd name="T67" fmla="*/ 20 h 566"/>
                <a:gd name="T68" fmla="*/ 63 w 289"/>
                <a:gd name="T69" fmla="*/ 20 h 566"/>
                <a:gd name="T70" fmla="*/ 70 w 289"/>
                <a:gd name="T71" fmla="*/ 5 h 566"/>
                <a:gd name="T72" fmla="*/ 80 w 289"/>
                <a:gd name="T73" fmla="*/ 12 h 566"/>
                <a:gd name="T74" fmla="*/ 90 w 289"/>
                <a:gd name="T75" fmla="*/ 8 h 566"/>
                <a:gd name="T76" fmla="*/ 100 w 289"/>
                <a:gd name="T77" fmla="*/ 0 h 566"/>
                <a:gd name="T78" fmla="*/ 226 w 289"/>
                <a:gd name="T79" fmla="*/ 349 h 566"/>
                <a:gd name="T80" fmla="*/ 229 w 289"/>
                <a:gd name="T81" fmla="*/ 355 h 566"/>
                <a:gd name="T82" fmla="*/ 229 w 289"/>
                <a:gd name="T83" fmla="*/ 370 h 566"/>
                <a:gd name="T84" fmla="*/ 229 w 289"/>
                <a:gd name="T85" fmla="*/ 376 h 566"/>
                <a:gd name="T86" fmla="*/ 263 w 289"/>
                <a:gd name="T87" fmla="*/ 400 h 566"/>
                <a:gd name="T88" fmla="*/ 269 w 289"/>
                <a:gd name="T89" fmla="*/ 400 h 566"/>
                <a:gd name="T90" fmla="*/ 272 w 289"/>
                <a:gd name="T91" fmla="*/ 413 h 566"/>
                <a:gd name="T92" fmla="*/ 272 w 289"/>
                <a:gd name="T93" fmla="*/ 418 h 566"/>
                <a:gd name="T94" fmla="*/ 289 w 289"/>
                <a:gd name="T95" fmla="*/ 448 h 566"/>
                <a:gd name="T96" fmla="*/ 289 w 289"/>
                <a:gd name="T97" fmla="*/ 455 h 566"/>
                <a:gd name="T98" fmla="*/ 285 w 289"/>
                <a:gd name="T99" fmla="*/ 466 h 566"/>
                <a:gd name="T100" fmla="*/ 285 w 289"/>
                <a:gd name="T101" fmla="*/ 482 h 56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89"/>
                <a:gd name="T154" fmla="*/ 0 h 566"/>
                <a:gd name="T155" fmla="*/ 289 w 289"/>
                <a:gd name="T156" fmla="*/ 566 h 56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89" h="566">
                  <a:moveTo>
                    <a:pt x="285" y="482"/>
                  </a:moveTo>
                  <a:lnTo>
                    <a:pt x="276" y="476"/>
                  </a:lnTo>
                  <a:lnTo>
                    <a:pt x="263" y="479"/>
                  </a:lnTo>
                  <a:lnTo>
                    <a:pt x="249" y="499"/>
                  </a:lnTo>
                  <a:lnTo>
                    <a:pt x="232" y="503"/>
                  </a:lnTo>
                  <a:lnTo>
                    <a:pt x="236" y="518"/>
                  </a:lnTo>
                  <a:lnTo>
                    <a:pt x="232" y="521"/>
                  </a:lnTo>
                  <a:lnTo>
                    <a:pt x="229" y="518"/>
                  </a:lnTo>
                  <a:lnTo>
                    <a:pt x="223" y="521"/>
                  </a:lnTo>
                  <a:lnTo>
                    <a:pt x="220" y="527"/>
                  </a:lnTo>
                  <a:lnTo>
                    <a:pt x="27" y="566"/>
                  </a:lnTo>
                  <a:lnTo>
                    <a:pt x="23" y="558"/>
                  </a:lnTo>
                  <a:lnTo>
                    <a:pt x="10" y="545"/>
                  </a:lnTo>
                  <a:lnTo>
                    <a:pt x="10" y="524"/>
                  </a:lnTo>
                  <a:lnTo>
                    <a:pt x="17" y="515"/>
                  </a:lnTo>
                  <a:lnTo>
                    <a:pt x="10" y="497"/>
                  </a:lnTo>
                  <a:lnTo>
                    <a:pt x="0" y="413"/>
                  </a:lnTo>
                  <a:lnTo>
                    <a:pt x="0" y="385"/>
                  </a:lnTo>
                  <a:lnTo>
                    <a:pt x="13" y="340"/>
                  </a:lnTo>
                  <a:lnTo>
                    <a:pt x="20" y="307"/>
                  </a:lnTo>
                  <a:lnTo>
                    <a:pt x="23" y="283"/>
                  </a:lnTo>
                  <a:lnTo>
                    <a:pt x="13" y="265"/>
                  </a:lnTo>
                  <a:lnTo>
                    <a:pt x="13" y="247"/>
                  </a:lnTo>
                  <a:lnTo>
                    <a:pt x="20" y="234"/>
                  </a:lnTo>
                  <a:lnTo>
                    <a:pt x="56" y="207"/>
                  </a:lnTo>
                  <a:lnTo>
                    <a:pt x="73" y="162"/>
                  </a:lnTo>
                  <a:lnTo>
                    <a:pt x="56" y="135"/>
                  </a:lnTo>
                  <a:lnTo>
                    <a:pt x="54" y="123"/>
                  </a:lnTo>
                  <a:lnTo>
                    <a:pt x="60" y="114"/>
                  </a:lnTo>
                  <a:lnTo>
                    <a:pt x="56" y="105"/>
                  </a:lnTo>
                  <a:lnTo>
                    <a:pt x="50" y="75"/>
                  </a:lnTo>
                  <a:lnTo>
                    <a:pt x="56" y="38"/>
                  </a:lnTo>
                  <a:lnTo>
                    <a:pt x="46" y="24"/>
                  </a:lnTo>
                  <a:lnTo>
                    <a:pt x="50" y="20"/>
                  </a:lnTo>
                  <a:lnTo>
                    <a:pt x="63" y="20"/>
                  </a:lnTo>
                  <a:lnTo>
                    <a:pt x="70" y="5"/>
                  </a:lnTo>
                  <a:lnTo>
                    <a:pt x="80" y="12"/>
                  </a:lnTo>
                  <a:lnTo>
                    <a:pt x="90" y="8"/>
                  </a:lnTo>
                  <a:lnTo>
                    <a:pt x="100" y="0"/>
                  </a:lnTo>
                  <a:lnTo>
                    <a:pt x="226" y="349"/>
                  </a:lnTo>
                  <a:lnTo>
                    <a:pt x="229" y="355"/>
                  </a:lnTo>
                  <a:lnTo>
                    <a:pt x="229" y="370"/>
                  </a:lnTo>
                  <a:lnTo>
                    <a:pt x="229" y="376"/>
                  </a:lnTo>
                  <a:lnTo>
                    <a:pt x="263" y="400"/>
                  </a:lnTo>
                  <a:lnTo>
                    <a:pt x="269" y="400"/>
                  </a:lnTo>
                  <a:lnTo>
                    <a:pt x="272" y="413"/>
                  </a:lnTo>
                  <a:lnTo>
                    <a:pt x="272" y="418"/>
                  </a:lnTo>
                  <a:lnTo>
                    <a:pt x="289" y="448"/>
                  </a:lnTo>
                  <a:lnTo>
                    <a:pt x="289" y="455"/>
                  </a:lnTo>
                  <a:lnTo>
                    <a:pt x="285" y="466"/>
                  </a:lnTo>
                  <a:lnTo>
                    <a:pt x="285" y="482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96" name="Freeform 481"/>
            <p:cNvSpPr>
              <a:spLocks noChangeAspect="1"/>
            </p:cNvSpPr>
            <p:nvPr/>
          </p:nvSpPr>
          <p:spPr bwMode="auto">
            <a:xfrm>
              <a:off x="10233" y="2833"/>
              <a:ext cx="289" cy="566"/>
            </a:xfrm>
            <a:custGeom>
              <a:avLst/>
              <a:gdLst>
                <a:gd name="T0" fmla="*/ 285 w 289"/>
                <a:gd name="T1" fmla="*/ 482 h 566"/>
                <a:gd name="T2" fmla="*/ 276 w 289"/>
                <a:gd name="T3" fmla="*/ 476 h 566"/>
                <a:gd name="T4" fmla="*/ 263 w 289"/>
                <a:gd name="T5" fmla="*/ 479 h 566"/>
                <a:gd name="T6" fmla="*/ 249 w 289"/>
                <a:gd name="T7" fmla="*/ 499 h 566"/>
                <a:gd name="T8" fmla="*/ 232 w 289"/>
                <a:gd name="T9" fmla="*/ 503 h 566"/>
                <a:gd name="T10" fmla="*/ 236 w 289"/>
                <a:gd name="T11" fmla="*/ 518 h 566"/>
                <a:gd name="T12" fmla="*/ 232 w 289"/>
                <a:gd name="T13" fmla="*/ 521 h 566"/>
                <a:gd name="T14" fmla="*/ 229 w 289"/>
                <a:gd name="T15" fmla="*/ 518 h 566"/>
                <a:gd name="T16" fmla="*/ 223 w 289"/>
                <a:gd name="T17" fmla="*/ 521 h 566"/>
                <a:gd name="T18" fmla="*/ 220 w 289"/>
                <a:gd name="T19" fmla="*/ 527 h 566"/>
                <a:gd name="T20" fmla="*/ 27 w 289"/>
                <a:gd name="T21" fmla="*/ 566 h 566"/>
                <a:gd name="T22" fmla="*/ 23 w 289"/>
                <a:gd name="T23" fmla="*/ 558 h 566"/>
                <a:gd name="T24" fmla="*/ 10 w 289"/>
                <a:gd name="T25" fmla="*/ 545 h 566"/>
                <a:gd name="T26" fmla="*/ 10 w 289"/>
                <a:gd name="T27" fmla="*/ 524 h 566"/>
                <a:gd name="T28" fmla="*/ 17 w 289"/>
                <a:gd name="T29" fmla="*/ 515 h 566"/>
                <a:gd name="T30" fmla="*/ 10 w 289"/>
                <a:gd name="T31" fmla="*/ 497 h 566"/>
                <a:gd name="T32" fmla="*/ 0 w 289"/>
                <a:gd name="T33" fmla="*/ 413 h 566"/>
                <a:gd name="T34" fmla="*/ 0 w 289"/>
                <a:gd name="T35" fmla="*/ 385 h 566"/>
                <a:gd name="T36" fmla="*/ 13 w 289"/>
                <a:gd name="T37" fmla="*/ 340 h 566"/>
                <a:gd name="T38" fmla="*/ 20 w 289"/>
                <a:gd name="T39" fmla="*/ 307 h 566"/>
                <a:gd name="T40" fmla="*/ 23 w 289"/>
                <a:gd name="T41" fmla="*/ 283 h 566"/>
                <a:gd name="T42" fmla="*/ 13 w 289"/>
                <a:gd name="T43" fmla="*/ 265 h 566"/>
                <a:gd name="T44" fmla="*/ 13 w 289"/>
                <a:gd name="T45" fmla="*/ 247 h 566"/>
                <a:gd name="T46" fmla="*/ 20 w 289"/>
                <a:gd name="T47" fmla="*/ 234 h 566"/>
                <a:gd name="T48" fmla="*/ 56 w 289"/>
                <a:gd name="T49" fmla="*/ 207 h 566"/>
                <a:gd name="T50" fmla="*/ 73 w 289"/>
                <a:gd name="T51" fmla="*/ 162 h 566"/>
                <a:gd name="T52" fmla="*/ 56 w 289"/>
                <a:gd name="T53" fmla="*/ 135 h 566"/>
                <a:gd name="T54" fmla="*/ 54 w 289"/>
                <a:gd name="T55" fmla="*/ 123 h 566"/>
                <a:gd name="T56" fmla="*/ 60 w 289"/>
                <a:gd name="T57" fmla="*/ 114 h 566"/>
                <a:gd name="T58" fmla="*/ 56 w 289"/>
                <a:gd name="T59" fmla="*/ 105 h 566"/>
                <a:gd name="T60" fmla="*/ 50 w 289"/>
                <a:gd name="T61" fmla="*/ 75 h 566"/>
                <a:gd name="T62" fmla="*/ 56 w 289"/>
                <a:gd name="T63" fmla="*/ 38 h 566"/>
                <a:gd name="T64" fmla="*/ 46 w 289"/>
                <a:gd name="T65" fmla="*/ 24 h 566"/>
                <a:gd name="T66" fmla="*/ 50 w 289"/>
                <a:gd name="T67" fmla="*/ 20 h 566"/>
                <a:gd name="T68" fmla="*/ 63 w 289"/>
                <a:gd name="T69" fmla="*/ 20 h 566"/>
                <a:gd name="T70" fmla="*/ 70 w 289"/>
                <a:gd name="T71" fmla="*/ 5 h 566"/>
                <a:gd name="T72" fmla="*/ 80 w 289"/>
                <a:gd name="T73" fmla="*/ 12 h 566"/>
                <a:gd name="T74" fmla="*/ 90 w 289"/>
                <a:gd name="T75" fmla="*/ 8 h 566"/>
                <a:gd name="T76" fmla="*/ 100 w 289"/>
                <a:gd name="T77" fmla="*/ 0 h 566"/>
                <a:gd name="T78" fmla="*/ 226 w 289"/>
                <a:gd name="T79" fmla="*/ 349 h 566"/>
                <a:gd name="T80" fmla="*/ 229 w 289"/>
                <a:gd name="T81" fmla="*/ 355 h 566"/>
                <a:gd name="T82" fmla="*/ 229 w 289"/>
                <a:gd name="T83" fmla="*/ 370 h 566"/>
                <a:gd name="T84" fmla="*/ 229 w 289"/>
                <a:gd name="T85" fmla="*/ 376 h 566"/>
                <a:gd name="T86" fmla="*/ 263 w 289"/>
                <a:gd name="T87" fmla="*/ 400 h 566"/>
                <a:gd name="T88" fmla="*/ 269 w 289"/>
                <a:gd name="T89" fmla="*/ 400 h 566"/>
                <a:gd name="T90" fmla="*/ 272 w 289"/>
                <a:gd name="T91" fmla="*/ 413 h 566"/>
                <a:gd name="T92" fmla="*/ 272 w 289"/>
                <a:gd name="T93" fmla="*/ 418 h 566"/>
                <a:gd name="T94" fmla="*/ 289 w 289"/>
                <a:gd name="T95" fmla="*/ 448 h 566"/>
                <a:gd name="T96" fmla="*/ 289 w 289"/>
                <a:gd name="T97" fmla="*/ 455 h 566"/>
                <a:gd name="T98" fmla="*/ 285 w 289"/>
                <a:gd name="T99" fmla="*/ 466 h 566"/>
                <a:gd name="T100" fmla="*/ 285 w 289"/>
                <a:gd name="T101" fmla="*/ 482 h 56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289"/>
                <a:gd name="T154" fmla="*/ 0 h 566"/>
                <a:gd name="T155" fmla="*/ 289 w 289"/>
                <a:gd name="T156" fmla="*/ 566 h 56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289" h="566">
                  <a:moveTo>
                    <a:pt x="285" y="482"/>
                  </a:moveTo>
                  <a:lnTo>
                    <a:pt x="276" y="476"/>
                  </a:lnTo>
                  <a:lnTo>
                    <a:pt x="263" y="479"/>
                  </a:lnTo>
                  <a:lnTo>
                    <a:pt x="249" y="499"/>
                  </a:lnTo>
                  <a:lnTo>
                    <a:pt x="232" y="503"/>
                  </a:lnTo>
                  <a:lnTo>
                    <a:pt x="236" y="518"/>
                  </a:lnTo>
                  <a:lnTo>
                    <a:pt x="232" y="521"/>
                  </a:lnTo>
                  <a:lnTo>
                    <a:pt x="229" y="518"/>
                  </a:lnTo>
                  <a:lnTo>
                    <a:pt x="223" y="521"/>
                  </a:lnTo>
                  <a:lnTo>
                    <a:pt x="220" y="527"/>
                  </a:lnTo>
                  <a:lnTo>
                    <a:pt x="27" y="566"/>
                  </a:lnTo>
                  <a:lnTo>
                    <a:pt x="23" y="558"/>
                  </a:lnTo>
                  <a:lnTo>
                    <a:pt x="10" y="545"/>
                  </a:lnTo>
                  <a:lnTo>
                    <a:pt x="10" y="524"/>
                  </a:lnTo>
                  <a:lnTo>
                    <a:pt x="17" y="515"/>
                  </a:lnTo>
                  <a:lnTo>
                    <a:pt x="10" y="497"/>
                  </a:lnTo>
                  <a:lnTo>
                    <a:pt x="0" y="413"/>
                  </a:lnTo>
                  <a:lnTo>
                    <a:pt x="0" y="385"/>
                  </a:lnTo>
                  <a:lnTo>
                    <a:pt x="13" y="340"/>
                  </a:lnTo>
                  <a:lnTo>
                    <a:pt x="20" y="307"/>
                  </a:lnTo>
                  <a:lnTo>
                    <a:pt x="23" y="283"/>
                  </a:lnTo>
                  <a:lnTo>
                    <a:pt x="13" y="265"/>
                  </a:lnTo>
                  <a:lnTo>
                    <a:pt x="13" y="247"/>
                  </a:lnTo>
                  <a:lnTo>
                    <a:pt x="20" y="234"/>
                  </a:lnTo>
                  <a:lnTo>
                    <a:pt x="56" y="207"/>
                  </a:lnTo>
                  <a:lnTo>
                    <a:pt x="73" y="162"/>
                  </a:lnTo>
                  <a:lnTo>
                    <a:pt x="56" y="135"/>
                  </a:lnTo>
                  <a:lnTo>
                    <a:pt x="54" y="123"/>
                  </a:lnTo>
                  <a:lnTo>
                    <a:pt x="60" y="114"/>
                  </a:lnTo>
                  <a:lnTo>
                    <a:pt x="56" y="105"/>
                  </a:lnTo>
                  <a:lnTo>
                    <a:pt x="50" y="75"/>
                  </a:lnTo>
                  <a:lnTo>
                    <a:pt x="56" y="38"/>
                  </a:lnTo>
                  <a:lnTo>
                    <a:pt x="46" y="24"/>
                  </a:lnTo>
                  <a:lnTo>
                    <a:pt x="50" y="20"/>
                  </a:lnTo>
                  <a:lnTo>
                    <a:pt x="63" y="20"/>
                  </a:lnTo>
                  <a:lnTo>
                    <a:pt x="70" y="5"/>
                  </a:lnTo>
                  <a:lnTo>
                    <a:pt x="80" y="12"/>
                  </a:lnTo>
                  <a:lnTo>
                    <a:pt x="90" y="8"/>
                  </a:lnTo>
                  <a:lnTo>
                    <a:pt x="100" y="0"/>
                  </a:lnTo>
                  <a:lnTo>
                    <a:pt x="226" y="349"/>
                  </a:lnTo>
                  <a:lnTo>
                    <a:pt x="229" y="355"/>
                  </a:lnTo>
                  <a:lnTo>
                    <a:pt x="229" y="370"/>
                  </a:lnTo>
                  <a:lnTo>
                    <a:pt x="229" y="376"/>
                  </a:lnTo>
                  <a:lnTo>
                    <a:pt x="263" y="400"/>
                  </a:lnTo>
                  <a:lnTo>
                    <a:pt x="269" y="400"/>
                  </a:lnTo>
                  <a:lnTo>
                    <a:pt x="272" y="413"/>
                  </a:lnTo>
                  <a:lnTo>
                    <a:pt x="272" y="418"/>
                  </a:lnTo>
                  <a:lnTo>
                    <a:pt x="289" y="448"/>
                  </a:lnTo>
                  <a:lnTo>
                    <a:pt x="289" y="455"/>
                  </a:lnTo>
                  <a:lnTo>
                    <a:pt x="285" y="466"/>
                  </a:lnTo>
                  <a:lnTo>
                    <a:pt x="285" y="482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97" name="Freeform 482"/>
            <p:cNvSpPr>
              <a:spLocks noChangeAspect="1"/>
            </p:cNvSpPr>
            <p:nvPr/>
          </p:nvSpPr>
          <p:spPr bwMode="auto">
            <a:xfrm>
              <a:off x="10329" y="2315"/>
              <a:ext cx="664" cy="967"/>
            </a:xfrm>
            <a:custGeom>
              <a:avLst/>
              <a:gdLst>
                <a:gd name="T0" fmla="*/ 127 w 664"/>
                <a:gd name="T1" fmla="*/ 868 h 967"/>
                <a:gd name="T2" fmla="*/ 130 w 664"/>
                <a:gd name="T3" fmla="*/ 889 h 967"/>
                <a:gd name="T4" fmla="*/ 164 w 664"/>
                <a:gd name="T5" fmla="*/ 919 h 967"/>
                <a:gd name="T6" fmla="*/ 173 w 664"/>
                <a:gd name="T7" fmla="*/ 931 h 967"/>
                <a:gd name="T8" fmla="*/ 190 w 664"/>
                <a:gd name="T9" fmla="*/ 967 h 967"/>
                <a:gd name="T10" fmla="*/ 197 w 664"/>
                <a:gd name="T11" fmla="*/ 937 h 967"/>
                <a:gd name="T12" fmla="*/ 217 w 664"/>
                <a:gd name="T13" fmla="*/ 887 h 967"/>
                <a:gd name="T14" fmla="*/ 240 w 664"/>
                <a:gd name="T15" fmla="*/ 831 h 967"/>
                <a:gd name="T16" fmla="*/ 237 w 664"/>
                <a:gd name="T17" fmla="*/ 820 h 967"/>
                <a:gd name="T18" fmla="*/ 271 w 664"/>
                <a:gd name="T19" fmla="*/ 763 h 967"/>
                <a:gd name="T20" fmla="*/ 284 w 664"/>
                <a:gd name="T21" fmla="*/ 784 h 967"/>
                <a:gd name="T22" fmla="*/ 293 w 664"/>
                <a:gd name="T23" fmla="*/ 781 h 967"/>
                <a:gd name="T24" fmla="*/ 297 w 664"/>
                <a:gd name="T25" fmla="*/ 757 h 967"/>
                <a:gd name="T26" fmla="*/ 344 w 664"/>
                <a:gd name="T27" fmla="*/ 739 h 967"/>
                <a:gd name="T28" fmla="*/ 350 w 664"/>
                <a:gd name="T29" fmla="*/ 721 h 967"/>
                <a:gd name="T30" fmla="*/ 380 w 664"/>
                <a:gd name="T31" fmla="*/ 712 h 967"/>
                <a:gd name="T32" fmla="*/ 390 w 664"/>
                <a:gd name="T33" fmla="*/ 681 h 967"/>
                <a:gd name="T34" fmla="*/ 411 w 664"/>
                <a:gd name="T35" fmla="*/ 639 h 967"/>
                <a:gd name="T36" fmla="*/ 417 w 664"/>
                <a:gd name="T37" fmla="*/ 628 h 967"/>
                <a:gd name="T38" fmla="*/ 454 w 664"/>
                <a:gd name="T39" fmla="*/ 628 h 967"/>
                <a:gd name="T40" fmla="*/ 467 w 664"/>
                <a:gd name="T41" fmla="*/ 594 h 967"/>
                <a:gd name="T42" fmla="*/ 494 w 664"/>
                <a:gd name="T43" fmla="*/ 570 h 967"/>
                <a:gd name="T44" fmla="*/ 533 w 664"/>
                <a:gd name="T45" fmla="*/ 588 h 967"/>
                <a:gd name="T46" fmla="*/ 580 w 664"/>
                <a:gd name="T47" fmla="*/ 539 h 967"/>
                <a:gd name="T48" fmla="*/ 624 w 664"/>
                <a:gd name="T49" fmla="*/ 498 h 967"/>
                <a:gd name="T50" fmla="*/ 641 w 664"/>
                <a:gd name="T51" fmla="*/ 494 h 967"/>
                <a:gd name="T52" fmla="*/ 664 w 664"/>
                <a:gd name="T53" fmla="*/ 467 h 967"/>
                <a:gd name="T54" fmla="*/ 647 w 664"/>
                <a:gd name="T55" fmla="*/ 446 h 967"/>
                <a:gd name="T56" fmla="*/ 633 w 664"/>
                <a:gd name="T57" fmla="*/ 446 h 967"/>
                <a:gd name="T58" fmla="*/ 647 w 664"/>
                <a:gd name="T59" fmla="*/ 428 h 967"/>
                <a:gd name="T60" fmla="*/ 630 w 664"/>
                <a:gd name="T61" fmla="*/ 392 h 967"/>
                <a:gd name="T62" fmla="*/ 604 w 664"/>
                <a:gd name="T63" fmla="*/ 386 h 967"/>
                <a:gd name="T64" fmla="*/ 583 w 664"/>
                <a:gd name="T65" fmla="*/ 395 h 967"/>
                <a:gd name="T66" fmla="*/ 550 w 664"/>
                <a:gd name="T67" fmla="*/ 338 h 967"/>
                <a:gd name="T68" fmla="*/ 554 w 664"/>
                <a:gd name="T69" fmla="*/ 320 h 967"/>
                <a:gd name="T70" fmla="*/ 540 w 664"/>
                <a:gd name="T71" fmla="*/ 316 h 967"/>
                <a:gd name="T72" fmla="*/ 510 w 664"/>
                <a:gd name="T73" fmla="*/ 314 h 967"/>
                <a:gd name="T74" fmla="*/ 486 w 664"/>
                <a:gd name="T75" fmla="*/ 308 h 967"/>
                <a:gd name="T76" fmla="*/ 474 w 664"/>
                <a:gd name="T77" fmla="*/ 269 h 967"/>
                <a:gd name="T78" fmla="*/ 326 w 664"/>
                <a:gd name="T79" fmla="*/ 3 h 967"/>
                <a:gd name="T80" fmla="*/ 291 w 664"/>
                <a:gd name="T81" fmla="*/ 3 h 967"/>
                <a:gd name="T82" fmla="*/ 276 w 664"/>
                <a:gd name="T83" fmla="*/ 24 h 967"/>
                <a:gd name="T84" fmla="*/ 247 w 664"/>
                <a:gd name="T85" fmla="*/ 34 h 967"/>
                <a:gd name="T86" fmla="*/ 197 w 664"/>
                <a:gd name="T87" fmla="*/ 64 h 967"/>
                <a:gd name="T88" fmla="*/ 187 w 664"/>
                <a:gd name="T89" fmla="*/ 24 h 967"/>
                <a:gd name="T90" fmla="*/ 170 w 664"/>
                <a:gd name="T91" fmla="*/ 16 h 967"/>
                <a:gd name="T92" fmla="*/ 83 w 664"/>
                <a:gd name="T93" fmla="*/ 203 h 967"/>
                <a:gd name="T94" fmla="*/ 93 w 664"/>
                <a:gd name="T95" fmla="*/ 239 h 967"/>
                <a:gd name="T96" fmla="*/ 86 w 664"/>
                <a:gd name="T97" fmla="*/ 272 h 967"/>
                <a:gd name="T98" fmla="*/ 70 w 664"/>
                <a:gd name="T99" fmla="*/ 296 h 967"/>
                <a:gd name="T100" fmla="*/ 83 w 664"/>
                <a:gd name="T101" fmla="*/ 392 h 967"/>
                <a:gd name="T102" fmla="*/ 53 w 664"/>
                <a:gd name="T103" fmla="*/ 443 h 967"/>
                <a:gd name="T104" fmla="*/ 56 w 664"/>
                <a:gd name="T105" fmla="*/ 480 h 967"/>
                <a:gd name="T106" fmla="*/ 40 w 664"/>
                <a:gd name="T107" fmla="*/ 482 h 967"/>
                <a:gd name="T108" fmla="*/ 36 w 664"/>
                <a:gd name="T109" fmla="*/ 513 h 967"/>
                <a:gd name="T110" fmla="*/ 16 w 664"/>
                <a:gd name="T111" fmla="*/ 507 h 967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64"/>
                <a:gd name="T169" fmla="*/ 0 h 967"/>
                <a:gd name="T170" fmla="*/ 664 w 664"/>
                <a:gd name="T171" fmla="*/ 967 h 967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64" h="967">
                  <a:moveTo>
                    <a:pt x="0" y="519"/>
                  </a:moveTo>
                  <a:lnTo>
                    <a:pt x="127" y="868"/>
                  </a:lnTo>
                  <a:lnTo>
                    <a:pt x="130" y="874"/>
                  </a:lnTo>
                  <a:lnTo>
                    <a:pt x="130" y="889"/>
                  </a:lnTo>
                  <a:lnTo>
                    <a:pt x="130" y="895"/>
                  </a:lnTo>
                  <a:lnTo>
                    <a:pt x="164" y="919"/>
                  </a:lnTo>
                  <a:lnTo>
                    <a:pt x="170" y="919"/>
                  </a:lnTo>
                  <a:lnTo>
                    <a:pt x="173" y="931"/>
                  </a:lnTo>
                  <a:lnTo>
                    <a:pt x="173" y="937"/>
                  </a:lnTo>
                  <a:lnTo>
                    <a:pt x="190" y="967"/>
                  </a:lnTo>
                  <a:lnTo>
                    <a:pt x="197" y="958"/>
                  </a:lnTo>
                  <a:lnTo>
                    <a:pt x="197" y="937"/>
                  </a:lnTo>
                  <a:lnTo>
                    <a:pt x="203" y="913"/>
                  </a:lnTo>
                  <a:lnTo>
                    <a:pt x="217" y="887"/>
                  </a:lnTo>
                  <a:lnTo>
                    <a:pt x="227" y="847"/>
                  </a:lnTo>
                  <a:lnTo>
                    <a:pt x="240" y="831"/>
                  </a:lnTo>
                  <a:lnTo>
                    <a:pt x="243" y="826"/>
                  </a:lnTo>
                  <a:lnTo>
                    <a:pt x="237" y="820"/>
                  </a:lnTo>
                  <a:lnTo>
                    <a:pt x="227" y="799"/>
                  </a:lnTo>
                  <a:lnTo>
                    <a:pt x="271" y="763"/>
                  </a:lnTo>
                  <a:lnTo>
                    <a:pt x="276" y="765"/>
                  </a:lnTo>
                  <a:lnTo>
                    <a:pt x="284" y="784"/>
                  </a:lnTo>
                  <a:lnTo>
                    <a:pt x="291" y="787"/>
                  </a:lnTo>
                  <a:lnTo>
                    <a:pt x="293" y="781"/>
                  </a:lnTo>
                  <a:lnTo>
                    <a:pt x="293" y="765"/>
                  </a:lnTo>
                  <a:lnTo>
                    <a:pt x="297" y="757"/>
                  </a:lnTo>
                  <a:lnTo>
                    <a:pt x="330" y="750"/>
                  </a:lnTo>
                  <a:lnTo>
                    <a:pt x="344" y="739"/>
                  </a:lnTo>
                  <a:lnTo>
                    <a:pt x="344" y="726"/>
                  </a:lnTo>
                  <a:lnTo>
                    <a:pt x="350" y="721"/>
                  </a:lnTo>
                  <a:lnTo>
                    <a:pt x="367" y="721"/>
                  </a:lnTo>
                  <a:lnTo>
                    <a:pt x="380" y="712"/>
                  </a:lnTo>
                  <a:lnTo>
                    <a:pt x="384" y="705"/>
                  </a:lnTo>
                  <a:lnTo>
                    <a:pt x="390" y="681"/>
                  </a:lnTo>
                  <a:lnTo>
                    <a:pt x="390" y="664"/>
                  </a:lnTo>
                  <a:lnTo>
                    <a:pt x="411" y="639"/>
                  </a:lnTo>
                  <a:lnTo>
                    <a:pt x="411" y="628"/>
                  </a:lnTo>
                  <a:lnTo>
                    <a:pt x="417" y="628"/>
                  </a:lnTo>
                  <a:lnTo>
                    <a:pt x="440" y="631"/>
                  </a:lnTo>
                  <a:lnTo>
                    <a:pt x="454" y="628"/>
                  </a:lnTo>
                  <a:lnTo>
                    <a:pt x="460" y="615"/>
                  </a:lnTo>
                  <a:lnTo>
                    <a:pt x="467" y="594"/>
                  </a:lnTo>
                  <a:lnTo>
                    <a:pt x="477" y="594"/>
                  </a:lnTo>
                  <a:lnTo>
                    <a:pt x="494" y="570"/>
                  </a:lnTo>
                  <a:lnTo>
                    <a:pt x="517" y="573"/>
                  </a:lnTo>
                  <a:lnTo>
                    <a:pt x="533" y="588"/>
                  </a:lnTo>
                  <a:lnTo>
                    <a:pt x="560" y="549"/>
                  </a:lnTo>
                  <a:lnTo>
                    <a:pt x="580" y="539"/>
                  </a:lnTo>
                  <a:lnTo>
                    <a:pt x="617" y="509"/>
                  </a:lnTo>
                  <a:lnTo>
                    <a:pt x="624" y="498"/>
                  </a:lnTo>
                  <a:lnTo>
                    <a:pt x="627" y="491"/>
                  </a:lnTo>
                  <a:lnTo>
                    <a:pt x="641" y="494"/>
                  </a:lnTo>
                  <a:lnTo>
                    <a:pt x="657" y="486"/>
                  </a:lnTo>
                  <a:lnTo>
                    <a:pt x="664" y="467"/>
                  </a:lnTo>
                  <a:lnTo>
                    <a:pt x="661" y="452"/>
                  </a:lnTo>
                  <a:lnTo>
                    <a:pt x="647" y="446"/>
                  </a:lnTo>
                  <a:lnTo>
                    <a:pt x="643" y="449"/>
                  </a:lnTo>
                  <a:lnTo>
                    <a:pt x="633" y="446"/>
                  </a:lnTo>
                  <a:lnTo>
                    <a:pt x="641" y="431"/>
                  </a:lnTo>
                  <a:lnTo>
                    <a:pt x="647" y="428"/>
                  </a:lnTo>
                  <a:lnTo>
                    <a:pt x="643" y="416"/>
                  </a:lnTo>
                  <a:lnTo>
                    <a:pt x="630" y="392"/>
                  </a:lnTo>
                  <a:lnTo>
                    <a:pt x="614" y="386"/>
                  </a:lnTo>
                  <a:lnTo>
                    <a:pt x="604" y="386"/>
                  </a:lnTo>
                  <a:lnTo>
                    <a:pt x="597" y="392"/>
                  </a:lnTo>
                  <a:lnTo>
                    <a:pt x="583" y="395"/>
                  </a:lnTo>
                  <a:lnTo>
                    <a:pt x="568" y="389"/>
                  </a:lnTo>
                  <a:lnTo>
                    <a:pt x="550" y="338"/>
                  </a:lnTo>
                  <a:lnTo>
                    <a:pt x="557" y="329"/>
                  </a:lnTo>
                  <a:lnTo>
                    <a:pt x="554" y="320"/>
                  </a:lnTo>
                  <a:lnTo>
                    <a:pt x="550" y="316"/>
                  </a:lnTo>
                  <a:lnTo>
                    <a:pt x="540" y="316"/>
                  </a:lnTo>
                  <a:lnTo>
                    <a:pt x="533" y="320"/>
                  </a:lnTo>
                  <a:lnTo>
                    <a:pt x="510" y="314"/>
                  </a:lnTo>
                  <a:lnTo>
                    <a:pt x="494" y="314"/>
                  </a:lnTo>
                  <a:lnTo>
                    <a:pt x="486" y="308"/>
                  </a:lnTo>
                  <a:lnTo>
                    <a:pt x="477" y="278"/>
                  </a:lnTo>
                  <a:lnTo>
                    <a:pt x="474" y="269"/>
                  </a:lnTo>
                  <a:lnTo>
                    <a:pt x="393" y="43"/>
                  </a:lnTo>
                  <a:lnTo>
                    <a:pt x="326" y="3"/>
                  </a:lnTo>
                  <a:lnTo>
                    <a:pt x="308" y="0"/>
                  </a:lnTo>
                  <a:lnTo>
                    <a:pt x="291" y="3"/>
                  </a:lnTo>
                  <a:lnTo>
                    <a:pt x="284" y="13"/>
                  </a:lnTo>
                  <a:lnTo>
                    <a:pt x="276" y="24"/>
                  </a:lnTo>
                  <a:lnTo>
                    <a:pt x="271" y="24"/>
                  </a:lnTo>
                  <a:lnTo>
                    <a:pt x="247" y="34"/>
                  </a:lnTo>
                  <a:lnTo>
                    <a:pt x="210" y="60"/>
                  </a:lnTo>
                  <a:lnTo>
                    <a:pt x="197" y="64"/>
                  </a:lnTo>
                  <a:lnTo>
                    <a:pt x="183" y="45"/>
                  </a:lnTo>
                  <a:lnTo>
                    <a:pt x="187" y="24"/>
                  </a:lnTo>
                  <a:lnTo>
                    <a:pt x="180" y="16"/>
                  </a:lnTo>
                  <a:lnTo>
                    <a:pt x="170" y="16"/>
                  </a:lnTo>
                  <a:lnTo>
                    <a:pt x="144" y="24"/>
                  </a:lnTo>
                  <a:lnTo>
                    <a:pt x="83" y="203"/>
                  </a:lnTo>
                  <a:lnTo>
                    <a:pt x="83" y="226"/>
                  </a:lnTo>
                  <a:lnTo>
                    <a:pt x="93" y="239"/>
                  </a:lnTo>
                  <a:lnTo>
                    <a:pt x="93" y="259"/>
                  </a:lnTo>
                  <a:lnTo>
                    <a:pt x="86" y="272"/>
                  </a:lnTo>
                  <a:lnTo>
                    <a:pt x="77" y="281"/>
                  </a:lnTo>
                  <a:lnTo>
                    <a:pt x="70" y="296"/>
                  </a:lnTo>
                  <a:lnTo>
                    <a:pt x="90" y="368"/>
                  </a:lnTo>
                  <a:lnTo>
                    <a:pt x="83" y="392"/>
                  </a:lnTo>
                  <a:lnTo>
                    <a:pt x="83" y="407"/>
                  </a:lnTo>
                  <a:lnTo>
                    <a:pt x="53" y="443"/>
                  </a:lnTo>
                  <a:lnTo>
                    <a:pt x="47" y="458"/>
                  </a:lnTo>
                  <a:lnTo>
                    <a:pt x="56" y="480"/>
                  </a:lnTo>
                  <a:lnTo>
                    <a:pt x="56" y="482"/>
                  </a:lnTo>
                  <a:lnTo>
                    <a:pt x="40" y="482"/>
                  </a:lnTo>
                  <a:lnTo>
                    <a:pt x="43" y="501"/>
                  </a:lnTo>
                  <a:lnTo>
                    <a:pt x="36" y="513"/>
                  </a:lnTo>
                  <a:lnTo>
                    <a:pt x="27" y="509"/>
                  </a:lnTo>
                  <a:lnTo>
                    <a:pt x="16" y="507"/>
                  </a:lnTo>
                  <a:lnTo>
                    <a:pt x="0" y="519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98" name="Freeform 483"/>
            <p:cNvSpPr>
              <a:spLocks noChangeAspect="1"/>
            </p:cNvSpPr>
            <p:nvPr/>
          </p:nvSpPr>
          <p:spPr bwMode="auto">
            <a:xfrm>
              <a:off x="10331" y="2315"/>
              <a:ext cx="663" cy="969"/>
            </a:xfrm>
            <a:custGeom>
              <a:avLst/>
              <a:gdLst>
                <a:gd name="T0" fmla="*/ 127 w 663"/>
                <a:gd name="T1" fmla="*/ 869 h 969"/>
                <a:gd name="T2" fmla="*/ 129 w 663"/>
                <a:gd name="T3" fmla="*/ 890 h 969"/>
                <a:gd name="T4" fmla="*/ 164 w 663"/>
                <a:gd name="T5" fmla="*/ 920 h 969"/>
                <a:gd name="T6" fmla="*/ 173 w 663"/>
                <a:gd name="T7" fmla="*/ 933 h 969"/>
                <a:gd name="T8" fmla="*/ 190 w 663"/>
                <a:gd name="T9" fmla="*/ 969 h 969"/>
                <a:gd name="T10" fmla="*/ 196 w 663"/>
                <a:gd name="T11" fmla="*/ 939 h 969"/>
                <a:gd name="T12" fmla="*/ 217 w 663"/>
                <a:gd name="T13" fmla="*/ 888 h 969"/>
                <a:gd name="T14" fmla="*/ 240 w 663"/>
                <a:gd name="T15" fmla="*/ 833 h 969"/>
                <a:gd name="T16" fmla="*/ 237 w 663"/>
                <a:gd name="T17" fmla="*/ 822 h 969"/>
                <a:gd name="T18" fmla="*/ 269 w 663"/>
                <a:gd name="T19" fmla="*/ 763 h 969"/>
                <a:gd name="T20" fmla="*/ 284 w 663"/>
                <a:gd name="T21" fmla="*/ 785 h 969"/>
                <a:gd name="T22" fmla="*/ 293 w 663"/>
                <a:gd name="T23" fmla="*/ 782 h 969"/>
                <a:gd name="T24" fmla="*/ 296 w 663"/>
                <a:gd name="T25" fmla="*/ 758 h 969"/>
                <a:gd name="T26" fmla="*/ 343 w 663"/>
                <a:gd name="T27" fmla="*/ 740 h 969"/>
                <a:gd name="T28" fmla="*/ 350 w 663"/>
                <a:gd name="T29" fmla="*/ 722 h 969"/>
                <a:gd name="T30" fmla="*/ 380 w 663"/>
                <a:gd name="T31" fmla="*/ 713 h 969"/>
                <a:gd name="T32" fmla="*/ 390 w 663"/>
                <a:gd name="T33" fmla="*/ 682 h 969"/>
                <a:gd name="T34" fmla="*/ 410 w 663"/>
                <a:gd name="T35" fmla="*/ 640 h 969"/>
                <a:gd name="T36" fmla="*/ 416 w 663"/>
                <a:gd name="T37" fmla="*/ 628 h 969"/>
                <a:gd name="T38" fmla="*/ 453 w 663"/>
                <a:gd name="T39" fmla="*/ 628 h 969"/>
                <a:gd name="T40" fmla="*/ 467 w 663"/>
                <a:gd name="T41" fmla="*/ 595 h 969"/>
                <a:gd name="T42" fmla="*/ 493 w 663"/>
                <a:gd name="T43" fmla="*/ 570 h 969"/>
                <a:gd name="T44" fmla="*/ 534 w 663"/>
                <a:gd name="T45" fmla="*/ 589 h 969"/>
                <a:gd name="T46" fmla="*/ 580 w 663"/>
                <a:gd name="T47" fmla="*/ 540 h 969"/>
                <a:gd name="T48" fmla="*/ 624 w 663"/>
                <a:gd name="T49" fmla="*/ 499 h 969"/>
                <a:gd name="T50" fmla="*/ 641 w 663"/>
                <a:gd name="T51" fmla="*/ 495 h 969"/>
                <a:gd name="T52" fmla="*/ 663 w 663"/>
                <a:gd name="T53" fmla="*/ 468 h 969"/>
                <a:gd name="T54" fmla="*/ 646 w 663"/>
                <a:gd name="T55" fmla="*/ 447 h 969"/>
                <a:gd name="T56" fmla="*/ 633 w 663"/>
                <a:gd name="T57" fmla="*/ 447 h 969"/>
                <a:gd name="T58" fmla="*/ 646 w 663"/>
                <a:gd name="T59" fmla="*/ 428 h 969"/>
                <a:gd name="T60" fmla="*/ 630 w 663"/>
                <a:gd name="T61" fmla="*/ 393 h 969"/>
                <a:gd name="T62" fmla="*/ 603 w 663"/>
                <a:gd name="T63" fmla="*/ 386 h 969"/>
                <a:gd name="T64" fmla="*/ 583 w 663"/>
                <a:gd name="T65" fmla="*/ 396 h 969"/>
                <a:gd name="T66" fmla="*/ 550 w 663"/>
                <a:gd name="T67" fmla="*/ 338 h 969"/>
                <a:gd name="T68" fmla="*/ 553 w 663"/>
                <a:gd name="T69" fmla="*/ 320 h 969"/>
                <a:gd name="T70" fmla="*/ 539 w 663"/>
                <a:gd name="T71" fmla="*/ 317 h 969"/>
                <a:gd name="T72" fmla="*/ 510 w 663"/>
                <a:gd name="T73" fmla="*/ 314 h 969"/>
                <a:gd name="T74" fmla="*/ 486 w 663"/>
                <a:gd name="T75" fmla="*/ 308 h 969"/>
                <a:gd name="T76" fmla="*/ 473 w 663"/>
                <a:gd name="T77" fmla="*/ 269 h 969"/>
                <a:gd name="T78" fmla="*/ 326 w 663"/>
                <a:gd name="T79" fmla="*/ 3 h 969"/>
                <a:gd name="T80" fmla="*/ 290 w 663"/>
                <a:gd name="T81" fmla="*/ 3 h 969"/>
                <a:gd name="T82" fmla="*/ 276 w 663"/>
                <a:gd name="T83" fmla="*/ 24 h 969"/>
                <a:gd name="T84" fmla="*/ 246 w 663"/>
                <a:gd name="T85" fmla="*/ 34 h 969"/>
                <a:gd name="T86" fmla="*/ 196 w 663"/>
                <a:gd name="T87" fmla="*/ 63 h 969"/>
                <a:gd name="T88" fmla="*/ 186 w 663"/>
                <a:gd name="T89" fmla="*/ 24 h 969"/>
                <a:gd name="T90" fmla="*/ 169 w 663"/>
                <a:gd name="T91" fmla="*/ 15 h 969"/>
                <a:gd name="T92" fmla="*/ 83 w 663"/>
                <a:gd name="T93" fmla="*/ 202 h 969"/>
                <a:gd name="T94" fmla="*/ 93 w 663"/>
                <a:gd name="T95" fmla="*/ 238 h 969"/>
                <a:gd name="T96" fmla="*/ 86 w 663"/>
                <a:gd name="T97" fmla="*/ 272 h 969"/>
                <a:gd name="T98" fmla="*/ 70 w 663"/>
                <a:gd name="T99" fmla="*/ 296 h 969"/>
                <a:gd name="T100" fmla="*/ 83 w 663"/>
                <a:gd name="T101" fmla="*/ 393 h 969"/>
                <a:gd name="T102" fmla="*/ 53 w 663"/>
                <a:gd name="T103" fmla="*/ 444 h 969"/>
                <a:gd name="T104" fmla="*/ 56 w 663"/>
                <a:gd name="T105" fmla="*/ 480 h 969"/>
                <a:gd name="T106" fmla="*/ 39 w 663"/>
                <a:gd name="T107" fmla="*/ 483 h 969"/>
                <a:gd name="T108" fmla="*/ 36 w 663"/>
                <a:gd name="T109" fmla="*/ 513 h 969"/>
                <a:gd name="T110" fmla="*/ 16 w 663"/>
                <a:gd name="T111" fmla="*/ 507 h 96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63"/>
                <a:gd name="T169" fmla="*/ 0 h 969"/>
                <a:gd name="T170" fmla="*/ 663 w 663"/>
                <a:gd name="T171" fmla="*/ 969 h 96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63" h="969">
                  <a:moveTo>
                    <a:pt x="0" y="520"/>
                  </a:moveTo>
                  <a:lnTo>
                    <a:pt x="127" y="869"/>
                  </a:lnTo>
                  <a:lnTo>
                    <a:pt x="129" y="875"/>
                  </a:lnTo>
                  <a:lnTo>
                    <a:pt x="129" y="890"/>
                  </a:lnTo>
                  <a:lnTo>
                    <a:pt x="129" y="897"/>
                  </a:lnTo>
                  <a:lnTo>
                    <a:pt x="164" y="920"/>
                  </a:lnTo>
                  <a:lnTo>
                    <a:pt x="169" y="920"/>
                  </a:lnTo>
                  <a:lnTo>
                    <a:pt x="173" y="933"/>
                  </a:lnTo>
                  <a:lnTo>
                    <a:pt x="173" y="939"/>
                  </a:lnTo>
                  <a:lnTo>
                    <a:pt x="190" y="969"/>
                  </a:lnTo>
                  <a:lnTo>
                    <a:pt x="196" y="960"/>
                  </a:lnTo>
                  <a:lnTo>
                    <a:pt x="196" y="939"/>
                  </a:lnTo>
                  <a:lnTo>
                    <a:pt x="203" y="915"/>
                  </a:lnTo>
                  <a:lnTo>
                    <a:pt x="217" y="888"/>
                  </a:lnTo>
                  <a:lnTo>
                    <a:pt x="226" y="848"/>
                  </a:lnTo>
                  <a:lnTo>
                    <a:pt x="240" y="833"/>
                  </a:lnTo>
                  <a:lnTo>
                    <a:pt x="243" y="827"/>
                  </a:lnTo>
                  <a:lnTo>
                    <a:pt x="237" y="822"/>
                  </a:lnTo>
                  <a:lnTo>
                    <a:pt x="226" y="800"/>
                  </a:lnTo>
                  <a:lnTo>
                    <a:pt x="269" y="763"/>
                  </a:lnTo>
                  <a:lnTo>
                    <a:pt x="276" y="767"/>
                  </a:lnTo>
                  <a:lnTo>
                    <a:pt x="284" y="785"/>
                  </a:lnTo>
                  <a:lnTo>
                    <a:pt x="290" y="788"/>
                  </a:lnTo>
                  <a:lnTo>
                    <a:pt x="293" y="782"/>
                  </a:lnTo>
                  <a:lnTo>
                    <a:pt x="293" y="767"/>
                  </a:lnTo>
                  <a:lnTo>
                    <a:pt x="296" y="758"/>
                  </a:lnTo>
                  <a:lnTo>
                    <a:pt x="330" y="752"/>
                  </a:lnTo>
                  <a:lnTo>
                    <a:pt x="343" y="740"/>
                  </a:lnTo>
                  <a:lnTo>
                    <a:pt x="343" y="727"/>
                  </a:lnTo>
                  <a:lnTo>
                    <a:pt x="350" y="722"/>
                  </a:lnTo>
                  <a:lnTo>
                    <a:pt x="366" y="722"/>
                  </a:lnTo>
                  <a:lnTo>
                    <a:pt x="380" y="713"/>
                  </a:lnTo>
                  <a:lnTo>
                    <a:pt x="383" y="706"/>
                  </a:lnTo>
                  <a:lnTo>
                    <a:pt x="390" y="682"/>
                  </a:lnTo>
                  <a:lnTo>
                    <a:pt x="390" y="664"/>
                  </a:lnTo>
                  <a:lnTo>
                    <a:pt x="410" y="640"/>
                  </a:lnTo>
                  <a:lnTo>
                    <a:pt x="410" y="628"/>
                  </a:lnTo>
                  <a:lnTo>
                    <a:pt x="416" y="628"/>
                  </a:lnTo>
                  <a:lnTo>
                    <a:pt x="440" y="631"/>
                  </a:lnTo>
                  <a:lnTo>
                    <a:pt x="453" y="628"/>
                  </a:lnTo>
                  <a:lnTo>
                    <a:pt x="460" y="616"/>
                  </a:lnTo>
                  <a:lnTo>
                    <a:pt x="467" y="595"/>
                  </a:lnTo>
                  <a:lnTo>
                    <a:pt x="477" y="595"/>
                  </a:lnTo>
                  <a:lnTo>
                    <a:pt x="493" y="570"/>
                  </a:lnTo>
                  <a:lnTo>
                    <a:pt x="516" y="574"/>
                  </a:lnTo>
                  <a:lnTo>
                    <a:pt x="534" y="589"/>
                  </a:lnTo>
                  <a:lnTo>
                    <a:pt x="560" y="550"/>
                  </a:lnTo>
                  <a:lnTo>
                    <a:pt x="580" y="540"/>
                  </a:lnTo>
                  <a:lnTo>
                    <a:pt x="617" y="510"/>
                  </a:lnTo>
                  <a:lnTo>
                    <a:pt x="624" y="499"/>
                  </a:lnTo>
                  <a:lnTo>
                    <a:pt x="626" y="492"/>
                  </a:lnTo>
                  <a:lnTo>
                    <a:pt x="641" y="495"/>
                  </a:lnTo>
                  <a:lnTo>
                    <a:pt x="656" y="486"/>
                  </a:lnTo>
                  <a:lnTo>
                    <a:pt x="663" y="468"/>
                  </a:lnTo>
                  <a:lnTo>
                    <a:pt x="661" y="453"/>
                  </a:lnTo>
                  <a:lnTo>
                    <a:pt x="646" y="447"/>
                  </a:lnTo>
                  <a:lnTo>
                    <a:pt x="643" y="450"/>
                  </a:lnTo>
                  <a:lnTo>
                    <a:pt x="633" y="447"/>
                  </a:lnTo>
                  <a:lnTo>
                    <a:pt x="641" y="432"/>
                  </a:lnTo>
                  <a:lnTo>
                    <a:pt x="646" y="428"/>
                  </a:lnTo>
                  <a:lnTo>
                    <a:pt x="643" y="417"/>
                  </a:lnTo>
                  <a:lnTo>
                    <a:pt x="630" y="393"/>
                  </a:lnTo>
                  <a:lnTo>
                    <a:pt x="613" y="386"/>
                  </a:lnTo>
                  <a:lnTo>
                    <a:pt x="603" y="386"/>
                  </a:lnTo>
                  <a:lnTo>
                    <a:pt x="597" y="393"/>
                  </a:lnTo>
                  <a:lnTo>
                    <a:pt x="583" y="396"/>
                  </a:lnTo>
                  <a:lnTo>
                    <a:pt x="567" y="389"/>
                  </a:lnTo>
                  <a:lnTo>
                    <a:pt x="550" y="338"/>
                  </a:lnTo>
                  <a:lnTo>
                    <a:pt x="556" y="329"/>
                  </a:lnTo>
                  <a:lnTo>
                    <a:pt x="553" y="320"/>
                  </a:lnTo>
                  <a:lnTo>
                    <a:pt x="550" y="317"/>
                  </a:lnTo>
                  <a:lnTo>
                    <a:pt x="539" y="317"/>
                  </a:lnTo>
                  <a:lnTo>
                    <a:pt x="534" y="320"/>
                  </a:lnTo>
                  <a:lnTo>
                    <a:pt x="510" y="314"/>
                  </a:lnTo>
                  <a:lnTo>
                    <a:pt x="493" y="314"/>
                  </a:lnTo>
                  <a:lnTo>
                    <a:pt x="486" y="308"/>
                  </a:lnTo>
                  <a:lnTo>
                    <a:pt x="477" y="278"/>
                  </a:lnTo>
                  <a:lnTo>
                    <a:pt x="473" y="269"/>
                  </a:lnTo>
                  <a:lnTo>
                    <a:pt x="393" y="43"/>
                  </a:lnTo>
                  <a:lnTo>
                    <a:pt x="326" y="3"/>
                  </a:lnTo>
                  <a:lnTo>
                    <a:pt x="306" y="0"/>
                  </a:lnTo>
                  <a:lnTo>
                    <a:pt x="290" y="3"/>
                  </a:lnTo>
                  <a:lnTo>
                    <a:pt x="284" y="13"/>
                  </a:lnTo>
                  <a:lnTo>
                    <a:pt x="276" y="24"/>
                  </a:lnTo>
                  <a:lnTo>
                    <a:pt x="269" y="24"/>
                  </a:lnTo>
                  <a:lnTo>
                    <a:pt x="246" y="34"/>
                  </a:lnTo>
                  <a:lnTo>
                    <a:pt x="210" y="60"/>
                  </a:lnTo>
                  <a:lnTo>
                    <a:pt x="196" y="63"/>
                  </a:lnTo>
                  <a:lnTo>
                    <a:pt x="183" y="45"/>
                  </a:lnTo>
                  <a:lnTo>
                    <a:pt x="186" y="24"/>
                  </a:lnTo>
                  <a:lnTo>
                    <a:pt x="180" y="15"/>
                  </a:lnTo>
                  <a:lnTo>
                    <a:pt x="169" y="15"/>
                  </a:lnTo>
                  <a:lnTo>
                    <a:pt x="143" y="24"/>
                  </a:lnTo>
                  <a:lnTo>
                    <a:pt x="83" y="202"/>
                  </a:lnTo>
                  <a:lnTo>
                    <a:pt x="83" y="227"/>
                  </a:lnTo>
                  <a:lnTo>
                    <a:pt x="93" y="238"/>
                  </a:lnTo>
                  <a:lnTo>
                    <a:pt x="93" y="260"/>
                  </a:lnTo>
                  <a:lnTo>
                    <a:pt x="86" y="272"/>
                  </a:lnTo>
                  <a:lnTo>
                    <a:pt x="76" y="281"/>
                  </a:lnTo>
                  <a:lnTo>
                    <a:pt x="70" y="296"/>
                  </a:lnTo>
                  <a:lnTo>
                    <a:pt x="90" y="368"/>
                  </a:lnTo>
                  <a:lnTo>
                    <a:pt x="83" y="393"/>
                  </a:lnTo>
                  <a:lnTo>
                    <a:pt x="83" y="408"/>
                  </a:lnTo>
                  <a:lnTo>
                    <a:pt x="53" y="444"/>
                  </a:lnTo>
                  <a:lnTo>
                    <a:pt x="46" y="459"/>
                  </a:lnTo>
                  <a:lnTo>
                    <a:pt x="56" y="480"/>
                  </a:lnTo>
                  <a:lnTo>
                    <a:pt x="56" y="483"/>
                  </a:lnTo>
                  <a:lnTo>
                    <a:pt x="39" y="483"/>
                  </a:lnTo>
                  <a:lnTo>
                    <a:pt x="44" y="502"/>
                  </a:lnTo>
                  <a:lnTo>
                    <a:pt x="36" y="513"/>
                  </a:lnTo>
                  <a:lnTo>
                    <a:pt x="27" y="510"/>
                  </a:lnTo>
                  <a:lnTo>
                    <a:pt x="16" y="507"/>
                  </a:lnTo>
                  <a:lnTo>
                    <a:pt x="0" y="52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499" name="Freeform 484"/>
            <p:cNvSpPr>
              <a:spLocks noChangeAspect="1"/>
            </p:cNvSpPr>
            <p:nvPr/>
          </p:nvSpPr>
          <p:spPr bwMode="auto">
            <a:xfrm>
              <a:off x="10331" y="2315"/>
              <a:ext cx="663" cy="969"/>
            </a:xfrm>
            <a:custGeom>
              <a:avLst/>
              <a:gdLst>
                <a:gd name="T0" fmla="*/ 127 w 663"/>
                <a:gd name="T1" fmla="*/ 869 h 969"/>
                <a:gd name="T2" fmla="*/ 129 w 663"/>
                <a:gd name="T3" fmla="*/ 890 h 969"/>
                <a:gd name="T4" fmla="*/ 164 w 663"/>
                <a:gd name="T5" fmla="*/ 920 h 969"/>
                <a:gd name="T6" fmla="*/ 173 w 663"/>
                <a:gd name="T7" fmla="*/ 933 h 969"/>
                <a:gd name="T8" fmla="*/ 190 w 663"/>
                <a:gd name="T9" fmla="*/ 969 h 969"/>
                <a:gd name="T10" fmla="*/ 196 w 663"/>
                <a:gd name="T11" fmla="*/ 939 h 969"/>
                <a:gd name="T12" fmla="*/ 217 w 663"/>
                <a:gd name="T13" fmla="*/ 888 h 969"/>
                <a:gd name="T14" fmla="*/ 240 w 663"/>
                <a:gd name="T15" fmla="*/ 833 h 969"/>
                <a:gd name="T16" fmla="*/ 237 w 663"/>
                <a:gd name="T17" fmla="*/ 822 h 969"/>
                <a:gd name="T18" fmla="*/ 269 w 663"/>
                <a:gd name="T19" fmla="*/ 763 h 969"/>
                <a:gd name="T20" fmla="*/ 284 w 663"/>
                <a:gd name="T21" fmla="*/ 785 h 969"/>
                <a:gd name="T22" fmla="*/ 293 w 663"/>
                <a:gd name="T23" fmla="*/ 782 h 969"/>
                <a:gd name="T24" fmla="*/ 296 w 663"/>
                <a:gd name="T25" fmla="*/ 758 h 969"/>
                <a:gd name="T26" fmla="*/ 343 w 663"/>
                <a:gd name="T27" fmla="*/ 740 h 969"/>
                <a:gd name="T28" fmla="*/ 350 w 663"/>
                <a:gd name="T29" fmla="*/ 722 h 969"/>
                <a:gd name="T30" fmla="*/ 380 w 663"/>
                <a:gd name="T31" fmla="*/ 713 h 969"/>
                <a:gd name="T32" fmla="*/ 390 w 663"/>
                <a:gd name="T33" fmla="*/ 682 h 969"/>
                <a:gd name="T34" fmla="*/ 410 w 663"/>
                <a:gd name="T35" fmla="*/ 640 h 969"/>
                <a:gd name="T36" fmla="*/ 416 w 663"/>
                <a:gd name="T37" fmla="*/ 628 h 969"/>
                <a:gd name="T38" fmla="*/ 453 w 663"/>
                <a:gd name="T39" fmla="*/ 628 h 969"/>
                <a:gd name="T40" fmla="*/ 467 w 663"/>
                <a:gd name="T41" fmla="*/ 595 h 969"/>
                <a:gd name="T42" fmla="*/ 493 w 663"/>
                <a:gd name="T43" fmla="*/ 570 h 969"/>
                <a:gd name="T44" fmla="*/ 534 w 663"/>
                <a:gd name="T45" fmla="*/ 589 h 969"/>
                <a:gd name="T46" fmla="*/ 580 w 663"/>
                <a:gd name="T47" fmla="*/ 540 h 969"/>
                <a:gd name="T48" fmla="*/ 624 w 663"/>
                <a:gd name="T49" fmla="*/ 499 h 969"/>
                <a:gd name="T50" fmla="*/ 641 w 663"/>
                <a:gd name="T51" fmla="*/ 495 h 969"/>
                <a:gd name="T52" fmla="*/ 663 w 663"/>
                <a:gd name="T53" fmla="*/ 468 h 969"/>
                <a:gd name="T54" fmla="*/ 646 w 663"/>
                <a:gd name="T55" fmla="*/ 447 h 969"/>
                <a:gd name="T56" fmla="*/ 633 w 663"/>
                <a:gd name="T57" fmla="*/ 447 h 969"/>
                <a:gd name="T58" fmla="*/ 646 w 663"/>
                <a:gd name="T59" fmla="*/ 428 h 969"/>
                <a:gd name="T60" fmla="*/ 630 w 663"/>
                <a:gd name="T61" fmla="*/ 393 h 969"/>
                <a:gd name="T62" fmla="*/ 603 w 663"/>
                <a:gd name="T63" fmla="*/ 386 h 969"/>
                <a:gd name="T64" fmla="*/ 583 w 663"/>
                <a:gd name="T65" fmla="*/ 396 h 969"/>
                <a:gd name="T66" fmla="*/ 550 w 663"/>
                <a:gd name="T67" fmla="*/ 338 h 969"/>
                <a:gd name="T68" fmla="*/ 553 w 663"/>
                <a:gd name="T69" fmla="*/ 320 h 969"/>
                <a:gd name="T70" fmla="*/ 539 w 663"/>
                <a:gd name="T71" fmla="*/ 317 h 969"/>
                <a:gd name="T72" fmla="*/ 510 w 663"/>
                <a:gd name="T73" fmla="*/ 314 h 969"/>
                <a:gd name="T74" fmla="*/ 486 w 663"/>
                <a:gd name="T75" fmla="*/ 308 h 969"/>
                <a:gd name="T76" fmla="*/ 473 w 663"/>
                <a:gd name="T77" fmla="*/ 269 h 969"/>
                <a:gd name="T78" fmla="*/ 326 w 663"/>
                <a:gd name="T79" fmla="*/ 3 h 969"/>
                <a:gd name="T80" fmla="*/ 290 w 663"/>
                <a:gd name="T81" fmla="*/ 3 h 969"/>
                <a:gd name="T82" fmla="*/ 276 w 663"/>
                <a:gd name="T83" fmla="*/ 24 h 969"/>
                <a:gd name="T84" fmla="*/ 246 w 663"/>
                <a:gd name="T85" fmla="*/ 34 h 969"/>
                <a:gd name="T86" fmla="*/ 196 w 663"/>
                <a:gd name="T87" fmla="*/ 63 h 969"/>
                <a:gd name="T88" fmla="*/ 186 w 663"/>
                <a:gd name="T89" fmla="*/ 24 h 969"/>
                <a:gd name="T90" fmla="*/ 169 w 663"/>
                <a:gd name="T91" fmla="*/ 15 h 969"/>
                <a:gd name="T92" fmla="*/ 83 w 663"/>
                <a:gd name="T93" fmla="*/ 202 h 969"/>
                <a:gd name="T94" fmla="*/ 93 w 663"/>
                <a:gd name="T95" fmla="*/ 238 h 969"/>
                <a:gd name="T96" fmla="*/ 86 w 663"/>
                <a:gd name="T97" fmla="*/ 272 h 969"/>
                <a:gd name="T98" fmla="*/ 70 w 663"/>
                <a:gd name="T99" fmla="*/ 296 h 969"/>
                <a:gd name="T100" fmla="*/ 83 w 663"/>
                <a:gd name="T101" fmla="*/ 393 h 969"/>
                <a:gd name="T102" fmla="*/ 53 w 663"/>
                <a:gd name="T103" fmla="*/ 444 h 969"/>
                <a:gd name="T104" fmla="*/ 56 w 663"/>
                <a:gd name="T105" fmla="*/ 480 h 969"/>
                <a:gd name="T106" fmla="*/ 39 w 663"/>
                <a:gd name="T107" fmla="*/ 483 h 969"/>
                <a:gd name="T108" fmla="*/ 36 w 663"/>
                <a:gd name="T109" fmla="*/ 513 h 969"/>
                <a:gd name="T110" fmla="*/ 16 w 663"/>
                <a:gd name="T111" fmla="*/ 507 h 96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63"/>
                <a:gd name="T169" fmla="*/ 0 h 969"/>
                <a:gd name="T170" fmla="*/ 663 w 663"/>
                <a:gd name="T171" fmla="*/ 969 h 96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63" h="969">
                  <a:moveTo>
                    <a:pt x="0" y="520"/>
                  </a:moveTo>
                  <a:lnTo>
                    <a:pt x="127" y="869"/>
                  </a:lnTo>
                  <a:lnTo>
                    <a:pt x="129" y="875"/>
                  </a:lnTo>
                  <a:lnTo>
                    <a:pt x="129" y="890"/>
                  </a:lnTo>
                  <a:lnTo>
                    <a:pt x="129" y="897"/>
                  </a:lnTo>
                  <a:lnTo>
                    <a:pt x="164" y="920"/>
                  </a:lnTo>
                  <a:lnTo>
                    <a:pt x="169" y="920"/>
                  </a:lnTo>
                  <a:lnTo>
                    <a:pt x="173" y="933"/>
                  </a:lnTo>
                  <a:lnTo>
                    <a:pt x="173" y="939"/>
                  </a:lnTo>
                  <a:lnTo>
                    <a:pt x="190" y="969"/>
                  </a:lnTo>
                  <a:lnTo>
                    <a:pt x="196" y="960"/>
                  </a:lnTo>
                  <a:lnTo>
                    <a:pt x="196" y="939"/>
                  </a:lnTo>
                  <a:lnTo>
                    <a:pt x="203" y="915"/>
                  </a:lnTo>
                  <a:lnTo>
                    <a:pt x="217" y="888"/>
                  </a:lnTo>
                  <a:lnTo>
                    <a:pt x="226" y="848"/>
                  </a:lnTo>
                  <a:lnTo>
                    <a:pt x="240" y="833"/>
                  </a:lnTo>
                  <a:lnTo>
                    <a:pt x="243" y="827"/>
                  </a:lnTo>
                  <a:lnTo>
                    <a:pt x="237" y="822"/>
                  </a:lnTo>
                  <a:lnTo>
                    <a:pt x="226" y="800"/>
                  </a:lnTo>
                  <a:lnTo>
                    <a:pt x="269" y="763"/>
                  </a:lnTo>
                  <a:lnTo>
                    <a:pt x="276" y="767"/>
                  </a:lnTo>
                  <a:lnTo>
                    <a:pt x="284" y="785"/>
                  </a:lnTo>
                  <a:lnTo>
                    <a:pt x="290" y="788"/>
                  </a:lnTo>
                  <a:lnTo>
                    <a:pt x="293" y="782"/>
                  </a:lnTo>
                  <a:lnTo>
                    <a:pt x="293" y="767"/>
                  </a:lnTo>
                  <a:lnTo>
                    <a:pt x="296" y="758"/>
                  </a:lnTo>
                  <a:lnTo>
                    <a:pt x="330" y="752"/>
                  </a:lnTo>
                  <a:lnTo>
                    <a:pt x="343" y="740"/>
                  </a:lnTo>
                  <a:lnTo>
                    <a:pt x="343" y="727"/>
                  </a:lnTo>
                  <a:lnTo>
                    <a:pt x="350" y="722"/>
                  </a:lnTo>
                  <a:lnTo>
                    <a:pt x="366" y="722"/>
                  </a:lnTo>
                  <a:lnTo>
                    <a:pt x="380" y="713"/>
                  </a:lnTo>
                  <a:lnTo>
                    <a:pt x="383" y="706"/>
                  </a:lnTo>
                  <a:lnTo>
                    <a:pt x="390" y="682"/>
                  </a:lnTo>
                  <a:lnTo>
                    <a:pt x="390" y="664"/>
                  </a:lnTo>
                  <a:lnTo>
                    <a:pt x="410" y="640"/>
                  </a:lnTo>
                  <a:lnTo>
                    <a:pt x="410" y="628"/>
                  </a:lnTo>
                  <a:lnTo>
                    <a:pt x="416" y="628"/>
                  </a:lnTo>
                  <a:lnTo>
                    <a:pt x="440" y="631"/>
                  </a:lnTo>
                  <a:lnTo>
                    <a:pt x="453" y="628"/>
                  </a:lnTo>
                  <a:lnTo>
                    <a:pt x="460" y="616"/>
                  </a:lnTo>
                  <a:lnTo>
                    <a:pt x="467" y="595"/>
                  </a:lnTo>
                  <a:lnTo>
                    <a:pt x="477" y="595"/>
                  </a:lnTo>
                  <a:lnTo>
                    <a:pt x="493" y="570"/>
                  </a:lnTo>
                  <a:lnTo>
                    <a:pt x="516" y="574"/>
                  </a:lnTo>
                  <a:lnTo>
                    <a:pt x="534" y="589"/>
                  </a:lnTo>
                  <a:lnTo>
                    <a:pt x="560" y="550"/>
                  </a:lnTo>
                  <a:lnTo>
                    <a:pt x="580" y="540"/>
                  </a:lnTo>
                  <a:lnTo>
                    <a:pt x="617" y="510"/>
                  </a:lnTo>
                  <a:lnTo>
                    <a:pt x="624" y="499"/>
                  </a:lnTo>
                  <a:lnTo>
                    <a:pt x="626" y="492"/>
                  </a:lnTo>
                  <a:lnTo>
                    <a:pt x="641" y="495"/>
                  </a:lnTo>
                  <a:lnTo>
                    <a:pt x="656" y="486"/>
                  </a:lnTo>
                  <a:lnTo>
                    <a:pt x="663" y="468"/>
                  </a:lnTo>
                  <a:lnTo>
                    <a:pt x="661" y="453"/>
                  </a:lnTo>
                  <a:lnTo>
                    <a:pt x="646" y="447"/>
                  </a:lnTo>
                  <a:lnTo>
                    <a:pt x="643" y="450"/>
                  </a:lnTo>
                  <a:lnTo>
                    <a:pt x="633" y="447"/>
                  </a:lnTo>
                  <a:lnTo>
                    <a:pt x="641" y="432"/>
                  </a:lnTo>
                  <a:lnTo>
                    <a:pt x="646" y="428"/>
                  </a:lnTo>
                  <a:lnTo>
                    <a:pt x="643" y="417"/>
                  </a:lnTo>
                  <a:lnTo>
                    <a:pt x="630" y="393"/>
                  </a:lnTo>
                  <a:lnTo>
                    <a:pt x="613" y="386"/>
                  </a:lnTo>
                  <a:lnTo>
                    <a:pt x="603" y="386"/>
                  </a:lnTo>
                  <a:lnTo>
                    <a:pt x="597" y="393"/>
                  </a:lnTo>
                  <a:lnTo>
                    <a:pt x="583" y="396"/>
                  </a:lnTo>
                  <a:lnTo>
                    <a:pt x="567" y="389"/>
                  </a:lnTo>
                  <a:lnTo>
                    <a:pt x="550" y="338"/>
                  </a:lnTo>
                  <a:lnTo>
                    <a:pt x="556" y="329"/>
                  </a:lnTo>
                  <a:lnTo>
                    <a:pt x="553" y="320"/>
                  </a:lnTo>
                  <a:lnTo>
                    <a:pt x="550" y="317"/>
                  </a:lnTo>
                  <a:lnTo>
                    <a:pt x="539" y="317"/>
                  </a:lnTo>
                  <a:lnTo>
                    <a:pt x="534" y="320"/>
                  </a:lnTo>
                  <a:lnTo>
                    <a:pt x="510" y="314"/>
                  </a:lnTo>
                  <a:lnTo>
                    <a:pt x="493" y="314"/>
                  </a:lnTo>
                  <a:lnTo>
                    <a:pt x="486" y="308"/>
                  </a:lnTo>
                  <a:lnTo>
                    <a:pt x="477" y="278"/>
                  </a:lnTo>
                  <a:lnTo>
                    <a:pt x="473" y="269"/>
                  </a:lnTo>
                  <a:lnTo>
                    <a:pt x="393" y="43"/>
                  </a:lnTo>
                  <a:lnTo>
                    <a:pt x="326" y="3"/>
                  </a:lnTo>
                  <a:lnTo>
                    <a:pt x="306" y="0"/>
                  </a:lnTo>
                  <a:lnTo>
                    <a:pt x="290" y="3"/>
                  </a:lnTo>
                  <a:lnTo>
                    <a:pt x="284" y="13"/>
                  </a:lnTo>
                  <a:lnTo>
                    <a:pt x="276" y="24"/>
                  </a:lnTo>
                  <a:lnTo>
                    <a:pt x="269" y="24"/>
                  </a:lnTo>
                  <a:lnTo>
                    <a:pt x="246" y="34"/>
                  </a:lnTo>
                  <a:lnTo>
                    <a:pt x="210" y="60"/>
                  </a:lnTo>
                  <a:lnTo>
                    <a:pt x="196" y="63"/>
                  </a:lnTo>
                  <a:lnTo>
                    <a:pt x="183" y="45"/>
                  </a:lnTo>
                  <a:lnTo>
                    <a:pt x="186" y="24"/>
                  </a:lnTo>
                  <a:lnTo>
                    <a:pt x="180" y="15"/>
                  </a:lnTo>
                  <a:lnTo>
                    <a:pt x="169" y="15"/>
                  </a:lnTo>
                  <a:lnTo>
                    <a:pt x="143" y="24"/>
                  </a:lnTo>
                  <a:lnTo>
                    <a:pt x="83" y="202"/>
                  </a:lnTo>
                  <a:lnTo>
                    <a:pt x="83" y="227"/>
                  </a:lnTo>
                  <a:lnTo>
                    <a:pt x="93" y="238"/>
                  </a:lnTo>
                  <a:lnTo>
                    <a:pt x="93" y="260"/>
                  </a:lnTo>
                  <a:lnTo>
                    <a:pt x="86" y="272"/>
                  </a:lnTo>
                  <a:lnTo>
                    <a:pt x="76" y="281"/>
                  </a:lnTo>
                  <a:lnTo>
                    <a:pt x="70" y="296"/>
                  </a:lnTo>
                  <a:lnTo>
                    <a:pt x="90" y="368"/>
                  </a:lnTo>
                  <a:lnTo>
                    <a:pt x="83" y="393"/>
                  </a:lnTo>
                  <a:lnTo>
                    <a:pt x="83" y="408"/>
                  </a:lnTo>
                  <a:lnTo>
                    <a:pt x="53" y="444"/>
                  </a:lnTo>
                  <a:lnTo>
                    <a:pt x="46" y="459"/>
                  </a:lnTo>
                  <a:lnTo>
                    <a:pt x="56" y="480"/>
                  </a:lnTo>
                  <a:lnTo>
                    <a:pt x="56" y="483"/>
                  </a:lnTo>
                  <a:lnTo>
                    <a:pt x="39" y="483"/>
                  </a:lnTo>
                  <a:lnTo>
                    <a:pt x="44" y="502"/>
                  </a:lnTo>
                  <a:lnTo>
                    <a:pt x="36" y="513"/>
                  </a:lnTo>
                  <a:lnTo>
                    <a:pt x="27" y="510"/>
                  </a:lnTo>
                  <a:lnTo>
                    <a:pt x="16" y="507"/>
                  </a:lnTo>
                  <a:lnTo>
                    <a:pt x="0" y="52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00" name="Freeform 485"/>
            <p:cNvSpPr>
              <a:spLocks noChangeAspect="1"/>
            </p:cNvSpPr>
            <p:nvPr/>
          </p:nvSpPr>
          <p:spPr bwMode="auto">
            <a:xfrm>
              <a:off x="8750" y="4082"/>
              <a:ext cx="812" cy="727"/>
            </a:xfrm>
            <a:custGeom>
              <a:avLst/>
              <a:gdLst>
                <a:gd name="T0" fmla="*/ 269 w 812"/>
                <a:gd name="T1" fmla="*/ 0 h 727"/>
                <a:gd name="T2" fmla="*/ 266 w 812"/>
                <a:gd name="T3" fmla="*/ 30 h 727"/>
                <a:gd name="T4" fmla="*/ 273 w 812"/>
                <a:gd name="T5" fmla="*/ 64 h 727"/>
                <a:gd name="T6" fmla="*/ 253 w 812"/>
                <a:gd name="T7" fmla="*/ 157 h 727"/>
                <a:gd name="T8" fmla="*/ 256 w 812"/>
                <a:gd name="T9" fmla="*/ 184 h 727"/>
                <a:gd name="T10" fmla="*/ 239 w 812"/>
                <a:gd name="T11" fmla="*/ 223 h 727"/>
                <a:gd name="T12" fmla="*/ 200 w 812"/>
                <a:gd name="T13" fmla="*/ 262 h 727"/>
                <a:gd name="T14" fmla="*/ 176 w 812"/>
                <a:gd name="T15" fmla="*/ 275 h 727"/>
                <a:gd name="T16" fmla="*/ 146 w 812"/>
                <a:gd name="T17" fmla="*/ 287 h 727"/>
                <a:gd name="T18" fmla="*/ 130 w 812"/>
                <a:gd name="T19" fmla="*/ 308 h 727"/>
                <a:gd name="T20" fmla="*/ 119 w 812"/>
                <a:gd name="T21" fmla="*/ 368 h 727"/>
                <a:gd name="T22" fmla="*/ 83 w 812"/>
                <a:gd name="T23" fmla="*/ 365 h 727"/>
                <a:gd name="T24" fmla="*/ 53 w 812"/>
                <a:gd name="T25" fmla="*/ 413 h 727"/>
                <a:gd name="T26" fmla="*/ 53 w 812"/>
                <a:gd name="T27" fmla="*/ 461 h 727"/>
                <a:gd name="T28" fmla="*/ 23 w 812"/>
                <a:gd name="T29" fmla="*/ 497 h 727"/>
                <a:gd name="T30" fmla="*/ 3 w 812"/>
                <a:gd name="T31" fmla="*/ 524 h 727"/>
                <a:gd name="T32" fmla="*/ 3 w 812"/>
                <a:gd name="T33" fmla="*/ 554 h 727"/>
                <a:gd name="T34" fmla="*/ 44 w 812"/>
                <a:gd name="T35" fmla="*/ 612 h 727"/>
                <a:gd name="T36" fmla="*/ 73 w 812"/>
                <a:gd name="T37" fmla="*/ 648 h 727"/>
                <a:gd name="T38" fmla="*/ 100 w 812"/>
                <a:gd name="T39" fmla="*/ 654 h 727"/>
                <a:gd name="T40" fmla="*/ 110 w 812"/>
                <a:gd name="T41" fmla="*/ 661 h 727"/>
                <a:gd name="T42" fmla="*/ 133 w 812"/>
                <a:gd name="T43" fmla="*/ 669 h 727"/>
                <a:gd name="T44" fmla="*/ 133 w 812"/>
                <a:gd name="T45" fmla="*/ 687 h 727"/>
                <a:gd name="T46" fmla="*/ 200 w 812"/>
                <a:gd name="T47" fmla="*/ 727 h 727"/>
                <a:gd name="T48" fmla="*/ 239 w 812"/>
                <a:gd name="T49" fmla="*/ 711 h 727"/>
                <a:gd name="T50" fmla="*/ 256 w 812"/>
                <a:gd name="T51" fmla="*/ 694 h 727"/>
                <a:gd name="T52" fmla="*/ 280 w 812"/>
                <a:gd name="T53" fmla="*/ 709 h 727"/>
                <a:gd name="T54" fmla="*/ 339 w 812"/>
                <a:gd name="T55" fmla="*/ 690 h 727"/>
                <a:gd name="T56" fmla="*/ 349 w 812"/>
                <a:gd name="T57" fmla="*/ 664 h 727"/>
                <a:gd name="T58" fmla="*/ 396 w 812"/>
                <a:gd name="T59" fmla="*/ 642 h 727"/>
                <a:gd name="T60" fmla="*/ 439 w 812"/>
                <a:gd name="T61" fmla="*/ 612 h 727"/>
                <a:gd name="T62" fmla="*/ 436 w 812"/>
                <a:gd name="T63" fmla="*/ 576 h 727"/>
                <a:gd name="T64" fmla="*/ 505 w 812"/>
                <a:gd name="T65" fmla="*/ 389 h 727"/>
                <a:gd name="T66" fmla="*/ 536 w 812"/>
                <a:gd name="T67" fmla="*/ 401 h 727"/>
                <a:gd name="T68" fmla="*/ 548 w 812"/>
                <a:gd name="T69" fmla="*/ 419 h 727"/>
                <a:gd name="T70" fmla="*/ 586 w 812"/>
                <a:gd name="T71" fmla="*/ 392 h 727"/>
                <a:gd name="T72" fmla="*/ 615 w 812"/>
                <a:gd name="T73" fmla="*/ 323 h 727"/>
                <a:gd name="T74" fmla="*/ 649 w 812"/>
                <a:gd name="T75" fmla="*/ 299 h 727"/>
                <a:gd name="T76" fmla="*/ 676 w 812"/>
                <a:gd name="T77" fmla="*/ 281 h 727"/>
                <a:gd name="T78" fmla="*/ 695 w 812"/>
                <a:gd name="T79" fmla="*/ 247 h 727"/>
                <a:gd name="T80" fmla="*/ 689 w 812"/>
                <a:gd name="T81" fmla="*/ 233 h 727"/>
                <a:gd name="T82" fmla="*/ 699 w 812"/>
                <a:gd name="T83" fmla="*/ 184 h 727"/>
                <a:gd name="T84" fmla="*/ 785 w 812"/>
                <a:gd name="T85" fmla="*/ 226 h 727"/>
                <a:gd name="T86" fmla="*/ 801 w 812"/>
                <a:gd name="T87" fmla="*/ 229 h 727"/>
                <a:gd name="T88" fmla="*/ 792 w 812"/>
                <a:gd name="T89" fmla="*/ 151 h 727"/>
                <a:gd name="T90" fmla="*/ 779 w 812"/>
                <a:gd name="T91" fmla="*/ 133 h 727"/>
                <a:gd name="T92" fmla="*/ 749 w 812"/>
                <a:gd name="T93" fmla="*/ 136 h 727"/>
                <a:gd name="T94" fmla="*/ 676 w 812"/>
                <a:gd name="T95" fmla="*/ 148 h 727"/>
                <a:gd name="T96" fmla="*/ 649 w 812"/>
                <a:gd name="T97" fmla="*/ 170 h 727"/>
                <a:gd name="T98" fmla="*/ 619 w 812"/>
                <a:gd name="T99" fmla="*/ 154 h 727"/>
                <a:gd name="T100" fmla="*/ 595 w 812"/>
                <a:gd name="T101" fmla="*/ 181 h 727"/>
                <a:gd name="T102" fmla="*/ 566 w 812"/>
                <a:gd name="T103" fmla="*/ 202 h 727"/>
                <a:gd name="T104" fmla="*/ 519 w 812"/>
                <a:gd name="T105" fmla="*/ 245 h 727"/>
                <a:gd name="T106" fmla="*/ 486 w 812"/>
                <a:gd name="T107" fmla="*/ 151 h 727"/>
                <a:gd name="T108" fmla="*/ 273 w 812"/>
                <a:gd name="T109" fmla="*/ 0 h 72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12"/>
                <a:gd name="T166" fmla="*/ 0 h 727"/>
                <a:gd name="T167" fmla="*/ 812 w 812"/>
                <a:gd name="T168" fmla="*/ 727 h 72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12" h="727">
                  <a:moveTo>
                    <a:pt x="273" y="0"/>
                  </a:moveTo>
                  <a:lnTo>
                    <a:pt x="269" y="0"/>
                  </a:lnTo>
                  <a:lnTo>
                    <a:pt x="256" y="10"/>
                  </a:lnTo>
                  <a:lnTo>
                    <a:pt x="266" y="30"/>
                  </a:lnTo>
                  <a:lnTo>
                    <a:pt x="239" y="49"/>
                  </a:lnTo>
                  <a:lnTo>
                    <a:pt x="273" y="64"/>
                  </a:lnTo>
                  <a:lnTo>
                    <a:pt x="263" y="139"/>
                  </a:lnTo>
                  <a:lnTo>
                    <a:pt x="253" y="157"/>
                  </a:lnTo>
                  <a:lnTo>
                    <a:pt x="253" y="172"/>
                  </a:lnTo>
                  <a:lnTo>
                    <a:pt x="256" y="184"/>
                  </a:lnTo>
                  <a:lnTo>
                    <a:pt x="259" y="208"/>
                  </a:lnTo>
                  <a:lnTo>
                    <a:pt x="239" y="223"/>
                  </a:lnTo>
                  <a:lnTo>
                    <a:pt x="233" y="226"/>
                  </a:lnTo>
                  <a:lnTo>
                    <a:pt x="200" y="262"/>
                  </a:lnTo>
                  <a:lnTo>
                    <a:pt x="196" y="268"/>
                  </a:lnTo>
                  <a:lnTo>
                    <a:pt x="176" y="275"/>
                  </a:lnTo>
                  <a:lnTo>
                    <a:pt x="160" y="271"/>
                  </a:lnTo>
                  <a:lnTo>
                    <a:pt x="146" y="287"/>
                  </a:lnTo>
                  <a:lnTo>
                    <a:pt x="146" y="296"/>
                  </a:lnTo>
                  <a:lnTo>
                    <a:pt x="130" y="308"/>
                  </a:lnTo>
                  <a:lnTo>
                    <a:pt x="113" y="344"/>
                  </a:lnTo>
                  <a:lnTo>
                    <a:pt x="119" y="368"/>
                  </a:lnTo>
                  <a:lnTo>
                    <a:pt x="100" y="389"/>
                  </a:lnTo>
                  <a:lnTo>
                    <a:pt x="83" y="365"/>
                  </a:lnTo>
                  <a:lnTo>
                    <a:pt x="70" y="365"/>
                  </a:lnTo>
                  <a:lnTo>
                    <a:pt x="53" y="413"/>
                  </a:lnTo>
                  <a:lnTo>
                    <a:pt x="53" y="437"/>
                  </a:lnTo>
                  <a:lnTo>
                    <a:pt x="53" y="461"/>
                  </a:lnTo>
                  <a:lnTo>
                    <a:pt x="40" y="468"/>
                  </a:lnTo>
                  <a:lnTo>
                    <a:pt x="23" y="497"/>
                  </a:lnTo>
                  <a:lnTo>
                    <a:pt x="0" y="497"/>
                  </a:lnTo>
                  <a:lnTo>
                    <a:pt x="3" y="524"/>
                  </a:lnTo>
                  <a:lnTo>
                    <a:pt x="3" y="543"/>
                  </a:lnTo>
                  <a:lnTo>
                    <a:pt x="3" y="554"/>
                  </a:lnTo>
                  <a:lnTo>
                    <a:pt x="7" y="570"/>
                  </a:lnTo>
                  <a:lnTo>
                    <a:pt x="44" y="612"/>
                  </a:lnTo>
                  <a:lnTo>
                    <a:pt x="66" y="642"/>
                  </a:lnTo>
                  <a:lnTo>
                    <a:pt x="73" y="648"/>
                  </a:lnTo>
                  <a:lnTo>
                    <a:pt x="80" y="645"/>
                  </a:lnTo>
                  <a:lnTo>
                    <a:pt x="100" y="654"/>
                  </a:lnTo>
                  <a:lnTo>
                    <a:pt x="102" y="657"/>
                  </a:lnTo>
                  <a:lnTo>
                    <a:pt x="110" y="661"/>
                  </a:lnTo>
                  <a:lnTo>
                    <a:pt x="119" y="669"/>
                  </a:lnTo>
                  <a:lnTo>
                    <a:pt x="133" y="669"/>
                  </a:lnTo>
                  <a:lnTo>
                    <a:pt x="139" y="672"/>
                  </a:lnTo>
                  <a:lnTo>
                    <a:pt x="133" y="687"/>
                  </a:lnTo>
                  <a:lnTo>
                    <a:pt x="160" y="711"/>
                  </a:lnTo>
                  <a:lnTo>
                    <a:pt x="200" y="727"/>
                  </a:lnTo>
                  <a:lnTo>
                    <a:pt x="220" y="727"/>
                  </a:lnTo>
                  <a:lnTo>
                    <a:pt x="239" y="711"/>
                  </a:lnTo>
                  <a:lnTo>
                    <a:pt x="243" y="703"/>
                  </a:lnTo>
                  <a:lnTo>
                    <a:pt x="256" y="694"/>
                  </a:lnTo>
                  <a:lnTo>
                    <a:pt x="273" y="705"/>
                  </a:lnTo>
                  <a:lnTo>
                    <a:pt x="280" y="709"/>
                  </a:lnTo>
                  <a:lnTo>
                    <a:pt x="292" y="705"/>
                  </a:lnTo>
                  <a:lnTo>
                    <a:pt x="339" y="690"/>
                  </a:lnTo>
                  <a:lnTo>
                    <a:pt x="346" y="664"/>
                  </a:lnTo>
                  <a:lnTo>
                    <a:pt x="349" y="664"/>
                  </a:lnTo>
                  <a:lnTo>
                    <a:pt x="359" y="672"/>
                  </a:lnTo>
                  <a:lnTo>
                    <a:pt x="396" y="642"/>
                  </a:lnTo>
                  <a:lnTo>
                    <a:pt x="409" y="648"/>
                  </a:lnTo>
                  <a:lnTo>
                    <a:pt x="439" y="612"/>
                  </a:lnTo>
                  <a:lnTo>
                    <a:pt x="432" y="600"/>
                  </a:lnTo>
                  <a:lnTo>
                    <a:pt x="436" y="576"/>
                  </a:lnTo>
                  <a:lnTo>
                    <a:pt x="466" y="524"/>
                  </a:lnTo>
                  <a:lnTo>
                    <a:pt x="505" y="389"/>
                  </a:lnTo>
                  <a:lnTo>
                    <a:pt x="512" y="389"/>
                  </a:lnTo>
                  <a:lnTo>
                    <a:pt x="536" y="401"/>
                  </a:lnTo>
                  <a:lnTo>
                    <a:pt x="536" y="410"/>
                  </a:lnTo>
                  <a:lnTo>
                    <a:pt x="548" y="419"/>
                  </a:lnTo>
                  <a:lnTo>
                    <a:pt x="572" y="416"/>
                  </a:lnTo>
                  <a:lnTo>
                    <a:pt x="586" y="392"/>
                  </a:lnTo>
                  <a:lnTo>
                    <a:pt x="602" y="341"/>
                  </a:lnTo>
                  <a:lnTo>
                    <a:pt x="615" y="323"/>
                  </a:lnTo>
                  <a:lnTo>
                    <a:pt x="636" y="329"/>
                  </a:lnTo>
                  <a:lnTo>
                    <a:pt x="649" y="299"/>
                  </a:lnTo>
                  <a:lnTo>
                    <a:pt x="662" y="296"/>
                  </a:lnTo>
                  <a:lnTo>
                    <a:pt x="676" y="281"/>
                  </a:lnTo>
                  <a:lnTo>
                    <a:pt x="689" y="254"/>
                  </a:lnTo>
                  <a:lnTo>
                    <a:pt x="695" y="247"/>
                  </a:lnTo>
                  <a:lnTo>
                    <a:pt x="699" y="238"/>
                  </a:lnTo>
                  <a:lnTo>
                    <a:pt x="689" y="233"/>
                  </a:lnTo>
                  <a:lnTo>
                    <a:pt x="692" y="193"/>
                  </a:lnTo>
                  <a:lnTo>
                    <a:pt x="699" y="184"/>
                  </a:lnTo>
                  <a:lnTo>
                    <a:pt x="705" y="181"/>
                  </a:lnTo>
                  <a:lnTo>
                    <a:pt x="785" y="226"/>
                  </a:lnTo>
                  <a:lnTo>
                    <a:pt x="799" y="233"/>
                  </a:lnTo>
                  <a:lnTo>
                    <a:pt x="801" y="229"/>
                  </a:lnTo>
                  <a:lnTo>
                    <a:pt x="812" y="190"/>
                  </a:lnTo>
                  <a:lnTo>
                    <a:pt x="792" y="151"/>
                  </a:lnTo>
                  <a:lnTo>
                    <a:pt x="785" y="148"/>
                  </a:lnTo>
                  <a:lnTo>
                    <a:pt x="779" y="133"/>
                  </a:lnTo>
                  <a:lnTo>
                    <a:pt x="762" y="139"/>
                  </a:lnTo>
                  <a:lnTo>
                    <a:pt x="749" y="136"/>
                  </a:lnTo>
                  <a:lnTo>
                    <a:pt x="735" y="130"/>
                  </a:lnTo>
                  <a:lnTo>
                    <a:pt x="676" y="148"/>
                  </a:lnTo>
                  <a:lnTo>
                    <a:pt x="672" y="160"/>
                  </a:lnTo>
                  <a:lnTo>
                    <a:pt x="649" y="170"/>
                  </a:lnTo>
                  <a:lnTo>
                    <a:pt x="629" y="166"/>
                  </a:lnTo>
                  <a:lnTo>
                    <a:pt x="619" y="154"/>
                  </a:lnTo>
                  <a:lnTo>
                    <a:pt x="609" y="175"/>
                  </a:lnTo>
                  <a:lnTo>
                    <a:pt x="595" y="181"/>
                  </a:lnTo>
                  <a:lnTo>
                    <a:pt x="583" y="200"/>
                  </a:lnTo>
                  <a:lnTo>
                    <a:pt x="566" y="202"/>
                  </a:lnTo>
                  <a:lnTo>
                    <a:pt x="529" y="238"/>
                  </a:lnTo>
                  <a:lnTo>
                    <a:pt x="519" y="245"/>
                  </a:lnTo>
                  <a:lnTo>
                    <a:pt x="512" y="256"/>
                  </a:lnTo>
                  <a:lnTo>
                    <a:pt x="486" y="151"/>
                  </a:lnTo>
                  <a:lnTo>
                    <a:pt x="309" y="184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01" name="Freeform 486"/>
            <p:cNvSpPr>
              <a:spLocks noChangeAspect="1"/>
            </p:cNvSpPr>
            <p:nvPr/>
          </p:nvSpPr>
          <p:spPr bwMode="auto">
            <a:xfrm>
              <a:off x="8750" y="4082"/>
              <a:ext cx="812" cy="727"/>
            </a:xfrm>
            <a:custGeom>
              <a:avLst/>
              <a:gdLst>
                <a:gd name="T0" fmla="*/ 269 w 812"/>
                <a:gd name="T1" fmla="*/ 0 h 727"/>
                <a:gd name="T2" fmla="*/ 266 w 812"/>
                <a:gd name="T3" fmla="*/ 30 h 727"/>
                <a:gd name="T4" fmla="*/ 273 w 812"/>
                <a:gd name="T5" fmla="*/ 64 h 727"/>
                <a:gd name="T6" fmla="*/ 253 w 812"/>
                <a:gd name="T7" fmla="*/ 157 h 727"/>
                <a:gd name="T8" fmla="*/ 256 w 812"/>
                <a:gd name="T9" fmla="*/ 184 h 727"/>
                <a:gd name="T10" fmla="*/ 239 w 812"/>
                <a:gd name="T11" fmla="*/ 223 h 727"/>
                <a:gd name="T12" fmla="*/ 199 w 812"/>
                <a:gd name="T13" fmla="*/ 263 h 727"/>
                <a:gd name="T14" fmla="*/ 177 w 812"/>
                <a:gd name="T15" fmla="*/ 275 h 727"/>
                <a:gd name="T16" fmla="*/ 146 w 812"/>
                <a:gd name="T17" fmla="*/ 286 h 727"/>
                <a:gd name="T18" fmla="*/ 130 w 812"/>
                <a:gd name="T19" fmla="*/ 307 h 727"/>
                <a:gd name="T20" fmla="*/ 119 w 812"/>
                <a:gd name="T21" fmla="*/ 368 h 727"/>
                <a:gd name="T22" fmla="*/ 83 w 812"/>
                <a:gd name="T23" fmla="*/ 365 h 727"/>
                <a:gd name="T24" fmla="*/ 53 w 812"/>
                <a:gd name="T25" fmla="*/ 413 h 727"/>
                <a:gd name="T26" fmla="*/ 53 w 812"/>
                <a:gd name="T27" fmla="*/ 461 h 727"/>
                <a:gd name="T28" fmla="*/ 23 w 812"/>
                <a:gd name="T29" fmla="*/ 498 h 727"/>
                <a:gd name="T30" fmla="*/ 3 w 812"/>
                <a:gd name="T31" fmla="*/ 524 h 727"/>
                <a:gd name="T32" fmla="*/ 3 w 812"/>
                <a:gd name="T33" fmla="*/ 555 h 727"/>
                <a:gd name="T34" fmla="*/ 43 w 812"/>
                <a:gd name="T35" fmla="*/ 612 h 727"/>
                <a:gd name="T36" fmla="*/ 73 w 812"/>
                <a:gd name="T37" fmla="*/ 648 h 727"/>
                <a:gd name="T38" fmla="*/ 99 w 812"/>
                <a:gd name="T39" fmla="*/ 654 h 727"/>
                <a:gd name="T40" fmla="*/ 110 w 812"/>
                <a:gd name="T41" fmla="*/ 661 h 727"/>
                <a:gd name="T42" fmla="*/ 132 w 812"/>
                <a:gd name="T43" fmla="*/ 669 h 727"/>
                <a:gd name="T44" fmla="*/ 132 w 812"/>
                <a:gd name="T45" fmla="*/ 687 h 727"/>
                <a:gd name="T46" fmla="*/ 199 w 812"/>
                <a:gd name="T47" fmla="*/ 727 h 727"/>
                <a:gd name="T48" fmla="*/ 239 w 812"/>
                <a:gd name="T49" fmla="*/ 712 h 727"/>
                <a:gd name="T50" fmla="*/ 256 w 812"/>
                <a:gd name="T51" fmla="*/ 694 h 727"/>
                <a:gd name="T52" fmla="*/ 279 w 812"/>
                <a:gd name="T53" fmla="*/ 709 h 727"/>
                <a:gd name="T54" fmla="*/ 340 w 812"/>
                <a:gd name="T55" fmla="*/ 690 h 727"/>
                <a:gd name="T56" fmla="*/ 349 w 812"/>
                <a:gd name="T57" fmla="*/ 664 h 727"/>
                <a:gd name="T58" fmla="*/ 396 w 812"/>
                <a:gd name="T59" fmla="*/ 642 h 727"/>
                <a:gd name="T60" fmla="*/ 439 w 812"/>
                <a:gd name="T61" fmla="*/ 612 h 727"/>
                <a:gd name="T62" fmla="*/ 435 w 812"/>
                <a:gd name="T63" fmla="*/ 576 h 727"/>
                <a:gd name="T64" fmla="*/ 505 w 812"/>
                <a:gd name="T65" fmla="*/ 389 h 727"/>
                <a:gd name="T66" fmla="*/ 536 w 812"/>
                <a:gd name="T67" fmla="*/ 401 h 727"/>
                <a:gd name="T68" fmla="*/ 549 w 812"/>
                <a:gd name="T69" fmla="*/ 419 h 727"/>
                <a:gd name="T70" fmla="*/ 586 w 812"/>
                <a:gd name="T71" fmla="*/ 392 h 727"/>
                <a:gd name="T72" fmla="*/ 616 w 812"/>
                <a:gd name="T73" fmla="*/ 323 h 727"/>
                <a:gd name="T74" fmla="*/ 649 w 812"/>
                <a:gd name="T75" fmla="*/ 299 h 727"/>
                <a:gd name="T76" fmla="*/ 676 w 812"/>
                <a:gd name="T77" fmla="*/ 281 h 727"/>
                <a:gd name="T78" fmla="*/ 695 w 812"/>
                <a:gd name="T79" fmla="*/ 247 h 727"/>
                <a:gd name="T80" fmla="*/ 689 w 812"/>
                <a:gd name="T81" fmla="*/ 232 h 727"/>
                <a:gd name="T82" fmla="*/ 699 w 812"/>
                <a:gd name="T83" fmla="*/ 184 h 727"/>
                <a:gd name="T84" fmla="*/ 785 w 812"/>
                <a:gd name="T85" fmla="*/ 226 h 727"/>
                <a:gd name="T86" fmla="*/ 802 w 812"/>
                <a:gd name="T87" fmla="*/ 229 h 727"/>
                <a:gd name="T88" fmla="*/ 792 w 812"/>
                <a:gd name="T89" fmla="*/ 151 h 727"/>
                <a:gd name="T90" fmla="*/ 779 w 812"/>
                <a:gd name="T91" fmla="*/ 133 h 727"/>
                <a:gd name="T92" fmla="*/ 749 w 812"/>
                <a:gd name="T93" fmla="*/ 136 h 727"/>
                <a:gd name="T94" fmla="*/ 676 w 812"/>
                <a:gd name="T95" fmla="*/ 148 h 727"/>
                <a:gd name="T96" fmla="*/ 649 w 812"/>
                <a:gd name="T97" fmla="*/ 169 h 727"/>
                <a:gd name="T98" fmla="*/ 619 w 812"/>
                <a:gd name="T99" fmla="*/ 154 h 727"/>
                <a:gd name="T100" fmla="*/ 595 w 812"/>
                <a:gd name="T101" fmla="*/ 181 h 727"/>
                <a:gd name="T102" fmla="*/ 566 w 812"/>
                <a:gd name="T103" fmla="*/ 202 h 727"/>
                <a:gd name="T104" fmla="*/ 519 w 812"/>
                <a:gd name="T105" fmla="*/ 244 h 727"/>
                <a:gd name="T106" fmla="*/ 486 w 812"/>
                <a:gd name="T107" fmla="*/ 151 h 727"/>
                <a:gd name="T108" fmla="*/ 273 w 812"/>
                <a:gd name="T109" fmla="*/ 0 h 72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12"/>
                <a:gd name="T166" fmla="*/ 0 h 727"/>
                <a:gd name="T167" fmla="*/ 812 w 812"/>
                <a:gd name="T168" fmla="*/ 727 h 72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12" h="727">
                  <a:moveTo>
                    <a:pt x="273" y="0"/>
                  </a:moveTo>
                  <a:lnTo>
                    <a:pt x="269" y="0"/>
                  </a:lnTo>
                  <a:lnTo>
                    <a:pt x="256" y="9"/>
                  </a:lnTo>
                  <a:lnTo>
                    <a:pt x="266" y="30"/>
                  </a:lnTo>
                  <a:lnTo>
                    <a:pt x="239" y="49"/>
                  </a:lnTo>
                  <a:lnTo>
                    <a:pt x="273" y="64"/>
                  </a:lnTo>
                  <a:lnTo>
                    <a:pt x="262" y="139"/>
                  </a:lnTo>
                  <a:lnTo>
                    <a:pt x="253" y="157"/>
                  </a:lnTo>
                  <a:lnTo>
                    <a:pt x="253" y="172"/>
                  </a:lnTo>
                  <a:lnTo>
                    <a:pt x="256" y="184"/>
                  </a:lnTo>
                  <a:lnTo>
                    <a:pt x="259" y="208"/>
                  </a:lnTo>
                  <a:lnTo>
                    <a:pt x="239" y="223"/>
                  </a:lnTo>
                  <a:lnTo>
                    <a:pt x="233" y="226"/>
                  </a:lnTo>
                  <a:lnTo>
                    <a:pt x="199" y="263"/>
                  </a:lnTo>
                  <a:lnTo>
                    <a:pt x="196" y="268"/>
                  </a:lnTo>
                  <a:lnTo>
                    <a:pt x="177" y="275"/>
                  </a:lnTo>
                  <a:lnTo>
                    <a:pt x="159" y="271"/>
                  </a:lnTo>
                  <a:lnTo>
                    <a:pt x="146" y="286"/>
                  </a:lnTo>
                  <a:lnTo>
                    <a:pt x="146" y="296"/>
                  </a:lnTo>
                  <a:lnTo>
                    <a:pt x="130" y="307"/>
                  </a:lnTo>
                  <a:lnTo>
                    <a:pt x="113" y="344"/>
                  </a:lnTo>
                  <a:lnTo>
                    <a:pt x="119" y="368"/>
                  </a:lnTo>
                  <a:lnTo>
                    <a:pt x="99" y="389"/>
                  </a:lnTo>
                  <a:lnTo>
                    <a:pt x="83" y="365"/>
                  </a:lnTo>
                  <a:lnTo>
                    <a:pt x="69" y="365"/>
                  </a:lnTo>
                  <a:lnTo>
                    <a:pt x="53" y="413"/>
                  </a:lnTo>
                  <a:lnTo>
                    <a:pt x="53" y="437"/>
                  </a:lnTo>
                  <a:lnTo>
                    <a:pt x="53" y="461"/>
                  </a:lnTo>
                  <a:lnTo>
                    <a:pt x="40" y="468"/>
                  </a:lnTo>
                  <a:lnTo>
                    <a:pt x="23" y="498"/>
                  </a:lnTo>
                  <a:lnTo>
                    <a:pt x="0" y="498"/>
                  </a:lnTo>
                  <a:lnTo>
                    <a:pt x="3" y="524"/>
                  </a:lnTo>
                  <a:lnTo>
                    <a:pt x="3" y="543"/>
                  </a:lnTo>
                  <a:lnTo>
                    <a:pt x="3" y="555"/>
                  </a:lnTo>
                  <a:lnTo>
                    <a:pt x="6" y="569"/>
                  </a:lnTo>
                  <a:lnTo>
                    <a:pt x="43" y="612"/>
                  </a:lnTo>
                  <a:lnTo>
                    <a:pt x="66" y="642"/>
                  </a:lnTo>
                  <a:lnTo>
                    <a:pt x="73" y="648"/>
                  </a:lnTo>
                  <a:lnTo>
                    <a:pt x="79" y="646"/>
                  </a:lnTo>
                  <a:lnTo>
                    <a:pt x="99" y="654"/>
                  </a:lnTo>
                  <a:lnTo>
                    <a:pt x="103" y="657"/>
                  </a:lnTo>
                  <a:lnTo>
                    <a:pt x="110" y="661"/>
                  </a:lnTo>
                  <a:lnTo>
                    <a:pt x="119" y="669"/>
                  </a:lnTo>
                  <a:lnTo>
                    <a:pt x="132" y="669"/>
                  </a:lnTo>
                  <a:lnTo>
                    <a:pt x="139" y="672"/>
                  </a:lnTo>
                  <a:lnTo>
                    <a:pt x="132" y="687"/>
                  </a:lnTo>
                  <a:lnTo>
                    <a:pt x="159" y="712"/>
                  </a:lnTo>
                  <a:lnTo>
                    <a:pt x="199" y="727"/>
                  </a:lnTo>
                  <a:lnTo>
                    <a:pt x="220" y="727"/>
                  </a:lnTo>
                  <a:lnTo>
                    <a:pt x="239" y="712"/>
                  </a:lnTo>
                  <a:lnTo>
                    <a:pt x="242" y="703"/>
                  </a:lnTo>
                  <a:lnTo>
                    <a:pt x="256" y="694"/>
                  </a:lnTo>
                  <a:lnTo>
                    <a:pt x="273" y="706"/>
                  </a:lnTo>
                  <a:lnTo>
                    <a:pt x="279" y="709"/>
                  </a:lnTo>
                  <a:lnTo>
                    <a:pt x="292" y="706"/>
                  </a:lnTo>
                  <a:lnTo>
                    <a:pt x="340" y="690"/>
                  </a:lnTo>
                  <a:lnTo>
                    <a:pt x="346" y="664"/>
                  </a:lnTo>
                  <a:lnTo>
                    <a:pt x="349" y="664"/>
                  </a:lnTo>
                  <a:lnTo>
                    <a:pt x="360" y="672"/>
                  </a:lnTo>
                  <a:lnTo>
                    <a:pt x="396" y="642"/>
                  </a:lnTo>
                  <a:lnTo>
                    <a:pt x="409" y="648"/>
                  </a:lnTo>
                  <a:lnTo>
                    <a:pt x="439" y="612"/>
                  </a:lnTo>
                  <a:lnTo>
                    <a:pt x="432" y="600"/>
                  </a:lnTo>
                  <a:lnTo>
                    <a:pt x="435" y="576"/>
                  </a:lnTo>
                  <a:lnTo>
                    <a:pt x="466" y="524"/>
                  </a:lnTo>
                  <a:lnTo>
                    <a:pt x="505" y="389"/>
                  </a:lnTo>
                  <a:lnTo>
                    <a:pt x="513" y="389"/>
                  </a:lnTo>
                  <a:lnTo>
                    <a:pt x="536" y="401"/>
                  </a:lnTo>
                  <a:lnTo>
                    <a:pt x="536" y="410"/>
                  </a:lnTo>
                  <a:lnTo>
                    <a:pt x="549" y="419"/>
                  </a:lnTo>
                  <a:lnTo>
                    <a:pt x="572" y="416"/>
                  </a:lnTo>
                  <a:lnTo>
                    <a:pt x="586" y="392"/>
                  </a:lnTo>
                  <a:lnTo>
                    <a:pt x="602" y="341"/>
                  </a:lnTo>
                  <a:lnTo>
                    <a:pt x="616" y="323"/>
                  </a:lnTo>
                  <a:lnTo>
                    <a:pt x="636" y="329"/>
                  </a:lnTo>
                  <a:lnTo>
                    <a:pt x="649" y="299"/>
                  </a:lnTo>
                  <a:lnTo>
                    <a:pt x="662" y="296"/>
                  </a:lnTo>
                  <a:lnTo>
                    <a:pt x="676" y="281"/>
                  </a:lnTo>
                  <a:lnTo>
                    <a:pt x="689" y="253"/>
                  </a:lnTo>
                  <a:lnTo>
                    <a:pt x="695" y="247"/>
                  </a:lnTo>
                  <a:lnTo>
                    <a:pt x="699" y="238"/>
                  </a:lnTo>
                  <a:lnTo>
                    <a:pt x="689" y="232"/>
                  </a:lnTo>
                  <a:lnTo>
                    <a:pt x="692" y="193"/>
                  </a:lnTo>
                  <a:lnTo>
                    <a:pt x="699" y="184"/>
                  </a:lnTo>
                  <a:lnTo>
                    <a:pt x="706" y="181"/>
                  </a:lnTo>
                  <a:lnTo>
                    <a:pt x="785" y="226"/>
                  </a:lnTo>
                  <a:lnTo>
                    <a:pt x="799" y="232"/>
                  </a:lnTo>
                  <a:lnTo>
                    <a:pt x="802" y="229"/>
                  </a:lnTo>
                  <a:lnTo>
                    <a:pt x="812" y="190"/>
                  </a:lnTo>
                  <a:lnTo>
                    <a:pt x="792" y="151"/>
                  </a:lnTo>
                  <a:lnTo>
                    <a:pt x="785" y="148"/>
                  </a:lnTo>
                  <a:lnTo>
                    <a:pt x="779" y="133"/>
                  </a:lnTo>
                  <a:lnTo>
                    <a:pt x="762" y="139"/>
                  </a:lnTo>
                  <a:lnTo>
                    <a:pt x="749" y="136"/>
                  </a:lnTo>
                  <a:lnTo>
                    <a:pt x="735" y="130"/>
                  </a:lnTo>
                  <a:lnTo>
                    <a:pt x="676" y="148"/>
                  </a:lnTo>
                  <a:lnTo>
                    <a:pt x="672" y="160"/>
                  </a:lnTo>
                  <a:lnTo>
                    <a:pt x="649" y="169"/>
                  </a:lnTo>
                  <a:lnTo>
                    <a:pt x="629" y="165"/>
                  </a:lnTo>
                  <a:lnTo>
                    <a:pt x="619" y="154"/>
                  </a:lnTo>
                  <a:lnTo>
                    <a:pt x="609" y="175"/>
                  </a:lnTo>
                  <a:lnTo>
                    <a:pt x="595" y="181"/>
                  </a:lnTo>
                  <a:lnTo>
                    <a:pt x="582" y="199"/>
                  </a:lnTo>
                  <a:lnTo>
                    <a:pt x="566" y="202"/>
                  </a:lnTo>
                  <a:lnTo>
                    <a:pt x="529" y="238"/>
                  </a:lnTo>
                  <a:lnTo>
                    <a:pt x="519" y="244"/>
                  </a:lnTo>
                  <a:lnTo>
                    <a:pt x="513" y="257"/>
                  </a:lnTo>
                  <a:lnTo>
                    <a:pt x="486" y="151"/>
                  </a:lnTo>
                  <a:lnTo>
                    <a:pt x="309" y="184"/>
                  </a:lnTo>
                  <a:lnTo>
                    <a:pt x="273" y="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02" name="Freeform 487"/>
            <p:cNvSpPr>
              <a:spLocks noChangeAspect="1"/>
            </p:cNvSpPr>
            <p:nvPr/>
          </p:nvSpPr>
          <p:spPr bwMode="auto">
            <a:xfrm>
              <a:off x="8750" y="4082"/>
              <a:ext cx="812" cy="727"/>
            </a:xfrm>
            <a:custGeom>
              <a:avLst/>
              <a:gdLst>
                <a:gd name="T0" fmla="*/ 269 w 812"/>
                <a:gd name="T1" fmla="*/ 0 h 727"/>
                <a:gd name="T2" fmla="*/ 266 w 812"/>
                <a:gd name="T3" fmla="*/ 30 h 727"/>
                <a:gd name="T4" fmla="*/ 273 w 812"/>
                <a:gd name="T5" fmla="*/ 64 h 727"/>
                <a:gd name="T6" fmla="*/ 253 w 812"/>
                <a:gd name="T7" fmla="*/ 157 h 727"/>
                <a:gd name="T8" fmla="*/ 256 w 812"/>
                <a:gd name="T9" fmla="*/ 184 h 727"/>
                <a:gd name="T10" fmla="*/ 239 w 812"/>
                <a:gd name="T11" fmla="*/ 223 h 727"/>
                <a:gd name="T12" fmla="*/ 199 w 812"/>
                <a:gd name="T13" fmla="*/ 263 h 727"/>
                <a:gd name="T14" fmla="*/ 177 w 812"/>
                <a:gd name="T15" fmla="*/ 275 h 727"/>
                <a:gd name="T16" fmla="*/ 146 w 812"/>
                <a:gd name="T17" fmla="*/ 286 h 727"/>
                <a:gd name="T18" fmla="*/ 130 w 812"/>
                <a:gd name="T19" fmla="*/ 307 h 727"/>
                <a:gd name="T20" fmla="*/ 119 w 812"/>
                <a:gd name="T21" fmla="*/ 368 h 727"/>
                <a:gd name="T22" fmla="*/ 83 w 812"/>
                <a:gd name="T23" fmla="*/ 365 h 727"/>
                <a:gd name="T24" fmla="*/ 53 w 812"/>
                <a:gd name="T25" fmla="*/ 413 h 727"/>
                <a:gd name="T26" fmla="*/ 53 w 812"/>
                <a:gd name="T27" fmla="*/ 461 h 727"/>
                <a:gd name="T28" fmla="*/ 23 w 812"/>
                <a:gd name="T29" fmla="*/ 498 h 727"/>
                <a:gd name="T30" fmla="*/ 3 w 812"/>
                <a:gd name="T31" fmla="*/ 524 h 727"/>
                <a:gd name="T32" fmla="*/ 3 w 812"/>
                <a:gd name="T33" fmla="*/ 555 h 727"/>
                <a:gd name="T34" fmla="*/ 43 w 812"/>
                <a:gd name="T35" fmla="*/ 612 h 727"/>
                <a:gd name="T36" fmla="*/ 73 w 812"/>
                <a:gd name="T37" fmla="*/ 648 h 727"/>
                <a:gd name="T38" fmla="*/ 99 w 812"/>
                <a:gd name="T39" fmla="*/ 654 h 727"/>
                <a:gd name="T40" fmla="*/ 110 w 812"/>
                <a:gd name="T41" fmla="*/ 661 h 727"/>
                <a:gd name="T42" fmla="*/ 132 w 812"/>
                <a:gd name="T43" fmla="*/ 669 h 727"/>
                <a:gd name="T44" fmla="*/ 132 w 812"/>
                <a:gd name="T45" fmla="*/ 687 h 727"/>
                <a:gd name="T46" fmla="*/ 199 w 812"/>
                <a:gd name="T47" fmla="*/ 727 h 727"/>
                <a:gd name="T48" fmla="*/ 239 w 812"/>
                <a:gd name="T49" fmla="*/ 712 h 727"/>
                <a:gd name="T50" fmla="*/ 256 w 812"/>
                <a:gd name="T51" fmla="*/ 694 h 727"/>
                <a:gd name="T52" fmla="*/ 279 w 812"/>
                <a:gd name="T53" fmla="*/ 709 h 727"/>
                <a:gd name="T54" fmla="*/ 340 w 812"/>
                <a:gd name="T55" fmla="*/ 690 h 727"/>
                <a:gd name="T56" fmla="*/ 349 w 812"/>
                <a:gd name="T57" fmla="*/ 664 h 727"/>
                <a:gd name="T58" fmla="*/ 396 w 812"/>
                <a:gd name="T59" fmla="*/ 642 h 727"/>
                <a:gd name="T60" fmla="*/ 439 w 812"/>
                <a:gd name="T61" fmla="*/ 612 h 727"/>
                <a:gd name="T62" fmla="*/ 435 w 812"/>
                <a:gd name="T63" fmla="*/ 576 h 727"/>
                <a:gd name="T64" fmla="*/ 505 w 812"/>
                <a:gd name="T65" fmla="*/ 389 h 727"/>
                <a:gd name="T66" fmla="*/ 536 w 812"/>
                <a:gd name="T67" fmla="*/ 401 h 727"/>
                <a:gd name="T68" fmla="*/ 549 w 812"/>
                <a:gd name="T69" fmla="*/ 419 h 727"/>
                <a:gd name="T70" fmla="*/ 586 w 812"/>
                <a:gd name="T71" fmla="*/ 392 h 727"/>
                <a:gd name="T72" fmla="*/ 616 w 812"/>
                <a:gd name="T73" fmla="*/ 323 h 727"/>
                <a:gd name="T74" fmla="*/ 649 w 812"/>
                <a:gd name="T75" fmla="*/ 299 h 727"/>
                <a:gd name="T76" fmla="*/ 676 w 812"/>
                <a:gd name="T77" fmla="*/ 281 h 727"/>
                <a:gd name="T78" fmla="*/ 695 w 812"/>
                <a:gd name="T79" fmla="*/ 247 h 727"/>
                <a:gd name="T80" fmla="*/ 689 w 812"/>
                <a:gd name="T81" fmla="*/ 232 h 727"/>
                <a:gd name="T82" fmla="*/ 699 w 812"/>
                <a:gd name="T83" fmla="*/ 184 h 727"/>
                <a:gd name="T84" fmla="*/ 785 w 812"/>
                <a:gd name="T85" fmla="*/ 226 h 727"/>
                <a:gd name="T86" fmla="*/ 802 w 812"/>
                <a:gd name="T87" fmla="*/ 229 h 727"/>
                <a:gd name="T88" fmla="*/ 792 w 812"/>
                <a:gd name="T89" fmla="*/ 151 h 727"/>
                <a:gd name="T90" fmla="*/ 779 w 812"/>
                <a:gd name="T91" fmla="*/ 133 h 727"/>
                <a:gd name="T92" fmla="*/ 749 w 812"/>
                <a:gd name="T93" fmla="*/ 136 h 727"/>
                <a:gd name="T94" fmla="*/ 676 w 812"/>
                <a:gd name="T95" fmla="*/ 148 h 727"/>
                <a:gd name="T96" fmla="*/ 649 w 812"/>
                <a:gd name="T97" fmla="*/ 169 h 727"/>
                <a:gd name="T98" fmla="*/ 619 w 812"/>
                <a:gd name="T99" fmla="*/ 154 h 727"/>
                <a:gd name="T100" fmla="*/ 595 w 812"/>
                <a:gd name="T101" fmla="*/ 181 h 727"/>
                <a:gd name="T102" fmla="*/ 566 w 812"/>
                <a:gd name="T103" fmla="*/ 202 h 727"/>
                <a:gd name="T104" fmla="*/ 519 w 812"/>
                <a:gd name="T105" fmla="*/ 244 h 727"/>
                <a:gd name="T106" fmla="*/ 486 w 812"/>
                <a:gd name="T107" fmla="*/ 151 h 727"/>
                <a:gd name="T108" fmla="*/ 273 w 812"/>
                <a:gd name="T109" fmla="*/ 0 h 72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12"/>
                <a:gd name="T166" fmla="*/ 0 h 727"/>
                <a:gd name="T167" fmla="*/ 812 w 812"/>
                <a:gd name="T168" fmla="*/ 727 h 72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12" h="727">
                  <a:moveTo>
                    <a:pt x="273" y="0"/>
                  </a:moveTo>
                  <a:lnTo>
                    <a:pt x="269" y="0"/>
                  </a:lnTo>
                  <a:lnTo>
                    <a:pt x="256" y="9"/>
                  </a:lnTo>
                  <a:lnTo>
                    <a:pt x="266" y="30"/>
                  </a:lnTo>
                  <a:lnTo>
                    <a:pt x="239" y="49"/>
                  </a:lnTo>
                  <a:lnTo>
                    <a:pt x="273" y="64"/>
                  </a:lnTo>
                  <a:lnTo>
                    <a:pt x="262" y="139"/>
                  </a:lnTo>
                  <a:lnTo>
                    <a:pt x="253" y="157"/>
                  </a:lnTo>
                  <a:lnTo>
                    <a:pt x="253" y="172"/>
                  </a:lnTo>
                  <a:lnTo>
                    <a:pt x="256" y="184"/>
                  </a:lnTo>
                  <a:lnTo>
                    <a:pt x="259" y="208"/>
                  </a:lnTo>
                  <a:lnTo>
                    <a:pt x="239" y="223"/>
                  </a:lnTo>
                  <a:lnTo>
                    <a:pt x="233" y="226"/>
                  </a:lnTo>
                  <a:lnTo>
                    <a:pt x="199" y="263"/>
                  </a:lnTo>
                  <a:lnTo>
                    <a:pt x="196" y="268"/>
                  </a:lnTo>
                  <a:lnTo>
                    <a:pt x="177" y="275"/>
                  </a:lnTo>
                  <a:lnTo>
                    <a:pt x="159" y="271"/>
                  </a:lnTo>
                  <a:lnTo>
                    <a:pt x="146" y="286"/>
                  </a:lnTo>
                  <a:lnTo>
                    <a:pt x="146" y="296"/>
                  </a:lnTo>
                  <a:lnTo>
                    <a:pt x="130" y="307"/>
                  </a:lnTo>
                  <a:lnTo>
                    <a:pt x="113" y="344"/>
                  </a:lnTo>
                  <a:lnTo>
                    <a:pt x="119" y="368"/>
                  </a:lnTo>
                  <a:lnTo>
                    <a:pt x="99" y="389"/>
                  </a:lnTo>
                  <a:lnTo>
                    <a:pt x="83" y="365"/>
                  </a:lnTo>
                  <a:lnTo>
                    <a:pt x="69" y="365"/>
                  </a:lnTo>
                  <a:lnTo>
                    <a:pt x="53" y="413"/>
                  </a:lnTo>
                  <a:lnTo>
                    <a:pt x="53" y="437"/>
                  </a:lnTo>
                  <a:lnTo>
                    <a:pt x="53" y="461"/>
                  </a:lnTo>
                  <a:lnTo>
                    <a:pt x="40" y="468"/>
                  </a:lnTo>
                  <a:lnTo>
                    <a:pt x="23" y="498"/>
                  </a:lnTo>
                  <a:lnTo>
                    <a:pt x="0" y="498"/>
                  </a:lnTo>
                  <a:lnTo>
                    <a:pt x="3" y="524"/>
                  </a:lnTo>
                  <a:lnTo>
                    <a:pt x="3" y="543"/>
                  </a:lnTo>
                  <a:lnTo>
                    <a:pt x="3" y="555"/>
                  </a:lnTo>
                  <a:lnTo>
                    <a:pt x="6" y="569"/>
                  </a:lnTo>
                  <a:lnTo>
                    <a:pt x="43" y="612"/>
                  </a:lnTo>
                  <a:lnTo>
                    <a:pt x="66" y="642"/>
                  </a:lnTo>
                  <a:lnTo>
                    <a:pt x="73" y="648"/>
                  </a:lnTo>
                  <a:lnTo>
                    <a:pt x="79" y="646"/>
                  </a:lnTo>
                  <a:lnTo>
                    <a:pt x="99" y="654"/>
                  </a:lnTo>
                  <a:lnTo>
                    <a:pt x="103" y="657"/>
                  </a:lnTo>
                  <a:lnTo>
                    <a:pt x="110" y="661"/>
                  </a:lnTo>
                  <a:lnTo>
                    <a:pt x="119" y="669"/>
                  </a:lnTo>
                  <a:lnTo>
                    <a:pt x="132" y="669"/>
                  </a:lnTo>
                  <a:lnTo>
                    <a:pt x="139" y="672"/>
                  </a:lnTo>
                  <a:lnTo>
                    <a:pt x="132" y="687"/>
                  </a:lnTo>
                  <a:lnTo>
                    <a:pt x="159" y="712"/>
                  </a:lnTo>
                  <a:lnTo>
                    <a:pt x="199" y="727"/>
                  </a:lnTo>
                  <a:lnTo>
                    <a:pt x="220" y="727"/>
                  </a:lnTo>
                  <a:lnTo>
                    <a:pt x="239" y="712"/>
                  </a:lnTo>
                  <a:lnTo>
                    <a:pt x="242" y="703"/>
                  </a:lnTo>
                  <a:lnTo>
                    <a:pt x="256" y="694"/>
                  </a:lnTo>
                  <a:lnTo>
                    <a:pt x="273" y="706"/>
                  </a:lnTo>
                  <a:lnTo>
                    <a:pt x="279" y="709"/>
                  </a:lnTo>
                  <a:lnTo>
                    <a:pt x="292" y="706"/>
                  </a:lnTo>
                  <a:lnTo>
                    <a:pt x="340" y="690"/>
                  </a:lnTo>
                  <a:lnTo>
                    <a:pt x="346" y="664"/>
                  </a:lnTo>
                  <a:lnTo>
                    <a:pt x="349" y="664"/>
                  </a:lnTo>
                  <a:lnTo>
                    <a:pt x="360" y="672"/>
                  </a:lnTo>
                  <a:lnTo>
                    <a:pt x="396" y="642"/>
                  </a:lnTo>
                  <a:lnTo>
                    <a:pt x="409" y="648"/>
                  </a:lnTo>
                  <a:lnTo>
                    <a:pt x="439" y="612"/>
                  </a:lnTo>
                  <a:lnTo>
                    <a:pt x="432" y="600"/>
                  </a:lnTo>
                  <a:lnTo>
                    <a:pt x="435" y="576"/>
                  </a:lnTo>
                  <a:lnTo>
                    <a:pt x="466" y="524"/>
                  </a:lnTo>
                  <a:lnTo>
                    <a:pt x="505" y="389"/>
                  </a:lnTo>
                  <a:lnTo>
                    <a:pt x="513" y="389"/>
                  </a:lnTo>
                  <a:lnTo>
                    <a:pt x="536" y="401"/>
                  </a:lnTo>
                  <a:lnTo>
                    <a:pt x="536" y="410"/>
                  </a:lnTo>
                  <a:lnTo>
                    <a:pt x="549" y="419"/>
                  </a:lnTo>
                  <a:lnTo>
                    <a:pt x="572" y="416"/>
                  </a:lnTo>
                  <a:lnTo>
                    <a:pt x="586" y="392"/>
                  </a:lnTo>
                  <a:lnTo>
                    <a:pt x="602" y="341"/>
                  </a:lnTo>
                  <a:lnTo>
                    <a:pt x="616" y="323"/>
                  </a:lnTo>
                  <a:lnTo>
                    <a:pt x="636" y="329"/>
                  </a:lnTo>
                  <a:lnTo>
                    <a:pt x="649" y="299"/>
                  </a:lnTo>
                  <a:lnTo>
                    <a:pt x="662" y="296"/>
                  </a:lnTo>
                  <a:lnTo>
                    <a:pt x="676" y="281"/>
                  </a:lnTo>
                  <a:lnTo>
                    <a:pt x="689" y="253"/>
                  </a:lnTo>
                  <a:lnTo>
                    <a:pt x="695" y="247"/>
                  </a:lnTo>
                  <a:lnTo>
                    <a:pt x="699" y="238"/>
                  </a:lnTo>
                  <a:lnTo>
                    <a:pt x="689" y="232"/>
                  </a:lnTo>
                  <a:lnTo>
                    <a:pt x="692" y="193"/>
                  </a:lnTo>
                  <a:lnTo>
                    <a:pt x="699" y="184"/>
                  </a:lnTo>
                  <a:lnTo>
                    <a:pt x="706" y="181"/>
                  </a:lnTo>
                  <a:lnTo>
                    <a:pt x="785" y="226"/>
                  </a:lnTo>
                  <a:lnTo>
                    <a:pt x="799" y="232"/>
                  </a:lnTo>
                  <a:lnTo>
                    <a:pt x="802" y="229"/>
                  </a:lnTo>
                  <a:lnTo>
                    <a:pt x="812" y="190"/>
                  </a:lnTo>
                  <a:lnTo>
                    <a:pt x="792" y="151"/>
                  </a:lnTo>
                  <a:lnTo>
                    <a:pt x="785" y="148"/>
                  </a:lnTo>
                  <a:lnTo>
                    <a:pt x="779" y="133"/>
                  </a:lnTo>
                  <a:lnTo>
                    <a:pt x="762" y="139"/>
                  </a:lnTo>
                  <a:lnTo>
                    <a:pt x="749" y="136"/>
                  </a:lnTo>
                  <a:lnTo>
                    <a:pt x="735" y="130"/>
                  </a:lnTo>
                  <a:lnTo>
                    <a:pt x="676" y="148"/>
                  </a:lnTo>
                  <a:lnTo>
                    <a:pt x="672" y="160"/>
                  </a:lnTo>
                  <a:lnTo>
                    <a:pt x="649" y="169"/>
                  </a:lnTo>
                  <a:lnTo>
                    <a:pt x="629" y="165"/>
                  </a:lnTo>
                  <a:lnTo>
                    <a:pt x="619" y="154"/>
                  </a:lnTo>
                  <a:lnTo>
                    <a:pt x="609" y="175"/>
                  </a:lnTo>
                  <a:lnTo>
                    <a:pt x="595" y="181"/>
                  </a:lnTo>
                  <a:lnTo>
                    <a:pt x="582" y="199"/>
                  </a:lnTo>
                  <a:lnTo>
                    <a:pt x="566" y="202"/>
                  </a:lnTo>
                  <a:lnTo>
                    <a:pt x="529" y="238"/>
                  </a:lnTo>
                  <a:lnTo>
                    <a:pt x="519" y="244"/>
                  </a:lnTo>
                  <a:lnTo>
                    <a:pt x="513" y="257"/>
                  </a:lnTo>
                  <a:lnTo>
                    <a:pt x="486" y="151"/>
                  </a:lnTo>
                  <a:lnTo>
                    <a:pt x="309" y="184"/>
                  </a:lnTo>
                  <a:lnTo>
                    <a:pt x="273" y="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03" name="Freeform 488"/>
            <p:cNvSpPr>
              <a:spLocks noChangeAspect="1"/>
            </p:cNvSpPr>
            <p:nvPr/>
          </p:nvSpPr>
          <p:spPr bwMode="auto">
            <a:xfrm>
              <a:off x="6618" y="5102"/>
              <a:ext cx="906" cy="750"/>
            </a:xfrm>
            <a:custGeom>
              <a:avLst/>
              <a:gdLst>
                <a:gd name="T0" fmla="*/ 0 w 906"/>
                <a:gd name="T1" fmla="*/ 30 h 750"/>
                <a:gd name="T2" fmla="*/ 815 w 906"/>
                <a:gd name="T3" fmla="*/ 0 h 750"/>
                <a:gd name="T4" fmla="*/ 812 w 906"/>
                <a:gd name="T5" fmla="*/ 9 h 750"/>
                <a:gd name="T6" fmla="*/ 829 w 906"/>
                <a:gd name="T7" fmla="*/ 18 h 750"/>
                <a:gd name="T8" fmla="*/ 835 w 906"/>
                <a:gd name="T9" fmla="*/ 37 h 750"/>
                <a:gd name="T10" fmla="*/ 832 w 906"/>
                <a:gd name="T11" fmla="*/ 52 h 750"/>
                <a:gd name="T12" fmla="*/ 808 w 906"/>
                <a:gd name="T13" fmla="*/ 70 h 750"/>
                <a:gd name="T14" fmla="*/ 785 w 906"/>
                <a:gd name="T15" fmla="*/ 94 h 750"/>
                <a:gd name="T16" fmla="*/ 782 w 906"/>
                <a:gd name="T17" fmla="*/ 109 h 750"/>
                <a:gd name="T18" fmla="*/ 906 w 906"/>
                <a:gd name="T19" fmla="*/ 100 h 750"/>
                <a:gd name="T20" fmla="*/ 902 w 906"/>
                <a:gd name="T21" fmla="*/ 109 h 750"/>
                <a:gd name="T22" fmla="*/ 906 w 906"/>
                <a:gd name="T23" fmla="*/ 121 h 750"/>
                <a:gd name="T24" fmla="*/ 896 w 906"/>
                <a:gd name="T25" fmla="*/ 139 h 750"/>
                <a:gd name="T26" fmla="*/ 872 w 906"/>
                <a:gd name="T27" fmla="*/ 161 h 750"/>
                <a:gd name="T28" fmla="*/ 866 w 906"/>
                <a:gd name="T29" fmla="*/ 203 h 750"/>
                <a:gd name="T30" fmla="*/ 839 w 906"/>
                <a:gd name="T31" fmla="*/ 230 h 750"/>
                <a:gd name="T32" fmla="*/ 845 w 906"/>
                <a:gd name="T33" fmla="*/ 254 h 750"/>
                <a:gd name="T34" fmla="*/ 845 w 906"/>
                <a:gd name="T35" fmla="*/ 294 h 750"/>
                <a:gd name="T36" fmla="*/ 839 w 906"/>
                <a:gd name="T37" fmla="*/ 294 h 750"/>
                <a:gd name="T38" fmla="*/ 815 w 906"/>
                <a:gd name="T39" fmla="*/ 312 h 750"/>
                <a:gd name="T40" fmla="*/ 815 w 906"/>
                <a:gd name="T41" fmla="*/ 324 h 750"/>
                <a:gd name="T42" fmla="*/ 778 w 906"/>
                <a:gd name="T43" fmla="*/ 351 h 750"/>
                <a:gd name="T44" fmla="*/ 766 w 906"/>
                <a:gd name="T45" fmla="*/ 384 h 750"/>
                <a:gd name="T46" fmla="*/ 769 w 906"/>
                <a:gd name="T47" fmla="*/ 414 h 750"/>
                <a:gd name="T48" fmla="*/ 766 w 906"/>
                <a:gd name="T49" fmla="*/ 436 h 750"/>
                <a:gd name="T50" fmla="*/ 732 w 906"/>
                <a:gd name="T51" fmla="*/ 454 h 750"/>
                <a:gd name="T52" fmla="*/ 708 w 906"/>
                <a:gd name="T53" fmla="*/ 484 h 750"/>
                <a:gd name="T54" fmla="*/ 698 w 906"/>
                <a:gd name="T55" fmla="*/ 493 h 750"/>
                <a:gd name="T56" fmla="*/ 698 w 906"/>
                <a:gd name="T57" fmla="*/ 520 h 750"/>
                <a:gd name="T58" fmla="*/ 681 w 906"/>
                <a:gd name="T59" fmla="*/ 538 h 750"/>
                <a:gd name="T60" fmla="*/ 681 w 906"/>
                <a:gd name="T61" fmla="*/ 559 h 750"/>
                <a:gd name="T62" fmla="*/ 668 w 906"/>
                <a:gd name="T63" fmla="*/ 587 h 750"/>
                <a:gd name="T64" fmla="*/ 652 w 906"/>
                <a:gd name="T65" fmla="*/ 617 h 750"/>
                <a:gd name="T66" fmla="*/ 658 w 906"/>
                <a:gd name="T67" fmla="*/ 647 h 750"/>
                <a:gd name="T68" fmla="*/ 676 w 906"/>
                <a:gd name="T69" fmla="*/ 662 h 750"/>
                <a:gd name="T70" fmla="*/ 679 w 906"/>
                <a:gd name="T71" fmla="*/ 683 h 750"/>
                <a:gd name="T72" fmla="*/ 685 w 906"/>
                <a:gd name="T73" fmla="*/ 690 h 750"/>
                <a:gd name="T74" fmla="*/ 685 w 906"/>
                <a:gd name="T75" fmla="*/ 698 h 750"/>
                <a:gd name="T76" fmla="*/ 676 w 906"/>
                <a:gd name="T77" fmla="*/ 705 h 750"/>
                <a:gd name="T78" fmla="*/ 668 w 906"/>
                <a:gd name="T79" fmla="*/ 723 h 750"/>
                <a:gd name="T80" fmla="*/ 672 w 906"/>
                <a:gd name="T81" fmla="*/ 735 h 750"/>
                <a:gd name="T82" fmla="*/ 120 w 906"/>
                <a:gd name="T83" fmla="*/ 750 h 750"/>
                <a:gd name="T84" fmla="*/ 116 w 906"/>
                <a:gd name="T85" fmla="*/ 638 h 750"/>
                <a:gd name="T86" fmla="*/ 90 w 906"/>
                <a:gd name="T87" fmla="*/ 632 h 750"/>
                <a:gd name="T88" fmla="*/ 63 w 906"/>
                <a:gd name="T89" fmla="*/ 641 h 750"/>
                <a:gd name="T90" fmla="*/ 57 w 906"/>
                <a:gd name="T91" fmla="*/ 641 h 750"/>
                <a:gd name="T92" fmla="*/ 30 w 906"/>
                <a:gd name="T93" fmla="*/ 620 h 750"/>
                <a:gd name="T94" fmla="*/ 33 w 906"/>
                <a:gd name="T95" fmla="*/ 254 h 750"/>
                <a:gd name="T96" fmla="*/ 0 w 906"/>
                <a:gd name="T97" fmla="*/ 30 h 75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6"/>
                <a:gd name="T148" fmla="*/ 0 h 750"/>
                <a:gd name="T149" fmla="*/ 906 w 906"/>
                <a:gd name="T150" fmla="*/ 750 h 750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6" h="750">
                  <a:moveTo>
                    <a:pt x="0" y="30"/>
                  </a:moveTo>
                  <a:lnTo>
                    <a:pt x="815" y="0"/>
                  </a:lnTo>
                  <a:lnTo>
                    <a:pt x="812" y="9"/>
                  </a:lnTo>
                  <a:lnTo>
                    <a:pt x="829" y="18"/>
                  </a:lnTo>
                  <a:lnTo>
                    <a:pt x="835" y="37"/>
                  </a:lnTo>
                  <a:lnTo>
                    <a:pt x="832" y="52"/>
                  </a:lnTo>
                  <a:lnTo>
                    <a:pt x="808" y="70"/>
                  </a:lnTo>
                  <a:lnTo>
                    <a:pt x="785" y="94"/>
                  </a:lnTo>
                  <a:lnTo>
                    <a:pt x="782" y="109"/>
                  </a:lnTo>
                  <a:lnTo>
                    <a:pt x="906" y="100"/>
                  </a:lnTo>
                  <a:lnTo>
                    <a:pt x="902" y="109"/>
                  </a:lnTo>
                  <a:lnTo>
                    <a:pt x="906" y="121"/>
                  </a:lnTo>
                  <a:lnTo>
                    <a:pt x="896" y="139"/>
                  </a:lnTo>
                  <a:lnTo>
                    <a:pt x="872" y="161"/>
                  </a:lnTo>
                  <a:lnTo>
                    <a:pt x="866" y="203"/>
                  </a:lnTo>
                  <a:lnTo>
                    <a:pt x="839" y="230"/>
                  </a:lnTo>
                  <a:lnTo>
                    <a:pt x="845" y="254"/>
                  </a:lnTo>
                  <a:lnTo>
                    <a:pt x="845" y="294"/>
                  </a:lnTo>
                  <a:lnTo>
                    <a:pt x="839" y="294"/>
                  </a:lnTo>
                  <a:lnTo>
                    <a:pt x="815" y="312"/>
                  </a:lnTo>
                  <a:lnTo>
                    <a:pt x="815" y="324"/>
                  </a:lnTo>
                  <a:lnTo>
                    <a:pt x="778" y="351"/>
                  </a:lnTo>
                  <a:lnTo>
                    <a:pt x="766" y="384"/>
                  </a:lnTo>
                  <a:lnTo>
                    <a:pt x="769" y="414"/>
                  </a:lnTo>
                  <a:lnTo>
                    <a:pt x="766" y="436"/>
                  </a:lnTo>
                  <a:lnTo>
                    <a:pt x="732" y="454"/>
                  </a:lnTo>
                  <a:lnTo>
                    <a:pt x="708" y="484"/>
                  </a:lnTo>
                  <a:lnTo>
                    <a:pt x="698" y="493"/>
                  </a:lnTo>
                  <a:lnTo>
                    <a:pt x="698" y="520"/>
                  </a:lnTo>
                  <a:lnTo>
                    <a:pt x="681" y="538"/>
                  </a:lnTo>
                  <a:lnTo>
                    <a:pt x="681" y="559"/>
                  </a:lnTo>
                  <a:lnTo>
                    <a:pt x="668" y="587"/>
                  </a:lnTo>
                  <a:lnTo>
                    <a:pt x="652" y="617"/>
                  </a:lnTo>
                  <a:lnTo>
                    <a:pt x="658" y="647"/>
                  </a:lnTo>
                  <a:lnTo>
                    <a:pt x="676" y="662"/>
                  </a:lnTo>
                  <a:lnTo>
                    <a:pt x="679" y="683"/>
                  </a:lnTo>
                  <a:lnTo>
                    <a:pt x="685" y="690"/>
                  </a:lnTo>
                  <a:lnTo>
                    <a:pt x="685" y="698"/>
                  </a:lnTo>
                  <a:lnTo>
                    <a:pt x="676" y="705"/>
                  </a:lnTo>
                  <a:lnTo>
                    <a:pt x="668" y="723"/>
                  </a:lnTo>
                  <a:lnTo>
                    <a:pt x="672" y="735"/>
                  </a:lnTo>
                  <a:lnTo>
                    <a:pt x="120" y="750"/>
                  </a:lnTo>
                  <a:lnTo>
                    <a:pt x="116" y="638"/>
                  </a:lnTo>
                  <a:lnTo>
                    <a:pt x="90" y="632"/>
                  </a:lnTo>
                  <a:lnTo>
                    <a:pt x="63" y="641"/>
                  </a:lnTo>
                  <a:lnTo>
                    <a:pt x="57" y="641"/>
                  </a:lnTo>
                  <a:lnTo>
                    <a:pt x="30" y="620"/>
                  </a:lnTo>
                  <a:lnTo>
                    <a:pt x="33" y="254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04" name="Freeform 489"/>
            <p:cNvSpPr>
              <a:spLocks noChangeAspect="1"/>
            </p:cNvSpPr>
            <p:nvPr/>
          </p:nvSpPr>
          <p:spPr bwMode="auto">
            <a:xfrm>
              <a:off x="6618" y="5108"/>
              <a:ext cx="906" cy="744"/>
            </a:xfrm>
            <a:custGeom>
              <a:avLst/>
              <a:gdLst>
                <a:gd name="T0" fmla="*/ 0 w 906"/>
                <a:gd name="T1" fmla="*/ 30 h 744"/>
                <a:gd name="T2" fmla="*/ 816 w 906"/>
                <a:gd name="T3" fmla="*/ 0 h 744"/>
                <a:gd name="T4" fmla="*/ 812 w 906"/>
                <a:gd name="T5" fmla="*/ 9 h 744"/>
                <a:gd name="T6" fmla="*/ 829 w 906"/>
                <a:gd name="T7" fmla="*/ 17 h 744"/>
                <a:gd name="T8" fmla="*/ 836 w 906"/>
                <a:gd name="T9" fmla="*/ 36 h 744"/>
                <a:gd name="T10" fmla="*/ 832 w 906"/>
                <a:gd name="T11" fmla="*/ 51 h 744"/>
                <a:gd name="T12" fmla="*/ 809 w 906"/>
                <a:gd name="T13" fmla="*/ 69 h 744"/>
                <a:gd name="T14" fmla="*/ 785 w 906"/>
                <a:gd name="T15" fmla="*/ 92 h 744"/>
                <a:gd name="T16" fmla="*/ 783 w 906"/>
                <a:gd name="T17" fmla="*/ 108 h 744"/>
                <a:gd name="T18" fmla="*/ 906 w 906"/>
                <a:gd name="T19" fmla="*/ 99 h 744"/>
                <a:gd name="T20" fmla="*/ 903 w 906"/>
                <a:gd name="T21" fmla="*/ 108 h 744"/>
                <a:gd name="T22" fmla="*/ 906 w 906"/>
                <a:gd name="T23" fmla="*/ 119 h 744"/>
                <a:gd name="T24" fmla="*/ 896 w 906"/>
                <a:gd name="T25" fmla="*/ 138 h 744"/>
                <a:gd name="T26" fmla="*/ 873 w 906"/>
                <a:gd name="T27" fmla="*/ 159 h 744"/>
                <a:gd name="T28" fmla="*/ 866 w 906"/>
                <a:gd name="T29" fmla="*/ 200 h 744"/>
                <a:gd name="T30" fmla="*/ 839 w 906"/>
                <a:gd name="T31" fmla="*/ 228 h 744"/>
                <a:gd name="T32" fmla="*/ 846 w 906"/>
                <a:gd name="T33" fmla="*/ 252 h 744"/>
                <a:gd name="T34" fmla="*/ 846 w 906"/>
                <a:gd name="T35" fmla="*/ 291 h 744"/>
                <a:gd name="T36" fmla="*/ 839 w 906"/>
                <a:gd name="T37" fmla="*/ 291 h 744"/>
                <a:gd name="T38" fmla="*/ 816 w 906"/>
                <a:gd name="T39" fmla="*/ 309 h 744"/>
                <a:gd name="T40" fmla="*/ 816 w 906"/>
                <a:gd name="T41" fmla="*/ 321 h 744"/>
                <a:gd name="T42" fmla="*/ 779 w 906"/>
                <a:gd name="T43" fmla="*/ 348 h 744"/>
                <a:gd name="T44" fmla="*/ 766 w 906"/>
                <a:gd name="T45" fmla="*/ 381 h 744"/>
                <a:gd name="T46" fmla="*/ 769 w 906"/>
                <a:gd name="T47" fmla="*/ 411 h 744"/>
                <a:gd name="T48" fmla="*/ 766 w 906"/>
                <a:gd name="T49" fmla="*/ 432 h 744"/>
                <a:gd name="T50" fmla="*/ 732 w 906"/>
                <a:gd name="T51" fmla="*/ 450 h 744"/>
                <a:gd name="T52" fmla="*/ 709 w 906"/>
                <a:gd name="T53" fmla="*/ 480 h 744"/>
                <a:gd name="T54" fmla="*/ 699 w 906"/>
                <a:gd name="T55" fmla="*/ 489 h 744"/>
                <a:gd name="T56" fmla="*/ 699 w 906"/>
                <a:gd name="T57" fmla="*/ 516 h 744"/>
                <a:gd name="T58" fmla="*/ 682 w 906"/>
                <a:gd name="T59" fmla="*/ 533 h 744"/>
                <a:gd name="T60" fmla="*/ 682 w 906"/>
                <a:gd name="T61" fmla="*/ 555 h 744"/>
                <a:gd name="T62" fmla="*/ 668 w 906"/>
                <a:gd name="T63" fmla="*/ 582 h 744"/>
                <a:gd name="T64" fmla="*/ 652 w 906"/>
                <a:gd name="T65" fmla="*/ 612 h 744"/>
                <a:gd name="T66" fmla="*/ 659 w 906"/>
                <a:gd name="T67" fmla="*/ 642 h 744"/>
                <a:gd name="T68" fmla="*/ 676 w 906"/>
                <a:gd name="T69" fmla="*/ 657 h 744"/>
                <a:gd name="T70" fmla="*/ 679 w 906"/>
                <a:gd name="T71" fmla="*/ 678 h 744"/>
                <a:gd name="T72" fmla="*/ 685 w 906"/>
                <a:gd name="T73" fmla="*/ 684 h 744"/>
                <a:gd name="T74" fmla="*/ 685 w 906"/>
                <a:gd name="T75" fmla="*/ 693 h 744"/>
                <a:gd name="T76" fmla="*/ 676 w 906"/>
                <a:gd name="T77" fmla="*/ 699 h 744"/>
                <a:gd name="T78" fmla="*/ 668 w 906"/>
                <a:gd name="T79" fmla="*/ 717 h 744"/>
                <a:gd name="T80" fmla="*/ 673 w 906"/>
                <a:gd name="T81" fmla="*/ 729 h 744"/>
                <a:gd name="T82" fmla="*/ 120 w 906"/>
                <a:gd name="T83" fmla="*/ 744 h 744"/>
                <a:gd name="T84" fmla="*/ 117 w 906"/>
                <a:gd name="T85" fmla="*/ 633 h 744"/>
                <a:gd name="T86" fmla="*/ 91 w 906"/>
                <a:gd name="T87" fmla="*/ 627 h 744"/>
                <a:gd name="T88" fmla="*/ 64 w 906"/>
                <a:gd name="T89" fmla="*/ 636 h 744"/>
                <a:gd name="T90" fmla="*/ 57 w 906"/>
                <a:gd name="T91" fmla="*/ 636 h 744"/>
                <a:gd name="T92" fmla="*/ 30 w 906"/>
                <a:gd name="T93" fmla="*/ 614 h 744"/>
                <a:gd name="T94" fmla="*/ 34 w 906"/>
                <a:gd name="T95" fmla="*/ 252 h 744"/>
                <a:gd name="T96" fmla="*/ 0 w 906"/>
                <a:gd name="T97" fmla="*/ 30 h 7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6"/>
                <a:gd name="T148" fmla="*/ 0 h 744"/>
                <a:gd name="T149" fmla="*/ 906 w 906"/>
                <a:gd name="T150" fmla="*/ 744 h 7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6" h="744">
                  <a:moveTo>
                    <a:pt x="0" y="30"/>
                  </a:moveTo>
                  <a:lnTo>
                    <a:pt x="816" y="0"/>
                  </a:lnTo>
                  <a:lnTo>
                    <a:pt x="812" y="9"/>
                  </a:lnTo>
                  <a:lnTo>
                    <a:pt x="829" y="17"/>
                  </a:lnTo>
                  <a:lnTo>
                    <a:pt x="836" y="36"/>
                  </a:lnTo>
                  <a:lnTo>
                    <a:pt x="832" y="51"/>
                  </a:lnTo>
                  <a:lnTo>
                    <a:pt x="809" y="69"/>
                  </a:lnTo>
                  <a:lnTo>
                    <a:pt x="785" y="92"/>
                  </a:lnTo>
                  <a:lnTo>
                    <a:pt x="783" y="108"/>
                  </a:lnTo>
                  <a:lnTo>
                    <a:pt x="906" y="99"/>
                  </a:lnTo>
                  <a:lnTo>
                    <a:pt x="903" y="108"/>
                  </a:lnTo>
                  <a:lnTo>
                    <a:pt x="906" y="119"/>
                  </a:lnTo>
                  <a:lnTo>
                    <a:pt x="896" y="138"/>
                  </a:lnTo>
                  <a:lnTo>
                    <a:pt x="873" y="159"/>
                  </a:lnTo>
                  <a:lnTo>
                    <a:pt x="866" y="200"/>
                  </a:lnTo>
                  <a:lnTo>
                    <a:pt x="839" y="228"/>
                  </a:lnTo>
                  <a:lnTo>
                    <a:pt x="846" y="252"/>
                  </a:lnTo>
                  <a:lnTo>
                    <a:pt x="846" y="291"/>
                  </a:lnTo>
                  <a:lnTo>
                    <a:pt x="839" y="291"/>
                  </a:lnTo>
                  <a:lnTo>
                    <a:pt x="816" y="309"/>
                  </a:lnTo>
                  <a:lnTo>
                    <a:pt x="816" y="321"/>
                  </a:lnTo>
                  <a:lnTo>
                    <a:pt x="779" y="348"/>
                  </a:lnTo>
                  <a:lnTo>
                    <a:pt x="766" y="381"/>
                  </a:lnTo>
                  <a:lnTo>
                    <a:pt x="769" y="411"/>
                  </a:lnTo>
                  <a:lnTo>
                    <a:pt x="766" y="432"/>
                  </a:lnTo>
                  <a:lnTo>
                    <a:pt x="732" y="450"/>
                  </a:lnTo>
                  <a:lnTo>
                    <a:pt x="709" y="480"/>
                  </a:lnTo>
                  <a:lnTo>
                    <a:pt x="699" y="489"/>
                  </a:lnTo>
                  <a:lnTo>
                    <a:pt x="699" y="516"/>
                  </a:lnTo>
                  <a:lnTo>
                    <a:pt x="682" y="533"/>
                  </a:lnTo>
                  <a:lnTo>
                    <a:pt x="682" y="555"/>
                  </a:lnTo>
                  <a:lnTo>
                    <a:pt x="668" y="582"/>
                  </a:lnTo>
                  <a:lnTo>
                    <a:pt x="652" y="612"/>
                  </a:lnTo>
                  <a:lnTo>
                    <a:pt x="659" y="642"/>
                  </a:lnTo>
                  <a:lnTo>
                    <a:pt x="676" y="657"/>
                  </a:lnTo>
                  <a:lnTo>
                    <a:pt x="679" y="678"/>
                  </a:lnTo>
                  <a:lnTo>
                    <a:pt x="685" y="684"/>
                  </a:lnTo>
                  <a:lnTo>
                    <a:pt x="685" y="693"/>
                  </a:lnTo>
                  <a:lnTo>
                    <a:pt x="676" y="699"/>
                  </a:lnTo>
                  <a:lnTo>
                    <a:pt x="668" y="717"/>
                  </a:lnTo>
                  <a:lnTo>
                    <a:pt x="673" y="729"/>
                  </a:lnTo>
                  <a:lnTo>
                    <a:pt x="120" y="744"/>
                  </a:lnTo>
                  <a:lnTo>
                    <a:pt x="117" y="633"/>
                  </a:lnTo>
                  <a:lnTo>
                    <a:pt x="91" y="627"/>
                  </a:lnTo>
                  <a:lnTo>
                    <a:pt x="64" y="636"/>
                  </a:lnTo>
                  <a:lnTo>
                    <a:pt x="57" y="636"/>
                  </a:lnTo>
                  <a:lnTo>
                    <a:pt x="30" y="614"/>
                  </a:lnTo>
                  <a:lnTo>
                    <a:pt x="34" y="252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05" name="Freeform 490"/>
            <p:cNvSpPr>
              <a:spLocks noChangeAspect="1"/>
            </p:cNvSpPr>
            <p:nvPr/>
          </p:nvSpPr>
          <p:spPr bwMode="auto">
            <a:xfrm>
              <a:off x="6618" y="5108"/>
              <a:ext cx="906" cy="744"/>
            </a:xfrm>
            <a:custGeom>
              <a:avLst/>
              <a:gdLst>
                <a:gd name="T0" fmla="*/ 0 w 906"/>
                <a:gd name="T1" fmla="*/ 30 h 744"/>
                <a:gd name="T2" fmla="*/ 816 w 906"/>
                <a:gd name="T3" fmla="*/ 0 h 744"/>
                <a:gd name="T4" fmla="*/ 812 w 906"/>
                <a:gd name="T5" fmla="*/ 9 h 744"/>
                <a:gd name="T6" fmla="*/ 829 w 906"/>
                <a:gd name="T7" fmla="*/ 17 h 744"/>
                <a:gd name="T8" fmla="*/ 836 w 906"/>
                <a:gd name="T9" fmla="*/ 36 h 744"/>
                <a:gd name="T10" fmla="*/ 832 w 906"/>
                <a:gd name="T11" fmla="*/ 51 h 744"/>
                <a:gd name="T12" fmla="*/ 809 w 906"/>
                <a:gd name="T13" fmla="*/ 69 h 744"/>
                <a:gd name="T14" fmla="*/ 785 w 906"/>
                <a:gd name="T15" fmla="*/ 92 h 744"/>
                <a:gd name="T16" fmla="*/ 783 w 906"/>
                <a:gd name="T17" fmla="*/ 108 h 744"/>
                <a:gd name="T18" fmla="*/ 906 w 906"/>
                <a:gd name="T19" fmla="*/ 99 h 744"/>
                <a:gd name="T20" fmla="*/ 903 w 906"/>
                <a:gd name="T21" fmla="*/ 108 h 744"/>
                <a:gd name="T22" fmla="*/ 906 w 906"/>
                <a:gd name="T23" fmla="*/ 119 h 744"/>
                <a:gd name="T24" fmla="*/ 896 w 906"/>
                <a:gd name="T25" fmla="*/ 138 h 744"/>
                <a:gd name="T26" fmla="*/ 873 w 906"/>
                <a:gd name="T27" fmla="*/ 159 h 744"/>
                <a:gd name="T28" fmla="*/ 866 w 906"/>
                <a:gd name="T29" fmla="*/ 200 h 744"/>
                <a:gd name="T30" fmla="*/ 839 w 906"/>
                <a:gd name="T31" fmla="*/ 228 h 744"/>
                <a:gd name="T32" fmla="*/ 846 w 906"/>
                <a:gd name="T33" fmla="*/ 252 h 744"/>
                <a:gd name="T34" fmla="*/ 846 w 906"/>
                <a:gd name="T35" fmla="*/ 291 h 744"/>
                <a:gd name="T36" fmla="*/ 839 w 906"/>
                <a:gd name="T37" fmla="*/ 291 h 744"/>
                <a:gd name="T38" fmla="*/ 816 w 906"/>
                <a:gd name="T39" fmla="*/ 309 h 744"/>
                <a:gd name="T40" fmla="*/ 816 w 906"/>
                <a:gd name="T41" fmla="*/ 321 h 744"/>
                <a:gd name="T42" fmla="*/ 779 w 906"/>
                <a:gd name="T43" fmla="*/ 348 h 744"/>
                <a:gd name="T44" fmla="*/ 766 w 906"/>
                <a:gd name="T45" fmla="*/ 381 h 744"/>
                <a:gd name="T46" fmla="*/ 769 w 906"/>
                <a:gd name="T47" fmla="*/ 411 h 744"/>
                <a:gd name="T48" fmla="*/ 766 w 906"/>
                <a:gd name="T49" fmla="*/ 432 h 744"/>
                <a:gd name="T50" fmla="*/ 732 w 906"/>
                <a:gd name="T51" fmla="*/ 450 h 744"/>
                <a:gd name="T52" fmla="*/ 709 w 906"/>
                <a:gd name="T53" fmla="*/ 480 h 744"/>
                <a:gd name="T54" fmla="*/ 699 w 906"/>
                <a:gd name="T55" fmla="*/ 489 h 744"/>
                <a:gd name="T56" fmla="*/ 699 w 906"/>
                <a:gd name="T57" fmla="*/ 516 h 744"/>
                <a:gd name="T58" fmla="*/ 682 w 906"/>
                <a:gd name="T59" fmla="*/ 533 h 744"/>
                <a:gd name="T60" fmla="*/ 682 w 906"/>
                <a:gd name="T61" fmla="*/ 555 h 744"/>
                <a:gd name="T62" fmla="*/ 668 w 906"/>
                <a:gd name="T63" fmla="*/ 582 h 744"/>
                <a:gd name="T64" fmla="*/ 652 w 906"/>
                <a:gd name="T65" fmla="*/ 612 h 744"/>
                <a:gd name="T66" fmla="*/ 659 w 906"/>
                <a:gd name="T67" fmla="*/ 642 h 744"/>
                <a:gd name="T68" fmla="*/ 676 w 906"/>
                <a:gd name="T69" fmla="*/ 657 h 744"/>
                <a:gd name="T70" fmla="*/ 679 w 906"/>
                <a:gd name="T71" fmla="*/ 678 h 744"/>
                <a:gd name="T72" fmla="*/ 685 w 906"/>
                <a:gd name="T73" fmla="*/ 684 h 744"/>
                <a:gd name="T74" fmla="*/ 685 w 906"/>
                <a:gd name="T75" fmla="*/ 693 h 744"/>
                <a:gd name="T76" fmla="*/ 676 w 906"/>
                <a:gd name="T77" fmla="*/ 699 h 744"/>
                <a:gd name="T78" fmla="*/ 668 w 906"/>
                <a:gd name="T79" fmla="*/ 717 h 744"/>
                <a:gd name="T80" fmla="*/ 673 w 906"/>
                <a:gd name="T81" fmla="*/ 729 h 744"/>
                <a:gd name="T82" fmla="*/ 120 w 906"/>
                <a:gd name="T83" fmla="*/ 744 h 744"/>
                <a:gd name="T84" fmla="*/ 117 w 906"/>
                <a:gd name="T85" fmla="*/ 633 h 744"/>
                <a:gd name="T86" fmla="*/ 91 w 906"/>
                <a:gd name="T87" fmla="*/ 627 h 744"/>
                <a:gd name="T88" fmla="*/ 64 w 906"/>
                <a:gd name="T89" fmla="*/ 636 h 744"/>
                <a:gd name="T90" fmla="*/ 57 w 906"/>
                <a:gd name="T91" fmla="*/ 636 h 744"/>
                <a:gd name="T92" fmla="*/ 30 w 906"/>
                <a:gd name="T93" fmla="*/ 614 h 744"/>
                <a:gd name="T94" fmla="*/ 34 w 906"/>
                <a:gd name="T95" fmla="*/ 252 h 744"/>
                <a:gd name="T96" fmla="*/ 0 w 906"/>
                <a:gd name="T97" fmla="*/ 30 h 74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06"/>
                <a:gd name="T148" fmla="*/ 0 h 744"/>
                <a:gd name="T149" fmla="*/ 906 w 906"/>
                <a:gd name="T150" fmla="*/ 744 h 74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06" h="744">
                  <a:moveTo>
                    <a:pt x="0" y="30"/>
                  </a:moveTo>
                  <a:lnTo>
                    <a:pt x="816" y="0"/>
                  </a:lnTo>
                  <a:lnTo>
                    <a:pt x="812" y="9"/>
                  </a:lnTo>
                  <a:lnTo>
                    <a:pt x="829" y="17"/>
                  </a:lnTo>
                  <a:lnTo>
                    <a:pt x="836" y="36"/>
                  </a:lnTo>
                  <a:lnTo>
                    <a:pt x="832" y="51"/>
                  </a:lnTo>
                  <a:lnTo>
                    <a:pt x="809" y="69"/>
                  </a:lnTo>
                  <a:lnTo>
                    <a:pt x="785" y="92"/>
                  </a:lnTo>
                  <a:lnTo>
                    <a:pt x="783" y="108"/>
                  </a:lnTo>
                  <a:lnTo>
                    <a:pt x="906" y="99"/>
                  </a:lnTo>
                  <a:lnTo>
                    <a:pt x="903" y="108"/>
                  </a:lnTo>
                  <a:lnTo>
                    <a:pt x="906" y="119"/>
                  </a:lnTo>
                  <a:lnTo>
                    <a:pt x="896" y="138"/>
                  </a:lnTo>
                  <a:lnTo>
                    <a:pt x="873" y="159"/>
                  </a:lnTo>
                  <a:lnTo>
                    <a:pt x="866" y="200"/>
                  </a:lnTo>
                  <a:lnTo>
                    <a:pt x="839" y="228"/>
                  </a:lnTo>
                  <a:lnTo>
                    <a:pt x="846" y="252"/>
                  </a:lnTo>
                  <a:lnTo>
                    <a:pt x="846" y="291"/>
                  </a:lnTo>
                  <a:lnTo>
                    <a:pt x="839" y="291"/>
                  </a:lnTo>
                  <a:lnTo>
                    <a:pt x="816" y="309"/>
                  </a:lnTo>
                  <a:lnTo>
                    <a:pt x="816" y="321"/>
                  </a:lnTo>
                  <a:lnTo>
                    <a:pt x="779" y="348"/>
                  </a:lnTo>
                  <a:lnTo>
                    <a:pt x="766" y="381"/>
                  </a:lnTo>
                  <a:lnTo>
                    <a:pt x="769" y="411"/>
                  </a:lnTo>
                  <a:lnTo>
                    <a:pt x="766" y="432"/>
                  </a:lnTo>
                  <a:lnTo>
                    <a:pt x="732" y="450"/>
                  </a:lnTo>
                  <a:lnTo>
                    <a:pt x="709" y="480"/>
                  </a:lnTo>
                  <a:lnTo>
                    <a:pt x="699" y="489"/>
                  </a:lnTo>
                  <a:lnTo>
                    <a:pt x="699" y="516"/>
                  </a:lnTo>
                  <a:lnTo>
                    <a:pt x="682" y="533"/>
                  </a:lnTo>
                  <a:lnTo>
                    <a:pt x="682" y="555"/>
                  </a:lnTo>
                  <a:lnTo>
                    <a:pt x="668" y="582"/>
                  </a:lnTo>
                  <a:lnTo>
                    <a:pt x="652" y="612"/>
                  </a:lnTo>
                  <a:lnTo>
                    <a:pt x="659" y="642"/>
                  </a:lnTo>
                  <a:lnTo>
                    <a:pt x="676" y="657"/>
                  </a:lnTo>
                  <a:lnTo>
                    <a:pt x="679" y="678"/>
                  </a:lnTo>
                  <a:lnTo>
                    <a:pt x="685" y="684"/>
                  </a:lnTo>
                  <a:lnTo>
                    <a:pt x="685" y="693"/>
                  </a:lnTo>
                  <a:lnTo>
                    <a:pt x="676" y="699"/>
                  </a:lnTo>
                  <a:lnTo>
                    <a:pt x="668" y="717"/>
                  </a:lnTo>
                  <a:lnTo>
                    <a:pt x="673" y="729"/>
                  </a:lnTo>
                  <a:lnTo>
                    <a:pt x="120" y="744"/>
                  </a:lnTo>
                  <a:lnTo>
                    <a:pt x="117" y="633"/>
                  </a:lnTo>
                  <a:lnTo>
                    <a:pt x="91" y="627"/>
                  </a:lnTo>
                  <a:lnTo>
                    <a:pt x="64" y="636"/>
                  </a:lnTo>
                  <a:lnTo>
                    <a:pt x="57" y="636"/>
                  </a:lnTo>
                  <a:lnTo>
                    <a:pt x="30" y="614"/>
                  </a:lnTo>
                  <a:lnTo>
                    <a:pt x="34" y="252"/>
                  </a:lnTo>
                  <a:lnTo>
                    <a:pt x="0" y="30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06" name="Freeform 491"/>
            <p:cNvSpPr>
              <a:spLocks noChangeAspect="1"/>
            </p:cNvSpPr>
            <p:nvPr/>
          </p:nvSpPr>
          <p:spPr bwMode="auto">
            <a:xfrm>
              <a:off x="3120" y="3735"/>
              <a:ext cx="1021" cy="1154"/>
            </a:xfrm>
            <a:custGeom>
              <a:avLst/>
              <a:gdLst>
                <a:gd name="T0" fmla="*/ 898 w 1021"/>
                <a:gd name="T1" fmla="*/ 1154 h 1154"/>
                <a:gd name="T2" fmla="*/ 1021 w 1021"/>
                <a:gd name="T3" fmla="*/ 329 h 1154"/>
                <a:gd name="T4" fmla="*/ 685 w 1021"/>
                <a:gd name="T5" fmla="*/ 281 h 1154"/>
                <a:gd name="T6" fmla="*/ 721 w 1021"/>
                <a:gd name="T7" fmla="*/ 81 h 1154"/>
                <a:gd name="T8" fmla="*/ 219 w 1021"/>
                <a:gd name="T9" fmla="*/ 0 h 1154"/>
                <a:gd name="T10" fmla="*/ 0 w 1021"/>
                <a:gd name="T11" fmla="*/ 1024 h 1154"/>
                <a:gd name="T12" fmla="*/ 0 w 1021"/>
                <a:gd name="T13" fmla="*/ 1027 h 1154"/>
                <a:gd name="T14" fmla="*/ 898 w 1021"/>
                <a:gd name="T15" fmla="*/ 1154 h 11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21"/>
                <a:gd name="T25" fmla="*/ 0 h 1154"/>
                <a:gd name="T26" fmla="*/ 1021 w 1021"/>
                <a:gd name="T27" fmla="*/ 1154 h 11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21" h="1154">
                  <a:moveTo>
                    <a:pt x="898" y="1154"/>
                  </a:moveTo>
                  <a:lnTo>
                    <a:pt x="1021" y="329"/>
                  </a:lnTo>
                  <a:lnTo>
                    <a:pt x="685" y="281"/>
                  </a:lnTo>
                  <a:lnTo>
                    <a:pt x="721" y="81"/>
                  </a:lnTo>
                  <a:lnTo>
                    <a:pt x="219" y="0"/>
                  </a:lnTo>
                  <a:lnTo>
                    <a:pt x="0" y="1024"/>
                  </a:lnTo>
                  <a:lnTo>
                    <a:pt x="0" y="1027"/>
                  </a:lnTo>
                  <a:lnTo>
                    <a:pt x="898" y="11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07" name="Freeform 492"/>
            <p:cNvSpPr>
              <a:spLocks noChangeAspect="1"/>
            </p:cNvSpPr>
            <p:nvPr/>
          </p:nvSpPr>
          <p:spPr bwMode="auto">
            <a:xfrm>
              <a:off x="3120" y="3735"/>
              <a:ext cx="1021" cy="1154"/>
            </a:xfrm>
            <a:custGeom>
              <a:avLst/>
              <a:gdLst>
                <a:gd name="T0" fmla="*/ 898 w 1021"/>
                <a:gd name="T1" fmla="*/ 1154 h 1154"/>
                <a:gd name="T2" fmla="*/ 1021 w 1021"/>
                <a:gd name="T3" fmla="*/ 329 h 1154"/>
                <a:gd name="T4" fmla="*/ 685 w 1021"/>
                <a:gd name="T5" fmla="*/ 281 h 1154"/>
                <a:gd name="T6" fmla="*/ 721 w 1021"/>
                <a:gd name="T7" fmla="*/ 81 h 1154"/>
                <a:gd name="T8" fmla="*/ 219 w 1021"/>
                <a:gd name="T9" fmla="*/ 0 h 1154"/>
                <a:gd name="T10" fmla="*/ 0 w 1021"/>
                <a:gd name="T11" fmla="*/ 1024 h 1154"/>
                <a:gd name="T12" fmla="*/ 0 w 1021"/>
                <a:gd name="T13" fmla="*/ 1027 h 1154"/>
                <a:gd name="T14" fmla="*/ 898 w 1021"/>
                <a:gd name="T15" fmla="*/ 1154 h 11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21"/>
                <a:gd name="T25" fmla="*/ 0 h 1154"/>
                <a:gd name="T26" fmla="*/ 1021 w 1021"/>
                <a:gd name="T27" fmla="*/ 1154 h 11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21" h="1154">
                  <a:moveTo>
                    <a:pt x="898" y="1154"/>
                  </a:moveTo>
                  <a:lnTo>
                    <a:pt x="1021" y="329"/>
                  </a:lnTo>
                  <a:lnTo>
                    <a:pt x="685" y="281"/>
                  </a:lnTo>
                  <a:lnTo>
                    <a:pt x="721" y="81"/>
                  </a:lnTo>
                  <a:lnTo>
                    <a:pt x="219" y="0"/>
                  </a:lnTo>
                  <a:lnTo>
                    <a:pt x="0" y="1024"/>
                  </a:lnTo>
                  <a:lnTo>
                    <a:pt x="0" y="1027"/>
                  </a:lnTo>
                  <a:lnTo>
                    <a:pt x="898" y="1154"/>
                  </a:lnTo>
                  <a:close/>
                </a:path>
              </a:pathLst>
            </a:custGeom>
            <a:solidFill>
              <a:srgbClr val="B2C876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08" name="Freeform 493"/>
            <p:cNvSpPr>
              <a:spLocks noChangeAspect="1"/>
            </p:cNvSpPr>
            <p:nvPr/>
          </p:nvSpPr>
          <p:spPr bwMode="auto">
            <a:xfrm>
              <a:off x="3120" y="3735"/>
              <a:ext cx="1021" cy="1154"/>
            </a:xfrm>
            <a:custGeom>
              <a:avLst/>
              <a:gdLst>
                <a:gd name="T0" fmla="*/ 898 w 1021"/>
                <a:gd name="T1" fmla="*/ 1154 h 1154"/>
                <a:gd name="T2" fmla="*/ 1021 w 1021"/>
                <a:gd name="T3" fmla="*/ 329 h 1154"/>
                <a:gd name="T4" fmla="*/ 685 w 1021"/>
                <a:gd name="T5" fmla="*/ 281 h 1154"/>
                <a:gd name="T6" fmla="*/ 721 w 1021"/>
                <a:gd name="T7" fmla="*/ 81 h 1154"/>
                <a:gd name="T8" fmla="*/ 219 w 1021"/>
                <a:gd name="T9" fmla="*/ 0 h 1154"/>
                <a:gd name="T10" fmla="*/ 0 w 1021"/>
                <a:gd name="T11" fmla="*/ 1024 h 1154"/>
                <a:gd name="T12" fmla="*/ 0 w 1021"/>
                <a:gd name="T13" fmla="*/ 1027 h 1154"/>
                <a:gd name="T14" fmla="*/ 898 w 1021"/>
                <a:gd name="T15" fmla="*/ 1154 h 11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21"/>
                <a:gd name="T25" fmla="*/ 0 h 1154"/>
                <a:gd name="T26" fmla="*/ 1021 w 1021"/>
                <a:gd name="T27" fmla="*/ 1154 h 11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21" h="1154">
                  <a:moveTo>
                    <a:pt x="898" y="1154"/>
                  </a:moveTo>
                  <a:lnTo>
                    <a:pt x="1021" y="329"/>
                  </a:lnTo>
                  <a:lnTo>
                    <a:pt x="685" y="281"/>
                  </a:lnTo>
                  <a:lnTo>
                    <a:pt x="721" y="81"/>
                  </a:lnTo>
                  <a:lnTo>
                    <a:pt x="219" y="0"/>
                  </a:lnTo>
                  <a:lnTo>
                    <a:pt x="0" y="1024"/>
                  </a:lnTo>
                  <a:lnTo>
                    <a:pt x="0" y="1027"/>
                  </a:lnTo>
                  <a:lnTo>
                    <a:pt x="898" y="115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509" name="Rectangle 496"/>
            <p:cNvSpPr>
              <a:spLocks noChangeAspect="1" noChangeArrowheads="1"/>
            </p:cNvSpPr>
            <p:nvPr/>
          </p:nvSpPr>
          <p:spPr bwMode="auto">
            <a:xfrm>
              <a:off x="1066" y="6867"/>
              <a:ext cx="2994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39800"/>
              <a:r>
                <a:rPr lang="en-US" sz="1100" b="1">
                  <a:solidFill>
                    <a:srgbClr val="000000"/>
                  </a:solidFill>
                </a:rPr>
                <a:t>Response/Hazard Mitigation Plans</a:t>
              </a:r>
              <a:endParaRPr lang="en-US" sz="1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2510" name="Rectangle 497"/>
            <p:cNvSpPr>
              <a:spLocks noChangeAspect="1" noChangeArrowheads="1"/>
            </p:cNvSpPr>
            <p:nvPr/>
          </p:nvSpPr>
          <p:spPr bwMode="auto">
            <a:xfrm>
              <a:off x="1066" y="7205"/>
              <a:ext cx="1954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39800"/>
              <a:r>
                <a:rPr lang="en-US" sz="1100" b="1">
                  <a:solidFill>
                    <a:srgbClr val="000000"/>
                  </a:solidFill>
                </a:rPr>
                <a:t>Basin/Rain Calibration</a:t>
              </a:r>
              <a:endParaRPr lang="en-US" sz="1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2511" name="Rectangle 498"/>
            <p:cNvSpPr>
              <a:spLocks noChangeAspect="1" noChangeArrowheads="1"/>
            </p:cNvSpPr>
            <p:nvPr/>
          </p:nvSpPr>
          <p:spPr bwMode="auto">
            <a:xfrm>
              <a:off x="1066" y="7544"/>
              <a:ext cx="1039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39800"/>
              <a:r>
                <a:rPr lang="en-US" sz="1100" b="1">
                  <a:solidFill>
                    <a:srgbClr val="000000"/>
                  </a:solidFill>
                </a:rPr>
                <a:t>Forecasting</a:t>
              </a:r>
              <a:endParaRPr lang="en-US" sz="1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2512" name="Rectangle 499"/>
            <p:cNvSpPr>
              <a:spLocks noChangeAspect="1" noChangeArrowheads="1"/>
            </p:cNvSpPr>
            <p:nvPr/>
          </p:nvSpPr>
          <p:spPr bwMode="auto">
            <a:xfrm>
              <a:off x="1066" y="7882"/>
              <a:ext cx="2260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39800"/>
              <a:r>
                <a:rPr lang="en-US" sz="1100" b="1">
                  <a:solidFill>
                    <a:srgbClr val="000000"/>
                  </a:solidFill>
                </a:rPr>
                <a:t>Flood Detection Networks</a:t>
              </a:r>
              <a:endParaRPr lang="en-US" sz="11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42513" name="Freeform 500"/>
            <p:cNvSpPr>
              <a:spLocks noChangeAspect="1"/>
            </p:cNvSpPr>
            <p:nvPr/>
          </p:nvSpPr>
          <p:spPr bwMode="auto">
            <a:xfrm>
              <a:off x="401" y="1946"/>
              <a:ext cx="1333" cy="1025"/>
            </a:xfrm>
            <a:custGeom>
              <a:avLst/>
              <a:gdLst>
                <a:gd name="T0" fmla="*/ 101 w 1333"/>
                <a:gd name="T1" fmla="*/ 194 h 1025"/>
                <a:gd name="T2" fmla="*/ 181 w 1333"/>
                <a:gd name="T3" fmla="*/ 256 h 1025"/>
                <a:gd name="T4" fmla="*/ 125 w 1333"/>
                <a:gd name="T5" fmla="*/ 318 h 1025"/>
                <a:gd name="T6" fmla="*/ 114 w 1333"/>
                <a:gd name="T7" fmla="*/ 277 h 1025"/>
                <a:gd name="T8" fmla="*/ 35 w 1333"/>
                <a:gd name="T9" fmla="*/ 348 h 1025"/>
                <a:gd name="T10" fmla="*/ 79 w 1333"/>
                <a:gd name="T11" fmla="*/ 411 h 1025"/>
                <a:gd name="T12" fmla="*/ 191 w 1333"/>
                <a:gd name="T13" fmla="*/ 390 h 1025"/>
                <a:gd name="T14" fmla="*/ 158 w 1333"/>
                <a:gd name="T15" fmla="*/ 471 h 1025"/>
                <a:gd name="T16" fmla="*/ 125 w 1333"/>
                <a:gd name="T17" fmla="*/ 502 h 1025"/>
                <a:gd name="T18" fmla="*/ 68 w 1333"/>
                <a:gd name="T19" fmla="*/ 522 h 1025"/>
                <a:gd name="T20" fmla="*/ 45 w 1333"/>
                <a:gd name="T21" fmla="*/ 626 h 1025"/>
                <a:gd name="T22" fmla="*/ 79 w 1333"/>
                <a:gd name="T23" fmla="*/ 686 h 1025"/>
                <a:gd name="T24" fmla="*/ 158 w 1333"/>
                <a:gd name="T25" fmla="*/ 718 h 1025"/>
                <a:gd name="T26" fmla="*/ 158 w 1333"/>
                <a:gd name="T27" fmla="*/ 769 h 1025"/>
                <a:gd name="T28" fmla="*/ 249 w 1333"/>
                <a:gd name="T29" fmla="*/ 789 h 1025"/>
                <a:gd name="T30" fmla="*/ 295 w 1333"/>
                <a:gd name="T31" fmla="*/ 799 h 1025"/>
                <a:gd name="T32" fmla="*/ 203 w 1333"/>
                <a:gd name="T33" fmla="*/ 903 h 1025"/>
                <a:gd name="T34" fmla="*/ 135 w 1333"/>
                <a:gd name="T35" fmla="*/ 943 h 1025"/>
                <a:gd name="T36" fmla="*/ 23 w 1333"/>
                <a:gd name="T37" fmla="*/ 994 h 1025"/>
                <a:gd name="T38" fmla="*/ 23 w 1333"/>
                <a:gd name="T39" fmla="*/ 1025 h 1025"/>
                <a:gd name="T40" fmla="*/ 203 w 1333"/>
                <a:gd name="T41" fmla="*/ 954 h 1025"/>
                <a:gd name="T42" fmla="*/ 440 w 1333"/>
                <a:gd name="T43" fmla="*/ 769 h 1025"/>
                <a:gd name="T44" fmla="*/ 420 w 1333"/>
                <a:gd name="T45" fmla="*/ 748 h 1025"/>
                <a:gd name="T46" fmla="*/ 542 w 1333"/>
                <a:gd name="T47" fmla="*/ 605 h 1025"/>
                <a:gd name="T48" fmla="*/ 509 w 1333"/>
                <a:gd name="T49" fmla="*/ 646 h 1025"/>
                <a:gd name="T50" fmla="*/ 520 w 1333"/>
                <a:gd name="T51" fmla="*/ 697 h 1025"/>
                <a:gd name="T52" fmla="*/ 509 w 1333"/>
                <a:gd name="T53" fmla="*/ 728 h 1025"/>
                <a:gd name="T54" fmla="*/ 611 w 1333"/>
                <a:gd name="T55" fmla="*/ 677 h 1025"/>
                <a:gd name="T56" fmla="*/ 611 w 1333"/>
                <a:gd name="T57" fmla="*/ 626 h 1025"/>
                <a:gd name="T58" fmla="*/ 757 w 1333"/>
                <a:gd name="T59" fmla="*/ 656 h 1025"/>
                <a:gd name="T60" fmla="*/ 859 w 1333"/>
                <a:gd name="T61" fmla="*/ 646 h 1025"/>
                <a:gd name="T62" fmla="*/ 1029 w 1333"/>
                <a:gd name="T63" fmla="*/ 697 h 1025"/>
                <a:gd name="T64" fmla="*/ 1085 w 1333"/>
                <a:gd name="T65" fmla="*/ 758 h 1025"/>
                <a:gd name="T66" fmla="*/ 1176 w 1333"/>
                <a:gd name="T67" fmla="*/ 820 h 1025"/>
                <a:gd name="T68" fmla="*/ 1333 w 1333"/>
                <a:gd name="T69" fmla="*/ 830 h 1025"/>
                <a:gd name="T70" fmla="*/ 1312 w 1333"/>
                <a:gd name="T71" fmla="*/ 748 h 1025"/>
                <a:gd name="T72" fmla="*/ 1243 w 1333"/>
                <a:gd name="T73" fmla="*/ 737 h 1025"/>
                <a:gd name="T74" fmla="*/ 1152 w 1333"/>
                <a:gd name="T75" fmla="*/ 677 h 1025"/>
                <a:gd name="T76" fmla="*/ 1039 w 1333"/>
                <a:gd name="T77" fmla="*/ 605 h 1025"/>
                <a:gd name="T78" fmla="*/ 994 w 1333"/>
                <a:gd name="T79" fmla="*/ 656 h 1025"/>
                <a:gd name="T80" fmla="*/ 915 w 1333"/>
                <a:gd name="T81" fmla="*/ 594 h 1025"/>
                <a:gd name="T82" fmla="*/ 825 w 1333"/>
                <a:gd name="T83" fmla="*/ 512 h 1025"/>
                <a:gd name="T84" fmla="*/ 723 w 1333"/>
                <a:gd name="T85" fmla="*/ 133 h 1025"/>
                <a:gd name="T86" fmla="*/ 634 w 1333"/>
                <a:gd name="T87" fmla="*/ 31 h 1025"/>
                <a:gd name="T88" fmla="*/ 486 w 1333"/>
                <a:gd name="T89" fmla="*/ 31 h 1025"/>
                <a:gd name="T90" fmla="*/ 420 w 1333"/>
                <a:gd name="T91" fmla="*/ 31 h 1025"/>
                <a:gd name="T92" fmla="*/ 316 w 1333"/>
                <a:gd name="T93" fmla="*/ 0 h 1025"/>
                <a:gd name="T94" fmla="*/ 249 w 1333"/>
                <a:gd name="T95" fmla="*/ 20 h 1025"/>
                <a:gd name="T96" fmla="*/ 170 w 1333"/>
                <a:gd name="T97" fmla="*/ 83 h 1025"/>
                <a:gd name="T98" fmla="*/ 135 w 1333"/>
                <a:gd name="T99" fmla="*/ 133 h 1025"/>
                <a:gd name="T100" fmla="*/ 68 w 1333"/>
                <a:gd name="T101" fmla="*/ 164 h 102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333"/>
                <a:gd name="T154" fmla="*/ 0 h 1025"/>
                <a:gd name="T155" fmla="*/ 1333 w 1333"/>
                <a:gd name="T156" fmla="*/ 1025 h 1025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333" h="1025">
                  <a:moveTo>
                    <a:pt x="68" y="164"/>
                  </a:moveTo>
                  <a:lnTo>
                    <a:pt x="101" y="194"/>
                  </a:lnTo>
                  <a:lnTo>
                    <a:pt x="135" y="247"/>
                  </a:lnTo>
                  <a:lnTo>
                    <a:pt x="181" y="256"/>
                  </a:lnTo>
                  <a:lnTo>
                    <a:pt x="181" y="318"/>
                  </a:lnTo>
                  <a:lnTo>
                    <a:pt x="125" y="318"/>
                  </a:lnTo>
                  <a:lnTo>
                    <a:pt x="125" y="277"/>
                  </a:lnTo>
                  <a:lnTo>
                    <a:pt x="114" y="277"/>
                  </a:lnTo>
                  <a:lnTo>
                    <a:pt x="0" y="318"/>
                  </a:lnTo>
                  <a:lnTo>
                    <a:pt x="35" y="348"/>
                  </a:lnTo>
                  <a:lnTo>
                    <a:pt x="35" y="390"/>
                  </a:lnTo>
                  <a:lnTo>
                    <a:pt x="79" y="411"/>
                  </a:lnTo>
                  <a:lnTo>
                    <a:pt x="147" y="420"/>
                  </a:lnTo>
                  <a:lnTo>
                    <a:pt x="191" y="390"/>
                  </a:lnTo>
                  <a:lnTo>
                    <a:pt x="203" y="462"/>
                  </a:lnTo>
                  <a:lnTo>
                    <a:pt x="158" y="471"/>
                  </a:lnTo>
                  <a:lnTo>
                    <a:pt x="147" y="492"/>
                  </a:lnTo>
                  <a:lnTo>
                    <a:pt x="125" y="502"/>
                  </a:lnTo>
                  <a:lnTo>
                    <a:pt x="91" y="482"/>
                  </a:lnTo>
                  <a:lnTo>
                    <a:pt x="68" y="522"/>
                  </a:lnTo>
                  <a:lnTo>
                    <a:pt x="12" y="575"/>
                  </a:lnTo>
                  <a:lnTo>
                    <a:pt x="45" y="626"/>
                  </a:lnTo>
                  <a:lnTo>
                    <a:pt x="35" y="646"/>
                  </a:lnTo>
                  <a:lnTo>
                    <a:pt x="79" y="686"/>
                  </a:lnTo>
                  <a:lnTo>
                    <a:pt x="135" y="686"/>
                  </a:lnTo>
                  <a:lnTo>
                    <a:pt x="158" y="718"/>
                  </a:lnTo>
                  <a:lnTo>
                    <a:pt x="147" y="737"/>
                  </a:lnTo>
                  <a:lnTo>
                    <a:pt x="158" y="769"/>
                  </a:lnTo>
                  <a:lnTo>
                    <a:pt x="203" y="748"/>
                  </a:lnTo>
                  <a:lnTo>
                    <a:pt x="249" y="789"/>
                  </a:lnTo>
                  <a:lnTo>
                    <a:pt x="316" y="758"/>
                  </a:lnTo>
                  <a:lnTo>
                    <a:pt x="295" y="799"/>
                  </a:lnTo>
                  <a:lnTo>
                    <a:pt x="295" y="841"/>
                  </a:lnTo>
                  <a:lnTo>
                    <a:pt x="203" y="903"/>
                  </a:lnTo>
                  <a:lnTo>
                    <a:pt x="170" y="943"/>
                  </a:lnTo>
                  <a:lnTo>
                    <a:pt x="135" y="943"/>
                  </a:lnTo>
                  <a:lnTo>
                    <a:pt x="79" y="984"/>
                  </a:lnTo>
                  <a:lnTo>
                    <a:pt x="23" y="994"/>
                  </a:lnTo>
                  <a:lnTo>
                    <a:pt x="0" y="1014"/>
                  </a:lnTo>
                  <a:lnTo>
                    <a:pt x="23" y="1025"/>
                  </a:lnTo>
                  <a:lnTo>
                    <a:pt x="135" y="984"/>
                  </a:lnTo>
                  <a:lnTo>
                    <a:pt x="203" y="954"/>
                  </a:lnTo>
                  <a:lnTo>
                    <a:pt x="339" y="871"/>
                  </a:lnTo>
                  <a:lnTo>
                    <a:pt x="440" y="769"/>
                  </a:lnTo>
                  <a:lnTo>
                    <a:pt x="451" y="748"/>
                  </a:lnTo>
                  <a:lnTo>
                    <a:pt x="420" y="748"/>
                  </a:lnTo>
                  <a:lnTo>
                    <a:pt x="520" y="615"/>
                  </a:lnTo>
                  <a:lnTo>
                    <a:pt x="542" y="605"/>
                  </a:lnTo>
                  <a:lnTo>
                    <a:pt x="542" y="626"/>
                  </a:lnTo>
                  <a:lnTo>
                    <a:pt x="509" y="646"/>
                  </a:lnTo>
                  <a:lnTo>
                    <a:pt x="497" y="707"/>
                  </a:lnTo>
                  <a:lnTo>
                    <a:pt x="520" y="697"/>
                  </a:lnTo>
                  <a:lnTo>
                    <a:pt x="497" y="718"/>
                  </a:lnTo>
                  <a:lnTo>
                    <a:pt x="509" y="728"/>
                  </a:lnTo>
                  <a:lnTo>
                    <a:pt x="577" y="686"/>
                  </a:lnTo>
                  <a:lnTo>
                    <a:pt x="611" y="677"/>
                  </a:lnTo>
                  <a:lnTo>
                    <a:pt x="621" y="646"/>
                  </a:lnTo>
                  <a:lnTo>
                    <a:pt x="611" y="626"/>
                  </a:lnTo>
                  <a:lnTo>
                    <a:pt x="678" y="615"/>
                  </a:lnTo>
                  <a:lnTo>
                    <a:pt x="757" y="656"/>
                  </a:lnTo>
                  <a:lnTo>
                    <a:pt x="825" y="635"/>
                  </a:lnTo>
                  <a:lnTo>
                    <a:pt x="859" y="646"/>
                  </a:lnTo>
                  <a:lnTo>
                    <a:pt x="904" y="646"/>
                  </a:lnTo>
                  <a:lnTo>
                    <a:pt x="1029" y="697"/>
                  </a:lnTo>
                  <a:lnTo>
                    <a:pt x="1052" y="718"/>
                  </a:lnTo>
                  <a:lnTo>
                    <a:pt x="1085" y="758"/>
                  </a:lnTo>
                  <a:lnTo>
                    <a:pt x="1152" y="799"/>
                  </a:lnTo>
                  <a:lnTo>
                    <a:pt x="1176" y="820"/>
                  </a:lnTo>
                  <a:lnTo>
                    <a:pt x="1255" y="862"/>
                  </a:lnTo>
                  <a:lnTo>
                    <a:pt x="1333" y="830"/>
                  </a:lnTo>
                  <a:lnTo>
                    <a:pt x="1333" y="789"/>
                  </a:lnTo>
                  <a:lnTo>
                    <a:pt x="1312" y="748"/>
                  </a:lnTo>
                  <a:lnTo>
                    <a:pt x="1277" y="737"/>
                  </a:lnTo>
                  <a:lnTo>
                    <a:pt x="1243" y="737"/>
                  </a:lnTo>
                  <a:lnTo>
                    <a:pt x="1197" y="707"/>
                  </a:lnTo>
                  <a:lnTo>
                    <a:pt x="1152" y="677"/>
                  </a:lnTo>
                  <a:lnTo>
                    <a:pt x="1062" y="594"/>
                  </a:lnTo>
                  <a:lnTo>
                    <a:pt x="1039" y="605"/>
                  </a:lnTo>
                  <a:lnTo>
                    <a:pt x="1016" y="635"/>
                  </a:lnTo>
                  <a:lnTo>
                    <a:pt x="994" y="656"/>
                  </a:lnTo>
                  <a:lnTo>
                    <a:pt x="915" y="615"/>
                  </a:lnTo>
                  <a:lnTo>
                    <a:pt x="915" y="594"/>
                  </a:lnTo>
                  <a:lnTo>
                    <a:pt x="848" y="615"/>
                  </a:lnTo>
                  <a:lnTo>
                    <a:pt x="825" y="512"/>
                  </a:lnTo>
                  <a:lnTo>
                    <a:pt x="769" y="287"/>
                  </a:lnTo>
                  <a:lnTo>
                    <a:pt x="723" y="133"/>
                  </a:lnTo>
                  <a:lnTo>
                    <a:pt x="701" y="62"/>
                  </a:lnTo>
                  <a:lnTo>
                    <a:pt x="634" y="31"/>
                  </a:lnTo>
                  <a:lnTo>
                    <a:pt x="599" y="51"/>
                  </a:lnTo>
                  <a:lnTo>
                    <a:pt x="486" y="31"/>
                  </a:lnTo>
                  <a:lnTo>
                    <a:pt x="451" y="41"/>
                  </a:lnTo>
                  <a:lnTo>
                    <a:pt x="420" y="31"/>
                  </a:lnTo>
                  <a:lnTo>
                    <a:pt x="420" y="20"/>
                  </a:lnTo>
                  <a:lnTo>
                    <a:pt x="316" y="0"/>
                  </a:lnTo>
                  <a:lnTo>
                    <a:pt x="305" y="20"/>
                  </a:lnTo>
                  <a:lnTo>
                    <a:pt x="249" y="20"/>
                  </a:lnTo>
                  <a:lnTo>
                    <a:pt x="203" y="51"/>
                  </a:lnTo>
                  <a:lnTo>
                    <a:pt x="170" y="83"/>
                  </a:lnTo>
                  <a:lnTo>
                    <a:pt x="158" y="113"/>
                  </a:lnTo>
                  <a:lnTo>
                    <a:pt x="135" y="133"/>
                  </a:lnTo>
                  <a:lnTo>
                    <a:pt x="91" y="133"/>
                  </a:lnTo>
                  <a:lnTo>
                    <a:pt x="68" y="164"/>
                  </a:lnTo>
                </a:path>
              </a:pathLst>
            </a:custGeom>
            <a:noFill/>
            <a:ln w="9525" cap="rnd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42514" name="Picture 501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346" y="4057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15" name="Picture 502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79" y="2606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16" name="Picture 503" descr="squar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971" y="2740"/>
              <a:ext cx="21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17" name="Picture 504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476" y="4142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18" name="Picture 505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821" y="2565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19" name="Picture 506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434" y="3315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20" name="Picture 507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714" y="3911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21" name="Picture 508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259" y="4085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22" name="Picture 509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569" y="3945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23" name="Picture 510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512" y="3635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24" name="Picture 511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861" y="4033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25" name="Picture 512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100" y="4280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26" name="Picture 513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888" y="3531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27" name="Picture 514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253" y="3309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28" name="Picture 515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458" y="3373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29" name="Picture 516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279" y="4680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30" name="Picture 517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307" y="5059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31" name="Picture 518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957" y="6007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32" name="Picture 519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373" y="6223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33" name="Picture 520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973" y="6539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34" name="Picture 521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207" y="6205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35" name="Picture 522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833" y="5048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36" name="Picture 523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537" y="5776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37" name="Picture 524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853" y="5842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38" name="Picture 525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720" y="5723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39" name="Picture 526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981" y="6649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40" name="Picture 527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434" y="6676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41" name="Picture 528" descr="squar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118" y="5909"/>
              <a:ext cx="21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42" name="Picture 529" descr="squar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894" y="5695"/>
              <a:ext cx="21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43" name="Picture 530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03" y="2360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44" name="Picture 531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37" y="2445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45" name="Picture 532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97" y="2552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46" name="Picture 533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00" y="2615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47" name="Picture 534" descr="squar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675" y="3211"/>
              <a:ext cx="21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48" name="Picture 535" descr="squar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516" y="3800"/>
              <a:ext cx="21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49" name="Picture 536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13" y="3622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50" name="Picture 537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flipH="1">
              <a:off x="1931" y="3946"/>
              <a:ext cx="346" cy="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51" name="Picture 538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99" y="3610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52" name="Picture 539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869" y="4102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53" name="Picture 540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85" y="4084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54" name="Picture 541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692" y="4184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55" name="Picture 542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787" y="4729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56" name="Picture 543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640" y="4713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57" name="Picture 544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876" y="4674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58" name="Picture 545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03" y="5246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59" name="Picture 546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003" y="4996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60" name="Picture 547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74" y="4996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61" name="Picture 548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307" y="4981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62" name="Picture 549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202" y="5120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63" name="Picture 550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98" y="4910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64" name="Picture 551" descr="squar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311" y="5475"/>
              <a:ext cx="21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65" name="Picture 552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235" y="5336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66" name="Picture 553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27" y="5343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67" name="Picture 554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62" y="5583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68" name="Picture 555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12" y="5276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69" name="Picture 556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606" y="4062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70" name="Picture 557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73" y="4181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71" name="Picture 558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26" y="4267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72" name="Picture 559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46" y="4207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73" name="Picture 560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50" y="4330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74" name="Picture 561" descr="squar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744" y="4449"/>
              <a:ext cx="21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75" name="Picture 562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557" y="4507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76" name="Picture 563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723" y="4611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77" name="Picture 564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86" y="4721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78" name="Picture 565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497" y="4631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79" name="Picture 566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131" y="4393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80" name="Picture 567" descr="squar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108" y="4665"/>
              <a:ext cx="21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81" name="Picture 568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228" y="4700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82" name="Picture 569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376" y="4501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83" name="Picture 570" descr="star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735" y="7863"/>
              <a:ext cx="248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84" name="Picture 571" descr="circ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602" y="3446"/>
              <a:ext cx="217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85" name="Picture 572" descr="square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52" y="7552"/>
              <a:ext cx="21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586" name="Picture 573" descr="triangl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52" y="7211"/>
              <a:ext cx="217" cy="1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2014" name="Hexagon 1172"/>
          <p:cNvSpPr>
            <a:spLocks noChangeArrowheads="1"/>
          </p:cNvSpPr>
          <p:nvPr/>
        </p:nvSpPr>
        <p:spPr bwMode="auto">
          <a:xfrm>
            <a:off x="1676400" y="3352800"/>
            <a:ext cx="146050" cy="1524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2015" name="Hexagon 1173"/>
          <p:cNvSpPr>
            <a:spLocks noChangeArrowheads="1"/>
          </p:cNvSpPr>
          <p:nvPr/>
        </p:nvSpPr>
        <p:spPr bwMode="auto">
          <a:xfrm>
            <a:off x="3886200" y="3276600"/>
            <a:ext cx="146050" cy="1524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2016" name="Hexagon 1174"/>
          <p:cNvSpPr>
            <a:spLocks noChangeArrowheads="1"/>
          </p:cNvSpPr>
          <p:nvPr/>
        </p:nvSpPr>
        <p:spPr bwMode="auto">
          <a:xfrm>
            <a:off x="3048000" y="1981200"/>
            <a:ext cx="146050" cy="1524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2017" name="Hexagon 1175"/>
          <p:cNvSpPr>
            <a:spLocks noChangeArrowheads="1"/>
          </p:cNvSpPr>
          <p:nvPr/>
        </p:nvSpPr>
        <p:spPr bwMode="auto">
          <a:xfrm>
            <a:off x="3733800" y="3124200"/>
            <a:ext cx="146050" cy="1524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2018" name="Hexagon 1176"/>
          <p:cNvSpPr>
            <a:spLocks noChangeArrowheads="1"/>
          </p:cNvSpPr>
          <p:nvPr/>
        </p:nvSpPr>
        <p:spPr bwMode="auto">
          <a:xfrm>
            <a:off x="3505200" y="3733800"/>
            <a:ext cx="152400" cy="1524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B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pic>
        <p:nvPicPr>
          <p:cNvPr id="42019" name="Picture 506" descr="triangl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91400" y="3657600"/>
            <a:ext cx="1651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020" name="Isosceles Triangle 1744"/>
          <p:cNvSpPr>
            <a:spLocks noChangeArrowheads="1"/>
          </p:cNvSpPr>
          <p:nvPr/>
        </p:nvSpPr>
        <p:spPr bwMode="auto">
          <a:xfrm>
            <a:off x="7010400" y="4648200"/>
            <a:ext cx="22225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sp>
        <p:nvSpPr>
          <p:cNvPr id="42021" name="Isosceles Triangle 1745"/>
          <p:cNvSpPr>
            <a:spLocks noChangeArrowheads="1"/>
          </p:cNvSpPr>
          <p:nvPr/>
        </p:nvSpPr>
        <p:spPr bwMode="auto">
          <a:xfrm>
            <a:off x="4495800" y="3429000"/>
            <a:ext cx="222250" cy="152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Bay Delta CCP EIS/EIR: Climate Change Task Leader</a:t>
            </a:r>
          </a:p>
          <a:p>
            <a:r>
              <a:rPr lang="en-US" smtClean="0"/>
              <a:t>Salina River Climate Change/Water Supply</a:t>
            </a:r>
          </a:p>
          <a:p>
            <a:r>
              <a:rPr lang="en-US" smtClean="0"/>
              <a:t>CWCB Colorado River Basin Climate Study</a:t>
            </a:r>
          </a:p>
          <a:p>
            <a:r>
              <a:rPr lang="en-US" smtClean="0"/>
              <a:t>North Carolina Hurricane/drought Climate Study</a:t>
            </a:r>
          </a:p>
          <a:p>
            <a:r>
              <a:rPr lang="en-US" smtClean="0"/>
              <a:t>Flathead Reservoir Drought Management Plan and EIS</a:t>
            </a:r>
          </a:p>
          <a:p>
            <a:r>
              <a:rPr lang="en-US" smtClean="0"/>
              <a:t>South Boulder Creek Floodplain Delineation Project – Climate task</a:t>
            </a:r>
          </a:p>
          <a:p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HDR Climate Change Projects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2" descr="TIME_cover_2007_04_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990600"/>
            <a:ext cx="1978025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8" name="Picture 3" descr="Newsweek_cover_2006_07_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38400" y="990600"/>
            <a:ext cx="1949450" cy="260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4" descr="BW_cover_2004_08_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990600"/>
            <a:ext cx="1944688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5" descr="CRISIS_cover_2004_0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990600"/>
            <a:ext cx="194627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6" descr="The_New_Yorker_cover_2005_04_2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E0F1EB"/>
              </a:clrFrom>
              <a:clrTo>
                <a:srgbClr val="E0F1E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3733800"/>
            <a:ext cx="1965325" cy="270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7" descr="Vanity_Fair_Green_Issue_200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438400" y="3733800"/>
            <a:ext cx="194627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3" name="Picture 8" descr="Sports_Illustrated_2007_03_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72000" y="3733800"/>
            <a:ext cx="1944688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4" name="Picture 9" descr="Economist_cover_2006_09_0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629400" y="3733800"/>
            <a:ext cx="1982788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4138" name="Rectangle 10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7886700" cy="73977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dirty="0"/>
              <a:t>Climate Change in the News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1970’s: Little Ice Age very likely by 2000. Running out of oil; shift to solar and nuclear.</a:t>
            </a:r>
            <a:br>
              <a:rPr lang="en-US" dirty="0" smtClean="0"/>
            </a:br>
            <a:endParaRPr lang="en-US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1980’s : El Nino’s impacts “re-discovered”.  Air Quality impacts become Clean Air Acts.</a:t>
            </a:r>
            <a:br>
              <a:rPr lang="en-US" dirty="0" smtClean="0"/>
            </a:br>
            <a:endParaRPr lang="en-US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1990’s: Hydro-climate indices developed to reflect PDO, ENSO, NAO, AMO and related to water resource/climate fluctuations.</a:t>
            </a:r>
            <a:br>
              <a:rPr lang="en-US" dirty="0" smtClean="0"/>
            </a:br>
            <a:endParaRPr lang="en-US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en-US" dirty="0" smtClean="0"/>
              <a:t>2000’s: Global warming, IPCC and GCM modeling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Change – </a:t>
            </a:r>
            <a:br>
              <a:rPr lang="en-US" dirty="0" smtClean="0"/>
            </a:br>
            <a:r>
              <a:rPr lang="en-US" dirty="0" smtClean="0"/>
              <a:t>climate science is always changing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/>
              <a:t>Navigation from Bora Bora to Hawaii</a:t>
            </a:r>
            <a:endParaRPr lang="en-US" i="1"/>
          </a:p>
        </p:txBody>
      </p:sp>
      <p:pic>
        <p:nvPicPr>
          <p:cNvPr id="47106" name="Picture 3" descr="5149RWBHYHL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4419600"/>
            <a:ext cx="1422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7" name="Picture 4" descr="scros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1828800"/>
            <a:ext cx="23622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8" name="Picture 5" descr="polynesian_2-720266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67000" y="3581400"/>
            <a:ext cx="3733800" cy="302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6" descr="northsta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72200" y="1676400"/>
            <a:ext cx="27432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0" name="Text Box 7"/>
          <p:cNvSpPr txBox="1">
            <a:spLocks noChangeArrowheads="1"/>
          </p:cNvSpPr>
          <p:nvPr/>
        </p:nvSpPr>
        <p:spPr bwMode="auto">
          <a:xfrm>
            <a:off x="2895600" y="1981200"/>
            <a:ext cx="29718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latin typeface="Arial Narrow" pitchFamily="34" charset="0"/>
              </a:rPr>
              <a:t>A change in perspective</a:t>
            </a:r>
          </a:p>
          <a:p>
            <a:pPr algn="ctr">
              <a:spcBef>
                <a:spcPct val="50000"/>
              </a:spcBef>
            </a:pPr>
            <a:r>
              <a:rPr lang="en-US" sz="2400" b="1">
                <a:latin typeface="Arial Narrow" pitchFamily="34" charset="0"/>
              </a:rPr>
              <a:t>Was needed  </a:t>
            </a:r>
          </a:p>
        </p:txBody>
      </p:sp>
      <p:sp>
        <p:nvSpPr>
          <p:cNvPr id="47111" name="Text Box 8"/>
          <p:cNvSpPr txBox="1">
            <a:spLocks noChangeArrowheads="1"/>
          </p:cNvSpPr>
          <p:nvPr/>
        </p:nvSpPr>
        <p:spPr bwMode="auto">
          <a:xfrm>
            <a:off x="457200" y="38100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Lucida Sans Unicode" pitchFamily="34" charset="0"/>
              </a:rPr>
              <a:t>Southern Cross</a:t>
            </a:r>
          </a:p>
        </p:txBody>
      </p:sp>
      <p:sp>
        <p:nvSpPr>
          <p:cNvPr id="47112" name="Text Box 9"/>
          <p:cNvSpPr txBox="1">
            <a:spLocks noChangeArrowheads="1"/>
          </p:cNvSpPr>
          <p:nvPr/>
        </p:nvSpPr>
        <p:spPr bwMode="auto">
          <a:xfrm>
            <a:off x="6858000" y="34290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latin typeface="Lucida Sans Unicode" pitchFamily="34" charset="0"/>
              </a:rPr>
              <a:t>North Star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233862"/>
          </a:xfrm>
        </p:spPr>
        <p:txBody>
          <a:bodyPr/>
          <a:lstStyle/>
          <a:p>
            <a:r>
              <a:rPr lang="en-US" sz="2800" smtClean="0"/>
              <a:t>Selecting a random or preferred </a:t>
            </a:r>
            <a:r>
              <a:rPr lang="en-US" sz="2800" b="1" smtClean="0"/>
              <a:t>20-30years of data won’t reflect</a:t>
            </a:r>
            <a:r>
              <a:rPr lang="en-US" sz="2800" smtClean="0"/>
              <a:t> the dynamic aspect of climate.</a:t>
            </a:r>
            <a:br>
              <a:rPr lang="en-US" sz="2800" smtClean="0"/>
            </a:br>
            <a:endParaRPr lang="en-US" sz="2800" smtClean="0"/>
          </a:p>
          <a:p>
            <a:endParaRPr lang="en-US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200" dirty="0" smtClean="0"/>
              <a:t>Change – the assumption of</a:t>
            </a:r>
            <a:br>
              <a:rPr lang="en-US" sz="3200" dirty="0" smtClean="0"/>
            </a:br>
            <a:r>
              <a:rPr lang="en-US" sz="3200" dirty="0" smtClean="0"/>
              <a:t>stationary climate is dead for design</a:t>
            </a:r>
            <a:endParaRPr lang="en-US" sz="3200" dirty="0"/>
          </a:p>
        </p:txBody>
      </p:sp>
      <p:sp>
        <p:nvSpPr>
          <p:cNvPr id="48131" name="TextBox 3"/>
          <p:cNvSpPr txBox="1">
            <a:spLocks noChangeArrowheads="1"/>
          </p:cNvSpPr>
          <p:nvPr/>
        </p:nvSpPr>
        <p:spPr bwMode="auto">
          <a:xfrm>
            <a:off x="3200400" y="5943600"/>
            <a:ext cx="5943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latin typeface="Lucida Sans Unicode" pitchFamily="34" charset="0"/>
              </a:rPr>
              <a:t>Stationarity Is Dead: Whither Water Management?</a:t>
            </a:r>
          </a:p>
          <a:p>
            <a:r>
              <a:rPr lang="en-US" sz="1600">
                <a:latin typeface="Lucida Sans Unicode" pitchFamily="34" charset="0"/>
              </a:rPr>
              <a:t>P. C. D. Milly, et al,  SCIENCE VOL 319 1 FEBRUARY 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Clearly which 30 years matters</a:t>
            </a:r>
            <a:endParaRPr lang="en-US" dirty="0"/>
          </a:p>
        </p:txBody>
      </p:sp>
      <p:pic>
        <p:nvPicPr>
          <p:cNvPr id="491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9200" y="1143000"/>
            <a:ext cx="7110413" cy="4843463"/>
          </a:xfrm>
        </p:spPr>
      </p:pic>
      <p:sp>
        <p:nvSpPr>
          <p:cNvPr id="5" name="Rectangle 4"/>
          <p:cNvSpPr/>
          <p:nvPr/>
        </p:nvSpPr>
        <p:spPr>
          <a:xfrm>
            <a:off x="2133600" y="3276600"/>
            <a:ext cx="17526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9156" name="TextBox 5"/>
          <p:cNvSpPr txBox="1">
            <a:spLocks noChangeArrowheads="1"/>
          </p:cNvSpPr>
          <p:nvPr/>
        </p:nvSpPr>
        <p:spPr bwMode="auto">
          <a:xfrm>
            <a:off x="2286000" y="3276600"/>
            <a:ext cx="1371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bg1"/>
                </a:solidFill>
                <a:latin typeface="Lucida Sans Unicode" pitchFamily="34" charset="0"/>
              </a:rPr>
              <a:t>Old 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u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0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8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9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591</TotalTime>
  <Words>675</Words>
  <Application>Microsoft Office PowerPoint</Application>
  <PresentationFormat>On-screen Show (4:3)</PresentationFormat>
  <Paragraphs>104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Design Template</vt:lpstr>
      </vt:variant>
      <vt:variant>
        <vt:i4>24</vt:i4>
      </vt:variant>
      <vt:variant>
        <vt:lpstr>Slide Titles</vt:lpstr>
      </vt:variant>
      <vt:variant>
        <vt:i4>20</vt:i4>
      </vt:variant>
    </vt:vector>
  </HeadingPairs>
  <TitlesOfParts>
    <vt:vector size="54" baseType="lpstr">
      <vt:lpstr>Lucida Sans Unicode</vt:lpstr>
      <vt:lpstr>Arial</vt:lpstr>
      <vt:lpstr>Wingdings 3</vt:lpstr>
      <vt:lpstr>Verdana</vt:lpstr>
      <vt:lpstr>Wingdings 2</vt:lpstr>
      <vt:lpstr>Calibri</vt:lpstr>
      <vt:lpstr>Corbel</vt:lpstr>
      <vt:lpstr>Wingdings</vt:lpstr>
      <vt:lpstr>Times New Roman</vt:lpstr>
      <vt:lpstr>Arial Narrow</vt:lpstr>
      <vt:lpstr>Concourse</vt:lpstr>
      <vt:lpstr>Module</vt:lpstr>
      <vt:lpstr>1_Concourse</vt:lpstr>
      <vt:lpstr>Concourse</vt:lpstr>
      <vt:lpstr>Concourse</vt:lpstr>
      <vt:lpstr>Concourse</vt:lpstr>
      <vt:lpstr>Concourse</vt:lpstr>
      <vt:lpstr>Concourse</vt:lpstr>
      <vt:lpstr>Concourse</vt:lpstr>
      <vt:lpstr>Concourse</vt:lpstr>
      <vt:lpstr>Module</vt:lpstr>
      <vt:lpstr>Module</vt:lpstr>
      <vt:lpstr>Module</vt:lpstr>
      <vt:lpstr>Module</vt:lpstr>
      <vt:lpstr>Module</vt:lpstr>
      <vt:lpstr>Module</vt:lpstr>
      <vt:lpstr>1_Concourse</vt:lpstr>
      <vt:lpstr>1_Concourse</vt:lpstr>
      <vt:lpstr>1_Concourse</vt:lpstr>
      <vt:lpstr>1_Concourse</vt:lpstr>
      <vt:lpstr>1_Concourse</vt:lpstr>
      <vt:lpstr>1_Concourse</vt:lpstr>
      <vt:lpstr>1_Concourse</vt:lpstr>
      <vt:lpstr>1_Concourse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F. Henz</dc:creator>
  <cp:lastModifiedBy>eolenic</cp:lastModifiedBy>
  <cp:revision>37</cp:revision>
  <dcterms:created xsi:type="dcterms:W3CDTF">2009-07-22T13:58:15Z</dcterms:created>
  <dcterms:modified xsi:type="dcterms:W3CDTF">2009-09-17T11:32:33Z</dcterms:modified>
</cp:coreProperties>
</file>