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2" r:id="rId3"/>
    <p:sldMasterId id="2147483696" r:id="rId4"/>
    <p:sldMasterId id="2147483713" r:id="rId5"/>
    <p:sldMasterId id="2147483723" r:id="rId6"/>
    <p:sldMasterId id="2147483735" r:id="rId7"/>
  </p:sldMasterIdLst>
  <p:notesMasterIdLst>
    <p:notesMasterId r:id="rId51"/>
  </p:notesMasterIdLst>
  <p:sldIdLst>
    <p:sldId id="314" r:id="rId8"/>
    <p:sldId id="274" r:id="rId9"/>
    <p:sldId id="302" r:id="rId10"/>
    <p:sldId id="307" r:id="rId11"/>
    <p:sldId id="276" r:id="rId12"/>
    <p:sldId id="277" r:id="rId13"/>
    <p:sldId id="311" r:id="rId14"/>
    <p:sldId id="257" r:id="rId15"/>
    <p:sldId id="270" r:id="rId16"/>
    <p:sldId id="265" r:id="rId17"/>
    <p:sldId id="262" r:id="rId18"/>
    <p:sldId id="258" r:id="rId19"/>
    <p:sldId id="271" r:id="rId20"/>
    <p:sldId id="267" r:id="rId21"/>
    <p:sldId id="259" r:id="rId22"/>
    <p:sldId id="273" r:id="rId23"/>
    <p:sldId id="269" r:id="rId24"/>
    <p:sldId id="272" r:id="rId25"/>
    <p:sldId id="313" r:id="rId26"/>
    <p:sldId id="278" r:id="rId27"/>
    <p:sldId id="316" r:id="rId28"/>
    <p:sldId id="309" r:id="rId29"/>
    <p:sldId id="281" r:id="rId30"/>
    <p:sldId id="282" r:id="rId31"/>
    <p:sldId id="310" r:id="rId32"/>
    <p:sldId id="315" r:id="rId33"/>
    <p:sldId id="285" r:id="rId34"/>
    <p:sldId id="286" r:id="rId35"/>
    <p:sldId id="287" r:id="rId36"/>
    <p:sldId id="288" r:id="rId37"/>
    <p:sldId id="317" r:id="rId38"/>
    <p:sldId id="289" r:id="rId39"/>
    <p:sldId id="290" r:id="rId40"/>
    <p:sldId id="291" r:id="rId41"/>
    <p:sldId id="292" r:id="rId42"/>
    <p:sldId id="293" r:id="rId43"/>
    <p:sldId id="294" r:id="rId44"/>
    <p:sldId id="295" r:id="rId45"/>
    <p:sldId id="296" r:id="rId46"/>
    <p:sldId id="297" r:id="rId47"/>
    <p:sldId id="299" r:id="rId48"/>
    <p:sldId id="300" r:id="rId49"/>
    <p:sldId id="301" r:id="rId5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modifyVerifier cryptProviderType="rsaFull" cryptAlgorithmClass="hash" cryptAlgorithmType="typeAny" cryptAlgorithmSid="4" spinCount="100000" saltData="K0AdWPyHPvGMuWI286R22A==" hashData="8XkGUSA6pd+6nTMIUjtfHlsIFlo="/>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dward Carr" initials="ERC" lastIdx="2" clrIdx="0"/>
  <p:cmAuthor id="1" name="Molly Brown" initials="" lastIdx="0" clrIdx="1"/>
  <p:cmAuthor id="2" name="Ed Carr" initials="ERC"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242" autoAdjust="0"/>
    <p:restoredTop sz="94660"/>
  </p:normalViewPr>
  <p:slideViewPr>
    <p:cSldViewPr snapToGrid="0" snapToObjects="1">
      <p:cViewPr varScale="1">
        <p:scale>
          <a:sx n="93" d="100"/>
          <a:sy n="93" d="100"/>
        </p:scale>
        <p:origin x="-928" y="-11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50" Type="http://schemas.openxmlformats.org/officeDocument/2006/relationships/slide" Target="slides/slide43.xml"/><Relationship Id="rId51" Type="http://schemas.openxmlformats.org/officeDocument/2006/relationships/notesMaster" Target="notesMasters/notesMaster1.xml"/><Relationship Id="rId52" Type="http://schemas.openxmlformats.org/officeDocument/2006/relationships/printerSettings" Target="printerSettings/printerSettings1.bin"/><Relationship Id="rId53" Type="http://schemas.openxmlformats.org/officeDocument/2006/relationships/commentAuthors" Target="commentAuthors.xml"/><Relationship Id="rId54" Type="http://schemas.openxmlformats.org/officeDocument/2006/relationships/presProps" Target="presProps.xml"/><Relationship Id="rId55" Type="http://schemas.openxmlformats.org/officeDocument/2006/relationships/viewProps" Target="viewProps.xml"/><Relationship Id="rId56" Type="http://schemas.openxmlformats.org/officeDocument/2006/relationships/theme" Target="theme/theme1.xml"/><Relationship Id="rId57" Type="http://schemas.openxmlformats.org/officeDocument/2006/relationships/tableStyles" Target="tableStyles.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 Target="slides/slide1.xml"/><Relationship Id="rId9" Type="http://schemas.openxmlformats.org/officeDocument/2006/relationships/slide" Target="slides/slide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5-12-10T23:12:39.554" idx="1">
    <p:pos x="5979" y="746"/>
    <p:text>At the global scale, of course, it has no impact!</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B453DE-4E7A-2949-B6FF-2D73E29B8466}" type="datetimeFigureOut">
              <a:rPr lang="en-US" smtClean="0"/>
              <a:t>2/2/16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B98DDB-C993-6E4E-B9C0-DDC37B2C6F1C}" type="slidenum">
              <a:rPr lang="en-US" smtClean="0"/>
              <a:t>‹#›</a:t>
            </a:fld>
            <a:endParaRPr lang="en-US"/>
          </a:p>
        </p:txBody>
      </p:sp>
    </p:spTree>
    <p:extLst>
      <p:ext uri="{BB962C8B-B14F-4D97-AF65-F5344CB8AC3E}">
        <p14:creationId xmlns:p14="http://schemas.microsoft.com/office/powerpoint/2010/main" val="291416796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962D77-A268-4C5F-AF71-B2E7BC8725A0}" type="slidenum">
              <a:rPr lang="en-US" smtClean="0">
                <a:solidFill>
                  <a:prstClr val="black"/>
                </a:solidFill>
                <a:latin typeface="Calibri"/>
              </a:rPr>
              <a:pPr/>
              <a:t>2</a:t>
            </a:fld>
            <a:endParaRPr lang="en-US">
              <a:solidFill>
                <a:prstClr val="black"/>
              </a:solidFill>
              <a:latin typeface="Calibri"/>
            </a:endParaRPr>
          </a:p>
        </p:txBody>
      </p:sp>
    </p:spTree>
    <p:extLst>
      <p:ext uri="{BB962C8B-B14F-4D97-AF65-F5344CB8AC3E}">
        <p14:creationId xmlns:p14="http://schemas.microsoft.com/office/powerpoint/2010/main" val="41188487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E5C9E25-75E8-4E5D-96A8-0BB2C037ED32}" type="slidenum">
              <a:rPr lang="en-US" smtClean="0">
                <a:solidFill>
                  <a:prstClr val="black"/>
                </a:solidFill>
              </a:rPr>
              <a:pPr>
                <a:defRPr/>
              </a:pPr>
              <a:t>31</a:t>
            </a:fld>
            <a:endParaRPr lang="en-US">
              <a:solidFill>
                <a:prstClr val="black"/>
              </a:solidFill>
            </a:endParaRPr>
          </a:p>
        </p:txBody>
      </p:sp>
    </p:spTree>
    <p:extLst>
      <p:ext uri="{BB962C8B-B14F-4D97-AF65-F5344CB8AC3E}">
        <p14:creationId xmlns:p14="http://schemas.microsoft.com/office/powerpoint/2010/main" val="12508120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E5C9E25-75E8-4E5D-96A8-0BB2C037ED32}" type="slidenum">
              <a:rPr lang="en-US" smtClean="0">
                <a:solidFill>
                  <a:prstClr val="black"/>
                </a:solidFill>
              </a:rPr>
              <a:pPr>
                <a:defRPr/>
              </a:pPr>
              <a:t>32</a:t>
            </a:fld>
            <a:endParaRPr lang="en-US">
              <a:solidFill>
                <a:prstClr val="black"/>
              </a:solidFill>
            </a:endParaRPr>
          </a:p>
        </p:txBody>
      </p:sp>
    </p:spTree>
    <p:extLst>
      <p:ext uri="{BB962C8B-B14F-4D97-AF65-F5344CB8AC3E}">
        <p14:creationId xmlns:p14="http://schemas.microsoft.com/office/powerpoint/2010/main" val="20960334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endParaRPr lang="en-US" dirty="0" smtClean="0"/>
          </a:p>
          <a:p>
            <a:pPr algn="ctr"/>
            <a:endParaRPr lang="en-US" dirty="0" smtClean="0"/>
          </a:p>
          <a:p>
            <a:pPr algn="ctr"/>
            <a:r>
              <a:rPr lang="en-US" dirty="0" smtClean="0"/>
              <a:t>Map of Global Soil Regions, USDA</a:t>
            </a:r>
          </a:p>
          <a:p>
            <a:pPr algn="ctr"/>
            <a:r>
              <a:rPr lang="en-US" dirty="0" smtClean="0"/>
              <a:t>Hillel and </a:t>
            </a:r>
            <a:r>
              <a:rPr lang="en-US" dirty="0" err="1" smtClean="0"/>
              <a:t>Rosenzweig</a:t>
            </a:r>
            <a:r>
              <a:rPr lang="en-US" dirty="0" smtClean="0"/>
              <a:t>, 2011</a:t>
            </a:r>
          </a:p>
          <a:p>
            <a:pPr algn="ctr"/>
            <a:endParaRPr lang="en-US" dirty="0" smtClean="0"/>
          </a:p>
          <a:p>
            <a:pPr algn="ctr"/>
            <a:r>
              <a:rPr lang="en-US" dirty="0" smtClean="0"/>
              <a:t>Carbon Cycle in </a:t>
            </a:r>
            <a:r>
              <a:rPr lang="en-US" dirty="0" err="1" smtClean="0"/>
              <a:t>Agroecosystems</a:t>
            </a:r>
            <a:endParaRPr lang="en-US" dirty="0" smtClean="0"/>
          </a:p>
          <a:p>
            <a:pPr algn="ctr"/>
            <a:r>
              <a:rPr lang="en-US" dirty="0" smtClean="0"/>
              <a:t>Kong et al., 2011</a:t>
            </a:r>
          </a:p>
          <a:p>
            <a:endParaRPr lang="en-US" dirty="0"/>
          </a:p>
        </p:txBody>
      </p:sp>
      <p:sp>
        <p:nvSpPr>
          <p:cNvPr id="4" name="Slide Number Placeholder 3"/>
          <p:cNvSpPr>
            <a:spLocks noGrp="1"/>
          </p:cNvSpPr>
          <p:nvPr>
            <p:ph type="sldNum" sz="quarter" idx="10"/>
          </p:nvPr>
        </p:nvSpPr>
        <p:spPr/>
        <p:txBody>
          <a:bodyPr/>
          <a:lstStyle/>
          <a:p>
            <a:pPr>
              <a:defRPr/>
            </a:pPr>
            <a:fld id="{4E5C9E25-75E8-4E5D-96A8-0BB2C037ED32}" type="slidenum">
              <a:rPr lang="en-US" smtClean="0">
                <a:solidFill>
                  <a:prstClr val="black"/>
                </a:solidFill>
              </a:rPr>
              <a:pPr>
                <a:defRPr/>
              </a:pPr>
              <a:t>33</a:t>
            </a:fld>
            <a:endParaRPr lang="en-US">
              <a:solidFill>
                <a:prstClr val="black"/>
              </a:solidFill>
            </a:endParaRPr>
          </a:p>
        </p:txBody>
      </p:sp>
    </p:spTree>
    <p:extLst>
      <p:ext uri="{BB962C8B-B14F-4D97-AF65-F5344CB8AC3E}">
        <p14:creationId xmlns:p14="http://schemas.microsoft.com/office/powerpoint/2010/main" val="18625769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dirty="0" smtClean="0"/>
              <a:t>Time of first appearance of four insect species at </a:t>
            </a:r>
            <a:r>
              <a:rPr lang="en-US" dirty="0" err="1" smtClean="0"/>
              <a:t>Tortosa</a:t>
            </a:r>
            <a:r>
              <a:rPr lang="en-US" dirty="0" smtClean="0"/>
              <a:t>, Spain (1943-2004)</a:t>
            </a:r>
          </a:p>
          <a:p>
            <a:endParaRPr lang="en-US" dirty="0" smtClean="0"/>
          </a:p>
          <a:p>
            <a:r>
              <a:rPr lang="en-US" dirty="0" smtClean="0"/>
              <a:t>								Gordo and </a:t>
            </a:r>
            <a:r>
              <a:rPr lang="en-US" dirty="0" err="1" smtClean="0"/>
              <a:t>Sanz</a:t>
            </a:r>
            <a:r>
              <a:rPr lang="en-US" dirty="0" smtClean="0"/>
              <a:t>, 2005</a:t>
            </a:r>
          </a:p>
          <a:p>
            <a:r>
              <a:rPr lang="en-US" dirty="0" smtClean="0"/>
              <a:t>								Gutierrez et al., 2011</a:t>
            </a:r>
          </a:p>
          <a:p>
            <a:endParaRPr lang="en-US" dirty="0"/>
          </a:p>
        </p:txBody>
      </p:sp>
      <p:sp>
        <p:nvSpPr>
          <p:cNvPr id="4" name="Slide Number Placeholder 3"/>
          <p:cNvSpPr>
            <a:spLocks noGrp="1"/>
          </p:cNvSpPr>
          <p:nvPr>
            <p:ph type="sldNum" sz="quarter" idx="10"/>
          </p:nvPr>
        </p:nvSpPr>
        <p:spPr/>
        <p:txBody>
          <a:bodyPr/>
          <a:lstStyle/>
          <a:p>
            <a:pPr>
              <a:defRPr/>
            </a:pPr>
            <a:fld id="{4E5C9E25-75E8-4E5D-96A8-0BB2C037ED32}" type="slidenum">
              <a:rPr lang="en-US" smtClean="0">
                <a:solidFill>
                  <a:prstClr val="black"/>
                </a:solidFill>
              </a:rPr>
              <a:pPr>
                <a:defRPr/>
              </a:pPr>
              <a:t>34</a:t>
            </a:fld>
            <a:endParaRPr lang="en-US">
              <a:solidFill>
                <a:prstClr val="black"/>
              </a:solidFill>
            </a:endParaRPr>
          </a:p>
        </p:txBody>
      </p:sp>
    </p:spTree>
    <p:extLst>
      <p:ext uri="{BB962C8B-B14F-4D97-AF65-F5344CB8AC3E}">
        <p14:creationId xmlns:p14="http://schemas.microsoft.com/office/powerpoint/2010/main" val="2455615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7633">
              <a:defRPr/>
            </a:pPr>
            <a:r>
              <a:rPr lang="en-US" dirty="0">
                <a:solidFill>
                  <a:srgbClr val="804000"/>
                </a:solidFill>
              </a:rPr>
              <a:t>CO</a:t>
            </a:r>
            <a:r>
              <a:rPr lang="en-US" baseline="-25000" dirty="0">
                <a:solidFill>
                  <a:srgbClr val="804000"/>
                </a:solidFill>
              </a:rPr>
              <a:t>2</a:t>
            </a:r>
            <a:r>
              <a:rPr lang="en-US" dirty="0">
                <a:solidFill>
                  <a:srgbClr val="804000"/>
                </a:solidFill>
              </a:rPr>
              <a:t> levels will positively affect plant growth (especially in crops like wheat, rice and soy) and make up for some of the calorie lost due to climate change (red circles) it will also negatively affect the nutritional value of crops, reducing the amounts of essential minerals and protein (grey wedges). </a:t>
            </a:r>
          </a:p>
          <a:p>
            <a:endParaRPr lang="en-US" dirty="0"/>
          </a:p>
        </p:txBody>
      </p:sp>
      <p:sp>
        <p:nvSpPr>
          <p:cNvPr id="4" name="Slide Number Placeholder 3"/>
          <p:cNvSpPr>
            <a:spLocks noGrp="1"/>
          </p:cNvSpPr>
          <p:nvPr>
            <p:ph type="sldNum" sz="quarter" idx="10"/>
          </p:nvPr>
        </p:nvSpPr>
        <p:spPr/>
        <p:txBody>
          <a:bodyPr/>
          <a:lstStyle/>
          <a:p>
            <a:pPr>
              <a:defRPr/>
            </a:pPr>
            <a:fld id="{4E5C9E25-75E8-4E5D-96A8-0BB2C037ED32}" type="slidenum">
              <a:rPr lang="en-US" smtClean="0">
                <a:solidFill>
                  <a:prstClr val="black"/>
                </a:solidFill>
              </a:rPr>
              <a:pPr>
                <a:defRPr/>
              </a:pPr>
              <a:t>35</a:t>
            </a:fld>
            <a:endParaRPr lang="en-US">
              <a:solidFill>
                <a:prstClr val="black"/>
              </a:solidFill>
            </a:endParaRPr>
          </a:p>
        </p:txBody>
      </p:sp>
    </p:spTree>
    <p:extLst>
      <p:ext uri="{BB962C8B-B14F-4D97-AF65-F5344CB8AC3E}">
        <p14:creationId xmlns:p14="http://schemas.microsoft.com/office/powerpoint/2010/main" val="24400457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Model agreement on direction of yield changes is found in many major agricultural regions at both low- and high-latitudes; however, reducing uncertainty in sign of response in mid-latitude regions remains a significant challenge. </a:t>
            </a:r>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09" indent="-285735">
              <a:defRPr>
                <a:solidFill>
                  <a:schemeClr val="tx1"/>
                </a:solidFill>
                <a:latin typeface="Arial" panose="020B0604020202020204" pitchFamily="34" charset="0"/>
                <a:ea typeface="ＭＳ Ｐゴシック" panose="020B0600070205080204" pitchFamily="34" charset="-128"/>
              </a:defRPr>
            </a:lvl2pPr>
            <a:lvl3pPr marL="1142937" indent="-228588">
              <a:defRPr>
                <a:solidFill>
                  <a:schemeClr val="tx1"/>
                </a:solidFill>
                <a:latin typeface="Arial" panose="020B0604020202020204" pitchFamily="34" charset="0"/>
                <a:ea typeface="ＭＳ Ｐゴシック" panose="020B0600070205080204" pitchFamily="34" charset="-128"/>
              </a:defRPr>
            </a:lvl3pPr>
            <a:lvl4pPr marL="1600112" indent="-228588">
              <a:defRPr>
                <a:solidFill>
                  <a:schemeClr val="tx1"/>
                </a:solidFill>
                <a:latin typeface="Arial" panose="020B0604020202020204" pitchFamily="34" charset="0"/>
                <a:ea typeface="ＭＳ Ｐゴシック" panose="020B0600070205080204" pitchFamily="34" charset="-128"/>
              </a:defRPr>
            </a:lvl4pPr>
            <a:lvl5pPr marL="2057288" indent="-228588">
              <a:defRPr>
                <a:solidFill>
                  <a:schemeClr val="tx1"/>
                </a:solidFill>
                <a:latin typeface="Arial" panose="020B0604020202020204" pitchFamily="34" charset="0"/>
                <a:ea typeface="ＭＳ Ｐゴシック" panose="020B0600070205080204" pitchFamily="34" charset="-128"/>
              </a:defRPr>
            </a:lvl5pPr>
            <a:lvl6pPr marL="2514462" indent="-228588" defTabSz="457175"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637" indent="-228588" defTabSz="457175"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8813" indent="-228588" defTabSz="457175"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5987" indent="-228588" defTabSz="457175"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B68190B8-77CA-476E-A0E6-9E454A0F268E}" type="slidenum">
              <a:rPr lang="en-US" altLang="en-US" smtClean="0">
                <a:solidFill>
                  <a:prstClr val="black"/>
                </a:solidFill>
                <a:latin typeface="Calibri" panose="020F0502020204030204" pitchFamily="34" charset="0"/>
              </a:rPr>
              <a:pPr/>
              <a:t>37</a:t>
            </a:fld>
            <a:endParaRPr lang="en-US" altLang="en-US" smtClean="0">
              <a:solidFill>
                <a:prstClr val="black"/>
              </a:solidFill>
              <a:latin typeface="Calibri" panose="020F0502020204030204" pitchFamily="34" charset="0"/>
            </a:endParaRPr>
          </a:p>
        </p:txBody>
      </p:sp>
    </p:spTree>
    <p:extLst>
      <p:ext uri="{BB962C8B-B14F-4D97-AF65-F5344CB8AC3E}">
        <p14:creationId xmlns:p14="http://schemas.microsoft.com/office/powerpoint/2010/main" val="497403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S1 is the reference scenario, with no climate change. The S3-S6 scenarios are combinations of 2 GCMS with 2 crop models. price changes</a:t>
            </a:r>
          </a:p>
          <a:p>
            <a:pPr eaLnBrk="1" hangingPunct="1">
              <a:spcBef>
                <a:spcPct val="0"/>
              </a:spcBef>
            </a:pPr>
            <a:endParaRPr lang="en-US" altLang="en-US" dirty="0" smtClean="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09" indent="-285735">
              <a:defRPr>
                <a:solidFill>
                  <a:schemeClr val="tx1"/>
                </a:solidFill>
                <a:latin typeface="Arial" panose="020B0604020202020204" pitchFamily="34" charset="0"/>
                <a:ea typeface="ＭＳ Ｐゴシック" panose="020B0600070205080204" pitchFamily="34" charset="-128"/>
              </a:defRPr>
            </a:lvl2pPr>
            <a:lvl3pPr marL="1142937" indent="-228588">
              <a:defRPr>
                <a:solidFill>
                  <a:schemeClr val="tx1"/>
                </a:solidFill>
                <a:latin typeface="Arial" panose="020B0604020202020204" pitchFamily="34" charset="0"/>
                <a:ea typeface="ＭＳ Ｐゴシック" panose="020B0600070205080204" pitchFamily="34" charset="-128"/>
              </a:defRPr>
            </a:lvl3pPr>
            <a:lvl4pPr marL="1600112" indent="-228588">
              <a:defRPr>
                <a:solidFill>
                  <a:schemeClr val="tx1"/>
                </a:solidFill>
                <a:latin typeface="Arial" panose="020B0604020202020204" pitchFamily="34" charset="0"/>
                <a:ea typeface="ＭＳ Ｐゴシック" panose="020B0600070205080204" pitchFamily="34" charset="-128"/>
              </a:defRPr>
            </a:lvl4pPr>
            <a:lvl5pPr marL="2057288" indent="-228588">
              <a:defRPr>
                <a:solidFill>
                  <a:schemeClr val="tx1"/>
                </a:solidFill>
                <a:latin typeface="Arial" panose="020B0604020202020204" pitchFamily="34" charset="0"/>
                <a:ea typeface="ＭＳ Ｐゴシック" panose="020B0600070205080204" pitchFamily="34" charset="-128"/>
              </a:defRPr>
            </a:lvl5pPr>
            <a:lvl6pPr marL="2514462" indent="-228588" defTabSz="457175"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637" indent="-228588" defTabSz="457175"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8813" indent="-228588" defTabSz="457175"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5987" indent="-228588" defTabSz="457175"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6681EE23-80FA-43D8-9D7B-3D4FAEF66F88}" type="slidenum">
              <a:rPr lang="en-US" altLang="en-US" smtClean="0">
                <a:solidFill>
                  <a:prstClr val="black"/>
                </a:solidFill>
                <a:latin typeface="Calibri" panose="020F0502020204030204" pitchFamily="34" charset="0"/>
              </a:rPr>
              <a:pPr/>
              <a:t>38</a:t>
            </a:fld>
            <a:endParaRPr lang="en-US" altLang="en-US" smtClean="0">
              <a:solidFill>
                <a:prstClr val="black"/>
              </a:solidFill>
              <a:latin typeface="Calibri" panose="020F0502020204030204" pitchFamily="34" charset="0"/>
            </a:endParaRPr>
          </a:p>
        </p:txBody>
      </p:sp>
    </p:spTree>
    <p:extLst>
      <p:ext uri="{BB962C8B-B14F-4D97-AF65-F5344CB8AC3E}">
        <p14:creationId xmlns:p14="http://schemas.microsoft.com/office/powerpoint/2010/main" val="5298179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E5C9E25-75E8-4E5D-96A8-0BB2C037ED32}" type="slidenum">
              <a:rPr lang="en-US" smtClean="0">
                <a:solidFill>
                  <a:prstClr val="black"/>
                </a:solidFill>
              </a:rPr>
              <a:pPr>
                <a:defRPr/>
              </a:pPr>
              <a:t>39</a:t>
            </a:fld>
            <a:endParaRPr lang="en-US">
              <a:solidFill>
                <a:prstClr val="black"/>
              </a:solidFill>
            </a:endParaRPr>
          </a:p>
        </p:txBody>
      </p:sp>
    </p:spTree>
    <p:extLst>
      <p:ext uri="{BB962C8B-B14F-4D97-AF65-F5344CB8AC3E}">
        <p14:creationId xmlns:p14="http://schemas.microsoft.com/office/powerpoint/2010/main" val="17478610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E5C9E25-75E8-4E5D-96A8-0BB2C037ED32}" type="slidenum">
              <a:rPr lang="en-US" smtClean="0">
                <a:solidFill>
                  <a:prstClr val="black"/>
                </a:solidFill>
              </a:rPr>
              <a:pPr>
                <a:defRPr/>
              </a:pPr>
              <a:t>40</a:t>
            </a:fld>
            <a:endParaRPr lang="en-US">
              <a:solidFill>
                <a:prstClr val="black"/>
              </a:solidFill>
            </a:endParaRPr>
          </a:p>
        </p:txBody>
      </p:sp>
    </p:spTree>
    <p:extLst>
      <p:ext uri="{BB962C8B-B14F-4D97-AF65-F5344CB8AC3E}">
        <p14:creationId xmlns:p14="http://schemas.microsoft.com/office/powerpoint/2010/main" val="17353021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E5C9E25-75E8-4E5D-96A8-0BB2C037ED32}" type="slidenum">
              <a:rPr lang="en-US" smtClean="0">
                <a:solidFill>
                  <a:prstClr val="black"/>
                </a:solidFill>
              </a:rPr>
              <a:pPr>
                <a:defRPr/>
              </a:pPr>
              <a:t>41</a:t>
            </a:fld>
            <a:endParaRPr lang="en-US">
              <a:solidFill>
                <a:prstClr val="black"/>
              </a:solidFill>
            </a:endParaRPr>
          </a:p>
        </p:txBody>
      </p:sp>
    </p:spTree>
    <p:extLst>
      <p:ext uri="{BB962C8B-B14F-4D97-AF65-F5344CB8AC3E}">
        <p14:creationId xmlns:p14="http://schemas.microsoft.com/office/powerpoint/2010/main" val="2631086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Meg</a:t>
            </a:r>
          </a:p>
          <a:p>
            <a:endParaRPr lang="en-US" dirty="0"/>
          </a:p>
        </p:txBody>
      </p:sp>
      <p:sp>
        <p:nvSpPr>
          <p:cNvPr id="4" name="Slide Number Placeholder 3"/>
          <p:cNvSpPr>
            <a:spLocks noGrp="1"/>
          </p:cNvSpPr>
          <p:nvPr>
            <p:ph type="sldNum" sz="quarter" idx="10"/>
          </p:nvPr>
        </p:nvSpPr>
        <p:spPr/>
        <p:txBody>
          <a:bodyPr/>
          <a:lstStyle/>
          <a:p>
            <a:fld id="{E53FCCA3-6951-41ED-B4B2-D4E43CDD0F61}" type="slidenum">
              <a:rPr lang="en-US" smtClean="0">
                <a:solidFill>
                  <a:prstClr val="black"/>
                </a:solidFill>
                <a:latin typeface="Calibri"/>
              </a:rPr>
              <a:pPr/>
              <a:t>3</a:t>
            </a:fld>
            <a:endParaRPr lang="en-US" dirty="0">
              <a:solidFill>
                <a:prstClr val="black"/>
              </a:solidFill>
              <a:latin typeface="Calibri"/>
            </a:endParaRPr>
          </a:p>
        </p:txBody>
      </p:sp>
    </p:spTree>
    <p:extLst>
      <p:ext uri="{BB962C8B-B14F-4D97-AF65-F5344CB8AC3E}">
        <p14:creationId xmlns:p14="http://schemas.microsoft.com/office/powerpoint/2010/main" val="17370971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7633">
              <a:defRPr/>
            </a:pPr>
            <a:r>
              <a:rPr lang="en-US" b="1" dirty="0">
                <a:solidFill>
                  <a:srgbClr val="167432"/>
                </a:solidFill>
              </a:rPr>
              <a:t>Soil carbon Sequestration </a:t>
            </a:r>
            <a:r>
              <a:rPr lang="en-US" dirty="0">
                <a:solidFill>
                  <a:srgbClr val="167432"/>
                </a:solidFill>
              </a:rPr>
              <a:t>– Recent model-studies of the economic potential for soil and forestry sequestration show that agriculture can sequester carbon at a cost competitive with other methods of reducing GHG emissions. http://www.c2es.org</a:t>
            </a:r>
          </a:p>
          <a:p>
            <a:endParaRPr lang="en-US" dirty="0" smtClean="0"/>
          </a:p>
          <a:p>
            <a:r>
              <a:rPr lang="en-US" dirty="0" smtClean="0"/>
              <a:t>Biofuels - </a:t>
            </a:r>
            <a:r>
              <a:rPr lang="en-US" dirty="0"/>
              <a:t>With the exception of ethanol made from corn, use of biomass to produce heat, power, or transportation fuels essentially results in zero or close to zero CO2 emissions.</a:t>
            </a:r>
          </a:p>
        </p:txBody>
      </p:sp>
      <p:sp>
        <p:nvSpPr>
          <p:cNvPr id="4" name="Slide Number Placeholder 3"/>
          <p:cNvSpPr>
            <a:spLocks noGrp="1"/>
          </p:cNvSpPr>
          <p:nvPr>
            <p:ph type="sldNum" sz="quarter" idx="10"/>
          </p:nvPr>
        </p:nvSpPr>
        <p:spPr/>
        <p:txBody>
          <a:bodyPr/>
          <a:lstStyle/>
          <a:p>
            <a:pPr>
              <a:defRPr/>
            </a:pPr>
            <a:fld id="{4E5C9E25-75E8-4E5D-96A8-0BB2C037ED32}" type="slidenum">
              <a:rPr lang="en-US" smtClean="0">
                <a:solidFill>
                  <a:prstClr val="black"/>
                </a:solidFill>
              </a:rPr>
              <a:pPr>
                <a:defRPr/>
              </a:pPr>
              <a:t>43</a:t>
            </a:fld>
            <a:endParaRPr lang="en-US">
              <a:solidFill>
                <a:prstClr val="black"/>
              </a:solidFill>
            </a:endParaRPr>
          </a:p>
        </p:txBody>
      </p:sp>
    </p:spTree>
    <p:extLst>
      <p:ext uri="{BB962C8B-B14F-4D97-AF65-F5344CB8AC3E}">
        <p14:creationId xmlns:p14="http://schemas.microsoft.com/office/powerpoint/2010/main" val="8220953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Tree>
    <p:extLst>
      <p:ext uri="{BB962C8B-B14F-4D97-AF65-F5344CB8AC3E}">
        <p14:creationId xmlns:p14="http://schemas.microsoft.com/office/powerpoint/2010/main" val="18167981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962D77-A268-4C5F-AF71-B2E7BC8725A0}" type="slidenum">
              <a:rPr lang="en-US" smtClean="0">
                <a:solidFill>
                  <a:prstClr val="black"/>
                </a:solidFill>
                <a:latin typeface="Calibri"/>
              </a:rPr>
              <a:pPr/>
              <a:t>5</a:t>
            </a:fld>
            <a:endParaRPr lang="en-US">
              <a:solidFill>
                <a:prstClr val="black"/>
              </a:solidFill>
              <a:latin typeface="Calibri"/>
            </a:endParaRPr>
          </a:p>
        </p:txBody>
      </p:sp>
    </p:spTree>
    <p:extLst>
      <p:ext uri="{BB962C8B-B14F-4D97-AF65-F5344CB8AC3E}">
        <p14:creationId xmlns:p14="http://schemas.microsoft.com/office/powerpoint/2010/main" val="36308464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962D77-A268-4C5F-AF71-B2E7BC8725A0}" type="slidenum">
              <a:rPr lang="en-US" smtClean="0">
                <a:solidFill>
                  <a:prstClr val="black"/>
                </a:solidFill>
                <a:latin typeface="Calibri"/>
              </a:rPr>
              <a:pPr/>
              <a:t>6</a:t>
            </a:fld>
            <a:endParaRPr lang="en-US">
              <a:solidFill>
                <a:prstClr val="black"/>
              </a:solidFill>
              <a:latin typeface="Calibri"/>
            </a:endParaRPr>
          </a:p>
        </p:txBody>
      </p:sp>
    </p:spTree>
    <p:extLst>
      <p:ext uri="{BB962C8B-B14F-4D97-AF65-F5344CB8AC3E}">
        <p14:creationId xmlns:p14="http://schemas.microsoft.com/office/powerpoint/2010/main" val="11692179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09" indent="-285735">
              <a:defRPr>
                <a:solidFill>
                  <a:schemeClr val="tx1"/>
                </a:solidFill>
                <a:latin typeface="Arial" panose="020B0604020202020204" pitchFamily="34" charset="0"/>
                <a:ea typeface="ＭＳ Ｐゴシック" panose="020B0600070205080204" pitchFamily="34" charset="-128"/>
              </a:defRPr>
            </a:lvl2pPr>
            <a:lvl3pPr marL="1142937" indent="-228588">
              <a:defRPr>
                <a:solidFill>
                  <a:schemeClr val="tx1"/>
                </a:solidFill>
                <a:latin typeface="Arial" panose="020B0604020202020204" pitchFamily="34" charset="0"/>
                <a:ea typeface="ＭＳ Ｐゴシック" panose="020B0600070205080204" pitchFamily="34" charset="-128"/>
              </a:defRPr>
            </a:lvl3pPr>
            <a:lvl4pPr marL="1600112" indent="-228588">
              <a:defRPr>
                <a:solidFill>
                  <a:schemeClr val="tx1"/>
                </a:solidFill>
                <a:latin typeface="Arial" panose="020B0604020202020204" pitchFamily="34" charset="0"/>
                <a:ea typeface="ＭＳ Ｐゴシック" panose="020B0600070205080204" pitchFamily="34" charset="-128"/>
              </a:defRPr>
            </a:lvl4pPr>
            <a:lvl5pPr marL="2057288" indent="-228588">
              <a:defRPr>
                <a:solidFill>
                  <a:schemeClr val="tx1"/>
                </a:solidFill>
                <a:latin typeface="Arial" panose="020B0604020202020204" pitchFamily="34" charset="0"/>
                <a:ea typeface="ＭＳ Ｐゴシック" panose="020B0600070205080204" pitchFamily="34" charset="-128"/>
              </a:defRPr>
            </a:lvl5pPr>
            <a:lvl6pPr marL="2514462" indent="-228588" defTabSz="457175"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637" indent="-228588" defTabSz="457175"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8813" indent="-228588" defTabSz="457175"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5987" indent="-228588" defTabSz="457175"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7705FAB-823F-43C9-B9C1-4B64A935008C}" type="slidenum">
              <a:rPr lang="en-US" altLang="en-US" smtClean="0">
                <a:solidFill>
                  <a:srgbClr val="000000"/>
                </a:solidFill>
                <a:latin typeface="Calibri" panose="020F0502020204030204" pitchFamily="34" charset="0"/>
              </a:rPr>
              <a:pPr/>
              <a:t>27</a:t>
            </a:fld>
            <a:endParaRPr lang="en-US" altLang="en-US" smtClean="0">
              <a:solidFill>
                <a:srgbClr val="000000"/>
              </a:solidFill>
              <a:latin typeface="Calibri" panose="020F0502020204030204" pitchFamily="34" charset="0"/>
            </a:endParaRPr>
          </a:p>
        </p:txBody>
      </p:sp>
      <p:sp>
        <p:nvSpPr>
          <p:cNvPr id="1536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4" name="Rectangle 3"/>
          <p:cNvSpPr>
            <a:spLocks noGrp="1" noChangeArrowheads="1"/>
          </p:cNvSpPr>
          <p:nvPr>
            <p:ph type="body" idx="1"/>
          </p:nvPr>
        </p:nvSpPr>
        <p:spPr bwMode="auto">
          <a:xfrm>
            <a:off x="914820" y="4344109"/>
            <a:ext cx="5028365" cy="41130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3533" tIns="46767" rIns="93533" bIns="46767" numCol="1" anchor="t" anchorCtr="0" compatLnSpc="1">
            <a:prstTxWarp prst="textNoShape">
              <a:avLst/>
            </a:prstTxWarp>
          </a:bodyPr>
          <a:lstStyle/>
          <a:p>
            <a:pPr marL="230175" indent="-230175" eaLnBrk="1" hangingPunct="1">
              <a:spcBef>
                <a:spcPct val="0"/>
              </a:spcBef>
            </a:pPr>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681461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2665" indent="-222665">
              <a:buAutoNum type="arabicPeriod"/>
            </a:pPr>
            <a:r>
              <a:rPr lang="en-US" dirty="0">
                <a:solidFill>
                  <a:schemeClr val="bg1"/>
                </a:solidFill>
              </a:rPr>
              <a:t>The state had gone through one of the worst drought's in its history, causing significant economic damage to farmers and ranchers. </a:t>
            </a:r>
          </a:p>
          <a:p>
            <a:pPr marL="222665" indent="-222665" defTabSz="890661">
              <a:buFontTx/>
              <a:buAutoNum type="arabicPeriod"/>
              <a:defRPr/>
            </a:pPr>
            <a:r>
              <a:rPr lang="en-US" dirty="0">
                <a:solidFill>
                  <a:srgbClr val="FFFFFF"/>
                </a:solidFill>
              </a:rPr>
              <a:t>Satellite image of flooding in Burma (Myanmar) August 2015 has harmed crops, displaced thousands, and lead to deaths.</a:t>
            </a:r>
          </a:p>
          <a:p>
            <a:r>
              <a:rPr lang="en-US" dirty="0">
                <a:solidFill>
                  <a:schemeClr val="bg1"/>
                </a:solidFill>
              </a:rPr>
              <a:t>3. California's accumulated precipitation “deficit” from 2012 to 2014 shown as a percent change from the 17-year average based on TRMM multi-satellite observations.</a:t>
            </a:r>
          </a:p>
          <a:p>
            <a:pPr marL="222665" indent="-222665">
              <a:buAutoNum type="arabicPlain" startAt="4"/>
            </a:pPr>
            <a:r>
              <a:rPr lang="en-US" dirty="0">
                <a:ea typeface="ＭＳ Ｐゴシック" panose="020B0600070205080204" pitchFamily="34" charset="-128"/>
                <a:cs typeface="MS PGothic" charset="0"/>
              </a:rPr>
              <a:t>Flash flooding caused by torrential monsoon rains has killed at least 28 in Pakistan - The ready to harvest major and minor crops, including cotton, paddy, chilly and vegetables worth almost Rs85 billion have been completely washed out by the rain and floods in Sindh</a:t>
            </a:r>
            <a:endParaRPr lang="en-US" i="1" dirty="0">
              <a:solidFill>
                <a:schemeClr val="bg1"/>
              </a:solidFill>
            </a:endParaRPr>
          </a:p>
          <a:p>
            <a:pPr marL="222665" indent="-222665">
              <a:buAutoNum type="arabicPlain" startAt="4"/>
            </a:pPr>
            <a:endParaRPr lang="en-US" dirty="0">
              <a:solidFill>
                <a:srgbClr val="FFFFFF"/>
              </a:solidFill>
            </a:endParaRPr>
          </a:p>
          <a:p>
            <a:pPr marL="222665" indent="-222665">
              <a:buAutoNum type="arabicPeriod"/>
            </a:pPr>
            <a:endParaRPr lang="en-US" dirty="0">
              <a:solidFill>
                <a:schemeClr val="bg1"/>
              </a:solidFill>
            </a:endParaRPr>
          </a:p>
          <a:p>
            <a:pPr marL="222665" indent="-222665">
              <a:buAutoNum type="arabicPeriod"/>
            </a:pPr>
            <a:endParaRPr lang="en-US" dirty="0" smtClean="0"/>
          </a:p>
        </p:txBody>
      </p:sp>
      <p:sp>
        <p:nvSpPr>
          <p:cNvPr id="4" name="Slide Number Placeholder 3"/>
          <p:cNvSpPr>
            <a:spLocks noGrp="1"/>
          </p:cNvSpPr>
          <p:nvPr>
            <p:ph type="sldNum" sz="quarter" idx="10"/>
          </p:nvPr>
        </p:nvSpPr>
        <p:spPr/>
        <p:txBody>
          <a:bodyPr/>
          <a:lstStyle/>
          <a:p>
            <a:pPr>
              <a:defRPr/>
            </a:pPr>
            <a:fld id="{4E5C9E25-75E8-4E5D-96A8-0BB2C037ED32}" type="slidenum">
              <a:rPr lang="en-US" smtClean="0">
                <a:solidFill>
                  <a:prstClr val="black"/>
                </a:solidFill>
              </a:rPr>
              <a:pPr>
                <a:defRPr/>
              </a:pPr>
              <a:t>28</a:t>
            </a:fld>
            <a:endParaRPr lang="en-US">
              <a:solidFill>
                <a:prstClr val="black"/>
              </a:solidFill>
            </a:endParaRPr>
          </a:p>
        </p:txBody>
      </p:sp>
    </p:spTree>
    <p:extLst>
      <p:ext uri="{BB962C8B-B14F-4D97-AF65-F5344CB8AC3E}">
        <p14:creationId xmlns:p14="http://schemas.microsoft.com/office/powerpoint/2010/main" val="6538166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smtClean="0"/>
              <a:t>Figure SPM.8: </a:t>
            </a:r>
            <a:r>
              <a:rPr lang="en-US" altLang="en-US" smtClean="0"/>
              <a:t>Maps of CMIP5 multi-model mean results for the scenarios RCP2.6 and RCP8.5 in 2081–2100 of (a) annual mean surface temperature change and (b) average percent change in annual mean precipitation. Changes in panels (a) and (b) are shown relative to 1986–2005. The number of CMIP5 models used to calculate the multi-model mean is indicated in the upper right corner of each panel. For panels (a) and (b),</a:t>
            </a:r>
          </a:p>
          <a:p>
            <a:r>
              <a:rPr lang="en-US" altLang="en-US" smtClean="0"/>
              <a:t>hatching indicates regions where the multi-model mean is small compared to internal variability (i.e., less than one standard deviation of internal variability in 20-year means). Stippling indicates regions where the multi-model mean is large compared to internal variability (i.e., greater than two standard deviations of internal variability in 20-year means) and where 90% of models agree on the sign of change.</a:t>
            </a:r>
          </a:p>
          <a:p>
            <a:endParaRPr lang="en-US" altLang="en-US" smtClean="0"/>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37452" indent="-283635">
              <a:defRPr>
                <a:solidFill>
                  <a:schemeClr val="tx1"/>
                </a:solidFill>
                <a:latin typeface="Arial" panose="020B0604020202020204" pitchFamily="34" charset="0"/>
                <a:ea typeface="MS PGothic" panose="020B0600070205080204" pitchFamily="34" charset="-128"/>
              </a:defRPr>
            </a:lvl2pPr>
            <a:lvl3pPr marL="1134542" indent="-226908">
              <a:defRPr>
                <a:solidFill>
                  <a:schemeClr val="tx1"/>
                </a:solidFill>
                <a:latin typeface="Arial" panose="020B0604020202020204" pitchFamily="34" charset="0"/>
                <a:ea typeface="MS PGothic" panose="020B0600070205080204" pitchFamily="34" charset="-128"/>
              </a:defRPr>
            </a:lvl3pPr>
            <a:lvl4pPr marL="1588359" indent="-226908">
              <a:defRPr>
                <a:solidFill>
                  <a:schemeClr val="tx1"/>
                </a:solidFill>
                <a:latin typeface="Arial" panose="020B0604020202020204" pitchFamily="34" charset="0"/>
                <a:ea typeface="MS PGothic" panose="020B0600070205080204" pitchFamily="34" charset="-128"/>
              </a:defRPr>
            </a:lvl4pPr>
            <a:lvl5pPr marL="2042175" indent="-226908">
              <a:defRPr>
                <a:solidFill>
                  <a:schemeClr val="tx1"/>
                </a:solidFill>
                <a:latin typeface="Arial" panose="020B0604020202020204" pitchFamily="34" charset="0"/>
                <a:ea typeface="MS PGothic" panose="020B0600070205080204" pitchFamily="34" charset="-128"/>
              </a:defRPr>
            </a:lvl5pPr>
            <a:lvl6pPr marL="2495992" indent="-226908" defTabSz="453817"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49809" indent="-226908" defTabSz="453817"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03625" indent="-226908" defTabSz="453817"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57442" indent="-226908" defTabSz="453817"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5C62ADDD-D0E1-4883-9335-9D953909C3D3}" type="slidenum">
              <a:rPr lang="en-US" altLang="en-US" smtClean="0">
                <a:solidFill>
                  <a:srgbClr val="000000"/>
                </a:solidFill>
                <a:latin typeface="Calibri" panose="020F0502020204030204" pitchFamily="34" charset="0"/>
              </a:rPr>
              <a:pPr/>
              <a:t>29</a:t>
            </a:fld>
            <a:endParaRPr lang="en-US" altLang="en-US" smtClean="0">
              <a:solidFill>
                <a:srgbClr val="000000"/>
              </a:solidFill>
              <a:latin typeface="Calibri" panose="020F0502020204030204" pitchFamily="34" charset="0"/>
            </a:endParaRPr>
          </a:p>
        </p:txBody>
      </p:sp>
    </p:spTree>
    <p:extLst>
      <p:ext uri="{BB962C8B-B14F-4D97-AF65-F5344CB8AC3E}">
        <p14:creationId xmlns:p14="http://schemas.microsoft.com/office/powerpoint/2010/main" val="40095801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E5C9E25-75E8-4E5D-96A8-0BB2C037ED32}" type="slidenum">
              <a:rPr lang="en-US" smtClean="0">
                <a:solidFill>
                  <a:prstClr val="black"/>
                </a:solidFill>
              </a:rPr>
              <a:pPr>
                <a:defRPr/>
              </a:pPr>
              <a:t>30</a:t>
            </a:fld>
            <a:endParaRPr lang="en-US">
              <a:solidFill>
                <a:prstClr val="black"/>
              </a:solidFill>
            </a:endParaRPr>
          </a:p>
        </p:txBody>
      </p:sp>
    </p:spTree>
    <p:extLst>
      <p:ext uri="{BB962C8B-B14F-4D97-AF65-F5344CB8AC3E}">
        <p14:creationId xmlns:p14="http://schemas.microsoft.com/office/powerpoint/2010/main" val="26030297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3.pn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3.pn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3.pn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3.png"/></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3.png"/></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3.png"/></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3.png"/></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3.pn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3.png"/></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3.png"/></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3.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3.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3.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3.png"/></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3.png"/></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3.png"/></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3.png"/></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CD6B94D-22F1-3241-AAB9-8AA7DC5301DC}" type="datetimeFigureOut">
              <a:rPr lang="en-US" smtClean="0"/>
              <a:t>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92E388-BF6E-3746-805E-2E5752081D01}" type="slidenum">
              <a:rPr lang="en-US" smtClean="0"/>
              <a:t>‹#›</a:t>
            </a:fld>
            <a:endParaRPr lang="en-US"/>
          </a:p>
        </p:txBody>
      </p:sp>
    </p:spTree>
    <p:extLst>
      <p:ext uri="{BB962C8B-B14F-4D97-AF65-F5344CB8AC3E}">
        <p14:creationId xmlns:p14="http://schemas.microsoft.com/office/powerpoint/2010/main" val="2004409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D6B94D-22F1-3241-AAB9-8AA7DC5301DC}" type="datetimeFigureOut">
              <a:rPr lang="en-US" smtClean="0"/>
              <a:t>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92E388-BF6E-3746-805E-2E5752081D01}" type="slidenum">
              <a:rPr lang="en-US" smtClean="0"/>
              <a:t>‹#›</a:t>
            </a:fld>
            <a:endParaRPr lang="en-US"/>
          </a:p>
        </p:txBody>
      </p:sp>
    </p:spTree>
    <p:extLst>
      <p:ext uri="{BB962C8B-B14F-4D97-AF65-F5344CB8AC3E}">
        <p14:creationId xmlns:p14="http://schemas.microsoft.com/office/powerpoint/2010/main" val="1616732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D6B94D-22F1-3241-AAB9-8AA7DC5301DC}" type="datetimeFigureOut">
              <a:rPr lang="en-US" smtClean="0"/>
              <a:t>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92E388-BF6E-3746-805E-2E5752081D01}" type="slidenum">
              <a:rPr lang="en-US" smtClean="0"/>
              <a:t>‹#›</a:t>
            </a:fld>
            <a:endParaRPr lang="en-US"/>
          </a:p>
        </p:txBody>
      </p:sp>
    </p:spTree>
    <p:extLst>
      <p:ext uri="{BB962C8B-B14F-4D97-AF65-F5344CB8AC3E}">
        <p14:creationId xmlns:p14="http://schemas.microsoft.com/office/powerpoint/2010/main" val="18554043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2149FFE-0CDD-4110-A740-74D3C667A52C}" type="datetimeFigureOut">
              <a:rPr lang="en-US" smtClean="0">
                <a:solidFill>
                  <a:prstClr val="black">
                    <a:tint val="75000"/>
                  </a:prstClr>
                </a:solidFill>
                <a:latin typeface="Calibri"/>
              </a:rPr>
              <a:pPr/>
              <a:t>2/2/16</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8EE30221-7FCF-4000-8B16-A1D774F61B36}"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7964628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149FFE-0CDD-4110-A740-74D3C667A52C}" type="datetimeFigureOut">
              <a:rPr lang="en-US" smtClean="0">
                <a:solidFill>
                  <a:prstClr val="black">
                    <a:tint val="75000"/>
                  </a:prstClr>
                </a:solidFill>
                <a:latin typeface="Calibri"/>
              </a:rPr>
              <a:pPr/>
              <a:t>2/2/16</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8EE30221-7FCF-4000-8B16-A1D774F61B36}"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2728970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149FFE-0CDD-4110-A740-74D3C667A52C}" type="datetimeFigureOut">
              <a:rPr lang="en-US" smtClean="0">
                <a:solidFill>
                  <a:prstClr val="black">
                    <a:tint val="75000"/>
                  </a:prstClr>
                </a:solidFill>
                <a:latin typeface="Calibri"/>
              </a:rPr>
              <a:pPr/>
              <a:t>2/2/16</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8EE30221-7FCF-4000-8B16-A1D774F61B36}"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2384559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2149FFE-0CDD-4110-A740-74D3C667A52C}" type="datetimeFigureOut">
              <a:rPr lang="en-US" smtClean="0">
                <a:solidFill>
                  <a:prstClr val="black">
                    <a:tint val="75000"/>
                  </a:prstClr>
                </a:solidFill>
                <a:latin typeface="Calibri"/>
              </a:rPr>
              <a:pPr/>
              <a:t>2/2/16</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8EE30221-7FCF-4000-8B16-A1D774F61B36}"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8431342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2149FFE-0CDD-4110-A740-74D3C667A52C}" type="datetimeFigureOut">
              <a:rPr lang="en-US" smtClean="0">
                <a:solidFill>
                  <a:prstClr val="black">
                    <a:tint val="75000"/>
                  </a:prstClr>
                </a:solidFill>
                <a:latin typeface="Calibri"/>
              </a:rPr>
              <a:pPr/>
              <a:t>2/2/16</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8EE30221-7FCF-4000-8B16-A1D774F61B36}"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3861280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2149FFE-0CDD-4110-A740-74D3C667A52C}" type="datetimeFigureOut">
              <a:rPr lang="en-US" smtClean="0">
                <a:solidFill>
                  <a:prstClr val="black">
                    <a:tint val="75000"/>
                  </a:prstClr>
                </a:solidFill>
                <a:latin typeface="Calibri"/>
              </a:rPr>
              <a:pPr/>
              <a:t>2/2/16</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8EE30221-7FCF-4000-8B16-A1D774F61B36}"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4830073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149FFE-0CDD-4110-A740-74D3C667A52C}" type="datetimeFigureOut">
              <a:rPr lang="en-US" smtClean="0">
                <a:solidFill>
                  <a:prstClr val="black">
                    <a:tint val="75000"/>
                  </a:prstClr>
                </a:solidFill>
                <a:latin typeface="Calibri"/>
              </a:rPr>
              <a:pPr/>
              <a:t>2/2/16</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8EE30221-7FCF-4000-8B16-A1D774F61B36}"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573958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149FFE-0CDD-4110-A740-74D3C667A52C}" type="datetimeFigureOut">
              <a:rPr lang="en-US" smtClean="0">
                <a:solidFill>
                  <a:prstClr val="black">
                    <a:tint val="75000"/>
                  </a:prstClr>
                </a:solidFill>
                <a:latin typeface="Calibri"/>
              </a:rPr>
              <a:pPr/>
              <a:t>2/2/16</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8EE30221-7FCF-4000-8B16-A1D774F61B36}"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277044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D6B94D-22F1-3241-AAB9-8AA7DC5301DC}" type="datetimeFigureOut">
              <a:rPr lang="en-US" smtClean="0"/>
              <a:t>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92E388-BF6E-3746-805E-2E5752081D01}" type="slidenum">
              <a:rPr lang="en-US" smtClean="0"/>
              <a:t>‹#›</a:t>
            </a:fld>
            <a:endParaRPr lang="en-US"/>
          </a:p>
        </p:txBody>
      </p:sp>
    </p:spTree>
    <p:extLst>
      <p:ext uri="{BB962C8B-B14F-4D97-AF65-F5344CB8AC3E}">
        <p14:creationId xmlns:p14="http://schemas.microsoft.com/office/powerpoint/2010/main" val="16329632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149FFE-0CDD-4110-A740-74D3C667A52C}" type="datetimeFigureOut">
              <a:rPr lang="en-US" smtClean="0">
                <a:solidFill>
                  <a:prstClr val="black">
                    <a:tint val="75000"/>
                  </a:prstClr>
                </a:solidFill>
                <a:latin typeface="Calibri"/>
              </a:rPr>
              <a:pPr/>
              <a:t>2/2/16</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8EE30221-7FCF-4000-8B16-A1D774F61B36}"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7300402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149FFE-0CDD-4110-A740-74D3C667A52C}" type="datetimeFigureOut">
              <a:rPr lang="en-US" smtClean="0">
                <a:solidFill>
                  <a:prstClr val="black">
                    <a:tint val="75000"/>
                  </a:prstClr>
                </a:solidFill>
                <a:latin typeface="Calibri"/>
              </a:rPr>
              <a:pPr/>
              <a:t>2/2/16</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8EE30221-7FCF-4000-8B16-A1D774F61B36}"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650333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149FFE-0CDD-4110-A740-74D3C667A52C}" type="datetimeFigureOut">
              <a:rPr lang="en-US" smtClean="0">
                <a:solidFill>
                  <a:prstClr val="black">
                    <a:tint val="75000"/>
                  </a:prstClr>
                </a:solidFill>
                <a:latin typeface="Calibri"/>
              </a:rPr>
              <a:pPr/>
              <a:t>2/2/16</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8EE30221-7FCF-4000-8B16-A1D774F61B36}"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6984244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CD6B94D-22F1-3241-AAB9-8AA7DC5301DC}" type="datetimeFigureOut">
              <a:rPr lang="en-US" smtClean="0">
                <a:solidFill>
                  <a:prstClr val="black">
                    <a:tint val="75000"/>
                  </a:prstClr>
                </a:solidFill>
                <a:latin typeface="Calibri"/>
              </a:rPr>
              <a:pPr/>
              <a:t>2/2/16</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4092E388-BF6E-3746-805E-2E5752081D0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0814375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D6B94D-22F1-3241-AAB9-8AA7DC5301DC}" type="datetimeFigureOut">
              <a:rPr lang="en-US" smtClean="0">
                <a:solidFill>
                  <a:prstClr val="black">
                    <a:tint val="75000"/>
                  </a:prstClr>
                </a:solidFill>
                <a:latin typeface="Calibri"/>
              </a:rPr>
              <a:pPr/>
              <a:t>2/2/16</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4092E388-BF6E-3746-805E-2E5752081D0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44174136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D6B94D-22F1-3241-AAB9-8AA7DC5301DC}" type="datetimeFigureOut">
              <a:rPr lang="en-US" smtClean="0">
                <a:solidFill>
                  <a:prstClr val="black">
                    <a:tint val="75000"/>
                  </a:prstClr>
                </a:solidFill>
                <a:latin typeface="Calibri"/>
              </a:rPr>
              <a:pPr/>
              <a:t>2/2/16</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4092E388-BF6E-3746-805E-2E5752081D0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4099529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CD6B94D-22F1-3241-AAB9-8AA7DC5301DC}" type="datetimeFigureOut">
              <a:rPr lang="en-US" smtClean="0">
                <a:solidFill>
                  <a:prstClr val="black">
                    <a:tint val="75000"/>
                  </a:prstClr>
                </a:solidFill>
                <a:latin typeface="Calibri"/>
              </a:rPr>
              <a:pPr/>
              <a:t>2/2/16</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4092E388-BF6E-3746-805E-2E5752081D0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854462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CD6B94D-22F1-3241-AAB9-8AA7DC5301DC}" type="datetimeFigureOut">
              <a:rPr lang="en-US" smtClean="0">
                <a:solidFill>
                  <a:prstClr val="black">
                    <a:tint val="75000"/>
                  </a:prstClr>
                </a:solidFill>
                <a:latin typeface="Calibri"/>
              </a:rPr>
              <a:pPr/>
              <a:t>2/2/16</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4092E388-BF6E-3746-805E-2E5752081D0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336855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D6B94D-22F1-3241-AAB9-8AA7DC5301DC}" type="datetimeFigureOut">
              <a:rPr lang="en-US" smtClean="0">
                <a:solidFill>
                  <a:prstClr val="black">
                    <a:tint val="75000"/>
                  </a:prstClr>
                </a:solidFill>
                <a:latin typeface="Calibri"/>
              </a:rPr>
              <a:pPr/>
              <a:t>2/2/16</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4092E388-BF6E-3746-805E-2E5752081D0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52023769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D6B94D-22F1-3241-AAB9-8AA7DC5301DC}" type="datetimeFigureOut">
              <a:rPr lang="en-US" smtClean="0">
                <a:solidFill>
                  <a:prstClr val="black">
                    <a:tint val="75000"/>
                  </a:prstClr>
                </a:solidFill>
                <a:latin typeface="Calibri"/>
              </a:rPr>
              <a:pPr/>
              <a:t>2/2/16</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4092E388-BF6E-3746-805E-2E5752081D0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739738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D6B94D-22F1-3241-AAB9-8AA7DC5301DC}" type="datetimeFigureOut">
              <a:rPr lang="en-US" smtClean="0"/>
              <a:t>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92E388-BF6E-3746-805E-2E5752081D01}" type="slidenum">
              <a:rPr lang="en-US" smtClean="0"/>
              <a:t>‹#›</a:t>
            </a:fld>
            <a:endParaRPr lang="en-US"/>
          </a:p>
        </p:txBody>
      </p:sp>
    </p:spTree>
    <p:extLst>
      <p:ext uri="{BB962C8B-B14F-4D97-AF65-F5344CB8AC3E}">
        <p14:creationId xmlns:p14="http://schemas.microsoft.com/office/powerpoint/2010/main" val="36872187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D6B94D-22F1-3241-AAB9-8AA7DC5301DC}" type="datetimeFigureOut">
              <a:rPr lang="en-US" smtClean="0">
                <a:solidFill>
                  <a:prstClr val="black">
                    <a:tint val="75000"/>
                  </a:prstClr>
                </a:solidFill>
                <a:latin typeface="Calibri"/>
              </a:rPr>
              <a:pPr/>
              <a:t>2/2/16</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4092E388-BF6E-3746-805E-2E5752081D0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0694507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D6B94D-22F1-3241-AAB9-8AA7DC5301DC}" type="datetimeFigureOut">
              <a:rPr lang="en-US" smtClean="0">
                <a:solidFill>
                  <a:prstClr val="black">
                    <a:tint val="75000"/>
                  </a:prstClr>
                </a:solidFill>
                <a:latin typeface="Calibri"/>
              </a:rPr>
              <a:pPr/>
              <a:t>2/2/16</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4092E388-BF6E-3746-805E-2E5752081D0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55052072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D6B94D-22F1-3241-AAB9-8AA7DC5301DC}" type="datetimeFigureOut">
              <a:rPr lang="en-US" smtClean="0">
                <a:solidFill>
                  <a:prstClr val="black">
                    <a:tint val="75000"/>
                  </a:prstClr>
                </a:solidFill>
                <a:latin typeface="Calibri"/>
              </a:rPr>
              <a:pPr/>
              <a:t>2/2/16</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4092E388-BF6E-3746-805E-2E5752081D0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7887712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D6B94D-22F1-3241-AAB9-8AA7DC5301DC}" type="datetimeFigureOut">
              <a:rPr lang="en-US" smtClean="0">
                <a:solidFill>
                  <a:prstClr val="black">
                    <a:tint val="75000"/>
                  </a:prstClr>
                </a:solidFill>
                <a:latin typeface="Calibri"/>
              </a:rPr>
              <a:pPr/>
              <a:t>2/2/16</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4092E388-BF6E-3746-805E-2E5752081D0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04433805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_Title Slide">
    <p:spTree>
      <p:nvGrpSpPr>
        <p:cNvPr id="1" name=""/>
        <p:cNvGrpSpPr/>
        <p:nvPr/>
      </p:nvGrpSpPr>
      <p:grpSpPr>
        <a:xfrm>
          <a:off x="0" y="0"/>
          <a:ext cx="0" cy="0"/>
          <a:chOff x="0" y="0"/>
          <a:chExt cx="0" cy="0"/>
        </a:xfrm>
      </p:grpSpPr>
      <p:sp>
        <p:nvSpPr>
          <p:cNvPr id="8" name="Rectangle 7"/>
          <p:cNvSpPr/>
          <p:nvPr/>
        </p:nvSpPr>
        <p:spPr>
          <a:xfrm>
            <a:off x="0" y="1344173"/>
            <a:ext cx="9143999" cy="4469605"/>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eaLnBrk="0" fontAlgn="base" hangingPunct="0">
              <a:spcBef>
                <a:spcPct val="0"/>
              </a:spcBef>
              <a:spcAft>
                <a:spcPct val="0"/>
              </a:spcAft>
            </a:pPr>
            <a:endParaRPr lang="en-US">
              <a:solidFill>
                <a:prstClr val="white"/>
              </a:solidFill>
              <a:latin typeface="Arial"/>
            </a:endParaRPr>
          </a:p>
        </p:txBody>
      </p:sp>
      <p:sp>
        <p:nvSpPr>
          <p:cNvPr id="9" name="Title 8"/>
          <p:cNvSpPr>
            <a:spLocks noGrp="1"/>
          </p:cNvSpPr>
          <p:nvPr>
            <p:ph type="title"/>
          </p:nvPr>
        </p:nvSpPr>
        <p:spPr>
          <a:xfrm>
            <a:off x="457200" y="1998903"/>
            <a:ext cx="8229600" cy="1481539"/>
          </a:xfrm>
        </p:spPr>
        <p:txBody>
          <a:bodyPr/>
          <a:lstStyle>
            <a:lvl1pPr>
              <a:defRPr>
                <a:solidFill>
                  <a:schemeClr val="bg1"/>
                </a:solidFill>
              </a:defRPr>
            </a:lvl1pPr>
          </a:lstStyle>
          <a:p>
            <a:r>
              <a:rPr lang="en-US" smtClean="0"/>
              <a:t>Click to edit Master title style</a:t>
            </a:r>
            <a:endParaRPr lang="en-US" dirty="0"/>
          </a:p>
        </p:txBody>
      </p:sp>
      <p:pic>
        <p:nvPicPr>
          <p:cNvPr id="11" name="Picture 10" descr="AgMIPlogoSlice_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9330" y="-35274"/>
            <a:ext cx="4565026" cy="1402963"/>
          </a:xfrm>
          <a:prstGeom prst="rect">
            <a:avLst/>
          </a:prstGeom>
        </p:spPr>
      </p:pic>
    </p:spTree>
    <p:extLst>
      <p:ext uri="{BB962C8B-B14F-4D97-AF65-F5344CB8AC3E}">
        <p14:creationId xmlns:p14="http://schemas.microsoft.com/office/powerpoint/2010/main" val="10822159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433161"/>
            <a:ext cx="8229600" cy="1143000"/>
          </a:xfrm>
        </p:spPr>
        <p:txBody>
          <a:bodyPr/>
          <a:lstStyle/>
          <a:p>
            <a:r>
              <a:rPr lang="en-US" smtClean="0"/>
              <a:t>Click to edit Master title style</a:t>
            </a:r>
            <a:endParaRPr lang="en-US" dirty="0"/>
          </a:p>
        </p:txBody>
      </p:sp>
      <p:pic>
        <p:nvPicPr>
          <p:cNvPr id="6" name="Picture 5" descr="AgMIPlogoSlice_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2804" y="0"/>
            <a:ext cx="4565026" cy="1402963"/>
          </a:xfrm>
          <a:prstGeom prst="rect">
            <a:avLst/>
          </a:prstGeom>
        </p:spPr>
      </p:pic>
      <p:sp>
        <p:nvSpPr>
          <p:cNvPr id="7" name="Rectangle 6"/>
          <p:cNvSpPr/>
          <p:nvPr/>
        </p:nvSpPr>
        <p:spPr>
          <a:xfrm flipV="1">
            <a:off x="0" y="1441348"/>
            <a:ext cx="9144000" cy="4571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0" fontAlgn="base" hangingPunct="0">
              <a:spcBef>
                <a:spcPct val="0"/>
              </a:spcBef>
              <a:spcAft>
                <a:spcPct val="0"/>
              </a:spcAft>
            </a:pPr>
            <a:endParaRPr lang="en-US">
              <a:solidFill>
                <a:prstClr val="white"/>
              </a:solidFill>
              <a:latin typeface="Arial"/>
            </a:endParaRPr>
          </a:p>
        </p:txBody>
      </p:sp>
      <p:sp>
        <p:nvSpPr>
          <p:cNvPr id="8" name="Rectangle 7"/>
          <p:cNvSpPr/>
          <p:nvPr/>
        </p:nvSpPr>
        <p:spPr>
          <a:xfrm>
            <a:off x="0" y="1361907"/>
            <a:ext cx="9144000" cy="82111"/>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0" fontAlgn="base" hangingPunct="0">
              <a:spcBef>
                <a:spcPct val="0"/>
              </a:spcBef>
              <a:spcAft>
                <a:spcPct val="0"/>
              </a:spcAft>
            </a:pPr>
            <a:endParaRPr lang="en-US">
              <a:solidFill>
                <a:prstClr val="white"/>
              </a:solidFill>
              <a:latin typeface="Arial"/>
            </a:endParaRPr>
          </a:p>
        </p:txBody>
      </p:sp>
    </p:spTree>
    <p:extLst>
      <p:ext uri="{BB962C8B-B14F-4D97-AF65-F5344CB8AC3E}">
        <p14:creationId xmlns:p14="http://schemas.microsoft.com/office/powerpoint/2010/main" val="224368921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755027" y="186128"/>
            <a:ext cx="5213805" cy="591231"/>
          </a:xfrm>
        </p:spPr>
        <p:txBody>
          <a:bodyPr>
            <a:noAutofit/>
          </a:bodyPr>
          <a:lstStyle>
            <a:lvl1pPr algn="r">
              <a:defRPr sz="2800"/>
            </a:lvl1pPr>
          </a:lstStyle>
          <a:p>
            <a:r>
              <a:rPr lang="en-US" smtClean="0"/>
              <a:t>Click to edit Master title style</a:t>
            </a:r>
            <a:endParaRPr lang="en-US"/>
          </a:p>
        </p:txBody>
      </p:sp>
      <p:sp>
        <p:nvSpPr>
          <p:cNvPr id="3" name="Subtitle 2"/>
          <p:cNvSpPr>
            <a:spLocks noGrp="1"/>
          </p:cNvSpPr>
          <p:nvPr>
            <p:ph type="subTitle" idx="1"/>
          </p:nvPr>
        </p:nvSpPr>
        <p:spPr>
          <a:xfrm>
            <a:off x="1447044" y="2517611"/>
            <a:ext cx="6400800" cy="1752600"/>
          </a:xfrm>
        </p:spPr>
        <p:txBody>
          <a:bodyPr>
            <a:normAutofit/>
          </a:bodyPr>
          <a:lstStyle>
            <a:lvl1pPr marL="0" indent="0" algn="l">
              <a:buNone/>
              <a:defRPr sz="2800">
                <a:solidFill>
                  <a:srgbClr val="7F7F7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solidFill>
                <a:srgbClr val="1E9B43">
                  <a:tint val="75000"/>
                </a:srgbClr>
              </a:solidFill>
            </a:endParaRPr>
          </a:p>
        </p:txBody>
      </p:sp>
      <p:sp>
        <p:nvSpPr>
          <p:cNvPr id="5" name="Footer Placeholder 4"/>
          <p:cNvSpPr>
            <a:spLocks noGrp="1"/>
          </p:cNvSpPr>
          <p:nvPr>
            <p:ph type="ftr" sz="quarter" idx="11"/>
          </p:nvPr>
        </p:nvSpPr>
        <p:spPr/>
        <p:txBody>
          <a:bodyPr/>
          <a:lstStyle/>
          <a:p>
            <a:pPr>
              <a:defRPr/>
            </a:pPr>
            <a:endParaRPr lang="en-US">
              <a:solidFill>
                <a:srgbClr val="1E9B43">
                  <a:tint val="75000"/>
                </a:srgbClr>
              </a:solidFill>
            </a:endParaRPr>
          </a:p>
        </p:txBody>
      </p:sp>
      <p:sp>
        <p:nvSpPr>
          <p:cNvPr id="6" name="Slide Number Placeholder 5"/>
          <p:cNvSpPr>
            <a:spLocks noGrp="1"/>
          </p:cNvSpPr>
          <p:nvPr>
            <p:ph type="sldNum" sz="quarter" idx="12"/>
          </p:nvPr>
        </p:nvSpPr>
        <p:spPr/>
        <p:txBody>
          <a:bodyPr/>
          <a:lstStyle/>
          <a:p>
            <a:pPr>
              <a:defRPr/>
            </a:pPr>
            <a:fld id="{92D92815-2DC6-4585-91FC-E77E500CD25F}" type="slidenum">
              <a:rPr lang="en-US" smtClean="0">
                <a:solidFill>
                  <a:srgbClr val="1E9B43">
                    <a:tint val="75000"/>
                  </a:srgbClr>
                </a:solidFill>
              </a:rPr>
              <a:pPr>
                <a:defRPr/>
              </a:pPr>
              <a:t>‹#›</a:t>
            </a:fld>
            <a:endParaRPr lang="en-US">
              <a:solidFill>
                <a:srgbClr val="1E9B43">
                  <a:tint val="75000"/>
                </a:srgbClr>
              </a:solidFill>
            </a:endParaRPr>
          </a:p>
        </p:txBody>
      </p:sp>
      <p:sp>
        <p:nvSpPr>
          <p:cNvPr id="10" name="Text Placeholder 9"/>
          <p:cNvSpPr>
            <a:spLocks noGrp="1"/>
          </p:cNvSpPr>
          <p:nvPr>
            <p:ph type="body" sz="quarter" idx="13" hasCustomPrompt="1"/>
          </p:nvPr>
        </p:nvSpPr>
        <p:spPr>
          <a:xfrm>
            <a:off x="1447044" y="1805051"/>
            <a:ext cx="5479142" cy="544512"/>
          </a:xfrm>
        </p:spPr>
        <p:txBody>
          <a:bodyPr/>
          <a:lstStyle>
            <a:lvl1pPr marL="0" indent="0" algn="l">
              <a:buNone/>
              <a:defRPr baseline="0">
                <a:solidFill>
                  <a:schemeClr val="tx1"/>
                </a:solidFill>
              </a:defRPr>
            </a:lvl1pPr>
          </a:lstStyle>
          <a:p>
            <a:pPr lvl="0"/>
            <a:r>
              <a:rPr lang="en-US" dirty="0" smtClean="0"/>
              <a:t>Headline</a:t>
            </a:r>
            <a:endParaRPr lang="en-US" dirty="0"/>
          </a:p>
        </p:txBody>
      </p:sp>
      <p:sp>
        <p:nvSpPr>
          <p:cNvPr id="11" name="Rectangle 10"/>
          <p:cNvSpPr/>
          <p:nvPr/>
        </p:nvSpPr>
        <p:spPr>
          <a:xfrm flipV="1">
            <a:off x="0" y="995960"/>
            <a:ext cx="9144000" cy="4571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0" fontAlgn="base" hangingPunct="0">
              <a:spcBef>
                <a:spcPct val="0"/>
              </a:spcBef>
              <a:spcAft>
                <a:spcPct val="0"/>
              </a:spcAft>
            </a:pPr>
            <a:endParaRPr lang="en-US">
              <a:solidFill>
                <a:prstClr val="white"/>
              </a:solidFill>
              <a:latin typeface="Arial"/>
            </a:endParaRPr>
          </a:p>
        </p:txBody>
      </p:sp>
      <p:sp>
        <p:nvSpPr>
          <p:cNvPr id="12" name="Rectangle 11"/>
          <p:cNvSpPr/>
          <p:nvPr/>
        </p:nvSpPr>
        <p:spPr>
          <a:xfrm>
            <a:off x="0" y="916519"/>
            <a:ext cx="9144000" cy="82111"/>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0" fontAlgn="base" hangingPunct="0">
              <a:spcBef>
                <a:spcPct val="0"/>
              </a:spcBef>
              <a:spcAft>
                <a:spcPct val="0"/>
              </a:spcAft>
            </a:pPr>
            <a:endParaRPr lang="en-US">
              <a:solidFill>
                <a:prstClr val="white"/>
              </a:solidFill>
              <a:latin typeface="Arial"/>
            </a:endParaRPr>
          </a:p>
        </p:txBody>
      </p:sp>
      <p:pic>
        <p:nvPicPr>
          <p:cNvPr id="13" name="Picture 12" descr="AgMIPlogoSlice_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13" y="-25237"/>
            <a:ext cx="3124200" cy="960156"/>
          </a:xfrm>
          <a:prstGeom prst="rect">
            <a:avLst/>
          </a:prstGeom>
        </p:spPr>
      </p:pic>
    </p:spTree>
    <p:extLst>
      <p:ext uri="{BB962C8B-B14F-4D97-AF65-F5344CB8AC3E}">
        <p14:creationId xmlns:p14="http://schemas.microsoft.com/office/powerpoint/2010/main" val="10822159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45665"/>
            <a:ext cx="8229600" cy="375934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solidFill>
                <a:srgbClr val="1E9B43">
                  <a:tint val="75000"/>
                </a:srgbClr>
              </a:solidFill>
            </a:endParaRPr>
          </a:p>
        </p:txBody>
      </p:sp>
      <p:sp>
        <p:nvSpPr>
          <p:cNvPr id="5" name="Footer Placeholder 4"/>
          <p:cNvSpPr>
            <a:spLocks noGrp="1"/>
          </p:cNvSpPr>
          <p:nvPr>
            <p:ph type="ftr" sz="quarter" idx="11"/>
          </p:nvPr>
        </p:nvSpPr>
        <p:spPr/>
        <p:txBody>
          <a:bodyPr/>
          <a:lstStyle/>
          <a:p>
            <a:pPr>
              <a:defRPr/>
            </a:pPr>
            <a:endParaRPr lang="en-US">
              <a:solidFill>
                <a:srgbClr val="1E9B43">
                  <a:tint val="75000"/>
                </a:srgbClr>
              </a:solidFill>
            </a:endParaRPr>
          </a:p>
        </p:txBody>
      </p:sp>
      <p:sp>
        <p:nvSpPr>
          <p:cNvPr id="6" name="Slide Number Placeholder 5"/>
          <p:cNvSpPr>
            <a:spLocks noGrp="1"/>
          </p:cNvSpPr>
          <p:nvPr>
            <p:ph type="sldNum" sz="quarter" idx="12"/>
          </p:nvPr>
        </p:nvSpPr>
        <p:spPr/>
        <p:txBody>
          <a:bodyPr/>
          <a:lstStyle/>
          <a:p>
            <a:pPr>
              <a:defRPr/>
            </a:pPr>
            <a:fld id="{946DC0F2-8BD4-4D0F-AD1F-F004F57F4F78}" type="slidenum">
              <a:rPr lang="en-US" smtClean="0">
                <a:solidFill>
                  <a:srgbClr val="1E9B43">
                    <a:tint val="75000"/>
                  </a:srgbClr>
                </a:solidFill>
              </a:rPr>
              <a:pPr>
                <a:defRPr/>
              </a:pPr>
              <a:t>‹#›</a:t>
            </a:fld>
            <a:endParaRPr lang="en-US">
              <a:solidFill>
                <a:srgbClr val="1E9B43">
                  <a:tint val="75000"/>
                </a:srgbClr>
              </a:solidFill>
            </a:endParaRPr>
          </a:p>
        </p:txBody>
      </p:sp>
      <p:sp>
        <p:nvSpPr>
          <p:cNvPr id="7" name="Rectangle 6"/>
          <p:cNvSpPr/>
          <p:nvPr/>
        </p:nvSpPr>
        <p:spPr>
          <a:xfrm flipV="1">
            <a:off x="0" y="995960"/>
            <a:ext cx="9144000" cy="4571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0" fontAlgn="base" hangingPunct="0">
              <a:spcBef>
                <a:spcPct val="0"/>
              </a:spcBef>
              <a:spcAft>
                <a:spcPct val="0"/>
              </a:spcAft>
            </a:pPr>
            <a:endParaRPr lang="en-US">
              <a:solidFill>
                <a:prstClr val="white"/>
              </a:solidFill>
              <a:latin typeface="Arial"/>
            </a:endParaRPr>
          </a:p>
        </p:txBody>
      </p:sp>
      <p:sp>
        <p:nvSpPr>
          <p:cNvPr id="8" name="Rectangle 7"/>
          <p:cNvSpPr/>
          <p:nvPr/>
        </p:nvSpPr>
        <p:spPr>
          <a:xfrm>
            <a:off x="0" y="916519"/>
            <a:ext cx="9144000" cy="82111"/>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0" fontAlgn="base" hangingPunct="0">
              <a:spcBef>
                <a:spcPct val="0"/>
              </a:spcBef>
              <a:spcAft>
                <a:spcPct val="0"/>
              </a:spcAft>
            </a:pPr>
            <a:endParaRPr lang="en-US">
              <a:solidFill>
                <a:prstClr val="white"/>
              </a:solidFill>
              <a:latin typeface="Arial"/>
            </a:endParaRPr>
          </a:p>
        </p:txBody>
      </p:sp>
      <p:pic>
        <p:nvPicPr>
          <p:cNvPr id="9" name="Picture 8" descr="AgMIPlogoSlice_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13" y="-25237"/>
            <a:ext cx="3124200" cy="960156"/>
          </a:xfrm>
          <a:prstGeom prst="rect">
            <a:avLst/>
          </a:prstGeom>
        </p:spPr>
      </p:pic>
      <p:sp>
        <p:nvSpPr>
          <p:cNvPr id="11" name="Title 1"/>
          <p:cNvSpPr>
            <a:spLocks noGrp="1"/>
          </p:cNvSpPr>
          <p:nvPr>
            <p:ph type="ctrTitle"/>
          </p:nvPr>
        </p:nvSpPr>
        <p:spPr>
          <a:xfrm>
            <a:off x="3755027" y="186128"/>
            <a:ext cx="5213805" cy="591231"/>
          </a:xfrm>
        </p:spPr>
        <p:txBody>
          <a:bodyPr>
            <a:noAutofit/>
          </a:bodyPr>
          <a:lstStyle>
            <a:lvl1pPr algn="r">
              <a:defRPr sz="2800"/>
            </a:lvl1pPr>
          </a:lstStyle>
          <a:p>
            <a:r>
              <a:rPr lang="en-US" smtClean="0"/>
              <a:t>Click to edit Master title style</a:t>
            </a:r>
            <a:endParaRPr lang="en-US"/>
          </a:p>
        </p:txBody>
      </p:sp>
    </p:spTree>
    <p:extLst>
      <p:ext uri="{BB962C8B-B14F-4D97-AF65-F5344CB8AC3E}">
        <p14:creationId xmlns:p14="http://schemas.microsoft.com/office/powerpoint/2010/main" val="269592351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endParaRPr lang="en-US">
              <a:solidFill>
                <a:srgbClr val="1E9B43">
                  <a:tint val="75000"/>
                </a:srgbClr>
              </a:solidFill>
            </a:endParaRPr>
          </a:p>
        </p:txBody>
      </p:sp>
      <p:sp>
        <p:nvSpPr>
          <p:cNvPr id="5" name="Footer Placeholder 4"/>
          <p:cNvSpPr>
            <a:spLocks noGrp="1"/>
          </p:cNvSpPr>
          <p:nvPr>
            <p:ph type="ftr" sz="quarter" idx="11"/>
          </p:nvPr>
        </p:nvSpPr>
        <p:spPr/>
        <p:txBody>
          <a:bodyPr/>
          <a:lstStyle/>
          <a:p>
            <a:pPr>
              <a:defRPr/>
            </a:pPr>
            <a:endParaRPr lang="en-US">
              <a:solidFill>
                <a:srgbClr val="1E9B43">
                  <a:tint val="75000"/>
                </a:srgbClr>
              </a:solidFill>
            </a:endParaRPr>
          </a:p>
        </p:txBody>
      </p:sp>
      <p:sp>
        <p:nvSpPr>
          <p:cNvPr id="6" name="Slide Number Placeholder 5"/>
          <p:cNvSpPr>
            <a:spLocks noGrp="1"/>
          </p:cNvSpPr>
          <p:nvPr>
            <p:ph type="sldNum" sz="quarter" idx="12"/>
          </p:nvPr>
        </p:nvSpPr>
        <p:spPr/>
        <p:txBody>
          <a:bodyPr/>
          <a:lstStyle/>
          <a:p>
            <a:pPr>
              <a:defRPr/>
            </a:pPr>
            <a:fld id="{EC918BD0-ABC4-4DA7-B030-E44BDA4BE591}" type="slidenum">
              <a:rPr lang="en-US" smtClean="0">
                <a:solidFill>
                  <a:srgbClr val="1E9B43">
                    <a:tint val="75000"/>
                  </a:srgbClr>
                </a:solidFill>
              </a:rPr>
              <a:pPr>
                <a:defRPr/>
              </a:pPr>
              <a:t>‹#›</a:t>
            </a:fld>
            <a:endParaRPr lang="en-US">
              <a:solidFill>
                <a:srgbClr val="1E9B43">
                  <a:tint val="75000"/>
                </a:srgbClr>
              </a:solidFill>
            </a:endParaRPr>
          </a:p>
        </p:txBody>
      </p:sp>
      <p:sp>
        <p:nvSpPr>
          <p:cNvPr id="7" name="Rectangle 6"/>
          <p:cNvSpPr/>
          <p:nvPr/>
        </p:nvSpPr>
        <p:spPr>
          <a:xfrm flipV="1">
            <a:off x="0" y="995960"/>
            <a:ext cx="9144000" cy="4571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0" fontAlgn="base" hangingPunct="0">
              <a:spcBef>
                <a:spcPct val="0"/>
              </a:spcBef>
              <a:spcAft>
                <a:spcPct val="0"/>
              </a:spcAft>
            </a:pPr>
            <a:endParaRPr lang="en-US">
              <a:solidFill>
                <a:prstClr val="white"/>
              </a:solidFill>
              <a:latin typeface="Arial"/>
            </a:endParaRPr>
          </a:p>
        </p:txBody>
      </p:sp>
      <p:sp>
        <p:nvSpPr>
          <p:cNvPr id="8" name="Rectangle 7"/>
          <p:cNvSpPr/>
          <p:nvPr/>
        </p:nvSpPr>
        <p:spPr>
          <a:xfrm>
            <a:off x="0" y="916519"/>
            <a:ext cx="9144000" cy="82111"/>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0" fontAlgn="base" hangingPunct="0">
              <a:spcBef>
                <a:spcPct val="0"/>
              </a:spcBef>
              <a:spcAft>
                <a:spcPct val="0"/>
              </a:spcAft>
            </a:pPr>
            <a:endParaRPr lang="en-US">
              <a:solidFill>
                <a:prstClr val="white"/>
              </a:solidFill>
              <a:latin typeface="Arial"/>
            </a:endParaRPr>
          </a:p>
        </p:txBody>
      </p:sp>
      <p:pic>
        <p:nvPicPr>
          <p:cNvPr id="9" name="Picture 8" descr="AgMIPlogoSlice_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13" y="-25237"/>
            <a:ext cx="3124200" cy="960156"/>
          </a:xfrm>
          <a:prstGeom prst="rect">
            <a:avLst/>
          </a:prstGeom>
        </p:spPr>
      </p:pic>
      <p:sp>
        <p:nvSpPr>
          <p:cNvPr id="11" name="Title 1"/>
          <p:cNvSpPr>
            <a:spLocks noGrp="1"/>
          </p:cNvSpPr>
          <p:nvPr>
            <p:ph type="ctrTitle"/>
          </p:nvPr>
        </p:nvSpPr>
        <p:spPr>
          <a:xfrm>
            <a:off x="3755027" y="186128"/>
            <a:ext cx="5213805" cy="591231"/>
          </a:xfrm>
        </p:spPr>
        <p:txBody>
          <a:bodyPr>
            <a:noAutofit/>
          </a:bodyPr>
          <a:lstStyle>
            <a:lvl1pPr algn="r">
              <a:defRPr sz="2800"/>
            </a:lvl1pPr>
          </a:lstStyle>
          <a:p>
            <a:r>
              <a:rPr lang="en-US" smtClean="0"/>
              <a:t>Click to edit Master title style</a:t>
            </a:r>
            <a:endParaRPr lang="en-US"/>
          </a:p>
        </p:txBody>
      </p:sp>
    </p:spTree>
    <p:extLst>
      <p:ext uri="{BB962C8B-B14F-4D97-AF65-F5344CB8AC3E}">
        <p14:creationId xmlns:p14="http://schemas.microsoft.com/office/powerpoint/2010/main" val="371550227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44324"/>
            <a:ext cx="4038600" cy="35168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44324"/>
            <a:ext cx="4038600" cy="35168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endParaRPr lang="en-US">
              <a:solidFill>
                <a:srgbClr val="1E9B43">
                  <a:tint val="75000"/>
                </a:srgbClr>
              </a:solidFill>
            </a:endParaRPr>
          </a:p>
        </p:txBody>
      </p:sp>
      <p:sp>
        <p:nvSpPr>
          <p:cNvPr id="6" name="Footer Placeholder 5"/>
          <p:cNvSpPr>
            <a:spLocks noGrp="1"/>
          </p:cNvSpPr>
          <p:nvPr>
            <p:ph type="ftr" sz="quarter" idx="11"/>
          </p:nvPr>
        </p:nvSpPr>
        <p:spPr/>
        <p:txBody>
          <a:bodyPr/>
          <a:lstStyle/>
          <a:p>
            <a:pPr>
              <a:defRPr/>
            </a:pPr>
            <a:endParaRPr lang="en-US">
              <a:solidFill>
                <a:srgbClr val="1E9B43">
                  <a:tint val="75000"/>
                </a:srgbClr>
              </a:solidFill>
            </a:endParaRPr>
          </a:p>
        </p:txBody>
      </p:sp>
      <p:sp>
        <p:nvSpPr>
          <p:cNvPr id="7" name="Slide Number Placeholder 6"/>
          <p:cNvSpPr>
            <a:spLocks noGrp="1"/>
          </p:cNvSpPr>
          <p:nvPr>
            <p:ph type="sldNum" sz="quarter" idx="12"/>
          </p:nvPr>
        </p:nvSpPr>
        <p:spPr/>
        <p:txBody>
          <a:bodyPr/>
          <a:lstStyle/>
          <a:p>
            <a:pPr>
              <a:defRPr/>
            </a:pPr>
            <a:fld id="{52922A7E-6FEB-4659-A059-BF441DC35753}" type="slidenum">
              <a:rPr lang="en-US" smtClean="0">
                <a:solidFill>
                  <a:srgbClr val="1E9B43">
                    <a:tint val="75000"/>
                  </a:srgbClr>
                </a:solidFill>
              </a:rPr>
              <a:pPr>
                <a:defRPr/>
              </a:pPr>
              <a:t>‹#›</a:t>
            </a:fld>
            <a:endParaRPr lang="en-US">
              <a:solidFill>
                <a:srgbClr val="1E9B43">
                  <a:tint val="75000"/>
                </a:srgbClr>
              </a:solidFill>
            </a:endParaRPr>
          </a:p>
        </p:txBody>
      </p:sp>
      <p:sp>
        <p:nvSpPr>
          <p:cNvPr id="8" name="Rectangle 7"/>
          <p:cNvSpPr/>
          <p:nvPr/>
        </p:nvSpPr>
        <p:spPr>
          <a:xfrm>
            <a:off x="0" y="916519"/>
            <a:ext cx="9144000" cy="82111"/>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0" fontAlgn="base" hangingPunct="0">
              <a:spcBef>
                <a:spcPct val="0"/>
              </a:spcBef>
              <a:spcAft>
                <a:spcPct val="0"/>
              </a:spcAft>
            </a:pPr>
            <a:endParaRPr lang="en-US">
              <a:solidFill>
                <a:prstClr val="white"/>
              </a:solidFill>
              <a:latin typeface="Arial"/>
            </a:endParaRPr>
          </a:p>
        </p:txBody>
      </p:sp>
      <p:sp>
        <p:nvSpPr>
          <p:cNvPr id="9" name="Rectangle 8"/>
          <p:cNvSpPr/>
          <p:nvPr/>
        </p:nvSpPr>
        <p:spPr>
          <a:xfrm flipV="1">
            <a:off x="0" y="995960"/>
            <a:ext cx="9144000" cy="4571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0" fontAlgn="base" hangingPunct="0">
              <a:spcBef>
                <a:spcPct val="0"/>
              </a:spcBef>
              <a:spcAft>
                <a:spcPct val="0"/>
              </a:spcAft>
            </a:pPr>
            <a:endParaRPr lang="en-US">
              <a:solidFill>
                <a:prstClr val="white"/>
              </a:solidFill>
              <a:latin typeface="Arial"/>
            </a:endParaRPr>
          </a:p>
        </p:txBody>
      </p:sp>
      <p:pic>
        <p:nvPicPr>
          <p:cNvPr id="10" name="Picture 9" descr="AgMIPlogoSlice_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13" y="-25237"/>
            <a:ext cx="3124200" cy="960156"/>
          </a:xfrm>
          <a:prstGeom prst="rect">
            <a:avLst/>
          </a:prstGeom>
        </p:spPr>
      </p:pic>
      <p:sp>
        <p:nvSpPr>
          <p:cNvPr id="12" name="Title 1"/>
          <p:cNvSpPr>
            <a:spLocks noGrp="1"/>
          </p:cNvSpPr>
          <p:nvPr>
            <p:ph type="ctrTitle"/>
          </p:nvPr>
        </p:nvSpPr>
        <p:spPr>
          <a:xfrm>
            <a:off x="3755027" y="186128"/>
            <a:ext cx="5213805" cy="591231"/>
          </a:xfrm>
        </p:spPr>
        <p:txBody>
          <a:bodyPr>
            <a:noAutofit/>
          </a:bodyPr>
          <a:lstStyle>
            <a:lvl1pPr algn="r">
              <a:defRPr sz="2800"/>
            </a:lvl1pPr>
          </a:lstStyle>
          <a:p>
            <a:r>
              <a:rPr lang="en-US" smtClean="0"/>
              <a:t>Click to edit Master title style</a:t>
            </a:r>
            <a:endParaRPr lang="en-US"/>
          </a:p>
        </p:txBody>
      </p:sp>
    </p:spTree>
    <p:extLst>
      <p:ext uri="{BB962C8B-B14F-4D97-AF65-F5344CB8AC3E}">
        <p14:creationId xmlns:p14="http://schemas.microsoft.com/office/powerpoint/2010/main" val="178477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CD6B94D-22F1-3241-AAB9-8AA7DC5301DC}" type="datetimeFigureOut">
              <a:rPr lang="en-US" smtClean="0"/>
              <a:t>2/2/16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92E388-BF6E-3746-805E-2E5752081D01}" type="slidenum">
              <a:rPr lang="en-US" smtClean="0"/>
              <a:t>‹#›</a:t>
            </a:fld>
            <a:endParaRPr lang="en-US"/>
          </a:p>
        </p:txBody>
      </p:sp>
    </p:spTree>
    <p:extLst>
      <p:ext uri="{BB962C8B-B14F-4D97-AF65-F5344CB8AC3E}">
        <p14:creationId xmlns:p14="http://schemas.microsoft.com/office/powerpoint/2010/main" val="16604304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solidFill>
                <a:srgbClr val="1E9B43">
                  <a:tint val="75000"/>
                </a:srgbClr>
              </a:solidFill>
            </a:endParaRPr>
          </a:p>
        </p:txBody>
      </p:sp>
      <p:sp>
        <p:nvSpPr>
          <p:cNvPr id="8" name="Footer Placeholder 7"/>
          <p:cNvSpPr>
            <a:spLocks noGrp="1"/>
          </p:cNvSpPr>
          <p:nvPr>
            <p:ph type="ftr" sz="quarter" idx="11"/>
          </p:nvPr>
        </p:nvSpPr>
        <p:spPr/>
        <p:txBody>
          <a:bodyPr/>
          <a:lstStyle/>
          <a:p>
            <a:pPr>
              <a:defRPr/>
            </a:pPr>
            <a:endParaRPr lang="en-US">
              <a:solidFill>
                <a:srgbClr val="1E9B43">
                  <a:tint val="75000"/>
                </a:srgbClr>
              </a:solidFill>
            </a:endParaRPr>
          </a:p>
        </p:txBody>
      </p:sp>
      <p:sp>
        <p:nvSpPr>
          <p:cNvPr id="9" name="Slide Number Placeholder 8"/>
          <p:cNvSpPr>
            <a:spLocks noGrp="1"/>
          </p:cNvSpPr>
          <p:nvPr>
            <p:ph type="sldNum" sz="quarter" idx="12"/>
          </p:nvPr>
        </p:nvSpPr>
        <p:spPr/>
        <p:txBody>
          <a:bodyPr/>
          <a:lstStyle/>
          <a:p>
            <a:pPr>
              <a:defRPr/>
            </a:pPr>
            <a:fld id="{A209286F-D946-4019-AF05-8A8F9ED8CA51}" type="slidenum">
              <a:rPr lang="en-US" smtClean="0">
                <a:solidFill>
                  <a:srgbClr val="1E9B43">
                    <a:tint val="75000"/>
                  </a:srgbClr>
                </a:solidFill>
              </a:rPr>
              <a:pPr>
                <a:defRPr/>
              </a:pPr>
              <a:t>‹#›</a:t>
            </a:fld>
            <a:endParaRPr lang="en-US">
              <a:solidFill>
                <a:srgbClr val="1E9B43">
                  <a:tint val="75000"/>
                </a:srgbClr>
              </a:solidFill>
            </a:endParaRPr>
          </a:p>
        </p:txBody>
      </p:sp>
      <p:sp>
        <p:nvSpPr>
          <p:cNvPr id="10" name="Rectangle 9"/>
          <p:cNvSpPr/>
          <p:nvPr/>
        </p:nvSpPr>
        <p:spPr>
          <a:xfrm>
            <a:off x="0" y="916519"/>
            <a:ext cx="9144000" cy="82111"/>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0" fontAlgn="base" hangingPunct="0">
              <a:spcBef>
                <a:spcPct val="0"/>
              </a:spcBef>
              <a:spcAft>
                <a:spcPct val="0"/>
              </a:spcAft>
            </a:pPr>
            <a:endParaRPr lang="en-US">
              <a:solidFill>
                <a:prstClr val="white"/>
              </a:solidFill>
              <a:latin typeface="Arial"/>
            </a:endParaRPr>
          </a:p>
        </p:txBody>
      </p:sp>
      <p:sp>
        <p:nvSpPr>
          <p:cNvPr id="11" name="Rectangle 10"/>
          <p:cNvSpPr/>
          <p:nvPr/>
        </p:nvSpPr>
        <p:spPr>
          <a:xfrm flipV="1">
            <a:off x="0" y="995960"/>
            <a:ext cx="9144000" cy="4571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0" fontAlgn="base" hangingPunct="0">
              <a:spcBef>
                <a:spcPct val="0"/>
              </a:spcBef>
              <a:spcAft>
                <a:spcPct val="0"/>
              </a:spcAft>
            </a:pPr>
            <a:endParaRPr lang="en-US">
              <a:solidFill>
                <a:prstClr val="white"/>
              </a:solidFill>
              <a:latin typeface="Arial"/>
            </a:endParaRPr>
          </a:p>
        </p:txBody>
      </p:sp>
      <p:pic>
        <p:nvPicPr>
          <p:cNvPr id="12" name="Picture 11" descr="AgMIPlogoSlice_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13" y="-25237"/>
            <a:ext cx="3124200" cy="960156"/>
          </a:xfrm>
          <a:prstGeom prst="rect">
            <a:avLst/>
          </a:prstGeom>
        </p:spPr>
      </p:pic>
      <p:sp>
        <p:nvSpPr>
          <p:cNvPr id="14" name="Title 1"/>
          <p:cNvSpPr>
            <a:spLocks noGrp="1"/>
          </p:cNvSpPr>
          <p:nvPr>
            <p:ph type="ctrTitle"/>
          </p:nvPr>
        </p:nvSpPr>
        <p:spPr>
          <a:xfrm>
            <a:off x="3755027" y="186128"/>
            <a:ext cx="5213805" cy="591231"/>
          </a:xfrm>
        </p:spPr>
        <p:txBody>
          <a:bodyPr>
            <a:noAutofit/>
          </a:bodyPr>
          <a:lstStyle>
            <a:lvl1pPr algn="r">
              <a:defRPr sz="2800"/>
            </a:lvl1pPr>
          </a:lstStyle>
          <a:p>
            <a:r>
              <a:rPr lang="en-US" smtClean="0"/>
              <a:t>Click to edit Master title style</a:t>
            </a:r>
            <a:endParaRPr lang="en-US"/>
          </a:p>
        </p:txBody>
      </p:sp>
    </p:spTree>
    <p:extLst>
      <p:ext uri="{BB962C8B-B14F-4D97-AF65-F5344CB8AC3E}">
        <p14:creationId xmlns:p14="http://schemas.microsoft.com/office/powerpoint/2010/main" val="427389431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3525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1352550"/>
            <a:ext cx="5111750" cy="4773613"/>
          </a:xfrm>
        </p:spPr>
        <p:txBody>
          <a:bodyPr/>
          <a:lstStyle>
            <a:lvl1pPr>
              <a:defRPr sz="3200">
                <a:solidFill>
                  <a:schemeClr val="accent5"/>
                </a:solidFill>
              </a:defRPr>
            </a:lvl1pPr>
            <a:lvl2pPr>
              <a:defRPr sz="2800">
                <a:solidFill>
                  <a:schemeClr val="accent5"/>
                </a:solidFill>
              </a:defRPr>
            </a:lvl2pPr>
            <a:lvl3pPr>
              <a:defRPr sz="2400">
                <a:solidFill>
                  <a:schemeClr val="accent5"/>
                </a:solidFill>
              </a:defRPr>
            </a:lvl3pPr>
            <a:lvl4pPr>
              <a:defRPr sz="2000">
                <a:solidFill>
                  <a:schemeClr val="accent5"/>
                </a:solidFill>
              </a:defRPr>
            </a:lvl4pPr>
            <a:lvl5pPr>
              <a:defRPr sz="2000">
                <a:solidFill>
                  <a:schemeClr val="accent5"/>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657929"/>
            <a:ext cx="3008313" cy="3468234"/>
          </a:xfrm>
        </p:spPr>
        <p:txBody>
          <a:bodyPr/>
          <a:lstStyle>
            <a:lvl1pPr marL="0" indent="0">
              <a:buNone/>
              <a:defRPr sz="1400">
                <a:solidFill>
                  <a:schemeClr val="accent5"/>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solidFill>
                <a:srgbClr val="1E9B43">
                  <a:tint val="75000"/>
                </a:srgbClr>
              </a:solidFill>
            </a:endParaRPr>
          </a:p>
        </p:txBody>
      </p:sp>
      <p:sp>
        <p:nvSpPr>
          <p:cNvPr id="6" name="Footer Placeholder 5"/>
          <p:cNvSpPr>
            <a:spLocks noGrp="1"/>
          </p:cNvSpPr>
          <p:nvPr>
            <p:ph type="ftr" sz="quarter" idx="11"/>
          </p:nvPr>
        </p:nvSpPr>
        <p:spPr/>
        <p:txBody>
          <a:bodyPr/>
          <a:lstStyle/>
          <a:p>
            <a:pPr>
              <a:defRPr/>
            </a:pPr>
            <a:endParaRPr lang="en-US">
              <a:solidFill>
                <a:srgbClr val="1E9B43">
                  <a:tint val="75000"/>
                </a:srgbClr>
              </a:solidFill>
            </a:endParaRPr>
          </a:p>
        </p:txBody>
      </p:sp>
      <p:sp>
        <p:nvSpPr>
          <p:cNvPr id="7" name="Slide Number Placeholder 6"/>
          <p:cNvSpPr>
            <a:spLocks noGrp="1"/>
          </p:cNvSpPr>
          <p:nvPr>
            <p:ph type="sldNum" sz="quarter" idx="12"/>
          </p:nvPr>
        </p:nvSpPr>
        <p:spPr/>
        <p:txBody>
          <a:bodyPr/>
          <a:lstStyle/>
          <a:p>
            <a:pPr>
              <a:defRPr/>
            </a:pPr>
            <a:fld id="{798CCF6D-F5D1-4D35-BFC5-F4A952E9337F}" type="slidenum">
              <a:rPr lang="en-US" smtClean="0">
                <a:solidFill>
                  <a:srgbClr val="1E9B43">
                    <a:tint val="75000"/>
                  </a:srgbClr>
                </a:solidFill>
              </a:rPr>
              <a:pPr>
                <a:defRPr/>
              </a:pPr>
              <a:t>‹#›</a:t>
            </a:fld>
            <a:endParaRPr lang="en-US">
              <a:solidFill>
                <a:srgbClr val="1E9B43">
                  <a:tint val="75000"/>
                </a:srgbClr>
              </a:solidFill>
            </a:endParaRPr>
          </a:p>
        </p:txBody>
      </p:sp>
      <p:sp>
        <p:nvSpPr>
          <p:cNvPr id="8" name="Rectangle 7"/>
          <p:cNvSpPr/>
          <p:nvPr/>
        </p:nvSpPr>
        <p:spPr>
          <a:xfrm flipV="1">
            <a:off x="0" y="995960"/>
            <a:ext cx="9144000" cy="4571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0" fontAlgn="base" hangingPunct="0">
              <a:spcBef>
                <a:spcPct val="0"/>
              </a:spcBef>
              <a:spcAft>
                <a:spcPct val="0"/>
              </a:spcAft>
            </a:pPr>
            <a:endParaRPr lang="en-US">
              <a:solidFill>
                <a:prstClr val="white"/>
              </a:solidFill>
              <a:latin typeface="Arial"/>
            </a:endParaRPr>
          </a:p>
        </p:txBody>
      </p:sp>
      <p:sp>
        <p:nvSpPr>
          <p:cNvPr id="9" name="Rectangle 8"/>
          <p:cNvSpPr/>
          <p:nvPr/>
        </p:nvSpPr>
        <p:spPr>
          <a:xfrm>
            <a:off x="0" y="916519"/>
            <a:ext cx="9144000" cy="82111"/>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0" fontAlgn="base" hangingPunct="0">
              <a:spcBef>
                <a:spcPct val="0"/>
              </a:spcBef>
              <a:spcAft>
                <a:spcPct val="0"/>
              </a:spcAft>
            </a:pPr>
            <a:endParaRPr lang="en-US">
              <a:solidFill>
                <a:prstClr val="white"/>
              </a:solidFill>
              <a:latin typeface="Arial"/>
            </a:endParaRPr>
          </a:p>
        </p:txBody>
      </p:sp>
      <p:pic>
        <p:nvPicPr>
          <p:cNvPr id="10" name="Picture 9" descr="AgMIPlogoSlice_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13" y="-25237"/>
            <a:ext cx="3124200" cy="960156"/>
          </a:xfrm>
          <a:prstGeom prst="rect">
            <a:avLst/>
          </a:prstGeom>
        </p:spPr>
      </p:pic>
      <p:sp>
        <p:nvSpPr>
          <p:cNvPr id="11" name="Title 1"/>
          <p:cNvSpPr txBox="1">
            <a:spLocks/>
          </p:cNvSpPr>
          <p:nvPr/>
        </p:nvSpPr>
        <p:spPr>
          <a:xfrm>
            <a:off x="3755027" y="186128"/>
            <a:ext cx="5213805" cy="591231"/>
          </a:xfrm>
          <a:prstGeom prst="rect">
            <a:avLst/>
          </a:prstGeom>
        </p:spPr>
        <p:txBody>
          <a:bodyPr vert="horz" lIns="91440" tIns="45720" rIns="91440" bIns="45720" rtlCol="0" anchor="ctr">
            <a:noAutofit/>
          </a:bodyPr>
          <a:lstStyle>
            <a:lvl1pPr algn="r" defTabSz="457200" rtl="0" eaLnBrk="1" latinLnBrk="0" hangingPunct="1">
              <a:spcBef>
                <a:spcPct val="0"/>
              </a:spcBef>
              <a:buNone/>
              <a:defRPr sz="2800" kern="1200">
                <a:solidFill>
                  <a:schemeClr val="tx1"/>
                </a:solidFill>
                <a:latin typeface="+mj-lt"/>
                <a:ea typeface="+mj-ea"/>
                <a:cs typeface="+mj-cs"/>
              </a:defRPr>
            </a:lvl1pPr>
          </a:lstStyle>
          <a:p>
            <a:pPr fontAlgn="base">
              <a:spcAft>
                <a:spcPct val="0"/>
              </a:spcAft>
            </a:pPr>
            <a:r>
              <a:rPr lang="en-US" smtClean="0">
                <a:solidFill>
                  <a:srgbClr val="1E9B43"/>
                </a:solidFill>
                <a:latin typeface="Arial"/>
              </a:rPr>
              <a:t>Click to edit Master title style</a:t>
            </a:r>
            <a:endParaRPr lang="en-US">
              <a:solidFill>
                <a:srgbClr val="1E9B43"/>
              </a:solidFill>
              <a:latin typeface="Arial"/>
            </a:endParaRPr>
          </a:p>
        </p:txBody>
      </p:sp>
      <p:sp>
        <p:nvSpPr>
          <p:cNvPr id="12" name="Title 1"/>
          <p:cNvSpPr txBox="1">
            <a:spLocks/>
          </p:cNvSpPr>
          <p:nvPr userDrawn="1"/>
        </p:nvSpPr>
        <p:spPr>
          <a:xfrm>
            <a:off x="3754438" y="185738"/>
            <a:ext cx="5214937" cy="592137"/>
          </a:xfrm>
          <a:prstGeom prst="rect">
            <a:avLst/>
          </a:prstGeom>
        </p:spPr>
        <p:txBody>
          <a:bodyPr anchor="ctr"/>
          <a:lstStyle>
            <a:lvl1pPr algn="r" defTabSz="457200" rtl="0" eaLnBrk="1" latinLnBrk="0" hangingPunct="1">
              <a:spcBef>
                <a:spcPct val="0"/>
              </a:spcBef>
              <a:buNone/>
              <a:defRPr sz="2800" kern="1200">
                <a:solidFill>
                  <a:schemeClr val="tx1"/>
                </a:solidFill>
                <a:latin typeface="+mj-lt"/>
                <a:ea typeface="+mj-ea"/>
                <a:cs typeface="+mj-cs"/>
              </a:defRPr>
            </a:lvl1pPr>
          </a:lstStyle>
          <a:p>
            <a:pPr>
              <a:defRPr/>
            </a:pPr>
            <a:r>
              <a:rPr lang="en-US" smtClean="0">
                <a:solidFill>
                  <a:srgbClr val="1E9B43"/>
                </a:solidFill>
                <a:latin typeface="Arial"/>
              </a:rPr>
              <a:t>Click to edit Master title style</a:t>
            </a:r>
            <a:endParaRPr lang="en-US">
              <a:solidFill>
                <a:srgbClr val="1E9B43"/>
              </a:solidFill>
              <a:latin typeface="Arial"/>
            </a:endParaRPr>
          </a:p>
        </p:txBody>
      </p:sp>
    </p:spTree>
    <p:extLst>
      <p:ext uri="{BB962C8B-B14F-4D97-AF65-F5344CB8AC3E}">
        <p14:creationId xmlns:p14="http://schemas.microsoft.com/office/powerpoint/2010/main" val="22978885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1315357"/>
            <a:ext cx="5486400" cy="341221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792288" y="5049825"/>
            <a:ext cx="5486400" cy="804862"/>
          </a:xfrm>
        </p:spPr>
        <p:txBody>
          <a:bodyPr/>
          <a:lstStyle>
            <a:lvl1pPr marL="0" indent="0">
              <a:buNone/>
              <a:defRPr sz="1400">
                <a:solidFill>
                  <a:schemeClr val="accent5"/>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solidFill>
                <a:srgbClr val="1E9B43">
                  <a:tint val="75000"/>
                </a:srgbClr>
              </a:solidFill>
            </a:endParaRPr>
          </a:p>
        </p:txBody>
      </p:sp>
      <p:sp>
        <p:nvSpPr>
          <p:cNvPr id="6" name="Footer Placeholder 5"/>
          <p:cNvSpPr>
            <a:spLocks noGrp="1"/>
          </p:cNvSpPr>
          <p:nvPr>
            <p:ph type="ftr" sz="quarter" idx="11"/>
          </p:nvPr>
        </p:nvSpPr>
        <p:spPr/>
        <p:txBody>
          <a:bodyPr/>
          <a:lstStyle/>
          <a:p>
            <a:pPr>
              <a:defRPr/>
            </a:pPr>
            <a:endParaRPr lang="en-US">
              <a:solidFill>
                <a:srgbClr val="1E9B43">
                  <a:tint val="75000"/>
                </a:srgbClr>
              </a:solidFill>
            </a:endParaRPr>
          </a:p>
        </p:txBody>
      </p:sp>
      <p:sp>
        <p:nvSpPr>
          <p:cNvPr id="7" name="Slide Number Placeholder 6"/>
          <p:cNvSpPr>
            <a:spLocks noGrp="1"/>
          </p:cNvSpPr>
          <p:nvPr>
            <p:ph type="sldNum" sz="quarter" idx="12"/>
          </p:nvPr>
        </p:nvSpPr>
        <p:spPr/>
        <p:txBody>
          <a:bodyPr/>
          <a:lstStyle/>
          <a:p>
            <a:pPr>
              <a:defRPr/>
            </a:pPr>
            <a:fld id="{A242F697-0B0F-45FA-A467-F0653343D214}" type="slidenum">
              <a:rPr lang="en-US" smtClean="0">
                <a:solidFill>
                  <a:srgbClr val="1E9B43">
                    <a:tint val="75000"/>
                  </a:srgbClr>
                </a:solidFill>
              </a:rPr>
              <a:pPr>
                <a:defRPr/>
              </a:pPr>
              <a:t>‹#›</a:t>
            </a:fld>
            <a:endParaRPr lang="en-US">
              <a:solidFill>
                <a:srgbClr val="1E9B43">
                  <a:tint val="75000"/>
                </a:srgbClr>
              </a:solidFill>
            </a:endParaRPr>
          </a:p>
        </p:txBody>
      </p:sp>
      <p:sp>
        <p:nvSpPr>
          <p:cNvPr id="8" name="Rectangle 7"/>
          <p:cNvSpPr/>
          <p:nvPr/>
        </p:nvSpPr>
        <p:spPr>
          <a:xfrm flipV="1">
            <a:off x="0" y="995960"/>
            <a:ext cx="9144000" cy="4571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0" fontAlgn="base" hangingPunct="0">
              <a:spcBef>
                <a:spcPct val="0"/>
              </a:spcBef>
              <a:spcAft>
                <a:spcPct val="0"/>
              </a:spcAft>
            </a:pPr>
            <a:endParaRPr lang="en-US">
              <a:solidFill>
                <a:prstClr val="white"/>
              </a:solidFill>
              <a:latin typeface="Arial"/>
            </a:endParaRPr>
          </a:p>
        </p:txBody>
      </p:sp>
      <p:sp>
        <p:nvSpPr>
          <p:cNvPr id="9" name="Rectangle 8"/>
          <p:cNvSpPr/>
          <p:nvPr/>
        </p:nvSpPr>
        <p:spPr>
          <a:xfrm>
            <a:off x="0" y="916519"/>
            <a:ext cx="9144000" cy="82111"/>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0" fontAlgn="base" hangingPunct="0">
              <a:spcBef>
                <a:spcPct val="0"/>
              </a:spcBef>
              <a:spcAft>
                <a:spcPct val="0"/>
              </a:spcAft>
            </a:pPr>
            <a:endParaRPr lang="en-US">
              <a:solidFill>
                <a:prstClr val="white"/>
              </a:solidFill>
              <a:latin typeface="Arial"/>
            </a:endParaRPr>
          </a:p>
        </p:txBody>
      </p:sp>
      <p:pic>
        <p:nvPicPr>
          <p:cNvPr id="10" name="Picture 9" descr="AgMIPlogoSlice_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13" y="-25237"/>
            <a:ext cx="3124200" cy="960156"/>
          </a:xfrm>
          <a:prstGeom prst="rect">
            <a:avLst/>
          </a:prstGeom>
        </p:spPr>
      </p:pic>
      <p:sp>
        <p:nvSpPr>
          <p:cNvPr id="11" name="Title 1"/>
          <p:cNvSpPr txBox="1">
            <a:spLocks/>
          </p:cNvSpPr>
          <p:nvPr/>
        </p:nvSpPr>
        <p:spPr>
          <a:xfrm>
            <a:off x="3755027" y="186128"/>
            <a:ext cx="5213805" cy="591231"/>
          </a:xfrm>
          <a:prstGeom prst="rect">
            <a:avLst/>
          </a:prstGeom>
        </p:spPr>
        <p:txBody>
          <a:bodyPr vert="horz" lIns="91440" tIns="45720" rIns="91440" bIns="45720" rtlCol="0" anchor="ctr">
            <a:noAutofit/>
          </a:bodyPr>
          <a:lstStyle>
            <a:lvl1pPr algn="r" defTabSz="457200" rtl="0" eaLnBrk="1" latinLnBrk="0" hangingPunct="1">
              <a:spcBef>
                <a:spcPct val="0"/>
              </a:spcBef>
              <a:buNone/>
              <a:defRPr sz="2800" kern="1200">
                <a:solidFill>
                  <a:schemeClr val="tx1"/>
                </a:solidFill>
                <a:latin typeface="+mj-lt"/>
                <a:ea typeface="+mj-ea"/>
                <a:cs typeface="+mj-cs"/>
              </a:defRPr>
            </a:lvl1pPr>
          </a:lstStyle>
          <a:p>
            <a:pPr fontAlgn="base">
              <a:spcAft>
                <a:spcPct val="0"/>
              </a:spcAft>
            </a:pPr>
            <a:r>
              <a:rPr lang="en-US" smtClean="0">
                <a:solidFill>
                  <a:srgbClr val="1E9B43"/>
                </a:solidFill>
                <a:latin typeface="Arial"/>
              </a:rPr>
              <a:t>Click to edit Master title style</a:t>
            </a:r>
            <a:endParaRPr lang="en-US">
              <a:solidFill>
                <a:srgbClr val="1E9B43"/>
              </a:solidFill>
              <a:latin typeface="Arial"/>
            </a:endParaRPr>
          </a:p>
        </p:txBody>
      </p:sp>
      <p:sp>
        <p:nvSpPr>
          <p:cNvPr id="12" name="Title 1"/>
          <p:cNvSpPr txBox="1">
            <a:spLocks/>
          </p:cNvSpPr>
          <p:nvPr userDrawn="1"/>
        </p:nvSpPr>
        <p:spPr>
          <a:xfrm>
            <a:off x="3754438" y="185738"/>
            <a:ext cx="5214937" cy="592137"/>
          </a:xfrm>
          <a:prstGeom prst="rect">
            <a:avLst/>
          </a:prstGeom>
        </p:spPr>
        <p:txBody>
          <a:bodyPr anchor="ctr"/>
          <a:lstStyle>
            <a:lvl1pPr algn="r" defTabSz="457200" rtl="0" eaLnBrk="1" latinLnBrk="0" hangingPunct="1">
              <a:spcBef>
                <a:spcPct val="0"/>
              </a:spcBef>
              <a:buNone/>
              <a:defRPr sz="2800" kern="1200">
                <a:solidFill>
                  <a:schemeClr val="tx1"/>
                </a:solidFill>
                <a:latin typeface="+mj-lt"/>
                <a:ea typeface="+mj-ea"/>
                <a:cs typeface="+mj-cs"/>
              </a:defRPr>
            </a:lvl1pPr>
          </a:lstStyle>
          <a:p>
            <a:pPr>
              <a:defRPr/>
            </a:pPr>
            <a:r>
              <a:rPr lang="en-US" smtClean="0">
                <a:solidFill>
                  <a:srgbClr val="1E9B43"/>
                </a:solidFill>
                <a:latin typeface="Arial"/>
              </a:rPr>
              <a:t>Click to edit Master title style</a:t>
            </a:r>
            <a:endParaRPr lang="en-US">
              <a:solidFill>
                <a:srgbClr val="1E9B43"/>
              </a:solidFill>
              <a:latin typeface="Arial"/>
            </a:endParaRPr>
          </a:p>
        </p:txBody>
      </p:sp>
    </p:spTree>
    <p:extLst>
      <p:ext uri="{BB962C8B-B14F-4D97-AF65-F5344CB8AC3E}">
        <p14:creationId xmlns:p14="http://schemas.microsoft.com/office/powerpoint/2010/main" val="29874694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755027" y="186128"/>
            <a:ext cx="5213805" cy="591231"/>
          </a:xfrm>
        </p:spPr>
        <p:txBody>
          <a:bodyPr>
            <a:noAutofit/>
          </a:bodyPr>
          <a:lstStyle>
            <a:lvl1pPr algn="r">
              <a:defRPr sz="2800"/>
            </a:lvl1pPr>
          </a:lstStyle>
          <a:p>
            <a:r>
              <a:rPr lang="en-US" smtClean="0"/>
              <a:t>Click to edit Master title style</a:t>
            </a:r>
            <a:endParaRPr lang="en-US"/>
          </a:p>
        </p:txBody>
      </p:sp>
      <p:sp>
        <p:nvSpPr>
          <p:cNvPr id="3" name="Subtitle 2"/>
          <p:cNvSpPr>
            <a:spLocks noGrp="1"/>
          </p:cNvSpPr>
          <p:nvPr>
            <p:ph type="subTitle" idx="1"/>
          </p:nvPr>
        </p:nvSpPr>
        <p:spPr>
          <a:xfrm>
            <a:off x="1447044" y="2517611"/>
            <a:ext cx="6400800" cy="1752600"/>
          </a:xfrm>
        </p:spPr>
        <p:txBody>
          <a:bodyPr>
            <a:normAutofit/>
          </a:bodyPr>
          <a:lstStyle>
            <a:lvl1pPr marL="0" indent="0" algn="l">
              <a:buNone/>
              <a:defRPr sz="2800">
                <a:solidFill>
                  <a:srgbClr val="7F7F7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Text Placeholder 9"/>
          <p:cNvSpPr>
            <a:spLocks noGrp="1"/>
          </p:cNvSpPr>
          <p:nvPr>
            <p:ph type="body" sz="quarter" idx="13"/>
          </p:nvPr>
        </p:nvSpPr>
        <p:spPr>
          <a:xfrm>
            <a:off x="1447044" y="1805051"/>
            <a:ext cx="5479142" cy="544512"/>
          </a:xfrm>
        </p:spPr>
        <p:txBody>
          <a:bodyPr/>
          <a:lstStyle>
            <a:lvl1pPr marL="0" indent="0" algn="l">
              <a:buNone/>
              <a:defRPr baseline="0">
                <a:solidFill>
                  <a:schemeClr val="tx1"/>
                </a:solidFill>
              </a:defRPr>
            </a:lvl1pPr>
          </a:lstStyle>
          <a:p>
            <a:pPr lvl="0"/>
            <a:r>
              <a:rPr lang="en-US" smtClean="0"/>
              <a:t>Click to edit Master text styles</a:t>
            </a:r>
          </a:p>
        </p:txBody>
      </p:sp>
      <p:sp>
        <p:nvSpPr>
          <p:cNvPr id="8" name="Date Placeholder 3"/>
          <p:cNvSpPr>
            <a:spLocks noGrp="1"/>
          </p:cNvSpPr>
          <p:nvPr>
            <p:ph type="dt" sz="half" idx="14"/>
          </p:nvPr>
        </p:nvSpPr>
        <p:spPr/>
        <p:txBody>
          <a:bodyPr/>
          <a:lstStyle>
            <a:lvl1pPr defTabSz="914400" fontAlgn="base">
              <a:spcBef>
                <a:spcPct val="0"/>
              </a:spcBef>
              <a:spcAft>
                <a:spcPct val="0"/>
              </a:spcAft>
              <a:defRPr>
                <a:ea typeface="MS PGothic" pitchFamily="34" charset="-128"/>
                <a:cs typeface="MS PGothic" pitchFamily="34" charset="-128"/>
              </a:defRPr>
            </a:lvl1pPr>
          </a:lstStyle>
          <a:p>
            <a:pPr>
              <a:defRPr/>
            </a:pPr>
            <a:endParaRPr lang="en-US">
              <a:solidFill>
                <a:srgbClr val="1E9B43">
                  <a:tint val="75000"/>
                </a:srgbClr>
              </a:solidFill>
            </a:endParaRPr>
          </a:p>
        </p:txBody>
      </p:sp>
      <p:sp>
        <p:nvSpPr>
          <p:cNvPr id="9" name="Footer Placeholder 4"/>
          <p:cNvSpPr>
            <a:spLocks noGrp="1"/>
          </p:cNvSpPr>
          <p:nvPr>
            <p:ph type="ftr" sz="quarter" idx="15"/>
          </p:nvPr>
        </p:nvSpPr>
        <p:spPr/>
        <p:txBody>
          <a:bodyPr/>
          <a:lstStyle>
            <a:lvl1pPr defTabSz="914400">
              <a:defRPr>
                <a:solidFill>
                  <a:prstClr val="black">
                    <a:tint val="75000"/>
                  </a:prstClr>
                </a:solidFill>
              </a:defRPr>
            </a:lvl1pPr>
          </a:lstStyle>
          <a:p>
            <a:pPr>
              <a:defRPr/>
            </a:pPr>
            <a:endParaRPr lang="en-US"/>
          </a:p>
        </p:txBody>
      </p:sp>
      <p:sp>
        <p:nvSpPr>
          <p:cNvPr id="11" name="Slide Number Placeholder 5"/>
          <p:cNvSpPr>
            <a:spLocks noGrp="1"/>
          </p:cNvSpPr>
          <p:nvPr>
            <p:ph type="sldNum" sz="quarter" idx="16"/>
          </p:nvPr>
        </p:nvSpPr>
        <p:spPr/>
        <p:txBody>
          <a:bodyPr/>
          <a:lstStyle>
            <a:lvl1pPr defTabSz="914400">
              <a:defRPr/>
            </a:lvl1pPr>
          </a:lstStyle>
          <a:p>
            <a:pPr>
              <a:defRPr/>
            </a:pPr>
            <a:fld id="{4D880411-B2FE-4AEC-A53F-3A888F1F652A}" type="slidenum">
              <a:rPr lang="en-US" altLang="en-US">
                <a:solidFill>
                  <a:srgbClr val="1E9B43">
                    <a:tint val="75000"/>
                  </a:srgbClr>
                </a:solidFill>
              </a:rPr>
              <a:pPr>
                <a:defRPr/>
              </a:pPr>
              <a:t>‹#›</a:t>
            </a:fld>
            <a:endParaRPr lang="en-US" altLang="en-US">
              <a:solidFill>
                <a:srgbClr val="1E9B43">
                  <a:tint val="75000"/>
                </a:srgbClr>
              </a:solidFill>
            </a:endParaRPr>
          </a:p>
        </p:txBody>
      </p:sp>
    </p:spTree>
    <p:extLst>
      <p:ext uri="{BB962C8B-B14F-4D97-AF65-F5344CB8AC3E}">
        <p14:creationId xmlns:p14="http://schemas.microsoft.com/office/powerpoint/2010/main" val="96368085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1E9B43">
                  <a:tint val="75000"/>
                </a:srgbClr>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1E9B43">
                  <a:tint val="75000"/>
                </a:srgbClr>
              </a:solidFill>
            </a:endParaRPr>
          </a:p>
        </p:txBody>
      </p:sp>
      <p:sp>
        <p:nvSpPr>
          <p:cNvPr id="5" name="Rectangle 6"/>
          <p:cNvSpPr>
            <a:spLocks noGrp="1" noChangeArrowheads="1"/>
          </p:cNvSpPr>
          <p:nvPr>
            <p:ph type="sldNum" sz="quarter" idx="12"/>
          </p:nvPr>
        </p:nvSpPr>
        <p:spPr>
          <a:ln/>
        </p:spPr>
        <p:txBody>
          <a:bodyPr/>
          <a:lstStyle>
            <a:lvl1pPr>
              <a:defRPr/>
            </a:lvl1pPr>
          </a:lstStyle>
          <a:p>
            <a:fld id="{16155BF2-5C65-45A4-9C7B-43D56DE332BD}" type="slidenum">
              <a:rPr lang="en-US">
                <a:solidFill>
                  <a:srgbClr val="1E9B43">
                    <a:tint val="75000"/>
                  </a:srgbClr>
                </a:solidFill>
              </a:rPr>
              <a:pPr/>
              <a:t>‹#›</a:t>
            </a:fld>
            <a:endParaRPr lang="en-US">
              <a:solidFill>
                <a:srgbClr val="1E9B43">
                  <a:tint val="75000"/>
                </a:srgbClr>
              </a:solidFill>
            </a:endParaRPr>
          </a:p>
        </p:txBody>
      </p:sp>
    </p:spTree>
    <p:extLst>
      <p:ext uri="{BB962C8B-B14F-4D97-AF65-F5344CB8AC3E}">
        <p14:creationId xmlns:p14="http://schemas.microsoft.com/office/powerpoint/2010/main" val="25149238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Rectangle 3"/>
          <p:cNvSpPr/>
          <p:nvPr/>
        </p:nvSpPr>
        <p:spPr>
          <a:xfrm flipV="1">
            <a:off x="0" y="995363"/>
            <a:ext cx="9144000" cy="46037"/>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Arial"/>
            </a:endParaRPr>
          </a:p>
        </p:txBody>
      </p:sp>
      <p:sp>
        <p:nvSpPr>
          <p:cNvPr id="5" name="Rectangle 4"/>
          <p:cNvSpPr/>
          <p:nvPr/>
        </p:nvSpPr>
        <p:spPr>
          <a:xfrm>
            <a:off x="0" y="915988"/>
            <a:ext cx="9144000" cy="825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Arial"/>
            </a:endParaRPr>
          </a:p>
        </p:txBody>
      </p:sp>
      <p:pic>
        <p:nvPicPr>
          <p:cNvPr id="6" name="Picture 8" descr="AgMIPlogoSlice_03.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988" y="-25400"/>
            <a:ext cx="3124201" cy="96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457200" y="1545665"/>
            <a:ext cx="8229600" cy="375934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
          <p:cNvSpPr>
            <a:spLocks noGrp="1"/>
          </p:cNvSpPr>
          <p:nvPr>
            <p:ph type="ctrTitle"/>
          </p:nvPr>
        </p:nvSpPr>
        <p:spPr>
          <a:xfrm>
            <a:off x="3755027" y="186128"/>
            <a:ext cx="5213805" cy="591231"/>
          </a:xfrm>
        </p:spPr>
        <p:txBody>
          <a:bodyPr>
            <a:noAutofit/>
          </a:bodyPr>
          <a:lstStyle>
            <a:lvl1pPr algn="r">
              <a:defRPr sz="2800"/>
            </a:lvl1pPr>
          </a:lstStyle>
          <a:p>
            <a:r>
              <a:rPr lang="en-US" smtClean="0"/>
              <a:t>Click to edit Master title style</a:t>
            </a:r>
            <a:endParaRPr lang="en-US"/>
          </a:p>
        </p:txBody>
      </p:sp>
      <p:sp>
        <p:nvSpPr>
          <p:cNvPr id="7" name="Date Placeholder 3"/>
          <p:cNvSpPr>
            <a:spLocks noGrp="1"/>
          </p:cNvSpPr>
          <p:nvPr>
            <p:ph type="dt" sz="half" idx="10"/>
          </p:nvPr>
        </p:nvSpPr>
        <p:spPr/>
        <p:txBody>
          <a:bodyPr/>
          <a:lstStyle>
            <a:lvl1pPr defTabSz="914400" fontAlgn="base">
              <a:spcBef>
                <a:spcPct val="0"/>
              </a:spcBef>
              <a:spcAft>
                <a:spcPct val="0"/>
              </a:spcAft>
              <a:defRPr>
                <a:ea typeface="MS PGothic" pitchFamily="34" charset="-128"/>
                <a:cs typeface="MS PGothic" pitchFamily="34" charset="-128"/>
              </a:defRPr>
            </a:lvl1pPr>
          </a:lstStyle>
          <a:p>
            <a:pPr>
              <a:defRPr/>
            </a:pPr>
            <a:endParaRPr lang="en-US">
              <a:solidFill>
                <a:srgbClr val="1E9B43">
                  <a:tint val="75000"/>
                </a:srgbClr>
              </a:solidFill>
            </a:endParaRPr>
          </a:p>
        </p:txBody>
      </p:sp>
      <p:sp>
        <p:nvSpPr>
          <p:cNvPr id="8" name="Footer Placeholder 4"/>
          <p:cNvSpPr>
            <a:spLocks noGrp="1"/>
          </p:cNvSpPr>
          <p:nvPr>
            <p:ph type="ftr" sz="quarter" idx="11"/>
          </p:nvPr>
        </p:nvSpPr>
        <p:spPr/>
        <p:txBody>
          <a:bodyPr/>
          <a:lstStyle>
            <a:lvl1pPr defTabSz="914400">
              <a:defRPr>
                <a:solidFill>
                  <a:prstClr val="black">
                    <a:tint val="75000"/>
                  </a:prstClr>
                </a:solidFill>
              </a:defRPr>
            </a:lvl1pPr>
          </a:lstStyle>
          <a:p>
            <a:pPr>
              <a:defRPr/>
            </a:pPr>
            <a:endParaRPr lang="en-US"/>
          </a:p>
        </p:txBody>
      </p:sp>
      <p:sp>
        <p:nvSpPr>
          <p:cNvPr id="9" name="Slide Number Placeholder 5"/>
          <p:cNvSpPr>
            <a:spLocks noGrp="1"/>
          </p:cNvSpPr>
          <p:nvPr>
            <p:ph type="sldNum" sz="quarter" idx="12"/>
          </p:nvPr>
        </p:nvSpPr>
        <p:spPr/>
        <p:txBody>
          <a:bodyPr/>
          <a:lstStyle>
            <a:lvl1pPr defTabSz="914400">
              <a:defRPr/>
            </a:lvl1pPr>
          </a:lstStyle>
          <a:p>
            <a:pPr>
              <a:defRPr/>
            </a:pPr>
            <a:fld id="{946DC0F2-8BD4-4D0F-AD1F-F004F57F4F78}" type="slidenum">
              <a:rPr lang="en-US">
                <a:solidFill>
                  <a:srgbClr val="1E9B43">
                    <a:tint val="75000"/>
                  </a:srgbClr>
                </a:solidFill>
              </a:rPr>
              <a:pPr>
                <a:defRPr/>
              </a:pPr>
              <a:t>‹#›</a:t>
            </a:fld>
            <a:endParaRPr lang="en-US">
              <a:solidFill>
                <a:srgbClr val="1E9B43">
                  <a:tint val="75000"/>
                </a:srgbClr>
              </a:solidFill>
            </a:endParaRPr>
          </a:p>
        </p:txBody>
      </p:sp>
    </p:spTree>
    <p:extLst>
      <p:ext uri="{BB962C8B-B14F-4D97-AF65-F5344CB8AC3E}">
        <p14:creationId xmlns:p14="http://schemas.microsoft.com/office/powerpoint/2010/main" val="295022141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3" name="Rectangle 2"/>
          <p:cNvSpPr/>
          <p:nvPr/>
        </p:nvSpPr>
        <p:spPr>
          <a:xfrm flipV="1">
            <a:off x="0" y="995363"/>
            <a:ext cx="9144000" cy="46037"/>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Arial"/>
            </a:endParaRPr>
          </a:p>
        </p:txBody>
      </p:sp>
      <p:sp>
        <p:nvSpPr>
          <p:cNvPr id="4" name="Rectangle 3"/>
          <p:cNvSpPr/>
          <p:nvPr/>
        </p:nvSpPr>
        <p:spPr>
          <a:xfrm>
            <a:off x="0" y="915988"/>
            <a:ext cx="9144000" cy="825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Arial"/>
            </a:endParaRPr>
          </a:p>
        </p:txBody>
      </p:sp>
      <p:pic>
        <p:nvPicPr>
          <p:cNvPr id="5" name="Picture 8" descr="AgMIPlogoSlice_03.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988" y="-25400"/>
            <a:ext cx="3124201" cy="96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le 1"/>
          <p:cNvSpPr>
            <a:spLocks noGrp="1"/>
          </p:cNvSpPr>
          <p:nvPr>
            <p:ph type="ctrTitle"/>
          </p:nvPr>
        </p:nvSpPr>
        <p:spPr>
          <a:xfrm>
            <a:off x="3755027" y="186128"/>
            <a:ext cx="5213805" cy="591231"/>
          </a:xfrm>
        </p:spPr>
        <p:txBody>
          <a:bodyPr>
            <a:noAutofit/>
          </a:bodyPr>
          <a:lstStyle>
            <a:lvl1pPr algn="r">
              <a:defRPr sz="2800"/>
            </a:lvl1pPr>
          </a:lstStyle>
          <a:p>
            <a:r>
              <a:rPr lang="en-US" smtClean="0"/>
              <a:t>Click to edit Master title style</a:t>
            </a:r>
            <a:endParaRPr lang="en-US"/>
          </a:p>
        </p:txBody>
      </p:sp>
      <p:sp>
        <p:nvSpPr>
          <p:cNvPr id="6" name="Date Placeholder 3"/>
          <p:cNvSpPr>
            <a:spLocks noGrp="1"/>
          </p:cNvSpPr>
          <p:nvPr>
            <p:ph type="dt" sz="half" idx="10"/>
          </p:nvPr>
        </p:nvSpPr>
        <p:spPr/>
        <p:txBody>
          <a:bodyPr/>
          <a:lstStyle>
            <a:lvl1pPr defTabSz="914400" fontAlgn="base">
              <a:spcBef>
                <a:spcPct val="0"/>
              </a:spcBef>
              <a:spcAft>
                <a:spcPct val="0"/>
              </a:spcAft>
              <a:defRPr>
                <a:ea typeface="MS PGothic" pitchFamily="34" charset="-128"/>
                <a:cs typeface="MS PGothic" pitchFamily="34" charset="-128"/>
              </a:defRPr>
            </a:lvl1pPr>
          </a:lstStyle>
          <a:p>
            <a:pPr>
              <a:defRPr/>
            </a:pPr>
            <a:endParaRPr lang="en-US">
              <a:solidFill>
                <a:srgbClr val="1E9B43">
                  <a:tint val="75000"/>
                </a:srgbClr>
              </a:solidFill>
            </a:endParaRPr>
          </a:p>
        </p:txBody>
      </p:sp>
      <p:sp>
        <p:nvSpPr>
          <p:cNvPr id="7" name="Footer Placeholder 4"/>
          <p:cNvSpPr>
            <a:spLocks noGrp="1"/>
          </p:cNvSpPr>
          <p:nvPr>
            <p:ph type="ftr" sz="quarter" idx="11"/>
          </p:nvPr>
        </p:nvSpPr>
        <p:spPr/>
        <p:txBody>
          <a:bodyPr/>
          <a:lstStyle>
            <a:lvl1pPr defTabSz="914400">
              <a:defRPr>
                <a:solidFill>
                  <a:prstClr val="black">
                    <a:tint val="75000"/>
                  </a:prstClr>
                </a:solidFill>
              </a:defRPr>
            </a:lvl1pPr>
          </a:lstStyle>
          <a:p>
            <a:pPr>
              <a:defRPr/>
            </a:pPr>
            <a:endParaRPr lang="en-US"/>
          </a:p>
        </p:txBody>
      </p:sp>
      <p:sp>
        <p:nvSpPr>
          <p:cNvPr id="8" name="Slide Number Placeholder 5"/>
          <p:cNvSpPr>
            <a:spLocks noGrp="1"/>
          </p:cNvSpPr>
          <p:nvPr>
            <p:ph type="sldNum" sz="quarter" idx="12"/>
          </p:nvPr>
        </p:nvSpPr>
        <p:spPr/>
        <p:txBody>
          <a:bodyPr/>
          <a:lstStyle>
            <a:lvl1pPr defTabSz="914400">
              <a:defRPr/>
            </a:lvl1pPr>
          </a:lstStyle>
          <a:p>
            <a:pPr>
              <a:defRPr/>
            </a:pPr>
            <a:fld id="{EC918BD0-ABC4-4DA7-B030-E44BDA4BE591}" type="slidenum">
              <a:rPr lang="en-US">
                <a:solidFill>
                  <a:srgbClr val="1E9B43">
                    <a:tint val="75000"/>
                  </a:srgbClr>
                </a:solidFill>
              </a:rPr>
              <a:pPr>
                <a:defRPr/>
              </a:pPr>
              <a:t>‹#›</a:t>
            </a:fld>
            <a:endParaRPr lang="en-US">
              <a:solidFill>
                <a:srgbClr val="1E9B43">
                  <a:tint val="75000"/>
                </a:srgbClr>
              </a:solidFill>
            </a:endParaRPr>
          </a:p>
        </p:txBody>
      </p:sp>
    </p:spTree>
    <p:extLst>
      <p:ext uri="{BB962C8B-B14F-4D97-AF65-F5344CB8AC3E}">
        <p14:creationId xmlns:p14="http://schemas.microsoft.com/office/powerpoint/2010/main" val="276470182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Rectangle 4"/>
          <p:cNvSpPr/>
          <p:nvPr/>
        </p:nvSpPr>
        <p:spPr>
          <a:xfrm>
            <a:off x="0" y="915988"/>
            <a:ext cx="9144000" cy="825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Arial"/>
            </a:endParaRPr>
          </a:p>
        </p:txBody>
      </p:sp>
      <p:sp>
        <p:nvSpPr>
          <p:cNvPr id="6" name="Rectangle 5"/>
          <p:cNvSpPr/>
          <p:nvPr/>
        </p:nvSpPr>
        <p:spPr>
          <a:xfrm flipV="1">
            <a:off x="0" y="995363"/>
            <a:ext cx="9144000" cy="46037"/>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Arial"/>
            </a:endParaRPr>
          </a:p>
        </p:txBody>
      </p:sp>
      <p:pic>
        <p:nvPicPr>
          <p:cNvPr id="7" name="Picture 8" descr="AgMIPlogoSlice_03.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988" y="-25400"/>
            <a:ext cx="3124201" cy="96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sz="half" idx="1"/>
          </p:nvPr>
        </p:nvSpPr>
        <p:spPr>
          <a:xfrm>
            <a:off x="457200" y="1744324"/>
            <a:ext cx="4038600" cy="35168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44324"/>
            <a:ext cx="4038600" cy="35168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itle 1"/>
          <p:cNvSpPr>
            <a:spLocks noGrp="1"/>
          </p:cNvSpPr>
          <p:nvPr>
            <p:ph type="ctrTitle"/>
          </p:nvPr>
        </p:nvSpPr>
        <p:spPr>
          <a:xfrm>
            <a:off x="3755027" y="186128"/>
            <a:ext cx="5213805" cy="591231"/>
          </a:xfrm>
        </p:spPr>
        <p:txBody>
          <a:bodyPr>
            <a:noAutofit/>
          </a:bodyPr>
          <a:lstStyle>
            <a:lvl1pPr algn="r">
              <a:defRPr sz="2800"/>
            </a:lvl1pPr>
          </a:lstStyle>
          <a:p>
            <a:r>
              <a:rPr lang="en-US" smtClean="0"/>
              <a:t>Click to edit Master title style</a:t>
            </a:r>
            <a:endParaRPr lang="en-US"/>
          </a:p>
        </p:txBody>
      </p:sp>
      <p:sp>
        <p:nvSpPr>
          <p:cNvPr id="8" name="Date Placeholder 4"/>
          <p:cNvSpPr>
            <a:spLocks noGrp="1"/>
          </p:cNvSpPr>
          <p:nvPr>
            <p:ph type="dt" sz="half" idx="10"/>
          </p:nvPr>
        </p:nvSpPr>
        <p:spPr/>
        <p:txBody>
          <a:bodyPr/>
          <a:lstStyle>
            <a:lvl1pPr defTabSz="914400" fontAlgn="base">
              <a:spcBef>
                <a:spcPct val="0"/>
              </a:spcBef>
              <a:spcAft>
                <a:spcPct val="0"/>
              </a:spcAft>
              <a:defRPr>
                <a:ea typeface="MS PGothic" pitchFamily="34" charset="-128"/>
                <a:cs typeface="MS PGothic" pitchFamily="34" charset="-128"/>
              </a:defRPr>
            </a:lvl1pPr>
          </a:lstStyle>
          <a:p>
            <a:pPr>
              <a:defRPr/>
            </a:pPr>
            <a:endParaRPr lang="en-US">
              <a:solidFill>
                <a:srgbClr val="1E9B43">
                  <a:tint val="75000"/>
                </a:srgbClr>
              </a:solidFill>
            </a:endParaRPr>
          </a:p>
        </p:txBody>
      </p:sp>
      <p:sp>
        <p:nvSpPr>
          <p:cNvPr id="9" name="Footer Placeholder 5"/>
          <p:cNvSpPr>
            <a:spLocks noGrp="1"/>
          </p:cNvSpPr>
          <p:nvPr>
            <p:ph type="ftr" sz="quarter" idx="11"/>
          </p:nvPr>
        </p:nvSpPr>
        <p:spPr/>
        <p:txBody>
          <a:bodyPr/>
          <a:lstStyle>
            <a:lvl1pPr defTabSz="914400">
              <a:defRPr>
                <a:solidFill>
                  <a:prstClr val="black">
                    <a:tint val="75000"/>
                  </a:prstClr>
                </a:solidFill>
              </a:defRPr>
            </a:lvl1pPr>
          </a:lstStyle>
          <a:p>
            <a:pPr>
              <a:defRPr/>
            </a:pPr>
            <a:endParaRPr lang="en-US"/>
          </a:p>
        </p:txBody>
      </p:sp>
      <p:sp>
        <p:nvSpPr>
          <p:cNvPr id="10" name="Slide Number Placeholder 6"/>
          <p:cNvSpPr>
            <a:spLocks noGrp="1"/>
          </p:cNvSpPr>
          <p:nvPr>
            <p:ph type="sldNum" sz="quarter" idx="12"/>
          </p:nvPr>
        </p:nvSpPr>
        <p:spPr/>
        <p:txBody>
          <a:bodyPr/>
          <a:lstStyle>
            <a:lvl1pPr defTabSz="914400">
              <a:defRPr/>
            </a:lvl1pPr>
          </a:lstStyle>
          <a:p>
            <a:pPr>
              <a:defRPr/>
            </a:pPr>
            <a:fld id="{52922A7E-6FEB-4659-A059-BF441DC35753}" type="slidenum">
              <a:rPr lang="en-US">
                <a:solidFill>
                  <a:srgbClr val="1E9B43">
                    <a:tint val="75000"/>
                  </a:srgbClr>
                </a:solidFill>
              </a:rPr>
              <a:pPr>
                <a:defRPr/>
              </a:pPr>
              <a:t>‹#›</a:t>
            </a:fld>
            <a:endParaRPr lang="en-US">
              <a:solidFill>
                <a:srgbClr val="1E9B43">
                  <a:tint val="75000"/>
                </a:srgbClr>
              </a:solidFill>
            </a:endParaRPr>
          </a:p>
        </p:txBody>
      </p:sp>
    </p:spTree>
    <p:extLst>
      <p:ext uri="{BB962C8B-B14F-4D97-AF65-F5344CB8AC3E}">
        <p14:creationId xmlns:p14="http://schemas.microsoft.com/office/powerpoint/2010/main" val="377823010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7" name="Rectangle 6"/>
          <p:cNvSpPr/>
          <p:nvPr/>
        </p:nvSpPr>
        <p:spPr>
          <a:xfrm>
            <a:off x="0" y="915988"/>
            <a:ext cx="9144000" cy="825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Arial"/>
            </a:endParaRPr>
          </a:p>
        </p:txBody>
      </p:sp>
      <p:sp>
        <p:nvSpPr>
          <p:cNvPr id="8" name="Rectangle 7"/>
          <p:cNvSpPr/>
          <p:nvPr/>
        </p:nvSpPr>
        <p:spPr>
          <a:xfrm flipV="1">
            <a:off x="0" y="995363"/>
            <a:ext cx="9144000" cy="46037"/>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Arial"/>
            </a:endParaRPr>
          </a:p>
        </p:txBody>
      </p:sp>
      <p:pic>
        <p:nvPicPr>
          <p:cNvPr id="9" name="Picture 8" descr="AgMIPlogoSlice_03.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988" y="-25400"/>
            <a:ext cx="3124201" cy="96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itle 1"/>
          <p:cNvSpPr>
            <a:spLocks noGrp="1"/>
          </p:cNvSpPr>
          <p:nvPr>
            <p:ph type="ctrTitle"/>
          </p:nvPr>
        </p:nvSpPr>
        <p:spPr>
          <a:xfrm>
            <a:off x="3755027" y="186128"/>
            <a:ext cx="5213805" cy="591231"/>
          </a:xfrm>
        </p:spPr>
        <p:txBody>
          <a:bodyPr>
            <a:noAutofit/>
          </a:bodyPr>
          <a:lstStyle>
            <a:lvl1pPr algn="r">
              <a:defRPr sz="2800"/>
            </a:lvl1pPr>
          </a:lstStyle>
          <a:p>
            <a:r>
              <a:rPr lang="en-US" smtClean="0"/>
              <a:t>Click to edit Master title style</a:t>
            </a:r>
            <a:endParaRPr lang="en-US"/>
          </a:p>
        </p:txBody>
      </p:sp>
      <p:sp>
        <p:nvSpPr>
          <p:cNvPr id="10" name="Date Placeholder 6"/>
          <p:cNvSpPr>
            <a:spLocks noGrp="1"/>
          </p:cNvSpPr>
          <p:nvPr>
            <p:ph type="dt" sz="half" idx="10"/>
          </p:nvPr>
        </p:nvSpPr>
        <p:spPr/>
        <p:txBody>
          <a:bodyPr/>
          <a:lstStyle>
            <a:lvl1pPr defTabSz="914400" fontAlgn="base">
              <a:spcBef>
                <a:spcPct val="0"/>
              </a:spcBef>
              <a:spcAft>
                <a:spcPct val="0"/>
              </a:spcAft>
              <a:defRPr>
                <a:ea typeface="MS PGothic" pitchFamily="34" charset="-128"/>
                <a:cs typeface="MS PGothic" pitchFamily="34" charset="-128"/>
              </a:defRPr>
            </a:lvl1pPr>
          </a:lstStyle>
          <a:p>
            <a:pPr>
              <a:defRPr/>
            </a:pPr>
            <a:endParaRPr lang="en-US">
              <a:solidFill>
                <a:srgbClr val="1E9B43">
                  <a:tint val="75000"/>
                </a:srgbClr>
              </a:solidFill>
            </a:endParaRPr>
          </a:p>
        </p:txBody>
      </p:sp>
      <p:sp>
        <p:nvSpPr>
          <p:cNvPr id="11" name="Footer Placeholder 7"/>
          <p:cNvSpPr>
            <a:spLocks noGrp="1"/>
          </p:cNvSpPr>
          <p:nvPr>
            <p:ph type="ftr" sz="quarter" idx="11"/>
          </p:nvPr>
        </p:nvSpPr>
        <p:spPr/>
        <p:txBody>
          <a:bodyPr/>
          <a:lstStyle>
            <a:lvl1pPr defTabSz="914400">
              <a:defRPr>
                <a:solidFill>
                  <a:prstClr val="black">
                    <a:tint val="75000"/>
                  </a:prstClr>
                </a:solidFill>
              </a:defRPr>
            </a:lvl1pPr>
          </a:lstStyle>
          <a:p>
            <a:pPr>
              <a:defRPr/>
            </a:pPr>
            <a:endParaRPr lang="en-US"/>
          </a:p>
        </p:txBody>
      </p:sp>
      <p:sp>
        <p:nvSpPr>
          <p:cNvPr id="12" name="Slide Number Placeholder 8"/>
          <p:cNvSpPr>
            <a:spLocks noGrp="1"/>
          </p:cNvSpPr>
          <p:nvPr>
            <p:ph type="sldNum" sz="quarter" idx="12"/>
          </p:nvPr>
        </p:nvSpPr>
        <p:spPr/>
        <p:txBody>
          <a:bodyPr/>
          <a:lstStyle>
            <a:lvl1pPr defTabSz="914400">
              <a:defRPr/>
            </a:lvl1pPr>
          </a:lstStyle>
          <a:p>
            <a:pPr>
              <a:defRPr/>
            </a:pPr>
            <a:fld id="{A209286F-D946-4019-AF05-8A8F9ED8CA51}" type="slidenum">
              <a:rPr lang="en-US">
                <a:solidFill>
                  <a:srgbClr val="1E9B43">
                    <a:tint val="75000"/>
                  </a:srgbClr>
                </a:solidFill>
              </a:rPr>
              <a:pPr>
                <a:defRPr/>
              </a:pPr>
              <a:t>‹#›</a:t>
            </a:fld>
            <a:endParaRPr lang="en-US">
              <a:solidFill>
                <a:srgbClr val="1E9B43">
                  <a:tint val="75000"/>
                </a:srgbClr>
              </a:solidFill>
            </a:endParaRPr>
          </a:p>
        </p:txBody>
      </p:sp>
    </p:spTree>
    <p:extLst>
      <p:ext uri="{BB962C8B-B14F-4D97-AF65-F5344CB8AC3E}">
        <p14:creationId xmlns:p14="http://schemas.microsoft.com/office/powerpoint/2010/main" val="390346382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5" name="Rectangle 4"/>
          <p:cNvSpPr/>
          <p:nvPr/>
        </p:nvSpPr>
        <p:spPr>
          <a:xfrm flipV="1">
            <a:off x="0" y="995363"/>
            <a:ext cx="9144000" cy="46037"/>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Arial"/>
            </a:endParaRPr>
          </a:p>
        </p:txBody>
      </p:sp>
      <p:sp>
        <p:nvSpPr>
          <p:cNvPr id="6" name="Rectangle 5"/>
          <p:cNvSpPr/>
          <p:nvPr/>
        </p:nvSpPr>
        <p:spPr>
          <a:xfrm>
            <a:off x="0" y="915988"/>
            <a:ext cx="9144000" cy="825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Arial"/>
            </a:endParaRPr>
          </a:p>
        </p:txBody>
      </p:sp>
      <p:pic>
        <p:nvPicPr>
          <p:cNvPr id="7" name="Picture 8" descr="AgMIPlogoSlice_03.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988" y="-25400"/>
            <a:ext cx="3124201" cy="96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p:cNvSpPr txBox="1">
            <a:spLocks/>
          </p:cNvSpPr>
          <p:nvPr userDrawn="1"/>
        </p:nvSpPr>
        <p:spPr>
          <a:xfrm>
            <a:off x="3754438" y="185738"/>
            <a:ext cx="5214937" cy="592137"/>
          </a:xfrm>
          <a:prstGeom prst="rect">
            <a:avLst/>
          </a:prstGeom>
        </p:spPr>
        <p:txBody>
          <a:bodyPr anchor="ctr"/>
          <a:lstStyle>
            <a:lvl1pPr algn="r" defTabSz="457200" rtl="0" eaLnBrk="1" latinLnBrk="0" hangingPunct="1">
              <a:spcBef>
                <a:spcPct val="0"/>
              </a:spcBef>
              <a:buNone/>
              <a:defRPr sz="2800" kern="1200">
                <a:solidFill>
                  <a:schemeClr val="tx1"/>
                </a:solidFill>
                <a:latin typeface="+mj-lt"/>
                <a:ea typeface="+mj-ea"/>
                <a:cs typeface="+mj-cs"/>
              </a:defRPr>
            </a:lvl1pPr>
          </a:lstStyle>
          <a:p>
            <a:pPr>
              <a:defRPr/>
            </a:pPr>
            <a:r>
              <a:rPr lang="en-US" smtClean="0">
                <a:solidFill>
                  <a:srgbClr val="1E9B43"/>
                </a:solidFill>
                <a:latin typeface="Arial"/>
              </a:rPr>
              <a:t>Click to edit Master title style</a:t>
            </a:r>
            <a:endParaRPr lang="en-US">
              <a:solidFill>
                <a:srgbClr val="1E9B43"/>
              </a:solidFill>
              <a:latin typeface="Arial"/>
            </a:endParaRPr>
          </a:p>
        </p:txBody>
      </p:sp>
      <p:sp>
        <p:nvSpPr>
          <p:cNvPr id="3" name="Picture Placeholder 2"/>
          <p:cNvSpPr>
            <a:spLocks noGrp="1"/>
          </p:cNvSpPr>
          <p:nvPr>
            <p:ph type="pic" idx="1"/>
          </p:nvPr>
        </p:nvSpPr>
        <p:spPr>
          <a:xfrm>
            <a:off x="1792288" y="1315357"/>
            <a:ext cx="5486400" cy="3412218"/>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dirty="0"/>
          </a:p>
        </p:txBody>
      </p:sp>
      <p:sp>
        <p:nvSpPr>
          <p:cNvPr id="4" name="Text Placeholder 3"/>
          <p:cNvSpPr>
            <a:spLocks noGrp="1"/>
          </p:cNvSpPr>
          <p:nvPr>
            <p:ph type="body" sz="half" idx="2"/>
          </p:nvPr>
        </p:nvSpPr>
        <p:spPr>
          <a:xfrm>
            <a:off x="1792288" y="5049825"/>
            <a:ext cx="5486400" cy="804862"/>
          </a:xfrm>
        </p:spPr>
        <p:txBody>
          <a:bodyPr/>
          <a:lstStyle>
            <a:lvl1pPr marL="0" indent="0">
              <a:buNone/>
              <a:defRPr sz="1400">
                <a:solidFill>
                  <a:schemeClr val="accent5"/>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Date Placeholder 4"/>
          <p:cNvSpPr>
            <a:spLocks noGrp="1"/>
          </p:cNvSpPr>
          <p:nvPr>
            <p:ph type="dt" sz="half" idx="10"/>
          </p:nvPr>
        </p:nvSpPr>
        <p:spPr/>
        <p:txBody>
          <a:bodyPr/>
          <a:lstStyle>
            <a:lvl1pPr defTabSz="914400" fontAlgn="base">
              <a:spcBef>
                <a:spcPct val="0"/>
              </a:spcBef>
              <a:spcAft>
                <a:spcPct val="0"/>
              </a:spcAft>
              <a:defRPr>
                <a:ea typeface="MS PGothic" pitchFamily="34" charset="-128"/>
                <a:cs typeface="MS PGothic" pitchFamily="34" charset="-128"/>
              </a:defRPr>
            </a:lvl1pPr>
          </a:lstStyle>
          <a:p>
            <a:pPr>
              <a:defRPr/>
            </a:pPr>
            <a:endParaRPr lang="en-US">
              <a:solidFill>
                <a:srgbClr val="1E9B43">
                  <a:tint val="75000"/>
                </a:srgbClr>
              </a:solidFill>
            </a:endParaRPr>
          </a:p>
        </p:txBody>
      </p:sp>
      <p:sp>
        <p:nvSpPr>
          <p:cNvPr id="10" name="Footer Placeholder 5"/>
          <p:cNvSpPr>
            <a:spLocks noGrp="1"/>
          </p:cNvSpPr>
          <p:nvPr>
            <p:ph type="ftr" sz="quarter" idx="11"/>
          </p:nvPr>
        </p:nvSpPr>
        <p:spPr/>
        <p:txBody>
          <a:bodyPr/>
          <a:lstStyle>
            <a:lvl1pPr defTabSz="914400">
              <a:defRPr>
                <a:solidFill>
                  <a:prstClr val="black">
                    <a:tint val="75000"/>
                  </a:prstClr>
                </a:solidFill>
              </a:defRPr>
            </a:lvl1pPr>
          </a:lstStyle>
          <a:p>
            <a:pPr>
              <a:defRPr/>
            </a:pPr>
            <a:endParaRPr lang="en-US"/>
          </a:p>
        </p:txBody>
      </p:sp>
      <p:sp>
        <p:nvSpPr>
          <p:cNvPr id="11" name="Slide Number Placeholder 6"/>
          <p:cNvSpPr>
            <a:spLocks noGrp="1"/>
          </p:cNvSpPr>
          <p:nvPr>
            <p:ph type="sldNum" sz="quarter" idx="12"/>
          </p:nvPr>
        </p:nvSpPr>
        <p:spPr/>
        <p:txBody>
          <a:bodyPr/>
          <a:lstStyle>
            <a:lvl1pPr defTabSz="914400">
              <a:defRPr/>
            </a:lvl1pPr>
          </a:lstStyle>
          <a:p>
            <a:pPr>
              <a:defRPr/>
            </a:pPr>
            <a:fld id="{A242F697-0B0F-45FA-A467-F0653343D214}" type="slidenum">
              <a:rPr lang="en-US">
                <a:solidFill>
                  <a:srgbClr val="1E9B43">
                    <a:tint val="75000"/>
                  </a:srgbClr>
                </a:solidFill>
              </a:rPr>
              <a:pPr>
                <a:defRPr/>
              </a:pPr>
              <a:t>‹#›</a:t>
            </a:fld>
            <a:endParaRPr lang="en-US">
              <a:solidFill>
                <a:srgbClr val="1E9B43">
                  <a:tint val="75000"/>
                </a:srgbClr>
              </a:solidFill>
            </a:endParaRPr>
          </a:p>
        </p:txBody>
      </p:sp>
    </p:spTree>
    <p:extLst>
      <p:ext uri="{BB962C8B-B14F-4D97-AF65-F5344CB8AC3E}">
        <p14:creationId xmlns:p14="http://schemas.microsoft.com/office/powerpoint/2010/main" val="7636236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CD6B94D-22F1-3241-AAB9-8AA7DC5301DC}" type="datetimeFigureOut">
              <a:rPr lang="en-US" smtClean="0"/>
              <a:t>2/2/16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92E388-BF6E-3746-805E-2E5752081D01}" type="slidenum">
              <a:rPr lang="en-US" smtClean="0"/>
              <a:t>‹#›</a:t>
            </a:fld>
            <a:endParaRPr lang="en-US"/>
          </a:p>
        </p:txBody>
      </p:sp>
    </p:spTree>
    <p:extLst>
      <p:ext uri="{BB962C8B-B14F-4D97-AF65-F5344CB8AC3E}">
        <p14:creationId xmlns:p14="http://schemas.microsoft.com/office/powerpoint/2010/main" val="64084030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2_Title Slide">
    <p:spTree>
      <p:nvGrpSpPr>
        <p:cNvPr id="1" name=""/>
        <p:cNvGrpSpPr/>
        <p:nvPr/>
      </p:nvGrpSpPr>
      <p:grpSpPr>
        <a:xfrm>
          <a:off x="0" y="0"/>
          <a:ext cx="0" cy="0"/>
          <a:chOff x="0" y="0"/>
          <a:chExt cx="0" cy="0"/>
        </a:xfrm>
      </p:grpSpPr>
      <p:sp>
        <p:nvSpPr>
          <p:cNvPr id="8" name="Rectangle 7"/>
          <p:cNvSpPr/>
          <p:nvPr/>
        </p:nvSpPr>
        <p:spPr>
          <a:xfrm>
            <a:off x="0" y="1344173"/>
            <a:ext cx="9143999" cy="4469605"/>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Arial"/>
            </a:endParaRPr>
          </a:p>
        </p:txBody>
      </p:sp>
      <p:sp>
        <p:nvSpPr>
          <p:cNvPr id="9" name="Title 8"/>
          <p:cNvSpPr>
            <a:spLocks noGrp="1"/>
          </p:cNvSpPr>
          <p:nvPr>
            <p:ph type="title"/>
          </p:nvPr>
        </p:nvSpPr>
        <p:spPr>
          <a:xfrm>
            <a:off x="457200" y="1998903"/>
            <a:ext cx="8229600" cy="1481539"/>
          </a:xfrm>
        </p:spPr>
        <p:txBody>
          <a:bodyPr/>
          <a:lstStyle>
            <a:lvl1pPr>
              <a:defRPr>
                <a:solidFill>
                  <a:schemeClr val="bg1"/>
                </a:solidFill>
              </a:defRPr>
            </a:lvl1pPr>
          </a:lstStyle>
          <a:p>
            <a:r>
              <a:rPr lang="en-US" smtClean="0"/>
              <a:t>Click to edit Master title style</a:t>
            </a:r>
            <a:endParaRPr lang="en-US" dirty="0"/>
          </a:p>
        </p:txBody>
      </p:sp>
      <p:pic>
        <p:nvPicPr>
          <p:cNvPr id="11" name="Picture 10" descr="AgMIPlogoSlice_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9330" y="-35274"/>
            <a:ext cx="4565026" cy="1402963"/>
          </a:xfrm>
          <a:prstGeom prst="rect">
            <a:avLst/>
          </a:prstGeom>
        </p:spPr>
      </p:pic>
    </p:spTree>
    <p:extLst>
      <p:ext uri="{BB962C8B-B14F-4D97-AF65-F5344CB8AC3E}">
        <p14:creationId xmlns:p14="http://schemas.microsoft.com/office/powerpoint/2010/main" val="121553874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433161"/>
            <a:ext cx="8229600" cy="1143000"/>
          </a:xfrm>
        </p:spPr>
        <p:txBody>
          <a:bodyPr/>
          <a:lstStyle/>
          <a:p>
            <a:r>
              <a:rPr lang="en-US" smtClean="0"/>
              <a:t>Click to edit Master title style</a:t>
            </a:r>
            <a:endParaRPr lang="en-US" dirty="0"/>
          </a:p>
        </p:txBody>
      </p:sp>
      <p:pic>
        <p:nvPicPr>
          <p:cNvPr id="6" name="Picture 5" descr="AgMIPlogoSlice_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2804" y="0"/>
            <a:ext cx="4565026" cy="1402963"/>
          </a:xfrm>
          <a:prstGeom prst="rect">
            <a:avLst/>
          </a:prstGeom>
        </p:spPr>
      </p:pic>
      <p:sp>
        <p:nvSpPr>
          <p:cNvPr id="7" name="Rectangle 6"/>
          <p:cNvSpPr/>
          <p:nvPr/>
        </p:nvSpPr>
        <p:spPr>
          <a:xfrm flipV="1">
            <a:off x="0" y="1441348"/>
            <a:ext cx="9144000" cy="4571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Arial"/>
            </a:endParaRPr>
          </a:p>
        </p:txBody>
      </p:sp>
      <p:sp>
        <p:nvSpPr>
          <p:cNvPr id="8" name="Rectangle 7"/>
          <p:cNvSpPr/>
          <p:nvPr/>
        </p:nvSpPr>
        <p:spPr>
          <a:xfrm>
            <a:off x="0" y="1361907"/>
            <a:ext cx="9144000" cy="82111"/>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Arial"/>
            </a:endParaRPr>
          </a:p>
        </p:txBody>
      </p:sp>
    </p:spTree>
    <p:extLst>
      <p:ext uri="{BB962C8B-B14F-4D97-AF65-F5344CB8AC3E}">
        <p14:creationId xmlns:p14="http://schemas.microsoft.com/office/powerpoint/2010/main" val="5954130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755027" y="186128"/>
            <a:ext cx="5213805" cy="591231"/>
          </a:xfrm>
        </p:spPr>
        <p:txBody>
          <a:bodyPr>
            <a:noAutofit/>
          </a:bodyPr>
          <a:lstStyle>
            <a:lvl1pPr algn="r">
              <a:defRPr sz="2800"/>
            </a:lvl1pPr>
          </a:lstStyle>
          <a:p>
            <a:r>
              <a:rPr lang="en-US" smtClean="0"/>
              <a:t>Click to edit Master title style</a:t>
            </a:r>
            <a:endParaRPr lang="en-US"/>
          </a:p>
        </p:txBody>
      </p:sp>
      <p:sp>
        <p:nvSpPr>
          <p:cNvPr id="3" name="Subtitle 2"/>
          <p:cNvSpPr>
            <a:spLocks noGrp="1"/>
          </p:cNvSpPr>
          <p:nvPr>
            <p:ph type="subTitle" idx="1"/>
          </p:nvPr>
        </p:nvSpPr>
        <p:spPr>
          <a:xfrm>
            <a:off x="1447044" y="2517611"/>
            <a:ext cx="6400800" cy="1752600"/>
          </a:xfrm>
        </p:spPr>
        <p:txBody>
          <a:bodyPr>
            <a:normAutofit/>
          </a:bodyPr>
          <a:lstStyle>
            <a:lvl1pPr marL="0" indent="0" algn="l">
              <a:buNone/>
              <a:defRPr sz="2800">
                <a:solidFill>
                  <a:srgbClr val="7F7F7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993D45B-8896-744F-A715-900A8C3BD57A}" type="datetimeFigureOut">
              <a:rPr lang="en-US" smtClean="0">
                <a:solidFill>
                  <a:srgbClr val="1E9B43">
                    <a:tint val="75000"/>
                  </a:srgbClr>
                </a:solidFill>
              </a:rPr>
              <a:pPr/>
              <a:t>2/2/16</a:t>
            </a:fld>
            <a:endParaRPr lang="en-US">
              <a:solidFill>
                <a:srgbClr val="1E9B43">
                  <a:tint val="75000"/>
                </a:srgbClr>
              </a:solidFill>
            </a:endParaRPr>
          </a:p>
        </p:txBody>
      </p:sp>
      <p:sp>
        <p:nvSpPr>
          <p:cNvPr id="5" name="Footer Placeholder 4"/>
          <p:cNvSpPr>
            <a:spLocks noGrp="1"/>
          </p:cNvSpPr>
          <p:nvPr>
            <p:ph type="ftr" sz="quarter" idx="11"/>
          </p:nvPr>
        </p:nvSpPr>
        <p:spPr/>
        <p:txBody>
          <a:bodyPr/>
          <a:lstStyle/>
          <a:p>
            <a:endParaRPr lang="en-US">
              <a:solidFill>
                <a:srgbClr val="1E9B43">
                  <a:tint val="75000"/>
                </a:srgbClr>
              </a:solidFill>
            </a:endParaRPr>
          </a:p>
        </p:txBody>
      </p:sp>
      <p:sp>
        <p:nvSpPr>
          <p:cNvPr id="6" name="Slide Number Placeholder 5"/>
          <p:cNvSpPr>
            <a:spLocks noGrp="1"/>
          </p:cNvSpPr>
          <p:nvPr>
            <p:ph type="sldNum" sz="quarter" idx="12"/>
          </p:nvPr>
        </p:nvSpPr>
        <p:spPr/>
        <p:txBody>
          <a:bodyPr/>
          <a:lstStyle/>
          <a:p>
            <a:fld id="{BEF0C4BC-8D87-374D-9598-BACD5ECECAD3}" type="slidenum">
              <a:rPr lang="en-US" smtClean="0">
                <a:solidFill>
                  <a:srgbClr val="1E9B43">
                    <a:tint val="75000"/>
                  </a:srgbClr>
                </a:solidFill>
              </a:rPr>
              <a:pPr/>
              <a:t>‹#›</a:t>
            </a:fld>
            <a:endParaRPr lang="en-US">
              <a:solidFill>
                <a:srgbClr val="1E9B43">
                  <a:tint val="75000"/>
                </a:srgbClr>
              </a:solidFill>
            </a:endParaRPr>
          </a:p>
        </p:txBody>
      </p:sp>
      <p:sp>
        <p:nvSpPr>
          <p:cNvPr id="10" name="Text Placeholder 9"/>
          <p:cNvSpPr>
            <a:spLocks noGrp="1"/>
          </p:cNvSpPr>
          <p:nvPr>
            <p:ph type="body" sz="quarter" idx="13" hasCustomPrompt="1"/>
          </p:nvPr>
        </p:nvSpPr>
        <p:spPr>
          <a:xfrm>
            <a:off x="1447044" y="1805051"/>
            <a:ext cx="5479142" cy="544512"/>
          </a:xfrm>
        </p:spPr>
        <p:txBody>
          <a:bodyPr/>
          <a:lstStyle>
            <a:lvl1pPr marL="0" indent="0" algn="l">
              <a:buNone/>
              <a:defRPr baseline="0">
                <a:solidFill>
                  <a:schemeClr val="tx1"/>
                </a:solidFill>
              </a:defRPr>
            </a:lvl1pPr>
          </a:lstStyle>
          <a:p>
            <a:pPr lvl="0"/>
            <a:r>
              <a:rPr lang="en-US" dirty="0" smtClean="0"/>
              <a:t>Headline</a:t>
            </a:r>
            <a:endParaRPr lang="en-US" dirty="0"/>
          </a:p>
        </p:txBody>
      </p:sp>
      <p:sp>
        <p:nvSpPr>
          <p:cNvPr id="11" name="Rectangle 10"/>
          <p:cNvSpPr/>
          <p:nvPr/>
        </p:nvSpPr>
        <p:spPr>
          <a:xfrm flipV="1">
            <a:off x="0" y="995960"/>
            <a:ext cx="9144000" cy="4571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Arial"/>
            </a:endParaRPr>
          </a:p>
        </p:txBody>
      </p:sp>
      <p:sp>
        <p:nvSpPr>
          <p:cNvPr id="12" name="Rectangle 11"/>
          <p:cNvSpPr/>
          <p:nvPr/>
        </p:nvSpPr>
        <p:spPr>
          <a:xfrm>
            <a:off x="0" y="916519"/>
            <a:ext cx="9144000" cy="82111"/>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Arial"/>
            </a:endParaRPr>
          </a:p>
        </p:txBody>
      </p:sp>
      <p:pic>
        <p:nvPicPr>
          <p:cNvPr id="13" name="Picture 12" descr="AgMIPlogoSlice_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13" y="-25237"/>
            <a:ext cx="3124200" cy="960156"/>
          </a:xfrm>
          <a:prstGeom prst="rect">
            <a:avLst/>
          </a:prstGeom>
        </p:spPr>
      </p:pic>
    </p:spTree>
    <p:extLst>
      <p:ext uri="{BB962C8B-B14F-4D97-AF65-F5344CB8AC3E}">
        <p14:creationId xmlns:p14="http://schemas.microsoft.com/office/powerpoint/2010/main" val="7040097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45665"/>
            <a:ext cx="8229600" cy="375934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993D45B-8896-744F-A715-900A8C3BD57A}" type="datetimeFigureOut">
              <a:rPr lang="en-US" smtClean="0">
                <a:solidFill>
                  <a:srgbClr val="1E9B43">
                    <a:tint val="75000"/>
                  </a:srgbClr>
                </a:solidFill>
              </a:rPr>
              <a:pPr/>
              <a:t>2/2/16</a:t>
            </a:fld>
            <a:endParaRPr lang="en-US">
              <a:solidFill>
                <a:srgbClr val="1E9B43">
                  <a:tint val="75000"/>
                </a:srgbClr>
              </a:solidFill>
            </a:endParaRPr>
          </a:p>
        </p:txBody>
      </p:sp>
      <p:sp>
        <p:nvSpPr>
          <p:cNvPr id="5" name="Footer Placeholder 4"/>
          <p:cNvSpPr>
            <a:spLocks noGrp="1"/>
          </p:cNvSpPr>
          <p:nvPr>
            <p:ph type="ftr" sz="quarter" idx="11"/>
          </p:nvPr>
        </p:nvSpPr>
        <p:spPr/>
        <p:txBody>
          <a:bodyPr/>
          <a:lstStyle/>
          <a:p>
            <a:endParaRPr lang="en-US">
              <a:solidFill>
                <a:srgbClr val="1E9B43">
                  <a:tint val="75000"/>
                </a:srgbClr>
              </a:solidFill>
            </a:endParaRPr>
          </a:p>
        </p:txBody>
      </p:sp>
      <p:sp>
        <p:nvSpPr>
          <p:cNvPr id="6" name="Slide Number Placeholder 5"/>
          <p:cNvSpPr>
            <a:spLocks noGrp="1"/>
          </p:cNvSpPr>
          <p:nvPr>
            <p:ph type="sldNum" sz="quarter" idx="12"/>
          </p:nvPr>
        </p:nvSpPr>
        <p:spPr/>
        <p:txBody>
          <a:bodyPr/>
          <a:lstStyle/>
          <a:p>
            <a:fld id="{BEF0C4BC-8D87-374D-9598-BACD5ECECAD3}" type="slidenum">
              <a:rPr lang="en-US" smtClean="0">
                <a:solidFill>
                  <a:srgbClr val="1E9B43">
                    <a:tint val="75000"/>
                  </a:srgbClr>
                </a:solidFill>
              </a:rPr>
              <a:pPr/>
              <a:t>‹#›</a:t>
            </a:fld>
            <a:endParaRPr lang="en-US">
              <a:solidFill>
                <a:srgbClr val="1E9B43">
                  <a:tint val="75000"/>
                </a:srgbClr>
              </a:solidFill>
            </a:endParaRPr>
          </a:p>
        </p:txBody>
      </p:sp>
      <p:sp>
        <p:nvSpPr>
          <p:cNvPr id="7" name="Rectangle 6"/>
          <p:cNvSpPr/>
          <p:nvPr/>
        </p:nvSpPr>
        <p:spPr>
          <a:xfrm flipV="1">
            <a:off x="0" y="995960"/>
            <a:ext cx="9144000" cy="4571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Arial"/>
            </a:endParaRPr>
          </a:p>
        </p:txBody>
      </p:sp>
      <p:sp>
        <p:nvSpPr>
          <p:cNvPr id="8" name="Rectangle 7"/>
          <p:cNvSpPr/>
          <p:nvPr/>
        </p:nvSpPr>
        <p:spPr>
          <a:xfrm>
            <a:off x="0" y="916519"/>
            <a:ext cx="9144000" cy="82111"/>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Arial"/>
            </a:endParaRPr>
          </a:p>
        </p:txBody>
      </p:sp>
      <p:pic>
        <p:nvPicPr>
          <p:cNvPr id="9" name="Picture 8" descr="AgMIPlogoSlice_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13" y="-25237"/>
            <a:ext cx="3124200" cy="960156"/>
          </a:xfrm>
          <a:prstGeom prst="rect">
            <a:avLst/>
          </a:prstGeom>
        </p:spPr>
      </p:pic>
      <p:sp>
        <p:nvSpPr>
          <p:cNvPr id="11" name="Title 1"/>
          <p:cNvSpPr>
            <a:spLocks noGrp="1"/>
          </p:cNvSpPr>
          <p:nvPr>
            <p:ph type="ctrTitle"/>
          </p:nvPr>
        </p:nvSpPr>
        <p:spPr>
          <a:xfrm>
            <a:off x="3755027" y="186128"/>
            <a:ext cx="5213805" cy="591231"/>
          </a:xfrm>
        </p:spPr>
        <p:txBody>
          <a:bodyPr>
            <a:noAutofit/>
          </a:bodyPr>
          <a:lstStyle>
            <a:lvl1pPr algn="r">
              <a:defRPr sz="2800"/>
            </a:lvl1pPr>
          </a:lstStyle>
          <a:p>
            <a:r>
              <a:rPr lang="en-US" smtClean="0"/>
              <a:t>Click to edit Master title style</a:t>
            </a:r>
            <a:endParaRPr lang="en-US"/>
          </a:p>
        </p:txBody>
      </p:sp>
    </p:spTree>
    <p:extLst>
      <p:ext uri="{BB962C8B-B14F-4D97-AF65-F5344CB8AC3E}">
        <p14:creationId xmlns:p14="http://schemas.microsoft.com/office/powerpoint/2010/main" val="222597217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993D45B-8896-744F-A715-900A8C3BD57A}" type="datetimeFigureOut">
              <a:rPr lang="en-US" smtClean="0">
                <a:solidFill>
                  <a:srgbClr val="1E9B43">
                    <a:tint val="75000"/>
                  </a:srgbClr>
                </a:solidFill>
              </a:rPr>
              <a:pPr/>
              <a:t>2/2/16</a:t>
            </a:fld>
            <a:endParaRPr lang="en-US">
              <a:solidFill>
                <a:srgbClr val="1E9B43">
                  <a:tint val="75000"/>
                </a:srgbClr>
              </a:solidFill>
            </a:endParaRPr>
          </a:p>
        </p:txBody>
      </p:sp>
      <p:sp>
        <p:nvSpPr>
          <p:cNvPr id="5" name="Footer Placeholder 4"/>
          <p:cNvSpPr>
            <a:spLocks noGrp="1"/>
          </p:cNvSpPr>
          <p:nvPr>
            <p:ph type="ftr" sz="quarter" idx="11"/>
          </p:nvPr>
        </p:nvSpPr>
        <p:spPr/>
        <p:txBody>
          <a:bodyPr/>
          <a:lstStyle/>
          <a:p>
            <a:endParaRPr lang="en-US">
              <a:solidFill>
                <a:srgbClr val="1E9B43">
                  <a:tint val="75000"/>
                </a:srgbClr>
              </a:solidFill>
            </a:endParaRPr>
          </a:p>
        </p:txBody>
      </p:sp>
      <p:sp>
        <p:nvSpPr>
          <p:cNvPr id="6" name="Slide Number Placeholder 5"/>
          <p:cNvSpPr>
            <a:spLocks noGrp="1"/>
          </p:cNvSpPr>
          <p:nvPr>
            <p:ph type="sldNum" sz="quarter" idx="12"/>
          </p:nvPr>
        </p:nvSpPr>
        <p:spPr/>
        <p:txBody>
          <a:bodyPr/>
          <a:lstStyle/>
          <a:p>
            <a:fld id="{BEF0C4BC-8D87-374D-9598-BACD5ECECAD3}" type="slidenum">
              <a:rPr lang="en-US" smtClean="0">
                <a:solidFill>
                  <a:srgbClr val="1E9B43">
                    <a:tint val="75000"/>
                  </a:srgbClr>
                </a:solidFill>
              </a:rPr>
              <a:pPr/>
              <a:t>‹#›</a:t>
            </a:fld>
            <a:endParaRPr lang="en-US">
              <a:solidFill>
                <a:srgbClr val="1E9B43">
                  <a:tint val="75000"/>
                </a:srgbClr>
              </a:solidFill>
            </a:endParaRPr>
          </a:p>
        </p:txBody>
      </p:sp>
      <p:sp>
        <p:nvSpPr>
          <p:cNvPr id="7" name="Rectangle 6"/>
          <p:cNvSpPr/>
          <p:nvPr/>
        </p:nvSpPr>
        <p:spPr>
          <a:xfrm flipV="1">
            <a:off x="0" y="995960"/>
            <a:ext cx="9144000" cy="4571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Arial"/>
            </a:endParaRPr>
          </a:p>
        </p:txBody>
      </p:sp>
      <p:sp>
        <p:nvSpPr>
          <p:cNvPr id="8" name="Rectangle 7"/>
          <p:cNvSpPr/>
          <p:nvPr/>
        </p:nvSpPr>
        <p:spPr>
          <a:xfrm>
            <a:off x="0" y="916519"/>
            <a:ext cx="9144000" cy="82111"/>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Arial"/>
            </a:endParaRPr>
          </a:p>
        </p:txBody>
      </p:sp>
      <p:pic>
        <p:nvPicPr>
          <p:cNvPr id="9" name="Picture 8" descr="AgMIPlogoSlice_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13" y="-25237"/>
            <a:ext cx="3124200" cy="960156"/>
          </a:xfrm>
          <a:prstGeom prst="rect">
            <a:avLst/>
          </a:prstGeom>
        </p:spPr>
      </p:pic>
      <p:sp>
        <p:nvSpPr>
          <p:cNvPr id="11" name="Title 1"/>
          <p:cNvSpPr>
            <a:spLocks noGrp="1"/>
          </p:cNvSpPr>
          <p:nvPr>
            <p:ph type="ctrTitle"/>
          </p:nvPr>
        </p:nvSpPr>
        <p:spPr>
          <a:xfrm>
            <a:off x="3755027" y="186128"/>
            <a:ext cx="5213805" cy="591231"/>
          </a:xfrm>
        </p:spPr>
        <p:txBody>
          <a:bodyPr>
            <a:noAutofit/>
          </a:bodyPr>
          <a:lstStyle>
            <a:lvl1pPr algn="r">
              <a:defRPr sz="2800"/>
            </a:lvl1pPr>
          </a:lstStyle>
          <a:p>
            <a:r>
              <a:rPr lang="en-US" smtClean="0"/>
              <a:t>Click to edit Master title style</a:t>
            </a:r>
            <a:endParaRPr lang="en-US"/>
          </a:p>
        </p:txBody>
      </p:sp>
    </p:spTree>
    <p:extLst>
      <p:ext uri="{BB962C8B-B14F-4D97-AF65-F5344CB8AC3E}">
        <p14:creationId xmlns:p14="http://schemas.microsoft.com/office/powerpoint/2010/main" val="275995692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44324"/>
            <a:ext cx="4038600" cy="35168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44324"/>
            <a:ext cx="4038600" cy="35168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993D45B-8896-744F-A715-900A8C3BD57A}" type="datetimeFigureOut">
              <a:rPr lang="en-US" smtClean="0">
                <a:solidFill>
                  <a:srgbClr val="1E9B43">
                    <a:tint val="75000"/>
                  </a:srgbClr>
                </a:solidFill>
              </a:rPr>
              <a:pPr/>
              <a:t>2/2/16</a:t>
            </a:fld>
            <a:endParaRPr lang="en-US">
              <a:solidFill>
                <a:srgbClr val="1E9B43">
                  <a:tint val="75000"/>
                </a:srgbClr>
              </a:solidFill>
            </a:endParaRPr>
          </a:p>
        </p:txBody>
      </p:sp>
      <p:sp>
        <p:nvSpPr>
          <p:cNvPr id="6" name="Footer Placeholder 5"/>
          <p:cNvSpPr>
            <a:spLocks noGrp="1"/>
          </p:cNvSpPr>
          <p:nvPr>
            <p:ph type="ftr" sz="quarter" idx="11"/>
          </p:nvPr>
        </p:nvSpPr>
        <p:spPr/>
        <p:txBody>
          <a:bodyPr/>
          <a:lstStyle/>
          <a:p>
            <a:endParaRPr lang="en-US">
              <a:solidFill>
                <a:srgbClr val="1E9B43">
                  <a:tint val="75000"/>
                </a:srgbClr>
              </a:solidFill>
            </a:endParaRPr>
          </a:p>
        </p:txBody>
      </p:sp>
      <p:sp>
        <p:nvSpPr>
          <p:cNvPr id="7" name="Slide Number Placeholder 6"/>
          <p:cNvSpPr>
            <a:spLocks noGrp="1"/>
          </p:cNvSpPr>
          <p:nvPr>
            <p:ph type="sldNum" sz="quarter" idx="12"/>
          </p:nvPr>
        </p:nvSpPr>
        <p:spPr/>
        <p:txBody>
          <a:bodyPr/>
          <a:lstStyle/>
          <a:p>
            <a:fld id="{BEF0C4BC-8D87-374D-9598-BACD5ECECAD3}" type="slidenum">
              <a:rPr lang="en-US" smtClean="0">
                <a:solidFill>
                  <a:srgbClr val="1E9B43">
                    <a:tint val="75000"/>
                  </a:srgbClr>
                </a:solidFill>
              </a:rPr>
              <a:pPr/>
              <a:t>‹#›</a:t>
            </a:fld>
            <a:endParaRPr lang="en-US">
              <a:solidFill>
                <a:srgbClr val="1E9B43">
                  <a:tint val="75000"/>
                </a:srgbClr>
              </a:solidFill>
            </a:endParaRPr>
          </a:p>
        </p:txBody>
      </p:sp>
      <p:sp>
        <p:nvSpPr>
          <p:cNvPr id="8" name="Rectangle 7"/>
          <p:cNvSpPr/>
          <p:nvPr/>
        </p:nvSpPr>
        <p:spPr>
          <a:xfrm>
            <a:off x="0" y="916519"/>
            <a:ext cx="9144000" cy="82111"/>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Arial"/>
            </a:endParaRPr>
          </a:p>
        </p:txBody>
      </p:sp>
      <p:sp>
        <p:nvSpPr>
          <p:cNvPr id="9" name="Rectangle 8"/>
          <p:cNvSpPr/>
          <p:nvPr/>
        </p:nvSpPr>
        <p:spPr>
          <a:xfrm flipV="1">
            <a:off x="0" y="995960"/>
            <a:ext cx="9144000" cy="4571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Arial"/>
            </a:endParaRPr>
          </a:p>
        </p:txBody>
      </p:sp>
      <p:pic>
        <p:nvPicPr>
          <p:cNvPr id="10" name="Picture 9" descr="AgMIPlogoSlice_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13" y="-25237"/>
            <a:ext cx="3124200" cy="960156"/>
          </a:xfrm>
          <a:prstGeom prst="rect">
            <a:avLst/>
          </a:prstGeom>
        </p:spPr>
      </p:pic>
      <p:sp>
        <p:nvSpPr>
          <p:cNvPr id="12" name="Title 1"/>
          <p:cNvSpPr>
            <a:spLocks noGrp="1"/>
          </p:cNvSpPr>
          <p:nvPr>
            <p:ph type="ctrTitle"/>
          </p:nvPr>
        </p:nvSpPr>
        <p:spPr>
          <a:xfrm>
            <a:off x="3755027" y="186128"/>
            <a:ext cx="5213805" cy="591231"/>
          </a:xfrm>
        </p:spPr>
        <p:txBody>
          <a:bodyPr>
            <a:noAutofit/>
          </a:bodyPr>
          <a:lstStyle>
            <a:lvl1pPr algn="r">
              <a:defRPr sz="2800"/>
            </a:lvl1pPr>
          </a:lstStyle>
          <a:p>
            <a:r>
              <a:rPr lang="en-US" smtClean="0"/>
              <a:t>Click to edit Master title style</a:t>
            </a:r>
            <a:endParaRPr lang="en-US"/>
          </a:p>
        </p:txBody>
      </p:sp>
    </p:spTree>
    <p:extLst>
      <p:ext uri="{BB962C8B-B14F-4D97-AF65-F5344CB8AC3E}">
        <p14:creationId xmlns:p14="http://schemas.microsoft.com/office/powerpoint/2010/main" val="231660633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993D45B-8896-744F-A715-900A8C3BD57A}" type="datetimeFigureOut">
              <a:rPr lang="en-US" smtClean="0">
                <a:solidFill>
                  <a:srgbClr val="1E9B43">
                    <a:tint val="75000"/>
                  </a:srgbClr>
                </a:solidFill>
              </a:rPr>
              <a:pPr/>
              <a:t>2/2/16</a:t>
            </a:fld>
            <a:endParaRPr lang="en-US">
              <a:solidFill>
                <a:srgbClr val="1E9B43">
                  <a:tint val="75000"/>
                </a:srgbClr>
              </a:solidFill>
            </a:endParaRPr>
          </a:p>
        </p:txBody>
      </p:sp>
      <p:sp>
        <p:nvSpPr>
          <p:cNvPr id="8" name="Footer Placeholder 7"/>
          <p:cNvSpPr>
            <a:spLocks noGrp="1"/>
          </p:cNvSpPr>
          <p:nvPr>
            <p:ph type="ftr" sz="quarter" idx="11"/>
          </p:nvPr>
        </p:nvSpPr>
        <p:spPr/>
        <p:txBody>
          <a:bodyPr/>
          <a:lstStyle/>
          <a:p>
            <a:endParaRPr lang="en-US">
              <a:solidFill>
                <a:srgbClr val="1E9B43">
                  <a:tint val="75000"/>
                </a:srgbClr>
              </a:solidFill>
            </a:endParaRPr>
          </a:p>
        </p:txBody>
      </p:sp>
      <p:sp>
        <p:nvSpPr>
          <p:cNvPr id="9" name="Slide Number Placeholder 8"/>
          <p:cNvSpPr>
            <a:spLocks noGrp="1"/>
          </p:cNvSpPr>
          <p:nvPr>
            <p:ph type="sldNum" sz="quarter" idx="12"/>
          </p:nvPr>
        </p:nvSpPr>
        <p:spPr/>
        <p:txBody>
          <a:bodyPr/>
          <a:lstStyle/>
          <a:p>
            <a:fld id="{BEF0C4BC-8D87-374D-9598-BACD5ECECAD3}" type="slidenum">
              <a:rPr lang="en-US" smtClean="0">
                <a:solidFill>
                  <a:srgbClr val="1E9B43">
                    <a:tint val="75000"/>
                  </a:srgbClr>
                </a:solidFill>
              </a:rPr>
              <a:pPr/>
              <a:t>‹#›</a:t>
            </a:fld>
            <a:endParaRPr lang="en-US">
              <a:solidFill>
                <a:srgbClr val="1E9B43">
                  <a:tint val="75000"/>
                </a:srgbClr>
              </a:solidFill>
            </a:endParaRPr>
          </a:p>
        </p:txBody>
      </p:sp>
      <p:sp>
        <p:nvSpPr>
          <p:cNvPr id="10" name="Rectangle 9"/>
          <p:cNvSpPr/>
          <p:nvPr/>
        </p:nvSpPr>
        <p:spPr>
          <a:xfrm>
            <a:off x="0" y="916519"/>
            <a:ext cx="9144000" cy="82111"/>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Arial"/>
            </a:endParaRPr>
          </a:p>
        </p:txBody>
      </p:sp>
      <p:sp>
        <p:nvSpPr>
          <p:cNvPr id="11" name="Rectangle 10"/>
          <p:cNvSpPr/>
          <p:nvPr/>
        </p:nvSpPr>
        <p:spPr>
          <a:xfrm flipV="1">
            <a:off x="0" y="995960"/>
            <a:ext cx="9144000" cy="4571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Arial"/>
            </a:endParaRPr>
          </a:p>
        </p:txBody>
      </p:sp>
      <p:pic>
        <p:nvPicPr>
          <p:cNvPr id="12" name="Picture 11" descr="AgMIPlogoSlice_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13" y="-25237"/>
            <a:ext cx="3124200" cy="960156"/>
          </a:xfrm>
          <a:prstGeom prst="rect">
            <a:avLst/>
          </a:prstGeom>
        </p:spPr>
      </p:pic>
      <p:sp>
        <p:nvSpPr>
          <p:cNvPr id="14" name="Title 1"/>
          <p:cNvSpPr>
            <a:spLocks noGrp="1"/>
          </p:cNvSpPr>
          <p:nvPr>
            <p:ph type="ctrTitle"/>
          </p:nvPr>
        </p:nvSpPr>
        <p:spPr>
          <a:xfrm>
            <a:off x="3755027" y="186128"/>
            <a:ext cx="5213805" cy="591231"/>
          </a:xfrm>
        </p:spPr>
        <p:txBody>
          <a:bodyPr>
            <a:noAutofit/>
          </a:bodyPr>
          <a:lstStyle>
            <a:lvl1pPr algn="r">
              <a:defRPr sz="2800"/>
            </a:lvl1pPr>
          </a:lstStyle>
          <a:p>
            <a:r>
              <a:rPr lang="en-US" smtClean="0"/>
              <a:t>Click to edit Master title style</a:t>
            </a:r>
            <a:endParaRPr lang="en-US"/>
          </a:p>
        </p:txBody>
      </p:sp>
    </p:spTree>
    <p:extLst>
      <p:ext uri="{BB962C8B-B14F-4D97-AF65-F5344CB8AC3E}">
        <p14:creationId xmlns:p14="http://schemas.microsoft.com/office/powerpoint/2010/main" val="132581142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3525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1352550"/>
            <a:ext cx="5111750" cy="4773613"/>
          </a:xfrm>
        </p:spPr>
        <p:txBody>
          <a:bodyPr/>
          <a:lstStyle>
            <a:lvl1pPr>
              <a:defRPr sz="3200">
                <a:solidFill>
                  <a:schemeClr val="accent5"/>
                </a:solidFill>
              </a:defRPr>
            </a:lvl1pPr>
            <a:lvl2pPr>
              <a:defRPr sz="2800">
                <a:solidFill>
                  <a:schemeClr val="accent5"/>
                </a:solidFill>
              </a:defRPr>
            </a:lvl2pPr>
            <a:lvl3pPr>
              <a:defRPr sz="2400">
                <a:solidFill>
                  <a:schemeClr val="accent5"/>
                </a:solidFill>
              </a:defRPr>
            </a:lvl3pPr>
            <a:lvl4pPr>
              <a:defRPr sz="2000">
                <a:solidFill>
                  <a:schemeClr val="accent5"/>
                </a:solidFill>
              </a:defRPr>
            </a:lvl4pPr>
            <a:lvl5pPr>
              <a:defRPr sz="2000">
                <a:solidFill>
                  <a:schemeClr val="accent5"/>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657929"/>
            <a:ext cx="3008313" cy="3468234"/>
          </a:xfrm>
        </p:spPr>
        <p:txBody>
          <a:bodyPr/>
          <a:lstStyle>
            <a:lvl1pPr marL="0" indent="0">
              <a:buNone/>
              <a:defRPr sz="1400">
                <a:solidFill>
                  <a:schemeClr val="accent5"/>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93D45B-8896-744F-A715-900A8C3BD57A}" type="datetimeFigureOut">
              <a:rPr lang="en-US" smtClean="0">
                <a:solidFill>
                  <a:srgbClr val="1E9B43">
                    <a:tint val="75000"/>
                  </a:srgbClr>
                </a:solidFill>
              </a:rPr>
              <a:pPr/>
              <a:t>2/2/16</a:t>
            </a:fld>
            <a:endParaRPr lang="en-US">
              <a:solidFill>
                <a:srgbClr val="1E9B43">
                  <a:tint val="75000"/>
                </a:srgbClr>
              </a:solidFill>
            </a:endParaRPr>
          </a:p>
        </p:txBody>
      </p:sp>
      <p:sp>
        <p:nvSpPr>
          <p:cNvPr id="6" name="Footer Placeholder 5"/>
          <p:cNvSpPr>
            <a:spLocks noGrp="1"/>
          </p:cNvSpPr>
          <p:nvPr>
            <p:ph type="ftr" sz="quarter" idx="11"/>
          </p:nvPr>
        </p:nvSpPr>
        <p:spPr/>
        <p:txBody>
          <a:bodyPr/>
          <a:lstStyle/>
          <a:p>
            <a:endParaRPr lang="en-US">
              <a:solidFill>
                <a:srgbClr val="1E9B43">
                  <a:tint val="75000"/>
                </a:srgbClr>
              </a:solidFill>
            </a:endParaRPr>
          </a:p>
        </p:txBody>
      </p:sp>
      <p:sp>
        <p:nvSpPr>
          <p:cNvPr id="7" name="Slide Number Placeholder 6"/>
          <p:cNvSpPr>
            <a:spLocks noGrp="1"/>
          </p:cNvSpPr>
          <p:nvPr>
            <p:ph type="sldNum" sz="quarter" idx="12"/>
          </p:nvPr>
        </p:nvSpPr>
        <p:spPr/>
        <p:txBody>
          <a:bodyPr/>
          <a:lstStyle/>
          <a:p>
            <a:fld id="{BEF0C4BC-8D87-374D-9598-BACD5ECECAD3}" type="slidenum">
              <a:rPr lang="en-US" smtClean="0">
                <a:solidFill>
                  <a:srgbClr val="1E9B43">
                    <a:tint val="75000"/>
                  </a:srgbClr>
                </a:solidFill>
              </a:rPr>
              <a:pPr/>
              <a:t>‹#›</a:t>
            </a:fld>
            <a:endParaRPr lang="en-US">
              <a:solidFill>
                <a:srgbClr val="1E9B43">
                  <a:tint val="75000"/>
                </a:srgbClr>
              </a:solidFill>
            </a:endParaRPr>
          </a:p>
        </p:txBody>
      </p:sp>
      <p:sp>
        <p:nvSpPr>
          <p:cNvPr id="8" name="Rectangle 7"/>
          <p:cNvSpPr/>
          <p:nvPr/>
        </p:nvSpPr>
        <p:spPr>
          <a:xfrm flipV="1">
            <a:off x="0" y="995960"/>
            <a:ext cx="9144000" cy="4571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Arial"/>
            </a:endParaRPr>
          </a:p>
        </p:txBody>
      </p:sp>
      <p:sp>
        <p:nvSpPr>
          <p:cNvPr id="9" name="Rectangle 8"/>
          <p:cNvSpPr/>
          <p:nvPr/>
        </p:nvSpPr>
        <p:spPr>
          <a:xfrm>
            <a:off x="0" y="916519"/>
            <a:ext cx="9144000" cy="82111"/>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Arial"/>
            </a:endParaRPr>
          </a:p>
        </p:txBody>
      </p:sp>
      <p:pic>
        <p:nvPicPr>
          <p:cNvPr id="10" name="Picture 9" descr="AgMIPlogoSlice_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13" y="-25237"/>
            <a:ext cx="3124200" cy="960156"/>
          </a:xfrm>
          <a:prstGeom prst="rect">
            <a:avLst/>
          </a:prstGeom>
        </p:spPr>
      </p:pic>
      <p:sp>
        <p:nvSpPr>
          <p:cNvPr id="11" name="Title 1"/>
          <p:cNvSpPr txBox="1">
            <a:spLocks/>
          </p:cNvSpPr>
          <p:nvPr/>
        </p:nvSpPr>
        <p:spPr>
          <a:xfrm>
            <a:off x="3755027" y="186128"/>
            <a:ext cx="5213805" cy="591231"/>
          </a:xfrm>
          <a:prstGeom prst="rect">
            <a:avLst/>
          </a:prstGeom>
        </p:spPr>
        <p:txBody>
          <a:bodyPr vert="horz" lIns="91440" tIns="45720" rIns="91440" bIns="45720" rtlCol="0" anchor="ctr">
            <a:noAutofit/>
          </a:bodyPr>
          <a:lstStyle>
            <a:lvl1pPr algn="r" defTabSz="457200" rtl="0" eaLnBrk="1" latinLnBrk="0" hangingPunct="1">
              <a:spcBef>
                <a:spcPct val="0"/>
              </a:spcBef>
              <a:buNone/>
              <a:defRPr sz="2800" kern="1200">
                <a:solidFill>
                  <a:schemeClr val="tx1"/>
                </a:solidFill>
                <a:latin typeface="+mj-lt"/>
                <a:ea typeface="+mj-ea"/>
                <a:cs typeface="+mj-cs"/>
              </a:defRPr>
            </a:lvl1pPr>
          </a:lstStyle>
          <a:p>
            <a:r>
              <a:rPr lang="en-US" smtClean="0">
                <a:solidFill>
                  <a:srgbClr val="1E9B43"/>
                </a:solidFill>
                <a:latin typeface="Arial"/>
              </a:rPr>
              <a:t>Click to edit Master title style</a:t>
            </a:r>
            <a:endParaRPr lang="en-US">
              <a:solidFill>
                <a:srgbClr val="1E9B43"/>
              </a:solidFill>
              <a:latin typeface="Arial"/>
            </a:endParaRPr>
          </a:p>
        </p:txBody>
      </p:sp>
    </p:spTree>
    <p:extLst>
      <p:ext uri="{BB962C8B-B14F-4D97-AF65-F5344CB8AC3E}">
        <p14:creationId xmlns:p14="http://schemas.microsoft.com/office/powerpoint/2010/main" val="310589740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1315357"/>
            <a:ext cx="5486400" cy="341221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792288" y="5049825"/>
            <a:ext cx="5486400" cy="804862"/>
          </a:xfrm>
        </p:spPr>
        <p:txBody>
          <a:bodyPr/>
          <a:lstStyle>
            <a:lvl1pPr marL="0" indent="0">
              <a:buNone/>
              <a:defRPr sz="1400">
                <a:solidFill>
                  <a:schemeClr val="accent5"/>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93D45B-8896-744F-A715-900A8C3BD57A}" type="datetimeFigureOut">
              <a:rPr lang="en-US" smtClean="0">
                <a:solidFill>
                  <a:srgbClr val="1E9B43">
                    <a:tint val="75000"/>
                  </a:srgbClr>
                </a:solidFill>
              </a:rPr>
              <a:pPr/>
              <a:t>2/2/16</a:t>
            </a:fld>
            <a:endParaRPr lang="en-US">
              <a:solidFill>
                <a:srgbClr val="1E9B43">
                  <a:tint val="75000"/>
                </a:srgbClr>
              </a:solidFill>
            </a:endParaRPr>
          </a:p>
        </p:txBody>
      </p:sp>
      <p:sp>
        <p:nvSpPr>
          <p:cNvPr id="6" name="Footer Placeholder 5"/>
          <p:cNvSpPr>
            <a:spLocks noGrp="1"/>
          </p:cNvSpPr>
          <p:nvPr>
            <p:ph type="ftr" sz="quarter" idx="11"/>
          </p:nvPr>
        </p:nvSpPr>
        <p:spPr/>
        <p:txBody>
          <a:bodyPr/>
          <a:lstStyle/>
          <a:p>
            <a:endParaRPr lang="en-US">
              <a:solidFill>
                <a:srgbClr val="1E9B43">
                  <a:tint val="75000"/>
                </a:srgbClr>
              </a:solidFill>
            </a:endParaRPr>
          </a:p>
        </p:txBody>
      </p:sp>
      <p:sp>
        <p:nvSpPr>
          <p:cNvPr id="7" name="Slide Number Placeholder 6"/>
          <p:cNvSpPr>
            <a:spLocks noGrp="1"/>
          </p:cNvSpPr>
          <p:nvPr>
            <p:ph type="sldNum" sz="quarter" idx="12"/>
          </p:nvPr>
        </p:nvSpPr>
        <p:spPr/>
        <p:txBody>
          <a:bodyPr/>
          <a:lstStyle/>
          <a:p>
            <a:fld id="{BEF0C4BC-8D87-374D-9598-BACD5ECECAD3}" type="slidenum">
              <a:rPr lang="en-US" smtClean="0">
                <a:solidFill>
                  <a:srgbClr val="1E9B43">
                    <a:tint val="75000"/>
                  </a:srgbClr>
                </a:solidFill>
              </a:rPr>
              <a:pPr/>
              <a:t>‹#›</a:t>
            </a:fld>
            <a:endParaRPr lang="en-US">
              <a:solidFill>
                <a:srgbClr val="1E9B43">
                  <a:tint val="75000"/>
                </a:srgbClr>
              </a:solidFill>
            </a:endParaRPr>
          </a:p>
        </p:txBody>
      </p:sp>
      <p:sp>
        <p:nvSpPr>
          <p:cNvPr id="8" name="Rectangle 7"/>
          <p:cNvSpPr/>
          <p:nvPr/>
        </p:nvSpPr>
        <p:spPr>
          <a:xfrm flipV="1">
            <a:off x="0" y="995960"/>
            <a:ext cx="9144000" cy="4571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Arial"/>
            </a:endParaRPr>
          </a:p>
        </p:txBody>
      </p:sp>
      <p:sp>
        <p:nvSpPr>
          <p:cNvPr id="9" name="Rectangle 8"/>
          <p:cNvSpPr/>
          <p:nvPr/>
        </p:nvSpPr>
        <p:spPr>
          <a:xfrm>
            <a:off x="0" y="916519"/>
            <a:ext cx="9144000" cy="82111"/>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Arial"/>
            </a:endParaRPr>
          </a:p>
        </p:txBody>
      </p:sp>
      <p:pic>
        <p:nvPicPr>
          <p:cNvPr id="10" name="Picture 9" descr="AgMIPlogoSlice_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13" y="-25237"/>
            <a:ext cx="3124200" cy="960156"/>
          </a:xfrm>
          <a:prstGeom prst="rect">
            <a:avLst/>
          </a:prstGeom>
        </p:spPr>
      </p:pic>
      <p:sp>
        <p:nvSpPr>
          <p:cNvPr id="11" name="Title 1"/>
          <p:cNvSpPr txBox="1">
            <a:spLocks/>
          </p:cNvSpPr>
          <p:nvPr/>
        </p:nvSpPr>
        <p:spPr>
          <a:xfrm>
            <a:off x="3755027" y="186128"/>
            <a:ext cx="5213805" cy="591231"/>
          </a:xfrm>
          <a:prstGeom prst="rect">
            <a:avLst/>
          </a:prstGeom>
        </p:spPr>
        <p:txBody>
          <a:bodyPr vert="horz" lIns="91440" tIns="45720" rIns="91440" bIns="45720" rtlCol="0" anchor="ctr">
            <a:noAutofit/>
          </a:bodyPr>
          <a:lstStyle>
            <a:lvl1pPr algn="r" defTabSz="457200" rtl="0" eaLnBrk="1" latinLnBrk="0" hangingPunct="1">
              <a:spcBef>
                <a:spcPct val="0"/>
              </a:spcBef>
              <a:buNone/>
              <a:defRPr sz="2800" kern="1200">
                <a:solidFill>
                  <a:schemeClr val="tx1"/>
                </a:solidFill>
                <a:latin typeface="+mj-lt"/>
                <a:ea typeface="+mj-ea"/>
                <a:cs typeface="+mj-cs"/>
              </a:defRPr>
            </a:lvl1pPr>
          </a:lstStyle>
          <a:p>
            <a:r>
              <a:rPr lang="en-US" smtClean="0">
                <a:solidFill>
                  <a:srgbClr val="1E9B43"/>
                </a:solidFill>
                <a:latin typeface="Arial"/>
              </a:rPr>
              <a:t>Click to edit Master title style</a:t>
            </a:r>
            <a:endParaRPr lang="en-US">
              <a:solidFill>
                <a:srgbClr val="1E9B43"/>
              </a:solidFill>
              <a:latin typeface="Arial"/>
            </a:endParaRPr>
          </a:p>
        </p:txBody>
      </p:sp>
    </p:spTree>
    <p:extLst>
      <p:ext uri="{BB962C8B-B14F-4D97-AF65-F5344CB8AC3E}">
        <p14:creationId xmlns:p14="http://schemas.microsoft.com/office/powerpoint/2010/main" val="321624025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2_Title Slide">
    <p:spTree>
      <p:nvGrpSpPr>
        <p:cNvPr id="1" name=""/>
        <p:cNvGrpSpPr/>
        <p:nvPr/>
      </p:nvGrpSpPr>
      <p:grpSpPr>
        <a:xfrm>
          <a:off x="0" y="0"/>
          <a:ext cx="0" cy="0"/>
          <a:chOff x="0" y="0"/>
          <a:chExt cx="0" cy="0"/>
        </a:xfrm>
      </p:grpSpPr>
      <p:sp>
        <p:nvSpPr>
          <p:cNvPr id="3" name="Rectangle 2"/>
          <p:cNvSpPr>
            <a:spLocks noChangeArrowheads="1"/>
          </p:cNvSpPr>
          <p:nvPr/>
        </p:nvSpPr>
        <p:spPr bwMode="auto">
          <a:xfrm>
            <a:off x="0" y="1344613"/>
            <a:ext cx="9144000" cy="4468812"/>
          </a:xfrm>
          <a:prstGeom prst="rect">
            <a:avLst/>
          </a:prstGeom>
          <a:solidFill>
            <a:schemeClr val="tx1"/>
          </a:solidFill>
          <a:ln w="9525">
            <a:solidFill>
              <a:srgbClr val="00BA00"/>
            </a:solidFill>
            <a:miter lim="800000"/>
            <a:headEnd/>
            <a:tailEnd/>
          </a:ln>
          <a:effectLst>
            <a:outerShdw blurRad="40000" dist="23000" dir="5400000" rotWithShape="0">
              <a:srgbClr val="808080">
                <a:alpha val="34998"/>
              </a:srgbClr>
            </a:outerShdw>
          </a:effectLst>
        </p:spPr>
        <p:txBody>
          <a:bodyPr anchor="ctr"/>
          <a:lstStyle/>
          <a:p>
            <a:pPr algn="ctr">
              <a:defRPr/>
            </a:pPr>
            <a:endParaRPr lang="en-US">
              <a:solidFill>
                <a:prstClr val="white"/>
              </a:solidFill>
              <a:latin typeface="Arial"/>
              <a:ea typeface="MS PGothic" panose="020B0600070205080204" pitchFamily="34" charset="-128"/>
            </a:endParaRPr>
          </a:p>
        </p:txBody>
      </p:sp>
      <p:pic>
        <p:nvPicPr>
          <p:cNvPr id="4" name="Picture 7" descr="AgMIPlogoSlice_03.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09813" y="-34925"/>
            <a:ext cx="4564062" cy="14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8"/>
          <p:cNvSpPr>
            <a:spLocks noGrp="1"/>
          </p:cNvSpPr>
          <p:nvPr>
            <p:ph type="title"/>
          </p:nvPr>
        </p:nvSpPr>
        <p:spPr>
          <a:xfrm>
            <a:off x="457200" y="1998903"/>
            <a:ext cx="8229600" cy="1481539"/>
          </a:xfrm>
        </p:spPr>
        <p:txBody>
          <a:bodyPr/>
          <a:lstStyle>
            <a:lvl1pPr>
              <a:defRPr>
                <a:solidFill>
                  <a:schemeClr val="bg1"/>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3065975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D6B94D-22F1-3241-AAB9-8AA7DC5301DC}" type="datetimeFigureOut">
              <a:rPr lang="en-US" smtClean="0"/>
              <a:t>2/2/16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92E388-BF6E-3746-805E-2E5752081D01}" type="slidenum">
              <a:rPr lang="en-US" smtClean="0"/>
              <a:t>‹#›</a:t>
            </a:fld>
            <a:endParaRPr lang="en-US"/>
          </a:p>
        </p:txBody>
      </p:sp>
    </p:spTree>
    <p:extLst>
      <p:ext uri="{BB962C8B-B14F-4D97-AF65-F5344CB8AC3E}">
        <p14:creationId xmlns:p14="http://schemas.microsoft.com/office/powerpoint/2010/main" val="147145871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6" descr="AgMIPlogoSlice_03.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12988" y="0"/>
            <a:ext cx="4564062" cy="14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flipV="1">
            <a:off x="0" y="1441450"/>
            <a:ext cx="9144000" cy="46038"/>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Arial"/>
            </a:endParaRPr>
          </a:p>
        </p:txBody>
      </p:sp>
      <p:sp>
        <p:nvSpPr>
          <p:cNvPr id="5" name="Rectangle 4"/>
          <p:cNvSpPr/>
          <p:nvPr/>
        </p:nvSpPr>
        <p:spPr>
          <a:xfrm>
            <a:off x="0" y="1362075"/>
            <a:ext cx="9144000" cy="825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Arial"/>
            </a:endParaRPr>
          </a:p>
        </p:txBody>
      </p:sp>
      <p:sp>
        <p:nvSpPr>
          <p:cNvPr id="2" name="Title 1"/>
          <p:cNvSpPr>
            <a:spLocks noGrp="1"/>
          </p:cNvSpPr>
          <p:nvPr>
            <p:ph type="title"/>
          </p:nvPr>
        </p:nvSpPr>
        <p:spPr>
          <a:xfrm>
            <a:off x="457200" y="2433161"/>
            <a:ext cx="8229600" cy="1143000"/>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296675289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5" name="Rectangle 4"/>
          <p:cNvSpPr/>
          <p:nvPr/>
        </p:nvSpPr>
        <p:spPr>
          <a:xfrm flipV="1">
            <a:off x="0" y="995363"/>
            <a:ext cx="9144000" cy="46037"/>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Arial"/>
            </a:endParaRPr>
          </a:p>
        </p:txBody>
      </p:sp>
      <p:sp>
        <p:nvSpPr>
          <p:cNvPr id="6" name="Rectangle 5"/>
          <p:cNvSpPr/>
          <p:nvPr/>
        </p:nvSpPr>
        <p:spPr>
          <a:xfrm>
            <a:off x="0" y="915988"/>
            <a:ext cx="9144000" cy="825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Arial"/>
            </a:endParaRPr>
          </a:p>
        </p:txBody>
      </p:sp>
      <p:pic>
        <p:nvPicPr>
          <p:cNvPr id="7" name="Picture 8" descr="AgMIPlogoSlice_03.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988" y="-25400"/>
            <a:ext cx="3124201" cy="96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3755027" y="186128"/>
            <a:ext cx="5213805" cy="591231"/>
          </a:xfrm>
        </p:spPr>
        <p:txBody>
          <a:bodyPr>
            <a:noAutofit/>
          </a:bodyPr>
          <a:lstStyle>
            <a:lvl1pPr algn="r">
              <a:defRPr sz="2800"/>
            </a:lvl1pPr>
          </a:lstStyle>
          <a:p>
            <a:r>
              <a:rPr lang="en-US" smtClean="0"/>
              <a:t>Click to edit Master title style</a:t>
            </a:r>
            <a:endParaRPr lang="en-US"/>
          </a:p>
        </p:txBody>
      </p:sp>
      <p:sp>
        <p:nvSpPr>
          <p:cNvPr id="3" name="Subtitle 2"/>
          <p:cNvSpPr>
            <a:spLocks noGrp="1"/>
          </p:cNvSpPr>
          <p:nvPr>
            <p:ph type="subTitle" idx="1"/>
          </p:nvPr>
        </p:nvSpPr>
        <p:spPr>
          <a:xfrm>
            <a:off x="1447044" y="2517611"/>
            <a:ext cx="6400800" cy="1752600"/>
          </a:xfrm>
        </p:spPr>
        <p:txBody>
          <a:bodyPr>
            <a:normAutofit/>
          </a:bodyPr>
          <a:lstStyle>
            <a:lvl1pPr marL="0" indent="0" algn="l">
              <a:buNone/>
              <a:defRPr sz="2800">
                <a:solidFill>
                  <a:srgbClr val="7F7F7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Text Placeholder 9"/>
          <p:cNvSpPr>
            <a:spLocks noGrp="1"/>
          </p:cNvSpPr>
          <p:nvPr>
            <p:ph type="body" sz="quarter" idx="13"/>
          </p:nvPr>
        </p:nvSpPr>
        <p:spPr>
          <a:xfrm>
            <a:off x="1447044" y="1805051"/>
            <a:ext cx="5479142" cy="544512"/>
          </a:xfrm>
        </p:spPr>
        <p:txBody>
          <a:bodyPr/>
          <a:lstStyle>
            <a:lvl1pPr marL="0" indent="0" algn="l">
              <a:buNone/>
              <a:defRPr baseline="0">
                <a:solidFill>
                  <a:schemeClr val="tx1"/>
                </a:solidFill>
              </a:defRPr>
            </a:lvl1pPr>
          </a:lstStyle>
          <a:p>
            <a:pPr lvl="0"/>
            <a:r>
              <a:rPr lang="en-US" smtClean="0"/>
              <a:t>Click to edit Master text styles</a:t>
            </a:r>
          </a:p>
        </p:txBody>
      </p:sp>
      <p:sp>
        <p:nvSpPr>
          <p:cNvPr id="8" name="Date Placeholder 3"/>
          <p:cNvSpPr>
            <a:spLocks noGrp="1"/>
          </p:cNvSpPr>
          <p:nvPr>
            <p:ph type="dt" sz="half" idx="14"/>
          </p:nvPr>
        </p:nvSpPr>
        <p:spPr/>
        <p:txBody>
          <a:bodyPr wrap="square" numCol="1" anchorCtr="0" compatLnSpc="1">
            <a:prstTxWarp prst="textNoShape">
              <a:avLst/>
            </a:prstTxWarp>
          </a:bodyPr>
          <a:lstStyle>
            <a:lvl1pPr fontAlgn="base">
              <a:spcBef>
                <a:spcPct val="0"/>
              </a:spcBef>
              <a:spcAft>
                <a:spcPct val="0"/>
              </a:spcAft>
              <a:defRPr>
                <a:solidFill>
                  <a:srgbClr val="8BBB93"/>
                </a:solidFill>
                <a:ea typeface="MS PGothic" pitchFamily="34" charset="-128"/>
                <a:cs typeface="MS PGothic" pitchFamily="34" charset="-128"/>
              </a:defRPr>
            </a:lvl1pPr>
          </a:lstStyle>
          <a:p>
            <a:pPr>
              <a:defRPr/>
            </a:pPr>
            <a:endParaRPr lang="en-US">
              <a:latin typeface="Arial"/>
            </a:endParaRPr>
          </a:p>
        </p:txBody>
      </p:sp>
      <p:sp>
        <p:nvSpPr>
          <p:cNvPr id="9" name="Footer Placeholder 4"/>
          <p:cNvSpPr>
            <a:spLocks noGrp="1"/>
          </p:cNvSpPr>
          <p:nvPr>
            <p:ph type="ftr" sz="quarter" idx="15"/>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atin typeface="Arial"/>
            </a:endParaRPr>
          </a:p>
        </p:txBody>
      </p:sp>
      <p:sp>
        <p:nvSpPr>
          <p:cNvPr id="11" name="Slide Number Placeholder 5"/>
          <p:cNvSpPr>
            <a:spLocks noGrp="1"/>
          </p:cNvSpPr>
          <p:nvPr>
            <p:ph type="sldNum" sz="quarter" idx="16"/>
          </p:nvPr>
        </p:nvSpPr>
        <p:spPr/>
        <p:txBody>
          <a:bodyPr/>
          <a:lstStyle>
            <a:lvl1pPr>
              <a:defRPr/>
            </a:lvl1pPr>
          </a:lstStyle>
          <a:p>
            <a:pPr>
              <a:defRPr/>
            </a:pPr>
            <a:fld id="{7FF7B487-1C7D-4ED2-BEAB-1CDCC62FD090}" type="slidenum">
              <a:rPr lang="en-US" altLang="en-US"/>
              <a:pPr>
                <a:defRPr/>
              </a:pPr>
              <a:t>‹#›</a:t>
            </a:fld>
            <a:endParaRPr lang="en-US" altLang="en-US"/>
          </a:p>
        </p:txBody>
      </p:sp>
    </p:spTree>
    <p:extLst>
      <p:ext uri="{BB962C8B-B14F-4D97-AF65-F5344CB8AC3E}">
        <p14:creationId xmlns:p14="http://schemas.microsoft.com/office/powerpoint/2010/main" val="71299228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Rectangle 3"/>
          <p:cNvSpPr/>
          <p:nvPr/>
        </p:nvSpPr>
        <p:spPr>
          <a:xfrm flipV="1">
            <a:off x="0" y="995363"/>
            <a:ext cx="9144000" cy="46037"/>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Arial"/>
            </a:endParaRPr>
          </a:p>
        </p:txBody>
      </p:sp>
      <p:sp>
        <p:nvSpPr>
          <p:cNvPr id="5" name="Rectangle 4"/>
          <p:cNvSpPr/>
          <p:nvPr/>
        </p:nvSpPr>
        <p:spPr>
          <a:xfrm>
            <a:off x="0" y="915988"/>
            <a:ext cx="9144000" cy="825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Arial"/>
            </a:endParaRPr>
          </a:p>
        </p:txBody>
      </p:sp>
      <p:pic>
        <p:nvPicPr>
          <p:cNvPr id="6" name="Picture 8" descr="AgMIPlogoSlice_03.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988" y="-25400"/>
            <a:ext cx="3124201" cy="96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457200" y="1545665"/>
            <a:ext cx="8229600" cy="375934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
          <p:cNvSpPr>
            <a:spLocks noGrp="1"/>
          </p:cNvSpPr>
          <p:nvPr>
            <p:ph type="ctrTitle"/>
          </p:nvPr>
        </p:nvSpPr>
        <p:spPr>
          <a:xfrm>
            <a:off x="3755027" y="186128"/>
            <a:ext cx="5213805" cy="591231"/>
          </a:xfrm>
        </p:spPr>
        <p:txBody>
          <a:bodyPr>
            <a:noAutofit/>
          </a:bodyPr>
          <a:lstStyle>
            <a:lvl1pPr algn="r">
              <a:defRPr sz="2800"/>
            </a:lvl1pPr>
          </a:lstStyle>
          <a:p>
            <a:r>
              <a:rPr lang="en-US" smtClean="0"/>
              <a:t>Click to edit Master title style</a:t>
            </a:r>
            <a:endParaRPr lang="en-US"/>
          </a:p>
        </p:txBody>
      </p:sp>
      <p:sp>
        <p:nvSpPr>
          <p:cNvPr id="7" name="Date Placeholder 3"/>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BBB93"/>
                </a:solidFill>
                <a:ea typeface="MS PGothic" pitchFamily="34" charset="-128"/>
                <a:cs typeface="MS PGothic" pitchFamily="34" charset="-128"/>
              </a:defRPr>
            </a:lvl1pPr>
          </a:lstStyle>
          <a:p>
            <a:pPr>
              <a:defRPr/>
            </a:pPr>
            <a:endParaRPr lang="en-US">
              <a:latin typeface="Arial"/>
            </a:endParaRPr>
          </a:p>
        </p:txBody>
      </p:sp>
      <p:sp>
        <p:nvSpPr>
          <p:cNvPr id="8" name="Footer Placeholder 4"/>
          <p:cNvSpPr>
            <a:spLocks noGrp="1"/>
          </p:cNvSpPr>
          <p:nvPr>
            <p:ph type="ftr" sz="quarter" idx="11"/>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atin typeface="Arial"/>
            </a:endParaRPr>
          </a:p>
        </p:txBody>
      </p:sp>
      <p:sp>
        <p:nvSpPr>
          <p:cNvPr id="9" name="Slide Number Placeholder 5"/>
          <p:cNvSpPr>
            <a:spLocks noGrp="1"/>
          </p:cNvSpPr>
          <p:nvPr>
            <p:ph type="sldNum" sz="quarter" idx="12"/>
          </p:nvPr>
        </p:nvSpPr>
        <p:spPr/>
        <p:txBody>
          <a:bodyPr/>
          <a:lstStyle>
            <a:lvl1pPr>
              <a:defRPr/>
            </a:lvl1pPr>
          </a:lstStyle>
          <a:p>
            <a:pPr>
              <a:defRPr/>
            </a:pPr>
            <a:fld id="{5317B004-1F99-4ACB-A30C-3788A0B8C80C}" type="slidenum">
              <a:rPr lang="en-US" altLang="en-US"/>
              <a:pPr>
                <a:defRPr/>
              </a:pPr>
              <a:t>‹#›</a:t>
            </a:fld>
            <a:endParaRPr lang="en-US" altLang="en-US"/>
          </a:p>
        </p:txBody>
      </p:sp>
    </p:spTree>
    <p:extLst>
      <p:ext uri="{BB962C8B-B14F-4D97-AF65-F5344CB8AC3E}">
        <p14:creationId xmlns:p14="http://schemas.microsoft.com/office/powerpoint/2010/main" val="5016761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Rectangle 2"/>
          <p:cNvSpPr/>
          <p:nvPr/>
        </p:nvSpPr>
        <p:spPr>
          <a:xfrm flipV="1">
            <a:off x="0" y="995363"/>
            <a:ext cx="9144000" cy="46037"/>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Arial"/>
            </a:endParaRPr>
          </a:p>
        </p:txBody>
      </p:sp>
      <p:sp>
        <p:nvSpPr>
          <p:cNvPr id="4" name="Rectangle 3"/>
          <p:cNvSpPr/>
          <p:nvPr/>
        </p:nvSpPr>
        <p:spPr>
          <a:xfrm>
            <a:off x="0" y="915988"/>
            <a:ext cx="9144000" cy="825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Arial"/>
            </a:endParaRPr>
          </a:p>
        </p:txBody>
      </p:sp>
      <p:pic>
        <p:nvPicPr>
          <p:cNvPr id="5" name="Picture 8" descr="AgMIPlogoSlice_03.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988" y="-25400"/>
            <a:ext cx="3124201" cy="96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le 1"/>
          <p:cNvSpPr>
            <a:spLocks noGrp="1"/>
          </p:cNvSpPr>
          <p:nvPr>
            <p:ph type="ctrTitle"/>
          </p:nvPr>
        </p:nvSpPr>
        <p:spPr>
          <a:xfrm>
            <a:off x="3755027" y="186128"/>
            <a:ext cx="5213805" cy="591231"/>
          </a:xfrm>
        </p:spPr>
        <p:txBody>
          <a:bodyPr>
            <a:noAutofit/>
          </a:bodyPr>
          <a:lstStyle>
            <a:lvl1pPr algn="r">
              <a:defRPr sz="2800"/>
            </a:lvl1pPr>
          </a:lstStyle>
          <a:p>
            <a:r>
              <a:rPr lang="en-US" smtClean="0"/>
              <a:t>Click to edit Master title style</a:t>
            </a:r>
            <a:endParaRPr lang="en-US"/>
          </a:p>
        </p:txBody>
      </p:sp>
      <p:sp>
        <p:nvSpPr>
          <p:cNvPr id="6" name="Date Placeholder 3"/>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BBB93"/>
                </a:solidFill>
                <a:ea typeface="MS PGothic" pitchFamily="34" charset="-128"/>
                <a:cs typeface="MS PGothic" pitchFamily="34" charset="-128"/>
              </a:defRPr>
            </a:lvl1pPr>
          </a:lstStyle>
          <a:p>
            <a:pPr>
              <a:defRPr/>
            </a:pPr>
            <a:endParaRPr lang="en-US">
              <a:latin typeface="Arial"/>
            </a:endParaRPr>
          </a:p>
        </p:txBody>
      </p:sp>
      <p:sp>
        <p:nvSpPr>
          <p:cNvPr id="7" name="Footer Placeholder 4"/>
          <p:cNvSpPr>
            <a:spLocks noGrp="1"/>
          </p:cNvSpPr>
          <p:nvPr>
            <p:ph type="ftr" sz="quarter" idx="11"/>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atin typeface="Arial"/>
            </a:endParaRPr>
          </a:p>
        </p:txBody>
      </p:sp>
      <p:sp>
        <p:nvSpPr>
          <p:cNvPr id="8" name="Slide Number Placeholder 5"/>
          <p:cNvSpPr>
            <a:spLocks noGrp="1"/>
          </p:cNvSpPr>
          <p:nvPr>
            <p:ph type="sldNum" sz="quarter" idx="12"/>
          </p:nvPr>
        </p:nvSpPr>
        <p:spPr/>
        <p:txBody>
          <a:bodyPr/>
          <a:lstStyle>
            <a:lvl1pPr>
              <a:defRPr/>
            </a:lvl1pPr>
          </a:lstStyle>
          <a:p>
            <a:pPr>
              <a:defRPr/>
            </a:pPr>
            <a:fld id="{1233B7FB-476E-4154-B710-885894F4FFDB}" type="slidenum">
              <a:rPr lang="en-US" altLang="en-US"/>
              <a:pPr>
                <a:defRPr/>
              </a:pPr>
              <a:t>‹#›</a:t>
            </a:fld>
            <a:endParaRPr lang="en-US" altLang="en-US"/>
          </a:p>
        </p:txBody>
      </p:sp>
    </p:spTree>
    <p:extLst>
      <p:ext uri="{BB962C8B-B14F-4D97-AF65-F5344CB8AC3E}">
        <p14:creationId xmlns:p14="http://schemas.microsoft.com/office/powerpoint/2010/main" val="99420137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4"/>
          <p:cNvSpPr/>
          <p:nvPr/>
        </p:nvSpPr>
        <p:spPr>
          <a:xfrm>
            <a:off x="0" y="915988"/>
            <a:ext cx="9144000" cy="825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Arial"/>
            </a:endParaRPr>
          </a:p>
        </p:txBody>
      </p:sp>
      <p:sp>
        <p:nvSpPr>
          <p:cNvPr id="6" name="Rectangle 5"/>
          <p:cNvSpPr/>
          <p:nvPr/>
        </p:nvSpPr>
        <p:spPr>
          <a:xfrm flipV="1">
            <a:off x="0" y="995363"/>
            <a:ext cx="9144000" cy="46037"/>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Arial"/>
            </a:endParaRPr>
          </a:p>
        </p:txBody>
      </p:sp>
      <p:pic>
        <p:nvPicPr>
          <p:cNvPr id="7" name="Picture 8" descr="AgMIPlogoSlice_03.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988" y="-25400"/>
            <a:ext cx="3124201" cy="96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sz="half" idx="1"/>
          </p:nvPr>
        </p:nvSpPr>
        <p:spPr>
          <a:xfrm>
            <a:off x="457200" y="1744324"/>
            <a:ext cx="4038600" cy="35168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44324"/>
            <a:ext cx="4038600" cy="35168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itle 1"/>
          <p:cNvSpPr>
            <a:spLocks noGrp="1"/>
          </p:cNvSpPr>
          <p:nvPr>
            <p:ph type="ctrTitle"/>
          </p:nvPr>
        </p:nvSpPr>
        <p:spPr>
          <a:xfrm>
            <a:off x="3755027" y="186128"/>
            <a:ext cx="5213805" cy="591231"/>
          </a:xfrm>
        </p:spPr>
        <p:txBody>
          <a:bodyPr>
            <a:noAutofit/>
          </a:bodyPr>
          <a:lstStyle>
            <a:lvl1pPr algn="r">
              <a:defRPr sz="2800"/>
            </a:lvl1pPr>
          </a:lstStyle>
          <a:p>
            <a:r>
              <a:rPr lang="en-US" smtClean="0"/>
              <a:t>Click to edit Master title style</a:t>
            </a:r>
            <a:endParaRPr lang="en-US"/>
          </a:p>
        </p:txBody>
      </p:sp>
      <p:sp>
        <p:nvSpPr>
          <p:cNvPr id="8" name="Date Placeholder 4"/>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BBB93"/>
                </a:solidFill>
                <a:ea typeface="MS PGothic" pitchFamily="34" charset="-128"/>
                <a:cs typeface="MS PGothic" pitchFamily="34" charset="-128"/>
              </a:defRPr>
            </a:lvl1pPr>
          </a:lstStyle>
          <a:p>
            <a:pPr>
              <a:defRPr/>
            </a:pPr>
            <a:endParaRPr lang="en-US">
              <a:latin typeface="Arial"/>
            </a:endParaRPr>
          </a:p>
        </p:txBody>
      </p:sp>
      <p:sp>
        <p:nvSpPr>
          <p:cNvPr id="9" name="Footer Placeholder 5"/>
          <p:cNvSpPr>
            <a:spLocks noGrp="1"/>
          </p:cNvSpPr>
          <p:nvPr>
            <p:ph type="ftr" sz="quarter" idx="11"/>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atin typeface="Arial"/>
            </a:endParaRPr>
          </a:p>
        </p:txBody>
      </p:sp>
      <p:sp>
        <p:nvSpPr>
          <p:cNvPr id="10" name="Slide Number Placeholder 6"/>
          <p:cNvSpPr>
            <a:spLocks noGrp="1"/>
          </p:cNvSpPr>
          <p:nvPr>
            <p:ph type="sldNum" sz="quarter" idx="12"/>
          </p:nvPr>
        </p:nvSpPr>
        <p:spPr/>
        <p:txBody>
          <a:bodyPr/>
          <a:lstStyle>
            <a:lvl1pPr>
              <a:defRPr/>
            </a:lvl1pPr>
          </a:lstStyle>
          <a:p>
            <a:pPr>
              <a:defRPr/>
            </a:pPr>
            <a:fld id="{5661CFA3-0ED6-45CB-A519-4C340642C5A5}" type="slidenum">
              <a:rPr lang="en-US" altLang="en-US"/>
              <a:pPr>
                <a:defRPr/>
              </a:pPr>
              <a:t>‹#›</a:t>
            </a:fld>
            <a:endParaRPr lang="en-US" altLang="en-US"/>
          </a:p>
        </p:txBody>
      </p:sp>
    </p:spTree>
    <p:extLst>
      <p:ext uri="{BB962C8B-B14F-4D97-AF65-F5344CB8AC3E}">
        <p14:creationId xmlns:p14="http://schemas.microsoft.com/office/powerpoint/2010/main" val="248088833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Rectangle 6"/>
          <p:cNvSpPr/>
          <p:nvPr/>
        </p:nvSpPr>
        <p:spPr>
          <a:xfrm>
            <a:off x="0" y="915988"/>
            <a:ext cx="9144000" cy="825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Arial"/>
            </a:endParaRPr>
          </a:p>
        </p:txBody>
      </p:sp>
      <p:sp>
        <p:nvSpPr>
          <p:cNvPr id="8" name="Rectangle 7"/>
          <p:cNvSpPr/>
          <p:nvPr/>
        </p:nvSpPr>
        <p:spPr>
          <a:xfrm flipV="1">
            <a:off x="0" y="995363"/>
            <a:ext cx="9144000" cy="46037"/>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Arial"/>
            </a:endParaRPr>
          </a:p>
        </p:txBody>
      </p:sp>
      <p:pic>
        <p:nvPicPr>
          <p:cNvPr id="9" name="Picture 8" descr="AgMIPlogoSlice_03.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988" y="-25400"/>
            <a:ext cx="3124201" cy="96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itle 1"/>
          <p:cNvSpPr>
            <a:spLocks noGrp="1"/>
          </p:cNvSpPr>
          <p:nvPr>
            <p:ph type="ctrTitle"/>
          </p:nvPr>
        </p:nvSpPr>
        <p:spPr>
          <a:xfrm>
            <a:off x="3755027" y="186128"/>
            <a:ext cx="5213805" cy="591231"/>
          </a:xfrm>
        </p:spPr>
        <p:txBody>
          <a:bodyPr>
            <a:noAutofit/>
          </a:bodyPr>
          <a:lstStyle>
            <a:lvl1pPr algn="r">
              <a:defRPr sz="2800"/>
            </a:lvl1pPr>
          </a:lstStyle>
          <a:p>
            <a:r>
              <a:rPr lang="en-US" smtClean="0"/>
              <a:t>Click to edit Master title style</a:t>
            </a:r>
            <a:endParaRPr lang="en-US"/>
          </a:p>
        </p:txBody>
      </p:sp>
      <p:sp>
        <p:nvSpPr>
          <p:cNvPr id="10" name="Date Placeholder 6"/>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BBB93"/>
                </a:solidFill>
                <a:ea typeface="MS PGothic" pitchFamily="34" charset="-128"/>
                <a:cs typeface="MS PGothic" pitchFamily="34" charset="-128"/>
              </a:defRPr>
            </a:lvl1pPr>
          </a:lstStyle>
          <a:p>
            <a:pPr>
              <a:defRPr/>
            </a:pPr>
            <a:endParaRPr lang="en-US">
              <a:latin typeface="Arial"/>
            </a:endParaRPr>
          </a:p>
        </p:txBody>
      </p:sp>
      <p:sp>
        <p:nvSpPr>
          <p:cNvPr id="11" name="Footer Placeholder 7"/>
          <p:cNvSpPr>
            <a:spLocks noGrp="1"/>
          </p:cNvSpPr>
          <p:nvPr>
            <p:ph type="ftr" sz="quarter" idx="11"/>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atin typeface="Arial"/>
            </a:endParaRPr>
          </a:p>
        </p:txBody>
      </p:sp>
      <p:sp>
        <p:nvSpPr>
          <p:cNvPr id="12" name="Slide Number Placeholder 8"/>
          <p:cNvSpPr>
            <a:spLocks noGrp="1"/>
          </p:cNvSpPr>
          <p:nvPr>
            <p:ph type="sldNum" sz="quarter" idx="12"/>
          </p:nvPr>
        </p:nvSpPr>
        <p:spPr/>
        <p:txBody>
          <a:bodyPr/>
          <a:lstStyle>
            <a:lvl1pPr>
              <a:defRPr/>
            </a:lvl1pPr>
          </a:lstStyle>
          <a:p>
            <a:pPr>
              <a:defRPr/>
            </a:pPr>
            <a:fld id="{F1938DBE-3975-4D3E-8C39-5AC1CFFE0E86}" type="slidenum">
              <a:rPr lang="en-US" altLang="en-US"/>
              <a:pPr>
                <a:defRPr/>
              </a:pPr>
              <a:t>‹#›</a:t>
            </a:fld>
            <a:endParaRPr lang="en-US" altLang="en-US"/>
          </a:p>
        </p:txBody>
      </p:sp>
    </p:spTree>
    <p:extLst>
      <p:ext uri="{BB962C8B-B14F-4D97-AF65-F5344CB8AC3E}">
        <p14:creationId xmlns:p14="http://schemas.microsoft.com/office/powerpoint/2010/main" val="246518878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flipV="1">
            <a:off x="0" y="995363"/>
            <a:ext cx="9144000" cy="46037"/>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Arial"/>
            </a:endParaRPr>
          </a:p>
        </p:txBody>
      </p:sp>
      <p:sp>
        <p:nvSpPr>
          <p:cNvPr id="6" name="Rectangle 5"/>
          <p:cNvSpPr/>
          <p:nvPr/>
        </p:nvSpPr>
        <p:spPr>
          <a:xfrm>
            <a:off x="0" y="915988"/>
            <a:ext cx="9144000" cy="825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Arial"/>
            </a:endParaRPr>
          </a:p>
        </p:txBody>
      </p:sp>
      <p:pic>
        <p:nvPicPr>
          <p:cNvPr id="7" name="Picture 8" descr="AgMIPlogoSlice_03.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988" y="-25400"/>
            <a:ext cx="3124201" cy="96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p:cNvSpPr txBox="1">
            <a:spLocks/>
          </p:cNvSpPr>
          <p:nvPr userDrawn="1"/>
        </p:nvSpPr>
        <p:spPr>
          <a:xfrm>
            <a:off x="3754438" y="185738"/>
            <a:ext cx="5214937" cy="592137"/>
          </a:xfrm>
          <a:prstGeom prst="rect">
            <a:avLst/>
          </a:prstGeom>
        </p:spPr>
        <p:txBody>
          <a:bodyPr anchor="ctr"/>
          <a:lstStyle>
            <a:lvl1pPr>
              <a:defRPr sz="2400">
                <a:solidFill>
                  <a:schemeClr val="tx1"/>
                </a:solidFill>
                <a:latin typeface="Arial" charset="0"/>
                <a:ea typeface="ＭＳ Ｐゴシック" pitchFamily="-1" charset="-128"/>
              </a:defRPr>
            </a:lvl1pPr>
            <a:lvl2pPr marL="37931725" indent="-37474525">
              <a:defRPr sz="2400">
                <a:solidFill>
                  <a:schemeClr val="tx1"/>
                </a:solidFill>
                <a:latin typeface="Arial" charset="0"/>
                <a:ea typeface="ＭＳ Ｐゴシック" pitchFamily="-1" charset="-128"/>
              </a:defRPr>
            </a:lvl2pPr>
            <a:lvl3pPr>
              <a:defRPr sz="2400">
                <a:solidFill>
                  <a:schemeClr val="tx1"/>
                </a:solidFill>
                <a:latin typeface="Arial" charset="0"/>
                <a:ea typeface="ＭＳ Ｐゴシック" pitchFamily="-1" charset="-128"/>
              </a:defRPr>
            </a:lvl3pPr>
            <a:lvl4pPr>
              <a:defRPr sz="2400">
                <a:solidFill>
                  <a:schemeClr val="tx1"/>
                </a:solidFill>
                <a:latin typeface="Arial" charset="0"/>
                <a:ea typeface="ＭＳ Ｐゴシック" pitchFamily="-1" charset="-128"/>
              </a:defRPr>
            </a:lvl4pPr>
            <a:lvl5pPr>
              <a:defRPr sz="2400">
                <a:solidFill>
                  <a:schemeClr val="tx1"/>
                </a:solidFill>
                <a:latin typeface="Arial" charset="0"/>
                <a:ea typeface="ＭＳ Ｐゴシック" pitchFamily="-1" charset="-128"/>
              </a:defRPr>
            </a:lvl5pPr>
            <a:lvl6pPr marL="457200" eaLnBrk="0" fontAlgn="base" hangingPunct="0">
              <a:spcBef>
                <a:spcPct val="0"/>
              </a:spcBef>
              <a:spcAft>
                <a:spcPct val="0"/>
              </a:spcAft>
              <a:defRPr sz="2400">
                <a:solidFill>
                  <a:schemeClr val="tx1"/>
                </a:solidFill>
                <a:latin typeface="Arial" charset="0"/>
                <a:ea typeface="ＭＳ Ｐゴシック" pitchFamily="-1" charset="-128"/>
              </a:defRPr>
            </a:lvl6pPr>
            <a:lvl7pPr marL="914400" eaLnBrk="0" fontAlgn="base" hangingPunct="0">
              <a:spcBef>
                <a:spcPct val="0"/>
              </a:spcBef>
              <a:spcAft>
                <a:spcPct val="0"/>
              </a:spcAft>
              <a:defRPr sz="2400">
                <a:solidFill>
                  <a:schemeClr val="tx1"/>
                </a:solidFill>
                <a:latin typeface="Arial" charset="0"/>
                <a:ea typeface="ＭＳ Ｐゴシック" pitchFamily="-1" charset="-128"/>
              </a:defRPr>
            </a:lvl7pPr>
            <a:lvl8pPr marL="1371600" eaLnBrk="0" fontAlgn="base" hangingPunct="0">
              <a:spcBef>
                <a:spcPct val="0"/>
              </a:spcBef>
              <a:spcAft>
                <a:spcPct val="0"/>
              </a:spcAft>
              <a:defRPr sz="2400">
                <a:solidFill>
                  <a:schemeClr val="tx1"/>
                </a:solidFill>
                <a:latin typeface="Arial" charset="0"/>
                <a:ea typeface="ＭＳ Ｐゴシック" pitchFamily="-1" charset="-128"/>
              </a:defRPr>
            </a:lvl8pPr>
            <a:lvl9pPr marL="1828800" eaLnBrk="0" fontAlgn="base" hangingPunct="0">
              <a:spcBef>
                <a:spcPct val="0"/>
              </a:spcBef>
              <a:spcAft>
                <a:spcPct val="0"/>
              </a:spcAft>
              <a:defRPr sz="2400">
                <a:solidFill>
                  <a:schemeClr val="tx1"/>
                </a:solidFill>
                <a:latin typeface="Arial" charset="0"/>
                <a:ea typeface="ＭＳ Ｐゴシック" pitchFamily="-1" charset="-128"/>
              </a:defRPr>
            </a:lvl9pPr>
          </a:lstStyle>
          <a:p>
            <a:pPr algn="r" fontAlgn="base">
              <a:spcBef>
                <a:spcPct val="0"/>
              </a:spcBef>
              <a:spcAft>
                <a:spcPct val="0"/>
              </a:spcAft>
              <a:defRPr/>
            </a:pPr>
            <a:r>
              <a:rPr lang="en-US" sz="2800" smtClean="0">
                <a:solidFill>
                  <a:srgbClr val="1E9B43"/>
                </a:solidFill>
              </a:rPr>
              <a:t>Click to edit Master title style</a:t>
            </a:r>
          </a:p>
        </p:txBody>
      </p:sp>
      <p:sp>
        <p:nvSpPr>
          <p:cNvPr id="2" name="Title 1"/>
          <p:cNvSpPr>
            <a:spLocks noGrp="1"/>
          </p:cNvSpPr>
          <p:nvPr>
            <p:ph type="title"/>
          </p:nvPr>
        </p:nvSpPr>
        <p:spPr>
          <a:xfrm>
            <a:off x="457200" y="13525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1352550"/>
            <a:ext cx="5111750" cy="4773613"/>
          </a:xfrm>
        </p:spPr>
        <p:txBody>
          <a:bodyPr/>
          <a:lstStyle>
            <a:lvl1pPr>
              <a:defRPr sz="3200">
                <a:solidFill>
                  <a:schemeClr val="accent5"/>
                </a:solidFill>
              </a:defRPr>
            </a:lvl1pPr>
            <a:lvl2pPr>
              <a:defRPr sz="2800">
                <a:solidFill>
                  <a:schemeClr val="accent5"/>
                </a:solidFill>
              </a:defRPr>
            </a:lvl2pPr>
            <a:lvl3pPr>
              <a:defRPr sz="2400">
                <a:solidFill>
                  <a:schemeClr val="accent5"/>
                </a:solidFill>
              </a:defRPr>
            </a:lvl3pPr>
            <a:lvl4pPr>
              <a:defRPr sz="2000">
                <a:solidFill>
                  <a:schemeClr val="accent5"/>
                </a:solidFill>
              </a:defRPr>
            </a:lvl4pPr>
            <a:lvl5pPr>
              <a:defRPr sz="2000">
                <a:solidFill>
                  <a:schemeClr val="accent5"/>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657929"/>
            <a:ext cx="3008313" cy="3468234"/>
          </a:xfrm>
        </p:spPr>
        <p:txBody>
          <a:bodyPr/>
          <a:lstStyle>
            <a:lvl1pPr marL="0" indent="0">
              <a:buNone/>
              <a:defRPr sz="1400">
                <a:solidFill>
                  <a:schemeClr val="accent5"/>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Date Placeholder 4"/>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BBB93"/>
                </a:solidFill>
                <a:ea typeface="MS PGothic" pitchFamily="34" charset="-128"/>
                <a:cs typeface="MS PGothic" pitchFamily="34" charset="-128"/>
              </a:defRPr>
            </a:lvl1pPr>
          </a:lstStyle>
          <a:p>
            <a:pPr>
              <a:defRPr/>
            </a:pPr>
            <a:endParaRPr lang="en-US">
              <a:latin typeface="Arial"/>
            </a:endParaRPr>
          </a:p>
        </p:txBody>
      </p:sp>
      <p:sp>
        <p:nvSpPr>
          <p:cNvPr id="10" name="Footer Placeholder 5"/>
          <p:cNvSpPr>
            <a:spLocks noGrp="1"/>
          </p:cNvSpPr>
          <p:nvPr>
            <p:ph type="ftr" sz="quarter" idx="11"/>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atin typeface="Arial"/>
            </a:endParaRPr>
          </a:p>
        </p:txBody>
      </p:sp>
      <p:sp>
        <p:nvSpPr>
          <p:cNvPr id="11" name="Slide Number Placeholder 6"/>
          <p:cNvSpPr>
            <a:spLocks noGrp="1"/>
          </p:cNvSpPr>
          <p:nvPr>
            <p:ph type="sldNum" sz="quarter" idx="12"/>
          </p:nvPr>
        </p:nvSpPr>
        <p:spPr/>
        <p:txBody>
          <a:bodyPr/>
          <a:lstStyle>
            <a:lvl1pPr>
              <a:defRPr/>
            </a:lvl1pPr>
          </a:lstStyle>
          <a:p>
            <a:pPr>
              <a:defRPr/>
            </a:pPr>
            <a:fld id="{9C54FE31-A266-4027-8200-552991B960E1}" type="slidenum">
              <a:rPr lang="en-US" altLang="en-US"/>
              <a:pPr>
                <a:defRPr/>
              </a:pPr>
              <a:t>‹#›</a:t>
            </a:fld>
            <a:endParaRPr lang="en-US" altLang="en-US"/>
          </a:p>
        </p:txBody>
      </p:sp>
    </p:spTree>
    <p:extLst>
      <p:ext uri="{BB962C8B-B14F-4D97-AF65-F5344CB8AC3E}">
        <p14:creationId xmlns:p14="http://schemas.microsoft.com/office/powerpoint/2010/main" val="391042302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 name="Rectangle 4"/>
          <p:cNvSpPr/>
          <p:nvPr/>
        </p:nvSpPr>
        <p:spPr>
          <a:xfrm flipV="1">
            <a:off x="0" y="995363"/>
            <a:ext cx="9144000" cy="46037"/>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Arial"/>
            </a:endParaRPr>
          </a:p>
        </p:txBody>
      </p:sp>
      <p:sp>
        <p:nvSpPr>
          <p:cNvPr id="6" name="Rectangle 5"/>
          <p:cNvSpPr/>
          <p:nvPr/>
        </p:nvSpPr>
        <p:spPr>
          <a:xfrm>
            <a:off x="0" y="915988"/>
            <a:ext cx="9144000" cy="825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latin typeface="Arial"/>
            </a:endParaRPr>
          </a:p>
        </p:txBody>
      </p:sp>
      <p:pic>
        <p:nvPicPr>
          <p:cNvPr id="7" name="Picture 8" descr="AgMIPlogoSlice_03.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988" y="-25400"/>
            <a:ext cx="3124201" cy="96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p:cNvSpPr txBox="1">
            <a:spLocks/>
          </p:cNvSpPr>
          <p:nvPr userDrawn="1"/>
        </p:nvSpPr>
        <p:spPr>
          <a:xfrm>
            <a:off x="3754438" y="185738"/>
            <a:ext cx="5214937" cy="592137"/>
          </a:xfrm>
          <a:prstGeom prst="rect">
            <a:avLst/>
          </a:prstGeom>
        </p:spPr>
        <p:txBody>
          <a:bodyPr anchor="ctr"/>
          <a:lstStyle>
            <a:lvl1pPr>
              <a:defRPr sz="2400">
                <a:solidFill>
                  <a:schemeClr val="tx1"/>
                </a:solidFill>
                <a:latin typeface="Arial" charset="0"/>
                <a:ea typeface="ＭＳ Ｐゴシック" pitchFamily="-1" charset="-128"/>
              </a:defRPr>
            </a:lvl1pPr>
            <a:lvl2pPr marL="37931725" indent="-37474525">
              <a:defRPr sz="2400">
                <a:solidFill>
                  <a:schemeClr val="tx1"/>
                </a:solidFill>
                <a:latin typeface="Arial" charset="0"/>
                <a:ea typeface="ＭＳ Ｐゴシック" pitchFamily="-1" charset="-128"/>
              </a:defRPr>
            </a:lvl2pPr>
            <a:lvl3pPr>
              <a:defRPr sz="2400">
                <a:solidFill>
                  <a:schemeClr val="tx1"/>
                </a:solidFill>
                <a:latin typeface="Arial" charset="0"/>
                <a:ea typeface="ＭＳ Ｐゴシック" pitchFamily="-1" charset="-128"/>
              </a:defRPr>
            </a:lvl3pPr>
            <a:lvl4pPr>
              <a:defRPr sz="2400">
                <a:solidFill>
                  <a:schemeClr val="tx1"/>
                </a:solidFill>
                <a:latin typeface="Arial" charset="0"/>
                <a:ea typeface="ＭＳ Ｐゴシック" pitchFamily="-1" charset="-128"/>
              </a:defRPr>
            </a:lvl4pPr>
            <a:lvl5pPr>
              <a:defRPr sz="2400">
                <a:solidFill>
                  <a:schemeClr val="tx1"/>
                </a:solidFill>
                <a:latin typeface="Arial" charset="0"/>
                <a:ea typeface="ＭＳ Ｐゴシック" pitchFamily="-1" charset="-128"/>
              </a:defRPr>
            </a:lvl5pPr>
            <a:lvl6pPr marL="457200" eaLnBrk="0" fontAlgn="base" hangingPunct="0">
              <a:spcBef>
                <a:spcPct val="0"/>
              </a:spcBef>
              <a:spcAft>
                <a:spcPct val="0"/>
              </a:spcAft>
              <a:defRPr sz="2400">
                <a:solidFill>
                  <a:schemeClr val="tx1"/>
                </a:solidFill>
                <a:latin typeface="Arial" charset="0"/>
                <a:ea typeface="ＭＳ Ｐゴシック" pitchFamily="-1" charset="-128"/>
              </a:defRPr>
            </a:lvl6pPr>
            <a:lvl7pPr marL="914400" eaLnBrk="0" fontAlgn="base" hangingPunct="0">
              <a:spcBef>
                <a:spcPct val="0"/>
              </a:spcBef>
              <a:spcAft>
                <a:spcPct val="0"/>
              </a:spcAft>
              <a:defRPr sz="2400">
                <a:solidFill>
                  <a:schemeClr val="tx1"/>
                </a:solidFill>
                <a:latin typeface="Arial" charset="0"/>
                <a:ea typeface="ＭＳ Ｐゴシック" pitchFamily="-1" charset="-128"/>
              </a:defRPr>
            </a:lvl7pPr>
            <a:lvl8pPr marL="1371600" eaLnBrk="0" fontAlgn="base" hangingPunct="0">
              <a:spcBef>
                <a:spcPct val="0"/>
              </a:spcBef>
              <a:spcAft>
                <a:spcPct val="0"/>
              </a:spcAft>
              <a:defRPr sz="2400">
                <a:solidFill>
                  <a:schemeClr val="tx1"/>
                </a:solidFill>
                <a:latin typeface="Arial" charset="0"/>
                <a:ea typeface="ＭＳ Ｐゴシック" pitchFamily="-1" charset="-128"/>
              </a:defRPr>
            </a:lvl8pPr>
            <a:lvl9pPr marL="1828800" eaLnBrk="0" fontAlgn="base" hangingPunct="0">
              <a:spcBef>
                <a:spcPct val="0"/>
              </a:spcBef>
              <a:spcAft>
                <a:spcPct val="0"/>
              </a:spcAft>
              <a:defRPr sz="2400">
                <a:solidFill>
                  <a:schemeClr val="tx1"/>
                </a:solidFill>
                <a:latin typeface="Arial" charset="0"/>
                <a:ea typeface="ＭＳ Ｐゴシック" pitchFamily="-1" charset="-128"/>
              </a:defRPr>
            </a:lvl9pPr>
          </a:lstStyle>
          <a:p>
            <a:pPr algn="r" fontAlgn="base">
              <a:spcBef>
                <a:spcPct val="0"/>
              </a:spcBef>
              <a:spcAft>
                <a:spcPct val="0"/>
              </a:spcAft>
              <a:defRPr/>
            </a:pPr>
            <a:r>
              <a:rPr lang="en-US" sz="2800" smtClean="0">
                <a:solidFill>
                  <a:srgbClr val="1E9B43"/>
                </a:solidFill>
              </a:rPr>
              <a:t>Click to edit Master title style</a:t>
            </a:r>
          </a:p>
        </p:txBody>
      </p:sp>
      <p:sp>
        <p:nvSpPr>
          <p:cNvPr id="3" name="Picture Placeholder 2"/>
          <p:cNvSpPr>
            <a:spLocks noGrp="1"/>
          </p:cNvSpPr>
          <p:nvPr>
            <p:ph type="pic" idx="1"/>
          </p:nvPr>
        </p:nvSpPr>
        <p:spPr>
          <a:xfrm>
            <a:off x="1792288" y="1315357"/>
            <a:ext cx="5486400" cy="3412218"/>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dirty="0"/>
          </a:p>
        </p:txBody>
      </p:sp>
      <p:sp>
        <p:nvSpPr>
          <p:cNvPr id="4" name="Text Placeholder 3"/>
          <p:cNvSpPr>
            <a:spLocks noGrp="1"/>
          </p:cNvSpPr>
          <p:nvPr>
            <p:ph type="body" sz="half" idx="2"/>
          </p:nvPr>
        </p:nvSpPr>
        <p:spPr>
          <a:xfrm>
            <a:off x="1792288" y="5049825"/>
            <a:ext cx="5486400" cy="804862"/>
          </a:xfrm>
        </p:spPr>
        <p:txBody>
          <a:bodyPr/>
          <a:lstStyle>
            <a:lvl1pPr marL="0" indent="0">
              <a:buNone/>
              <a:defRPr sz="1400">
                <a:solidFill>
                  <a:schemeClr val="accent5"/>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Date Placeholder 4"/>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BBB93"/>
                </a:solidFill>
                <a:ea typeface="MS PGothic" pitchFamily="34" charset="-128"/>
                <a:cs typeface="MS PGothic" pitchFamily="34" charset="-128"/>
              </a:defRPr>
            </a:lvl1pPr>
          </a:lstStyle>
          <a:p>
            <a:pPr>
              <a:defRPr/>
            </a:pPr>
            <a:endParaRPr lang="en-US">
              <a:latin typeface="Arial"/>
            </a:endParaRPr>
          </a:p>
        </p:txBody>
      </p:sp>
      <p:sp>
        <p:nvSpPr>
          <p:cNvPr id="10" name="Footer Placeholder 5"/>
          <p:cNvSpPr>
            <a:spLocks noGrp="1"/>
          </p:cNvSpPr>
          <p:nvPr>
            <p:ph type="ftr" sz="quarter" idx="11"/>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atin typeface="Arial"/>
            </a:endParaRPr>
          </a:p>
        </p:txBody>
      </p:sp>
      <p:sp>
        <p:nvSpPr>
          <p:cNvPr id="11" name="Slide Number Placeholder 6"/>
          <p:cNvSpPr>
            <a:spLocks noGrp="1"/>
          </p:cNvSpPr>
          <p:nvPr>
            <p:ph type="sldNum" sz="quarter" idx="12"/>
          </p:nvPr>
        </p:nvSpPr>
        <p:spPr/>
        <p:txBody>
          <a:bodyPr/>
          <a:lstStyle>
            <a:lvl1pPr>
              <a:defRPr/>
            </a:lvl1pPr>
          </a:lstStyle>
          <a:p>
            <a:pPr>
              <a:defRPr/>
            </a:pPr>
            <a:fld id="{085CAE18-4516-4641-8A29-37E96FA5A481}" type="slidenum">
              <a:rPr lang="en-US" altLang="en-US"/>
              <a:pPr>
                <a:defRPr/>
              </a:pPr>
              <a:t>‹#›</a:t>
            </a:fld>
            <a:endParaRPr lang="en-US" altLang="en-US"/>
          </a:p>
        </p:txBody>
      </p:sp>
    </p:spTree>
    <p:extLst>
      <p:ext uri="{BB962C8B-B14F-4D97-AF65-F5344CB8AC3E}">
        <p14:creationId xmlns:p14="http://schemas.microsoft.com/office/powerpoint/2010/main" val="22942161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solidFill>
                <a:srgbClr val="1E9B43">
                  <a:tint val="75000"/>
                </a:srgbClr>
              </a:solidFill>
              <a:latin typeface="Aria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srgbClr val="1E9B43">
                  <a:tint val="75000"/>
                </a:srgbClr>
              </a:solidFill>
              <a:latin typeface="Arial"/>
            </a:endParaRPr>
          </a:p>
        </p:txBody>
      </p:sp>
      <p:sp>
        <p:nvSpPr>
          <p:cNvPr id="5" name="Slide Number Placeholder 5"/>
          <p:cNvSpPr>
            <a:spLocks noGrp="1"/>
          </p:cNvSpPr>
          <p:nvPr>
            <p:ph type="sldNum" sz="quarter" idx="12"/>
          </p:nvPr>
        </p:nvSpPr>
        <p:spPr/>
        <p:txBody>
          <a:bodyPr/>
          <a:lstStyle>
            <a:lvl1pPr>
              <a:defRPr/>
            </a:lvl1pPr>
          </a:lstStyle>
          <a:p>
            <a:pPr>
              <a:defRPr/>
            </a:pPr>
            <a:fld id="{6F57AF8E-61DC-431F-A60D-58D4A5367914}" type="slidenum">
              <a:rPr lang="en-US" altLang="en-US"/>
              <a:pPr>
                <a:defRPr/>
              </a:pPr>
              <a:t>‹#›</a:t>
            </a:fld>
            <a:endParaRPr lang="en-US" altLang="en-US"/>
          </a:p>
        </p:txBody>
      </p:sp>
    </p:spTree>
    <p:extLst>
      <p:ext uri="{BB962C8B-B14F-4D97-AF65-F5344CB8AC3E}">
        <p14:creationId xmlns:p14="http://schemas.microsoft.com/office/powerpoint/2010/main" val="13666558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35B08DC-5DE2-4D75-9C5E-3171387AD2ED}" type="datetime1">
              <a:rPr lang="en-US">
                <a:solidFill>
                  <a:srgbClr val="1E9B43">
                    <a:tint val="75000"/>
                  </a:srgbClr>
                </a:solidFill>
                <a:latin typeface="Arial"/>
              </a:rPr>
              <a:pPr>
                <a:defRPr/>
              </a:pPr>
              <a:t>2/2/16</a:t>
            </a:fld>
            <a:endParaRPr lang="en-US">
              <a:solidFill>
                <a:srgbClr val="1E9B43">
                  <a:tint val="75000"/>
                </a:srgbClr>
              </a:solidFill>
              <a:latin typeface="Aria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srgbClr val="1E9B43">
                  <a:tint val="75000"/>
                </a:srgbClr>
              </a:solidFill>
              <a:latin typeface="Arial"/>
            </a:endParaRPr>
          </a:p>
        </p:txBody>
      </p:sp>
      <p:sp>
        <p:nvSpPr>
          <p:cNvPr id="4" name="Slide Number Placeholder 5"/>
          <p:cNvSpPr>
            <a:spLocks noGrp="1"/>
          </p:cNvSpPr>
          <p:nvPr>
            <p:ph type="sldNum" sz="quarter" idx="12"/>
          </p:nvPr>
        </p:nvSpPr>
        <p:spPr/>
        <p:txBody>
          <a:bodyPr/>
          <a:lstStyle>
            <a:lvl1pPr>
              <a:defRPr/>
            </a:lvl1pPr>
          </a:lstStyle>
          <a:p>
            <a:pPr>
              <a:defRPr/>
            </a:pPr>
            <a:fld id="{DD9937C0-BA70-42BC-9889-F04ECF65BEFB}" type="slidenum">
              <a:rPr lang="en-US"/>
              <a:pPr>
                <a:defRPr/>
              </a:pPr>
              <a:t>‹#›</a:t>
            </a:fld>
            <a:endParaRPr lang="en-US"/>
          </a:p>
        </p:txBody>
      </p:sp>
    </p:spTree>
    <p:extLst>
      <p:ext uri="{BB962C8B-B14F-4D97-AF65-F5344CB8AC3E}">
        <p14:creationId xmlns:p14="http://schemas.microsoft.com/office/powerpoint/2010/main" val="3957290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D6B94D-22F1-3241-AAB9-8AA7DC5301DC}" type="datetimeFigureOut">
              <a:rPr lang="en-US" smtClean="0"/>
              <a:t>2/2/16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92E388-BF6E-3746-805E-2E5752081D01}" type="slidenum">
              <a:rPr lang="en-US" smtClean="0"/>
              <a:t>‹#›</a:t>
            </a:fld>
            <a:endParaRPr lang="en-US"/>
          </a:p>
        </p:txBody>
      </p:sp>
    </p:spTree>
    <p:extLst>
      <p:ext uri="{BB962C8B-B14F-4D97-AF65-F5344CB8AC3E}">
        <p14:creationId xmlns:p14="http://schemas.microsoft.com/office/powerpoint/2010/main" val="98099983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2FA29C9-8735-492F-86DE-B078E287BF98}" type="datetimeFigureOut">
              <a:rPr lang="en-US" smtClean="0">
                <a:solidFill>
                  <a:prstClr val="black">
                    <a:tint val="75000"/>
                  </a:prstClr>
                </a:solidFill>
                <a:latin typeface="Calibri"/>
              </a:rPr>
              <a:pPr/>
              <a:t>2/2/16</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B008B14-7105-4B59-AC47-BF84125FE336}"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2FA29C9-8735-492F-86DE-B078E287BF98}" type="datetimeFigureOut">
              <a:rPr lang="en-US" smtClean="0">
                <a:solidFill>
                  <a:prstClr val="black">
                    <a:tint val="75000"/>
                  </a:prstClr>
                </a:solidFill>
                <a:latin typeface="Calibri"/>
              </a:rPr>
              <a:pPr/>
              <a:t>2/2/16</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B008B14-7105-4B59-AC47-BF84125FE336}"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FA29C9-8735-492F-86DE-B078E287BF98}" type="datetimeFigureOut">
              <a:rPr lang="en-US" smtClean="0">
                <a:solidFill>
                  <a:prstClr val="black">
                    <a:tint val="75000"/>
                  </a:prstClr>
                </a:solidFill>
                <a:latin typeface="Calibri"/>
              </a:rPr>
              <a:pPr/>
              <a:t>2/2/16</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B008B14-7105-4B59-AC47-BF84125FE336}"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2FA29C9-8735-492F-86DE-B078E287BF98}" type="datetimeFigureOut">
              <a:rPr lang="en-US" smtClean="0">
                <a:solidFill>
                  <a:prstClr val="black">
                    <a:tint val="75000"/>
                  </a:prstClr>
                </a:solidFill>
                <a:latin typeface="Calibri"/>
              </a:rPr>
              <a:pPr/>
              <a:t>2/2/16</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B008B14-7105-4B59-AC47-BF84125FE336}"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2FA29C9-8735-492F-86DE-B078E287BF98}" type="datetimeFigureOut">
              <a:rPr lang="en-US" smtClean="0">
                <a:solidFill>
                  <a:prstClr val="black">
                    <a:tint val="75000"/>
                  </a:prstClr>
                </a:solidFill>
                <a:latin typeface="Calibri"/>
              </a:rPr>
              <a:pPr/>
              <a:t>2/2/16</a:t>
            </a:fld>
            <a:endParaRPr lang="en-US" dirty="0">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AB008B14-7105-4B59-AC47-BF84125FE336}"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2FA29C9-8735-492F-86DE-B078E287BF98}" type="datetimeFigureOut">
              <a:rPr lang="en-US" smtClean="0">
                <a:solidFill>
                  <a:prstClr val="black">
                    <a:tint val="75000"/>
                  </a:prstClr>
                </a:solidFill>
                <a:latin typeface="Calibri"/>
              </a:rPr>
              <a:pPr/>
              <a:t>2/2/16</a:t>
            </a:fld>
            <a:endParaRPr lang="en-US" dirty="0">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AB008B14-7105-4B59-AC47-BF84125FE336}"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FA29C9-8735-492F-86DE-B078E287BF98}" type="datetimeFigureOut">
              <a:rPr lang="en-US" smtClean="0">
                <a:solidFill>
                  <a:prstClr val="black">
                    <a:tint val="75000"/>
                  </a:prstClr>
                </a:solidFill>
                <a:latin typeface="Calibri"/>
              </a:rPr>
              <a:pPr/>
              <a:t>2/2/16</a:t>
            </a:fld>
            <a:endParaRPr lang="en-US" dirty="0">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AB008B14-7105-4B59-AC47-BF84125FE336}"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FA29C9-8735-492F-86DE-B078E287BF98}" type="datetimeFigureOut">
              <a:rPr lang="en-US" smtClean="0">
                <a:solidFill>
                  <a:prstClr val="black">
                    <a:tint val="75000"/>
                  </a:prstClr>
                </a:solidFill>
                <a:latin typeface="Calibri"/>
              </a:rPr>
              <a:pPr/>
              <a:t>2/2/16</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B008B14-7105-4B59-AC47-BF84125FE336}"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FA29C9-8735-492F-86DE-B078E287BF98}" type="datetimeFigureOut">
              <a:rPr lang="en-US" smtClean="0">
                <a:solidFill>
                  <a:prstClr val="black">
                    <a:tint val="75000"/>
                  </a:prstClr>
                </a:solidFill>
                <a:latin typeface="Calibri"/>
              </a:rPr>
              <a:pPr/>
              <a:t>2/2/16</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B008B14-7105-4B59-AC47-BF84125FE336}"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FA29C9-8735-492F-86DE-B078E287BF98}" type="datetimeFigureOut">
              <a:rPr lang="en-US" smtClean="0">
                <a:solidFill>
                  <a:prstClr val="black">
                    <a:tint val="75000"/>
                  </a:prstClr>
                </a:solidFill>
                <a:latin typeface="Calibri"/>
              </a:rPr>
              <a:pPr/>
              <a:t>2/2/16</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B008B14-7105-4B59-AC47-BF84125FE336}"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D6B94D-22F1-3241-AAB9-8AA7DC5301DC}" type="datetimeFigureOut">
              <a:rPr lang="en-US" smtClean="0"/>
              <a:t>2/2/16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92E388-BF6E-3746-805E-2E5752081D01}" type="slidenum">
              <a:rPr lang="en-US" smtClean="0"/>
              <a:t>‹#›</a:t>
            </a:fld>
            <a:endParaRPr lang="en-US"/>
          </a:p>
        </p:txBody>
      </p:sp>
    </p:spTree>
    <p:extLst>
      <p:ext uri="{BB962C8B-B14F-4D97-AF65-F5344CB8AC3E}">
        <p14:creationId xmlns:p14="http://schemas.microsoft.com/office/powerpoint/2010/main" val="384263857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FA29C9-8735-492F-86DE-B078E287BF98}" type="datetimeFigureOut">
              <a:rPr lang="en-US" smtClean="0">
                <a:solidFill>
                  <a:prstClr val="black">
                    <a:tint val="75000"/>
                  </a:prstClr>
                </a:solidFill>
                <a:latin typeface="Calibri"/>
              </a:rPr>
              <a:pPr/>
              <a:t>2/2/16</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B008B14-7105-4B59-AC47-BF84125FE336}"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D6B94D-22F1-3241-AAB9-8AA7DC5301DC}" type="datetimeFigureOut">
              <a:rPr lang="en-US" smtClean="0"/>
              <a:t>2/2/16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92E388-BF6E-3746-805E-2E5752081D01}" type="slidenum">
              <a:rPr lang="en-US" smtClean="0"/>
              <a:t>‹#›</a:t>
            </a:fld>
            <a:endParaRPr lang="en-US"/>
          </a:p>
        </p:txBody>
      </p:sp>
    </p:spTree>
    <p:extLst>
      <p:ext uri="{BB962C8B-B14F-4D97-AF65-F5344CB8AC3E}">
        <p14:creationId xmlns:p14="http://schemas.microsoft.com/office/powerpoint/2010/main" val="123414209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3" Type="http://schemas.openxmlformats.org/officeDocument/2006/relationships/image" Target="../media/image1.png"/><Relationship Id="rId14" Type="http://schemas.openxmlformats.org/officeDocument/2006/relationships/image" Target="../media/image2.pn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slideLayout" Target="../slideLayouts/slideLayout45.xml"/><Relationship Id="rId13" Type="http://schemas.openxmlformats.org/officeDocument/2006/relationships/slideLayout" Target="../slideLayouts/slideLayout46.xml"/><Relationship Id="rId14" Type="http://schemas.openxmlformats.org/officeDocument/2006/relationships/slideLayout" Target="../slideLayouts/slideLayout47.xml"/><Relationship Id="rId15" Type="http://schemas.openxmlformats.org/officeDocument/2006/relationships/slideLayout" Target="../slideLayouts/slideLayout48.xml"/><Relationship Id="rId16" Type="http://schemas.openxmlformats.org/officeDocument/2006/relationships/slideLayout" Target="../slideLayouts/slideLayout49.xml"/><Relationship Id="rId17"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52.xml"/><Relationship Id="rId4" Type="http://schemas.openxmlformats.org/officeDocument/2006/relationships/slideLayout" Target="../slideLayouts/slideLayout53.xml"/><Relationship Id="rId5" Type="http://schemas.openxmlformats.org/officeDocument/2006/relationships/slideLayout" Target="../slideLayouts/slideLayout54.xml"/><Relationship Id="rId6" Type="http://schemas.openxmlformats.org/officeDocument/2006/relationships/slideLayout" Target="../slideLayouts/slideLayout55.xml"/><Relationship Id="rId7" Type="http://schemas.openxmlformats.org/officeDocument/2006/relationships/slideLayout" Target="../slideLayouts/slideLayout56.xml"/><Relationship Id="rId8" Type="http://schemas.openxmlformats.org/officeDocument/2006/relationships/slideLayout" Target="../slideLayouts/slideLayout57.xml"/><Relationship Id="rId9" Type="http://schemas.openxmlformats.org/officeDocument/2006/relationships/slideLayout" Target="../slideLayouts/slideLayout58.xml"/><Relationship Id="rId10" Type="http://schemas.openxmlformats.org/officeDocument/2006/relationships/theme" Target="../theme/theme5.xml"/><Relationship Id="rId1" Type="http://schemas.openxmlformats.org/officeDocument/2006/relationships/slideLayout" Target="../slideLayouts/slideLayout50.xml"/><Relationship Id="rId2" Type="http://schemas.openxmlformats.org/officeDocument/2006/relationships/slideLayout" Target="../slideLayouts/slideLayout51.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9.xml"/><Relationship Id="rId12" Type="http://schemas.openxmlformats.org/officeDocument/2006/relationships/theme" Target="../theme/theme6.xml"/><Relationship Id="rId1" Type="http://schemas.openxmlformats.org/officeDocument/2006/relationships/slideLayout" Target="../slideLayouts/slideLayout59.xml"/><Relationship Id="rId2" Type="http://schemas.openxmlformats.org/officeDocument/2006/relationships/slideLayout" Target="../slideLayouts/slideLayout60.xml"/><Relationship Id="rId3" Type="http://schemas.openxmlformats.org/officeDocument/2006/relationships/slideLayout" Target="../slideLayouts/slideLayout61.xml"/><Relationship Id="rId4" Type="http://schemas.openxmlformats.org/officeDocument/2006/relationships/slideLayout" Target="../slideLayouts/slideLayout62.xml"/><Relationship Id="rId5" Type="http://schemas.openxmlformats.org/officeDocument/2006/relationships/slideLayout" Target="../slideLayouts/slideLayout63.xml"/><Relationship Id="rId6" Type="http://schemas.openxmlformats.org/officeDocument/2006/relationships/slideLayout" Target="../slideLayouts/slideLayout64.xml"/><Relationship Id="rId7" Type="http://schemas.openxmlformats.org/officeDocument/2006/relationships/slideLayout" Target="../slideLayouts/slideLayout65.xml"/><Relationship Id="rId8" Type="http://schemas.openxmlformats.org/officeDocument/2006/relationships/slideLayout" Target="../slideLayouts/slideLayout66.xml"/><Relationship Id="rId9" Type="http://schemas.openxmlformats.org/officeDocument/2006/relationships/slideLayout" Target="../slideLayouts/slideLayout67.xml"/><Relationship Id="rId10" Type="http://schemas.openxmlformats.org/officeDocument/2006/relationships/slideLayout" Target="../slideLayouts/slideLayout68.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80.xml"/><Relationship Id="rId12" Type="http://schemas.openxmlformats.org/officeDocument/2006/relationships/theme" Target="../theme/theme7.xml"/><Relationship Id="rId1" Type="http://schemas.openxmlformats.org/officeDocument/2006/relationships/slideLayout" Target="../slideLayouts/slideLayout70.xml"/><Relationship Id="rId2" Type="http://schemas.openxmlformats.org/officeDocument/2006/relationships/slideLayout" Target="../slideLayouts/slideLayout71.xml"/><Relationship Id="rId3" Type="http://schemas.openxmlformats.org/officeDocument/2006/relationships/slideLayout" Target="../slideLayouts/slideLayout72.xml"/><Relationship Id="rId4" Type="http://schemas.openxmlformats.org/officeDocument/2006/relationships/slideLayout" Target="../slideLayouts/slideLayout73.xml"/><Relationship Id="rId5" Type="http://schemas.openxmlformats.org/officeDocument/2006/relationships/slideLayout" Target="../slideLayouts/slideLayout74.xml"/><Relationship Id="rId6" Type="http://schemas.openxmlformats.org/officeDocument/2006/relationships/slideLayout" Target="../slideLayouts/slideLayout75.xml"/><Relationship Id="rId7" Type="http://schemas.openxmlformats.org/officeDocument/2006/relationships/slideLayout" Target="../slideLayouts/slideLayout76.xml"/><Relationship Id="rId8" Type="http://schemas.openxmlformats.org/officeDocument/2006/relationships/slideLayout" Target="../slideLayouts/slideLayout77.xml"/><Relationship Id="rId9" Type="http://schemas.openxmlformats.org/officeDocument/2006/relationships/slideLayout" Target="../slideLayouts/slideLayout78.xml"/><Relationship Id="rId10" Type="http://schemas.openxmlformats.org/officeDocument/2006/relationships/slideLayout" Target="../slideLayouts/slideLayout7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D6B94D-22F1-3241-AAB9-8AA7DC5301DC}" type="datetimeFigureOut">
              <a:rPr lang="en-US" smtClean="0"/>
              <a:t>2/2/16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92E388-BF6E-3746-805E-2E5752081D01}" type="slidenum">
              <a:rPr lang="en-US" smtClean="0"/>
              <a:t>‹#›</a:t>
            </a:fld>
            <a:endParaRPr lang="en-US"/>
          </a:p>
        </p:txBody>
      </p:sp>
      <p:pic>
        <p:nvPicPr>
          <p:cNvPr id="10" name="Picture 9" descr="Screen Shot 2015-12-09 at 2.39.39 PM.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73098" y="6356350"/>
            <a:ext cx="9365576" cy="1330486"/>
          </a:xfrm>
          <a:prstGeom prst="rect">
            <a:avLst/>
          </a:prstGeom>
        </p:spPr>
      </p:pic>
      <p:pic>
        <p:nvPicPr>
          <p:cNvPr id="11" name="Picture 10" descr="Screen Shot 2015-12-09 at 2.40.19 PM.pn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73098" y="-289890"/>
            <a:ext cx="9438674" cy="909053"/>
          </a:xfrm>
          <a:prstGeom prst="rect">
            <a:avLst/>
          </a:prstGeom>
        </p:spPr>
      </p:pic>
    </p:spTree>
    <p:extLst>
      <p:ext uri="{BB962C8B-B14F-4D97-AF65-F5344CB8AC3E}">
        <p14:creationId xmlns:p14="http://schemas.microsoft.com/office/powerpoint/2010/main" val="42811576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42149FFE-0CDD-4110-A740-74D3C667A52C}" type="datetimeFigureOut">
              <a:rPr lang="en-US" smtClean="0">
                <a:solidFill>
                  <a:prstClr val="black">
                    <a:tint val="75000"/>
                  </a:prstClr>
                </a:solidFill>
                <a:latin typeface="Calibri"/>
              </a:rPr>
              <a:pPr defTabSz="914400"/>
              <a:t>2/2/16</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8EE30221-7FCF-4000-8B16-A1D774F61B36}" type="slidenum">
              <a:rPr lang="en-US" smtClean="0">
                <a:solidFill>
                  <a:prstClr val="black">
                    <a:tint val="75000"/>
                  </a:prstClr>
                </a:solidFill>
                <a:latin typeface="Calibri"/>
              </a:rPr>
              <a:pPr defTabSz="914400"/>
              <a:t>‹#›</a:t>
            </a:fld>
            <a:endParaRPr lang="en-US">
              <a:solidFill>
                <a:prstClr val="black">
                  <a:tint val="75000"/>
                </a:prstClr>
              </a:solidFill>
              <a:latin typeface="Calibri"/>
            </a:endParaRPr>
          </a:p>
        </p:txBody>
      </p:sp>
    </p:spTree>
    <p:extLst>
      <p:ext uri="{BB962C8B-B14F-4D97-AF65-F5344CB8AC3E}">
        <p14:creationId xmlns:p14="http://schemas.microsoft.com/office/powerpoint/2010/main" val="26063677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D6B94D-22F1-3241-AAB9-8AA7DC5301DC}" type="datetimeFigureOut">
              <a:rPr lang="en-US" smtClean="0">
                <a:solidFill>
                  <a:prstClr val="black">
                    <a:tint val="75000"/>
                  </a:prstClr>
                </a:solidFill>
                <a:latin typeface="Calibri"/>
              </a:rPr>
              <a:pPr/>
              <a:t>2/2/16</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92E388-BF6E-3746-805E-2E5752081D0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pic>
        <p:nvPicPr>
          <p:cNvPr id="10" name="Picture 9" descr="Screen Shot 2015-12-09 at 2.39.39 PM.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73098" y="6356350"/>
            <a:ext cx="9365576" cy="1330486"/>
          </a:xfrm>
          <a:prstGeom prst="rect">
            <a:avLst/>
          </a:prstGeom>
        </p:spPr>
      </p:pic>
      <p:pic>
        <p:nvPicPr>
          <p:cNvPr id="11" name="Picture 10" descr="Screen Shot 2015-12-09 at 2.40.19 PM.pn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73098" y="-289890"/>
            <a:ext cx="9438674" cy="909053"/>
          </a:xfrm>
          <a:prstGeom prst="rect">
            <a:avLst/>
          </a:prstGeom>
        </p:spPr>
      </p:pic>
    </p:spTree>
    <p:extLst>
      <p:ext uri="{BB962C8B-B14F-4D97-AF65-F5344CB8AC3E}">
        <p14:creationId xmlns:p14="http://schemas.microsoft.com/office/powerpoint/2010/main" val="282539752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327727"/>
            <a:ext cx="8229600" cy="95582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366818"/>
            <a:ext cx="8229600" cy="375934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0" fontAlgn="base" hangingPunct="0">
              <a:spcBef>
                <a:spcPct val="0"/>
              </a:spcBef>
              <a:spcAft>
                <a:spcPct val="0"/>
              </a:spcAft>
              <a:defRPr/>
            </a:pPr>
            <a:endParaRPr lang="en-US">
              <a:solidFill>
                <a:srgbClr val="1E9B43">
                  <a:tint val="75000"/>
                </a:srgbClr>
              </a:solidFill>
              <a:latin typeface="Arial" panose="020B0604020202020204" pitchFamily="34" charset="0"/>
              <a:ea typeface="ＭＳ Ｐゴシック" panose="020B0600070205080204" pitchFamily="34" charset="-128"/>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0" fontAlgn="base" hangingPunct="0">
              <a:spcBef>
                <a:spcPct val="0"/>
              </a:spcBef>
              <a:spcAft>
                <a:spcPct val="0"/>
              </a:spcAft>
              <a:defRPr/>
            </a:pPr>
            <a:endParaRPr lang="en-US">
              <a:solidFill>
                <a:srgbClr val="1E9B43">
                  <a:tint val="75000"/>
                </a:srgbClr>
              </a:solidFill>
              <a:latin typeface="Arial" panose="020B0604020202020204" pitchFamily="34" charset="0"/>
              <a:ea typeface="ＭＳ Ｐゴシック" panose="020B0600070205080204" pitchFamily="34" charset="-128"/>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0" fontAlgn="base" hangingPunct="0">
              <a:spcBef>
                <a:spcPct val="0"/>
              </a:spcBef>
              <a:spcAft>
                <a:spcPct val="0"/>
              </a:spcAft>
              <a:defRPr/>
            </a:pPr>
            <a:fld id="{EE831E78-8108-4651-8FA6-35E4A1F4C44C}" type="slidenum">
              <a:rPr lang="en-US" smtClean="0">
                <a:solidFill>
                  <a:srgbClr val="1E9B43">
                    <a:tint val="75000"/>
                  </a:srgbClr>
                </a:solidFill>
                <a:latin typeface="Arial" panose="020B0604020202020204" pitchFamily="34" charset="0"/>
                <a:ea typeface="ＭＳ Ｐゴシック" panose="020B0600070205080204" pitchFamily="34" charset="-128"/>
              </a:rPr>
              <a:pPr eaLnBrk="0" fontAlgn="base" hangingPunct="0">
                <a:spcBef>
                  <a:spcPct val="0"/>
                </a:spcBef>
                <a:spcAft>
                  <a:spcPct val="0"/>
                </a:spcAft>
                <a:defRPr/>
              </a:pPr>
              <a:t>‹#›</a:t>
            </a:fld>
            <a:endParaRPr lang="en-US">
              <a:solidFill>
                <a:srgbClr val="1E9B43">
                  <a:tint val="75000"/>
                </a:srgbClr>
              </a:solidFill>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7543022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rgbClr val="7F7F7F"/>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7F7F7F"/>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7F7F7F"/>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7F7F7F"/>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7F7F7F"/>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327727"/>
            <a:ext cx="8229600" cy="95582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366818"/>
            <a:ext cx="8229600" cy="375934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93D45B-8896-744F-A715-900A8C3BD57A}" type="datetimeFigureOut">
              <a:rPr lang="en-US" smtClean="0">
                <a:solidFill>
                  <a:srgbClr val="1E9B43">
                    <a:tint val="75000"/>
                  </a:srgbClr>
                </a:solidFill>
                <a:latin typeface="Arial"/>
                <a:ea typeface="ＭＳ Ｐゴシック" panose="020B0600070205080204" pitchFamily="34" charset="-128"/>
              </a:rPr>
              <a:pPr/>
              <a:t>2/2/16</a:t>
            </a:fld>
            <a:endParaRPr lang="en-US">
              <a:solidFill>
                <a:srgbClr val="1E9B43">
                  <a:tint val="75000"/>
                </a:srgbClr>
              </a:solidFill>
              <a:latin typeface="Arial"/>
              <a:ea typeface="ＭＳ Ｐゴシック" panose="020B0600070205080204" pitchFamily="34" charset="-128"/>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srgbClr val="1E9B43">
                  <a:tint val="75000"/>
                </a:srgbClr>
              </a:solidFill>
              <a:latin typeface="Arial"/>
              <a:ea typeface="ＭＳ Ｐゴシック" panose="020B0600070205080204" pitchFamily="34" charset="-128"/>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F0C4BC-8D87-374D-9598-BACD5ECECAD3}" type="slidenum">
              <a:rPr lang="en-US" smtClean="0">
                <a:solidFill>
                  <a:srgbClr val="1E9B43">
                    <a:tint val="75000"/>
                  </a:srgbClr>
                </a:solidFill>
                <a:latin typeface="Arial"/>
                <a:ea typeface="ＭＳ Ｐゴシック" panose="020B0600070205080204" pitchFamily="34" charset="-128"/>
              </a:rPr>
              <a:pPr/>
              <a:t>‹#›</a:t>
            </a:fld>
            <a:endParaRPr lang="en-US">
              <a:solidFill>
                <a:srgbClr val="1E9B43">
                  <a:tint val="75000"/>
                </a:srgbClr>
              </a:solidFill>
              <a:latin typeface="Arial"/>
              <a:ea typeface="ＭＳ Ｐゴシック" panose="020B0600070205080204" pitchFamily="34" charset="-128"/>
            </a:endParaRPr>
          </a:p>
        </p:txBody>
      </p:sp>
    </p:spTree>
    <p:extLst>
      <p:ext uri="{BB962C8B-B14F-4D97-AF65-F5344CB8AC3E}">
        <p14:creationId xmlns:p14="http://schemas.microsoft.com/office/powerpoint/2010/main" val="251054769"/>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rgbClr val="7F7F7F"/>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7F7F7F"/>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7F7F7F"/>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7F7F7F"/>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7F7F7F"/>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1327150"/>
            <a:ext cx="8229600"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2366963"/>
            <a:ext cx="8229600" cy="375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solidFill>
                <a:srgbClr val="1E9B43">
                  <a:tint val="75000"/>
                </a:srgbClr>
              </a:solidFill>
              <a:latin typeface="Aria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solidFill>
                <a:srgbClr val="1E9B43">
                  <a:tint val="75000"/>
                </a:srgbClr>
              </a:solidFill>
              <a:latin typeface="Aria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BBB93"/>
                </a:solidFill>
              </a:defRPr>
            </a:lvl1pPr>
          </a:lstStyle>
          <a:p>
            <a:pPr fontAlgn="base">
              <a:spcBef>
                <a:spcPct val="0"/>
              </a:spcBef>
              <a:spcAft>
                <a:spcPct val="0"/>
              </a:spcAft>
              <a:defRPr/>
            </a:pPr>
            <a:fld id="{951B1158-4BB3-40B1-9C2A-816857571C99}" type="slidenum">
              <a:rPr lang="en-US" altLang="en-US">
                <a:latin typeface="Arial" panose="020B0604020202020204" pitchFamily="34" charset="0"/>
                <a:ea typeface="MS PGothic" panose="020B0600070205080204" pitchFamily="34" charset="-128"/>
              </a:rPr>
              <a:pPr fontAlgn="base">
                <a:spcBef>
                  <a:spcPct val="0"/>
                </a:spcBef>
                <a:spcAft>
                  <a:spcPct val="0"/>
                </a:spcAft>
                <a:defRPr/>
              </a:pPr>
              <a:t>‹#›</a:t>
            </a:fld>
            <a:endParaRPr lang="en-US" altLang="en-US">
              <a:latin typeface="Arial" panose="020B0604020202020204" pitchFamily="34" charset="0"/>
              <a:ea typeface="MS PGothic" panose="020B0600070205080204" pitchFamily="34" charset="-128"/>
            </a:endParaRPr>
          </a:p>
        </p:txBody>
      </p:sp>
    </p:spTree>
    <p:extLst>
      <p:ext uri="{BB962C8B-B14F-4D97-AF65-F5344CB8AC3E}">
        <p14:creationId xmlns:p14="http://schemas.microsoft.com/office/powerpoint/2010/main" val="2660042838"/>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defTabSz="457200" rtl="0" eaLnBrk="0" fontAlgn="base" hangingPunct="0">
        <a:spcBef>
          <a:spcPct val="0"/>
        </a:spcBef>
        <a:spcAft>
          <a:spcPct val="0"/>
        </a:spcAft>
        <a:defRPr sz="4400">
          <a:solidFill>
            <a:schemeClr val="tx1"/>
          </a:solidFill>
          <a:latin typeface="Arial" panose="020B0604020202020204" pitchFamily="34" charset="0"/>
          <a:ea typeface="MS PGothic" panose="020B0600070205080204" pitchFamily="34" charset="-128"/>
          <a:cs typeface="MS PGothic" charset="0"/>
        </a:defRPr>
      </a:lvl2pPr>
      <a:lvl3pPr algn="ctr" defTabSz="457200" rtl="0" eaLnBrk="0" fontAlgn="base" hangingPunct="0">
        <a:spcBef>
          <a:spcPct val="0"/>
        </a:spcBef>
        <a:spcAft>
          <a:spcPct val="0"/>
        </a:spcAft>
        <a:defRPr sz="4400">
          <a:solidFill>
            <a:schemeClr val="tx1"/>
          </a:solidFill>
          <a:latin typeface="Arial" panose="020B0604020202020204" pitchFamily="34" charset="0"/>
          <a:ea typeface="MS PGothic" panose="020B0600070205080204" pitchFamily="34" charset="-128"/>
          <a:cs typeface="MS PGothic" charset="0"/>
        </a:defRPr>
      </a:lvl3pPr>
      <a:lvl4pPr algn="ctr" defTabSz="457200" rtl="0" eaLnBrk="0" fontAlgn="base" hangingPunct="0">
        <a:spcBef>
          <a:spcPct val="0"/>
        </a:spcBef>
        <a:spcAft>
          <a:spcPct val="0"/>
        </a:spcAft>
        <a:defRPr sz="4400">
          <a:solidFill>
            <a:schemeClr val="tx1"/>
          </a:solidFill>
          <a:latin typeface="Arial" panose="020B0604020202020204" pitchFamily="34" charset="0"/>
          <a:ea typeface="MS PGothic" panose="020B0600070205080204" pitchFamily="34" charset="-128"/>
          <a:cs typeface="MS PGothic" charset="0"/>
        </a:defRPr>
      </a:lvl4pPr>
      <a:lvl5pPr algn="ctr" defTabSz="457200" rtl="0" eaLnBrk="0" fontAlgn="base" hangingPunct="0">
        <a:spcBef>
          <a:spcPct val="0"/>
        </a:spcBef>
        <a:spcAft>
          <a:spcPct val="0"/>
        </a:spcAft>
        <a:defRPr sz="4400">
          <a:solidFill>
            <a:schemeClr val="tx1"/>
          </a:solidFill>
          <a:latin typeface="Arial" panose="020B0604020202020204" pitchFamily="34" charset="0"/>
          <a:ea typeface="MS PGothic" panose="020B0600070205080204" pitchFamily="34" charset="-128"/>
          <a:cs typeface="MS PGothic" charset="0"/>
        </a:defRPr>
      </a:lvl5pPr>
      <a:lvl6pPr marL="457200" algn="ctr" defTabSz="457200" rtl="0" fontAlgn="base">
        <a:spcBef>
          <a:spcPct val="0"/>
        </a:spcBef>
        <a:spcAft>
          <a:spcPct val="0"/>
        </a:spcAft>
        <a:defRPr sz="4400">
          <a:solidFill>
            <a:schemeClr val="tx1"/>
          </a:solidFill>
          <a:latin typeface="Arial" panose="020B0604020202020204" pitchFamily="34" charset="0"/>
        </a:defRPr>
      </a:lvl6pPr>
      <a:lvl7pPr marL="914400" algn="ctr" defTabSz="457200" rtl="0" fontAlgn="base">
        <a:spcBef>
          <a:spcPct val="0"/>
        </a:spcBef>
        <a:spcAft>
          <a:spcPct val="0"/>
        </a:spcAft>
        <a:defRPr sz="4400">
          <a:solidFill>
            <a:schemeClr val="tx1"/>
          </a:solidFill>
          <a:latin typeface="Arial" panose="020B0604020202020204" pitchFamily="34" charset="0"/>
        </a:defRPr>
      </a:lvl7pPr>
      <a:lvl8pPr marL="1371600" algn="ctr" defTabSz="457200" rtl="0" fontAlgn="base">
        <a:spcBef>
          <a:spcPct val="0"/>
        </a:spcBef>
        <a:spcAft>
          <a:spcPct val="0"/>
        </a:spcAft>
        <a:defRPr sz="4400">
          <a:solidFill>
            <a:schemeClr val="tx1"/>
          </a:solidFill>
          <a:latin typeface="Arial" panose="020B0604020202020204" pitchFamily="34" charset="0"/>
        </a:defRPr>
      </a:lvl8pPr>
      <a:lvl9pPr marL="1828800" algn="ctr" defTabSz="457200" rtl="0" fontAlgn="base">
        <a:spcBef>
          <a:spcPct val="0"/>
        </a:spcBef>
        <a:spcAft>
          <a:spcPct val="0"/>
        </a:spcAft>
        <a:defRPr sz="4400">
          <a:solidFill>
            <a:schemeClr val="tx1"/>
          </a:solidFill>
          <a:latin typeface="Arial" panose="020B060402020202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rgbClr val="7F7F7F"/>
          </a:solidFill>
          <a:latin typeface="+mn-lt"/>
          <a:ea typeface="MS PGothic" panose="020B0600070205080204" pitchFamily="34" charset="-128"/>
          <a:cs typeface="MS PGothic"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rgbClr val="7F7F7F"/>
          </a:solidFill>
          <a:latin typeface="+mn-lt"/>
          <a:ea typeface="MS PGothic" panose="020B0600070205080204" pitchFamily="34" charset="-128"/>
          <a:cs typeface="MS PGothic"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rgbClr val="7F7F7F"/>
          </a:solidFill>
          <a:latin typeface="+mn-lt"/>
          <a:ea typeface="MS PGothic" panose="020B0600070205080204" pitchFamily="34" charset="-128"/>
          <a:cs typeface="MS PGothic"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rgbClr val="7F7F7F"/>
          </a:solidFill>
          <a:latin typeface="+mn-lt"/>
          <a:ea typeface="MS PGothic" panose="020B0600070205080204" pitchFamily="34" charset="-128"/>
          <a:cs typeface="MS PGothic"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rgbClr val="7F7F7F"/>
          </a:solidFill>
          <a:latin typeface="+mn-lt"/>
          <a:ea typeface="MS PGothic" panose="020B0600070205080204" pitchFamily="34" charset="-128"/>
          <a:cs typeface="MS PGothic"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2FA29C9-8735-492F-86DE-B078E287BF98}" type="datetimeFigureOut">
              <a:rPr lang="en-US" smtClean="0">
                <a:solidFill>
                  <a:prstClr val="black">
                    <a:tint val="75000"/>
                  </a:prstClr>
                </a:solidFill>
                <a:latin typeface="Calibri"/>
              </a:rPr>
              <a:pPr defTabSz="914400"/>
              <a:t>2/2/16</a:t>
            </a:fld>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B008B14-7105-4B59-AC47-BF84125FE336}" type="slidenum">
              <a:rPr lang="en-US" smtClean="0">
                <a:solidFill>
                  <a:prstClr val="black">
                    <a:tint val="75000"/>
                  </a:prstClr>
                </a:solidFill>
                <a:latin typeface="Calibri"/>
              </a:rPr>
              <a:pPr defTabSz="914400"/>
              <a:t>‹#›</a:t>
            </a:fld>
            <a:endParaRPr lang="en-US" dirty="0">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comments" Target="../comments/commen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 Id="rId3"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6.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7.png"/><Relationship Id="rId3" Type="http://schemas.openxmlformats.org/officeDocument/2006/relationships/image" Target="../media/image18.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2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2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image" Target="../media/image23.jpg"/><Relationship Id="rId5" Type="http://schemas.openxmlformats.org/officeDocument/2006/relationships/image" Target="../media/image24.JPG"/><Relationship Id="rId6" Type="http://schemas.openxmlformats.org/officeDocument/2006/relationships/image" Target="../media/image25.JPG"/><Relationship Id="rId7" Type="http://schemas.openxmlformats.org/officeDocument/2006/relationships/image" Target="../media/image26.jpg"/><Relationship Id="rId1" Type="http://schemas.openxmlformats.org/officeDocument/2006/relationships/slideLayout" Target="../slideLayouts/slideLayout34.xml"/><Relationship Id="rId2" Type="http://schemas.openxmlformats.org/officeDocument/2006/relationships/notesSlide" Target="../notesSlides/notesSlide6.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jpg"/><Relationship Id="rId5" Type="http://schemas.openxmlformats.org/officeDocument/2006/relationships/image" Target="../media/image29.jpg"/><Relationship Id="rId6" Type="http://schemas.openxmlformats.org/officeDocument/2006/relationships/image" Target="../media/image30.png"/><Relationship Id="rId1" Type="http://schemas.openxmlformats.org/officeDocument/2006/relationships/slideLayout" Target="../slideLayouts/slideLayout53.xml"/><Relationship Id="rId2" Type="http://schemas.openxmlformats.org/officeDocument/2006/relationships/notesSlide" Target="../notesSlides/notesSlide7.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1" Type="http://schemas.openxmlformats.org/officeDocument/2006/relationships/slideLayout" Target="../slideLayouts/slideLayout61.xml"/><Relationship Id="rId2" Type="http://schemas.openxmlformats.org/officeDocument/2006/relationships/notesSlide" Target="../notesSlides/notesSlide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1.xml"/><Relationship Id="rId2" Type="http://schemas.openxmlformats.org/officeDocument/2006/relationships/notesSlide" Target="../notesSlides/notesSlide2.xml"/><Relationship Id="rId3" Type="http://schemas.openxmlformats.org/officeDocument/2006/relationships/image" Target="../media/image5.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9.xml"/><Relationship Id="rId3" Type="http://schemas.openxmlformats.org/officeDocument/2006/relationships/image" Target="../media/image33.png"/></Relationships>
</file>

<file path=ppt/slides/_rels/slide31.xml.rels><?xml version="1.0" encoding="UTF-8" standalone="yes"?>
<Relationships xmlns="http://schemas.openxmlformats.org/package/2006/relationships"><Relationship Id="rId3" Type="http://schemas.openxmlformats.org/officeDocument/2006/relationships/image" Target="../media/image34.jpeg"/><Relationship Id="rId4" Type="http://schemas.openxmlformats.org/officeDocument/2006/relationships/image" Target="../media/image35.jpg"/><Relationship Id="rId1" Type="http://schemas.openxmlformats.org/officeDocument/2006/relationships/slideLayout" Target="../slideLayouts/slideLayout37.xml"/><Relationship Id="rId2" Type="http://schemas.openxmlformats.org/officeDocument/2006/relationships/notesSlide" Target="../notesSlides/notesSlide10.xml"/></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36.png"/><Relationship Id="rId1" Type="http://schemas.openxmlformats.org/officeDocument/2006/relationships/slideLayout" Target="../slideLayouts/slideLayout37.xml"/><Relationship Id="rId2" Type="http://schemas.openxmlformats.org/officeDocument/2006/relationships/notesSlide" Target="../notesSlides/notesSlide11.xml"/></Relationships>
</file>

<file path=ppt/slides/_rels/slide33.xml.rels><?xml version="1.0" encoding="UTF-8" standalone="yes"?>
<Relationships xmlns="http://schemas.openxmlformats.org/package/2006/relationships"><Relationship Id="rId3" Type="http://schemas.openxmlformats.org/officeDocument/2006/relationships/image" Target="../media/image37.jpg"/><Relationship Id="rId4" Type="http://schemas.openxmlformats.org/officeDocument/2006/relationships/image" Target="../media/image38.jpg"/><Relationship Id="rId1" Type="http://schemas.openxmlformats.org/officeDocument/2006/relationships/slideLayout" Target="../slideLayouts/slideLayout37.xml"/><Relationship Id="rId2" Type="http://schemas.openxmlformats.org/officeDocument/2006/relationships/notesSlide" Target="../notesSlides/notesSlide12.xml"/></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jpg"/><Relationship Id="rId1" Type="http://schemas.openxmlformats.org/officeDocument/2006/relationships/slideLayout" Target="../slideLayouts/slideLayout37.xml"/><Relationship Id="rId2" Type="http://schemas.openxmlformats.org/officeDocument/2006/relationships/notesSlide" Target="../notesSlides/notesSlide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14.xml"/><Relationship Id="rId3" Type="http://schemas.openxmlformats.org/officeDocument/2006/relationships/image" Target="../media/image41.e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hyperlink" Target="http://nca2014.globalchange.gov/report/sectors/agriculture" TargetMode="External"/><Relationship Id="rId3" Type="http://schemas.openxmlformats.org/officeDocument/2006/relationships/image" Target="../media/image42.jpeg"/></Relationships>
</file>

<file path=ppt/slides/_rels/slide37.xml.rels><?xml version="1.0" encoding="UTF-8" standalone="yes"?>
<Relationships xmlns="http://schemas.openxmlformats.org/package/2006/relationships"><Relationship Id="rId3" Type="http://schemas.openxmlformats.org/officeDocument/2006/relationships/image" Target="../media/image43.jpeg"/><Relationship Id="rId4" Type="http://schemas.openxmlformats.org/officeDocument/2006/relationships/image" Target="../media/image44.jpeg"/><Relationship Id="rId1" Type="http://schemas.openxmlformats.org/officeDocument/2006/relationships/slideLayout" Target="../slideLayouts/slideLayout39.xml"/><Relationship Id="rId2" Type="http://schemas.openxmlformats.org/officeDocument/2006/relationships/notesSlide" Target="../notesSlides/notesSlide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16.xml"/><Relationship Id="rId3" Type="http://schemas.openxmlformats.org/officeDocument/2006/relationships/image" Target="../media/image45.png"/></Relationships>
</file>

<file path=ppt/slides/_rels/slide39.xml.rels><?xml version="1.0" encoding="UTF-8" standalone="yes"?>
<Relationships xmlns="http://schemas.openxmlformats.org/package/2006/relationships"><Relationship Id="rId3" Type="http://schemas.openxmlformats.org/officeDocument/2006/relationships/image" Target="../media/image46.png"/><Relationship Id="rId4" Type="http://schemas.openxmlformats.org/officeDocument/2006/relationships/image" Target="../media/image47.png"/><Relationship Id="rId5" Type="http://schemas.openxmlformats.org/officeDocument/2006/relationships/image" Target="../media/image48.png"/><Relationship Id="rId6" Type="http://schemas.openxmlformats.org/officeDocument/2006/relationships/image" Target="../media/image49.png"/><Relationship Id="rId1" Type="http://schemas.openxmlformats.org/officeDocument/2006/relationships/slideLayout" Target="../slideLayouts/slideLayout36.xml"/><Relationship Id="rId2" Type="http://schemas.openxmlformats.org/officeDocument/2006/relationships/notesSlide" Target="../notesSlides/notesSlide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1.xml"/><Relationship Id="rId2" Type="http://schemas.openxmlformats.org/officeDocument/2006/relationships/notesSlide" Target="../notesSlides/notesSlide3.xml"/><Relationship Id="rId3" Type="http://schemas.openxmlformats.org/officeDocument/2006/relationships/image" Target="../media/image6.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18.xml"/><Relationship Id="rId3" Type="http://schemas.openxmlformats.org/officeDocument/2006/relationships/image" Target="../media/image50.wmf"/></Relationships>
</file>

<file path=ppt/slides/_rels/slide41.xml.rels><?xml version="1.0" encoding="UTF-8" standalone="yes"?>
<Relationships xmlns="http://schemas.openxmlformats.org/package/2006/relationships"><Relationship Id="rId3" Type="http://schemas.openxmlformats.org/officeDocument/2006/relationships/image" Target="../media/image51.png"/><Relationship Id="rId4" Type="http://schemas.openxmlformats.org/officeDocument/2006/relationships/image" Target="../media/image52.png"/><Relationship Id="rId5" Type="http://schemas.openxmlformats.org/officeDocument/2006/relationships/image" Target="../media/image53.png"/><Relationship Id="rId6" Type="http://schemas.openxmlformats.org/officeDocument/2006/relationships/image" Target="../media/image54.jpeg"/><Relationship Id="rId7" Type="http://schemas.openxmlformats.org/officeDocument/2006/relationships/image" Target="../media/image45.png"/><Relationship Id="rId8" Type="http://schemas.openxmlformats.org/officeDocument/2006/relationships/image" Target="../media/image55.png"/><Relationship Id="rId9" Type="http://schemas.openxmlformats.org/officeDocument/2006/relationships/image" Target="../media/image56.emf"/><Relationship Id="rId10" Type="http://schemas.openxmlformats.org/officeDocument/2006/relationships/image" Target="../media/image57.png"/><Relationship Id="rId1" Type="http://schemas.openxmlformats.org/officeDocument/2006/relationships/slideLayout" Target="../slideLayouts/slideLayout38.xml"/><Relationship Id="rId2" Type="http://schemas.openxmlformats.org/officeDocument/2006/relationships/notesSlide" Target="../notesSlides/notesSlide1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3.xml.rels><?xml version="1.0" encoding="UTF-8" standalone="yes"?>
<Relationships xmlns="http://schemas.openxmlformats.org/package/2006/relationships"><Relationship Id="rId3" Type="http://schemas.openxmlformats.org/officeDocument/2006/relationships/hyperlink" Target="http://www.agmip.org/" TargetMode="External"/><Relationship Id="rId4" Type="http://schemas.openxmlformats.org/officeDocument/2006/relationships/image" Target="../media/image58.png"/><Relationship Id="rId1" Type="http://schemas.openxmlformats.org/officeDocument/2006/relationships/slideLayout" Target="../slideLayouts/slideLayout36.xml"/><Relationship Id="rId2" Type="http://schemas.openxmlformats.org/officeDocument/2006/relationships/notesSlide" Target="../notesSlides/notesSlide20.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447166"/>
            <a:ext cx="8229600" cy="2127384"/>
          </a:xfrm>
        </p:spPr>
        <p:txBody>
          <a:bodyPr anchor="ctr">
            <a:normAutofit/>
          </a:bodyPr>
          <a:lstStyle/>
          <a:p>
            <a:r>
              <a:rPr lang="en-US" sz="4800" dirty="0" smtClean="0">
                <a:solidFill>
                  <a:srgbClr val="000000"/>
                </a:solidFill>
              </a:rPr>
              <a:t>Edward Carr</a:t>
            </a:r>
            <a:r>
              <a:rPr lang="en-US" sz="4800" dirty="0">
                <a:solidFill>
                  <a:srgbClr val="000000"/>
                </a:solidFill>
              </a:rPr>
              <a:t/>
            </a:r>
            <a:br>
              <a:rPr lang="en-US" sz="4800" dirty="0">
                <a:solidFill>
                  <a:srgbClr val="000000"/>
                </a:solidFill>
              </a:rPr>
            </a:br>
            <a:r>
              <a:rPr lang="en-US" dirty="0" smtClean="0">
                <a:solidFill>
                  <a:srgbClr val="000000"/>
                </a:solidFill>
              </a:rPr>
              <a:t>Clark University</a:t>
            </a:r>
            <a:endParaRPr lang="en-US" dirty="0">
              <a:solidFill>
                <a:srgbClr val="000000"/>
              </a:solidFill>
            </a:endParaRPr>
          </a:p>
        </p:txBody>
      </p:sp>
    </p:spTree>
    <p:extLst>
      <p:ext uri="{BB962C8B-B14F-4D97-AF65-F5344CB8AC3E}">
        <p14:creationId xmlns:p14="http://schemas.microsoft.com/office/powerpoint/2010/main" val="8313954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5-12-07 at 10.19.47 AM.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196353"/>
            <a:ext cx="4197681" cy="3549678"/>
          </a:xfrm>
          <a:prstGeom prst="rect">
            <a:avLst/>
          </a:prstGeom>
        </p:spPr>
      </p:pic>
      <p:sp>
        <p:nvSpPr>
          <p:cNvPr id="2" name="Title 1"/>
          <p:cNvSpPr>
            <a:spLocks noGrp="1"/>
          </p:cNvSpPr>
          <p:nvPr>
            <p:ph type="title"/>
          </p:nvPr>
        </p:nvSpPr>
        <p:spPr>
          <a:xfrm>
            <a:off x="149411" y="572784"/>
            <a:ext cx="8830235" cy="936275"/>
          </a:xfrm>
        </p:spPr>
        <p:txBody>
          <a:bodyPr>
            <a:noAutofit/>
          </a:bodyPr>
          <a:lstStyle/>
          <a:p>
            <a:r>
              <a:rPr lang="en-US" sz="3400" dirty="0" smtClean="0"/>
              <a:t>International Food availability, Food trade and </a:t>
            </a:r>
            <a:r>
              <a:rPr lang="en-US" sz="3400" dirty="0"/>
              <a:t>T</a:t>
            </a:r>
            <a:r>
              <a:rPr lang="en-US" sz="3400" dirty="0" smtClean="0"/>
              <a:t>ransportation</a:t>
            </a:r>
            <a:endParaRPr lang="en-US" sz="3400" dirty="0"/>
          </a:p>
        </p:txBody>
      </p:sp>
      <p:sp>
        <p:nvSpPr>
          <p:cNvPr id="6" name="TextBox 5"/>
          <p:cNvSpPr txBox="1"/>
          <p:nvPr/>
        </p:nvSpPr>
        <p:spPr>
          <a:xfrm>
            <a:off x="4318001" y="1707661"/>
            <a:ext cx="4826000" cy="4431983"/>
          </a:xfrm>
          <a:prstGeom prst="rect">
            <a:avLst/>
          </a:prstGeom>
          <a:noFill/>
        </p:spPr>
        <p:txBody>
          <a:bodyPr wrap="square" rtlCol="0">
            <a:spAutoFit/>
          </a:bodyPr>
          <a:lstStyle/>
          <a:p>
            <a:r>
              <a:rPr lang="en-US" sz="2400" dirty="0"/>
              <a:t>Global cereal and meat exports have climbed 27-fold since 1961 </a:t>
            </a:r>
            <a:endParaRPr lang="en-US" sz="2400" dirty="0" smtClean="0"/>
          </a:p>
          <a:p>
            <a:pPr marL="285750" indent="-285750">
              <a:buFont typeface="Arial"/>
              <a:buChar char="•"/>
            </a:pPr>
            <a:r>
              <a:rPr lang="en-US" sz="2400" dirty="0" smtClean="0"/>
              <a:t>Currently worth </a:t>
            </a:r>
            <a:r>
              <a:rPr lang="en-US" sz="2400" dirty="0"/>
              <a:t>approximately USD 192 billion a year, or 8%–10% of the total value of global production </a:t>
            </a:r>
          </a:p>
          <a:p>
            <a:endParaRPr lang="en-US" sz="1000" dirty="0"/>
          </a:p>
          <a:p>
            <a:r>
              <a:rPr lang="en-US" sz="2400" dirty="0" smtClean="0"/>
              <a:t>Food transportation</a:t>
            </a:r>
          </a:p>
          <a:p>
            <a:pPr marL="285750" indent="-285750">
              <a:buFont typeface="Arial"/>
              <a:buChar char="•"/>
            </a:pPr>
            <a:r>
              <a:rPr lang="en-US" sz="2400" dirty="0" smtClean="0"/>
              <a:t>International </a:t>
            </a:r>
            <a:r>
              <a:rPr lang="en-US" sz="2400" dirty="0"/>
              <a:t>waters and rail (29% each</a:t>
            </a:r>
            <a:r>
              <a:rPr lang="en-US" sz="2400" dirty="0" smtClean="0"/>
              <a:t>)</a:t>
            </a:r>
          </a:p>
          <a:p>
            <a:pPr marL="285750" indent="-285750">
              <a:buFont typeface="Arial"/>
              <a:buChar char="•"/>
            </a:pPr>
            <a:r>
              <a:rPr lang="en-US" sz="2400" dirty="0" smtClean="0"/>
              <a:t>Truck </a:t>
            </a:r>
            <a:r>
              <a:rPr lang="en-US" sz="2400" dirty="0"/>
              <a:t>transport </a:t>
            </a:r>
            <a:r>
              <a:rPr lang="en-US" sz="2400" dirty="0" smtClean="0"/>
              <a:t>(</a:t>
            </a:r>
            <a:r>
              <a:rPr lang="en-US" sz="2400" dirty="0"/>
              <a:t>28%</a:t>
            </a:r>
            <a:r>
              <a:rPr lang="en-US" sz="2400" dirty="0" smtClean="0"/>
              <a:t>)</a:t>
            </a:r>
            <a:endParaRPr lang="en-US" sz="2400" dirty="0"/>
          </a:p>
          <a:p>
            <a:pPr marL="285750" indent="-285750">
              <a:buFont typeface="Arial"/>
              <a:buChar char="•"/>
            </a:pPr>
            <a:r>
              <a:rPr lang="en-US" sz="2400" dirty="0" smtClean="0"/>
              <a:t>Inland </a:t>
            </a:r>
            <a:r>
              <a:rPr lang="en-US" sz="2400" dirty="0"/>
              <a:t>waters (10</a:t>
            </a:r>
            <a:r>
              <a:rPr lang="en-US" sz="2400" dirty="0" smtClean="0"/>
              <a:t>%</a:t>
            </a:r>
            <a:r>
              <a:rPr lang="en-US" sz="2400" dirty="0"/>
              <a:t>)</a:t>
            </a:r>
            <a:r>
              <a:rPr lang="en-US" sz="2400" dirty="0" smtClean="0"/>
              <a:t>. </a:t>
            </a:r>
          </a:p>
          <a:p>
            <a:endParaRPr lang="en-US" sz="800" dirty="0" smtClean="0"/>
          </a:p>
        </p:txBody>
      </p:sp>
    </p:spTree>
    <p:extLst>
      <p:ext uri="{BB962C8B-B14F-4D97-AF65-F5344CB8AC3E}">
        <p14:creationId xmlns:p14="http://schemas.microsoft.com/office/powerpoint/2010/main" val="11254574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5-12-09 at 2.03.22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03" y="2115637"/>
            <a:ext cx="6189328" cy="4013118"/>
          </a:xfrm>
          <a:prstGeom prst="rect">
            <a:avLst/>
          </a:prstGeom>
        </p:spPr>
      </p:pic>
      <p:sp>
        <p:nvSpPr>
          <p:cNvPr id="2" name="Title 1"/>
          <p:cNvSpPr>
            <a:spLocks noGrp="1"/>
          </p:cNvSpPr>
          <p:nvPr>
            <p:ph type="title"/>
          </p:nvPr>
        </p:nvSpPr>
        <p:spPr>
          <a:xfrm>
            <a:off x="149412" y="728334"/>
            <a:ext cx="8848050" cy="1120435"/>
          </a:xfrm>
        </p:spPr>
        <p:txBody>
          <a:bodyPr>
            <a:normAutofit fontScale="90000"/>
          </a:bodyPr>
          <a:lstStyle/>
          <a:p>
            <a:r>
              <a:rPr lang="en-US" sz="4000" dirty="0" smtClean="0"/>
              <a:t>International Food Supply, Undernourishment, and Access</a:t>
            </a:r>
            <a:endParaRPr lang="en-US" sz="4000" dirty="0"/>
          </a:p>
        </p:txBody>
      </p:sp>
      <p:sp>
        <p:nvSpPr>
          <p:cNvPr id="5" name="TextBox 4"/>
          <p:cNvSpPr txBox="1"/>
          <p:nvPr/>
        </p:nvSpPr>
        <p:spPr>
          <a:xfrm>
            <a:off x="6315336" y="2190600"/>
            <a:ext cx="2682126" cy="4031873"/>
          </a:xfrm>
          <a:prstGeom prst="rect">
            <a:avLst/>
          </a:prstGeom>
          <a:noFill/>
        </p:spPr>
        <p:txBody>
          <a:bodyPr wrap="square" rtlCol="0">
            <a:spAutoFit/>
          </a:bodyPr>
          <a:lstStyle/>
          <a:p>
            <a:r>
              <a:rPr lang="en-US" sz="1600" b="1" i="1" dirty="0"/>
              <a:t>Estimates of undernourished population </a:t>
            </a:r>
            <a:r>
              <a:rPr lang="en-US" sz="1600" b="1" i="1" dirty="0" smtClean="0"/>
              <a:t>relative </a:t>
            </a:r>
            <a:r>
              <a:rPr lang="en-US" sz="1600" b="1" i="1" dirty="0"/>
              <a:t>to food supply. </a:t>
            </a:r>
            <a:endParaRPr lang="en-US" sz="1600" b="1" i="1" dirty="0" smtClean="0"/>
          </a:p>
          <a:p>
            <a:r>
              <a:rPr lang="en-US" sz="1600" i="1" dirty="0" smtClean="0"/>
              <a:t>This </a:t>
            </a:r>
            <a:r>
              <a:rPr lang="en-US" sz="1600" i="1" dirty="0"/>
              <a:t>relationship based on data from the Food and Agriculture Organization shows a correlation between the shares of undernourished individuals in the total population and the ratio of average national food </a:t>
            </a:r>
            <a:r>
              <a:rPr lang="en-US" sz="1600" i="1" dirty="0" smtClean="0"/>
              <a:t>supply</a:t>
            </a:r>
            <a:r>
              <a:rPr lang="en-US" sz="1600" i="1" dirty="0"/>
              <a:t>, including imports, relative to aggregate national food requirements. Source: Fischer et al. 2005. </a:t>
            </a:r>
            <a:endParaRPr lang="en-US" sz="1600" dirty="0" smtClean="0"/>
          </a:p>
          <a:p>
            <a:endParaRPr lang="en-US" sz="1600" dirty="0"/>
          </a:p>
        </p:txBody>
      </p:sp>
    </p:spTree>
    <p:extLst>
      <p:ext uri="{BB962C8B-B14F-4D97-AF65-F5344CB8AC3E}">
        <p14:creationId xmlns:p14="http://schemas.microsoft.com/office/powerpoint/2010/main" val="190249237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International Food Access and Stability</a:t>
            </a:r>
            <a:endParaRPr lang="en-US" dirty="0"/>
          </a:p>
        </p:txBody>
      </p:sp>
      <p:sp>
        <p:nvSpPr>
          <p:cNvPr id="3" name="Content Placeholder 2"/>
          <p:cNvSpPr>
            <a:spLocks noGrp="1"/>
          </p:cNvSpPr>
          <p:nvPr>
            <p:ph idx="1"/>
          </p:nvPr>
        </p:nvSpPr>
        <p:spPr>
          <a:xfrm>
            <a:off x="457200" y="1435223"/>
            <a:ext cx="8462682" cy="4660777"/>
          </a:xfrm>
        </p:spPr>
        <p:txBody>
          <a:bodyPr>
            <a:normAutofit/>
          </a:bodyPr>
          <a:lstStyle/>
          <a:p>
            <a:pPr marL="0" indent="0">
              <a:buNone/>
            </a:pPr>
            <a:r>
              <a:rPr lang="en-US" sz="2800" dirty="0" smtClean="0"/>
              <a:t>Component: Economic </a:t>
            </a:r>
            <a:r>
              <a:rPr lang="en-US" sz="2800" dirty="0"/>
              <a:t>access to </a:t>
            </a:r>
            <a:r>
              <a:rPr lang="en-US" sz="2800" dirty="0" smtClean="0"/>
              <a:t>Food</a:t>
            </a:r>
          </a:p>
          <a:p>
            <a:r>
              <a:rPr lang="en-US" sz="2300" dirty="0" smtClean="0"/>
              <a:t>Real </a:t>
            </a:r>
            <a:r>
              <a:rPr lang="en-US" sz="2300" dirty="0"/>
              <a:t>food price steadily declined from the early 1960s until 2000 </a:t>
            </a:r>
            <a:endParaRPr lang="en-US" sz="2300" dirty="0" smtClean="0"/>
          </a:p>
          <a:p>
            <a:r>
              <a:rPr lang="en-US" sz="2300" dirty="0" smtClean="0"/>
              <a:t>Since 2000, </a:t>
            </a:r>
            <a:r>
              <a:rPr lang="en-US" sz="2300" dirty="0"/>
              <a:t>price has been on an upward trend </a:t>
            </a:r>
          </a:p>
          <a:p>
            <a:endParaRPr lang="en-US" dirty="0"/>
          </a:p>
          <a:p>
            <a:endParaRPr lang="en-US" dirty="0" smtClean="0"/>
          </a:p>
          <a:p>
            <a:pPr marL="457200" lvl="1" indent="0">
              <a:buNone/>
            </a:pPr>
            <a:endParaRPr lang="en-US" sz="2000" dirty="0" smtClean="0"/>
          </a:p>
          <a:p>
            <a:endParaRPr lang="en-US" sz="2400" dirty="0"/>
          </a:p>
        </p:txBody>
      </p:sp>
      <p:pic>
        <p:nvPicPr>
          <p:cNvPr id="5" name="Picture 4" descr="Screen Shot 2016-01-14 at 5.29.16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1653" y="2744986"/>
            <a:ext cx="6300695" cy="3525825"/>
          </a:xfrm>
          <a:prstGeom prst="rect">
            <a:avLst/>
          </a:prstGeom>
        </p:spPr>
      </p:pic>
    </p:spTree>
    <p:extLst>
      <p:ext uri="{BB962C8B-B14F-4D97-AF65-F5344CB8AC3E}">
        <p14:creationId xmlns:p14="http://schemas.microsoft.com/office/powerpoint/2010/main" val="96931428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35223"/>
            <a:ext cx="8462682" cy="4660777"/>
          </a:xfrm>
        </p:spPr>
        <p:txBody>
          <a:bodyPr>
            <a:normAutofit/>
          </a:bodyPr>
          <a:lstStyle/>
          <a:p>
            <a:pPr marL="0" indent="0">
              <a:buNone/>
            </a:pPr>
            <a:r>
              <a:rPr lang="en-US" sz="2800" dirty="0" smtClean="0"/>
              <a:t>Food Price Stability</a:t>
            </a:r>
          </a:p>
          <a:p>
            <a:r>
              <a:rPr lang="en-US" sz="2400" dirty="0"/>
              <a:t>The volatility of global food prices </a:t>
            </a:r>
            <a:r>
              <a:rPr lang="en-US" sz="2400" dirty="0" smtClean="0"/>
              <a:t>has </a:t>
            </a:r>
            <a:r>
              <a:rPr lang="en-US" sz="2400" dirty="0"/>
              <a:t>been increasing in recent years </a:t>
            </a:r>
            <a:endParaRPr lang="en-US" sz="2400" dirty="0" smtClean="0"/>
          </a:p>
          <a:p>
            <a:pPr lvl="1"/>
            <a:r>
              <a:rPr lang="en-US" sz="2000" dirty="0"/>
              <a:t>W</a:t>
            </a:r>
            <a:r>
              <a:rPr lang="en-US" sz="2000" dirty="0" smtClean="0"/>
              <a:t>idespread occurrence of </a:t>
            </a:r>
            <a:r>
              <a:rPr lang="en-US" sz="2000" dirty="0"/>
              <a:t>extreme climate events </a:t>
            </a:r>
            <a:endParaRPr lang="en-US" sz="2000" dirty="0" smtClean="0"/>
          </a:p>
          <a:p>
            <a:pPr lvl="1"/>
            <a:r>
              <a:rPr lang="en-US" sz="2000" dirty="0"/>
              <a:t>C</a:t>
            </a:r>
            <a:r>
              <a:rPr lang="en-US" sz="2000" dirty="0" smtClean="0"/>
              <a:t>ompetition </a:t>
            </a:r>
            <a:r>
              <a:rPr lang="en-US" sz="2000" dirty="0"/>
              <a:t>for land by fuel </a:t>
            </a:r>
            <a:r>
              <a:rPr lang="en-US" sz="2000" dirty="0" smtClean="0"/>
              <a:t>crops</a:t>
            </a:r>
          </a:p>
          <a:p>
            <a:pPr lvl="1"/>
            <a:r>
              <a:rPr lang="en-US" sz="2000" dirty="0" smtClean="0"/>
              <a:t>Change in </a:t>
            </a:r>
            <a:r>
              <a:rPr lang="en-US" sz="2000" dirty="0"/>
              <a:t>the commodity markets as global demand for commodities from nonfood sectors increases </a:t>
            </a:r>
            <a:endParaRPr lang="en-US" sz="2000" dirty="0" smtClean="0"/>
          </a:p>
          <a:p>
            <a:r>
              <a:rPr lang="en-US" sz="2400" dirty="0" smtClean="0"/>
              <a:t>Transportation and markets critical</a:t>
            </a:r>
            <a:endParaRPr lang="en-US" sz="2400" dirty="0"/>
          </a:p>
          <a:p>
            <a:pPr marL="0" indent="0">
              <a:buNone/>
            </a:pPr>
            <a:endParaRPr lang="en-US" sz="2800" dirty="0" smtClean="0"/>
          </a:p>
          <a:p>
            <a:endParaRPr lang="en-US" dirty="0"/>
          </a:p>
          <a:p>
            <a:endParaRPr lang="en-US" dirty="0" smtClean="0"/>
          </a:p>
          <a:p>
            <a:pPr marL="457200" lvl="1" indent="0">
              <a:buNone/>
            </a:pPr>
            <a:endParaRPr lang="en-US" sz="2000" dirty="0" smtClean="0"/>
          </a:p>
          <a:p>
            <a:endParaRPr lang="en-US" sz="2400" dirty="0"/>
          </a:p>
        </p:txBody>
      </p:sp>
      <p:sp>
        <p:nvSpPr>
          <p:cNvPr id="6" name="Title 1"/>
          <p:cNvSpPr>
            <a:spLocks noGrp="1"/>
          </p:cNvSpPr>
          <p:nvPr>
            <p:ph type="title"/>
          </p:nvPr>
        </p:nvSpPr>
        <p:spPr>
          <a:xfrm>
            <a:off x="457200" y="274638"/>
            <a:ext cx="8229600" cy="1143000"/>
          </a:xfrm>
        </p:spPr>
        <p:txBody>
          <a:bodyPr>
            <a:normAutofit fontScale="90000"/>
          </a:bodyPr>
          <a:lstStyle/>
          <a:p>
            <a:r>
              <a:rPr lang="en-US" dirty="0" smtClean="0"/>
              <a:t>International Food Access and Stability</a:t>
            </a:r>
            <a:endParaRPr lang="en-US" dirty="0"/>
          </a:p>
        </p:txBody>
      </p:sp>
    </p:spTree>
    <p:extLst>
      <p:ext uri="{BB962C8B-B14F-4D97-AF65-F5344CB8AC3E}">
        <p14:creationId xmlns:p14="http://schemas.microsoft.com/office/powerpoint/2010/main" val="404941606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235" y="603344"/>
            <a:ext cx="8680824" cy="1143000"/>
          </a:xfrm>
        </p:spPr>
        <p:txBody>
          <a:bodyPr>
            <a:noAutofit/>
          </a:bodyPr>
          <a:lstStyle/>
          <a:p>
            <a:r>
              <a:rPr lang="en-US" sz="3700" dirty="0" smtClean="0"/>
              <a:t>International Food Access: Knowledge Gaps</a:t>
            </a:r>
            <a:endParaRPr lang="en-US" sz="3700" dirty="0"/>
          </a:p>
        </p:txBody>
      </p:sp>
      <p:sp>
        <p:nvSpPr>
          <p:cNvPr id="3" name="Content Placeholder 2"/>
          <p:cNvSpPr>
            <a:spLocks noGrp="1"/>
          </p:cNvSpPr>
          <p:nvPr>
            <p:ph idx="1"/>
          </p:nvPr>
        </p:nvSpPr>
        <p:spPr/>
        <p:txBody>
          <a:bodyPr>
            <a:normAutofit/>
          </a:bodyPr>
          <a:lstStyle/>
          <a:p>
            <a:pPr marL="0" indent="0">
              <a:buNone/>
            </a:pPr>
            <a:r>
              <a:rPr lang="en-US" dirty="0" smtClean="0"/>
              <a:t>Access is about more than prices, but we have very limited data on the non-economic components of access</a:t>
            </a:r>
          </a:p>
          <a:p>
            <a:r>
              <a:rPr lang="en-US" dirty="0" smtClean="0"/>
              <a:t>Data tends to be place-specific</a:t>
            </a:r>
          </a:p>
          <a:p>
            <a:r>
              <a:rPr lang="en-US" dirty="0" smtClean="0"/>
              <a:t>Data tends to be population specific</a:t>
            </a:r>
          </a:p>
          <a:p>
            <a:r>
              <a:rPr lang="en-US" dirty="0" smtClean="0"/>
              <a:t>Global coverage is very uneven/thin</a:t>
            </a:r>
            <a:endParaRPr lang="en-US" dirty="0"/>
          </a:p>
          <a:p>
            <a:endParaRPr lang="en-US" dirty="0"/>
          </a:p>
        </p:txBody>
      </p:sp>
    </p:spTree>
    <p:extLst>
      <p:ext uri="{BB962C8B-B14F-4D97-AF65-F5344CB8AC3E}">
        <p14:creationId xmlns:p14="http://schemas.microsoft.com/office/powerpoint/2010/main" val="148197426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1324"/>
            <a:ext cx="8229600" cy="1143000"/>
          </a:xfrm>
        </p:spPr>
        <p:txBody>
          <a:bodyPr/>
          <a:lstStyle/>
          <a:p>
            <a:r>
              <a:rPr lang="en-US" dirty="0" smtClean="0"/>
              <a:t>International Food Utilization</a:t>
            </a:r>
            <a:endParaRPr lang="en-US" dirty="0"/>
          </a:p>
        </p:txBody>
      </p:sp>
      <p:sp>
        <p:nvSpPr>
          <p:cNvPr id="3" name="Content Placeholder 2"/>
          <p:cNvSpPr>
            <a:spLocks noGrp="1"/>
          </p:cNvSpPr>
          <p:nvPr>
            <p:ph idx="1"/>
          </p:nvPr>
        </p:nvSpPr>
        <p:spPr>
          <a:xfrm>
            <a:off x="457201" y="1764324"/>
            <a:ext cx="8686800" cy="4615558"/>
          </a:xfrm>
        </p:spPr>
        <p:txBody>
          <a:bodyPr>
            <a:noAutofit/>
          </a:bodyPr>
          <a:lstStyle/>
          <a:p>
            <a:pPr marL="0" indent="0">
              <a:buNone/>
            </a:pPr>
            <a:r>
              <a:rPr lang="en-US" sz="2800" dirty="0" smtClean="0"/>
              <a:t>Utilization Challenges</a:t>
            </a:r>
          </a:p>
          <a:p>
            <a:r>
              <a:rPr lang="en-US" sz="2400" dirty="0"/>
              <a:t>Fungal infections of crops, particularly of the genus </a:t>
            </a:r>
            <a:r>
              <a:rPr lang="en-US" sz="2400" i="1" dirty="0" err="1"/>
              <a:t>Aspergillus</a:t>
            </a:r>
            <a:r>
              <a:rPr lang="en-US" sz="2400" i="1" dirty="0"/>
              <a:t>, </a:t>
            </a:r>
            <a:r>
              <a:rPr lang="en-US" sz="2400" dirty="0"/>
              <a:t>can have severe effects on human </a:t>
            </a:r>
            <a:r>
              <a:rPr lang="en-US" sz="2400" dirty="0" smtClean="0"/>
              <a:t>health</a:t>
            </a:r>
          </a:p>
          <a:p>
            <a:pPr lvl="1"/>
            <a:r>
              <a:rPr lang="en-US" sz="2000" dirty="0" err="1" smtClean="0"/>
              <a:t>Aflatoxin</a:t>
            </a:r>
            <a:r>
              <a:rPr lang="en-US" sz="2000" dirty="0" smtClean="0"/>
              <a:t>, produced </a:t>
            </a:r>
            <a:r>
              <a:rPr lang="en-US" sz="2000" dirty="0"/>
              <a:t>by </a:t>
            </a:r>
            <a:r>
              <a:rPr lang="en-US" sz="2000" i="1" dirty="0" err="1" smtClean="0"/>
              <a:t>Aspergillus</a:t>
            </a:r>
            <a:r>
              <a:rPr lang="en-US" sz="2000" i="1" dirty="0" smtClean="0"/>
              <a:t>, </a:t>
            </a:r>
            <a:r>
              <a:rPr lang="en-US" sz="2000" dirty="0" smtClean="0"/>
              <a:t>is </a:t>
            </a:r>
            <a:r>
              <a:rPr lang="en-US" sz="2000" dirty="0"/>
              <a:t>known to lead to cancer, as well as developmental and immune-system suppression; in severe cases </a:t>
            </a:r>
            <a:r>
              <a:rPr lang="en-US" sz="2000" dirty="0" smtClean="0"/>
              <a:t>it </a:t>
            </a:r>
            <a:r>
              <a:rPr lang="en-US" sz="2000" dirty="0"/>
              <a:t>can lead to </a:t>
            </a:r>
            <a:r>
              <a:rPr lang="en-US" sz="2000" dirty="0" smtClean="0"/>
              <a:t>death. </a:t>
            </a:r>
          </a:p>
          <a:p>
            <a:pPr lvl="1"/>
            <a:r>
              <a:rPr lang="en-US" sz="2000" dirty="0"/>
              <a:t>A synergistic effect between </a:t>
            </a:r>
            <a:r>
              <a:rPr lang="en-US" sz="2000" dirty="0" err="1"/>
              <a:t>mycotoxin</a:t>
            </a:r>
            <a:r>
              <a:rPr lang="en-US" sz="2000" dirty="0"/>
              <a:t> exposure and some critical diseases in Africa, such as malaria, kwashiorkor, and HIV/AIDS, is also suggested by several studies </a:t>
            </a:r>
          </a:p>
          <a:p>
            <a:r>
              <a:rPr lang="en-US" sz="2400" dirty="0" smtClean="0"/>
              <a:t>Fungal </a:t>
            </a:r>
            <a:r>
              <a:rPr lang="en-US" sz="2400" dirty="0"/>
              <a:t>contamination is a result of pre- harvest practices; timing of harvest; handling of produce; moisture levels during harvest, storage, transportation, and processing; and insect damage </a:t>
            </a:r>
          </a:p>
          <a:p>
            <a:pPr lvl="1"/>
            <a:endParaRPr lang="en-US" sz="1600" dirty="0" smtClean="0"/>
          </a:p>
          <a:p>
            <a:pPr lvl="1"/>
            <a:endParaRPr lang="en-US" sz="2000" dirty="0"/>
          </a:p>
          <a:p>
            <a:endParaRPr lang="en-US" sz="2400" dirty="0" smtClean="0"/>
          </a:p>
          <a:p>
            <a:endParaRPr lang="en-US" sz="2000" dirty="0"/>
          </a:p>
        </p:txBody>
      </p:sp>
    </p:spTree>
    <p:extLst>
      <p:ext uri="{BB962C8B-B14F-4D97-AF65-F5344CB8AC3E}">
        <p14:creationId xmlns:p14="http://schemas.microsoft.com/office/powerpoint/2010/main" val="353751450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1324"/>
            <a:ext cx="8229600" cy="1143000"/>
          </a:xfrm>
        </p:spPr>
        <p:txBody>
          <a:bodyPr/>
          <a:lstStyle/>
          <a:p>
            <a:r>
              <a:rPr lang="en-US" dirty="0" smtClean="0"/>
              <a:t>International Food Utilization</a:t>
            </a:r>
            <a:endParaRPr lang="en-US" dirty="0"/>
          </a:p>
        </p:txBody>
      </p:sp>
      <p:sp>
        <p:nvSpPr>
          <p:cNvPr id="3" name="Content Placeholder 2"/>
          <p:cNvSpPr>
            <a:spLocks noGrp="1"/>
          </p:cNvSpPr>
          <p:nvPr>
            <p:ph idx="1"/>
          </p:nvPr>
        </p:nvSpPr>
        <p:spPr>
          <a:xfrm>
            <a:off x="457201" y="1764324"/>
            <a:ext cx="8686800" cy="4615558"/>
          </a:xfrm>
        </p:spPr>
        <p:txBody>
          <a:bodyPr>
            <a:noAutofit/>
          </a:bodyPr>
          <a:lstStyle/>
          <a:p>
            <a:pPr marL="0" indent="0">
              <a:buNone/>
            </a:pPr>
            <a:r>
              <a:rPr lang="en-US" sz="2800" dirty="0" smtClean="0"/>
              <a:t>Utilization Challenges</a:t>
            </a:r>
          </a:p>
          <a:p>
            <a:r>
              <a:rPr lang="en-US" sz="2400" dirty="0" smtClean="0"/>
              <a:t>Food</a:t>
            </a:r>
            <a:r>
              <a:rPr lang="en-US" sz="2400" dirty="0"/>
              <a:t>-safety issues increase when the agricultural product-processing sector lags behind broader agriculture growth, which has been the case </a:t>
            </a:r>
            <a:r>
              <a:rPr lang="en-US" sz="2400" dirty="0" smtClean="0"/>
              <a:t>in many </a:t>
            </a:r>
            <a:r>
              <a:rPr lang="en-US" sz="2400" dirty="0"/>
              <a:t>food-insecure countries </a:t>
            </a:r>
            <a:endParaRPr lang="en-US" sz="2400" dirty="0" smtClean="0"/>
          </a:p>
          <a:p>
            <a:pPr lvl="1"/>
            <a:r>
              <a:rPr lang="en-US" sz="2000" dirty="0" smtClean="0"/>
              <a:t>Modern </a:t>
            </a:r>
            <a:r>
              <a:rPr lang="en-US" sz="2000" dirty="0"/>
              <a:t>packaging and storage facilities are currently deficient in most developing </a:t>
            </a:r>
            <a:r>
              <a:rPr lang="en-US" sz="2000" dirty="0" smtClean="0"/>
              <a:t>countries. </a:t>
            </a:r>
          </a:p>
          <a:p>
            <a:pPr lvl="1"/>
            <a:r>
              <a:rPr lang="en-US" sz="2000" dirty="0" smtClean="0"/>
              <a:t>Higher </a:t>
            </a:r>
            <a:r>
              <a:rPr lang="en-US" sz="2000" dirty="0"/>
              <a:t>temperatures can affect food packaging by degrading the plastics, rubber, and wood materials over </a:t>
            </a:r>
            <a:r>
              <a:rPr lang="en-US" sz="2000" dirty="0" smtClean="0"/>
              <a:t>time. </a:t>
            </a:r>
          </a:p>
          <a:p>
            <a:pPr lvl="1"/>
            <a:r>
              <a:rPr lang="en-US" sz="2000" dirty="0" smtClean="0"/>
              <a:t>In </a:t>
            </a:r>
            <a:r>
              <a:rPr lang="en-US" sz="2000" dirty="0"/>
              <a:t>low-income countries, lack of cold storage on farms and in wholesale and retail outlets can result in loss to pests and rotting </a:t>
            </a:r>
          </a:p>
          <a:p>
            <a:pPr lvl="1"/>
            <a:endParaRPr lang="en-US" sz="2400" dirty="0"/>
          </a:p>
          <a:p>
            <a:endParaRPr lang="en-US" sz="2800" dirty="0" smtClean="0"/>
          </a:p>
          <a:p>
            <a:pPr lvl="1"/>
            <a:endParaRPr lang="en-US" sz="2400" dirty="0"/>
          </a:p>
          <a:p>
            <a:pPr lvl="1"/>
            <a:endParaRPr lang="en-US" sz="1800" dirty="0" smtClean="0"/>
          </a:p>
          <a:p>
            <a:pPr lvl="1"/>
            <a:endParaRPr lang="en-US" sz="2400" dirty="0"/>
          </a:p>
          <a:p>
            <a:endParaRPr lang="en-US" sz="2800" dirty="0" smtClean="0"/>
          </a:p>
          <a:p>
            <a:endParaRPr lang="en-US" sz="2400" dirty="0"/>
          </a:p>
        </p:txBody>
      </p:sp>
    </p:spTree>
    <p:extLst>
      <p:ext uri="{BB962C8B-B14F-4D97-AF65-F5344CB8AC3E}">
        <p14:creationId xmlns:p14="http://schemas.microsoft.com/office/powerpoint/2010/main" val="206828591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5-12-07 at 9.26.01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1918" y="2217616"/>
            <a:ext cx="5437087" cy="4132384"/>
          </a:xfrm>
          <a:prstGeom prst="rect">
            <a:avLst/>
          </a:prstGeom>
        </p:spPr>
      </p:pic>
      <p:sp>
        <p:nvSpPr>
          <p:cNvPr id="2" name="Title 1"/>
          <p:cNvSpPr>
            <a:spLocks noGrp="1"/>
          </p:cNvSpPr>
          <p:nvPr>
            <p:ph type="title"/>
          </p:nvPr>
        </p:nvSpPr>
        <p:spPr/>
        <p:txBody>
          <a:bodyPr>
            <a:normAutofit/>
          </a:bodyPr>
          <a:lstStyle/>
          <a:p>
            <a:r>
              <a:rPr lang="en-US" dirty="0" smtClean="0"/>
              <a:t>International Food Utilization</a:t>
            </a:r>
            <a:endParaRPr lang="en-US" dirty="0"/>
          </a:p>
        </p:txBody>
      </p:sp>
      <p:sp>
        <p:nvSpPr>
          <p:cNvPr id="3" name="Content Placeholder 2"/>
          <p:cNvSpPr>
            <a:spLocks noGrp="1"/>
          </p:cNvSpPr>
          <p:nvPr>
            <p:ph idx="1"/>
          </p:nvPr>
        </p:nvSpPr>
        <p:spPr>
          <a:xfrm>
            <a:off x="457200" y="1417638"/>
            <a:ext cx="8229600" cy="4525963"/>
          </a:xfrm>
        </p:spPr>
        <p:txBody>
          <a:bodyPr>
            <a:normAutofit/>
          </a:bodyPr>
          <a:lstStyle/>
          <a:p>
            <a:r>
              <a:rPr lang="en-US" sz="2800" dirty="0" smtClean="0"/>
              <a:t>The food system chain</a:t>
            </a:r>
            <a:r>
              <a:rPr lang="en-US" sz="2800" dirty="0"/>
              <a:t> </a:t>
            </a:r>
            <a:r>
              <a:rPr lang="en-US" sz="2800" dirty="0" smtClean="0"/>
              <a:t>affects food safety and the nutritional quality of food</a:t>
            </a:r>
          </a:p>
        </p:txBody>
      </p:sp>
      <p:sp>
        <p:nvSpPr>
          <p:cNvPr id="5" name="TextBox 4"/>
          <p:cNvSpPr txBox="1"/>
          <p:nvPr/>
        </p:nvSpPr>
        <p:spPr>
          <a:xfrm>
            <a:off x="6263921" y="2428515"/>
            <a:ext cx="2880079" cy="1200329"/>
          </a:xfrm>
          <a:prstGeom prst="rect">
            <a:avLst/>
          </a:prstGeom>
          <a:noFill/>
        </p:spPr>
        <p:txBody>
          <a:bodyPr wrap="square" rtlCol="0">
            <a:spAutoFit/>
          </a:bodyPr>
          <a:lstStyle/>
          <a:p>
            <a:r>
              <a:rPr lang="en-US" dirty="0"/>
              <a:t>Poor storage is a major cause of food loss, and proper packaging prevents damage and </a:t>
            </a:r>
            <a:r>
              <a:rPr lang="en-US" dirty="0" smtClean="0"/>
              <a:t>contamination.</a:t>
            </a:r>
            <a:endParaRPr lang="en-US" dirty="0"/>
          </a:p>
        </p:txBody>
      </p:sp>
    </p:spTree>
    <p:extLst>
      <p:ext uri="{BB962C8B-B14F-4D97-AF65-F5344CB8AC3E}">
        <p14:creationId xmlns:p14="http://schemas.microsoft.com/office/powerpoint/2010/main" val="424818168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1324"/>
            <a:ext cx="8229600" cy="1143000"/>
          </a:xfrm>
        </p:spPr>
        <p:txBody>
          <a:bodyPr/>
          <a:lstStyle/>
          <a:p>
            <a:r>
              <a:rPr lang="en-US" dirty="0" smtClean="0"/>
              <a:t>International Food Utilization</a:t>
            </a:r>
            <a:endParaRPr lang="en-US" dirty="0"/>
          </a:p>
        </p:txBody>
      </p:sp>
      <p:sp>
        <p:nvSpPr>
          <p:cNvPr id="3" name="Content Placeholder 2"/>
          <p:cNvSpPr>
            <a:spLocks noGrp="1"/>
          </p:cNvSpPr>
          <p:nvPr>
            <p:ph idx="1"/>
          </p:nvPr>
        </p:nvSpPr>
        <p:spPr>
          <a:xfrm>
            <a:off x="457201" y="1764324"/>
            <a:ext cx="8686800" cy="4615558"/>
          </a:xfrm>
        </p:spPr>
        <p:txBody>
          <a:bodyPr>
            <a:noAutofit/>
          </a:bodyPr>
          <a:lstStyle/>
          <a:p>
            <a:pPr marL="0" indent="0">
              <a:buNone/>
            </a:pPr>
            <a:r>
              <a:rPr lang="en-US" dirty="0" smtClean="0"/>
              <a:t>Utilization Challenges</a:t>
            </a:r>
          </a:p>
          <a:p>
            <a:r>
              <a:rPr lang="en-US" sz="2800" dirty="0" smtClean="0"/>
              <a:t>Nutritional quality of food is affected by temperature and precipitation (natural environment and storage/transportation)</a:t>
            </a:r>
          </a:p>
          <a:p>
            <a:pPr lvl="1"/>
            <a:r>
              <a:rPr lang="en-US" sz="2400" dirty="0" smtClean="0"/>
              <a:t>One </a:t>
            </a:r>
            <a:r>
              <a:rPr lang="en-US" sz="2400" dirty="0"/>
              <a:t>study found that protein (a macronutrient) content in milk declined with increased temperature and humidity above threshold values </a:t>
            </a:r>
            <a:endParaRPr lang="en-US" sz="2400" dirty="0" smtClean="0"/>
          </a:p>
          <a:p>
            <a:r>
              <a:rPr lang="en-US" sz="2800" dirty="0" smtClean="0"/>
              <a:t>Area of needed research</a:t>
            </a:r>
          </a:p>
          <a:p>
            <a:pPr lvl="1"/>
            <a:r>
              <a:rPr lang="en-US" sz="2400" dirty="0" smtClean="0"/>
              <a:t>Evidence </a:t>
            </a:r>
            <a:r>
              <a:rPr lang="en-US" sz="2400" dirty="0"/>
              <a:t>of climatic effects on nutrient content in fruits and vegetables, for example, remains limited </a:t>
            </a:r>
          </a:p>
          <a:p>
            <a:pPr lvl="1"/>
            <a:endParaRPr lang="en-US" dirty="0"/>
          </a:p>
          <a:p>
            <a:endParaRPr lang="en-US" dirty="0" smtClean="0"/>
          </a:p>
          <a:p>
            <a:pPr lvl="1"/>
            <a:endParaRPr lang="en-US" dirty="0"/>
          </a:p>
          <a:p>
            <a:pPr lvl="1"/>
            <a:endParaRPr lang="en-US" sz="2000" dirty="0" smtClean="0"/>
          </a:p>
          <a:p>
            <a:pPr lvl="1"/>
            <a:endParaRPr lang="en-US" dirty="0"/>
          </a:p>
          <a:p>
            <a:endParaRPr lang="en-US" dirty="0" smtClean="0"/>
          </a:p>
          <a:p>
            <a:endParaRPr lang="en-US" sz="2800" dirty="0"/>
          </a:p>
        </p:txBody>
      </p:sp>
    </p:spTree>
    <p:extLst>
      <p:ext uri="{BB962C8B-B14F-4D97-AF65-F5344CB8AC3E}">
        <p14:creationId xmlns:p14="http://schemas.microsoft.com/office/powerpoint/2010/main" val="237557758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447166"/>
            <a:ext cx="8229600" cy="2922958"/>
          </a:xfrm>
        </p:spPr>
        <p:txBody>
          <a:bodyPr anchor="ctr">
            <a:normAutofit/>
          </a:bodyPr>
          <a:lstStyle/>
          <a:p>
            <a:r>
              <a:rPr lang="en-US" sz="4800" dirty="0" smtClean="0">
                <a:solidFill>
                  <a:srgbClr val="000000"/>
                </a:solidFill>
              </a:rPr>
              <a:t>Bill </a:t>
            </a:r>
            <a:r>
              <a:rPr lang="en-US" sz="4800" dirty="0" err="1" smtClean="0">
                <a:solidFill>
                  <a:srgbClr val="000000"/>
                </a:solidFill>
              </a:rPr>
              <a:t>Easterling</a:t>
            </a:r>
            <a:r>
              <a:rPr lang="en-US" sz="4800" dirty="0">
                <a:solidFill>
                  <a:srgbClr val="000000"/>
                </a:solidFill>
              </a:rPr>
              <a:t/>
            </a:r>
            <a:br>
              <a:rPr lang="en-US" sz="4800" dirty="0">
                <a:solidFill>
                  <a:srgbClr val="000000"/>
                </a:solidFill>
              </a:rPr>
            </a:br>
            <a:r>
              <a:rPr lang="en-US" dirty="0" smtClean="0">
                <a:solidFill>
                  <a:srgbClr val="000000"/>
                </a:solidFill>
              </a:rPr>
              <a:t>The Pennsylvania State University</a:t>
            </a:r>
            <a:br>
              <a:rPr lang="en-US" dirty="0" smtClean="0">
                <a:solidFill>
                  <a:srgbClr val="000000"/>
                </a:solidFill>
              </a:rPr>
            </a:br>
            <a:endParaRPr lang="en-US" sz="2800" dirty="0">
              <a:solidFill>
                <a:srgbClr val="000000"/>
              </a:solidFill>
            </a:endParaRPr>
          </a:p>
        </p:txBody>
      </p:sp>
    </p:spTree>
    <p:extLst>
      <p:ext uri="{BB962C8B-B14F-4D97-AF65-F5344CB8AC3E}">
        <p14:creationId xmlns:p14="http://schemas.microsoft.com/office/powerpoint/2010/main" val="8313954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walsh\AppData\Local\Microsoft\Windows\Temporary Internet Files\Content.Outlook\IQL40BG0\usda_report_cover_2015_0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22318" y="0"/>
            <a:ext cx="52993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876893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2971800"/>
            <a:ext cx="8686800" cy="1143000"/>
          </a:xfrm>
        </p:spPr>
        <p:txBody>
          <a:bodyPr>
            <a:noAutofit/>
          </a:bodyPr>
          <a:lstStyle/>
          <a:p>
            <a:r>
              <a:rPr lang="en-US" sz="4800" dirty="0" smtClean="0">
                <a:solidFill>
                  <a:schemeClr val="bg1"/>
                </a:solidFill>
              </a:rPr>
              <a:t>There will be consequences of future climate change across the US food system because there were observed consequences of climate variability in the past.</a:t>
            </a:r>
            <a:endParaRPr lang="en-US" sz="4800" dirty="0">
              <a:solidFill>
                <a:schemeClr val="bg1"/>
              </a:solidFill>
            </a:endParaRPr>
          </a:p>
        </p:txBody>
      </p:sp>
    </p:spTree>
    <p:extLst>
      <p:ext uri="{BB962C8B-B14F-4D97-AF65-F5344CB8AC3E}">
        <p14:creationId xmlns:p14="http://schemas.microsoft.com/office/powerpoint/2010/main" val="208115445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8610600" cy="1143000"/>
          </a:xfrm>
        </p:spPr>
        <p:txBody>
          <a:bodyPr>
            <a:noAutofit/>
          </a:bodyPr>
          <a:lstStyle/>
          <a:p>
            <a:r>
              <a:rPr lang="en-US" sz="3200" dirty="0" smtClean="0">
                <a:solidFill>
                  <a:schemeClr val="bg1"/>
                </a:solidFill>
              </a:rPr>
              <a:t>How much of recent crop yield variability might be due to climate change? (0=no effect, 1=100% of yield variability due to climate variability)</a:t>
            </a:r>
            <a:endParaRPr lang="en-US" sz="3200" dirty="0">
              <a:solidFill>
                <a:schemeClr val="bg1"/>
              </a:solidFill>
            </a:endParaRPr>
          </a:p>
        </p:txBody>
      </p:sp>
      <p:pic>
        <p:nvPicPr>
          <p:cNvPr id="2050" name="Picture 2" descr="Total crop yield variability explained due to climate variability over the last three decades."/>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1" r="49679" b="50855"/>
          <a:stretch/>
        </p:blipFill>
        <p:spPr bwMode="auto">
          <a:xfrm>
            <a:off x="0" y="1981200"/>
            <a:ext cx="9049354" cy="48768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52400" y="6516469"/>
            <a:ext cx="3733800" cy="369332"/>
          </a:xfrm>
          <a:prstGeom prst="rect">
            <a:avLst/>
          </a:prstGeom>
          <a:noFill/>
        </p:spPr>
        <p:txBody>
          <a:bodyPr wrap="square" rtlCol="0">
            <a:spAutoFit/>
          </a:bodyPr>
          <a:lstStyle/>
          <a:p>
            <a:r>
              <a:rPr lang="en-US" dirty="0" smtClean="0"/>
              <a:t>Source: Ray et al, 2015 </a:t>
            </a:r>
            <a:r>
              <a:rPr lang="en-US" i="1" dirty="0" smtClean="0"/>
              <a:t>Nat. Comm.</a:t>
            </a:r>
            <a:endParaRPr lang="en-US" dirty="0"/>
          </a:p>
        </p:txBody>
      </p:sp>
      <p:sp>
        <p:nvSpPr>
          <p:cNvPr id="5" name="Oval 4"/>
          <p:cNvSpPr/>
          <p:nvPr/>
        </p:nvSpPr>
        <p:spPr>
          <a:xfrm>
            <a:off x="1905000" y="2847418"/>
            <a:ext cx="914400" cy="914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 name="TextBox 5"/>
          <p:cNvSpPr txBox="1"/>
          <p:nvPr/>
        </p:nvSpPr>
        <p:spPr>
          <a:xfrm>
            <a:off x="168965" y="4027871"/>
            <a:ext cx="2209800" cy="1200329"/>
          </a:xfrm>
          <a:prstGeom prst="rect">
            <a:avLst/>
          </a:prstGeom>
          <a:noFill/>
        </p:spPr>
        <p:txBody>
          <a:bodyPr wrap="square" rtlCol="0">
            <a:spAutoFit/>
          </a:bodyPr>
          <a:lstStyle/>
          <a:p>
            <a:r>
              <a:rPr lang="en-US" dirty="0" smtClean="0">
                <a:solidFill>
                  <a:srgbClr val="FF0000"/>
                </a:solidFill>
              </a:rPr>
              <a:t>Nearly 75% of maize yield variability over past 30 </a:t>
            </a:r>
            <a:r>
              <a:rPr lang="en-US" dirty="0" err="1" smtClean="0">
                <a:solidFill>
                  <a:srgbClr val="FF0000"/>
                </a:solidFill>
              </a:rPr>
              <a:t>yrs</a:t>
            </a:r>
            <a:r>
              <a:rPr lang="en-US" dirty="0" smtClean="0">
                <a:solidFill>
                  <a:srgbClr val="FF0000"/>
                </a:solidFill>
              </a:rPr>
              <a:t> due to climate variability</a:t>
            </a:r>
            <a:endParaRPr lang="en-US" dirty="0">
              <a:solidFill>
                <a:srgbClr val="FF0000"/>
              </a:solidFill>
            </a:endParaRPr>
          </a:p>
        </p:txBody>
      </p:sp>
      <p:cxnSp>
        <p:nvCxnSpPr>
          <p:cNvPr id="8" name="Straight Connector 7"/>
          <p:cNvCxnSpPr/>
          <p:nvPr/>
        </p:nvCxnSpPr>
        <p:spPr>
          <a:xfrm flipV="1">
            <a:off x="1828800" y="3761819"/>
            <a:ext cx="304800" cy="35398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32557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06700"/>
            <a:ext cx="8229600" cy="1143000"/>
          </a:xfrm>
        </p:spPr>
        <p:txBody>
          <a:bodyPr>
            <a:normAutofit fontScale="90000"/>
          </a:bodyPr>
          <a:lstStyle/>
          <a:p>
            <a:r>
              <a:rPr lang="en-US" sz="4000" dirty="0">
                <a:solidFill>
                  <a:srgbClr val="FFFF00"/>
                </a:solidFill>
              </a:rPr>
              <a:t>Global Food Security, Climate Change, and the United </a:t>
            </a:r>
            <a:r>
              <a:rPr lang="en-US" sz="4000" dirty="0" smtClean="0">
                <a:solidFill>
                  <a:srgbClr val="FFFF00"/>
                </a:solidFill>
              </a:rPr>
              <a:t>States: Transportation </a:t>
            </a:r>
            <a:endParaRPr lang="en-US" dirty="0">
              <a:solidFill>
                <a:srgbClr val="FFFF00"/>
              </a:solidFill>
            </a:endParaRPr>
          </a:p>
        </p:txBody>
      </p:sp>
      <p:sp>
        <p:nvSpPr>
          <p:cNvPr id="3" name="Content Placeholder 2"/>
          <p:cNvSpPr>
            <a:spLocks noGrp="1"/>
          </p:cNvSpPr>
          <p:nvPr>
            <p:ph idx="1"/>
          </p:nvPr>
        </p:nvSpPr>
        <p:spPr>
          <a:xfrm>
            <a:off x="2752381" y="1758257"/>
            <a:ext cx="6248400" cy="3657599"/>
          </a:xfrm>
        </p:spPr>
        <p:txBody>
          <a:bodyPr>
            <a:normAutofit/>
          </a:bodyPr>
          <a:lstStyle/>
          <a:p>
            <a:r>
              <a:rPr lang="en-US" dirty="0" smtClean="0">
                <a:solidFill>
                  <a:srgbClr val="FFFF00"/>
                </a:solidFill>
              </a:rPr>
              <a:t>45% of commodities (coal, petroleum, grain) move by barge down lower Mississippi River</a:t>
            </a:r>
          </a:p>
          <a:p>
            <a:r>
              <a:rPr lang="en-US" dirty="0" smtClean="0">
                <a:solidFill>
                  <a:srgbClr val="FFFF00"/>
                </a:solidFill>
              </a:rPr>
              <a:t>Low flows beach barges, high flows greatly increase risks of accidents</a:t>
            </a:r>
          </a:p>
        </p:txBody>
      </p:sp>
      <p:pic>
        <p:nvPicPr>
          <p:cNvPr id="4" name="Picture 3"/>
          <p:cNvPicPr>
            <a:picLocks noChangeAspect="1"/>
          </p:cNvPicPr>
          <p:nvPr/>
        </p:nvPicPr>
        <p:blipFill rotWithShape="1">
          <a:blip r:embed="rId2"/>
          <a:srcRect l="3849" r="8095"/>
          <a:stretch/>
        </p:blipFill>
        <p:spPr>
          <a:xfrm>
            <a:off x="76200" y="1219200"/>
            <a:ext cx="2683933" cy="1714500"/>
          </a:xfrm>
          <a:prstGeom prst="rect">
            <a:avLst/>
          </a:prstGeom>
        </p:spPr>
      </p:pic>
      <p:sp>
        <p:nvSpPr>
          <p:cNvPr id="5" name="TextBox 4"/>
          <p:cNvSpPr txBox="1"/>
          <p:nvPr/>
        </p:nvSpPr>
        <p:spPr>
          <a:xfrm>
            <a:off x="76028" y="3063131"/>
            <a:ext cx="2514600" cy="646331"/>
          </a:xfrm>
          <a:prstGeom prst="rect">
            <a:avLst/>
          </a:prstGeom>
          <a:noFill/>
        </p:spPr>
        <p:txBody>
          <a:bodyPr wrap="square" rtlCol="0">
            <a:spAutoFit/>
          </a:bodyPr>
          <a:lstStyle/>
          <a:p>
            <a:r>
              <a:rPr lang="en-US" dirty="0" smtClean="0">
                <a:solidFill>
                  <a:srgbClr val="FFFF00"/>
                </a:solidFill>
              </a:rPr>
              <a:t>Beached barge in low flow.</a:t>
            </a:r>
            <a:endParaRPr lang="en-US" dirty="0">
              <a:solidFill>
                <a:srgbClr val="FFFF00"/>
              </a:solidFill>
            </a:endParaRPr>
          </a:p>
        </p:txBody>
      </p:sp>
      <p:pic>
        <p:nvPicPr>
          <p:cNvPr id="1026" name="Picture 2" descr="Image result for photo of barge hitting 80 bridge on Mississippi in 2016 flood"/>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6028" y="4172458"/>
            <a:ext cx="2838450" cy="160972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7322" y="5878852"/>
            <a:ext cx="2990678" cy="923330"/>
          </a:xfrm>
          <a:prstGeom prst="rect">
            <a:avLst/>
          </a:prstGeom>
          <a:noFill/>
        </p:spPr>
        <p:txBody>
          <a:bodyPr wrap="square" rtlCol="0">
            <a:spAutoFit/>
          </a:bodyPr>
          <a:lstStyle/>
          <a:p>
            <a:r>
              <a:rPr lang="en-US" dirty="0" smtClean="0">
                <a:solidFill>
                  <a:srgbClr val="FFFF00"/>
                </a:solidFill>
              </a:rPr>
              <a:t>Sunken barges after striking bridge in 2016 flooding—coal </a:t>
            </a:r>
          </a:p>
          <a:p>
            <a:r>
              <a:rPr lang="en-US" dirty="0" smtClean="0">
                <a:solidFill>
                  <a:srgbClr val="FFFF00"/>
                </a:solidFill>
              </a:rPr>
              <a:t>headed downstream</a:t>
            </a:r>
            <a:endParaRPr lang="en-US" dirty="0">
              <a:solidFill>
                <a:srgbClr val="FFFF00"/>
              </a:solidFill>
            </a:endParaRPr>
          </a:p>
        </p:txBody>
      </p:sp>
    </p:spTree>
    <p:extLst>
      <p:ext uri="{BB962C8B-B14F-4D97-AF65-F5344CB8AC3E}">
        <p14:creationId xmlns:p14="http://schemas.microsoft.com/office/powerpoint/2010/main" val="311162234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920" y="600076"/>
            <a:ext cx="8544560" cy="1143000"/>
          </a:xfrm>
        </p:spPr>
        <p:txBody>
          <a:bodyPr>
            <a:normAutofit fontScale="90000"/>
          </a:bodyPr>
          <a:lstStyle/>
          <a:p>
            <a:r>
              <a:rPr lang="en-US" dirty="0"/>
              <a:t>Global Food Security, Climate Change, and the United States </a:t>
            </a:r>
          </a:p>
        </p:txBody>
      </p:sp>
      <p:sp>
        <p:nvSpPr>
          <p:cNvPr id="3" name="Content Placeholder 2"/>
          <p:cNvSpPr>
            <a:spLocks noGrp="1"/>
          </p:cNvSpPr>
          <p:nvPr>
            <p:ph idx="1"/>
          </p:nvPr>
        </p:nvSpPr>
        <p:spPr>
          <a:xfrm>
            <a:off x="457200" y="1966596"/>
            <a:ext cx="8229600" cy="4525963"/>
          </a:xfrm>
        </p:spPr>
        <p:txBody>
          <a:bodyPr>
            <a:normAutofit/>
          </a:bodyPr>
          <a:lstStyle/>
          <a:p>
            <a:r>
              <a:rPr lang="en-US" sz="2800" dirty="0" smtClean="0"/>
              <a:t>US trade is likely to increase due to climate change and demand</a:t>
            </a:r>
          </a:p>
          <a:p>
            <a:r>
              <a:rPr lang="en-US" sz="2800" dirty="0" smtClean="0"/>
              <a:t>Investment in agriculture is necessary to maintain our productivity to meet this demand</a:t>
            </a:r>
          </a:p>
          <a:p>
            <a:endParaRPr lang="en-US" sz="2800" dirty="0"/>
          </a:p>
        </p:txBody>
      </p:sp>
      <p:pic>
        <p:nvPicPr>
          <p:cNvPr id="4" name="Picture 3" descr="Screen Shot 2015-12-09 at 2.51.04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9520" y="4016572"/>
            <a:ext cx="6504940" cy="1724952"/>
          </a:xfrm>
          <a:prstGeom prst="rect">
            <a:avLst/>
          </a:prstGeom>
        </p:spPr>
      </p:pic>
      <p:sp>
        <p:nvSpPr>
          <p:cNvPr id="5" name="TextBox 4"/>
          <p:cNvSpPr txBox="1"/>
          <p:nvPr/>
        </p:nvSpPr>
        <p:spPr>
          <a:xfrm>
            <a:off x="375920" y="5741524"/>
            <a:ext cx="7962536" cy="646331"/>
          </a:xfrm>
          <a:prstGeom prst="rect">
            <a:avLst/>
          </a:prstGeom>
          <a:noFill/>
        </p:spPr>
        <p:txBody>
          <a:bodyPr wrap="none" rtlCol="0">
            <a:spAutoFit/>
          </a:bodyPr>
          <a:lstStyle/>
          <a:p>
            <a:r>
              <a:rPr lang="en-US" i="1" dirty="0">
                <a:solidFill>
                  <a:prstClr val="black"/>
                </a:solidFill>
                <a:latin typeface="Calibri"/>
              </a:rPr>
              <a:t>Change in U.S. Agricultural Imports and Exports Relative to Constant 2005 Climate. </a:t>
            </a:r>
            <a:endParaRPr lang="en-US" dirty="0" smtClean="0">
              <a:solidFill>
                <a:prstClr val="black"/>
              </a:solidFill>
              <a:latin typeface="Calibri"/>
            </a:endParaRPr>
          </a:p>
          <a:p>
            <a:endParaRPr lang="en-US" dirty="0">
              <a:solidFill>
                <a:prstClr val="black"/>
              </a:solidFill>
              <a:latin typeface="Calibri"/>
            </a:endParaRPr>
          </a:p>
        </p:txBody>
      </p:sp>
    </p:spTree>
    <p:extLst>
      <p:ext uri="{BB962C8B-B14F-4D97-AF65-F5344CB8AC3E}">
        <p14:creationId xmlns:p14="http://schemas.microsoft.com/office/powerpoint/2010/main" val="279666758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a:bodyPr>
          <a:lstStyle/>
          <a:p>
            <a:r>
              <a:rPr lang="en-US" sz="3600" dirty="0" smtClean="0"/>
              <a:t>Changes in Global Agricultural productivity </a:t>
            </a:r>
            <a:endParaRPr lang="en-US" sz="3600" dirty="0"/>
          </a:p>
        </p:txBody>
      </p:sp>
      <p:pic>
        <p:nvPicPr>
          <p:cNvPr id="4" name="Picture 3" descr="Screen Shot 2015-12-09 at 2.53.5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194" y="1330960"/>
            <a:ext cx="7605685" cy="3616960"/>
          </a:xfrm>
          <a:prstGeom prst="rect">
            <a:avLst/>
          </a:prstGeom>
        </p:spPr>
      </p:pic>
      <p:sp>
        <p:nvSpPr>
          <p:cNvPr id="5" name="TextBox 4"/>
          <p:cNvSpPr txBox="1"/>
          <p:nvPr/>
        </p:nvSpPr>
        <p:spPr>
          <a:xfrm>
            <a:off x="812800" y="4947920"/>
            <a:ext cx="7487920" cy="1754327"/>
          </a:xfrm>
          <a:prstGeom prst="rect">
            <a:avLst/>
          </a:prstGeom>
          <a:noFill/>
        </p:spPr>
        <p:txBody>
          <a:bodyPr wrap="square" rtlCol="0">
            <a:spAutoFit/>
          </a:bodyPr>
          <a:lstStyle/>
          <a:p>
            <a:r>
              <a:rPr lang="en-US" b="1" i="1" dirty="0">
                <a:solidFill>
                  <a:prstClr val="black"/>
                </a:solidFill>
                <a:latin typeface="Calibri"/>
              </a:rPr>
              <a:t>Global agricultural yield and productivity growth rates, 1961–2007. </a:t>
            </a:r>
            <a:endParaRPr lang="en-US" b="1" i="1" dirty="0" smtClean="0">
              <a:solidFill>
                <a:prstClr val="black"/>
              </a:solidFill>
              <a:latin typeface="Calibri"/>
            </a:endParaRPr>
          </a:p>
          <a:p>
            <a:r>
              <a:rPr lang="en-US" i="1" dirty="0" smtClean="0">
                <a:solidFill>
                  <a:prstClr val="black"/>
                </a:solidFill>
                <a:latin typeface="Calibri"/>
              </a:rPr>
              <a:t>Yield </a:t>
            </a:r>
            <a:r>
              <a:rPr lang="en-US" i="1" dirty="0">
                <a:solidFill>
                  <a:prstClr val="black"/>
                </a:solidFill>
                <a:latin typeface="Calibri"/>
              </a:rPr>
              <a:t>is measured as metric tons per hectare. Labor and land productivity are total agricultural output per agricultural worker and agricultural area, respectively, excluding China. Total agricultural output was derived using 1999–2001 price weights. Source: Alston et al. 2009. </a:t>
            </a:r>
            <a:endParaRPr lang="en-US" dirty="0" smtClean="0">
              <a:solidFill>
                <a:prstClr val="black"/>
              </a:solidFill>
              <a:latin typeface="Calibri"/>
            </a:endParaRPr>
          </a:p>
          <a:p>
            <a:endParaRPr lang="en-US" dirty="0">
              <a:solidFill>
                <a:prstClr val="black"/>
              </a:solidFill>
              <a:latin typeface="Calibri"/>
            </a:endParaRPr>
          </a:p>
        </p:txBody>
      </p:sp>
    </p:spTree>
    <p:extLst>
      <p:ext uri="{BB962C8B-B14F-4D97-AF65-F5344CB8AC3E}">
        <p14:creationId xmlns:p14="http://schemas.microsoft.com/office/powerpoint/2010/main" val="51338142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46138"/>
            <a:ext cx="8229600" cy="1143000"/>
          </a:xfrm>
        </p:spPr>
        <p:txBody>
          <a:bodyPr>
            <a:normAutofit fontScale="90000"/>
          </a:bodyPr>
          <a:lstStyle/>
          <a:p>
            <a:r>
              <a:rPr lang="en-US" dirty="0"/>
              <a:t>Percent annual growth of U.S. public agricultural R&amp;D spending </a:t>
            </a:r>
          </a:p>
        </p:txBody>
      </p:sp>
      <p:pic>
        <p:nvPicPr>
          <p:cNvPr id="4" name="Picture 3"/>
          <p:cNvPicPr>
            <a:picLocks noChangeAspect="1"/>
          </p:cNvPicPr>
          <p:nvPr/>
        </p:nvPicPr>
        <p:blipFill>
          <a:blip r:embed="rId2"/>
          <a:stretch>
            <a:fillRect/>
          </a:stretch>
        </p:blipFill>
        <p:spPr>
          <a:xfrm>
            <a:off x="220807" y="2839452"/>
            <a:ext cx="8608804" cy="1328287"/>
          </a:xfrm>
          <a:prstGeom prst="rect">
            <a:avLst/>
          </a:prstGeom>
        </p:spPr>
      </p:pic>
    </p:spTree>
    <p:extLst>
      <p:ext uri="{BB962C8B-B14F-4D97-AF65-F5344CB8AC3E}">
        <p14:creationId xmlns:p14="http://schemas.microsoft.com/office/powerpoint/2010/main" val="390024076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447166"/>
            <a:ext cx="8229600" cy="2127384"/>
          </a:xfrm>
        </p:spPr>
        <p:txBody>
          <a:bodyPr anchor="ctr">
            <a:normAutofit/>
          </a:bodyPr>
          <a:lstStyle/>
          <a:p>
            <a:r>
              <a:rPr lang="en-US" sz="4800" dirty="0" err="1" smtClean="0">
                <a:solidFill>
                  <a:srgbClr val="000000"/>
                </a:solidFill>
              </a:rPr>
              <a:t>Sonali</a:t>
            </a:r>
            <a:r>
              <a:rPr lang="en-US" sz="4800" dirty="0" smtClean="0">
                <a:solidFill>
                  <a:srgbClr val="000000"/>
                </a:solidFill>
              </a:rPr>
              <a:t> </a:t>
            </a:r>
            <a:r>
              <a:rPr lang="en-US" sz="4800" dirty="0" err="1" smtClean="0">
                <a:solidFill>
                  <a:srgbClr val="000000"/>
                </a:solidFill>
              </a:rPr>
              <a:t>McDermid</a:t>
            </a:r>
            <a:r>
              <a:rPr lang="en-US" sz="4800" dirty="0">
                <a:solidFill>
                  <a:srgbClr val="000000"/>
                </a:solidFill>
              </a:rPr>
              <a:t/>
            </a:r>
            <a:br>
              <a:rPr lang="en-US" sz="4800" dirty="0">
                <a:solidFill>
                  <a:srgbClr val="000000"/>
                </a:solidFill>
              </a:rPr>
            </a:br>
            <a:r>
              <a:rPr lang="en-US" dirty="0" smtClean="0">
                <a:solidFill>
                  <a:srgbClr val="000000"/>
                </a:solidFill>
              </a:rPr>
              <a:t>New York University</a:t>
            </a:r>
            <a:endParaRPr lang="en-US" dirty="0">
              <a:solidFill>
                <a:srgbClr val="000000"/>
              </a:solidFill>
            </a:endParaRPr>
          </a:p>
        </p:txBody>
      </p:sp>
    </p:spTree>
    <p:extLst>
      <p:ext uri="{BB962C8B-B14F-4D97-AF65-F5344CB8AC3E}">
        <p14:creationId xmlns:p14="http://schemas.microsoft.com/office/powerpoint/2010/main" val="87842776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1"/>
          <p:cNvSpPr txBox="1">
            <a:spLocks noChangeArrowheads="1"/>
          </p:cNvSpPr>
          <p:nvPr/>
        </p:nvSpPr>
        <p:spPr bwMode="auto">
          <a:xfrm>
            <a:off x="-12699" y="1443036"/>
            <a:ext cx="9144001" cy="861774"/>
          </a:xfrm>
          <a:prstGeom prst="rect">
            <a:avLst/>
          </a:prstGeom>
          <a:noFill/>
          <a:ln w="9525">
            <a:noFill/>
            <a:miter lim="800000"/>
            <a:headEnd/>
            <a:tailEnd/>
          </a:ln>
        </p:spPr>
        <p:txBody>
          <a:bodyPr>
            <a:spAutoFit/>
          </a:bodyPr>
          <a:lstStyle/>
          <a:p>
            <a:pPr marL="344488" indent="-344488" algn="ctr" defTabSz="914400" eaLnBrk="0" fontAlgn="base" hangingPunct="0">
              <a:spcBef>
                <a:spcPct val="0"/>
              </a:spcBef>
              <a:spcAft>
                <a:spcPct val="0"/>
              </a:spcAft>
              <a:defRPr/>
            </a:pPr>
            <a:r>
              <a:rPr lang="en-US" sz="2500" b="1" dirty="0" smtClean="0">
                <a:solidFill>
                  <a:srgbClr val="FFC81E">
                    <a:lumMod val="20000"/>
                    <a:lumOff val="80000"/>
                  </a:srgbClr>
                </a:solidFill>
                <a:latin typeface="Arial" panose="020B0604020202020204" pitchFamily="34" charset="0"/>
                <a:ea typeface="ＭＳ Ｐゴシック" panose="020B0600070205080204" pitchFamily="34" charset="-128"/>
              </a:rPr>
              <a:t>Climate Change Challenges to Agriculture, </a:t>
            </a:r>
          </a:p>
          <a:p>
            <a:pPr marL="344488" indent="-344488" algn="ctr" defTabSz="914400" eaLnBrk="0" fontAlgn="base" hangingPunct="0">
              <a:spcBef>
                <a:spcPct val="0"/>
              </a:spcBef>
              <a:spcAft>
                <a:spcPct val="0"/>
              </a:spcAft>
              <a:defRPr/>
            </a:pPr>
            <a:r>
              <a:rPr lang="en-US" sz="2500" b="1" dirty="0" smtClean="0">
                <a:solidFill>
                  <a:srgbClr val="FFC81E">
                    <a:lumMod val="20000"/>
                    <a:lumOff val="80000"/>
                  </a:srgbClr>
                </a:solidFill>
                <a:latin typeface="Arial" panose="020B0604020202020204" pitchFamily="34" charset="0"/>
                <a:ea typeface="ＭＳ Ｐゴシック" panose="020B0600070205080204" pitchFamily="34" charset="-128"/>
              </a:rPr>
              <a:t>Food Security, and Health</a:t>
            </a:r>
            <a:endParaRPr lang="en-US" sz="2500" b="1" dirty="0">
              <a:solidFill>
                <a:srgbClr val="FFC81E">
                  <a:lumMod val="20000"/>
                  <a:lumOff val="80000"/>
                </a:srgbClr>
              </a:solidFill>
              <a:latin typeface="Arial" panose="020B0604020202020204" pitchFamily="34" charset="0"/>
              <a:ea typeface="ＭＳ Ｐゴシック" panose="020B0600070205080204" pitchFamily="34" charset="-128"/>
            </a:endParaRPr>
          </a:p>
        </p:txBody>
      </p:sp>
      <p:sp>
        <p:nvSpPr>
          <p:cNvPr id="14342" name="TextBox 13"/>
          <p:cNvSpPr txBox="1">
            <a:spLocks noChangeArrowheads="1"/>
          </p:cNvSpPr>
          <p:nvPr/>
        </p:nvSpPr>
        <p:spPr bwMode="auto">
          <a:xfrm>
            <a:off x="0" y="4245310"/>
            <a:ext cx="9144000"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4488" indent="-344488">
              <a:spcBef>
                <a:spcPct val="20000"/>
              </a:spcBef>
              <a:buFont typeface="Arial" panose="020B0604020202020204" pitchFamily="34" charset="0"/>
              <a:buChar char="•"/>
              <a:defRPr sz="3200">
                <a:solidFill>
                  <a:srgbClr val="7F7F7F"/>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rgbClr val="7F7F7F"/>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rgbClr val="7F7F7F"/>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9pPr>
          </a:lstStyle>
          <a:p>
            <a:pPr algn="ctr" fontAlgn="base">
              <a:spcBef>
                <a:spcPct val="0"/>
              </a:spcBef>
              <a:spcAft>
                <a:spcPct val="0"/>
              </a:spcAft>
              <a:buFontTx/>
              <a:buNone/>
            </a:pPr>
            <a:r>
              <a:rPr lang="en-US" altLang="en-US" sz="1800" b="1" dirty="0" smtClean="0">
                <a:solidFill>
                  <a:srgbClr val="FFFFCC"/>
                </a:solidFill>
              </a:rPr>
              <a:t>Cynthia Rosenzweig</a:t>
            </a:r>
            <a:r>
              <a:rPr lang="en-US" altLang="en-US" sz="1800" b="1" baseline="30000" dirty="0" smtClean="0">
                <a:solidFill>
                  <a:srgbClr val="FFFFCC"/>
                </a:solidFill>
              </a:rPr>
              <a:t>1</a:t>
            </a:r>
            <a:r>
              <a:rPr lang="en-US" altLang="en-US" sz="1800" b="1" dirty="0" smtClean="0">
                <a:solidFill>
                  <a:srgbClr val="FFFFCC"/>
                </a:solidFill>
              </a:rPr>
              <a:t> and Sonali McDermid</a:t>
            </a:r>
            <a:r>
              <a:rPr lang="en-US" altLang="en-US" sz="1800" b="1" baseline="30000" dirty="0" smtClean="0">
                <a:solidFill>
                  <a:srgbClr val="FFFFCC"/>
                </a:solidFill>
              </a:rPr>
              <a:t>2</a:t>
            </a:r>
            <a:r>
              <a:rPr lang="en-US" altLang="en-US" sz="1800" b="1" dirty="0" smtClean="0">
                <a:solidFill>
                  <a:srgbClr val="FFFFCC"/>
                </a:solidFill>
              </a:rPr>
              <a:t> </a:t>
            </a:r>
          </a:p>
          <a:p>
            <a:pPr algn="ctr" fontAlgn="base">
              <a:spcBef>
                <a:spcPct val="0"/>
              </a:spcBef>
              <a:spcAft>
                <a:spcPct val="0"/>
              </a:spcAft>
              <a:buFontTx/>
              <a:buNone/>
            </a:pPr>
            <a:r>
              <a:rPr lang="en-US" altLang="en-US" sz="1800" b="1" baseline="30000" dirty="0" smtClean="0">
                <a:solidFill>
                  <a:srgbClr val="FFFFCC"/>
                </a:solidFill>
              </a:rPr>
              <a:t>1</a:t>
            </a:r>
            <a:r>
              <a:rPr lang="en-US" altLang="en-US" sz="1800" b="1" dirty="0" smtClean="0">
                <a:solidFill>
                  <a:srgbClr val="FFFFCC"/>
                </a:solidFill>
              </a:rPr>
              <a:t>NASA GISS and Columbia University</a:t>
            </a:r>
          </a:p>
          <a:p>
            <a:pPr algn="ctr" fontAlgn="base">
              <a:spcBef>
                <a:spcPct val="0"/>
              </a:spcBef>
              <a:spcAft>
                <a:spcPct val="0"/>
              </a:spcAft>
              <a:buFontTx/>
              <a:buNone/>
            </a:pPr>
            <a:r>
              <a:rPr lang="en-US" altLang="en-US" sz="1800" b="1" baseline="30000" dirty="0" smtClean="0">
                <a:solidFill>
                  <a:srgbClr val="FFFFCC"/>
                </a:solidFill>
              </a:rPr>
              <a:t>2</a:t>
            </a:r>
            <a:r>
              <a:rPr lang="en-US" altLang="en-US" sz="1800" b="1" dirty="0" smtClean="0">
                <a:solidFill>
                  <a:srgbClr val="FFFFCC"/>
                </a:solidFill>
              </a:rPr>
              <a:t>New York University and NASA GISS</a:t>
            </a:r>
          </a:p>
          <a:p>
            <a:pPr algn="ctr" fontAlgn="base">
              <a:spcBef>
                <a:spcPct val="0"/>
              </a:spcBef>
              <a:spcAft>
                <a:spcPct val="0"/>
              </a:spcAft>
              <a:buFontTx/>
              <a:buNone/>
            </a:pPr>
            <a:endParaRPr lang="en-US" altLang="en-US" sz="1000" b="1" dirty="0" smtClean="0">
              <a:solidFill>
                <a:srgbClr val="FFFFCC"/>
              </a:solidFill>
            </a:endParaRPr>
          </a:p>
          <a:p>
            <a:pPr algn="ctr" fontAlgn="base">
              <a:spcBef>
                <a:spcPct val="0"/>
              </a:spcBef>
              <a:spcAft>
                <a:spcPct val="0"/>
              </a:spcAft>
              <a:buFontTx/>
              <a:buNone/>
            </a:pPr>
            <a:r>
              <a:rPr lang="en-US" altLang="en-US" sz="1600" b="1" i="1" dirty="0">
                <a:solidFill>
                  <a:srgbClr val="FFFFCC"/>
                </a:solidFill>
              </a:rPr>
              <a:t>Climate Change and </a:t>
            </a:r>
            <a:r>
              <a:rPr lang="en-US" altLang="en-US" sz="1600" b="1" i="1" dirty="0" smtClean="0">
                <a:solidFill>
                  <a:srgbClr val="FFFFCC"/>
                </a:solidFill>
              </a:rPr>
              <a:t>Food Security - AMS Capitol Hill Briefing Series</a:t>
            </a:r>
          </a:p>
          <a:p>
            <a:pPr algn="ctr" fontAlgn="base">
              <a:spcBef>
                <a:spcPct val="0"/>
              </a:spcBef>
              <a:spcAft>
                <a:spcPct val="0"/>
              </a:spcAft>
              <a:buFontTx/>
              <a:buNone/>
            </a:pPr>
            <a:r>
              <a:rPr lang="en-US" altLang="en-US" sz="1600" b="1" i="1" dirty="0" smtClean="0">
                <a:solidFill>
                  <a:srgbClr val="FFFFCC"/>
                </a:solidFill>
              </a:rPr>
              <a:t>Senate Russell Office Building, Washington D.C.</a:t>
            </a:r>
            <a:endParaRPr lang="en-US" altLang="en-US" sz="1600" b="1" i="1" dirty="0">
              <a:solidFill>
                <a:srgbClr val="FFFFCC"/>
              </a:solidFill>
            </a:endParaRPr>
          </a:p>
          <a:p>
            <a:pPr algn="ctr" fontAlgn="base">
              <a:spcBef>
                <a:spcPct val="0"/>
              </a:spcBef>
              <a:spcAft>
                <a:spcPct val="0"/>
              </a:spcAft>
              <a:buFontTx/>
              <a:buNone/>
            </a:pPr>
            <a:endParaRPr lang="en-US" altLang="en-US" sz="1800" b="1" dirty="0" smtClean="0">
              <a:solidFill>
                <a:srgbClr val="FFFFCC"/>
              </a:solidFill>
            </a:endParaRPr>
          </a:p>
          <a:p>
            <a:pPr algn="ctr" fontAlgn="base">
              <a:spcBef>
                <a:spcPct val="0"/>
              </a:spcBef>
              <a:spcAft>
                <a:spcPct val="0"/>
              </a:spcAft>
              <a:buFontTx/>
              <a:buNone/>
            </a:pPr>
            <a:endParaRPr lang="en-US" altLang="en-US" sz="1800" b="1" i="1" dirty="0">
              <a:solidFill>
                <a:srgbClr val="FFFFCC"/>
              </a:solidFill>
            </a:endParaRPr>
          </a:p>
        </p:txBody>
      </p:sp>
      <p:pic>
        <p:nvPicPr>
          <p:cNvPr id="14347" name="Picture 4"/>
          <p:cNvPicPr>
            <a:picLocks noChangeAspect="1"/>
          </p:cNvPicPr>
          <p:nvPr/>
        </p:nvPicPr>
        <p:blipFill>
          <a:blip r:embed="rId3">
            <a:extLst>
              <a:ext uri="{28A0092B-C50C-407E-A947-70E740481C1C}">
                <a14:useLocalDpi xmlns:a14="http://schemas.microsoft.com/office/drawing/2010/main" val="0"/>
              </a:ext>
            </a:extLst>
          </a:blip>
          <a:srcRect l="25833" t="13268"/>
          <a:stretch>
            <a:fillRect/>
          </a:stretch>
        </p:blipFill>
        <p:spPr bwMode="auto">
          <a:xfrm>
            <a:off x="2399020" y="2405063"/>
            <a:ext cx="2084387"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Tanzania-02554.jpg"/>
          <p:cNvPicPr>
            <a:picLocks noChangeAspect="1"/>
          </p:cNvPicPr>
          <p:nvPr/>
        </p:nvPicPr>
        <p:blipFill rotWithShape="1">
          <a:blip r:embed="rId4">
            <a:extLst>
              <a:ext uri="{28A0092B-C50C-407E-A947-70E740481C1C}">
                <a14:useLocalDpi xmlns:a14="http://schemas.microsoft.com/office/drawing/2010/main" val="0"/>
              </a:ext>
            </a:extLst>
          </a:blip>
          <a:srcRect l="7475" r="4490" b="10950"/>
          <a:stretch/>
        </p:blipFill>
        <p:spPr>
          <a:xfrm>
            <a:off x="4416168" y="2405062"/>
            <a:ext cx="2409058" cy="1828801"/>
          </a:xfrm>
          <a:prstGeom prst="rect">
            <a:avLst/>
          </a:prstGeom>
        </p:spPr>
      </p:pic>
      <p:pic>
        <p:nvPicPr>
          <p:cNvPr id="6" name="Picture 5" descr="IMG_2365.JPG"/>
          <p:cNvPicPr>
            <a:picLocks noChangeAspect="1"/>
          </p:cNvPicPr>
          <p:nvPr/>
        </p:nvPicPr>
        <p:blipFill rotWithShape="1">
          <a:blip r:embed="rId5">
            <a:extLst>
              <a:ext uri="{28A0092B-C50C-407E-A947-70E740481C1C}">
                <a14:useLocalDpi xmlns:a14="http://schemas.microsoft.com/office/drawing/2010/main" val="0"/>
              </a:ext>
            </a:extLst>
          </a:blip>
          <a:srcRect l="8254" t="93" r="1" b="-1"/>
          <a:stretch/>
        </p:blipFill>
        <p:spPr>
          <a:xfrm>
            <a:off x="-17253" y="2406770"/>
            <a:ext cx="2250219" cy="1827094"/>
          </a:xfrm>
          <a:prstGeom prst="rect">
            <a:avLst/>
          </a:prstGeom>
        </p:spPr>
      </p:pic>
      <p:pic>
        <p:nvPicPr>
          <p:cNvPr id="4" name="Picture 3" descr="L1050517.JPG"/>
          <p:cNvPicPr>
            <a:picLocks noChangeAspect="1"/>
          </p:cNvPicPr>
          <p:nvPr/>
        </p:nvPicPr>
        <p:blipFill rotWithShape="1">
          <a:blip r:embed="rId6">
            <a:extLst>
              <a:ext uri="{28A0092B-C50C-407E-A947-70E740481C1C}">
                <a14:useLocalDpi xmlns:a14="http://schemas.microsoft.com/office/drawing/2010/main" val="0"/>
              </a:ext>
            </a:extLst>
          </a:blip>
          <a:srcRect l="43292" t="15846" r="11613" b="24377"/>
          <a:stretch/>
        </p:blipFill>
        <p:spPr>
          <a:xfrm>
            <a:off x="6691311" y="2405063"/>
            <a:ext cx="2452689" cy="1828801"/>
          </a:xfrm>
          <a:prstGeom prst="rect">
            <a:avLst/>
          </a:prstGeom>
        </p:spPr>
      </p:pic>
      <p:pic>
        <p:nvPicPr>
          <p:cNvPr id="8" name="Picture 7" descr="img_0322.jpg"/>
          <p:cNvPicPr>
            <a:picLocks noChangeAspect="1"/>
          </p:cNvPicPr>
          <p:nvPr/>
        </p:nvPicPr>
        <p:blipFill rotWithShape="1">
          <a:blip r:embed="rId7">
            <a:extLst>
              <a:ext uri="{28A0092B-C50C-407E-A947-70E740481C1C}">
                <a14:useLocalDpi xmlns:a14="http://schemas.microsoft.com/office/drawing/2010/main" val="0"/>
              </a:ext>
            </a:extLst>
          </a:blip>
          <a:srcRect l="398"/>
          <a:stretch/>
        </p:blipFill>
        <p:spPr>
          <a:xfrm>
            <a:off x="2173858" y="2405063"/>
            <a:ext cx="2309550" cy="18288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473954" y="1054100"/>
            <a:ext cx="4000501" cy="2664334"/>
          </a:xfrm>
          <a:prstGeom prst="rect">
            <a:avLst/>
          </a:prstGeom>
        </p:spPr>
      </p:pic>
      <p:pic>
        <p:nvPicPr>
          <p:cNvPr id="8" name="Picture 7" descr="15-162-master.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42159" y="1054100"/>
            <a:ext cx="4045166" cy="2887058"/>
          </a:xfrm>
          <a:prstGeom prst="rect">
            <a:avLst/>
          </a:prstGeom>
        </p:spPr>
      </p:pic>
      <p:sp>
        <p:nvSpPr>
          <p:cNvPr id="14" name="Rectangle 13"/>
          <p:cNvSpPr/>
          <p:nvPr/>
        </p:nvSpPr>
        <p:spPr>
          <a:xfrm>
            <a:off x="4842159" y="3241779"/>
            <a:ext cx="4045166" cy="775933"/>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latin typeface="Arial"/>
            </a:endParaRPr>
          </a:p>
        </p:txBody>
      </p:sp>
      <p:sp>
        <p:nvSpPr>
          <p:cNvPr id="4" name="Slide Number Placeholder 3"/>
          <p:cNvSpPr>
            <a:spLocks noGrp="1"/>
          </p:cNvSpPr>
          <p:nvPr>
            <p:ph type="sldNum" sz="quarter" idx="12"/>
          </p:nvPr>
        </p:nvSpPr>
        <p:spPr>
          <a:xfrm>
            <a:off x="3963824" y="6356350"/>
            <a:ext cx="342900" cy="365125"/>
          </a:xfrm>
        </p:spPr>
        <p:txBody>
          <a:bodyPr/>
          <a:lstStyle/>
          <a:p>
            <a:pPr>
              <a:defRPr/>
            </a:pPr>
            <a:fld id="{946DC0F2-8BD4-4D0F-AD1F-F004F57F4F78}" type="slidenum">
              <a:rPr lang="en-US" smtClean="0">
                <a:solidFill>
                  <a:srgbClr val="1E9B43">
                    <a:tint val="75000"/>
                  </a:srgbClr>
                </a:solidFill>
              </a:rPr>
              <a:pPr>
                <a:defRPr/>
              </a:pPr>
              <a:t>28</a:t>
            </a:fld>
            <a:endParaRPr lang="en-US">
              <a:solidFill>
                <a:srgbClr val="1E9B43">
                  <a:tint val="75000"/>
                </a:srgbClr>
              </a:solidFill>
            </a:endParaRPr>
          </a:p>
        </p:txBody>
      </p:sp>
      <p:sp>
        <p:nvSpPr>
          <p:cNvPr id="3" name="Title 2"/>
          <p:cNvSpPr>
            <a:spLocks noGrp="1"/>
          </p:cNvSpPr>
          <p:nvPr>
            <p:ph type="ctrTitle"/>
          </p:nvPr>
        </p:nvSpPr>
        <p:spPr/>
        <p:txBody>
          <a:bodyPr/>
          <a:lstStyle/>
          <a:p>
            <a:r>
              <a:rPr lang="en-US" sz="2400" dirty="0" smtClean="0"/>
              <a:t>Current Climate Stresses</a:t>
            </a:r>
            <a:endParaRPr lang="en-US" sz="2400" dirty="0"/>
          </a:p>
        </p:txBody>
      </p:sp>
      <p:sp>
        <p:nvSpPr>
          <p:cNvPr id="9" name="TextBox 8"/>
          <p:cNvSpPr txBox="1"/>
          <p:nvPr/>
        </p:nvSpPr>
        <p:spPr>
          <a:xfrm>
            <a:off x="4875148" y="3283183"/>
            <a:ext cx="3861396" cy="677108"/>
          </a:xfrm>
          <a:prstGeom prst="rect">
            <a:avLst/>
          </a:prstGeom>
          <a:noFill/>
          <a:ln>
            <a:noFill/>
          </a:ln>
        </p:spPr>
        <p:txBody>
          <a:bodyPr wrap="square" rtlCol="0">
            <a:spAutoFit/>
          </a:bodyPr>
          <a:lstStyle/>
          <a:p>
            <a:r>
              <a:rPr lang="en-US" sz="1400" dirty="0">
                <a:solidFill>
                  <a:prstClr val="white"/>
                </a:solidFill>
                <a:latin typeface="Arial"/>
                <a:ea typeface="ＭＳ Ｐゴシック" panose="020B0600070205080204" pitchFamily="34" charset="-128"/>
              </a:rPr>
              <a:t>California's accumulated precipitation “deficit” from 2012 to </a:t>
            </a:r>
            <a:r>
              <a:rPr lang="en-US" sz="1400" dirty="0" smtClean="0">
                <a:solidFill>
                  <a:prstClr val="white"/>
                </a:solidFill>
                <a:latin typeface="Arial"/>
                <a:ea typeface="ＭＳ Ｐゴシック" panose="020B0600070205080204" pitchFamily="34" charset="-128"/>
              </a:rPr>
              <a:t>2014</a:t>
            </a:r>
            <a:endParaRPr lang="en-US" sz="1400" dirty="0">
              <a:solidFill>
                <a:prstClr val="white"/>
              </a:solidFill>
              <a:latin typeface="Arial"/>
              <a:ea typeface="ＭＳ Ｐゴシック" panose="020B0600070205080204" pitchFamily="34" charset="-128"/>
            </a:endParaRPr>
          </a:p>
          <a:p>
            <a:r>
              <a:rPr lang="en-US" sz="1000" i="1" dirty="0" smtClean="0">
                <a:solidFill>
                  <a:prstClr val="white"/>
                </a:solidFill>
                <a:latin typeface="Arial"/>
                <a:ea typeface="ＭＳ Ｐゴシック" panose="020B0600070205080204" pitchFamily="34" charset="-128"/>
              </a:rPr>
              <a:t>NASA</a:t>
            </a:r>
            <a:r>
              <a:rPr lang="en-US" sz="1000" i="1" dirty="0">
                <a:solidFill>
                  <a:prstClr val="white"/>
                </a:solidFill>
                <a:latin typeface="Arial"/>
                <a:ea typeface="ＭＳ Ｐゴシック" panose="020B0600070205080204" pitchFamily="34" charset="-128"/>
              </a:rPr>
              <a:t>/Goddard Scientific Visualization Studio</a:t>
            </a:r>
          </a:p>
        </p:txBody>
      </p:sp>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8115" y="4057455"/>
            <a:ext cx="4012178" cy="1959705"/>
          </a:xfrm>
          <a:prstGeom prst="rect">
            <a:avLst/>
          </a:prstGeom>
        </p:spPr>
      </p:pic>
      <p:sp>
        <p:nvSpPr>
          <p:cNvPr id="13" name="Rectangle 12"/>
          <p:cNvSpPr/>
          <p:nvPr/>
        </p:nvSpPr>
        <p:spPr>
          <a:xfrm>
            <a:off x="473953" y="3241779"/>
            <a:ext cx="4000502" cy="775933"/>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latin typeface="Arial"/>
            </a:endParaRPr>
          </a:p>
        </p:txBody>
      </p:sp>
      <p:sp>
        <p:nvSpPr>
          <p:cNvPr id="6" name="TextBox 5"/>
          <p:cNvSpPr txBox="1"/>
          <p:nvPr/>
        </p:nvSpPr>
        <p:spPr>
          <a:xfrm>
            <a:off x="490121" y="3295516"/>
            <a:ext cx="3626173" cy="677108"/>
          </a:xfrm>
          <a:prstGeom prst="rect">
            <a:avLst/>
          </a:prstGeom>
          <a:noFill/>
        </p:spPr>
        <p:txBody>
          <a:bodyPr wrap="square" rtlCol="0">
            <a:spAutoFit/>
          </a:bodyPr>
          <a:lstStyle/>
          <a:p>
            <a:r>
              <a:rPr lang="en-US" sz="1400" dirty="0">
                <a:solidFill>
                  <a:prstClr val="white"/>
                </a:solidFill>
                <a:latin typeface="Arial"/>
                <a:ea typeface="ＭＳ Ｐゴシック" panose="020B0600070205080204" pitchFamily="34" charset="-128"/>
              </a:rPr>
              <a:t>Corn shows the effect of the drought in Texas in August </a:t>
            </a:r>
            <a:r>
              <a:rPr lang="en-US" sz="1400" dirty="0" smtClean="0">
                <a:solidFill>
                  <a:prstClr val="white"/>
                </a:solidFill>
                <a:latin typeface="Arial"/>
                <a:ea typeface="ＭＳ Ｐゴシック" panose="020B0600070205080204" pitchFamily="34" charset="-128"/>
              </a:rPr>
              <a:t>2013</a:t>
            </a:r>
            <a:endParaRPr lang="en-US" sz="1000" i="1" dirty="0">
              <a:solidFill>
                <a:prstClr val="white"/>
              </a:solidFill>
              <a:latin typeface="Arial"/>
              <a:ea typeface="ＭＳ Ｐゴシック" panose="020B0600070205080204" pitchFamily="34" charset="-128"/>
            </a:endParaRPr>
          </a:p>
          <a:p>
            <a:r>
              <a:rPr lang="en-US" sz="1000" i="1" dirty="0" smtClean="0">
                <a:solidFill>
                  <a:prstClr val="white"/>
                </a:solidFill>
                <a:latin typeface="Arial"/>
                <a:ea typeface="ＭＳ Ｐゴシック" panose="020B0600070205080204" pitchFamily="34" charset="-128"/>
              </a:rPr>
              <a:t>U.S</a:t>
            </a:r>
            <a:r>
              <a:rPr lang="en-US" sz="1000" i="1" dirty="0">
                <a:solidFill>
                  <a:prstClr val="white"/>
                </a:solidFill>
                <a:latin typeface="Arial"/>
                <a:ea typeface="ＭＳ Ｐゴシック" panose="020B0600070205080204" pitchFamily="34" charset="-128"/>
              </a:rPr>
              <a:t>. Department of Agriculture/Bob </a:t>
            </a:r>
            <a:r>
              <a:rPr lang="en-US" sz="1000" i="1" dirty="0" smtClean="0">
                <a:solidFill>
                  <a:prstClr val="white"/>
                </a:solidFill>
                <a:latin typeface="Arial"/>
                <a:ea typeface="ＭＳ Ｐゴシック" panose="020B0600070205080204" pitchFamily="34" charset="-128"/>
              </a:rPr>
              <a:t>Nichols</a:t>
            </a:r>
            <a:endParaRPr lang="en-US" sz="1000" i="1" dirty="0">
              <a:solidFill>
                <a:prstClr val="white"/>
              </a:solidFill>
              <a:latin typeface="Arial"/>
              <a:ea typeface="ＭＳ Ｐゴシック" panose="020B0600070205080204" pitchFamily="34" charset="-128"/>
            </a:endParaRPr>
          </a:p>
        </p:txBody>
      </p:sp>
      <p:sp>
        <p:nvSpPr>
          <p:cNvPr id="16" name="Rectangle 15"/>
          <p:cNvSpPr/>
          <p:nvPr/>
        </p:nvSpPr>
        <p:spPr>
          <a:xfrm>
            <a:off x="4875148" y="5989947"/>
            <a:ext cx="4012177" cy="775933"/>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latin typeface="Arial"/>
            </a:endParaRPr>
          </a:p>
        </p:txBody>
      </p:sp>
      <p:sp>
        <p:nvSpPr>
          <p:cNvPr id="11" name="TextBox 10"/>
          <p:cNvSpPr txBox="1"/>
          <p:nvPr/>
        </p:nvSpPr>
        <p:spPr>
          <a:xfrm>
            <a:off x="4953279" y="6045314"/>
            <a:ext cx="3783265" cy="461665"/>
          </a:xfrm>
          <a:prstGeom prst="rect">
            <a:avLst/>
          </a:prstGeom>
          <a:noFill/>
        </p:spPr>
        <p:txBody>
          <a:bodyPr wrap="square" rtlCol="0">
            <a:spAutoFit/>
          </a:bodyPr>
          <a:lstStyle/>
          <a:p>
            <a:r>
              <a:rPr lang="en-US" sz="1400" dirty="0" smtClean="0">
                <a:solidFill>
                  <a:srgbClr val="FFFFFF"/>
                </a:solidFill>
                <a:latin typeface="Arial"/>
                <a:ea typeface="ＭＳ Ｐゴシック" panose="020B0600070205080204" pitchFamily="34" charset="-128"/>
              </a:rPr>
              <a:t>Strong El Niño in effect for 2015-2016</a:t>
            </a:r>
          </a:p>
          <a:p>
            <a:r>
              <a:rPr lang="en-US" sz="1000" i="1" dirty="0" smtClean="0">
                <a:solidFill>
                  <a:srgbClr val="FFFFFF"/>
                </a:solidFill>
                <a:latin typeface="Arial"/>
                <a:ea typeface="ＭＳ Ｐゴシック" panose="020B0600070205080204" pitchFamily="34" charset="-128"/>
              </a:rPr>
              <a:t>Image: IRI Columbia University</a:t>
            </a:r>
            <a:endParaRPr lang="en-US" sz="1000" i="1" dirty="0">
              <a:solidFill>
                <a:srgbClr val="FFFFFF"/>
              </a:solidFill>
              <a:latin typeface="Arial"/>
              <a:ea typeface="ＭＳ Ｐゴシック" panose="020B0600070205080204" pitchFamily="34" charset="-128"/>
            </a:endParaRPr>
          </a:p>
        </p:txBody>
      </p:sp>
      <p:sp>
        <p:nvSpPr>
          <p:cNvPr id="18" name="Rectangle 17"/>
          <p:cNvSpPr/>
          <p:nvPr/>
        </p:nvSpPr>
        <p:spPr>
          <a:xfrm>
            <a:off x="473953" y="5994140"/>
            <a:ext cx="4000503" cy="775933"/>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latin typeface="Arial"/>
            </a:endParaRPr>
          </a:p>
        </p:txBody>
      </p:sp>
      <p:sp>
        <p:nvSpPr>
          <p:cNvPr id="19" name="TextBox 18"/>
          <p:cNvSpPr txBox="1"/>
          <p:nvPr/>
        </p:nvSpPr>
        <p:spPr>
          <a:xfrm>
            <a:off x="545820" y="6025521"/>
            <a:ext cx="3861396" cy="677108"/>
          </a:xfrm>
          <a:prstGeom prst="rect">
            <a:avLst/>
          </a:prstGeom>
          <a:noFill/>
          <a:ln>
            <a:noFill/>
          </a:ln>
        </p:spPr>
        <p:txBody>
          <a:bodyPr wrap="square" rtlCol="0">
            <a:spAutoFit/>
          </a:bodyPr>
          <a:lstStyle/>
          <a:p>
            <a:r>
              <a:rPr lang="en-US" sz="1400" dirty="0">
                <a:solidFill>
                  <a:srgbClr val="FFFFFF"/>
                </a:solidFill>
                <a:latin typeface="Arial"/>
                <a:ea typeface="ＭＳ Ｐゴシック" panose="020B0600070205080204" pitchFamily="34" charset="-128"/>
              </a:rPr>
              <a:t>Severe flooding in August 2015 in Pakistan wipes out harvest </a:t>
            </a:r>
          </a:p>
          <a:p>
            <a:r>
              <a:rPr lang="en-US" sz="1000" i="1" dirty="0">
                <a:solidFill>
                  <a:srgbClr val="FFFFFF"/>
                </a:solidFill>
                <a:latin typeface="Arial"/>
                <a:ea typeface="ＭＳ Ｐゴシック" panose="020B0600070205080204" pitchFamily="34" charset="-128"/>
              </a:rPr>
              <a:t>Image</a:t>
            </a:r>
            <a:r>
              <a:rPr lang="en-US" sz="1000" i="1" dirty="0" smtClean="0">
                <a:solidFill>
                  <a:srgbClr val="FFFFFF"/>
                </a:solidFill>
                <a:latin typeface="Arial"/>
                <a:ea typeface="ＭＳ Ｐゴシック" panose="020B0600070205080204" pitchFamily="34" charset="-128"/>
              </a:rPr>
              <a:t>: Reuters</a:t>
            </a:r>
            <a:r>
              <a:rPr lang="en-US" sz="1000" i="1" dirty="0">
                <a:solidFill>
                  <a:srgbClr val="FFFFFF"/>
                </a:solidFill>
                <a:latin typeface="Arial"/>
                <a:ea typeface="ＭＳ Ｐゴシック" panose="020B0600070205080204" pitchFamily="34" charset="-128"/>
              </a:rPr>
              <a:t>/London</a:t>
            </a:r>
          </a:p>
        </p:txBody>
      </p:sp>
      <p:pic>
        <p:nvPicPr>
          <p:cNvPr id="17" name="Picture 16" descr="Screen Shot 2016-01-13 at 2.34.05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75148" y="4078873"/>
            <a:ext cx="4012177" cy="1916868"/>
          </a:xfrm>
          <a:prstGeom prst="rect">
            <a:avLst/>
          </a:prstGeom>
        </p:spPr>
      </p:pic>
    </p:spTree>
    <p:extLst>
      <p:ext uri="{BB962C8B-B14F-4D97-AF65-F5344CB8AC3E}">
        <p14:creationId xmlns:p14="http://schemas.microsoft.com/office/powerpoint/2010/main" val="87956516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ctrTitle"/>
          </p:nvPr>
        </p:nvSpPr>
        <p:spPr>
          <a:xfrm>
            <a:off x="3754438" y="185738"/>
            <a:ext cx="5214937" cy="592137"/>
          </a:xfrm>
        </p:spPr>
        <p:txBody>
          <a:bodyPr/>
          <a:lstStyle/>
          <a:p>
            <a:r>
              <a:rPr lang="en-US" altLang="en-US" smtClean="0"/>
              <a:t>Climate Change </a:t>
            </a:r>
          </a:p>
        </p:txBody>
      </p:sp>
      <p:sp>
        <p:nvSpPr>
          <p:cNvPr id="40963" name="Slide Number Placeholder 3"/>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7F7F7F"/>
                </a:solidFill>
                <a:latin typeface="Arial" panose="020B060402020202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rgbClr val="7F7F7F"/>
                </a:solidFill>
                <a:latin typeface="Arial" panose="020B060402020202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rgbClr val="7F7F7F"/>
                </a:solidFill>
                <a:latin typeface="Arial" panose="020B060402020202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9pPr>
          </a:lstStyle>
          <a:p>
            <a:pPr>
              <a:spcBef>
                <a:spcPct val="0"/>
              </a:spcBef>
              <a:buFontTx/>
              <a:buNone/>
            </a:pPr>
            <a:fld id="{F6F59441-5007-4B3F-8E4C-21D882E2429A}" type="slidenum">
              <a:rPr lang="en-US" altLang="en-US" sz="1200" smtClean="0">
                <a:solidFill>
                  <a:srgbClr val="8BBB93"/>
                </a:solidFill>
              </a:rPr>
              <a:pPr>
                <a:spcBef>
                  <a:spcPct val="0"/>
                </a:spcBef>
                <a:buFontTx/>
                <a:buNone/>
              </a:pPr>
              <a:t>29</a:t>
            </a:fld>
            <a:endParaRPr lang="en-US" altLang="en-US" sz="1200" smtClean="0">
              <a:solidFill>
                <a:srgbClr val="8BBB93"/>
              </a:solidFill>
            </a:endParaRPr>
          </a:p>
        </p:txBody>
      </p:sp>
      <p:sp>
        <p:nvSpPr>
          <p:cNvPr id="3" name="TextBox 2"/>
          <p:cNvSpPr txBox="1"/>
          <p:nvPr/>
        </p:nvSpPr>
        <p:spPr>
          <a:xfrm>
            <a:off x="182121" y="3210202"/>
            <a:ext cx="1275902" cy="1477328"/>
          </a:xfrm>
          <a:prstGeom prst="rect">
            <a:avLst/>
          </a:prstGeom>
          <a:noFill/>
        </p:spPr>
        <p:txBody>
          <a:bodyPr wrap="square">
            <a:spAutoFit/>
          </a:bodyPr>
          <a:lstStyle/>
          <a:p>
            <a:pPr eaLnBrk="0" fontAlgn="base" hangingPunct="0">
              <a:spcBef>
                <a:spcPct val="0"/>
              </a:spcBef>
              <a:spcAft>
                <a:spcPct val="0"/>
              </a:spcAft>
              <a:defRPr/>
            </a:pPr>
            <a:r>
              <a:rPr lang="en-US" dirty="0">
                <a:solidFill>
                  <a:prstClr val="white">
                    <a:lumMod val="50000"/>
                  </a:prstClr>
                </a:solidFill>
                <a:latin typeface="Arial" panose="020B0604020202020204" pitchFamily="34" charset="0"/>
                <a:ea typeface="ＭＳ Ｐゴシック" panose="020B0600070205080204" pitchFamily="34" charset="-128"/>
              </a:rPr>
              <a:t>Hatching = Signal is small compared to noise  </a:t>
            </a:r>
          </a:p>
        </p:txBody>
      </p:sp>
      <p:sp>
        <p:nvSpPr>
          <p:cNvPr id="10" name="TextBox 9"/>
          <p:cNvSpPr txBox="1"/>
          <p:nvPr/>
        </p:nvSpPr>
        <p:spPr>
          <a:xfrm>
            <a:off x="7355203" y="3056710"/>
            <a:ext cx="1695254" cy="1754327"/>
          </a:xfrm>
          <a:prstGeom prst="rect">
            <a:avLst/>
          </a:prstGeom>
          <a:noFill/>
        </p:spPr>
        <p:txBody>
          <a:bodyPr wrap="square">
            <a:spAutoFit/>
          </a:bodyPr>
          <a:lstStyle/>
          <a:p>
            <a:pPr algn="r" eaLnBrk="0" fontAlgn="base" hangingPunct="0">
              <a:spcBef>
                <a:spcPct val="0"/>
              </a:spcBef>
              <a:spcAft>
                <a:spcPct val="0"/>
              </a:spcAft>
              <a:defRPr/>
            </a:pPr>
            <a:r>
              <a:rPr lang="en-US" dirty="0">
                <a:solidFill>
                  <a:prstClr val="white">
                    <a:lumMod val="50000"/>
                  </a:prstClr>
                </a:solidFill>
                <a:latin typeface="Arial" panose="020B0604020202020204" pitchFamily="34" charset="0"/>
                <a:ea typeface="ＭＳ Ｐゴシック" panose="020B0600070205080204" pitchFamily="34" charset="-128"/>
              </a:rPr>
              <a:t>Stippling = Signal is large compared to noise and 90% of models  agree </a:t>
            </a:r>
          </a:p>
        </p:txBody>
      </p:sp>
      <p:pic>
        <p:nvPicPr>
          <p:cNvPr id="2" name="Picture 1"/>
          <p:cNvPicPr>
            <a:picLocks noChangeAspect="1"/>
          </p:cNvPicPr>
          <p:nvPr/>
        </p:nvPicPr>
        <p:blipFill rotWithShape="1">
          <a:blip r:embed="rId3"/>
          <a:srcRect l="31971" t="30774" r="19375" b="25671"/>
          <a:stretch/>
        </p:blipFill>
        <p:spPr>
          <a:xfrm>
            <a:off x="1458023" y="1080380"/>
            <a:ext cx="5852773" cy="2837126"/>
          </a:xfrm>
          <a:prstGeom prst="rect">
            <a:avLst/>
          </a:prstGeom>
        </p:spPr>
      </p:pic>
      <p:grpSp>
        <p:nvGrpSpPr>
          <p:cNvPr id="8" name="Group 7"/>
          <p:cNvGrpSpPr/>
          <p:nvPr/>
        </p:nvGrpSpPr>
        <p:grpSpPr>
          <a:xfrm>
            <a:off x="1608861" y="3839106"/>
            <a:ext cx="5746342" cy="2882369"/>
            <a:chOff x="220878" y="1366768"/>
            <a:chExt cx="8781692" cy="4199007"/>
          </a:xfrm>
        </p:grpSpPr>
        <p:pic>
          <p:nvPicPr>
            <p:cNvPr id="9" name="Picture 8" descr="prec project ar5.png"/>
            <p:cNvPicPr>
              <a:picLocks noChangeAspect="1"/>
            </p:cNvPicPr>
            <p:nvPr/>
          </p:nvPicPr>
          <p:blipFill>
            <a:blip r:embed="rId4"/>
            <a:stretch>
              <a:fillRect/>
            </a:stretch>
          </p:blipFill>
          <p:spPr>
            <a:xfrm>
              <a:off x="324395" y="1504825"/>
              <a:ext cx="8678175" cy="4060950"/>
            </a:xfrm>
            <a:prstGeom prst="rect">
              <a:avLst/>
            </a:prstGeom>
            <a:ln>
              <a:noFill/>
            </a:ln>
          </p:spPr>
        </p:pic>
        <p:sp>
          <p:nvSpPr>
            <p:cNvPr id="11" name="Rectangle 10"/>
            <p:cNvSpPr/>
            <p:nvPr/>
          </p:nvSpPr>
          <p:spPr>
            <a:xfrm>
              <a:off x="220878" y="1366768"/>
              <a:ext cx="552195" cy="5798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0" fontAlgn="base" hangingPunct="0">
                <a:spcBef>
                  <a:spcPct val="0"/>
                </a:spcBef>
                <a:spcAft>
                  <a:spcPct val="0"/>
                </a:spcAft>
              </a:pPr>
              <a:endParaRPr lang="en-US">
                <a:solidFill>
                  <a:prstClr val="white"/>
                </a:solidFill>
                <a:latin typeface="Arial"/>
              </a:endParaRPr>
            </a:p>
          </p:txBody>
        </p:sp>
      </p:grpSp>
    </p:spTree>
    <p:extLst>
      <p:ext uri="{BB962C8B-B14F-4D97-AF65-F5344CB8AC3E}">
        <p14:creationId xmlns:p14="http://schemas.microsoft.com/office/powerpoint/2010/main" val="420285556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46" y="0"/>
            <a:ext cx="9183446" cy="7473029"/>
          </a:xfrm>
          <a:prstGeom prst="rect">
            <a:avLst/>
          </a:prstGeom>
        </p:spPr>
      </p:pic>
      <p:sp>
        <p:nvSpPr>
          <p:cNvPr id="7" name="Rectangle 6"/>
          <p:cNvSpPr/>
          <p:nvPr/>
        </p:nvSpPr>
        <p:spPr>
          <a:xfrm>
            <a:off x="-39446" y="0"/>
            <a:ext cx="9183446" cy="7473029"/>
          </a:xfrm>
          <a:prstGeom prst="rect">
            <a:avLst/>
          </a:prstGeom>
          <a:solidFill>
            <a:schemeClr val="accent1">
              <a:alpha val="4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latin typeface="Calibri"/>
            </a:endParaRPr>
          </a:p>
        </p:txBody>
      </p:sp>
      <p:sp>
        <p:nvSpPr>
          <p:cNvPr id="2" name="Title 1"/>
          <p:cNvSpPr>
            <a:spLocks noGrp="1"/>
          </p:cNvSpPr>
          <p:nvPr>
            <p:ph type="title"/>
          </p:nvPr>
        </p:nvSpPr>
        <p:spPr>
          <a:xfrm>
            <a:off x="0" y="274638"/>
            <a:ext cx="9144000" cy="1143000"/>
          </a:xfrm>
        </p:spPr>
        <p:txBody>
          <a:bodyPr>
            <a:normAutofit/>
          </a:bodyPr>
          <a:lstStyle/>
          <a:p>
            <a:r>
              <a:rPr lang="en-US" b="1" dirty="0" smtClean="0">
                <a:solidFill>
                  <a:schemeClr val="tx1"/>
                </a:solidFill>
              </a:rPr>
              <a:t>Scope</a:t>
            </a:r>
            <a:endParaRPr lang="en-US" b="1" dirty="0">
              <a:solidFill>
                <a:schemeClr val="tx1"/>
              </a:solidFill>
            </a:endParaRPr>
          </a:p>
        </p:txBody>
      </p:sp>
      <p:sp>
        <p:nvSpPr>
          <p:cNvPr id="3" name="Content Placeholder 2"/>
          <p:cNvSpPr>
            <a:spLocks noGrp="1"/>
          </p:cNvSpPr>
          <p:nvPr>
            <p:ph idx="1"/>
          </p:nvPr>
        </p:nvSpPr>
        <p:spPr>
          <a:xfrm>
            <a:off x="457200" y="1676400"/>
            <a:ext cx="8229600" cy="4953000"/>
          </a:xfrm>
        </p:spPr>
        <p:txBody>
          <a:bodyPr>
            <a:noAutofit/>
          </a:bodyPr>
          <a:lstStyle/>
          <a:p>
            <a:pPr>
              <a:lnSpc>
                <a:spcPts val="2600"/>
              </a:lnSpc>
              <a:spcBef>
                <a:spcPts val="1800"/>
              </a:spcBef>
              <a:buFont typeface="Wingdings" panose="05000000000000000000" pitchFamily="2" charset="2"/>
              <a:buChar char="§"/>
            </a:pPr>
            <a:r>
              <a:rPr lang="en-US" sz="2900" b="1" dirty="0" smtClean="0">
                <a:solidFill>
                  <a:schemeClr val="tx1"/>
                </a:solidFill>
              </a:rPr>
              <a:t>Global </a:t>
            </a:r>
          </a:p>
          <a:p>
            <a:pPr>
              <a:lnSpc>
                <a:spcPts val="2600"/>
              </a:lnSpc>
              <a:spcBef>
                <a:spcPts val="1800"/>
              </a:spcBef>
              <a:buFont typeface="Wingdings" panose="05000000000000000000" pitchFamily="2" charset="2"/>
              <a:buChar char="§"/>
            </a:pPr>
            <a:r>
              <a:rPr lang="en-US" sz="2900" b="1" dirty="0" smtClean="0">
                <a:solidFill>
                  <a:schemeClr val="tx1"/>
                </a:solidFill>
              </a:rPr>
              <a:t>U.S. role as </a:t>
            </a:r>
            <a:r>
              <a:rPr lang="en-US" sz="2900" b="1" dirty="0">
                <a:solidFill>
                  <a:schemeClr val="tx1"/>
                </a:solidFill>
              </a:rPr>
              <a:t>a </a:t>
            </a:r>
            <a:r>
              <a:rPr lang="en-US" sz="2900" b="1" dirty="0" smtClean="0">
                <a:solidFill>
                  <a:schemeClr val="tx1"/>
                </a:solidFill>
              </a:rPr>
              <a:t>food </a:t>
            </a:r>
            <a:r>
              <a:rPr lang="en-US" sz="2900" b="1" dirty="0">
                <a:solidFill>
                  <a:schemeClr val="tx1"/>
                </a:solidFill>
              </a:rPr>
              <a:t>importer, exporter, and source of </a:t>
            </a:r>
            <a:r>
              <a:rPr lang="en-US" sz="2900" b="1" dirty="0" smtClean="0">
                <a:solidFill>
                  <a:schemeClr val="tx1"/>
                </a:solidFill>
              </a:rPr>
              <a:t>assistance. </a:t>
            </a:r>
          </a:p>
          <a:p>
            <a:pPr>
              <a:lnSpc>
                <a:spcPts val="2600"/>
              </a:lnSpc>
              <a:spcBef>
                <a:spcPts val="1800"/>
              </a:spcBef>
              <a:buFont typeface="Wingdings" panose="05000000000000000000" pitchFamily="2" charset="2"/>
              <a:buChar char="§"/>
            </a:pPr>
            <a:r>
              <a:rPr lang="en-US" sz="2900" b="1" dirty="0">
                <a:solidFill>
                  <a:schemeClr val="tx1"/>
                </a:solidFill>
              </a:rPr>
              <a:t>Not a regional </a:t>
            </a:r>
            <a:r>
              <a:rPr lang="en-US" sz="2900" b="1" dirty="0" smtClean="0">
                <a:solidFill>
                  <a:schemeClr val="tx1"/>
                </a:solidFill>
              </a:rPr>
              <a:t>treatment; </a:t>
            </a:r>
          </a:p>
          <a:p>
            <a:pPr marL="0" indent="0">
              <a:lnSpc>
                <a:spcPts val="2600"/>
              </a:lnSpc>
              <a:spcBef>
                <a:spcPts val="1800"/>
              </a:spcBef>
              <a:buNone/>
            </a:pPr>
            <a:r>
              <a:rPr lang="en-US" sz="2900" b="1" dirty="0">
                <a:solidFill>
                  <a:schemeClr val="tx1"/>
                </a:solidFill>
              </a:rPr>
              <a:t> </a:t>
            </a:r>
            <a:r>
              <a:rPr lang="en-US" sz="2900" b="1" dirty="0" smtClean="0">
                <a:solidFill>
                  <a:schemeClr val="tx1"/>
                </a:solidFill>
              </a:rPr>
              <a:t>   Not </a:t>
            </a:r>
            <a:r>
              <a:rPr lang="en-US" sz="2900" b="1" dirty="0">
                <a:solidFill>
                  <a:schemeClr val="tx1"/>
                </a:solidFill>
              </a:rPr>
              <a:t>about U.S. food </a:t>
            </a:r>
            <a:r>
              <a:rPr lang="en-US" sz="2900" b="1" dirty="0" smtClean="0">
                <a:solidFill>
                  <a:schemeClr val="tx1"/>
                </a:solidFill>
              </a:rPr>
              <a:t>insecurity;</a:t>
            </a:r>
          </a:p>
          <a:p>
            <a:pPr marL="0" indent="0">
              <a:lnSpc>
                <a:spcPts val="2600"/>
              </a:lnSpc>
              <a:spcBef>
                <a:spcPts val="1800"/>
              </a:spcBef>
              <a:buNone/>
            </a:pPr>
            <a:r>
              <a:rPr lang="en-US" sz="2900" b="1" dirty="0" smtClean="0">
                <a:solidFill>
                  <a:schemeClr val="tx1"/>
                </a:solidFill>
              </a:rPr>
              <a:t>    No policy recommendations.</a:t>
            </a:r>
          </a:p>
          <a:p>
            <a:pPr>
              <a:lnSpc>
                <a:spcPts val="2600"/>
              </a:lnSpc>
              <a:spcBef>
                <a:spcPts val="1800"/>
              </a:spcBef>
              <a:buFont typeface="Wingdings" panose="05000000000000000000" pitchFamily="2" charset="2"/>
              <a:buChar char="§"/>
            </a:pPr>
            <a:r>
              <a:rPr lang="en-US" sz="2900" b="1" dirty="0" smtClean="0">
                <a:solidFill>
                  <a:schemeClr val="tx1"/>
                </a:solidFill>
              </a:rPr>
              <a:t>Through </a:t>
            </a:r>
            <a:r>
              <a:rPr lang="en-US" sz="2900" b="1" dirty="0">
                <a:solidFill>
                  <a:schemeClr val="tx1"/>
                </a:solidFill>
              </a:rPr>
              <a:t>2100. </a:t>
            </a:r>
          </a:p>
          <a:p>
            <a:pPr>
              <a:lnSpc>
                <a:spcPts val="2600"/>
              </a:lnSpc>
              <a:spcBef>
                <a:spcPts val="1800"/>
              </a:spcBef>
              <a:buFont typeface="Wingdings" panose="05000000000000000000" pitchFamily="2" charset="2"/>
              <a:buChar char="§"/>
            </a:pPr>
            <a:r>
              <a:rPr lang="en-US" sz="2900" b="1" dirty="0" smtClean="0">
                <a:solidFill>
                  <a:schemeClr val="tx1"/>
                </a:solidFill>
              </a:rPr>
              <a:t>Produced at the request of the National Climate Assessment. </a:t>
            </a:r>
          </a:p>
        </p:txBody>
      </p:sp>
      <p:sp>
        <p:nvSpPr>
          <p:cNvPr id="6" name="TextBox 5"/>
          <p:cNvSpPr txBox="1"/>
          <p:nvPr/>
        </p:nvSpPr>
        <p:spPr>
          <a:xfrm>
            <a:off x="-12092" y="6606401"/>
            <a:ext cx="3048000" cy="276999"/>
          </a:xfrm>
          <a:prstGeom prst="rect">
            <a:avLst/>
          </a:prstGeom>
          <a:noFill/>
        </p:spPr>
        <p:txBody>
          <a:bodyPr wrap="square" rtlCol="0">
            <a:spAutoFit/>
          </a:bodyPr>
          <a:lstStyle/>
          <a:p>
            <a:pPr defTabSz="914400"/>
            <a:r>
              <a:rPr lang="en-US" sz="1200" dirty="0" smtClean="0">
                <a:solidFill>
                  <a:prstClr val="black"/>
                </a:solidFill>
                <a:latin typeface="Calibri"/>
              </a:rPr>
              <a:t>Photo: Marsh Gardiner/Creative Commons</a:t>
            </a:r>
            <a:endParaRPr lang="en-US" sz="1200" dirty="0">
              <a:solidFill>
                <a:prstClr val="black"/>
              </a:solidFill>
              <a:latin typeface="Calibri"/>
            </a:endParaRPr>
          </a:p>
        </p:txBody>
      </p:sp>
    </p:spTree>
    <p:extLst>
      <p:ext uri="{BB962C8B-B14F-4D97-AF65-F5344CB8AC3E}">
        <p14:creationId xmlns:p14="http://schemas.microsoft.com/office/powerpoint/2010/main" val="359181291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946DC0F2-8BD4-4D0F-AD1F-F004F57F4F78}" type="slidenum">
              <a:rPr lang="en-US" smtClean="0">
                <a:solidFill>
                  <a:srgbClr val="1E9B43">
                    <a:tint val="75000"/>
                  </a:srgbClr>
                </a:solidFill>
              </a:rPr>
              <a:pPr>
                <a:defRPr/>
              </a:pPr>
              <a:t>30</a:t>
            </a:fld>
            <a:endParaRPr lang="en-US">
              <a:solidFill>
                <a:srgbClr val="1E9B43">
                  <a:tint val="75000"/>
                </a:srgbClr>
              </a:solidFill>
            </a:endParaRPr>
          </a:p>
        </p:txBody>
      </p:sp>
      <p:sp>
        <p:nvSpPr>
          <p:cNvPr id="3" name="Title 2"/>
          <p:cNvSpPr>
            <a:spLocks noGrp="1"/>
          </p:cNvSpPr>
          <p:nvPr>
            <p:ph type="ctrTitle"/>
          </p:nvPr>
        </p:nvSpPr>
        <p:spPr/>
        <p:txBody>
          <a:bodyPr/>
          <a:lstStyle/>
          <a:p>
            <a:r>
              <a:rPr lang="en-US" dirty="0" smtClean="0"/>
              <a:t>Climate Change</a:t>
            </a:r>
            <a:endParaRPr lang="en-US" dirty="0"/>
          </a:p>
        </p:txBody>
      </p:sp>
      <p:pic>
        <p:nvPicPr>
          <p:cNvPr id="6"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304514"/>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358681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D239F917-A40C-44A2-A731-B0D808A3C718}" type="slidenum">
              <a:rPr lang="en-US" altLang="en-US" smtClean="0">
                <a:solidFill>
                  <a:srgbClr val="8BBB93"/>
                </a:solidFill>
              </a:rPr>
              <a:pPr/>
              <a:t>31</a:t>
            </a:fld>
            <a:endParaRPr lang="en-US" altLang="en-US" smtClean="0">
              <a:solidFill>
                <a:srgbClr val="8BBB93"/>
              </a:solidFill>
            </a:endParaRPr>
          </a:p>
        </p:txBody>
      </p:sp>
      <p:sp>
        <p:nvSpPr>
          <p:cNvPr id="101378" name="Title 2"/>
          <p:cNvSpPr>
            <a:spLocks noGrp="1"/>
          </p:cNvSpPr>
          <p:nvPr>
            <p:ph type="ctrTitle"/>
          </p:nvPr>
        </p:nvSpPr>
        <p:spPr>
          <a:xfrm>
            <a:off x="3707337" y="66675"/>
            <a:ext cx="5380037" cy="862013"/>
          </a:xfrm>
        </p:spPr>
        <p:txBody>
          <a:bodyPr/>
          <a:lstStyle/>
          <a:p>
            <a:pPr algn="r"/>
            <a:r>
              <a:rPr lang="en-US" altLang="en-US" sz="2400" dirty="0" smtClean="0">
                <a:latin typeface="Arial" panose="020B0604020202020204" pitchFamily="34" charset="0"/>
                <a:cs typeface="Arial" panose="020B0604020202020204" pitchFamily="34" charset="0"/>
              </a:rPr>
              <a:t>West Africa Climate Change Impacts</a:t>
            </a:r>
          </a:p>
        </p:txBody>
      </p:sp>
      <p:sp>
        <p:nvSpPr>
          <p:cNvPr id="101381" name="TextBox 2"/>
          <p:cNvSpPr txBox="1">
            <a:spLocks noChangeArrowheads="1"/>
          </p:cNvSpPr>
          <p:nvPr/>
        </p:nvSpPr>
        <p:spPr bwMode="auto">
          <a:xfrm>
            <a:off x="137752" y="1192214"/>
            <a:ext cx="2954086"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0" fontAlgn="base" hangingPunct="0">
              <a:spcBef>
                <a:spcPct val="0"/>
              </a:spcBef>
              <a:spcAft>
                <a:spcPct val="0"/>
              </a:spcAft>
            </a:pPr>
            <a:r>
              <a:rPr lang="en-US" altLang="en-US" sz="2400" i="1" dirty="0">
                <a:solidFill>
                  <a:srgbClr val="0F4E22"/>
                </a:solidFill>
                <a:sym typeface="Calibri" panose="020F0502020204030204" pitchFamily="34" charset="0"/>
              </a:rPr>
              <a:t>Adaptation packages can raise incomes and lower poverty rates, </a:t>
            </a:r>
          </a:p>
          <a:p>
            <a:pPr algn="ctr" eaLnBrk="0" fontAlgn="base" hangingPunct="0">
              <a:spcBef>
                <a:spcPct val="0"/>
              </a:spcBef>
              <a:spcAft>
                <a:spcPct val="0"/>
              </a:spcAft>
            </a:pPr>
            <a:r>
              <a:rPr lang="en-US" altLang="en-US" sz="2400" i="1" dirty="0">
                <a:solidFill>
                  <a:srgbClr val="0F4E22"/>
                </a:solidFill>
                <a:sym typeface="Calibri" panose="020F0502020204030204" pitchFamily="34" charset="0"/>
              </a:rPr>
              <a:t>but do not always compensate completely</a:t>
            </a:r>
          </a:p>
          <a:p>
            <a:pPr algn="ctr" eaLnBrk="0" fontAlgn="base" hangingPunct="0">
              <a:spcBef>
                <a:spcPct val="0"/>
              </a:spcBef>
              <a:spcAft>
                <a:spcPct val="0"/>
              </a:spcAft>
            </a:pPr>
            <a:endParaRPr lang="en-US" altLang="en-US" sz="2400" i="1" dirty="0">
              <a:solidFill>
                <a:srgbClr val="1E9B43"/>
              </a:solidFill>
            </a:endParaRPr>
          </a:p>
        </p:txBody>
      </p:sp>
      <p:grpSp>
        <p:nvGrpSpPr>
          <p:cNvPr id="2" name="Group 1"/>
          <p:cNvGrpSpPr/>
          <p:nvPr/>
        </p:nvGrpSpPr>
        <p:grpSpPr>
          <a:xfrm>
            <a:off x="2923531" y="1036653"/>
            <a:ext cx="5594962" cy="5913142"/>
            <a:chOff x="3091838" y="944859"/>
            <a:chExt cx="5118970" cy="5913142"/>
          </a:xfrm>
        </p:grpSpPr>
        <p:pic>
          <p:nvPicPr>
            <p:cNvPr id="101380" name="Picture 5" descr="West Africa-12162014.jpg"/>
            <p:cNvPicPr>
              <a:picLocks noChangeAspect="1"/>
            </p:cNvPicPr>
            <p:nvPr/>
          </p:nvPicPr>
          <p:blipFill>
            <a:blip r:embed="rId3">
              <a:extLst>
                <a:ext uri="{28A0092B-C50C-407E-A947-70E740481C1C}">
                  <a14:useLocalDpi xmlns:a14="http://schemas.microsoft.com/office/drawing/2010/main" val="0"/>
                </a:ext>
              </a:extLst>
            </a:blip>
            <a:srcRect l="14937" t="20267" r="10640" b="13344"/>
            <a:stretch>
              <a:fillRect/>
            </a:stretch>
          </p:blipFill>
          <p:spPr bwMode="auto">
            <a:xfrm>
              <a:off x="3091838" y="944859"/>
              <a:ext cx="5118970" cy="5913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382" name="TextBox 1"/>
            <p:cNvSpPr txBox="1">
              <a:spLocks noChangeArrowheads="1"/>
            </p:cNvSpPr>
            <p:nvPr/>
          </p:nvSpPr>
          <p:spPr bwMode="auto">
            <a:xfrm>
              <a:off x="5975642" y="3552692"/>
              <a:ext cx="180446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0" fontAlgn="base" hangingPunct="0">
                <a:spcBef>
                  <a:spcPct val="0"/>
                </a:spcBef>
                <a:spcAft>
                  <a:spcPct val="0"/>
                </a:spcAft>
              </a:pPr>
              <a:r>
                <a:rPr lang="en-US" altLang="en-US" sz="1400" i="1" dirty="0" err="1">
                  <a:solidFill>
                    <a:srgbClr val="7F7F7F"/>
                  </a:solidFill>
                </a:rPr>
                <a:t>Adiku</a:t>
              </a:r>
              <a:r>
                <a:rPr lang="en-US" altLang="en-US" sz="1400" i="1" dirty="0">
                  <a:solidFill>
                    <a:srgbClr val="7F7F7F"/>
                  </a:solidFill>
                </a:rPr>
                <a:t> et al., 2015</a:t>
              </a:r>
            </a:p>
          </p:txBody>
        </p:sp>
      </p:grpSp>
      <p:pic>
        <p:nvPicPr>
          <p:cNvPr id="7" name="Picture 6" descr="Maize-Ghana.jpg"/>
          <p:cNvPicPr>
            <a:picLocks noChangeAspect="1"/>
          </p:cNvPicPr>
          <p:nvPr/>
        </p:nvPicPr>
        <p:blipFill rotWithShape="1">
          <a:blip r:embed="rId4">
            <a:extLst>
              <a:ext uri="{28A0092B-C50C-407E-A947-70E740481C1C}">
                <a14:useLocalDpi xmlns:a14="http://schemas.microsoft.com/office/drawing/2010/main" val="0"/>
              </a:ext>
            </a:extLst>
          </a:blip>
          <a:srcRect l="54972" t="13757"/>
          <a:stretch/>
        </p:blipFill>
        <p:spPr>
          <a:xfrm>
            <a:off x="667616" y="4239202"/>
            <a:ext cx="2036736" cy="2438127"/>
          </a:xfrm>
          <a:prstGeom prst="rect">
            <a:avLst/>
          </a:prstGeom>
        </p:spPr>
      </p:pic>
      <p:sp>
        <p:nvSpPr>
          <p:cNvPr id="8" name="TextBox 7"/>
          <p:cNvSpPr txBox="1"/>
          <p:nvPr/>
        </p:nvSpPr>
        <p:spPr>
          <a:xfrm>
            <a:off x="1362760" y="6356350"/>
            <a:ext cx="1341592" cy="307777"/>
          </a:xfrm>
          <a:prstGeom prst="rect">
            <a:avLst/>
          </a:prstGeom>
          <a:noFill/>
        </p:spPr>
        <p:txBody>
          <a:bodyPr wrap="square" rtlCol="0">
            <a:spAutoFit/>
          </a:bodyPr>
          <a:lstStyle/>
          <a:p>
            <a:pPr algn="r" eaLnBrk="0" fontAlgn="base" hangingPunct="0">
              <a:spcBef>
                <a:spcPct val="0"/>
              </a:spcBef>
              <a:spcAft>
                <a:spcPts val="600"/>
              </a:spcAft>
            </a:pPr>
            <a:r>
              <a:rPr lang="en-US" sz="1400" i="1" dirty="0" smtClean="0">
                <a:solidFill>
                  <a:prstClr val="white"/>
                </a:solidFill>
                <a:latin typeface="Arial" panose="020B0604020202020204" pitchFamily="34" charset="0"/>
                <a:ea typeface="ＭＳ Ｐゴシック" panose="020B0600070205080204" pitchFamily="34" charset="-128"/>
              </a:rPr>
              <a:t>Ghana</a:t>
            </a:r>
            <a:endParaRPr lang="en-US" sz="1400" i="1" dirty="0">
              <a:solidFill>
                <a:prstClr val="white"/>
              </a:solidFill>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745167664"/>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fld id="{506E396C-8B30-45D6-A64C-4212F44BD643}" type="slidenum">
              <a:rPr lang="en-US" altLang="en-US" sz="1400">
                <a:solidFill>
                  <a:srgbClr val="1E9B43"/>
                </a:solidFill>
              </a:rPr>
              <a:pPr eaLnBrk="1" hangingPunct="1">
                <a:spcBef>
                  <a:spcPct val="0"/>
                </a:spcBef>
                <a:buFontTx/>
                <a:buNone/>
              </a:pPr>
              <a:t>32</a:t>
            </a:fld>
            <a:endParaRPr lang="en-US" altLang="en-US" sz="1400">
              <a:solidFill>
                <a:srgbClr val="1E9B43"/>
              </a:solidFill>
            </a:endParaRPr>
          </a:p>
        </p:txBody>
      </p:sp>
      <p:sp>
        <p:nvSpPr>
          <p:cNvPr id="8194" name="Rectangle 2"/>
          <p:cNvSpPr>
            <a:spLocks noGrp="1" noChangeArrowheads="1"/>
          </p:cNvSpPr>
          <p:nvPr>
            <p:ph type="ctrTitle"/>
          </p:nvPr>
        </p:nvSpPr>
        <p:spPr>
          <a:xfrm>
            <a:off x="457200" y="-97536"/>
            <a:ext cx="8548036" cy="1143000"/>
          </a:xfrm>
        </p:spPr>
        <p:txBody>
          <a:bodyPr/>
          <a:lstStyle/>
          <a:p>
            <a:r>
              <a:rPr lang="en-US" altLang="en-US" sz="2400" dirty="0" smtClean="0">
                <a:solidFill>
                  <a:srgbClr val="00B050"/>
                </a:solidFill>
                <a:cs typeface="Tahoma" panose="020B0604030504040204" pitchFamily="34" charset="0"/>
              </a:rPr>
              <a:t>Yield Response to Water </a:t>
            </a:r>
          </a:p>
        </p:txBody>
      </p:sp>
      <p:sp>
        <p:nvSpPr>
          <p:cNvPr id="8196" name="Text Box 6"/>
          <p:cNvSpPr txBox="1">
            <a:spLocks noChangeArrowheads="1"/>
          </p:cNvSpPr>
          <p:nvPr/>
        </p:nvSpPr>
        <p:spPr bwMode="auto">
          <a:xfrm>
            <a:off x="55614" y="6427113"/>
            <a:ext cx="599150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fontAlgn="base" hangingPunct="1">
              <a:spcBef>
                <a:spcPct val="50000"/>
              </a:spcBef>
              <a:spcAft>
                <a:spcPct val="0"/>
              </a:spcAft>
              <a:buFontTx/>
              <a:buNone/>
            </a:pPr>
            <a:r>
              <a:rPr lang="en-US" altLang="en-US" sz="1100" dirty="0">
                <a:solidFill>
                  <a:srgbClr val="7F7F7F">
                    <a:lumMod val="75000"/>
                  </a:srgbClr>
                </a:solidFill>
                <a:ea typeface="ＭＳ Ｐゴシック" panose="020B0600070205080204" pitchFamily="34" charset="-128"/>
              </a:rPr>
              <a:t>Maximum grain yield plotted as a function of the amount of </a:t>
            </a:r>
            <a:r>
              <a:rPr lang="en-US" altLang="en-US" sz="1100" dirty="0" err="1">
                <a:solidFill>
                  <a:srgbClr val="7F7F7F">
                    <a:lumMod val="75000"/>
                  </a:srgbClr>
                </a:solidFill>
                <a:ea typeface="ＭＳ Ｐゴシック" panose="020B0600070205080204" pitchFamily="34" charset="-128"/>
              </a:rPr>
              <a:t>transpirable</a:t>
            </a:r>
            <a:r>
              <a:rPr lang="en-US" altLang="en-US" sz="1100" dirty="0">
                <a:solidFill>
                  <a:srgbClr val="7F7F7F">
                    <a:lumMod val="75000"/>
                  </a:srgbClr>
                </a:solidFill>
                <a:ea typeface="ＭＳ Ｐゴシック" panose="020B0600070205080204" pitchFamily="34" charset="-128"/>
              </a:rPr>
              <a:t> soil water available through the growing season. Two vapor pressure deficit environments are presented. </a:t>
            </a:r>
          </a:p>
        </p:txBody>
      </p:sp>
      <p:sp>
        <p:nvSpPr>
          <p:cNvPr id="8201" name="Text Box 7"/>
          <p:cNvSpPr txBox="1">
            <a:spLocks noChangeArrowheads="1"/>
          </p:cNvSpPr>
          <p:nvPr/>
        </p:nvSpPr>
        <p:spPr bwMode="auto">
          <a:xfrm>
            <a:off x="5799488" y="1327180"/>
            <a:ext cx="3205747" cy="4747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342900" indent="-342900" eaLnBrk="1" fontAlgn="base" hangingPunct="1">
              <a:spcBef>
                <a:spcPts val="2520"/>
              </a:spcBef>
              <a:spcAft>
                <a:spcPct val="0"/>
              </a:spcAft>
            </a:pPr>
            <a:r>
              <a:rPr lang="en-US" altLang="en-US" sz="2000" dirty="0" smtClean="0">
                <a:solidFill>
                  <a:srgbClr val="167432"/>
                </a:solidFill>
                <a:ea typeface="ＭＳ Ｐゴシック" panose="020B0600070205080204" pitchFamily="34" charset="-128"/>
              </a:rPr>
              <a:t>Crops </a:t>
            </a:r>
            <a:r>
              <a:rPr lang="en-US" altLang="en-US" sz="2000" dirty="0">
                <a:solidFill>
                  <a:srgbClr val="167432"/>
                </a:solidFill>
                <a:ea typeface="ＭＳ Ｐゴシック" panose="020B0600070205080204" pitchFamily="34" charset="-128"/>
              </a:rPr>
              <a:t>need water – through precipitation or irrigation</a:t>
            </a:r>
          </a:p>
          <a:p>
            <a:pPr marL="342900" indent="-342900" eaLnBrk="1" fontAlgn="base" hangingPunct="1">
              <a:spcBef>
                <a:spcPts val="2520"/>
              </a:spcBef>
              <a:spcAft>
                <a:spcPct val="0"/>
              </a:spcAft>
            </a:pPr>
            <a:r>
              <a:rPr lang="en-US" altLang="en-US" sz="2000" dirty="0" smtClean="0">
                <a:solidFill>
                  <a:srgbClr val="167432"/>
                </a:solidFill>
                <a:ea typeface="ＭＳ Ｐゴシック" panose="020B0600070205080204" pitchFamily="34" charset="-128"/>
              </a:rPr>
              <a:t>Drought </a:t>
            </a:r>
            <a:r>
              <a:rPr lang="en-US" altLang="en-US" sz="2000" dirty="0">
                <a:solidFill>
                  <a:srgbClr val="167432"/>
                </a:solidFill>
                <a:ea typeface="ＭＳ Ｐゴシック" panose="020B0600070205080204" pitchFamily="34" charset="-128"/>
              </a:rPr>
              <a:t>stress affects yield during critical growth periods</a:t>
            </a:r>
          </a:p>
          <a:p>
            <a:pPr marL="342900" indent="-342900" eaLnBrk="1" fontAlgn="base" hangingPunct="1">
              <a:spcBef>
                <a:spcPts val="2520"/>
              </a:spcBef>
              <a:spcAft>
                <a:spcPct val="0"/>
              </a:spcAft>
            </a:pPr>
            <a:r>
              <a:rPr lang="en-US" altLang="en-US" sz="2000" dirty="0" smtClean="0">
                <a:solidFill>
                  <a:srgbClr val="167432"/>
                </a:solidFill>
                <a:ea typeface="ＭＳ Ｐゴシック" panose="020B0600070205080204" pitchFamily="34" charset="-128"/>
              </a:rPr>
              <a:t>Excess </a:t>
            </a:r>
            <a:r>
              <a:rPr lang="en-US" altLang="en-US" sz="2000" dirty="0">
                <a:solidFill>
                  <a:srgbClr val="167432"/>
                </a:solidFill>
                <a:ea typeface="ＭＳ Ｐゴシック" panose="020B0600070205080204" pitchFamily="34" charset="-128"/>
              </a:rPr>
              <a:t>water can be damaging as </a:t>
            </a:r>
            <a:r>
              <a:rPr lang="en-US" altLang="en-US" sz="2000" dirty="0" smtClean="0">
                <a:solidFill>
                  <a:srgbClr val="167432"/>
                </a:solidFill>
                <a:ea typeface="ＭＳ Ｐゴシック" panose="020B0600070205080204" pitchFamily="34" charset="-128"/>
              </a:rPr>
              <a:t>well</a:t>
            </a:r>
          </a:p>
          <a:p>
            <a:pPr marL="342900" indent="-342900" eaLnBrk="1" fontAlgn="base" hangingPunct="1">
              <a:spcBef>
                <a:spcPts val="2520"/>
              </a:spcBef>
              <a:spcAft>
                <a:spcPct val="0"/>
              </a:spcAft>
            </a:pPr>
            <a:r>
              <a:rPr lang="en-US" altLang="en-US" sz="2000" dirty="0" smtClean="0">
                <a:solidFill>
                  <a:srgbClr val="167432"/>
                </a:solidFill>
                <a:ea typeface="ＭＳ Ｐゴシック" panose="020B0600070205080204" pitchFamily="34" charset="-128"/>
              </a:rPr>
              <a:t>C4 crops – e.g., corn and sorghum – favored at both higher and lower water stress</a:t>
            </a:r>
            <a:endParaRPr lang="en-US" altLang="en-US" sz="2000" dirty="0">
              <a:solidFill>
                <a:srgbClr val="167432"/>
              </a:solidFill>
              <a:ea typeface="ＭＳ Ｐゴシック" panose="020B0600070205080204" pitchFamily="34" charset="-128"/>
            </a:endParaRPr>
          </a:p>
        </p:txBody>
      </p:sp>
      <p:pic>
        <p:nvPicPr>
          <p:cNvPr id="11" name="Picture 10"/>
          <p:cNvPicPr>
            <a:picLocks noChangeAspect="1"/>
          </p:cNvPicPr>
          <p:nvPr/>
        </p:nvPicPr>
        <p:blipFill>
          <a:blip r:embed="rId3"/>
          <a:stretch>
            <a:fillRect/>
          </a:stretch>
        </p:blipFill>
        <p:spPr>
          <a:xfrm>
            <a:off x="1004158" y="1116227"/>
            <a:ext cx="3550589" cy="2364695"/>
          </a:xfrm>
          <a:prstGeom prst="rect">
            <a:avLst/>
          </a:prstGeom>
        </p:spPr>
      </p:pic>
      <p:pic>
        <p:nvPicPr>
          <p:cNvPr id="4" name="Picture 3"/>
          <p:cNvPicPr>
            <a:picLocks noChangeAspect="1"/>
          </p:cNvPicPr>
          <p:nvPr/>
        </p:nvPicPr>
        <p:blipFill rotWithShape="1">
          <a:blip r:embed="rId4"/>
          <a:srcRect l="31594" t="32918" r="35660" b="22592"/>
          <a:stretch/>
        </p:blipFill>
        <p:spPr>
          <a:xfrm>
            <a:off x="1004158" y="3642895"/>
            <a:ext cx="3550589" cy="2713458"/>
          </a:xfrm>
          <a:prstGeom prst="rect">
            <a:avLst/>
          </a:prstGeom>
        </p:spPr>
      </p:pic>
      <p:sp>
        <p:nvSpPr>
          <p:cNvPr id="8197" name="Text Box 7"/>
          <p:cNvSpPr txBox="1">
            <a:spLocks noChangeArrowheads="1"/>
          </p:cNvSpPr>
          <p:nvPr/>
        </p:nvSpPr>
        <p:spPr bwMode="auto">
          <a:xfrm>
            <a:off x="3631718" y="6108277"/>
            <a:ext cx="171957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fontAlgn="base" hangingPunct="1">
              <a:spcBef>
                <a:spcPct val="50000"/>
              </a:spcBef>
              <a:spcAft>
                <a:spcPct val="0"/>
              </a:spcAft>
              <a:buFontTx/>
              <a:buNone/>
            </a:pPr>
            <a:r>
              <a:rPr lang="en-US" altLang="en-US" sz="1000" i="1" dirty="0">
                <a:solidFill>
                  <a:srgbClr val="7F7F7F"/>
                </a:solidFill>
                <a:ea typeface="ＭＳ Ｐゴシック" panose="020B0600070205080204" pitchFamily="34" charset="-128"/>
              </a:rPr>
              <a:t>Sinclair 2010</a:t>
            </a:r>
          </a:p>
        </p:txBody>
      </p:sp>
    </p:spTree>
    <p:extLst>
      <p:ext uri="{BB962C8B-B14F-4D97-AF65-F5344CB8AC3E}">
        <p14:creationId xmlns:p14="http://schemas.microsoft.com/office/powerpoint/2010/main" val="286259755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946DC0F2-8BD4-4D0F-AD1F-F004F57F4F78}" type="slidenum">
              <a:rPr lang="en-US" smtClean="0">
                <a:solidFill>
                  <a:srgbClr val="1E9B43">
                    <a:tint val="75000"/>
                  </a:srgbClr>
                </a:solidFill>
              </a:rPr>
              <a:pPr>
                <a:defRPr/>
              </a:pPr>
              <a:t>33</a:t>
            </a:fld>
            <a:endParaRPr lang="en-US">
              <a:solidFill>
                <a:srgbClr val="1E9B43">
                  <a:tint val="75000"/>
                </a:srgbClr>
              </a:solidFill>
            </a:endParaRPr>
          </a:p>
        </p:txBody>
      </p:sp>
      <p:sp>
        <p:nvSpPr>
          <p:cNvPr id="3" name="Title 2"/>
          <p:cNvSpPr>
            <a:spLocks noGrp="1"/>
          </p:cNvSpPr>
          <p:nvPr>
            <p:ph type="ctrTitle"/>
          </p:nvPr>
        </p:nvSpPr>
        <p:spPr/>
        <p:txBody>
          <a:bodyPr/>
          <a:lstStyle/>
          <a:p>
            <a:r>
              <a:rPr lang="en-US" sz="2400" dirty="0" smtClean="0"/>
              <a:t>Effects on Soils</a:t>
            </a:r>
            <a:endParaRPr lang="en-US" sz="2400" dirty="0"/>
          </a:p>
        </p:txBody>
      </p:sp>
      <p:grpSp>
        <p:nvGrpSpPr>
          <p:cNvPr id="8" name="Group 7"/>
          <p:cNvGrpSpPr/>
          <p:nvPr/>
        </p:nvGrpSpPr>
        <p:grpSpPr>
          <a:xfrm>
            <a:off x="168737" y="1802750"/>
            <a:ext cx="4863184" cy="4699922"/>
            <a:chOff x="5033525" y="2083650"/>
            <a:chExt cx="3935307" cy="3782255"/>
          </a:xfrm>
        </p:grpSpPr>
        <p:pic>
          <p:nvPicPr>
            <p:cNvPr id="6" name="Picture 5" descr="Handbook of CC and Agroecosystems_Vol 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3525" y="2425053"/>
              <a:ext cx="3935307" cy="3440852"/>
            </a:xfrm>
            <a:prstGeom prst="rect">
              <a:avLst/>
            </a:prstGeom>
          </p:spPr>
        </p:pic>
        <p:sp>
          <p:nvSpPr>
            <p:cNvPr id="7" name="TextBox 6"/>
            <p:cNvSpPr txBox="1"/>
            <p:nvPr/>
          </p:nvSpPr>
          <p:spPr>
            <a:xfrm>
              <a:off x="5033525" y="2083650"/>
              <a:ext cx="3844756" cy="297219"/>
            </a:xfrm>
            <a:prstGeom prst="rect">
              <a:avLst/>
            </a:prstGeom>
            <a:noFill/>
          </p:spPr>
          <p:txBody>
            <a:bodyPr wrap="square" rtlCol="0">
              <a:spAutoFit/>
            </a:bodyPr>
            <a:lstStyle/>
            <a:p>
              <a:pPr algn="ctr" eaLnBrk="0" fontAlgn="base" hangingPunct="0">
                <a:spcBef>
                  <a:spcPct val="0"/>
                </a:spcBef>
                <a:spcAft>
                  <a:spcPct val="0"/>
                </a:spcAft>
              </a:pPr>
              <a:r>
                <a:rPr lang="en-US" dirty="0">
                  <a:solidFill>
                    <a:srgbClr val="CCCCCC">
                      <a:lumMod val="10000"/>
                    </a:srgbClr>
                  </a:solidFill>
                  <a:latin typeface="Arial" panose="020B0604020202020204" pitchFamily="34" charset="0"/>
                  <a:ea typeface="ＭＳ Ｐゴシック" panose="020B0600070205080204" pitchFamily="34" charset="-128"/>
                </a:rPr>
                <a:t>Carbon </a:t>
              </a:r>
              <a:r>
                <a:rPr lang="en-US" dirty="0" smtClean="0">
                  <a:solidFill>
                    <a:srgbClr val="CCCCCC">
                      <a:lumMod val="10000"/>
                    </a:srgbClr>
                  </a:solidFill>
                  <a:latin typeface="Arial" panose="020B0604020202020204" pitchFamily="34" charset="0"/>
                  <a:ea typeface="ＭＳ Ｐゴシック" panose="020B0600070205080204" pitchFamily="34" charset="-128"/>
                </a:rPr>
                <a:t>Cycling </a:t>
              </a:r>
              <a:r>
                <a:rPr lang="en-US" dirty="0">
                  <a:solidFill>
                    <a:srgbClr val="CCCCCC">
                      <a:lumMod val="10000"/>
                    </a:srgbClr>
                  </a:solidFill>
                  <a:latin typeface="Arial" panose="020B0604020202020204" pitchFamily="34" charset="0"/>
                  <a:ea typeface="ＭＳ Ｐゴシック" panose="020B0600070205080204" pitchFamily="34" charset="-128"/>
                </a:rPr>
                <a:t>in </a:t>
              </a:r>
              <a:r>
                <a:rPr lang="en-US" dirty="0" err="1">
                  <a:solidFill>
                    <a:srgbClr val="CCCCCC">
                      <a:lumMod val="10000"/>
                    </a:srgbClr>
                  </a:solidFill>
                  <a:latin typeface="Arial" panose="020B0604020202020204" pitchFamily="34" charset="0"/>
                  <a:ea typeface="ＭＳ Ｐゴシック" panose="020B0600070205080204" pitchFamily="34" charset="-128"/>
                </a:rPr>
                <a:t>A</a:t>
              </a:r>
              <a:r>
                <a:rPr lang="en-US" dirty="0" err="1" smtClean="0">
                  <a:solidFill>
                    <a:srgbClr val="CCCCCC">
                      <a:lumMod val="10000"/>
                    </a:srgbClr>
                  </a:solidFill>
                  <a:latin typeface="Arial" panose="020B0604020202020204" pitchFamily="34" charset="0"/>
                  <a:ea typeface="ＭＳ Ｐゴシック" panose="020B0600070205080204" pitchFamily="34" charset="-128"/>
                </a:rPr>
                <a:t>groecosystems</a:t>
              </a:r>
              <a:endParaRPr lang="en-US" dirty="0">
                <a:solidFill>
                  <a:srgbClr val="CCCCCC">
                    <a:lumMod val="10000"/>
                  </a:srgbClr>
                </a:solidFill>
                <a:latin typeface="Arial" panose="020B0604020202020204" pitchFamily="34" charset="0"/>
                <a:ea typeface="ＭＳ Ｐゴシック" panose="020B0600070205080204" pitchFamily="34" charset="-128"/>
              </a:endParaRPr>
            </a:p>
          </p:txBody>
        </p:sp>
      </p:grpSp>
      <p:sp>
        <p:nvSpPr>
          <p:cNvPr id="9" name="TextBox 8"/>
          <p:cNvSpPr txBox="1"/>
          <p:nvPr/>
        </p:nvSpPr>
        <p:spPr>
          <a:xfrm>
            <a:off x="7376482" y="4134785"/>
            <a:ext cx="1495541" cy="307777"/>
          </a:xfrm>
          <a:prstGeom prst="rect">
            <a:avLst/>
          </a:prstGeom>
          <a:noFill/>
        </p:spPr>
        <p:txBody>
          <a:bodyPr wrap="square" rtlCol="0">
            <a:spAutoFit/>
          </a:bodyPr>
          <a:lstStyle/>
          <a:p>
            <a:pPr algn="r" eaLnBrk="0" fontAlgn="base" hangingPunct="0">
              <a:spcBef>
                <a:spcPct val="0"/>
              </a:spcBef>
              <a:spcAft>
                <a:spcPct val="0"/>
              </a:spcAft>
            </a:pPr>
            <a:r>
              <a:rPr lang="en-US" sz="1400" i="1" dirty="0" smtClean="0">
                <a:solidFill>
                  <a:srgbClr val="7F7F7F"/>
                </a:solidFill>
                <a:latin typeface="Arial" panose="020B0604020202020204" pitchFamily="34" charset="0"/>
                <a:ea typeface="ＭＳ Ｐゴシック" panose="020B0600070205080204" pitchFamily="34" charset="-128"/>
              </a:rPr>
              <a:t>Source: USDA</a:t>
            </a:r>
            <a:endParaRPr lang="en-US" sz="1400" i="1" dirty="0">
              <a:solidFill>
                <a:srgbClr val="7F7F7F"/>
              </a:solidFill>
              <a:latin typeface="Arial" panose="020B0604020202020204" pitchFamily="34" charset="0"/>
              <a:ea typeface="ＭＳ Ｐゴシック" panose="020B0600070205080204" pitchFamily="34" charset="-128"/>
            </a:endParaRPr>
          </a:p>
        </p:txBody>
      </p:sp>
      <p:sp>
        <p:nvSpPr>
          <p:cNvPr id="10" name="TextBox 9"/>
          <p:cNvSpPr txBox="1"/>
          <p:nvPr/>
        </p:nvSpPr>
        <p:spPr>
          <a:xfrm>
            <a:off x="125134" y="6502821"/>
            <a:ext cx="2855541" cy="307777"/>
          </a:xfrm>
          <a:prstGeom prst="rect">
            <a:avLst/>
          </a:prstGeom>
          <a:noFill/>
        </p:spPr>
        <p:txBody>
          <a:bodyPr wrap="square" rtlCol="0">
            <a:spAutoFit/>
          </a:bodyPr>
          <a:lstStyle/>
          <a:p>
            <a:pPr eaLnBrk="0" fontAlgn="base" hangingPunct="0">
              <a:spcBef>
                <a:spcPct val="0"/>
              </a:spcBef>
              <a:spcAft>
                <a:spcPct val="0"/>
              </a:spcAft>
            </a:pPr>
            <a:r>
              <a:rPr lang="en-US" sz="1400" i="1" dirty="0">
                <a:solidFill>
                  <a:srgbClr val="7F7F7F"/>
                </a:solidFill>
                <a:latin typeface="Arial" panose="020B0604020202020204" pitchFamily="34" charset="0"/>
                <a:ea typeface="ＭＳ Ｐゴシック" panose="020B0600070205080204" pitchFamily="34" charset="-128"/>
              </a:rPr>
              <a:t>A.Y.Y. Kong et al.</a:t>
            </a:r>
          </a:p>
        </p:txBody>
      </p:sp>
      <p:pic>
        <p:nvPicPr>
          <p:cNvPr id="5" name="Picture 4" descr="nrcs142p2_050040.jpg"/>
          <p:cNvPicPr>
            <a:picLocks noChangeAspect="1"/>
          </p:cNvPicPr>
          <p:nvPr/>
        </p:nvPicPr>
        <p:blipFill rotWithShape="1">
          <a:blip r:embed="rId4">
            <a:extLst>
              <a:ext uri="{28A0092B-C50C-407E-A947-70E740481C1C}">
                <a14:useLocalDpi xmlns:a14="http://schemas.microsoft.com/office/drawing/2010/main" val="0"/>
              </a:ext>
            </a:extLst>
          </a:blip>
          <a:srcRect b="9352"/>
          <a:stretch/>
        </p:blipFill>
        <p:spPr>
          <a:xfrm>
            <a:off x="4812320" y="1137269"/>
            <a:ext cx="4263083" cy="2997516"/>
          </a:xfrm>
          <a:prstGeom prst="rect">
            <a:avLst/>
          </a:prstGeom>
          <a:ln>
            <a:solidFill>
              <a:schemeClr val="accent6"/>
            </a:solidFill>
          </a:ln>
        </p:spPr>
      </p:pic>
      <p:sp>
        <p:nvSpPr>
          <p:cNvPr id="2" name="TextBox 1"/>
          <p:cNvSpPr txBox="1"/>
          <p:nvPr/>
        </p:nvSpPr>
        <p:spPr>
          <a:xfrm>
            <a:off x="5287998" y="4623758"/>
            <a:ext cx="3563125" cy="1754326"/>
          </a:xfrm>
          <a:prstGeom prst="rect">
            <a:avLst/>
          </a:prstGeom>
          <a:noFill/>
        </p:spPr>
        <p:txBody>
          <a:bodyPr wrap="square" rtlCol="0">
            <a:spAutoFit/>
          </a:bodyPr>
          <a:lstStyle/>
          <a:p>
            <a:pPr marL="285750" indent="-285750" eaLnBrk="0" fontAlgn="base" hangingPunct="0">
              <a:spcBef>
                <a:spcPct val="0"/>
              </a:spcBef>
              <a:spcAft>
                <a:spcPct val="0"/>
              </a:spcAft>
              <a:buFont typeface="Arial" panose="020B0604020202020204" pitchFamily="34" charset="0"/>
              <a:buChar char="•"/>
            </a:pPr>
            <a:r>
              <a:rPr lang="en-US" dirty="0" smtClean="0">
                <a:solidFill>
                  <a:srgbClr val="1E9B43"/>
                </a:solidFill>
                <a:latin typeface="Arial" panose="020B0604020202020204" pitchFamily="34" charset="0"/>
                <a:ea typeface="ＭＳ Ｐゴシック" panose="020B0600070205080204" pitchFamily="34" charset="-128"/>
              </a:rPr>
              <a:t>High temperature effects on soil biological and chemical processes</a:t>
            </a:r>
          </a:p>
          <a:p>
            <a:pPr marL="285750" indent="-285750" eaLnBrk="0" fontAlgn="base" hangingPunct="0">
              <a:spcBef>
                <a:spcPct val="0"/>
              </a:spcBef>
              <a:spcAft>
                <a:spcPct val="0"/>
              </a:spcAft>
              <a:buFont typeface="Arial" panose="020B0604020202020204" pitchFamily="34" charset="0"/>
              <a:buChar char="•"/>
            </a:pPr>
            <a:r>
              <a:rPr lang="en-US" dirty="0" smtClean="0">
                <a:solidFill>
                  <a:srgbClr val="1E9B43"/>
                </a:solidFill>
                <a:latin typeface="Arial" panose="020B0604020202020204" pitchFamily="34" charset="0"/>
                <a:ea typeface="ＭＳ Ｐゴシック" panose="020B0600070205080204" pitchFamily="34" charset="-128"/>
              </a:rPr>
              <a:t>Water-logging from increased heavy downpours</a:t>
            </a:r>
          </a:p>
          <a:p>
            <a:pPr marL="285750" indent="-285750" eaLnBrk="0" fontAlgn="base" hangingPunct="0">
              <a:spcBef>
                <a:spcPct val="0"/>
              </a:spcBef>
              <a:spcAft>
                <a:spcPct val="0"/>
              </a:spcAft>
              <a:buFont typeface="Arial" panose="020B0604020202020204" pitchFamily="34" charset="0"/>
              <a:buChar char="•"/>
            </a:pPr>
            <a:endParaRPr lang="en-US" dirty="0">
              <a:solidFill>
                <a:srgbClr val="1E9B43"/>
              </a:solidFill>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777885278"/>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946DC0F2-8BD4-4D0F-AD1F-F004F57F4F78}" type="slidenum">
              <a:rPr lang="en-US" smtClean="0">
                <a:solidFill>
                  <a:srgbClr val="1E9B43">
                    <a:tint val="75000"/>
                  </a:srgbClr>
                </a:solidFill>
              </a:rPr>
              <a:pPr>
                <a:defRPr/>
              </a:pPr>
              <a:t>34</a:t>
            </a:fld>
            <a:endParaRPr lang="en-US">
              <a:solidFill>
                <a:srgbClr val="1E9B43">
                  <a:tint val="75000"/>
                </a:srgbClr>
              </a:solidFill>
            </a:endParaRPr>
          </a:p>
        </p:txBody>
      </p:sp>
      <p:sp>
        <p:nvSpPr>
          <p:cNvPr id="3" name="Title 2"/>
          <p:cNvSpPr>
            <a:spLocks noGrp="1"/>
          </p:cNvSpPr>
          <p:nvPr>
            <p:ph type="ctrTitle"/>
          </p:nvPr>
        </p:nvSpPr>
        <p:spPr/>
        <p:txBody>
          <a:bodyPr/>
          <a:lstStyle/>
          <a:p>
            <a:r>
              <a:rPr lang="en-US" sz="2400" dirty="0" smtClean="0"/>
              <a:t>Pests and Diseases</a:t>
            </a:r>
            <a:endParaRPr lang="en-US" sz="2400" dirty="0"/>
          </a:p>
        </p:txBody>
      </p:sp>
      <p:pic>
        <p:nvPicPr>
          <p:cNvPr id="5" name="Picture 4" descr="Screen Shot 2015-08-17 at 1.56.50 PM.png"/>
          <p:cNvPicPr>
            <a:picLocks noChangeAspect="1"/>
          </p:cNvPicPr>
          <p:nvPr/>
        </p:nvPicPr>
        <p:blipFill rotWithShape="1">
          <a:blip r:embed="rId3">
            <a:extLst>
              <a:ext uri="{28A0092B-C50C-407E-A947-70E740481C1C}">
                <a14:useLocalDpi xmlns:a14="http://schemas.microsoft.com/office/drawing/2010/main" val="0"/>
              </a:ext>
            </a:extLst>
          </a:blip>
          <a:srcRect l="8240" b="9313"/>
          <a:stretch/>
        </p:blipFill>
        <p:spPr>
          <a:xfrm>
            <a:off x="0" y="1058394"/>
            <a:ext cx="2637919" cy="5799606"/>
          </a:xfrm>
          <a:prstGeom prst="rect">
            <a:avLst/>
          </a:prstGeom>
        </p:spPr>
      </p:pic>
      <p:sp>
        <p:nvSpPr>
          <p:cNvPr id="6" name="TextBox 5"/>
          <p:cNvSpPr txBox="1"/>
          <p:nvPr/>
        </p:nvSpPr>
        <p:spPr>
          <a:xfrm>
            <a:off x="2366817" y="4734342"/>
            <a:ext cx="1304638" cy="2123658"/>
          </a:xfrm>
          <a:prstGeom prst="rect">
            <a:avLst/>
          </a:prstGeom>
          <a:noFill/>
        </p:spPr>
        <p:txBody>
          <a:bodyPr wrap="square" rtlCol="0">
            <a:spAutoFit/>
          </a:bodyPr>
          <a:lstStyle/>
          <a:p>
            <a:pPr eaLnBrk="0" fontAlgn="base" hangingPunct="0">
              <a:spcBef>
                <a:spcPct val="0"/>
              </a:spcBef>
              <a:spcAft>
                <a:spcPct val="0"/>
              </a:spcAft>
            </a:pPr>
            <a:r>
              <a:rPr lang="en-US" sz="1200" dirty="0">
                <a:solidFill>
                  <a:srgbClr val="7F7F7F"/>
                </a:solidFill>
                <a:latin typeface="Arial" panose="020B0604020202020204" pitchFamily="34" charset="0"/>
                <a:ea typeface="ＭＳ Ｐゴシック" panose="020B0600070205080204" pitchFamily="34" charset="-128"/>
              </a:rPr>
              <a:t>Time of first appearance of four insect species at </a:t>
            </a:r>
            <a:r>
              <a:rPr lang="en-US" sz="1200" dirty="0" err="1">
                <a:solidFill>
                  <a:srgbClr val="7F7F7F"/>
                </a:solidFill>
                <a:latin typeface="Arial" panose="020B0604020202020204" pitchFamily="34" charset="0"/>
                <a:ea typeface="ＭＳ Ｐゴシック" panose="020B0600070205080204" pitchFamily="34" charset="-128"/>
              </a:rPr>
              <a:t>Tortosa</a:t>
            </a:r>
            <a:r>
              <a:rPr lang="en-US" sz="1200" dirty="0">
                <a:solidFill>
                  <a:srgbClr val="7F7F7F"/>
                </a:solidFill>
                <a:latin typeface="Arial" panose="020B0604020202020204" pitchFamily="34" charset="0"/>
                <a:ea typeface="ＭＳ Ｐゴシック" panose="020B0600070205080204" pitchFamily="34" charset="-128"/>
              </a:rPr>
              <a:t>, Spain (1943-2004</a:t>
            </a:r>
            <a:r>
              <a:rPr lang="en-US" sz="1200" dirty="0" smtClean="0">
                <a:solidFill>
                  <a:srgbClr val="7F7F7F"/>
                </a:solidFill>
                <a:latin typeface="Arial" panose="020B0604020202020204" pitchFamily="34" charset="0"/>
                <a:ea typeface="ＭＳ Ｐゴシック" panose="020B0600070205080204" pitchFamily="34" charset="-128"/>
              </a:rPr>
              <a:t>) </a:t>
            </a:r>
            <a:r>
              <a:rPr lang="en-US" sz="1200" i="1" dirty="0" smtClean="0">
                <a:solidFill>
                  <a:srgbClr val="7F7F7F"/>
                </a:solidFill>
                <a:latin typeface="Arial" panose="020B0604020202020204" pitchFamily="34" charset="0"/>
                <a:ea typeface="ＭＳ Ｐゴシック" panose="020B0600070205080204" pitchFamily="34" charset="-128"/>
              </a:rPr>
              <a:t>Gordo </a:t>
            </a:r>
            <a:r>
              <a:rPr lang="en-US" sz="1200" i="1" dirty="0">
                <a:solidFill>
                  <a:srgbClr val="7F7F7F"/>
                </a:solidFill>
                <a:latin typeface="Arial" panose="020B0604020202020204" pitchFamily="34" charset="0"/>
                <a:ea typeface="ＭＳ Ｐゴシック" panose="020B0600070205080204" pitchFamily="34" charset="-128"/>
              </a:rPr>
              <a:t>and </a:t>
            </a:r>
            <a:r>
              <a:rPr lang="en-US" sz="1200" i="1" dirty="0" err="1">
                <a:solidFill>
                  <a:srgbClr val="7F7F7F"/>
                </a:solidFill>
                <a:latin typeface="Arial" panose="020B0604020202020204" pitchFamily="34" charset="0"/>
                <a:ea typeface="ＭＳ Ｐゴシック" panose="020B0600070205080204" pitchFamily="34" charset="-128"/>
              </a:rPr>
              <a:t>Sanz</a:t>
            </a:r>
            <a:r>
              <a:rPr lang="en-US" sz="1200" i="1" dirty="0">
                <a:solidFill>
                  <a:srgbClr val="7F7F7F"/>
                </a:solidFill>
                <a:latin typeface="Arial" panose="020B0604020202020204" pitchFamily="34" charset="0"/>
                <a:ea typeface="ＭＳ Ｐゴシック" panose="020B0600070205080204" pitchFamily="34" charset="-128"/>
              </a:rPr>
              <a:t>, </a:t>
            </a:r>
            <a:r>
              <a:rPr lang="en-US" sz="1200" i="1" dirty="0" smtClean="0">
                <a:solidFill>
                  <a:srgbClr val="7F7F7F"/>
                </a:solidFill>
                <a:latin typeface="Arial" panose="020B0604020202020204" pitchFamily="34" charset="0"/>
                <a:ea typeface="ＭＳ Ｐゴシック" panose="020B0600070205080204" pitchFamily="34" charset="-128"/>
              </a:rPr>
              <a:t>2005, Gutierrez </a:t>
            </a:r>
            <a:r>
              <a:rPr lang="en-US" sz="1200" i="1" dirty="0">
                <a:solidFill>
                  <a:srgbClr val="7F7F7F"/>
                </a:solidFill>
                <a:latin typeface="Arial" panose="020B0604020202020204" pitchFamily="34" charset="0"/>
                <a:ea typeface="ＭＳ Ｐゴシック" panose="020B0600070205080204" pitchFamily="34" charset="-128"/>
              </a:rPr>
              <a:t>et al., 2011</a:t>
            </a:r>
          </a:p>
          <a:p>
            <a:pPr eaLnBrk="0" fontAlgn="base" hangingPunct="0">
              <a:spcBef>
                <a:spcPct val="0"/>
              </a:spcBef>
              <a:spcAft>
                <a:spcPct val="0"/>
              </a:spcAft>
            </a:pPr>
            <a:endParaRPr lang="en-US" sz="1200" dirty="0">
              <a:solidFill>
                <a:srgbClr val="7F7F7F"/>
              </a:solidFill>
              <a:latin typeface="Arial" panose="020B0604020202020204" pitchFamily="34" charset="0"/>
              <a:ea typeface="ＭＳ Ｐゴシック" panose="020B0600070205080204" pitchFamily="34" charset="-128"/>
            </a:endParaRPr>
          </a:p>
        </p:txBody>
      </p:sp>
      <p:sp>
        <p:nvSpPr>
          <p:cNvPr id="2" name="TextBox 1"/>
          <p:cNvSpPr txBox="1"/>
          <p:nvPr/>
        </p:nvSpPr>
        <p:spPr>
          <a:xfrm>
            <a:off x="2776460" y="1335736"/>
            <a:ext cx="5784006" cy="1190069"/>
          </a:xfrm>
          <a:prstGeom prst="rect">
            <a:avLst/>
          </a:prstGeom>
          <a:noFill/>
        </p:spPr>
        <p:txBody>
          <a:bodyPr wrap="square" rtlCol="0">
            <a:spAutoFit/>
          </a:bodyPr>
          <a:lstStyle/>
          <a:p>
            <a:pPr eaLnBrk="0" fontAlgn="base" hangingPunct="0">
              <a:lnSpc>
                <a:spcPct val="120000"/>
              </a:lnSpc>
              <a:spcBef>
                <a:spcPct val="0"/>
              </a:spcBef>
              <a:spcAft>
                <a:spcPct val="0"/>
              </a:spcAft>
            </a:pPr>
            <a:r>
              <a:rPr lang="en-US" sz="2000" dirty="0">
                <a:solidFill>
                  <a:srgbClr val="167432"/>
                </a:solidFill>
                <a:latin typeface="Arial" panose="020B0604020202020204" pitchFamily="34" charset="0"/>
                <a:ea typeface="ＭＳ Ｐゴシック" panose="020B0600070205080204" pitchFamily="34" charset="-128"/>
              </a:rPr>
              <a:t>Changes in climate and extreme events could have significant effects on </a:t>
            </a:r>
            <a:r>
              <a:rPr lang="en-US" sz="2000" dirty="0" smtClean="0">
                <a:solidFill>
                  <a:srgbClr val="167432"/>
                </a:solidFill>
                <a:latin typeface="Arial" panose="020B0604020202020204" pitchFamily="34" charset="0"/>
                <a:ea typeface="ＭＳ Ｐゴシック" panose="020B0600070205080204" pitchFamily="34" charset="-128"/>
              </a:rPr>
              <a:t>the damage caused by and location of agricultural </a:t>
            </a:r>
            <a:r>
              <a:rPr lang="en-US" sz="2000" dirty="0">
                <a:solidFill>
                  <a:srgbClr val="167432"/>
                </a:solidFill>
                <a:latin typeface="Arial" panose="020B0604020202020204" pitchFamily="34" charset="0"/>
                <a:ea typeface="ＭＳ Ｐゴシック" panose="020B0600070205080204" pitchFamily="34" charset="-128"/>
              </a:rPr>
              <a:t>pest and </a:t>
            </a:r>
            <a:r>
              <a:rPr lang="en-US" sz="2000" dirty="0" smtClean="0">
                <a:solidFill>
                  <a:srgbClr val="167432"/>
                </a:solidFill>
                <a:latin typeface="Arial" panose="020B0604020202020204" pitchFamily="34" charset="0"/>
                <a:ea typeface="ＭＳ Ｐゴシック" panose="020B0600070205080204" pitchFamily="34" charset="-128"/>
              </a:rPr>
              <a:t>diseases.</a:t>
            </a:r>
            <a:endParaRPr lang="en-US" sz="2000" dirty="0">
              <a:solidFill>
                <a:srgbClr val="167432"/>
              </a:solidFill>
              <a:latin typeface="Arial" panose="020B0604020202020204" pitchFamily="34" charset="0"/>
              <a:ea typeface="ＭＳ Ｐゴシック" panose="020B0600070205080204" pitchFamily="34" charset="-128"/>
            </a:endParaRPr>
          </a:p>
        </p:txBody>
      </p:sp>
      <p:pic>
        <p:nvPicPr>
          <p:cNvPr id="7" name="Picture 6" descr="434514_xlarg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23468" y="2892977"/>
            <a:ext cx="5104662" cy="3828497"/>
          </a:xfrm>
          <a:prstGeom prst="rect">
            <a:avLst/>
          </a:prstGeom>
        </p:spPr>
      </p:pic>
    </p:spTree>
    <p:extLst>
      <p:ext uri="{BB962C8B-B14F-4D97-AF65-F5344CB8AC3E}">
        <p14:creationId xmlns:p14="http://schemas.microsoft.com/office/powerpoint/2010/main" val="1604591383"/>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946DC0F2-8BD4-4D0F-AD1F-F004F57F4F78}" type="slidenum">
              <a:rPr lang="en-US" smtClean="0">
                <a:solidFill>
                  <a:srgbClr val="1E9B43">
                    <a:tint val="75000"/>
                  </a:srgbClr>
                </a:solidFill>
              </a:rPr>
              <a:pPr>
                <a:defRPr/>
              </a:pPr>
              <a:t>35</a:t>
            </a:fld>
            <a:endParaRPr lang="en-US" dirty="0">
              <a:solidFill>
                <a:srgbClr val="1E9B43">
                  <a:tint val="75000"/>
                </a:srgbClr>
              </a:solidFill>
            </a:endParaRPr>
          </a:p>
        </p:txBody>
      </p:sp>
      <p:sp>
        <p:nvSpPr>
          <p:cNvPr id="4" name="Title 3"/>
          <p:cNvSpPr>
            <a:spLocks noGrp="1"/>
          </p:cNvSpPr>
          <p:nvPr>
            <p:ph type="ctrTitle"/>
          </p:nvPr>
        </p:nvSpPr>
        <p:spPr/>
        <p:txBody>
          <a:bodyPr/>
          <a:lstStyle/>
          <a:p>
            <a:r>
              <a:rPr lang="en-US" dirty="0" smtClean="0"/>
              <a:t>Effects on Nutrition and Health</a:t>
            </a:r>
            <a:endParaRPr lang="en-US" dirty="0"/>
          </a:p>
        </p:txBody>
      </p:sp>
      <p:pic>
        <p:nvPicPr>
          <p:cNvPr id="6" name="Picture 5"/>
          <p:cNvPicPr/>
          <p:nvPr/>
        </p:nvPicPr>
        <p:blipFill rotWithShape="1">
          <a:blip r:embed="rId3">
            <a:extLst>
              <a:ext uri="{28A0092B-C50C-407E-A947-70E740481C1C}">
                <a14:useLocalDpi xmlns:a14="http://schemas.microsoft.com/office/drawing/2010/main" val="0"/>
              </a:ext>
            </a:extLst>
          </a:blip>
          <a:srcRect l="1244"/>
          <a:stretch/>
        </p:blipFill>
        <p:spPr bwMode="auto">
          <a:xfrm>
            <a:off x="577975" y="1219927"/>
            <a:ext cx="7901730" cy="4248112"/>
          </a:xfrm>
          <a:prstGeom prst="rect">
            <a:avLst/>
          </a:prstGeom>
          <a:noFill/>
          <a:ln>
            <a:noFill/>
          </a:ln>
        </p:spPr>
      </p:pic>
      <p:sp>
        <p:nvSpPr>
          <p:cNvPr id="7" name="Rectangle 6"/>
          <p:cNvSpPr/>
          <p:nvPr/>
        </p:nvSpPr>
        <p:spPr>
          <a:xfrm>
            <a:off x="4145177" y="4855023"/>
            <a:ext cx="4951321" cy="523220"/>
          </a:xfrm>
          <a:prstGeom prst="rect">
            <a:avLst/>
          </a:prstGeom>
        </p:spPr>
        <p:txBody>
          <a:bodyPr wrap="square">
            <a:spAutoFit/>
          </a:bodyPr>
          <a:lstStyle/>
          <a:p>
            <a:pPr fontAlgn="base">
              <a:spcBef>
                <a:spcPct val="0"/>
              </a:spcBef>
              <a:spcAft>
                <a:spcPct val="0"/>
              </a:spcAft>
            </a:pPr>
            <a:r>
              <a:rPr lang="en-US" altLang="en-US" sz="1400" dirty="0" smtClean="0">
                <a:solidFill>
                  <a:srgbClr val="167432"/>
                </a:solidFill>
                <a:latin typeface="Arial" panose="020B0604020202020204" pitchFamily="34" charset="0"/>
                <a:ea typeface="ＭＳ Ｐゴシック" panose="020B0600070205080204" pitchFamily="34" charset="-128"/>
              </a:rPr>
              <a:t>Muller et </a:t>
            </a:r>
            <a:r>
              <a:rPr lang="en-US" altLang="en-US" sz="1400" dirty="0">
                <a:solidFill>
                  <a:srgbClr val="167432"/>
                </a:solidFill>
                <a:latin typeface="Arial" panose="020B0604020202020204" pitchFamily="34" charset="0"/>
                <a:ea typeface="ＭＳ Ｐゴシック" panose="020B0600070205080204" pitchFamily="34" charset="-128"/>
              </a:rPr>
              <a:t>al., </a:t>
            </a:r>
            <a:r>
              <a:rPr lang="en-US" altLang="en-US" sz="1400" dirty="0" smtClean="0">
                <a:solidFill>
                  <a:srgbClr val="167432"/>
                </a:solidFill>
                <a:latin typeface="Arial" panose="020B0604020202020204" pitchFamily="34" charset="0"/>
                <a:ea typeface="ＭＳ Ｐゴシック" panose="020B0600070205080204" pitchFamily="34" charset="-128"/>
              </a:rPr>
              <a:t>Food Security: Fertilizing Hidden Hunger </a:t>
            </a:r>
            <a:r>
              <a:rPr lang="en-US" altLang="en-US" sz="1400" b="1" i="1" dirty="0" smtClean="0">
                <a:solidFill>
                  <a:srgbClr val="167432"/>
                </a:solidFill>
                <a:latin typeface="Arial" panose="020B0604020202020204" pitchFamily="34" charset="0"/>
                <a:ea typeface="ＭＳ Ｐゴシック" panose="020B0600070205080204" pitchFamily="34" charset="-128"/>
              </a:rPr>
              <a:t>Nature </a:t>
            </a:r>
            <a:r>
              <a:rPr lang="en-US" altLang="en-US" sz="1400" b="1" i="1" dirty="0">
                <a:solidFill>
                  <a:srgbClr val="167432"/>
                </a:solidFill>
                <a:latin typeface="Arial" panose="020B0604020202020204" pitchFamily="34" charset="0"/>
                <a:ea typeface="ＭＳ Ｐゴシック" panose="020B0600070205080204" pitchFamily="34" charset="-128"/>
              </a:rPr>
              <a:t>Climate Change</a:t>
            </a:r>
          </a:p>
        </p:txBody>
      </p:sp>
      <p:sp>
        <p:nvSpPr>
          <p:cNvPr id="2" name="TextBox 1"/>
          <p:cNvSpPr txBox="1"/>
          <p:nvPr/>
        </p:nvSpPr>
        <p:spPr>
          <a:xfrm>
            <a:off x="914406" y="5799815"/>
            <a:ext cx="7901730" cy="707886"/>
          </a:xfrm>
          <a:prstGeom prst="rect">
            <a:avLst/>
          </a:prstGeom>
          <a:noFill/>
        </p:spPr>
        <p:txBody>
          <a:bodyPr wrap="square" rtlCol="0">
            <a:spAutoFit/>
          </a:bodyPr>
          <a:lstStyle/>
          <a:p>
            <a:pPr algn="ctr" eaLnBrk="0" fontAlgn="base" hangingPunct="0">
              <a:spcBef>
                <a:spcPct val="0"/>
              </a:spcBef>
              <a:spcAft>
                <a:spcPct val="0"/>
              </a:spcAft>
            </a:pPr>
            <a:r>
              <a:rPr lang="en-US" sz="2000" b="1" dirty="0" smtClean="0">
                <a:solidFill>
                  <a:srgbClr val="1E9B43"/>
                </a:solidFill>
                <a:latin typeface="Arial" panose="020B0604020202020204" pitchFamily="34" charset="0"/>
                <a:ea typeface="ＭＳ Ｐゴシック" panose="020B0600070205080204" pitchFamily="34" charset="-128"/>
              </a:rPr>
              <a:t>Climate change alone decreases calories – </a:t>
            </a:r>
          </a:p>
          <a:p>
            <a:pPr algn="ctr" eaLnBrk="0" fontAlgn="base" hangingPunct="0">
              <a:spcBef>
                <a:spcPct val="0"/>
              </a:spcBef>
              <a:spcAft>
                <a:spcPct val="0"/>
              </a:spcAft>
            </a:pPr>
            <a:r>
              <a:rPr lang="en-US" sz="2000" b="1" dirty="0" smtClean="0">
                <a:solidFill>
                  <a:srgbClr val="1E9B43"/>
                </a:solidFill>
                <a:latin typeface="Arial" panose="020B0604020202020204" pitchFamily="34" charset="0"/>
                <a:ea typeface="ＭＳ Ｐゴシック" panose="020B0600070205080204" pitchFamily="34" charset="-128"/>
              </a:rPr>
              <a:t>CO</a:t>
            </a:r>
            <a:r>
              <a:rPr lang="en-US" sz="2000" b="1" baseline="-25000" dirty="0" smtClean="0">
                <a:solidFill>
                  <a:srgbClr val="1E9B43"/>
                </a:solidFill>
                <a:latin typeface="Arial" panose="020B0604020202020204" pitchFamily="34" charset="0"/>
                <a:ea typeface="ＭＳ Ｐゴシック" panose="020B0600070205080204" pitchFamily="34" charset="-128"/>
              </a:rPr>
              <a:t>2</a:t>
            </a:r>
            <a:r>
              <a:rPr lang="en-US" sz="2000" b="1" dirty="0" smtClean="0">
                <a:solidFill>
                  <a:srgbClr val="1E9B43"/>
                </a:solidFill>
                <a:latin typeface="Arial" panose="020B0604020202020204" pitchFamily="34" charset="0"/>
                <a:ea typeface="ＭＳ Ｐゴシック" panose="020B0600070205080204" pitchFamily="34" charset="-128"/>
              </a:rPr>
              <a:t> effects restore calories but decrease nutritional content</a:t>
            </a:r>
            <a:endParaRPr lang="en-US" sz="2000" b="1" dirty="0">
              <a:solidFill>
                <a:srgbClr val="1E9B43"/>
              </a:solidFill>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10661395"/>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55027" y="135856"/>
            <a:ext cx="5213805" cy="591231"/>
          </a:xfrm>
        </p:spPr>
        <p:txBody>
          <a:bodyPr/>
          <a:lstStyle/>
          <a:p>
            <a:r>
              <a:rPr lang="en-US" sz="2600" dirty="0" smtClean="0"/>
              <a:t>U.S. National Assessment:</a:t>
            </a:r>
            <a:br>
              <a:rPr lang="en-US" sz="2600" dirty="0" smtClean="0"/>
            </a:br>
            <a:r>
              <a:rPr lang="en-US" sz="2600" dirty="0" smtClean="0"/>
              <a:t>Key Messages on Agriculture</a:t>
            </a:r>
            <a:endParaRPr lang="en-US" sz="2600" dirty="0"/>
          </a:p>
        </p:txBody>
      </p:sp>
      <p:sp>
        <p:nvSpPr>
          <p:cNvPr id="3" name="Subtitle 2"/>
          <p:cNvSpPr>
            <a:spLocks noGrp="1"/>
          </p:cNvSpPr>
          <p:nvPr>
            <p:ph type="subTitle" idx="1"/>
          </p:nvPr>
        </p:nvSpPr>
        <p:spPr>
          <a:xfrm>
            <a:off x="80750" y="1183693"/>
            <a:ext cx="7105863" cy="4720029"/>
          </a:xfrm>
        </p:spPr>
        <p:txBody>
          <a:bodyPr>
            <a:noAutofit/>
          </a:bodyPr>
          <a:lstStyle/>
          <a:p>
            <a:pPr fontAlgn="base"/>
            <a:r>
              <a:rPr lang="en-US" sz="1300" b="1" dirty="0" smtClean="0">
                <a:solidFill>
                  <a:schemeClr val="tx1">
                    <a:lumMod val="75000"/>
                  </a:schemeClr>
                </a:solidFill>
              </a:rPr>
              <a:t>1. Increasing Impacts on Agriculture.</a:t>
            </a:r>
            <a:r>
              <a:rPr lang="en-US" sz="1300" dirty="0" smtClean="0"/>
              <a:t> Climate disruptions to agricultural production have increased in the past 40 years and are projected to increase over the next 25 years. By mid-century and beyond, these impacts will be increasingly negative on most crops and livestock.</a:t>
            </a:r>
          </a:p>
          <a:p>
            <a:endParaRPr lang="en-US" sz="1300" dirty="0" smtClean="0"/>
          </a:p>
          <a:p>
            <a:r>
              <a:rPr lang="en-US" sz="1300" b="1" dirty="0" smtClean="0">
                <a:solidFill>
                  <a:schemeClr val="tx1">
                    <a:lumMod val="75000"/>
                  </a:schemeClr>
                </a:solidFill>
              </a:rPr>
              <a:t>2. Weeds, Diseases, and Pests.</a:t>
            </a:r>
            <a:r>
              <a:rPr lang="en-US" sz="1300" dirty="0" smtClean="0"/>
              <a:t> Many agricultural regions will experience declines in crop and livestock production from increased stress due to weeds, diseases, insect pests, and other climate change induced stresses.</a:t>
            </a:r>
          </a:p>
          <a:p>
            <a:endParaRPr lang="en-US" sz="1300" dirty="0" smtClean="0"/>
          </a:p>
          <a:p>
            <a:r>
              <a:rPr lang="en-US" sz="1300" b="1" dirty="0" smtClean="0">
                <a:solidFill>
                  <a:schemeClr val="tx1">
                    <a:lumMod val="75000"/>
                  </a:schemeClr>
                </a:solidFill>
              </a:rPr>
              <a:t>3. Extreme Precipitation and Soil Erosion.</a:t>
            </a:r>
            <a:r>
              <a:rPr lang="en-US" sz="1300" dirty="0" smtClean="0"/>
              <a:t> Current loss and degradation of critical agricultural soil and water assets due to increasing extremes in precipitation will continue to challenge both </a:t>
            </a:r>
            <a:r>
              <a:rPr lang="en-US" sz="1300" dirty="0" err="1" smtClean="0"/>
              <a:t>rainfed</a:t>
            </a:r>
            <a:r>
              <a:rPr lang="en-US" sz="1300" dirty="0" smtClean="0"/>
              <a:t> and irrigated agriculture unless innovative conservation methods are implemented.</a:t>
            </a:r>
          </a:p>
          <a:p>
            <a:endParaRPr lang="en-US" sz="1300" dirty="0" smtClean="0"/>
          </a:p>
          <a:p>
            <a:r>
              <a:rPr lang="en-US" sz="1300" b="1" dirty="0" smtClean="0">
                <a:solidFill>
                  <a:schemeClr val="tx1">
                    <a:lumMod val="75000"/>
                  </a:schemeClr>
                </a:solidFill>
              </a:rPr>
              <a:t>4. Heat and Drought Damage.</a:t>
            </a:r>
            <a:r>
              <a:rPr lang="en-US" sz="1300" dirty="0" smtClean="0"/>
              <a:t> The rising incidence of weather extremes will have increasingly negative impacts on crop and livestock productivity because critical thresholds are already being exceeded.</a:t>
            </a:r>
          </a:p>
          <a:p>
            <a:endParaRPr lang="en-US" sz="1300" dirty="0" smtClean="0"/>
          </a:p>
          <a:p>
            <a:r>
              <a:rPr lang="en-US" sz="1300" b="1" dirty="0" smtClean="0">
                <a:solidFill>
                  <a:schemeClr val="tx1">
                    <a:lumMod val="75000"/>
                  </a:schemeClr>
                </a:solidFill>
              </a:rPr>
              <a:t>5. Rate of Adaptation.</a:t>
            </a:r>
            <a:r>
              <a:rPr lang="en-US" sz="1300" dirty="0" smtClean="0"/>
              <a:t> Agriculture has been able to adapt to recent changes in climate; however, increased innovation will be needed to ensure the rate of adaptation of agriculture and the associated socioeconomic system can keep pace with climate change over the next 25 years.</a:t>
            </a:r>
          </a:p>
          <a:p>
            <a:endParaRPr lang="en-US" sz="1300" dirty="0" smtClean="0"/>
          </a:p>
          <a:p>
            <a:r>
              <a:rPr lang="en-US" sz="1300" b="1" dirty="0" smtClean="0">
                <a:solidFill>
                  <a:schemeClr val="tx1">
                    <a:lumMod val="75000"/>
                  </a:schemeClr>
                </a:solidFill>
              </a:rPr>
              <a:t>6. Food Security.</a:t>
            </a:r>
            <a:r>
              <a:rPr lang="en-US" sz="1300" dirty="0" smtClean="0"/>
              <a:t> Climate change effects on agriculture will have consequences for food security, both in the U.S. and globally, through changes in crop yields and food prices and effects on food processing, storage, transportation, and retailing. Adaptation measures can help delay and reduce some of these impacts.</a:t>
            </a:r>
            <a:endParaRPr lang="en-US" sz="1300" dirty="0"/>
          </a:p>
        </p:txBody>
      </p:sp>
      <p:sp>
        <p:nvSpPr>
          <p:cNvPr id="4" name="Slide Number Placeholder 3"/>
          <p:cNvSpPr>
            <a:spLocks noGrp="1"/>
          </p:cNvSpPr>
          <p:nvPr>
            <p:ph type="sldNum" sz="quarter" idx="12"/>
          </p:nvPr>
        </p:nvSpPr>
        <p:spPr/>
        <p:txBody>
          <a:bodyPr/>
          <a:lstStyle/>
          <a:p>
            <a:pPr>
              <a:defRPr/>
            </a:pPr>
            <a:fld id="{92D92815-2DC6-4585-91FC-E77E500CD25F}" type="slidenum">
              <a:rPr lang="en-US" smtClean="0">
                <a:solidFill>
                  <a:srgbClr val="1E9B43">
                    <a:tint val="75000"/>
                  </a:srgbClr>
                </a:solidFill>
              </a:rPr>
              <a:pPr>
                <a:defRPr/>
              </a:pPr>
              <a:t>36</a:t>
            </a:fld>
            <a:endParaRPr lang="en-US">
              <a:solidFill>
                <a:srgbClr val="1E9B43">
                  <a:tint val="75000"/>
                </a:srgbClr>
              </a:solidFill>
            </a:endParaRPr>
          </a:p>
        </p:txBody>
      </p:sp>
      <p:sp>
        <p:nvSpPr>
          <p:cNvPr id="6" name="Rectangle 5"/>
          <p:cNvSpPr/>
          <p:nvPr/>
        </p:nvSpPr>
        <p:spPr>
          <a:xfrm>
            <a:off x="6812084" y="4743886"/>
            <a:ext cx="2264569" cy="1569660"/>
          </a:xfrm>
          <a:prstGeom prst="rect">
            <a:avLst/>
          </a:prstGeom>
        </p:spPr>
        <p:txBody>
          <a:bodyPr wrap="square">
            <a:spAutoFit/>
          </a:bodyPr>
          <a:lstStyle/>
          <a:p>
            <a:pPr algn="ctr" eaLnBrk="0" fontAlgn="base" hangingPunct="0">
              <a:spcBef>
                <a:spcPct val="0"/>
              </a:spcBef>
              <a:spcAft>
                <a:spcPct val="0"/>
              </a:spcAft>
            </a:pPr>
            <a:r>
              <a:rPr lang="en-US" sz="1200" b="1" dirty="0">
                <a:solidFill>
                  <a:srgbClr val="7F7F7F"/>
                </a:solidFill>
                <a:latin typeface="Arial" panose="020B0604020202020204" pitchFamily="34" charset="0"/>
                <a:ea typeface="ＭＳ Ｐゴシック" panose="020B0600070205080204" pitchFamily="34" charset="-128"/>
              </a:rPr>
              <a:t>B</a:t>
            </a:r>
            <a:r>
              <a:rPr lang="en-US" sz="1200" b="1" dirty="0" smtClean="0">
                <a:solidFill>
                  <a:srgbClr val="7F7F7F"/>
                </a:solidFill>
                <a:latin typeface="Arial" panose="020B0604020202020204" pitchFamily="34" charset="0"/>
                <a:ea typeface="ＭＳ Ｐゴシック" panose="020B0600070205080204" pitchFamily="34" charset="-128"/>
              </a:rPr>
              <a:t>reakdown </a:t>
            </a:r>
            <a:r>
              <a:rPr lang="en-US" sz="1200" b="1" dirty="0">
                <a:solidFill>
                  <a:srgbClr val="7F7F7F"/>
                </a:solidFill>
                <a:latin typeface="Arial" panose="020B0604020202020204" pitchFamily="34" charset="0"/>
                <a:ea typeface="ＭＳ Ｐゴシック" panose="020B0600070205080204" pitchFamily="34" charset="-128"/>
              </a:rPr>
              <a:t>of the monetary value of U.S. agriculture products by category</a:t>
            </a:r>
            <a:r>
              <a:rPr lang="en-US" sz="1200" dirty="0" smtClean="0">
                <a:solidFill>
                  <a:srgbClr val="1E9B43"/>
                </a:solidFill>
                <a:latin typeface="Arial" panose="020B0604020202020204" pitchFamily="34" charset="0"/>
                <a:ea typeface="ＭＳ Ｐゴシック" panose="020B0600070205080204" pitchFamily="34" charset="-128"/>
              </a:rPr>
              <a:t>.</a:t>
            </a:r>
          </a:p>
          <a:p>
            <a:pPr algn="r" eaLnBrk="0" fontAlgn="base" hangingPunct="0">
              <a:spcBef>
                <a:spcPct val="0"/>
              </a:spcBef>
              <a:spcAft>
                <a:spcPct val="0"/>
              </a:spcAft>
            </a:pPr>
            <a:endParaRPr lang="en-US" sz="1200" dirty="0">
              <a:solidFill>
                <a:srgbClr val="1E9B43"/>
              </a:solidFill>
              <a:latin typeface="Arial" panose="020B0604020202020204" pitchFamily="34" charset="0"/>
              <a:ea typeface="ＭＳ Ｐゴシック" panose="020B0600070205080204" pitchFamily="34" charset="-128"/>
            </a:endParaRPr>
          </a:p>
          <a:p>
            <a:pPr algn="r" eaLnBrk="0" fontAlgn="base" hangingPunct="0">
              <a:spcBef>
                <a:spcPct val="0"/>
              </a:spcBef>
              <a:spcAft>
                <a:spcPct val="0"/>
              </a:spcAft>
            </a:pPr>
            <a:r>
              <a:rPr lang="en-US" sz="1200" dirty="0">
                <a:solidFill>
                  <a:srgbClr val="1E9B43"/>
                </a:solidFill>
                <a:latin typeface="Arial" panose="020B0604020202020204" pitchFamily="34" charset="0"/>
                <a:ea typeface="ＭＳ Ｐゴシック" panose="020B0600070205080204" pitchFamily="34" charset="-128"/>
              </a:rPr>
              <a:t> </a:t>
            </a:r>
            <a:endParaRPr lang="en-US" sz="1200" dirty="0" smtClean="0">
              <a:solidFill>
                <a:srgbClr val="1E9B43"/>
              </a:solidFill>
              <a:latin typeface="Arial" panose="020B0604020202020204" pitchFamily="34" charset="0"/>
              <a:ea typeface="ＭＳ Ｐゴシック" panose="020B0600070205080204" pitchFamily="34" charset="-128"/>
            </a:endParaRPr>
          </a:p>
          <a:p>
            <a:pPr algn="r" eaLnBrk="0" fontAlgn="base" hangingPunct="0">
              <a:spcBef>
                <a:spcPct val="0"/>
              </a:spcBef>
              <a:spcAft>
                <a:spcPct val="0"/>
              </a:spcAft>
            </a:pPr>
            <a:r>
              <a:rPr lang="en-US" sz="1200" dirty="0" smtClean="0">
                <a:solidFill>
                  <a:srgbClr val="1E9B43"/>
                </a:solidFill>
                <a:latin typeface="Arial" panose="020B0604020202020204" pitchFamily="34" charset="0"/>
                <a:ea typeface="ＭＳ Ｐゴシック" panose="020B0600070205080204" pitchFamily="34" charset="-128"/>
                <a:hlinkClick r:id="rId2"/>
              </a:rPr>
              <a:t>http</a:t>
            </a:r>
            <a:r>
              <a:rPr lang="en-US" sz="1200" dirty="0">
                <a:solidFill>
                  <a:srgbClr val="1E9B43"/>
                </a:solidFill>
                <a:latin typeface="Arial" panose="020B0604020202020204" pitchFamily="34" charset="0"/>
                <a:ea typeface="ＭＳ Ｐゴシック" panose="020B0600070205080204" pitchFamily="34" charset="-128"/>
                <a:hlinkClick r:id="rId2"/>
              </a:rPr>
              <a:t>://</a:t>
            </a:r>
            <a:r>
              <a:rPr lang="en-US" sz="1200" dirty="0" smtClean="0">
                <a:solidFill>
                  <a:srgbClr val="1E9B43"/>
                </a:solidFill>
                <a:latin typeface="Arial" panose="020B0604020202020204" pitchFamily="34" charset="0"/>
                <a:ea typeface="ＭＳ Ｐゴシック" panose="020B0600070205080204" pitchFamily="34" charset="-128"/>
                <a:hlinkClick r:id="rId2"/>
              </a:rPr>
              <a:t>nca2014.globalchange.gov/report/sectors/agriculture</a:t>
            </a:r>
            <a:endParaRPr lang="en-US" sz="1200" dirty="0" smtClean="0">
              <a:solidFill>
                <a:srgbClr val="1E9B43"/>
              </a:solidFill>
              <a:latin typeface="Arial" panose="020B0604020202020204" pitchFamily="34" charset="0"/>
              <a:ea typeface="ＭＳ Ｐゴシック" panose="020B0600070205080204" pitchFamily="34" charset="-128"/>
            </a:endParaRPr>
          </a:p>
          <a:p>
            <a:pPr algn="r" eaLnBrk="0" fontAlgn="base" hangingPunct="0">
              <a:spcBef>
                <a:spcPct val="0"/>
              </a:spcBef>
              <a:spcAft>
                <a:spcPct val="0"/>
              </a:spcAft>
            </a:pPr>
            <a:endParaRPr lang="en-US" sz="1200" dirty="0">
              <a:solidFill>
                <a:srgbClr val="1E9B43"/>
              </a:solidFill>
              <a:latin typeface="Arial" panose="020B0604020202020204" pitchFamily="34" charset="0"/>
              <a:ea typeface="ＭＳ Ｐゴシック" panose="020B0600070205080204" pitchFamily="34" charset="-128"/>
            </a:endParaRPr>
          </a:p>
        </p:txBody>
      </p:sp>
      <p:pic>
        <p:nvPicPr>
          <p:cNvPr id="1026" name="Picture 2" descr="U.S. Agriculture"/>
          <p:cNvPicPr>
            <a:picLocks noChangeAspect="1" noChangeArrowheads="1"/>
          </p:cNvPicPr>
          <p:nvPr/>
        </p:nvPicPr>
        <p:blipFill rotWithShape="1">
          <a:blip r:embed="rId3">
            <a:extLst>
              <a:ext uri="{28A0092B-C50C-407E-A947-70E740481C1C}">
                <a14:useLocalDpi xmlns:a14="http://schemas.microsoft.com/office/drawing/2010/main" val="0"/>
              </a:ext>
            </a:extLst>
          </a:blip>
          <a:srcRect l="5024" r="4407"/>
          <a:stretch/>
        </p:blipFill>
        <p:spPr bwMode="auto">
          <a:xfrm>
            <a:off x="7186613" y="2059288"/>
            <a:ext cx="1890040" cy="2641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0349621"/>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3"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5452" y="1305439"/>
            <a:ext cx="8853923" cy="4031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0" name="Picture 5"/>
          <p:cNvPicPr>
            <a:picLocks noChangeAspect="1"/>
          </p:cNvPicPr>
          <p:nvPr/>
        </p:nvPicPr>
        <p:blipFill rotWithShape="1">
          <a:blip r:embed="rId4">
            <a:extLst>
              <a:ext uri="{28A0092B-C50C-407E-A947-70E740481C1C}">
                <a14:useLocalDpi xmlns:a14="http://schemas.microsoft.com/office/drawing/2010/main" val="0"/>
              </a:ext>
            </a:extLst>
          </a:blip>
          <a:srcRect l="26230" t="-3557" r="28542" b="-1"/>
          <a:stretch/>
        </p:blipFill>
        <p:spPr bwMode="auto">
          <a:xfrm>
            <a:off x="2726438" y="5213511"/>
            <a:ext cx="3561242" cy="517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1" name="Slide Number Placeholder 3"/>
          <p:cNvSpPr>
            <a:spLocks noGrp="1"/>
          </p:cNvSpPr>
          <p:nvPr>
            <p:ph type="sldNum" sz="quarter" idx="12"/>
          </p:nvPr>
        </p:nvSpPr>
        <p:spPr bwMode="auto">
          <a:xfrm>
            <a:off x="6918325" y="639286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7F7F7F"/>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rgbClr val="7F7F7F"/>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rgbClr val="7F7F7F"/>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9pPr>
          </a:lstStyle>
          <a:p>
            <a:pPr>
              <a:spcBef>
                <a:spcPct val="0"/>
              </a:spcBef>
              <a:buFontTx/>
              <a:buNone/>
            </a:pPr>
            <a:fld id="{C822F2D7-5750-4CA5-9F3C-B148C1B20557}" type="slidenum">
              <a:rPr lang="en-US" altLang="en-US" sz="1200" smtClean="0">
                <a:solidFill>
                  <a:srgbClr val="8BBB93"/>
                </a:solidFill>
              </a:rPr>
              <a:pPr>
                <a:spcBef>
                  <a:spcPct val="0"/>
                </a:spcBef>
                <a:buFontTx/>
                <a:buNone/>
              </a:pPr>
              <a:t>37</a:t>
            </a:fld>
            <a:endParaRPr lang="en-US" altLang="en-US" sz="1200" smtClean="0">
              <a:solidFill>
                <a:srgbClr val="8BBB93"/>
              </a:solidFill>
            </a:endParaRPr>
          </a:p>
        </p:txBody>
      </p:sp>
      <p:sp>
        <p:nvSpPr>
          <p:cNvPr id="43012" name="Title 4"/>
          <p:cNvSpPr>
            <a:spLocks noGrp="1"/>
          </p:cNvSpPr>
          <p:nvPr>
            <p:ph type="ctrTitle"/>
          </p:nvPr>
        </p:nvSpPr>
        <p:spPr>
          <a:xfrm>
            <a:off x="2540000" y="185738"/>
            <a:ext cx="6429375" cy="592137"/>
          </a:xfrm>
        </p:spPr>
        <p:txBody>
          <a:bodyPr/>
          <a:lstStyle/>
          <a:p>
            <a:pPr eaLnBrk="1" hangingPunct="1"/>
            <a:r>
              <a:rPr lang="en-US" altLang="en-US" sz="2400" dirty="0" smtClean="0"/>
              <a:t>Effects on Global Crops</a:t>
            </a:r>
          </a:p>
        </p:txBody>
      </p:sp>
      <p:sp>
        <p:nvSpPr>
          <p:cNvPr id="43014" name="TextBox 1"/>
          <p:cNvSpPr txBox="1">
            <a:spLocks noChangeArrowheads="1"/>
          </p:cNvSpPr>
          <p:nvPr/>
        </p:nvSpPr>
        <p:spPr bwMode="auto">
          <a:xfrm>
            <a:off x="0" y="5776209"/>
            <a:ext cx="9143999" cy="1055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rgbClr val="7F7F7F"/>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rgbClr val="7F7F7F"/>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rgbClr val="7F7F7F"/>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9pPr>
          </a:lstStyle>
          <a:p>
            <a:pPr algn="ctr" eaLnBrk="0" fontAlgn="base" hangingPunct="0">
              <a:spcBef>
                <a:spcPct val="0"/>
              </a:spcBef>
              <a:spcAft>
                <a:spcPct val="0"/>
              </a:spcAft>
              <a:buFontTx/>
              <a:buNone/>
            </a:pPr>
            <a:r>
              <a:rPr lang="en-US" altLang="en-US" sz="1600" i="1" dirty="0">
                <a:solidFill>
                  <a:srgbClr val="167432"/>
                </a:solidFill>
              </a:rPr>
              <a:t>median of 7 GGCMs and 5 GCMs/AgMIP led agricultural contribution to ISIMIP </a:t>
            </a:r>
          </a:p>
          <a:p>
            <a:pPr algn="ctr" eaLnBrk="0" fontAlgn="base" hangingPunct="0">
              <a:lnSpc>
                <a:spcPct val="60000"/>
              </a:lnSpc>
              <a:spcBef>
                <a:spcPct val="0"/>
              </a:spcBef>
              <a:buFontTx/>
              <a:buNone/>
            </a:pPr>
            <a:endParaRPr lang="en-US" altLang="en-US" sz="1100" b="1" i="1" dirty="0">
              <a:solidFill>
                <a:srgbClr val="167432"/>
              </a:solidFill>
            </a:endParaRPr>
          </a:p>
          <a:p>
            <a:pPr algn="ctr" eaLnBrk="0" fontAlgn="base" hangingPunct="0">
              <a:spcBef>
                <a:spcPct val="0"/>
              </a:spcBef>
              <a:spcAft>
                <a:spcPct val="0"/>
              </a:spcAft>
              <a:buFontTx/>
              <a:buNone/>
            </a:pPr>
            <a:r>
              <a:rPr lang="en-US" altLang="en-US" sz="2000" b="1" i="1" dirty="0">
                <a:solidFill>
                  <a:srgbClr val="167432"/>
                </a:solidFill>
              </a:rPr>
              <a:t>Lower latitudes are more vulnerable to climate change</a:t>
            </a:r>
          </a:p>
          <a:p>
            <a:pPr algn="ctr" eaLnBrk="0" fontAlgn="base" hangingPunct="0">
              <a:spcBef>
                <a:spcPct val="0"/>
              </a:spcBef>
              <a:spcAft>
                <a:spcPct val="0"/>
              </a:spcAft>
              <a:buFontTx/>
              <a:buNone/>
            </a:pPr>
            <a:r>
              <a:rPr lang="en-US" altLang="en-US" sz="2000" b="1" i="1" dirty="0">
                <a:solidFill>
                  <a:srgbClr val="167432"/>
                </a:solidFill>
              </a:rPr>
              <a:t>Results comparable to AR4</a:t>
            </a:r>
            <a:endParaRPr lang="en-US" altLang="en-US" sz="2000" b="1" dirty="0">
              <a:solidFill>
                <a:srgbClr val="167432"/>
              </a:solidFill>
            </a:endParaRPr>
          </a:p>
        </p:txBody>
      </p:sp>
      <p:sp>
        <p:nvSpPr>
          <p:cNvPr id="2" name="TextBox 1"/>
          <p:cNvSpPr txBox="1"/>
          <p:nvPr/>
        </p:nvSpPr>
        <p:spPr>
          <a:xfrm>
            <a:off x="7934018" y="5323648"/>
            <a:ext cx="1209982" cy="369332"/>
          </a:xfrm>
          <a:prstGeom prst="rect">
            <a:avLst/>
          </a:prstGeom>
          <a:noFill/>
        </p:spPr>
        <p:txBody>
          <a:bodyPr wrap="square">
            <a:spAutoFit/>
          </a:bodyPr>
          <a:lstStyle/>
          <a:p>
            <a:pPr eaLnBrk="0" fontAlgn="base" hangingPunct="0">
              <a:spcBef>
                <a:spcPct val="0"/>
              </a:spcBef>
              <a:spcAft>
                <a:spcPct val="0"/>
              </a:spcAft>
              <a:defRPr/>
            </a:pPr>
            <a:r>
              <a:rPr lang="en-US" dirty="0">
                <a:solidFill>
                  <a:srgbClr val="CCCCCC">
                    <a:lumMod val="10000"/>
                  </a:srgbClr>
                </a:solidFill>
                <a:latin typeface="Arial" charset="0"/>
                <a:ea typeface="MS PGothic" panose="020B0600070205080204" pitchFamily="34" charset="-128"/>
              </a:rPr>
              <a:t>2080s</a:t>
            </a:r>
          </a:p>
        </p:txBody>
      </p:sp>
      <p:sp>
        <p:nvSpPr>
          <p:cNvPr id="3" name="TextBox 2"/>
          <p:cNvSpPr txBox="1"/>
          <p:nvPr/>
        </p:nvSpPr>
        <p:spPr>
          <a:xfrm>
            <a:off x="-62168" y="5213511"/>
            <a:ext cx="2734856" cy="584776"/>
          </a:xfrm>
          <a:prstGeom prst="rect">
            <a:avLst/>
          </a:prstGeom>
          <a:noFill/>
        </p:spPr>
        <p:txBody>
          <a:bodyPr wrap="square">
            <a:spAutoFit/>
          </a:bodyPr>
          <a:lstStyle/>
          <a:p>
            <a:pPr algn="ctr" eaLnBrk="0" fontAlgn="base" hangingPunct="0">
              <a:spcBef>
                <a:spcPct val="0"/>
              </a:spcBef>
              <a:spcAft>
                <a:spcPct val="0"/>
              </a:spcAft>
              <a:defRPr/>
            </a:pPr>
            <a:r>
              <a:rPr lang="en-US" sz="1600" dirty="0">
                <a:solidFill>
                  <a:srgbClr val="CCCCCC">
                    <a:lumMod val="10000"/>
                  </a:srgbClr>
                </a:solidFill>
                <a:latin typeface="Arial" charset="0"/>
                <a:ea typeface="MS PGothic" panose="020B0600070205080204" pitchFamily="34" charset="-128"/>
              </a:rPr>
              <a:t>Hatched areas indicate &gt;70% model agreement</a:t>
            </a:r>
          </a:p>
        </p:txBody>
      </p:sp>
      <p:sp>
        <p:nvSpPr>
          <p:cNvPr id="5" name="TextBox 4"/>
          <p:cNvSpPr txBox="1"/>
          <p:nvPr/>
        </p:nvSpPr>
        <p:spPr>
          <a:xfrm>
            <a:off x="6326434" y="1035534"/>
            <a:ext cx="3375025" cy="307777"/>
          </a:xfrm>
          <a:prstGeom prst="rect">
            <a:avLst/>
          </a:prstGeom>
          <a:noFill/>
        </p:spPr>
        <p:txBody>
          <a:bodyPr>
            <a:spAutoFit/>
          </a:bodyPr>
          <a:lstStyle/>
          <a:p>
            <a:pPr eaLnBrk="0" fontAlgn="base" hangingPunct="0">
              <a:spcBef>
                <a:spcPct val="0"/>
              </a:spcBef>
              <a:spcAft>
                <a:spcPct val="0"/>
              </a:spcAft>
              <a:defRPr/>
            </a:pPr>
            <a:r>
              <a:rPr lang="en-US" sz="1400" i="1" dirty="0" err="1">
                <a:solidFill>
                  <a:srgbClr val="7F7F7F"/>
                </a:solidFill>
                <a:latin typeface="Arial" charset="0"/>
                <a:ea typeface="MS PGothic" panose="020B0600070205080204" pitchFamily="34" charset="-128"/>
              </a:rPr>
              <a:t>Rosenzweig</a:t>
            </a:r>
            <a:r>
              <a:rPr lang="en-US" sz="1400" i="1" dirty="0">
                <a:solidFill>
                  <a:srgbClr val="7F7F7F"/>
                </a:solidFill>
                <a:latin typeface="Arial" charset="0"/>
                <a:ea typeface="MS PGothic" panose="020B0600070205080204" pitchFamily="34" charset="-128"/>
              </a:rPr>
              <a:t> et al., PNAS, 2013</a:t>
            </a:r>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8"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7F7F7F"/>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rgbClr val="7F7F7F"/>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rgbClr val="7F7F7F"/>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9pPr>
          </a:lstStyle>
          <a:p>
            <a:pPr>
              <a:spcBef>
                <a:spcPct val="0"/>
              </a:spcBef>
              <a:buFontTx/>
              <a:buNone/>
            </a:pPr>
            <a:fld id="{445EB827-1961-42C8-BDB8-93928FEEDF41}" type="slidenum">
              <a:rPr lang="en-US" altLang="en-US" sz="1200" smtClean="0">
                <a:solidFill>
                  <a:srgbClr val="8BBB93"/>
                </a:solidFill>
              </a:rPr>
              <a:pPr>
                <a:spcBef>
                  <a:spcPct val="0"/>
                </a:spcBef>
                <a:buFontTx/>
                <a:buNone/>
              </a:pPr>
              <a:t>38</a:t>
            </a:fld>
            <a:endParaRPr lang="en-US" altLang="en-US" sz="1200" smtClean="0">
              <a:solidFill>
                <a:srgbClr val="8BBB93"/>
              </a:solidFill>
            </a:endParaRPr>
          </a:p>
        </p:txBody>
      </p:sp>
      <p:sp>
        <p:nvSpPr>
          <p:cNvPr id="48130" name="Title 2"/>
          <p:cNvSpPr>
            <a:spLocks noGrp="1"/>
          </p:cNvSpPr>
          <p:nvPr>
            <p:ph type="ctrTitle"/>
          </p:nvPr>
        </p:nvSpPr>
        <p:spPr>
          <a:xfrm>
            <a:off x="3197225" y="185738"/>
            <a:ext cx="5772150" cy="592137"/>
          </a:xfrm>
        </p:spPr>
        <p:txBody>
          <a:bodyPr/>
          <a:lstStyle/>
          <a:p>
            <a:pPr eaLnBrk="1" hangingPunct="1"/>
            <a:r>
              <a:rPr lang="en-US" altLang="en-US" sz="2400" dirty="0" smtClean="0"/>
              <a:t>Effects on Prices </a:t>
            </a:r>
          </a:p>
        </p:txBody>
      </p:sp>
      <p:sp>
        <p:nvSpPr>
          <p:cNvPr id="48131" name="TextBox 4"/>
          <p:cNvSpPr txBox="1">
            <a:spLocks noChangeArrowheads="1"/>
          </p:cNvSpPr>
          <p:nvPr/>
        </p:nvSpPr>
        <p:spPr bwMode="auto">
          <a:xfrm>
            <a:off x="0" y="1065213"/>
            <a:ext cx="9144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7F7F7F"/>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rgbClr val="7F7F7F"/>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rgbClr val="7F7F7F"/>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9pPr>
          </a:lstStyle>
          <a:p>
            <a:pPr algn="ctr" defTabSz="914400" fontAlgn="base">
              <a:spcBef>
                <a:spcPct val="0"/>
              </a:spcBef>
              <a:spcAft>
                <a:spcPct val="0"/>
              </a:spcAft>
              <a:buFontTx/>
              <a:buNone/>
            </a:pPr>
            <a:r>
              <a:rPr lang="en-US" altLang="en-US" sz="2000" b="1" dirty="0">
                <a:solidFill>
                  <a:srgbClr val="804000"/>
                </a:solidFill>
              </a:rPr>
              <a:t>Effects of climate change on agricultural prices </a:t>
            </a:r>
          </a:p>
        </p:txBody>
      </p:sp>
      <p:pic>
        <p:nvPicPr>
          <p:cNvPr id="48132" name="Picture 1" descr="image00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1694" y="1472709"/>
            <a:ext cx="5970494" cy="4218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3" name="TextBox 6"/>
          <p:cNvSpPr txBox="1">
            <a:spLocks noChangeArrowheads="1"/>
          </p:cNvSpPr>
          <p:nvPr/>
        </p:nvSpPr>
        <p:spPr bwMode="auto">
          <a:xfrm>
            <a:off x="235549" y="5698830"/>
            <a:ext cx="38941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7F7F7F"/>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rgbClr val="7F7F7F"/>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rgbClr val="7F7F7F"/>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9pPr>
          </a:lstStyle>
          <a:p>
            <a:pPr fontAlgn="base">
              <a:spcBef>
                <a:spcPct val="0"/>
              </a:spcBef>
              <a:spcAft>
                <a:spcPct val="0"/>
              </a:spcAft>
              <a:buFontTx/>
              <a:buNone/>
            </a:pPr>
            <a:r>
              <a:rPr lang="en-US" altLang="en-US" sz="1400" i="1" dirty="0"/>
              <a:t>Source: AgMIP model runs, December </a:t>
            </a:r>
            <a:r>
              <a:rPr lang="en-US" altLang="en-US" sz="1400" i="1" dirty="0" smtClean="0"/>
              <a:t>2012</a:t>
            </a:r>
            <a:endParaRPr lang="en-US" altLang="en-US" sz="1400" i="1" dirty="0"/>
          </a:p>
        </p:txBody>
      </p:sp>
      <p:sp>
        <p:nvSpPr>
          <p:cNvPr id="48134" name="TextBox 7"/>
          <p:cNvSpPr txBox="1">
            <a:spLocks noChangeArrowheads="1"/>
          </p:cNvSpPr>
          <p:nvPr/>
        </p:nvSpPr>
        <p:spPr bwMode="auto">
          <a:xfrm>
            <a:off x="6302188" y="1659210"/>
            <a:ext cx="152400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7F7F7F"/>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rgbClr val="7F7F7F"/>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rgbClr val="7F7F7F"/>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9pPr>
          </a:lstStyle>
          <a:p>
            <a:pPr fontAlgn="base">
              <a:spcBef>
                <a:spcPct val="0"/>
              </a:spcBef>
              <a:spcAft>
                <a:spcPct val="0"/>
              </a:spcAft>
              <a:buFontTx/>
              <a:buNone/>
            </a:pPr>
            <a:r>
              <a:rPr lang="en-US" altLang="en-US" sz="1100" dirty="0">
                <a:solidFill>
                  <a:srgbClr val="141414"/>
                </a:solidFill>
              </a:rPr>
              <a:t>Nelson, Gerald C. et al., </a:t>
            </a:r>
            <a:r>
              <a:rPr lang="ja-JP" altLang="en-US" sz="1100" dirty="0">
                <a:solidFill>
                  <a:srgbClr val="141414"/>
                </a:solidFill>
              </a:rPr>
              <a:t>“</a:t>
            </a:r>
            <a:r>
              <a:rPr lang="en-US" altLang="ja-JP" sz="1100" dirty="0">
                <a:solidFill>
                  <a:srgbClr val="141414"/>
                </a:solidFill>
              </a:rPr>
              <a:t>Agriculture and Climate Change in Global Scenarios: PNAS; Agricu</a:t>
            </a:r>
            <a:r>
              <a:rPr lang="en-US" altLang="ja-JP" sz="1100" i="1" dirty="0">
                <a:solidFill>
                  <a:srgbClr val="141414"/>
                </a:solidFill>
              </a:rPr>
              <a:t>ltural Economics, </a:t>
            </a:r>
            <a:r>
              <a:rPr lang="en-US" altLang="en-US" sz="1100" i="1" dirty="0" smtClean="0">
                <a:solidFill>
                  <a:srgbClr val="141414"/>
                </a:solidFill>
              </a:rPr>
              <a:t>2013</a:t>
            </a:r>
            <a:endParaRPr lang="en-US" altLang="en-US" sz="1100" dirty="0">
              <a:solidFill>
                <a:srgbClr val="141414"/>
              </a:solidFill>
            </a:endParaRPr>
          </a:p>
        </p:txBody>
      </p:sp>
      <p:sp>
        <p:nvSpPr>
          <p:cNvPr id="48135" name="TextBox 3"/>
          <p:cNvSpPr txBox="1">
            <a:spLocks noChangeArrowheads="1"/>
          </p:cNvSpPr>
          <p:nvPr/>
        </p:nvSpPr>
        <p:spPr bwMode="auto">
          <a:xfrm>
            <a:off x="7152294" y="4670160"/>
            <a:ext cx="1347788"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7F7F7F"/>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rgbClr val="7F7F7F"/>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rgbClr val="7F7F7F"/>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9pPr>
          </a:lstStyle>
          <a:p>
            <a:pPr algn="ctr" fontAlgn="base">
              <a:spcBef>
                <a:spcPct val="0"/>
              </a:spcBef>
              <a:spcAft>
                <a:spcPct val="0"/>
              </a:spcAft>
              <a:buFontTx/>
              <a:buNone/>
            </a:pPr>
            <a:r>
              <a:rPr lang="en-US" altLang="en-US" sz="1800" dirty="0">
                <a:solidFill>
                  <a:srgbClr val="804000"/>
                </a:solidFill>
              </a:rPr>
              <a:t>9 global economic models</a:t>
            </a:r>
          </a:p>
        </p:txBody>
      </p:sp>
      <p:sp>
        <p:nvSpPr>
          <p:cNvPr id="48136" name="TextBox 8"/>
          <p:cNvSpPr txBox="1">
            <a:spLocks noChangeArrowheads="1"/>
          </p:cNvSpPr>
          <p:nvPr/>
        </p:nvSpPr>
        <p:spPr bwMode="auto">
          <a:xfrm>
            <a:off x="0" y="6059731"/>
            <a:ext cx="91440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rgbClr val="7F7F7F"/>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rgbClr val="7F7F7F"/>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rgbClr val="7F7F7F"/>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9pPr>
          </a:lstStyle>
          <a:p>
            <a:pPr algn="ctr" fontAlgn="base">
              <a:spcBef>
                <a:spcPct val="0"/>
              </a:spcBef>
              <a:spcAft>
                <a:spcPct val="0"/>
              </a:spcAft>
              <a:buFontTx/>
              <a:buNone/>
            </a:pPr>
            <a:r>
              <a:rPr lang="en-US" altLang="en-US" sz="2200" b="1" i="1" dirty="0">
                <a:solidFill>
                  <a:srgbClr val="1E9B43">
                    <a:lumMod val="75000"/>
                  </a:srgbClr>
                </a:solidFill>
              </a:rPr>
              <a:t>There is potential for large price increases with </a:t>
            </a:r>
            <a:r>
              <a:rPr lang="en-US" altLang="en-US" sz="2200" b="1" i="1" dirty="0" smtClean="0">
                <a:solidFill>
                  <a:srgbClr val="1E9B43">
                    <a:lumMod val="75000"/>
                  </a:srgbClr>
                </a:solidFill>
              </a:rPr>
              <a:t/>
            </a:r>
            <a:br>
              <a:rPr lang="en-US" altLang="en-US" sz="2200" b="1" i="1" dirty="0" smtClean="0">
                <a:solidFill>
                  <a:srgbClr val="1E9B43">
                    <a:lumMod val="75000"/>
                  </a:srgbClr>
                </a:solidFill>
              </a:rPr>
            </a:br>
            <a:r>
              <a:rPr lang="en-US" altLang="en-US" sz="2200" b="1" i="1" dirty="0" smtClean="0">
                <a:solidFill>
                  <a:srgbClr val="1E9B43">
                    <a:lumMod val="75000"/>
                  </a:srgbClr>
                </a:solidFill>
              </a:rPr>
              <a:t>climate </a:t>
            </a:r>
            <a:r>
              <a:rPr lang="en-US" altLang="en-US" sz="2200" b="1" i="1" dirty="0">
                <a:solidFill>
                  <a:srgbClr val="1E9B43">
                    <a:lumMod val="75000"/>
                  </a:srgbClr>
                </a:solidFill>
              </a:rPr>
              <a:t>change, although uncertainty is also large</a:t>
            </a:r>
          </a:p>
        </p:txBody>
      </p:sp>
      <p:sp>
        <p:nvSpPr>
          <p:cNvPr id="6" name="TextBox 5"/>
          <p:cNvSpPr txBox="1"/>
          <p:nvPr/>
        </p:nvSpPr>
        <p:spPr>
          <a:xfrm>
            <a:off x="7019364" y="3065352"/>
            <a:ext cx="1759261" cy="1200329"/>
          </a:xfrm>
          <a:prstGeom prst="rect">
            <a:avLst/>
          </a:prstGeom>
          <a:noFill/>
        </p:spPr>
        <p:txBody>
          <a:bodyPr wrap="square">
            <a:spAutoFit/>
          </a:bodyPr>
          <a:lstStyle/>
          <a:p>
            <a:pPr algn="ctr">
              <a:defRPr/>
            </a:pPr>
            <a:r>
              <a:rPr lang="en-US" i="1" dirty="0">
                <a:solidFill>
                  <a:srgbClr val="1E9B43">
                    <a:lumMod val="75000"/>
                  </a:srgbClr>
                </a:solidFill>
                <a:latin typeface="Arial"/>
                <a:ea typeface="ＭＳ Ｐゴシック" panose="020B0600070205080204" pitchFamily="34" charset="-128"/>
              </a:rPr>
              <a:t>Phase 2 workshop </a:t>
            </a:r>
            <a:r>
              <a:rPr lang="en-US" i="1" dirty="0" smtClean="0">
                <a:solidFill>
                  <a:srgbClr val="1E9B43">
                    <a:lumMod val="75000"/>
                  </a:srgbClr>
                </a:solidFill>
                <a:latin typeface="Arial"/>
                <a:ea typeface="ＭＳ Ｐゴシック" panose="020B0600070205080204" pitchFamily="34" charset="-128"/>
              </a:rPr>
              <a:t/>
            </a:r>
            <a:br>
              <a:rPr lang="en-US" i="1" dirty="0" smtClean="0">
                <a:solidFill>
                  <a:srgbClr val="1E9B43">
                    <a:lumMod val="75000"/>
                  </a:srgbClr>
                </a:solidFill>
                <a:latin typeface="Arial"/>
                <a:ea typeface="ＭＳ Ｐゴシック" panose="020B0600070205080204" pitchFamily="34" charset="-128"/>
              </a:rPr>
            </a:br>
            <a:r>
              <a:rPr lang="en-US" i="1" dirty="0" smtClean="0">
                <a:solidFill>
                  <a:srgbClr val="1E9B43">
                    <a:lumMod val="75000"/>
                  </a:srgbClr>
                </a:solidFill>
                <a:latin typeface="Arial"/>
                <a:ea typeface="ＭＳ Ｐゴシック" panose="020B0600070205080204" pitchFamily="34" charset="-128"/>
              </a:rPr>
              <a:t>in </a:t>
            </a:r>
            <a:r>
              <a:rPr lang="en-US" i="1" dirty="0">
                <a:solidFill>
                  <a:srgbClr val="1E9B43">
                    <a:lumMod val="75000"/>
                  </a:srgbClr>
                </a:solidFill>
                <a:latin typeface="Arial"/>
                <a:ea typeface="ＭＳ Ｐゴシック" panose="020B0600070205080204" pitchFamily="34" charset="-128"/>
              </a:rPr>
              <a:t>Dublin</a:t>
            </a:r>
          </a:p>
          <a:p>
            <a:pPr algn="ctr">
              <a:defRPr/>
            </a:pPr>
            <a:r>
              <a:rPr lang="en-US" i="1" dirty="0">
                <a:solidFill>
                  <a:srgbClr val="1E9B43">
                    <a:lumMod val="75000"/>
                  </a:srgbClr>
                </a:solidFill>
                <a:latin typeface="Arial"/>
                <a:ea typeface="ＭＳ Ｐゴシック" panose="020B0600070205080204" pitchFamily="34" charset="-128"/>
              </a:rPr>
              <a:t>April 9, 2013</a:t>
            </a:r>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U.S. Food System Report</a:t>
            </a:r>
            <a:endParaRPr lang="en-US" dirty="0"/>
          </a:p>
        </p:txBody>
      </p:sp>
      <p:sp>
        <p:nvSpPr>
          <p:cNvPr id="4" name="Slide Number Placeholder 3"/>
          <p:cNvSpPr>
            <a:spLocks noGrp="1"/>
          </p:cNvSpPr>
          <p:nvPr>
            <p:ph type="sldNum" sz="quarter" idx="12"/>
          </p:nvPr>
        </p:nvSpPr>
        <p:spPr/>
        <p:txBody>
          <a:bodyPr/>
          <a:lstStyle/>
          <a:p>
            <a:pPr>
              <a:defRPr/>
            </a:pPr>
            <a:fld id="{92D92815-2DC6-4585-91FC-E77E500CD25F}" type="slidenum">
              <a:rPr lang="en-US" smtClean="0">
                <a:solidFill>
                  <a:srgbClr val="1E9B43">
                    <a:tint val="75000"/>
                  </a:srgbClr>
                </a:solidFill>
              </a:rPr>
              <a:pPr>
                <a:defRPr/>
              </a:pPr>
              <a:t>39</a:t>
            </a:fld>
            <a:endParaRPr lang="en-US">
              <a:solidFill>
                <a:srgbClr val="1E9B43">
                  <a:tint val="75000"/>
                </a:srgbClr>
              </a:solidFill>
            </a:endParaRPr>
          </a:p>
        </p:txBody>
      </p:sp>
      <p:pic>
        <p:nvPicPr>
          <p:cNvPr id="6" name="Picture 5"/>
          <p:cNvPicPr>
            <a:picLocks noChangeAspect="1"/>
          </p:cNvPicPr>
          <p:nvPr/>
        </p:nvPicPr>
        <p:blipFill rotWithShape="1">
          <a:blip r:embed="rId3"/>
          <a:srcRect l="60208" t="34357" r="15938" b="50811"/>
          <a:stretch/>
        </p:blipFill>
        <p:spPr>
          <a:xfrm>
            <a:off x="18279" y="1389679"/>
            <a:ext cx="9135984" cy="1597738"/>
          </a:xfrm>
          <a:prstGeom prst="rect">
            <a:avLst/>
          </a:prstGeom>
        </p:spPr>
      </p:pic>
      <p:pic>
        <p:nvPicPr>
          <p:cNvPr id="7" name="Picture 6"/>
          <p:cNvPicPr>
            <a:picLocks noChangeAspect="1"/>
          </p:cNvPicPr>
          <p:nvPr/>
        </p:nvPicPr>
        <p:blipFill rotWithShape="1">
          <a:blip r:embed="rId4"/>
          <a:srcRect l="83958" t="35926" r="8904" b="49259"/>
          <a:stretch/>
        </p:blipFill>
        <p:spPr>
          <a:xfrm>
            <a:off x="6076179" y="3167129"/>
            <a:ext cx="2610621" cy="1524000"/>
          </a:xfrm>
          <a:prstGeom prst="rect">
            <a:avLst/>
          </a:prstGeom>
        </p:spPr>
      </p:pic>
      <p:pic>
        <p:nvPicPr>
          <p:cNvPr id="8" name="Picture 7"/>
          <p:cNvPicPr>
            <a:picLocks noChangeAspect="1"/>
          </p:cNvPicPr>
          <p:nvPr/>
        </p:nvPicPr>
        <p:blipFill rotWithShape="1">
          <a:blip r:embed="rId5"/>
          <a:srcRect l="72917" t="40741" r="13437" b="40124"/>
          <a:stretch/>
        </p:blipFill>
        <p:spPr>
          <a:xfrm>
            <a:off x="46503" y="5130538"/>
            <a:ext cx="4203677" cy="1657874"/>
          </a:xfrm>
          <a:prstGeom prst="rect">
            <a:avLst/>
          </a:prstGeom>
        </p:spPr>
      </p:pic>
      <p:pic>
        <p:nvPicPr>
          <p:cNvPr id="9" name="Picture 8"/>
          <p:cNvPicPr>
            <a:picLocks noChangeAspect="1"/>
          </p:cNvPicPr>
          <p:nvPr/>
        </p:nvPicPr>
        <p:blipFill rotWithShape="1">
          <a:blip r:embed="rId6"/>
          <a:srcRect l="60104" t="33704" r="22396" b="50958"/>
          <a:stretch/>
        </p:blipFill>
        <p:spPr>
          <a:xfrm>
            <a:off x="18279" y="3326070"/>
            <a:ext cx="5761015" cy="1420177"/>
          </a:xfrm>
          <a:prstGeom prst="rect">
            <a:avLst/>
          </a:prstGeom>
        </p:spPr>
      </p:pic>
      <p:sp>
        <p:nvSpPr>
          <p:cNvPr id="10" name="TextBox 9"/>
          <p:cNvSpPr txBox="1"/>
          <p:nvPr/>
        </p:nvSpPr>
        <p:spPr>
          <a:xfrm>
            <a:off x="46503" y="1057119"/>
            <a:ext cx="3826689" cy="369332"/>
          </a:xfrm>
          <a:prstGeom prst="rect">
            <a:avLst/>
          </a:prstGeom>
          <a:noFill/>
        </p:spPr>
        <p:txBody>
          <a:bodyPr wrap="none" rtlCol="0">
            <a:spAutoFit/>
          </a:bodyPr>
          <a:lstStyle/>
          <a:p>
            <a:pPr eaLnBrk="0" fontAlgn="base" hangingPunct="0">
              <a:spcBef>
                <a:spcPct val="0"/>
              </a:spcBef>
              <a:spcAft>
                <a:spcPct val="0"/>
              </a:spcAft>
            </a:pPr>
            <a:r>
              <a:rPr lang="en-US" b="1" dirty="0" smtClean="0">
                <a:solidFill>
                  <a:srgbClr val="7F7F7F"/>
                </a:solidFill>
                <a:latin typeface="Arial" panose="020B0604020202020204" pitchFamily="34" charset="0"/>
                <a:ea typeface="ＭＳ Ｐゴシック" panose="020B0600070205080204" pitchFamily="34" charset="-128"/>
              </a:rPr>
              <a:t>Relative risks to food availability </a:t>
            </a:r>
            <a:endParaRPr lang="en-US" b="1" dirty="0">
              <a:solidFill>
                <a:srgbClr val="7F7F7F"/>
              </a:solidFill>
              <a:latin typeface="Arial" panose="020B0604020202020204" pitchFamily="34" charset="0"/>
              <a:ea typeface="ＭＳ Ｐゴシック" panose="020B0600070205080204" pitchFamily="34" charset="-128"/>
            </a:endParaRPr>
          </a:p>
        </p:txBody>
      </p:sp>
      <p:sp>
        <p:nvSpPr>
          <p:cNvPr id="11" name="TextBox 10"/>
          <p:cNvSpPr txBox="1"/>
          <p:nvPr/>
        </p:nvSpPr>
        <p:spPr>
          <a:xfrm>
            <a:off x="1279" y="3024940"/>
            <a:ext cx="3659976" cy="369332"/>
          </a:xfrm>
          <a:prstGeom prst="rect">
            <a:avLst/>
          </a:prstGeom>
          <a:noFill/>
        </p:spPr>
        <p:txBody>
          <a:bodyPr wrap="none" rtlCol="0">
            <a:spAutoFit/>
          </a:bodyPr>
          <a:lstStyle/>
          <a:p>
            <a:pPr eaLnBrk="0" fontAlgn="base" hangingPunct="0">
              <a:spcBef>
                <a:spcPct val="0"/>
              </a:spcBef>
              <a:spcAft>
                <a:spcPct val="0"/>
              </a:spcAft>
            </a:pPr>
            <a:r>
              <a:rPr lang="en-US" b="1" dirty="0" smtClean="0">
                <a:solidFill>
                  <a:srgbClr val="7F7F7F"/>
                </a:solidFill>
                <a:latin typeface="Arial" panose="020B0604020202020204" pitchFamily="34" charset="0"/>
                <a:ea typeface="ＭＳ Ｐゴシック" panose="020B0600070205080204" pitchFamily="34" charset="-128"/>
              </a:rPr>
              <a:t>Relative risks to food utilization</a:t>
            </a:r>
            <a:endParaRPr lang="en-US" b="1" dirty="0">
              <a:solidFill>
                <a:srgbClr val="7F7F7F"/>
              </a:solidFill>
              <a:latin typeface="Arial" panose="020B0604020202020204" pitchFamily="34" charset="0"/>
              <a:ea typeface="ＭＳ Ｐゴシック" panose="020B0600070205080204" pitchFamily="34" charset="-128"/>
            </a:endParaRPr>
          </a:p>
        </p:txBody>
      </p:sp>
      <p:sp>
        <p:nvSpPr>
          <p:cNvPr id="12" name="TextBox 11"/>
          <p:cNvSpPr txBox="1"/>
          <p:nvPr/>
        </p:nvSpPr>
        <p:spPr>
          <a:xfrm>
            <a:off x="46502" y="4862711"/>
            <a:ext cx="3352200" cy="369332"/>
          </a:xfrm>
          <a:prstGeom prst="rect">
            <a:avLst/>
          </a:prstGeom>
          <a:noFill/>
        </p:spPr>
        <p:txBody>
          <a:bodyPr wrap="none" rtlCol="0">
            <a:spAutoFit/>
          </a:bodyPr>
          <a:lstStyle/>
          <a:p>
            <a:pPr eaLnBrk="0" fontAlgn="base" hangingPunct="0">
              <a:spcBef>
                <a:spcPct val="0"/>
              </a:spcBef>
              <a:spcAft>
                <a:spcPct val="0"/>
              </a:spcAft>
            </a:pPr>
            <a:r>
              <a:rPr lang="en-US" b="1" dirty="0" smtClean="0">
                <a:solidFill>
                  <a:srgbClr val="7F7F7F"/>
                </a:solidFill>
                <a:latin typeface="Arial" panose="020B0604020202020204" pitchFamily="34" charset="0"/>
                <a:ea typeface="ＭＳ Ｐゴシック" panose="020B0600070205080204" pitchFamily="34" charset="-128"/>
              </a:rPr>
              <a:t>Relative risks to food access</a:t>
            </a:r>
            <a:endParaRPr lang="en-US" b="1" dirty="0">
              <a:solidFill>
                <a:srgbClr val="7F7F7F"/>
              </a:solidFill>
              <a:latin typeface="Arial" panose="020B0604020202020204" pitchFamily="34" charset="0"/>
              <a:ea typeface="ＭＳ Ｐゴシック" panose="020B0600070205080204" pitchFamily="34" charset="-128"/>
            </a:endParaRPr>
          </a:p>
        </p:txBody>
      </p:sp>
      <p:sp>
        <p:nvSpPr>
          <p:cNvPr id="3" name="TextBox 2"/>
          <p:cNvSpPr txBox="1"/>
          <p:nvPr/>
        </p:nvSpPr>
        <p:spPr>
          <a:xfrm>
            <a:off x="3398703" y="6582975"/>
            <a:ext cx="5000512" cy="276999"/>
          </a:xfrm>
          <a:prstGeom prst="rect">
            <a:avLst/>
          </a:prstGeom>
          <a:noFill/>
        </p:spPr>
        <p:txBody>
          <a:bodyPr wrap="square" rtlCol="0">
            <a:spAutoFit/>
          </a:bodyPr>
          <a:lstStyle/>
          <a:p>
            <a:pPr eaLnBrk="0" fontAlgn="base" hangingPunct="0">
              <a:spcBef>
                <a:spcPct val="0"/>
              </a:spcBef>
              <a:spcAft>
                <a:spcPct val="0"/>
              </a:spcAft>
            </a:pPr>
            <a:r>
              <a:rPr lang="en-US" sz="1200" dirty="0" smtClean="0">
                <a:solidFill>
                  <a:srgbClr val="1E9B43"/>
                </a:solidFill>
                <a:latin typeface="Arial" panose="020B0604020202020204" pitchFamily="34" charset="0"/>
                <a:ea typeface="ＭＳ Ｐゴシック" panose="020B0600070205080204" pitchFamily="34" charset="-128"/>
              </a:rPr>
              <a:t>Climate Change, Global Food Security and the US Food System, 2015</a:t>
            </a:r>
            <a:endParaRPr lang="en-US" sz="1200" dirty="0">
              <a:solidFill>
                <a:srgbClr val="1E9B43"/>
              </a:solidFill>
              <a:latin typeface="Arial" panose="020B0604020202020204" pitchFamily="34" charset="0"/>
              <a:ea typeface="ＭＳ Ｐゴシック" panose="020B0600070205080204" pitchFamily="34" charset="-128"/>
            </a:endParaRPr>
          </a:p>
        </p:txBody>
      </p:sp>
      <p:sp>
        <p:nvSpPr>
          <p:cNvPr id="13" name="TextBox 12"/>
          <p:cNvSpPr txBox="1"/>
          <p:nvPr/>
        </p:nvSpPr>
        <p:spPr>
          <a:xfrm>
            <a:off x="4311384" y="5266413"/>
            <a:ext cx="5343274" cy="1323439"/>
          </a:xfrm>
          <a:prstGeom prst="rect">
            <a:avLst/>
          </a:prstGeom>
          <a:noFill/>
        </p:spPr>
        <p:txBody>
          <a:bodyPr wrap="square" rtlCol="0">
            <a:spAutoFit/>
          </a:bodyPr>
          <a:lstStyle/>
          <a:p>
            <a:pPr eaLnBrk="0" fontAlgn="base" hangingPunct="0">
              <a:spcBef>
                <a:spcPct val="0"/>
              </a:spcBef>
              <a:spcAft>
                <a:spcPct val="0"/>
              </a:spcAft>
            </a:pPr>
            <a:r>
              <a:rPr lang="en-US" sz="1600" dirty="0" smtClean="0">
                <a:solidFill>
                  <a:srgbClr val="1E9B43"/>
                </a:solidFill>
                <a:latin typeface="Arial" panose="020B0604020202020204" pitchFamily="34" charset="0"/>
                <a:ea typeface="ＭＳ Ｐゴシック" panose="020B0600070205080204" pitchFamily="34" charset="-128"/>
              </a:rPr>
              <a:t>SSP1: </a:t>
            </a:r>
            <a:r>
              <a:rPr lang="en-US" sz="1600" dirty="0">
                <a:solidFill>
                  <a:srgbClr val="1E9B43"/>
                </a:solidFill>
                <a:latin typeface="Arial" panose="020B0604020202020204" pitchFamily="34" charset="0"/>
                <a:ea typeface="ＭＳ Ｐゴシック" panose="020B0600070205080204" pitchFamily="34" charset="-128"/>
              </a:rPr>
              <a:t> low challenges to mitigation and </a:t>
            </a:r>
            <a:r>
              <a:rPr lang="en-US" sz="1600" dirty="0" smtClean="0">
                <a:solidFill>
                  <a:srgbClr val="1E9B43"/>
                </a:solidFill>
                <a:latin typeface="Arial" panose="020B0604020202020204" pitchFamily="34" charset="0"/>
                <a:ea typeface="ＭＳ Ｐゴシック" panose="020B0600070205080204" pitchFamily="34" charset="-128"/>
              </a:rPr>
              <a:t>adaptation</a:t>
            </a:r>
          </a:p>
          <a:p>
            <a:pPr eaLnBrk="0" fontAlgn="base" hangingPunct="0">
              <a:spcBef>
                <a:spcPct val="0"/>
              </a:spcBef>
              <a:spcAft>
                <a:spcPct val="0"/>
              </a:spcAft>
            </a:pPr>
            <a:r>
              <a:rPr lang="en-US" sz="1600" dirty="0" smtClean="0">
                <a:solidFill>
                  <a:srgbClr val="1E9B43"/>
                </a:solidFill>
                <a:latin typeface="Arial" panose="020B0604020202020204" pitchFamily="34" charset="0"/>
                <a:ea typeface="ＭＳ Ｐゴシック" panose="020B0600070205080204" pitchFamily="34" charset="-128"/>
              </a:rPr>
              <a:t>SSP2: </a:t>
            </a:r>
            <a:r>
              <a:rPr lang="en-US" sz="1600" dirty="0">
                <a:solidFill>
                  <a:srgbClr val="1E9B43"/>
                </a:solidFill>
                <a:latin typeface="Arial" panose="020B0604020202020204" pitchFamily="34" charset="0"/>
                <a:ea typeface="ＭＳ Ｐゴシック" panose="020B0600070205080204" pitchFamily="34" charset="-128"/>
              </a:rPr>
              <a:t> </a:t>
            </a:r>
            <a:r>
              <a:rPr lang="en-US" sz="1600" dirty="0" smtClean="0">
                <a:solidFill>
                  <a:srgbClr val="1E9B43"/>
                </a:solidFill>
                <a:latin typeface="Arial" panose="020B0604020202020204" pitchFamily="34" charset="0"/>
                <a:ea typeface="ＭＳ Ｐゴシック" panose="020B0600070205080204" pitchFamily="34" charset="-128"/>
              </a:rPr>
              <a:t>medium </a:t>
            </a:r>
            <a:r>
              <a:rPr lang="en-US" sz="1600" dirty="0">
                <a:solidFill>
                  <a:srgbClr val="1E9B43"/>
                </a:solidFill>
                <a:latin typeface="Arial" panose="020B0604020202020204" pitchFamily="34" charset="0"/>
                <a:ea typeface="ＭＳ Ｐゴシック" panose="020B0600070205080204" pitchFamily="34" charset="-128"/>
              </a:rPr>
              <a:t>challenges to </a:t>
            </a:r>
            <a:r>
              <a:rPr lang="en-US" sz="1600" dirty="0" smtClean="0">
                <a:solidFill>
                  <a:srgbClr val="1E9B43"/>
                </a:solidFill>
                <a:latin typeface="Arial" panose="020B0604020202020204" pitchFamily="34" charset="0"/>
                <a:ea typeface="ＭＳ Ｐゴシック" panose="020B0600070205080204" pitchFamily="34" charset="-128"/>
              </a:rPr>
              <a:t>both</a:t>
            </a:r>
          </a:p>
          <a:p>
            <a:pPr eaLnBrk="0" fontAlgn="base" hangingPunct="0">
              <a:spcBef>
                <a:spcPct val="0"/>
              </a:spcBef>
              <a:spcAft>
                <a:spcPct val="0"/>
              </a:spcAft>
            </a:pPr>
            <a:r>
              <a:rPr lang="en-US" sz="1600" dirty="0" smtClean="0">
                <a:solidFill>
                  <a:srgbClr val="1E9B43"/>
                </a:solidFill>
                <a:latin typeface="Arial" panose="020B0604020202020204" pitchFamily="34" charset="0"/>
                <a:ea typeface="ＭＳ Ｐゴシック" panose="020B0600070205080204" pitchFamily="34" charset="-128"/>
              </a:rPr>
              <a:t>SSP3:  high </a:t>
            </a:r>
            <a:r>
              <a:rPr lang="en-US" sz="1600" dirty="0">
                <a:solidFill>
                  <a:srgbClr val="1E9B43"/>
                </a:solidFill>
                <a:latin typeface="Arial" panose="020B0604020202020204" pitchFamily="34" charset="0"/>
                <a:ea typeface="ＭＳ Ｐゴシック" panose="020B0600070205080204" pitchFamily="34" charset="-128"/>
              </a:rPr>
              <a:t>challenges to </a:t>
            </a:r>
            <a:r>
              <a:rPr lang="en-US" sz="1600" dirty="0" smtClean="0">
                <a:solidFill>
                  <a:srgbClr val="1E9B43"/>
                </a:solidFill>
                <a:latin typeface="Arial" panose="020B0604020202020204" pitchFamily="34" charset="0"/>
                <a:ea typeface="ＭＳ Ｐゴシック" panose="020B0600070205080204" pitchFamily="34" charset="-128"/>
              </a:rPr>
              <a:t>both</a:t>
            </a:r>
          </a:p>
          <a:p>
            <a:pPr eaLnBrk="0" fontAlgn="base" hangingPunct="0">
              <a:spcBef>
                <a:spcPct val="0"/>
              </a:spcBef>
              <a:spcAft>
                <a:spcPct val="0"/>
              </a:spcAft>
            </a:pPr>
            <a:r>
              <a:rPr lang="en-US" sz="1600" dirty="0" smtClean="0">
                <a:solidFill>
                  <a:srgbClr val="1E9B43"/>
                </a:solidFill>
                <a:latin typeface="Arial" panose="020B0604020202020204" pitchFamily="34" charset="0"/>
                <a:ea typeface="ＭＳ Ｐゴシック" panose="020B0600070205080204" pitchFamily="34" charset="-128"/>
              </a:rPr>
              <a:t>SSP4: </a:t>
            </a:r>
            <a:r>
              <a:rPr lang="en-US" sz="1600" dirty="0">
                <a:solidFill>
                  <a:srgbClr val="1E9B43"/>
                </a:solidFill>
                <a:latin typeface="Arial" panose="020B0604020202020204" pitchFamily="34" charset="0"/>
                <a:ea typeface="ＭＳ Ｐゴシック" panose="020B0600070205080204" pitchFamily="34" charset="-128"/>
              </a:rPr>
              <a:t> adaptation challenges </a:t>
            </a:r>
            <a:r>
              <a:rPr lang="en-US" sz="1600" dirty="0" smtClean="0">
                <a:solidFill>
                  <a:srgbClr val="1E9B43"/>
                </a:solidFill>
                <a:latin typeface="Arial" panose="020B0604020202020204" pitchFamily="34" charset="0"/>
                <a:ea typeface="ＭＳ Ｐゴシック" panose="020B0600070205080204" pitchFamily="34" charset="-128"/>
              </a:rPr>
              <a:t>dominate</a:t>
            </a:r>
          </a:p>
          <a:p>
            <a:pPr eaLnBrk="0" fontAlgn="base" hangingPunct="0">
              <a:spcBef>
                <a:spcPct val="0"/>
              </a:spcBef>
              <a:spcAft>
                <a:spcPct val="0"/>
              </a:spcAft>
            </a:pPr>
            <a:r>
              <a:rPr lang="en-US" sz="1600" dirty="0" smtClean="0">
                <a:solidFill>
                  <a:srgbClr val="1E9B43"/>
                </a:solidFill>
                <a:latin typeface="Arial" panose="020B0604020202020204" pitchFamily="34" charset="0"/>
                <a:ea typeface="ＭＳ Ｐゴシック" panose="020B0600070205080204" pitchFamily="34" charset="-128"/>
              </a:rPr>
              <a:t>SSP5: </a:t>
            </a:r>
            <a:r>
              <a:rPr lang="en-US" sz="1600" dirty="0">
                <a:solidFill>
                  <a:srgbClr val="1E9B43"/>
                </a:solidFill>
                <a:latin typeface="Arial" panose="020B0604020202020204" pitchFamily="34" charset="0"/>
                <a:ea typeface="ＭＳ Ｐゴシック" panose="020B0600070205080204" pitchFamily="34" charset="-128"/>
              </a:rPr>
              <a:t> </a:t>
            </a:r>
            <a:r>
              <a:rPr lang="en-US" sz="1600" dirty="0" smtClean="0">
                <a:solidFill>
                  <a:srgbClr val="1E9B43"/>
                </a:solidFill>
                <a:latin typeface="Arial" panose="020B0604020202020204" pitchFamily="34" charset="0"/>
                <a:ea typeface="ＭＳ Ｐゴシック" panose="020B0600070205080204" pitchFamily="34" charset="-128"/>
              </a:rPr>
              <a:t>mitigation </a:t>
            </a:r>
            <a:r>
              <a:rPr lang="en-US" sz="1600" dirty="0">
                <a:solidFill>
                  <a:srgbClr val="1E9B43"/>
                </a:solidFill>
                <a:latin typeface="Arial" panose="020B0604020202020204" pitchFamily="34" charset="0"/>
                <a:ea typeface="ＭＳ Ｐゴシック" panose="020B0600070205080204" pitchFamily="34" charset="-128"/>
              </a:rPr>
              <a:t>challenges </a:t>
            </a:r>
            <a:r>
              <a:rPr lang="en-US" sz="1600" dirty="0" smtClean="0">
                <a:solidFill>
                  <a:srgbClr val="1E9B43"/>
                </a:solidFill>
                <a:latin typeface="Arial" panose="020B0604020202020204" pitchFamily="34" charset="0"/>
                <a:ea typeface="ＭＳ Ｐゴシック" panose="020B0600070205080204" pitchFamily="34" charset="-128"/>
              </a:rPr>
              <a:t>dominate</a:t>
            </a:r>
            <a:endParaRPr lang="en-US" sz="1600" dirty="0">
              <a:solidFill>
                <a:srgbClr val="1E9B43"/>
              </a:solidFill>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67887564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04800"/>
            <a:ext cx="6515100" cy="1143000"/>
          </a:xfrm>
        </p:spPr>
        <p:txBody>
          <a:bodyPr>
            <a:noAutofit/>
          </a:bodyPr>
          <a:lstStyle/>
          <a:p>
            <a:r>
              <a:rPr lang="en-US" b="1" dirty="0" smtClean="0">
                <a:solidFill>
                  <a:schemeClr val="bg1"/>
                </a:solidFill>
              </a:rPr>
              <a:t>Food Security</a:t>
            </a:r>
            <a:br>
              <a:rPr lang="en-US" b="1" dirty="0" smtClean="0">
                <a:solidFill>
                  <a:schemeClr val="bg1"/>
                </a:solidFill>
              </a:rPr>
            </a:br>
            <a:r>
              <a:rPr lang="en-US" sz="3600" b="1" i="1" dirty="0" smtClean="0">
                <a:solidFill>
                  <a:schemeClr val="bg1"/>
                </a:solidFill>
              </a:rPr>
              <a:t>What Is It?</a:t>
            </a:r>
            <a:endParaRPr lang="en-US" sz="3600" b="1" i="1" dirty="0">
              <a:solidFill>
                <a:schemeClr val="bg1"/>
              </a:solidFill>
            </a:endParaRPr>
          </a:p>
        </p:txBody>
      </p:sp>
      <p:pic>
        <p:nvPicPr>
          <p:cNvPr id="5122" name="Picture 2" descr="C:\Users\mwalsh\Downloads\shutterstock_260616626 (1).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28600" y="2057400"/>
            <a:ext cx="5257800" cy="350520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5410200" y="1829574"/>
            <a:ext cx="3581400" cy="4339650"/>
          </a:xfrm>
          <a:prstGeom prst="rect">
            <a:avLst/>
          </a:prstGeom>
          <a:solidFill>
            <a:schemeClr val="tx1"/>
          </a:solidFill>
        </p:spPr>
        <p:txBody>
          <a:bodyPr wrap="square" rtlCol="0">
            <a:spAutoFit/>
          </a:bodyPr>
          <a:lstStyle/>
          <a:p>
            <a:r>
              <a:rPr lang="en-US" sz="2400" dirty="0">
                <a:solidFill>
                  <a:schemeClr val="bg1"/>
                </a:solidFill>
              </a:rPr>
              <a:t>Food security exists when all people, at all times, have </a:t>
            </a:r>
            <a:r>
              <a:rPr lang="en-US" sz="2400" dirty="0" smtClean="0">
                <a:solidFill>
                  <a:schemeClr val="bg1"/>
                </a:solidFill>
              </a:rPr>
              <a:t>physical, social, </a:t>
            </a:r>
            <a:r>
              <a:rPr lang="en-US" sz="2400" dirty="0">
                <a:solidFill>
                  <a:schemeClr val="bg1"/>
                </a:solidFill>
              </a:rPr>
              <a:t>and economic access to sufficient safe and nutritious food that meets their dietary needs and food preferences for an active and healthy life.</a:t>
            </a:r>
          </a:p>
          <a:p>
            <a:endParaRPr lang="en-US" sz="2000" dirty="0" smtClean="0">
              <a:solidFill>
                <a:schemeClr val="bg1"/>
              </a:solidFill>
            </a:endParaRPr>
          </a:p>
          <a:p>
            <a:r>
              <a:rPr lang="en-US" sz="2000" dirty="0" smtClean="0">
                <a:solidFill>
                  <a:schemeClr val="bg1"/>
                </a:solidFill>
              </a:rPr>
              <a:t>- 1996 </a:t>
            </a:r>
            <a:r>
              <a:rPr lang="en-US" sz="2000" dirty="0">
                <a:solidFill>
                  <a:schemeClr val="bg1"/>
                </a:solidFill>
              </a:rPr>
              <a:t>World Food </a:t>
            </a:r>
            <a:r>
              <a:rPr lang="en-US" sz="2000" dirty="0" smtClean="0">
                <a:solidFill>
                  <a:schemeClr val="bg1"/>
                </a:solidFill>
              </a:rPr>
              <a:t>Summit   </a:t>
            </a:r>
          </a:p>
          <a:p>
            <a:r>
              <a:rPr lang="en-US" sz="2000" dirty="0">
                <a:solidFill>
                  <a:schemeClr val="bg1"/>
                </a:solidFill>
              </a:rPr>
              <a:t> </a:t>
            </a:r>
            <a:r>
              <a:rPr lang="en-US" sz="2000" dirty="0" smtClean="0">
                <a:solidFill>
                  <a:schemeClr val="bg1"/>
                </a:solidFill>
              </a:rPr>
              <a:t>         </a:t>
            </a:r>
            <a:r>
              <a:rPr lang="en-US" dirty="0" smtClean="0">
                <a:solidFill>
                  <a:schemeClr val="bg1"/>
                </a:solidFill>
              </a:rPr>
              <a:t>(updated in 2012)</a:t>
            </a:r>
            <a:endParaRPr lang="en-US" dirty="0">
              <a:solidFill>
                <a:schemeClr val="bg1"/>
              </a:solidFill>
            </a:endParaRPr>
          </a:p>
        </p:txBody>
      </p:sp>
    </p:spTree>
    <p:extLst>
      <p:ext uri="{BB962C8B-B14F-4D97-AF65-F5344CB8AC3E}">
        <p14:creationId xmlns:p14="http://schemas.microsoft.com/office/powerpoint/2010/main" val="3530704642"/>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fld id="{BEFB005C-D686-403F-8423-D2952F9796AA}" type="slidenum">
              <a:rPr lang="en-US" altLang="en-US" sz="1400">
                <a:solidFill>
                  <a:srgbClr val="1E9B43"/>
                </a:solidFill>
              </a:rPr>
              <a:pPr eaLnBrk="1" hangingPunct="1">
                <a:spcBef>
                  <a:spcPct val="0"/>
                </a:spcBef>
                <a:buFontTx/>
                <a:buNone/>
              </a:pPr>
              <a:t>40</a:t>
            </a:fld>
            <a:endParaRPr lang="en-US" altLang="en-US" sz="1400" dirty="0">
              <a:solidFill>
                <a:srgbClr val="1E9B43"/>
              </a:solidFill>
            </a:endParaRPr>
          </a:p>
        </p:txBody>
      </p:sp>
      <p:sp>
        <p:nvSpPr>
          <p:cNvPr id="2" name="Title 1"/>
          <p:cNvSpPr>
            <a:spLocks noGrp="1"/>
          </p:cNvSpPr>
          <p:nvPr>
            <p:ph type="ctrTitle"/>
          </p:nvPr>
        </p:nvSpPr>
        <p:spPr/>
        <p:txBody>
          <a:bodyPr/>
          <a:lstStyle/>
          <a:p>
            <a:r>
              <a:rPr lang="en-US" altLang="en-US" sz="2400" dirty="0">
                <a:cs typeface="Tahoma" panose="020B0604030504040204" pitchFamily="34" charset="0"/>
              </a:rPr>
              <a:t>Progressive Levels of Adaptation </a:t>
            </a:r>
            <a:br>
              <a:rPr lang="en-US" altLang="en-US" sz="2400" dirty="0">
                <a:cs typeface="Tahoma" panose="020B0604030504040204" pitchFamily="34" charset="0"/>
              </a:rPr>
            </a:br>
            <a:r>
              <a:rPr lang="en-US" altLang="en-US" sz="2400" dirty="0">
                <a:cs typeface="Tahoma" panose="020B0604030504040204" pitchFamily="34" charset="0"/>
              </a:rPr>
              <a:t>Challenges and Opportunities </a:t>
            </a:r>
            <a:endParaRPr lang="en-US" sz="2400" dirty="0"/>
          </a:p>
        </p:txBody>
      </p:sp>
      <p:pic>
        <p:nvPicPr>
          <p:cNvPr id="15362" name="Picture 2"/>
          <p:cNvPicPr>
            <a:picLocks noGrp="1" noChangeAspect="1" noChangeArrowheads="1"/>
          </p:cNvPicPr>
          <p:nvPr>
            <p:ph idx="4294967295"/>
          </p:nvPr>
        </p:nvPicPr>
        <p:blipFill rotWithShape="1">
          <a:blip r:embed="rId3">
            <a:extLst>
              <a:ext uri="{28A0092B-C50C-407E-A947-70E740481C1C}">
                <a14:useLocalDpi xmlns:a14="http://schemas.microsoft.com/office/drawing/2010/main" val="0"/>
              </a:ext>
            </a:extLst>
          </a:blip>
          <a:srcRect l="2765"/>
          <a:stretch/>
        </p:blipFill>
        <p:spPr>
          <a:xfrm>
            <a:off x="461804" y="1502684"/>
            <a:ext cx="8334413" cy="4729133"/>
          </a:xfrm>
          <a:noFill/>
        </p:spPr>
      </p:pic>
      <p:sp>
        <p:nvSpPr>
          <p:cNvPr id="15363" name="Text Box 3"/>
          <p:cNvSpPr txBox="1">
            <a:spLocks noChangeArrowheads="1"/>
          </p:cNvSpPr>
          <p:nvPr/>
        </p:nvSpPr>
        <p:spPr bwMode="auto">
          <a:xfrm>
            <a:off x="5906319" y="6356350"/>
            <a:ext cx="2438400"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fontAlgn="base" hangingPunct="1">
              <a:spcBef>
                <a:spcPct val="50000"/>
              </a:spcBef>
              <a:spcAft>
                <a:spcPct val="0"/>
              </a:spcAft>
              <a:buFontTx/>
              <a:buNone/>
            </a:pPr>
            <a:r>
              <a:rPr lang="en-US" altLang="en-US" sz="1400" i="1" dirty="0" err="1" smtClean="0">
                <a:solidFill>
                  <a:srgbClr val="7F7F7F"/>
                </a:solidFill>
                <a:ea typeface="ＭＳ Ｐゴシック" panose="020B0600070205080204" pitchFamily="34" charset="-128"/>
              </a:rPr>
              <a:t>Howden</a:t>
            </a:r>
            <a:r>
              <a:rPr lang="en-US" altLang="en-US" sz="1400" i="1" dirty="0" smtClean="0">
                <a:solidFill>
                  <a:srgbClr val="7F7F7F"/>
                </a:solidFill>
                <a:ea typeface="ＭＳ Ｐゴシック" panose="020B0600070205080204" pitchFamily="34" charset="-128"/>
              </a:rPr>
              <a:t>, </a:t>
            </a:r>
            <a:r>
              <a:rPr lang="en-US" altLang="en-US" sz="1400" i="1" dirty="0">
                <a:solidFill>
                  <a:srgbClr val="7F7F7F"/>
                </a:solidFill>
                <a:ea typeface="ＭＳ Ｐゴシック" panose="020B0600070205080204" pitchFamily="34" charset="-128"/>
              </a:rPr>
              <a:t>2010</a:t>
            </a:r>
          </a:p>
        </p:txBody>
      </p:sp>
      <p:sp>
        <p:nvSpPr>
          <p:cNvPr id="7" name="Slide Number Placeholder 4"/>
          <p:cNvSpPr txBox="1">
            <a:spLocks/>
          </p:cNvSpPr>
          <p:nvPr/>
        </p:nvSpPr>
        <p:spPr>
          <a:xfrm>
            <a:off x="6411104" y="5951991"/>
            <a:ext cx="2133600" cy="365125"/>
          </a:xfrm>
          <a:prstGeom prst="rect">
            <a:avLst/>
          </a:prstGeom>
          <a:solidFill>
            <a:schemeClr val="bg1"/>
          </a:solidFill>
          <a:ln/>
          <a:extLst/>
        </p:spPr>
        <p:txBody>
          <a:bodyPr vert="horz" lIns="91440" tIns="45720" rIns="91440" bIns="45720" rtlCol="0" anchor="ctr"/>
          <a:lstStyle>
            <a:defPPr>
              <a:defRPr lang="en-US"/>
            </a:defPPr>
            <a:lvl1pPr algn="r" defTabSz="457200" rtl="0" eaLnBrk="0" fontAlgn="base" hangingPunct="0">
              <a:spcBef>
                <a:spcPct val="20000"/>
              </a:spcBef>
              <a:spcAft>
                <a:spcPct val="0"/>
              </a:spcAft>
              <a:buChar char="•"/>
              <a:defRPr sz="3200" kern="1200">
                <a:solidFill>
                  <a:schemeClr val="tx1"/>
                </a:solidFill>
                <a:latin typeface="Arial" panose="020B0604020202020204" pitchFamily="34" charset="0"/>
                <a:ea typeface="ＭＳ Ｐゴシック" panose="020B0600070205080204" pitchFamily="34" charset="-128"/>
                <a:cs typeface="+mn-cs"/>
              </a:defRPr>
            </a:lvl1pPr>
            <a:lvl2pPr marL="742950" indent="-285750" algn="l" defTabSz="457200" rtl="0" eaLnBrk="0" fontAlgn="base" hangingPunct="0">
              <a:spcBef>
                <a:spcPct val="20000"/>
              </a:spcBef>
              <a:spcAft>
                <a:spcPct val="0"/>
              </a:spcAft>
              <a:buChar char="–"/>
              <a:defRPr sz="2800" kern="1200">
                <a:solidFill>
                  <a:schemeClr val="tx1"/>
                </a:solidFill>
                <a:latin typeface="Arial" panose="020B0604020202020204" pitchFamily="34" charset="0"/>
                <a:ea typeface="ＭＳ Ｐゴシック" panose="020B0600070205080204" pitchFamily="34" charset="-128"/>
                <a:cs typeface="+mn-cs"/>
              </a:defRPr>
            </a:lvl2pPr>
            <a:lvl3pPr marL="1143000" indent="-228600" algn="l" defTabSz="457200" rtl="0" eaLnBrk="0" fontAlgn="base" hangingPunct="0">
              <a:spcBef>
                <a:spcPct val="20000"/>
              </a:spcBef>
              <a:spcAft>
                <a:spcPct val="0"/>
              </a:spcAft>
              <a:buChar char="•"/>
              <a:defRPr sz="2400" kern="1200">
                <a:solidFill>
                  <a:schemeClr val="tx1"/>
                </a:solidFill>
                <a:latin typeface="Arial" panose="020B0604020202020204" pitchFamily="34" charset="0"/>
                <a:ea typeface="ＭＳ Ｐゴシック" panose="020B0600070205080204" pitchFamily="34" charset="-128"/>
                <a:cs typeface="+mn-cs"/>
              </a:defRPr>
            </a:lvl3pPr>
            <a:lvl4pPr marL="1600200" indent="-228600" algn="l" defTabSz="457200" rtl="0" eaLnBrk="0" fontAlgn="base" hangingPunct="0">
              <a:spcBef>
                <a:spcPct val="20000"/>
              </a:spcBef>
              <a:spcAft>
                <a:spcPct val="0"/>
              </a:spcAft>
              <a:buChar char="–"/>
              <a:defRPr sz="2000" kern="1200">
                <a:solidFill>
                  <a:schemeClr val="tx1"/>
                </a:solidFill>
                <a:latin typeface="Arial" panose="020B0604020202020204" pitchFamily="34" charset="0"/>
                <a:ea typeface="ＭＳ Ｐゴシック" panose="020B0600070205080204" pitchFamily="34" charset="-128"/>
                <a:cs typeface="+mn-cs"/>
              </a:defRPr>
            </a:lvl4pPr>
            <a:lvl5pPr marL="2057400" indent="-228600" algn="l" defTabSz="457200" rtl="0" eaLnBrk="0" fontAlgn="base" hangingPunct="0">
              <a:spcBef>
                <a:spcPct val="20000"/>
              </a:spcBef>
              <a:spcAft>
                <a:spcPct val="0"/>
              </a:spcAft>
              <a:buChar char="»"/>
              <a:defRPr sz="2000" kern="1200">
                <a:solidFill>
                  <a:schemeClr val="tx1"/>
                </a:solidFill>
                <a:latin typeface="Arial" panose="020B0604020202020204" pitchFamily="34" charset="0"/>
                <a:ea typeface="ＭＳ Ｐゴシック" panose="020B0600070205080204" pitchFamily="34" charset="-128"/>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ＭＳ Ｐゴシック" panose="020B0600070205080204" pitchFamily="34" charset="-128"/>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ＭＳ Ｐゴシック" panose="020B0600070205080204" pitchFamily="34" charset="-128"/>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ＭＳ Ｐゴシック" panose="020B0600070205080204" pitchFamily="34" charset="-128"/>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endParaRPr lang="en-US" altLang="en-US" sz="1400" dirty="0">
              <a:solidFill>
                <a:srgbClr val="1E9B43"/>
              </a:solidFill>
            </a:endParaRPr>
          </a:p>
        </p:txBody>
      </p:sp>
    </p:spTree>
    <p:extLst>
      <p:ext uri="{BB962C8B-B14F-4D97-AF65-F5344CB8AC3E}">
        <p14:creationId xmlns:p14="http://schemas.microsoft.com/office/powerpoint/2010/main" val="2280728622"/>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Slide Number Placeholder 2"/>
          <p:cNvSpPr>
            <a:spLocks noGrp="1"/>
          </p:cNvSpPr>
          <p:nvPr>
            <p:ph type="sldNum" sz="quarter" idx="12"/>
          </p:nvPr>
        </p:nvSpPr>
        <p:spPr bwMode="auto">
          <a:xfrm>
            <a:off x="6969125" y="645636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7F7F7F"/>
                </a:solidFill>
                <a:latin typeface="Arial" panose="020B060402020202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rgbClr val="7F7F7F"/>
                </a:solidFill>
                <a:latin typeface="Arial" panose="020B060402020202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rgbClr val="7F7F7F"/>
                </a:solidFill>
                <a:latin typeface="Arial" panose="020B060402020202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9pPr>
          </a:lstStyle>
          <a:p>
            <a:pPr>
              <a:spcBef>
                <a:spcPct val="0"/>
              </a:spcBef>
              <a:buFontTx/>
              <a:buNone/>
            </a:pPr>
            <a:fld id="{47D81BF2-633C-4490-BBF1-2080364CF051}" type="slidenum">
              <a:rPr lang="en-US" altLang="en-US" sz="1200" smtClean="0">
                <a:solidFill>
                  <a:srgbClr val="8BBB93"/>
                </a:solidFill>
              </a:rPr>
              <a:pPr>
                <a:spcBef>
                  <a:spcPct val="0"/>
                </a:spcBef>
                <a:buFontTx/>
                <a:buNone/>
              </a:pPr>
              <a:t>41</a:t>
            </a:fld>
            <a:endParaRPr lang="en-US" altLang="en-US" sz="1200" smtClean="0">
              <a:solidFill>
                <a:srgbClr val="8BBB93"/>
              </a:solidFill>
            </a:endParaRPr>
          </a:p>
        </p:txBody>
      </p:sp>
      <p:sp>
        <p:nvSpPr>
          <p:cNvPr id="56322" name="Title 1"/>
          <p:cNvSpPr>
            <a:spLocks noGrp="1"/>
          </p:cNvSpPr>
          <p:nvPr>
            <p:ph type="ctrTitle"/>
          </p:nvPr>
        </p:nvSpPr>
        <p:spPr>
          <a:xfrm>
            <a:off x="2681097" y="41275"/>
            <a:ext cx="6424613" cy="852488"/>
          </a:xfrm>
          <a:solidFill>
            <a:schemeClr val="bg1"/>
          </a:solidFill>
        </p:spPr>
        <p:txBody>
          <a:bodyPr/>
          <a:lstStyle/>
          <a:p>
            <a:r>
              <a:rPr lang="en-US" altLang="en-US" sz="2100" dirty="0" smtClean="0"/>
              <a:t/>
            </a:r>
            <a:br>
              <a:rPr lang="en-US" altLang="en-US" sz="2100" dirty="0" smtClean="0"/>
            </a:br>
            <a:r>
              <a:rPr lang="en-US" altLang="en-US" sz="2100" dirty="0" smtClean="0"/>
              <a:t>AGCI Workshop</a:t>
            </a:r>
            <a:br>
              <a:rPr lang="en-US" altLang="en-US" sz="2100" dirty="0" smtClean="0"/>
            </a:br>
            <a:r>
              <a:rPr lang="en-US" altLang="en-US" sz="2100" dirty="0" smtClean="0"/>
              <a:t>Coordinated Global and Regional </a:t>
            </a:r>
            <a:br>
              <a:rPr lang="en-US" altLang="en-US" sz="2100" dirty="0" smtClean="0"/>
            </a:br>
            <a:r>
              <a:rPr lang="en-US" altLang="en-US" sz="2100" dirty="0" smtClean="0"/>
              <a:t>Assessments of Agriculture and Food Security </a:t>
            </a:r>
            <a:br>
              <a:rPr lang="en-US" altLang="en-US" sz="2100" dirty="0" smtClean="0"/>
            </a:br>
            <a:endParaRPr lang="en-US" altLang="en-US" sz="2100" dirty="0" smtClean="0"/>
          </a:p>
        </p:txBody>
      </p:sp>
      <p:pic>
        <p:nvPicPr>
          <p:cNvPr id="56324" name="Picture 2"/>
          <p:cNvPicPr>
            <a:picLocks noChangeAspect="1" noChangeArrowheads="1"/>
          </p:cNvPicPr>
          <p:nvPr/>
        </p:nvPicPr>
        <p:blipFill>
          <a:blip r:embed="rId3">
            <a:extLst>
              <a:ext uri="{28A0092B-C50C-407E-A947-70E740481C1C}">
                <a14:useLocalDpi xmlns:a14="http://schemas.microsoft.com/office/drawing/2010/main" val="0"/>
              </a:ext>
            </a:extLst>
          </a:blip>
          <a:srcRect r="9804"/>
          <a:stretch>
            <a:fillRect/>
          </a:stretch>
        </p:blipFill>
        <p:spPr bwMode="auto">
          <a:xfrm>
            <a:off x="146050" y="1211263"/>
            <a:ext cx="2743200"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6325" name="Group 33"/>
          <p:cNvGrpSpPr>
            <a:grpSpLocks/>
          </p:cNvGrpSpPr>
          <p:nvPr/>
        </p:nvGrpSpPr>
        <p:grpSpPr bwMode="auto">
          <a:xfrm>
            <a:off x="5567363" y="1300163"/>
            <a:ext cx="3408362" cy="1852612"/>
            <a:chOff x="228600" y="1295400"/>
            <a:chExt cx="2971800" cy="1905000"/>
          </a:xfrm>
        </p:grpSpPr>
        <p:grpSp>
          <p:nvGrpSpPr>
            <p:cNvPr id="56343" name="Group 30"/>
            <p:cNvGrpSpPr>
              <a:grpSpLocks/>
            </p:cNvGrpSpPr>
            <p:nvPr/>
          </p:nvGrpSpPr>
          <p:grpSpPr bwMode="auto">
            <a:xfrm>
              <a:off x="228600" y="1295400"/>
              <a:ext cx="2971800" cy="1905000"/>
              <a:chOff x="9484878" y="35464087"/>
              <a:chExt cx="5336508" cy="3550314"/>
            </a:xfrm>
          </p:grpSpPr>
          <p:pic>
            <p:nvPicPr>
              <p:cNvPr id="56351" name="Picture 7"/>
              <p:cNvPicPr>
                <a:picLocks noChangeAspect="1" noChangeArrowheads="1"/>
              </p:cNvPicPr>
              <p:nvPr/>
            </p:nvPicPr>
            <p:blipFill>
              <a:blip r:embed="rId4">
                <a:extLst>
                  <a:ext uri="{28A0092B-C50C-407E-A947-70E740481C1C}">
                    <a14:useLocalDpi xmlns:a14="http://schemas.microsoft.com/office/drawing/2010/main" val="0"/>
                  </a:ext>
                </a:extLst>
              </a:blip>
              <a:srcRect r="50000" b="71620"/>
              <a:stretch>
                <a:fillRect/>
              </a:stretch>
            </p:blipFill>
            <p:spPr bwMode="auto">
              <a:xfrm>
                <a:off x="9484878" y="35464087"/>
                <a:ext cx="5336508" cy="355031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56352" name="Picture 7"/>
              <p:cNvPicPr>
                <a:picLocks noChangeAspect="1" noChangeArrowheads="1"/>
              </p:cNvPicPr>
              <p:nvPr/>
            </p:nvPicPr>
            <p:blipFill>
              <a:blip r:embed="rId5">
                <a:extLst>
                  <a:ext uri="{28A0092B-C50C-407E-A947-70E740481C1C}">
                    <a14:useLocalDpi xmlns:a14="http://schemas.microsoft.com/office/drawing/2010/main" val="0"/>
                  </a:ext>
                </a:extLst>
              </a:blip>
              <a:srcRect l="27814" t="94728" r="29517"/>
              <a:stretch>
                <a:fillRect/>
              </a:stretch>
            </p:blipFill>
            <p:spPr bwMode="auto">
              <a:xfrm>
                <a:off x="11445411" y="38633400"/>
                <a:ext cx="2863892" cy="218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53" name="Rectangle 28"/>
              <p:cNvSpPr>
                <a:spLocks noChangeArrowheads="1"/>
              </p:cNvSpPr>
              <p:nvPr/>
            </p:nvSpPr>
            <p:spPr bwMode="auto">
              <a:xfrm>
                <a:off x="9583317" y="38442430"/>
                <a:ext cx="838200" cy="47555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3919538">
                  <a:spcBef>
                    <a:spcPct val="20000"/>
                  </a:spcBef>
                  <a:buFont typeface="Arial" panose="020B0604020202020204" pitchFamily="34" charset="0"/>
                  <a:buChar char="•"/>
                  <a:defRPr sz="3200">
                    <a:solidFill>
                      <a:srgbClr val="7F7F7F"/>
                    </a:solidFill>
                    <a:latin typeface="Arial" panose="020B0604020202020204" pitchFamily="34" charset="0"/>
                    <a:ea typeface="MS PGothic" panose="020B0600070205080204" pitchFamily="34" charset="-128"/>
                  </a:defRPr>
                </a:lvl1pPr>
                <a:lvl2pPr marL="742950" indent="-285750" defTabSz="3919538">
                  <a:spcBef>
                    <a:spcPct val="20000"/>
                  </a:spcBef>
                  <a:buFont typeface="Arial" panose="020B0604020202020204" pitchFamily="34" charset="0"/>
                  <a:buChar char="–"/>
                  <a:defRPr sz="2800">
                    <a:solidFill>
                      <a:srgbClr val="7F7F7F"/>
                    </a:solidFill>
                    <a:latin typeface="Arial" panose="020B0604020202020204" pitchFamily="34" charset="0"/>
                    <a:ea typeface="MS PGothic" panose="020B0600070205080204" pitchFamily="34" charset="-128"/>
                  </a:defRPr>
                </a:lvl2pPr>
                <a:lvl3pPr marL="1143000" indent="-228600" defTabSz="3919538">
                  <a:spcBef>
                    <a:spcPct val="20000"/>
                  </a:spcBef>
                  <a:buFont typeface="Arial" panose="020B0604020202020204" pitchFamily="34" charset="0"/>
                  <a:buChar char="•"/>
                  <a:defRPr sz="2400">
                    <a:solidFill>
                      <a:srgbClr val="7F7F7F"/>
                    </a:solidFill>
                    <a:latin typeface="Arial" panose="020B0604020202020204" pitchFamily="34" charset="0"/>
                    <a:ea typeface="MS PGothic" panose="020B0600070205080204" pitchFamily="34" charset="-128"/>
                  </a:defRPr>
                </a:lvl3pPr>
                <a:lvl4pPr marL="1600200" indent="-228600" defTabSz="3919538">
                  <a:spcBef>
                    <a:spcPct val="20000"/>
                  </a:spcBef>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4pPr>
                <a:lvl5pPr marL="2057400" indent="-228600" defTabSz="3919538">
                  <a:spcBef>
                    <a:spcPct val="20000"/>
                  </a:spcBef>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5pPr>
                <a:lvl6pPr marL="2514600" indent="-228600" defTabSz="3919538"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6pPr>
                <a:lvl7pPr marL="2971800" indent="-228600" defTabSz="3919538"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7pPr>
                <a:lvl8pPr marL="3429000" indent="-228600" defTabSz="3919538"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8pPr>
                <a:lvl9pPr marL="3886200" indent="-228600" defTabSz="3919538"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9pPr>
              </a:lstStyle>
              <a:p>
                <a:pPr fontAlgn="base">
                  <a:spcBef>
                    <a:spcPct val="0"/>
                  </a:spcBef>
                  <a:spcAft>
                    <a:spcPct val="0"/>
                  </a:spcAft>
                  <a:buFontTx/>
                  <a:buNone/>
                </a:pPr>
                <a:endParaRPr lang="en-US" altLang="en-US" sz="7700">
                  <a:solidFill>
                    <a:srgbClr val="1E9B43"/>
                  </a:solidFill>
                  <a:cs typeface="Arial" panose="020B0604020202020204" pitchFamily="34" charset="0"/>
                </a:endParaRPr>
              </a:p>
            </p:txBody>
          </p:sp>
        </p:grpSp>
        <p:sp>
          <p:nvSpPr>
            <p:cNvPr id="13" name="Rectangle 12"/>
            <p:cNvSpPr>
              <a:spLocks noChangeArrowheads="1"/>
            </p:cNvSpPr>
            <p:nvPr/>
          </p:nvSpPr>
          <p:spPr bwMode="auto">
            <a:xfrm>
              <a:off x="815486" y="2057726"/>
              <a:ext cx="571659" cy="1142674"/>
            </a:xfrm>
            <a:prstGeom prst="rect">
              <a:avLst/>
            </a:prstGeom>
            <a:noFill/>
            <a:ln w="9525">
              <a:solidFill>
                <a:srgbClr val="C00000"/>
              </a:solidFill>
              <a:miter lim="800000"/>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0" fontAlgn="base" hangingPunct="0">
                <a:spcBef>
                  <a:spcPct val="0"/>
                </a:spcBef>
                <a:spcAft>
                  <a:spcPct val="0"/>
                </a:spcAft>
                <a:defRPr/>
              </a:pPr>
              <a:endParaRPr lang="en-US">
                <a:solidFill>
                  <a:prstClr val="white"/>
                </a:solidFill>
                <a:latin typeface="Arial"/>
                <a:ea typeface="ＭＳ Ｐゴシック" panose="020B0600070205080204" pitchFamily="34" charset="-128"/>
              </a:endParaRPr>
            </a:p>
          </p:txBody>
        </p:sp>
        <p:sp>
          <p:nvSpPr>
            <p:cNvPr id="43" name="Rectangle 42"/>
            <p:cNvSpPr>
              <a:spLocks noChangeArrowheads="1"/>
            </p:cNvSpPr>
            <p:nvPr/>
          </p:nvSpPr>
          <p:spPr bwMode="auto">
            <a:xfrm>
              <a:off x="445913" y="1372122"/>
              <a:ext cx="808352" cy="685604"/>
            </a:xfrm>
            <a:prstGeom prst="rect">
              <a:avLst/>
            </a:prstGeom>
            <a:noFill/>
            <a:ln w="9525">
              <a:solidFill>
                <a:srgbClr val="C00000"/>
              </a:solidFill>
              <a:miter lim="800000"/>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0" fontAlgn="base" hangingPunct="0">
                <a:spcBef>
                  <a:spcPct val="0"/>
                </a:spcBef>
                <a:spcAft>
                  <a:spcPct val="0"/>
                </a:spcAft>
                <a:defRPr/>
              </a:pPr>
              <a:endParaRPr lang="en-US">
                <a:solidFill>
                  <a:prstClr val="white"/>
                </a:solidFill>
                <a:latin typeface="Arial"/>
                <a:ea typeface="ＭＳ Ｐゴシック" panose="020B0600070205080204" pitchFamily="34" charset="-128"/>
              </a:endParaRPr>
            </a:p>
          </p:txBody>
        </p:sp>
        <p:sp>
          <p:nvSpPr>
            <p:cNvPr id="44" name="Rectangle 43"/>
            <p:cNvSpPr>
              <a:spLocks noChangeArrowheads="1"/>
            </p:cNvSpPr>
            <p:nvPr/>
          </p:nvSpPr>
          <p:spPr bwMode="auto">
            <a:xfrm>
              <a:off x="1524178" y="1295400"/>
              <a:ext cx="593806" cy="533791"/>
            </a:xfrm>
            <a:prstGeom prst="rect">
              <a:avLst/>
            </a:prstGeom>
            <a:noFill/>
            <a:ln w="9525">
              <a:solidFill>
                <a:srgbClr val="C00000"/>
              </a:solidFill>
              <a:miter lim="800000"/>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0" fontAlgn="base" hangingPunct="0">
                <a:spcBef>
                  <a:spcPct val="0"/>
                </a:spcBef>
                <a:spcAft>
                  <a:spcPct val="0"/>
                </a:spcAft>
                <a:defRPr/>
              </a:pPr>
              <a:endParaRPr lang="en-US">
                <a:solidFill>
                  <a:prstClr val="white"/>
                </a:solidFill>
                <a:latin typeface="Arial"/>
                <a:ea typeface="ＭＳ Ｐゴシック" panose="020B0600070205080204" pitchFamily="34" charset="-128"/>
              </a:endParaRPr>
            </a:p>
          </p:txBody>
        </p:sp>
        <p:sp>
          <p:nvSpPr>
            <p:cNvPr id="45" name="Rectangle 44"/>
            <p:cNvSpPr>
              <a:spLocks noChangeArrowheads="1"/>
            </p:cNvSpPr>
            <p:nvPr/>
          </p:nvSpPr>
          <p:spPr bwMode="auto">
            <a:xfrm>
              <a:off x="1514488" y="1829191"/>
              <a:ext cx="636716" cy="1064319"/>
            </a:xfrm>
            <a:prstGeom prst="rect">
              <a:avLst/>
            </a:prstGeom>
            <a:noFill/>
            <a:ln w="9525">
              <a:solidFill>
                <a:srgbClr val="C00000"/>
              </a:solidFill>
              <a:miter lim="800000"/>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0" fontAlgn="base" hangingPunct="0">
                <a:spcBef>
                  <a:spcPct val="0"/>
                </a:spcBef>
                <a:spcAft>
                  <a:spcPct val="0"/>
                </a:spcAft>
                <a:defRPr/>
              </a:pPr>
              <a:endParaRPr lang="en-US">
                <a:solidFill>
                  <a:prstClr val="white"/>
                </a:solidFill>
                <a:latin typeface="Arial"/>
                <a:ea typeface="ＭＳ Ｐゴシック" panose="020B0600070205080204" pitchFamily="34" charset="-128"/>
              </a:endParaRPr>
            </a:p>
          </p:txBody>
        </p:sp>
        <p:sp>
          <p:nvSpPr>
            <p:cNvPr id="46" name="Rectangle 45"/>
            <p:cNvSpPr>
              <a:spLocks noChangeArrowheads="1"/>
            </p:cNvSpPr>
            <p:nvPr/>
          </p:nvSpPr>
          <p:spPr bwMode="auto">
            <a:xfrm>
              <a:off x="2140130" y="1675747"/>
              <a:ext cx="316974" cy="572970"/>
            </a:xfrm>
            <a:prstGeom prst="rect">
              <a:avLst/>
            </a:prstGeom>
            <a:noFill/>
            <a:ln w="9525">
              <a:solidFill>
                <a:srgbClr val="C00000"/>
              </a:solidFill>
              <a:miter lim="800000"/>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0" fontAlgn="base" hangingPunct="0">
                <a:spcBef>
                  <a:spcPct val="0"/>
                </a:spcBef>
                <a:spcAft>
                  <a:spcPct val="0"/>
                </a:spcAft>
                <a:defRPr/>
              </a:pPr>
              <a:endParaRPr lang="en-US">
                <a:solidFill>
                  <a:prstClr val="white"/>
                </a:solidFill>
                <a:latin typeface="Arial"/>
                <a:ea typeface="ＭＳ Ｐゴシック" panose="020B0600070205080204" pitchFamily="34" charset="-128"/>
              </a:endParaRPr>
            </a:p>
          </p:txBody>
        </p:sp>
        <p:sp>
          <p:nvSpPr>
            <p:cNvPr id="47" name="Rectangle 46"/>
            <p:cNvSpPr>
              <a:spLocks noChangeArrowheads="1"/>
            </p:cNvSpPr>
            <p:nvPr/>
          </p:nvSpPr>
          <p:spPr bwMode="auto">
            <a:xfrm>
              <a:off x="2457104" y="1447212"/>
              <a:ext cx="514909" cy="571337"/>
            </a:xfrm>
            <a:prstGeom prst="rect">
              <a:avLst/>
            </a:prstGeom>
            <a:noFill/>
            <a:ln w="9525">
              <a:solidFill>
                <a:srgbClr val="C00000"/>
              </a:solidFill>
              <a:miter lim="800000"/>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0" fontAlgn="base" hangingPunct="0">
                <a:spcBef>
                  <a:spcPct val="0"/>
                </a:spcBef>
                <a:spcAft>
                  <a:spcPct val="0"/>
                </a:spcAft>
                <a:defRPr/>
              </a:pPr>
              <a:endParaRPr lang="en-US">
                <a:solidFill>
                  <a:prstClr val="white"/>
                </a:solidFill>
                <a:latin typeface="Arial"/>
                <a:ea typeface="ＭＳ Ｐゴシック" panose="020B0600070205080204" pitchFamily="34" charset="-128"/>
              </a:endParaRPr>
            </a:p>
          </p:txBody>
        </p:sp>
        <p:sp>
          <p:nvSpPr>
            <p:cNvPr id="48" name="Rectangle 47"/>
            <p:cNvSpPr>
              <a:spLocks noChangeArrowheads="1"/>
            </p:cNvSpPr>
            <p:nvPr/>
          </p:nvSpPr>
          <p:spPr bwMode="auto">
            <a:xfrm>
              <a:off x="2457104" y="2426647"/>
              <a:ext cx="743296" cy="628471"/>
            </a:xfrm>
            <a:prstGeom prst="rect">
              <a:avLst/>
            </a:prstGeom>
            <a:noFill/>
            <a:ln w="9525">
              <a:solidFill>
                <a:srgbClr val="C00000"/>
              </a:solidFill>
              <a:miter lim="800000"/>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0" fontAlgn="base" hangingPunct="0">
                <a:spcBef>
                  <a:spcPct val="0"/>
                </a:spcBef>
                <a:spcAft>
                  <a:spcPct val="0"/>
                </a:spcAft>
                <a:defRPr/>
              </a:pPr>
              <a:endParaRPr lang="en-US">
                <a:solidFill>
                  <a:prstClr val="white"/>
                </a:solidFill>
                <a:latin typeface="Arial"/>
                <a:ea typeface="ＭＳ Ｐゴシック" panose="020B0600070205080204" pitchFamily="34" charset="-128"/>
              </a:endParaRPr>
            </a:p>
          </p:txBody>
        </p:sp>
      </p:grpSp>
      <p:sp>
        <p:nvSpPr>
          <p:cNvPr id="56326" name="TextBox 32"/>
          <p:cNvSpPr txBox="1">
            <a:spLocks noChangeArrowheads="1"/>
          </p:cNvSpPr>
          <p:nvPr/>
        </p:nvSpPr>
        <p:spPr bwMode="auto">
          <a:xfrm>
            <a:off x="47625" y="3381375"/>
            <a:ext cx="243046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7F7F7F"/>
                </a:solidFill>
                <a:latin typeface="Arial" panose="020B060402020202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rgbClr val="7F7F7F"/>
                </a:solidFill>
                <a:latin typeface="Arial" panose="020B060402020202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rgbClr val="7F7F7F"/>
                </a:solidFill>
                <a:latin typeface="Arial" panose="020B060402020202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9pPr>
          </a:lstStyle>
          <a:p>
            <a:pPr algn="ctr" eaLnBrk="0" fontAlgn="base" hangingPunct="0">
              <a:spcBef>
                <a:spcPct val="0"/>
              </a:spcBef>
              <a:spcAft>
                <a:spcPct val="0"/>
              </a:spcAft>
              <a:buFontTx/>
              <a:buNone/>
            </a:pPr>
            <a:r>
              <a:rPr lang="en-US" altLang="en-US" sz="1400">
                <a:solidFill>
                  <a:srgbClr val="005D00"/>
                </a:solidFill>
              </a:rPr>
              <a:t>RRTs – Farming systems biophysical and socioeconomic models</a:t>
            </a:r>
          </a:p>
        </p:txBody>
      </p:sp>
      <p:sp>
        <p:nvSpPr>
          <p:cNvPr id="56327" name="TextBox 55"/>
          <p:cNvSpPr txBox="1">
            <a:spLocks noChangeArrowheads="1"/>
          </p:cNvSpPr>
          <p:nvPr/>
        </p:nvSpPr>
        <p:spPr bwMode="auto">
          <a:xfrm>
            <a:off x="6199188" y="3236913"/>
            <a:ext cx="27146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7F7F7F"/>
                </a:solidFill>
                <a:latin typeface="Arial" panose="020B060402020202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rgbClr val="7F7F7F"/>
                </a:solidFill>
                <a:latin typeface="Arial" panose="020B060402020202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rgbClr val="7F7F7F"/>
                </a:solidFill>
                <a:latin typeface="Arial" panose="020B060402020202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9pPr>
          </a:lstStyle>
          <a:p>
            <a:pPr algn="ctr" eaLnBrk="0" fontAlgn="base" hangingPunct="0">
              <a:spcBef>
                <a:spcPct val="0"/>
              </a:spcBef>
              <a:spcAft>
                <a:spcPct val="0"/>
              </a:spcAft>
              <a:buFontTx/>
              <a:buNone/>
            </a:pPr>
            <a:r>
              <a:rPr lang="en-US" altLang="en-US" sz="1400">
                <a:solidFill>
                  <a:srgbClr val="C00000"/>
                </a:solidFill>
              </a:rPr>
              <a:t>GGCMI -- High-resolution gridded crop modeling for gap-filling and aggregation in each region</a:t>
            </a:r>
          </a:p>
        </p:txBody>
      </p:sp>
      <p:pic>
        <p:nvPicPr>
          <p:cNvPr id="56328" name="Picture 1"/>
          <p:cNvPicPr>
            <a:picLocks noChangeAspect="1"/>
          </p:cNvPicPr>
          <p:nvPr/>
        </p:nvPicPr>
        <p:blipFill>
          <a:blip r:embed="rId6">
            <a:extLst>
              <a:ext uri="{28A0092B-C50C-407E-A947-70E740481C1C}">
                <a14:useLocalDpi xmlns:a14="http://schemas.microsoft.com/office/drawing/2010/main" val="0"/>
              </a:ext>
            </a:extLst>
          </a:blip>
          <a:srcRect l="7533" t="50000" r="7533" b="5849"/>
          <a:stretch>
            <a:fillRect/>
          </a:stretch>
        </p:blipFill>
        <p:spPr bwMode="auto">
          <a:xfrm>
            <a:off x="5394325" y="4297363"/>
            <a:ext cx="35814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9" name="Picture 1" descr="image001.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93763" y="4502150"/>
            <a:ext cx="3343275"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30" name="Picture 3"/>
          <p:cNvPicPr>
            <a:picLocks noChangeAspect="1" noChangeArrowheads="1"/>
          </p:cNvPicPr>
          <p:nvPr/>
        </p:nvPicPr>
        <p:blipFill>
          <a:blip r:embed="rId8">
            <a:extLst>
              <a:ext uri="{28A0092B-C50C-407E-A947-70E740481C1C}">
                <a14:useLocalDpi xmlns:a14="http://schemas.microsoft.com/office/drawing/2010/main" val="0"/>
              </a:ext>
            </a:extLst>
          </a:blip>
          <a:srcRect b="12395"/>
          <a:stretch>
            <a:fillRect/>
          </a:stretch>
        </p:blipFill>
        <p:spPr bwMode="auto">
          <a:xfrm>
            <a:off x="2840038" y="1135063"/>
            <a:ext cx="1993900" cy="234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6331" name="Group 56"/>
          <p:cNvGrpSpPr>
            <a:grpSpLocks/>
          </p:cNvGrpSpPr>
          <p:nvPr/>
        </p:nvGrpSpPr>
        <p:grpSpPr bwMode="auto">
          <a:xfrm>
            <a:off x="2840038" y="3055938"/>
            <a:ext cx="1906587" cy="1260475"/>
            <a:chOff x="3505200" y="4181999"/>
            <a:chExt cx="3665626" cy="3048046"/>
          </a:xfrm>
        </p:grpSpPr>
        <p:pic>
          <p:nvPicPr>
            <p:cNvPr id="56341" name="Picture 1" descr="RegionalEcon.pdf"/>
            <p:cNvPicPr>
              <a:picLocks noChangeAspect="1"/>
            </p:cNvPicPr>
            <p:nvPr/>
          </p:nvPicPr>
          <p:blipFill>
            <a:blip r:embed="rId9">
              <a:extLst>
                <a:ext uri="{28A0092B-C50C-407E-A947-70E740481C1C}">
                  <a14:useLocalDpi xmlns:a14="http://schemas.microsoft.com/office/drawing/2010/main" val="0"/>
                </a:ext>
              </a:extLst>
            </a:blip>
            <a:srcRect l="16840" t="7590" r="3220" b="11206"/>
            <a:stretch>
              <a:fillRect/>
            </a:stretch>
          </p:blipFill>
          <p:spPr bwMode="auto">
            <a:xfrm>
              <a:off x="3696107" y="4630244"/>
              <a:ext cx="3474719" cy="2599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 name="Rectangle 74"/>
            <p:cNvSpPr/>
            <p:nvPr/>
          </p:nvSpPr>
          <p:spPr bwMode="auto">
            <a:xfrm>
              <a:off x="3505200" y="4181999"/>
              <a:ext cx="1559645" cy="83302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0" fontAlgn="base" hangingPunct="0">
                <a:spcBef>
                  <a:spcPct val="0"/>
                </a:spcBef>
                <a:spcAft>
                  <a:spcPct val="0"/>
                </a:spcAft>
                <a:defRPr/>
              </a:pPr>
              <a:endParaRPr lang="en-US">
                <a:solidFill>
                  <a:srgbClr val="CCCCCC">
                    <a:lumMod val="50000"/>
                  </a:srgbClr>
                </a:solidFill>
                <a:latin typeface="Arial"/>
              </a:endParaRPr>
            </a:p>
          </p:txBody>
        </p:sp>
      </p:grpSp>
      <p:sp>
        <p:nvSpPr>
          <p:cNvPr id="59" name="Rectangle 58"/>
          <p:cNvSpPr>
            <a:spLocks noChangeArrowheads="1"/>
          </p:cNvSpPr>
          <p:nvPr/>
        </p:nvSpPr>
        <p:spPr bwMode="auto">
          <a:xfrm>
            <a:off x="146050" y="1114425"/>
            <a:ext cx="4692650" cy="3290888"/>
          </a:xfrm>
          <a:prstGeom prst="rect">
            <a:avLst/>
          </a:prstGeom>
          <a:noFill/>
          <a:ln w="9525">
            <a:solidFill>
              <a:srgbClr val="D6A100"/>
            </a:solidFill>
            <a:miter lim="800000"/>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0" fontAlgn="base" hangingPunct="0">
              <a:spcBef>
                <a:spcPct val="0"/>
              </a:spcBef>
              <a:spcAft>
                <a:spcPct val="0"/>
              </a:spcAft>
              <a:defRPr/>
            </a:pPr>
            <a:endParaRPr lang="en-US">
              <a:solidFill>
                <a:prstClr val="white"/>
              </a:solidFill>
              <a:latin typeface="Arial"/>
              <a:ea typeface="ＭＳ Ｐゴシック" panose="020B0600070205080204" pitchFamily="34" charset="-128"/>
            </a:endParaRPr>
          </a:p>
        </p:txBody>
      </p:sp>
      <p:sp>
        <p:nvSpPr>
          <p:cNvPr id="56333" name="TextBox 79"/>
          <p:cNvSpPr txBox="1">
            <a:spLocks noChangeArrowheads="1"/>
          </p:cNvSpPr>
          <p:nvPr/>
        </p:nvSpPr>
        <p:spPr bwMode="auto">
          <a:xfrm>
            <a:off x="6594475" y="5867400"/>
            <a:ext cx="19716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7F7F7F"/>
                </a:solidFill>
                <a:latin typeface="Arial" panose="020B060402020202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rgbClr val="7F7F7F"/>
                </a:solidFill>
                <a:latin typeface="Arial" panose="020B060402020202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rgbClr val="7F7F7F"/>
                </a:solidFill>
                <a:latin typeface="Arial" panose="020B060402020202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9pPr>
          </a:lstStyle>
          <a:p>
            <a:pPr algn="ctr" eaLnBrk="0" fontAlgn="base" hangingPunct="0">
              <a:spcBef>
                <a:spcPct val="0"/>
              </a:spcBef>
              <a:spcAft>
                <a:spcPct val="0"/>
              </a:spcAft>
              <a:buFontTx/>
              <a:buNone/>
            </a:pPr>
            <a:r>
              <a:rPr lang="en-US" altLang="en-US" sz="1400">
                <a:solidFill>
                  <a:srgbClr val="0070C0"/>
                </a:solidFill>
              </a:rPr>
              <a:t>Global Economics –  Model analysis of world and regional prices</a:t>
            </a:r>
          </a:p>
        </p:txBody>
      </p:sp>
      <p:sp>
        <p:nvSpPr>
          <p:cNvPr id="56334" name="TextBox 89"/>
          <p:cNvSpPr txBox="1">
            <a:spLocks noChangeArrowheads="1"/>
          </p:cNvSpPr>
          <p:nvPr/>
        </p:nvSpPr>
        <p:spPr bwMode="auto">
          <a:xfrm>
            <a:off x="1262063" y="4760913"/>
            <a:ext cx="22098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7F7F7F"/>
                </a:solidFill>
                <a:latin typeface="Arial" panose="020B060402020202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rgbClr val="7F7F7F"/>
                </a:solidFill>
                <a:latin typeface="Arial" panose="020B060402020202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rgbClr val="7F7F7F"/>
                </a:solidFill>
                <a:latin typeface="Arial" panose="020B060402020202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9pPr>
          </a:lstStyle>
          <a:p>
            <a:pPr algn="ctr" eaLnBrk="0" fontAlgn="base" hangingPunct="0">
              <a:spcBef>
                <a:spcPct val="0"/>
              </a:spcBef>
              <a:spcAft>
                <a:spcPct val="0"/>
              </a:spcAft>
              <a:buFontTx/>
              <a:buNone/>
            </a:pPr>
            <a:r>
              <a:rPr lang="en-US" altLang="en-US" sz="1400">
                <a:solidFill>
                  <a:srgbClr val="7030A0"/>
                </a:solidFill>
              </a:rPr>
              <a:t>Production systems and regional economics respond to price changes</a:t>
            </a:r>
          </a:p>
        </p:txBody>
      </p:sp>
      <p:cxnSp>
        <p:nvCxnSpPr>
          <p:cNvPr id="3" name="Straight Arrow Connector 2"/>
          <p:cNvCxnSpPr>
            <a:cxnSpLocks noChangeShapeType="1"/>
            <a:stCxn id="56330" idx="3"/>
          </p:cNvCxnSpPr>
          <p:nvPr/>
        </p:nvCxnSpPr>
        <p:spPr bwMode="auto">
          <a:xfrm>
            <a:off x="4833938" y="2306638"/>
            <a:ext cx="733425" cy="0"/>
          </a:xfrm>
          <a:prstGeom prst="straightConnector1">
            <a:avLst/>
          </a:prstGeom>
          <a:noFill/>
          <a:ln w="38100">
            <a:solidFill>
              <a:schemeClr val="tx1"/>
            </a:solidFill>
            <a:round/>
            <a:headEnd type="arrow" w="med" len="me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1" name="Straight Arrow Connector 40"/>
          <p:cNvCxnSpPr>
            <a:cxnSpLocks noChangeShapeType="1"/>
          </p:cNvCxnSpPr>
          <p:nvPr/>
        </p:nvCxnSpPr>
        <p:spPr bwMode="auto">
          <a:xfrm>
            <a:off x="6221413" y="3228975"/>
            <a:ext cx="0" cy="1068388"/>
          </a:xfrm>
          <a:prstGeom prst="straightConnector1">
            <a:avLst/>
          </a:prstGeom>
          <a:noFill/>
          <a:ln w="38100">
            <a:solidFill>
              <a:schemeClr val="tx1"/>
            </a:solidFill>
            <a:round/>
            <a:headEnd type="arrow" w="med" len="me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50" name="Straight Arrow Connector 49"/>
          <p:cNvCxnSpPr>
            <a:cxnSpLocks noChangeShapeType="1"/>
          </p:cNvCxnSpPr>
          <p:nvPr/>
        </p:nvCxnSpPr>
        <p:spPr bwMode="auto">
          <a:xfrm flipH="1">
            <a:off x="4237038" y="5524500"/>
            <a:ext cx="1868487" cy="0"/>
          </a:xfrm>
          <a:prstGeom prst="straightConnector1">
            <a:avLst/>
          </a:prstGeom>
          <a:noFill/>
          <a:ln w="38100">
            <a:solidFill>
              <a:schemeClr val="tx1"/>
            </a:solidFill>
            <a:round/>
            <a:headEnd type="arrow" w="med" len="me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51" name="Straight Arrow Connector 50"/>
          <p:cNvCxnSpPr>
            <a:cxnSpLocks noChangeShapeType="1"/>
          </p:cNvCxnSpPr>
          <p:nvPr/>
        </p:nvCxnSpPr>
        <p:spPr bwMode="auto">
          <a:xfrm flipH="1">
            <a:off x="2693988" y="3579813"/>
            <a:ext cx="0" cy="938212"/>
          </a:xfrm>
          <a:prstGeom prst="straightConnector1">
            <a:avLst/>
          </a:prstGeom>
          <a:noFill/>
          <a:ln w="38100">
            <a:solidFill>
              <a:schemeClr val="tx1"/>
            </a:solidFill>
            <a:round/>
            <a:headEnd type="arrow" w="med" len="me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32" name="Picture 6" descr="Macintosh HD:Users:jamesa:Desktop:Logo_Transparent_FullSize.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50367" y="31240"/>
            <a:ext cx="573342" cy="592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3312747" y="3252873"/>
            <a:ext cx="2792777" cy="1887536"/>
          </a:xfrm>
          <a:prstGeom prst="rect">
            <a:avLst/>
          </a:prstGeom>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r>
              <a:rPr lang="en-US" sz="1600" b="1" u="sng" dirty="0" smtClean="0">
                <a:solidFill>
                  <a:prstClr val="white"/>
                </a:solidFill>
                <a:latin typeface="Arial"/>
              </a:rPr>
              <a:t>Key Goal and Outcome </a:t>
            </a:r>
          </a:p>
          <a:p>
            <a:pPr algn="ctr" eaLnBrk="0" fontAlgn="base" hangingPunct="0">
              <a:spcBef>
                <a:spcPct val="0"/>
              </a:spcBef>
              <a:spcAft>
                <a:spcPct val="0"/>
              </a:spcAft>
            </a:pPr>
            <a:r>
              <a:rPr lang="en-US" sz="1600" b="1" dirty="0" smtClean="0">
                <a:solidFill>
                  <a:prstClr val="white"/>
                </a:solidFill>
                <a:latin typeface="Arial"/>
              </a:rPr>
              <a:t>Significantly improved understanding of climate change impacts on agriculture, food security, and health</a:t>
            </a:r>
            <a:endParaRPr lang="en-US" sz="1600" b="1" dirty="0">
              <a:solidFill>
                <a:prstClr val="white"/>
              </a:solidFill>
              <a:latin typeface="Arial"/>
            </a:endParaRPr>
          </a:p>
        </p:txBody>
      </p:sp>
    </p:spTree>
    <p:extLst>
      <p:ext uri="{BB962C8B-B14F-4D97-AF65-F5344CB8AC3E}">
        <p14:creationId xmlns:p14="http://schemas.microsoft.com/office/powerpoint/2010/main" val="2539859285"/>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EC918BD0-ABC4-4DA7-B030-E44BDA4BE591}" type="slidenum">
              <a:rPr lang="en-US" smtClean="0">
                <a:solidFill>
                  <a:srgbClr val="1E9B43">
                    <a:tint val="75000"/>
                  </a:srgbClr>
                </a:solidFill>
              </a:rPr>
              <a:pPr>
                <a:defRPr/>
              </a:pPr>
              <a:t>42</a:t>
            </a:fld>
            <a:endParaRPr lang="en-US" dirty="0">
              <a:solidFill>
                <a:srgbClr val="1E9B43">
                  <a:tint val="75000"/>
                </a:srgbClr>
              </a:solidFill>
            </a:endParaRPr>
          </a:p>
        </p:txBody>
      </p:sp>
      <p:sp>
        <p:nvSpPr>
          <p:cNvPr id="3" name="Title 2"/>
          <p:cNvSpPr>
            <a:spLocks noGrp="1"/>
          </p:cNvSpPr>
          <p:nvPr>
            <p:ph type="ctrTitle"/>
          </p:nvPr>
        </p:nvSpPr>
        <p:spPr/>
        <p:txBody>
          <a:bodyPr/>
          <a:lstStyle/>
          <a:p>
            <a:r>
              <a:rPr lang="en-US" dirty="0" smtClean="0"/>
              <a:t>Conclusions</a:t>
            </a:r>
            <a:endParaRPr lang="en-US" dirty="0"/>
          </a:p>
        </p:txBody>
      </p:sp>
      <p:sp>
        <p:nvSpPr>
          <p:cNvPr id="4" name="Rectangle 3"/>
          <p:cNvSpPr/>
          <p:nvPr/>
        </p:nvSpPr>
        <p:spPr>
          <a:xfrm>
            <a:off x="782128" y="1597084"/>
            <a:ext cx="7729267" cy="3939540"/>
          </a:xfrm>
          <a:prstGeom prst="rect">
            <a:avLst/>
          </a:prstGeom>
        </p:spPr>
        <p:txBody>
          <a:bodyPr wrap="square">
            <a:spAutoFit/>
          </a:bodyPr>
          <a:lstStyle/>
          <a:p>
            <a:pPr algn="ctr" eaLnBrk="0" fontAlgn="base" hangingPunct="0">
              <a:spcBef>
                <a:spcPct val="0"/>
              </a:spcBef>
              <a:spcAft>
                <a:spcPct val="0"/>
              </a:spcAft>
            </a:pPr>
            <a:r>
              <a:rPr lang="en-US" sz="2500" b="1" dirty="0">
                <a:solidFill>
                  <a:srgbClr val="1E9B43"/>
                </a:solidFill>
                <a:latin typeface="Arial" panose="020B0604020202020204" pitchFamily="34" charset="0"/>
                <a:ea typeface="ＭＳ Ｐゴシック" panose="020B0600070205080204" pitchFamily="34" charset="-128"/>
              </a:rPr>
              <a:t>Farmers and others in the agricultural sector are </a:t>
            </a:r>
            <a:r>
              <a:rPr lang="en-US" sz="2500" b="1" dirty="0" smtClean="0">
                <a:solidFill>
                  <a:srgbClr val="1E9B43"/>
                </a:solidFill>
                <a:latin typeface="Arial" panose="020B0604020202020204" pitchFamily="34" charset="0"/>
                <a:ea typeface="ＭＳ Ｐゴシック" panose="020B0600070205080204" pitchFamily="34" charset="-128"/>
              </a:rPr>
              <a:t>faced </a:t>
            </a:r>
            <a:r>
              <a:rPr lang="en-US" sz="2500" b="1" dirty="0">
                <a:solidFill>
                  <a:srgbClr val="1E9B43"/>
                </a:solidFill>
                <a:latin typeface="Arial" panose="020B0604020202020204" pitchFamily="34" charset="0"/>
                <a:ea typeface="ＭＳ Ｐゴシック" panose="020B0600070205080204" pitchFamily="34" charset="-128"/>
              </a:rPr>
              <a:t>with the quadruple task of </a:t>
            </a:r>
            <a:r>
              <a:rPr lang="en-US" sz="2500" b="1" dirty="0" smtClean="0">
                <a:solidFill>
                  <a:srgbClr val="1E9B43"/>
                </a:solidFill>
                <a:latin typeface="Arial" panose="020B0604020202020204" pitchFamily="34" charset="0"/>
                <a:ea typeface="ＭＳ Ｐゴシック" panose="020B0600070205080204" pitchFamily="34" charset="-128"/>
              </a:rPr>
              <a:t>contributing </a:t>
            </a:r>
            <a:r>
              <a:rPr lang="en-US" sz="2500" b="1" dirty="0">
                <a:solidFill>
                  <a:srgbClr val="1E9B43"/>
                </a:solidFill>
                <a:latin typeface="Arial" panose="020B0604020202020204" pitchFamily="34" charset="0"/>
                <a:ea typeface="ＭＳ Ｐゴシック" panose="020B0600070205080204" pitchFamily="34" charset="-128"/>
              </a:rPr>
              <a:t>to global reductions of carbon dioxide and other greenhouse gas emissions, </a:t>
            </a:r>
            <a:r>
              <a:rPr lang="en-US" sz="2500" b="1" dirty="0" smtClean="0">
                <a:solidFill>
                  <a:srgbClr val="1E9B43"/>
                </a:solidFill>
                <a:latin typeface="Arial" panose="020B0604020202020204" pitchFamily="34" charset="0"/>
                <a:ea typeface="ＭＳ Ｐゴシック" panose="020B0600070205080204" pitchFamily="34" charset="-128"/>
              </a:rPr>
              <a:t>coping </a:t>
            </a:r>
            <a:r>
              <a:rPr lang="en-US" sz="2500" b="1" dirty="0">
                <a:solidFill>
                  <a:srgbClr val="1E9B43"/>
                </a:solidFill>
                <a:latin typeface="Arial" panose="020B0604020202020204" pitchFamily="34" charset="0"/>
                <a:ea typeface="ＭＳ Ｐゴシック" panose="020B0600070205080204" pitchFamily="34" charset="-128"/>
              </a:rPr>
              <a:t>with an already-changing climate, delivering healthy nutritious food, and </a:t>
            </a:r>
            <a:r>
              <a:rPr lang="en-US" sz="2500" b="1" dirty="0" smtClean="0">
                <a:solidFill>
                  <a:srgbClr val="1E9B43"/>
                </a:solidFill>
                <a:latin typeface="Arial" panose="020B0604020202020204" pitchFamily="34" charset="0"/>
                <a:ea typeface="ＭＳ Ｐゴシック" panose="020B0600070205080204" pitchFamily="34" charset="-128"/>
              </a:rPr>
              <a:t>sustainably </a:t>
            </a:r>
            <a:r>
              <a:rPr lang="en-US" sz="2500" b="1" dirty="0">
                <a:solidFill>
                  <a:srgbClr val="1E9B43"/>
                </a:solidFill>
                <a:latin typeface="Arial" panose="020B0604020202020204" pitchFamily="34" charset="0"/>
                <a:ea typeface="ＭＳ Ｐゴシック" panose="020B0600070205080204" pitchFamily="34" charset="-128"/>
              </a:rPr>
              <a:t>managing soil and water resources. </a:t>
            </a:r>
            <a:endParaRPr lang="en-US" sz="2500" b="1" dirty="0" smtClean="0">
              <a:solidFill>
                <a:srgbClr val="1E9B43"/>
              </a:solidFill>
              <a:latin typeface="Arial" panose="020B0604020202020204" pitchFamily="34" charset="0"/>
              <a:ea typeface="ＭＳ Ｐゴシック" panose="020B0600070205080204" pitchFamily="34" charset="-128"/>
            </a:endParaRPr>
          </a:p>
          <a:p>
            <a:pPr algn="ctr" eaLnBrk="0" fontAlgn="base" hangingPunct="0">
              <a:spcBef>
                <a:spcPct val="0"/>
              </a:spcBef>
              <a:spcAft>
                <a:spcPct val="0"/>
              </a:spcAft>
            </a:pPr>
            <a:endParaRPr lang="en-US" sz="2500" b="1" dirty="0">
              <a:solidFill>
                <a:srgbClr val="1E9B43"/>
              </a:solidFill>
              <a:latin typeface="Arial" panose="020B0604020202020204" pitchFamily="34" charset="0"/>
              <a:ea typeface="ＭＳ Ｐゴシック" panose="020B0600070205080204" pitchFamily="34" charset="-128"/>
            </a:endParaRPr>
          </a:p>
          <a:p>
            <a:pPr algn="ctr" eaLnBrk="0" fontAlgn="base" hangingPunct="0">
              <a:spcBef>
                <a:spcPct val="0"/>
              </a:spcBef>
              <a:spcAft>
                <a:spcPct val="0"/>
              </a:spcAft>
            </a:pPr>
            <a:r>
              <a:rPr lang="en-US" sz="2500" b="1" dirty="0" smtClean="0">
                <a:solidFill>
                  <a:srgbClr val="1E9B43"/>
                </a:solidFill>
                <a:latin typeface="Arial" panose="020B0604020202020204" pitchFamily="34" charset="0"/>
                <a:ea typeface="ＭＳ Ｐゴシック" panose="020B0600070205080204" pitchFamily="34" charset="-128"/>
              </a:rPr>
              <a:t>In </a:t>
            </a:r>
            <a:r>
              <a:rPr lang="en-US" sz="2500" b="1" dirty="0">
                <a:solidFill>
                  <a:srgbClr val="1E9B43"/>
                </a:solidFill>
                <a:latin typeface="Arial" panose="020B0604020202020204" pitchFamily="34" charset="0"/>
                <a:ea typeface="ＭＳ Ｐゴシック" panose="020B0600070205080204" pitchFamily="34" charset="-128"/>
              </a:rPr>
              <a:t>short, agriculture is being called upon </a:t>
            </a:r>
            <a:r>
              <a:rPr lang="en-US" sz="2500" b="1" dirty="0" smtClean="0">
                <a:solidFill>
                  <a:srgbClr val="1E9B43"/>
                </a:solidFill>
                <a:latin typeface="Arial" panose="020B0604020202020204" pitchFamily="34" charset="0"/>
                <a:ea typeface="ＭＳ Ｐゴシック" panose="020B0600070205080204" pitchFamily="34" charset="-128"/>
              </a:rPr>
              <a:t>to </a:t>
            </a:r>
            <a:r>
              <a:rPr lang="en-US" sz="2500" b="1" dirty="0">
                <a:solidFill>
                  <a:srgbClr val="1E9B43"/>
                </a:solidFill>
                <a:latin typeface="Arial" panose="020B0604020202020204" pitchFamily="34" charset="0"/>
                <a:ea typeface="ＭＳ Ｐゴシック" panose="020B0600070205080204" pitchFamily="34" charset="-128"/>
              </a:rPr>
              <a:t>ensure both human and planetary health.</a:t>
            </a:r>
          </a:p>
        </p:txBody>
      </p:sp>
    </p:spTree>
    <p:extLst>
      <p:ext uri="{BB962C8B-B14F-4D97-AF65-F5344CB8AC3E}">
        <p14:creationId xmlns:p14="http://schemas.microsoft.com/office/powerpoint/2010/main" val="1936248776"/>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p:txBody>
          <a:bodyPr/>
          <a:lstStyle/>
          <a:p>
            <a:endParaRPr lang="en-US"/>
          </a:p>
        </p:txBody>
      </p:sp>
      <p:sp>
        <p:nvSpPr>
          <p:cNvPr id="88069"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7F7F7F"/>
                </a:solidFill>
                <a:latin typeface="Arial" panose="020B060402020202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rgbClr val="7F7F7F"/>
                </a:solidFill>
                <a:latin typeface="Arial" panose="020B060402020202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rgbClr val="7F7F7F"/>
                </a:solidFill>
                <a:latin typeface="Arial" panose="020B060402020202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MS PGothic" panose="020B0600070205080204" pitchFamily="34" charset="-128"/>
              </a:defRPr>
            </a:lvl9pPr>
          </a:lstStyle>
          <a:p>
            <a:pPr>
              <a:spcBef>
                <a:spcPct val="0"/>
              </a:spcBef>
              <a:buFontTx/>
              <a:buNone/>
            </a:pPr>
            <a:fld id="{277E65A8-22B9-409B-B8B2-66601D7F8DB4}" type="slidenum">
              <a:rPr lang="en-US" altLang="en-US" sz="1200" smtClean="0">
                <a:solidFill>
                  <a:srgbClr val="8BBB93"/>
                </a:solidFill>
              </a:rPr>
              <a:pPr>
                <a:spcBef>
                  <a:spcPct val="0"/>
                </a:spcBef>
                <a:buFontTx/>
                <a:buNone/>
              </a:pPr>
              <a:t>43</a:t>
            </a:fld>
            <a:endParaRPr lang="en-US" altLang="en-US" sz="1200" smtClean="0">
              <a:solidFill>
                <a:srgbClr val="8BBB93"/>
              </a:solidFill>
            </a:endParaRPr>
          </a:p>
        </p:txBody>
      </p:sp>
      <p:sp>
        <p:nvSpPr>
          <p:cNvPr id="5" name="Text Placeholder 4"/>
          <p:cNvSpPr>
            <a:spLocks noGrp="1"/>
          </p:cNvSpPr>
          <p:nvPr>
            <p:ph type="body" sz="quarter" idx="13"/>
          </p:nvPr>
        </p:nvSpPr>
        <p:spPr/>
        <p:txBody>
          <a:bodyPr>
            <a:normAutofit lnSpcReduction="10000"/>
          </a:bodyPr>
          <a:lstStyle/>
          <a:p>
            <a:endParaRPr lang="en-US"/>
          </a:p>
        </p:txBody>
      </p:sp>
      <p:sp>
        <p:nvSpPr>
          <p:cNvPr id="14" name="TextBox 61"/>
          <p:cNvSpPr txBox="1">
            <a:spLocks noChangeArrowheads="1"/>
          </p:cNvSpPr>
          <p:nvPr/>
        </p:nvSpPr>
        <p:spPr bwMode="auto">
          <a:xfrm>
            <a:off x="-64861" y="5880962"/>
            <a:ext cx="9144000" cy="1184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7F7F7F"/>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rgbClr val="7F7F7F"/>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rgbClr val="7F7F7F"/>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rgbClr val="7F7F7F"/>
                </a:solidFill>
                <a:latin typeface="Arial" panose="020B0604020202020204" pitchFamily="34" charset="0"/>
                <a:ea typeface="ＭＳ Ｐゴシック" panose="020B0600070205080204" pitchFamily="34" charset="-128"/>
              </a:defRPr>
            </a:lvl9pPr>
          </a:lstStyle>
          <a:p>
            <a:pPr algn="ctr" defTabSz="914400" fontAlgn="base">
              <a:lnSpc>
                <a:spcPct val="110000"/>
              </a:lnSpc>
              <a:spcBef>
                <a:spcPct val="0"/>
              </a:spcBef>
              <a:spcAft>
                <a:spcPct val="0"/>
              </a:spcAft>
              <a:buFontTx/>
              <a:buNone/>
            </a:pPr>
            <a:r>
              <a:rPr lang="en-US" altLang="en-US" sz="2500" b="1" i="1" dirty="0">
                <a:solidFill>
                  <a:srgbClr val="804000"/>
                </a:solidFill>
                <a:cs typeface="Arial" panose="020B0604020202020204" pitchFamily="34" charset="0"/>
              </a:rPr>
              <a:t>For protocols, up-to-date events and news, </a:t>
            </a:r>
          </a:p>
          <a:p>
            <a:pPr algn="ctr" defTabSz="914400" fontAlgn="base">
              <a:lnSpc>
                <a:spcPct val="110000"/>
              </a:lnSpc>
              <a:spcBef>
                <a:spcPct val="0"/>
              </a:spcBef>
              <a:spcAft>
                <a:spcPct val="0"/>
              </a:spcAft>
              <a:buFontTx/>
              <a:buNone/>
            </a:pPr>
            <a:r>
              <a:rPr lang="en-US" altLang="en-US" sz="2500" b="1" i="1" dirty="0">
                <a:solidFill>
                  <a:srgbClr val="804000"/>
                </a:solidFill>
                <a:cs typeface="Arial" panose="020B0604020202020204" pitchFamily="34" charset="0"/>
              </a:rPr>
              <a:t>and to join </a:t>
            </a:r>
            <a:r>
              <a:rPr lang="en-US" altLang="en-US" sz="2500" b="1" i="1" dirty="0" err="1">
                <a:solidFill>
                  <a:srgbClr val="804000"/>
                </a:solidFill>
                <a:cs typeface="Arial" panose="020B0604020202020204" pitchFamily="34" charset="0"/>
              </a:rPr>
              <a:t>AgMIP</a:t>
            </a:r>
            <a:r>
              <a:rPr lang="en-US" altLang="en-US" sz="2500" b="1" i="1" dirty="0">
                <a:solidFill>
                  <a:srgbClr val="804000"/>
                </a:solidFill>
                <a:cs typeface="Arial" panose="020B0604020202020204" pitchFamily="34" charset="0"/>
              </a:rPr>
              <a:t> </a:t>
            </a:r>
            <a:r>
              <a:rPr lang="en-US" altLang="en-US" sz="2500" b="1" i="1" dirty="0" err="1">
                <a:solidFill>
                  <a:srgbClr val="804000"/>
                </a:solidFill>
                <a:cs typeface="Arial" panose="020B0604020202020204" pitchFamily="34" charset="0"/>
              </a:rPr>
              <a:t>listserve</a:t>
            </a:r>
            <a:r>
              <a:rPr lang="en-US" altLang="en-US" sz="2500" b="1" i="1" dirty="0">
                <a:solidFill>
                  <a:srgbClr val="804000"/>
                </a:solidFill>
                <a:cs typeface="Arial" panose="020B0604020202020204" pitchFamily="34" charset="0"/>
              </a:rPr>
              <a:t> –  </a:t>
            </a:r>
            <a:r>
              <a:rPr lang="en-US" altLang="en-US" sz="2500" b="1" i="1" dirty="0">
                <a:solidFill>
                  <a:srgbClr val="000000"/>
                </a:solidFill>
                <a:cs typeface="Arial" panose="020B0604020202020204" pitchFamily="34" charset="0"/>
                <a:hlinkClick r:id="rId3"/>
              </a:rPr>
              <a:t>www.agmip.org</a:t>
            </a:r>
            <a:r>
              <a:rPr lang="en-US" altLang="en-US" sz="2500" b="1" i="1" dirty="0">
                <a:solidFill>
                  <a:srgbClr val="000000"/>
                </a:solidFill>
                <a:cs typeface="Arial" panose="020B0604020202020204" pitchFamily="34" charset="0"/>
              </a:rPr>
              <a:t> </a:t>
            </a:r>
          </a:p>
          <a:p>
            <a:pPr algn="ctr" defTabSz="914400" fontAlgn="base">
              <a:lnSpc>
                <a:spcPct val="60000"/>
              </a:lnSpc>
              <a:spcBef>
                <a:spcPct val="0"/>
              </a:spcBef>
              <a:spcAft>
                <a:spcPct val="0"/>
              </a:spcAft>
              <a:buFontTx/>
              <a:buNone/>
            </a:pPr>
            <a:endParaRPr lang="en-US" altLang="en-US" sz="2500" b="1" i="1" dirty="0">
              <a:solidFill>
                <a:srgbClr val="000000"/>
              </a:solidFill>
              <a:cs typeface="Arial" panose="020B0604020202020204" pitchFamily="34" charset="0"/>
            </a:endParaRPr>
          </a:p>
        </p:txBody>
      </p:sp>
      <p:pic>
        <p:nvPicPr>
          <p:cNvPr id="3" name="Picture 2"/>
          <p:cNvPicPr>
            <a:picLocks noChangeAspect="1"/>
          </p:cNvPicPr>
          <p:nvPr/>
        </p:nvPicPr>
        <p:blipFill rotWithShape="1">
          <a:blip r:embed="rId4"/>
          <a:srcRect l="16999" t="28551" r="59959" b="21671"/>
          <a:stretch/>
        </p:blipFill>
        <p:spPr>
          <a:xfrm>
            <a:off x="685800" y="1177708"/>
            <a:ext cx="7482840" cy="4546536"/>
          </a:xfrm>
          <a:prstGeom prst="rect">
            <a:avLst/>
          </a:prstGeom>
        </p:spPr>
      </p:pic>
    </p:spTree>
    <p:extLst>
      <p:ext uri="{BB962C8B-B14F-4D97-AF65-F5344CB8AC3E}">
        <p14:creationId xmlns:p14="http://schemas.microsoft.com/office/powerpoint/2010/main" val="394503191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a:off x="5181601" y="1524000"/>
            <a:ext cx="2667000" cy="2108367"/>
            <a:chOff x="3657600" y="1676400"/>
            <a:chExt cx="1905000" cy="1907714"/>
          </a:xfrm>
        </p:grpSpPr>
        <p:sp>
          <p:nvSpPr>
            <p:cNvPr id="22" name="Oval 21"/>
            <p:cNvSpPr/>
            <p:nvPr/>
          </p:nvSpPr>
          <p:spPr>
            <a:xfrm>
              <a:off x="3657600" y="1676400"/>
              <a:ext cx="1905000" cy="1907714"/>
            </a:xfrm>
            <a:prstGeom prst="ellipse">
              <a:avLst/>
            </a:prstGeom>
            <a:solidFill>
              <a:srgbClr val="99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latin typeface="Calibri"/>
              </a:endParaRPr>
            </a:p>
          </p:txBody>
        </p:sp>
        <p:sp>
          <p:nvSpPr>
            <p:cNvPr id="23" name="TextBox 22"/>
            <p:cNvSpPr txBox="1"/>
            <p:nvPr/>
          </p:nvSpPr>
          <p:spPr>
            <a:xfrm>
              <a:off x="3984173" y="1950208"/>
              <a:ext cx="1251856" cy="1086094"/>
            </a:xfrm>
            <a:prstGeom prst="rect">
              <a:avLst/>
            </a:prstGeom>
            <a:noFill/>
          </p:spPr>
          <p:txBody>
            <a:bodyPr wrap="square" rtlCol="0">
              <a:spAutoFit/>
            </a:bodyPr>
            <a:lstStyle/>
            <a:p>
              <a:pPr defTabSz="914400"/>
              <a:r>
                <a:rPr lang="en-US" sz="2400" b="1" dirty="0" smtClean="0">
                  <a:solidFill>
                    <a:prstClr val="black"/>
                  </a:solidFill>
                  <a:latin typeface="Calibri"/>
                </a:rPr>
                <a:t>Access</a:t>
              </a:r>
              <a:r>
                <a:rPr lang="en-US" sz="2400" dirty="0" smtClean="0">
                  <a:solidFill>
                    <a:prstClr val="white"/>
                  </a:solidFill>
                  <a:latin typeface="Calibri"/>
                </a:rPr>
                <a:t> </a:t>
              </a:r>
            </a:p>
            <a:p>
              <a:pPr defTabSz="914400"/>
              <a:r>
                <a:rPr lang="en-US" sz="1600" dirty="0">
                  <a:solidFill>
                    <a:prstClr val="black"/>
                  </a:solidFill>
                  <a:latin typeface="Calibri"/>
                </a:rPr>
                <a:t>- Affordability</a:t>
              </a:r>
            </a:p>
            <a:p>
              <a:pPr defTabSz="914400"/>
              <a:r>
                <a:rPr lang="en-US" sz="1600" dirty="0" smtClean="0">
                  <a:solidFill>
                    <a:prstClr val="black"/>
                  </a:solidFill>
                  <a:latin typeface="Calibri"/>
                </a:rPr>
                <a:t>- </a:t>
              </a:r>
              <a:r>
                <a:rPr lang="en-US" sz="1600" dirty="0">
                  <a:solidFill>
                    <a:prstClr val="black"/>
                  </a:solidFill>
                  <a:latin typeface="Calibri"/>
                </a:rPr>
                <a:t>Allocation</a:t>
              </a:r>
            </a:p>
            <a:p>
              <a:pPr defTabSz="914400"/>
              <a:r>
                <a:rPr lang="en-US" sz="1600" dirty="0" smtClean="0">
                  <a:solidFill>
                    <a:prstClr val="black"/>
                  </a:solidFill>
                  <a:latin typeface="Calibri"/>
                </a:rPr>
                <a:t>- Preference</a:t>
              </a:r>
              <a:endParaRPr lang="en-US" sz="1600" dirty="0">
                <a:solidFill>
                  <a:prstClr val="black"/>
                </a:solidFill>
                <a:latin typeface="Calibri"/>
              </a:endParaRPr>
            </a:p>
          </p:txBody>
        </p:sp>
      </p:grpSp>
      <p:sp>
        <p:nvSpPr>
          <p:cNvPr id="2" name="Title 1"/>
          <p:cNvSpPr>
            <a:spLocks noGrp="1"/>
          </p:cNvSpPr>
          <p:nvPr>
            <p:ph type="title"/>
          </p:nvPr>
        </p:nvSpPr>
        <p:spPr>
          <a:xfrm>
            <a:off x="609600" y="76200"/>
            <a:ext cx="8229600" cy="1143000"/>
          </a:xfrm>
        </p:spPr>
        <p:txBody>
          <a:bodyPr>
            <a:normAutofit fontScale="90000"/>
          </a:bodyPr>
          <a:lstStyle/>
          <a:p>
            <a:r>
              <a:rPr lang="en-US" sz="2700" dirty="0" smtClean="0">
                <a:solidFill>
                  <a:schemeClr val="bg1"/>
                </a:solidFill>
              </a:rPr>
              <a:t>Key Concept:</a:t>
            </a:r>
            <a:br>
              <a:rPr lang="en-US" sz="2700" dirty="0" smtClean="0">
                <a:solidFill>
                  <a:schemeClr val="bg1"/>
                </a:solidFill>
              </a:rPr>
            </a:br>
            <a:r>
              <a:rPr lang="en-US" sz="4900" dirty="0" smtClean="0">
                <a:solidFill>
                  <a:schemeClr val="bg1"/>
                </a:solidFill>
              </a:rPr>
              <a:t>Food Security</a:t>
            </a:r>
            <a:endParaRPr lang="en-US" sz="4900" dirty="0">
              <a:solidFill>
                <a:schemeClr val="bg1"/>
              </a:solidFill>
            </a:endParaRPr>
          </a:p>
        </p:txBody>
      </p:sp>
      <p:grpSp>
        <p:nvGrpSpPr>
          <p:cNvPr id="5" name="Group 4"/>
          <p:cNvGrpSpPr/>
          <p:nvPr/>
        </p:nvGrpSpPr>
        <p:grpSpPr>
          <a:xfrm>
            <a:off x="1295400" y="1447800"/>
            <a:ext cx="2667000" cy="2108367"/>
            <a:chOff x="3439885" y="1469556"/>
            <a:chExt cx="1905000" cy="1907714"/>
          </a:xfrm>
        </p:grpSpPr>
        <p:sp>
          <p:nvSpPr>
            <p:cNvPr id="6" name="Oval 5"/>
            <p:cNvSpPr/>
            <p:nvPr/>
          </p:nvSpPr>
          <p:spPr>
            <a:xfrm>
              <a:off x="3439885" y="1469556"/>
              <a:ext cx="1905000" cy="1907714"/>
            </a:xfrm>
            <a:prstGeom prst="ellipse">
              <a:avLst/>
            </a:prstGeom>
            <a:solidFill>
              <a:srgbClr val="99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latin typeface="Calibri"/>
              </a:endParaRPr>
            </a:p>
          </p:txBody>
        </p:sp>
        <p:sp>
          <p:nvSpPr>
            <p:cNvPr id="7" name="TextBox 6"/>
            <p:cNvSpPr txBox="1"/>
            <p:nvPr/>
          </p:nvSpPr>
          <p:spPr>
            <a:xfrm>
              <a:off x="3657600" y="1814296"/>
              <a:ext cx="1251856" cy="1420276"/>
            </a:xfrm>
            <a:prstGeom prst="rect">
              <a:avLst/>
            </a:prstGeom>
            <a:noFill/>
          </p:spPr>
          <p:txBody>
            <a:bodyPr wrap="square" rtlCol="0">
              <a:spAutoFit/>
            </a:bodyPr>
            <a:lstStyle/>
            <a:p>
              <a:pPr defTabSz="914400"/>
              <a:r>
                <a:rPr lang="en-US" sz="2400" b="1" dirty="0" smtClean="0">
                  <a:solidFill>
                    <a:prstClr val="black"/>
                  </a:solidFill>
                  <a:latin typeface="Calibri"/>
                </a:rPr>
                <a:t>Availability</a:t>
              </a:r>
              <a:r>
                <a:rPr lang="en-US" sz="2400" dirty="0">
                  <a:solidFill>
                    <a:prstClr val="white"/>
                  </a:solidFill>
                  <a:latin typeface="Calibri"/>
                </a:rPr>
                <a:t> </a:t>
              </a:r>
              <a:endParaRPr lang="en-US" sz="2400" dirty="0" smtClean="0">
                <a:solidFill>
                  <a:prstClr val="white"/>
                </a:solidFill>
                <a:latin typeface="Calibri"/>
              </a:endParaRPr>
            </a:p>
            <a:p>
              <a:pPr defTabSz="914400"/>
              <a:r>
                <a:rPr lang="en-US" sz="1600" dirty="0">
                  <a:solidFill>
                    <a:prstClr val="black"/>
                  </a:solidFill>
                  <a:latin typeface="Calibri"/>
                </a:rPr>
                <a:t> </a:t>
              </a:r>
              <a:r>
                <a:rPr lang="en-US" sz="1600" dirty="0" smtClean="0">
                  <a:solidFill>
                    <a:prstClr val="black"/>
                  </a:solidFill>
                  <a:latin typeface="Calibri"/>
                </a:rPr>
                <a:t>- Production</a:t>
              </a:r>
            </a:p>
            <a:p>
              <a:pPr defTabSz="914400"/>
              <a:r>
                <a:rPr lang="en-US" sz="1600" dirty="0">
                  <a:solidFill>
                    <a:prstClr val="black"/>
                  </a:solidFill>
                  <a:latin typeface="Calibri"/>
                </a:rPr>
                <a:t> </a:t>
              </a:r>
              <a:r>
                <a:rPr lang="en-US" sz="1600" dirty="0" smtClean="0">
                  <a:solidFill>
                    <a:prstClr val="black"/>
                  </a:solidFill>
                  <a:latin typeface="Calibri"/>
                </a:rPr>
                <a:t>- Distribution</a:t>
              </a:r>
              <a:endParaRPr lang="en-US" sz="1600" dirty="0">
                <a:solidFill>
                  <a:prstClr val="black"/>
                </a:solidFill>
                <a:latin typeface="Calibri"/>
              </a:endParaRPr>
            </a:p>
            <a:p>
              <a:pPr defTabSz="914400"/>
              <a:r>
                <a:rPr lang="en-US" sz="1600" dirty="0">
                  <a:solidFill>
                    <a:prstClr val="black"/>
                  </a:solidFill>
                  <a:latin typeface="Calibri"/>
                </a:rPr>
                <a:t> - Exchange</a:t>
              </a:r>
            </a:p>
            <a:p>
              <a:pPr algn="ctr" defTabSz="914400"/>
              <a:endParaRPr lang="en-US" sz="2400" b="1" dirty="0" smtClean="0">
                <a:solidFill>
                  <a:prstClr val="black"/>
                </a:solidFill>
                <a:latin typeface="Calibri"/>
              </a:endParaRPr>
            </a:p>
          </p:txBody>
        </p:sp>
        <p:pic>
          <p:nvPicPr>
            <p:cNvPr id="8" name="Picture 4" descr="Wheat clip 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0600" y="1745348"/>
              <a:ext cx="362112" cy="1323333"/>
            </a:xfrm>
            <a:prstGeom prst="rect">
              <a:avLst/>
            </a:prstGeom>
            <a:noFill/>
            <a:extLst>
              <a:ext uri="{909E8E84-426E-40dd-AFC4-6F175D3DCCD1}">
                <a14:hiddenFill xmlns:a14="http://schemas.microsoft.com/office/drawing/2010/main">
                  <a:solidFill>
                    <a:srgbClr val="FFFFFF"/>
                  </a:solidFill>
                </a14:hiddenFill>
              </a:ext>
            </a:extLst>
          </p:spPr>
        </p:pic>
      </p:grpSp>
      <p:sp>
        <p:nvSpPr>
          <p:cNvPr id="20" name="TextBox 19"/>
          <p:cNvSpPr txBox="1"/>
          <p:nvPr/>
        </p:nvSpPr>
        <p:spPr>
          <a:xfrm>
            <a:off x="2667000" y="6550222"/>
            <a:ext cx="4267200" cy="307777"/>
          </a:xfrm>
          <a:prstGeom prst="rect">
            <a:avLst/>
          </a:prstGeom>
          <a:noFill/>
        </p:spPr>
        <p:txBody>
          <a:bodyPr wrap="square" rtlCol="0">
            <a:spAutoFit/>
          </a:bodyPr>
          <a:lstStyle/>
          <a:p>
            <a:pPr defTabSz="914400"/>
            <a:r>
              <a:rPr lang="en-US" sz="1400" dirty="0" smtClean="0">
                <a:solidFill>
                  <a:prstClr val="white"/>
                </a:solidFill>
                <a:latin typeface="Calibri"/>
              </a:rPr>
              <a:t>All must occur simultaneously for food security to exist.</a:t>
            </a:r>
            <a:endParaRPr lang="en-US" sz="1400" dirty="0">
              <a:solidFill>
                <a:prstClr val="white"/>
              </a:solidFill>
              <a:latin typeface="Calibri"/>
            </a:endParaRPr>
          </a:p>
        </p:txBody>
      </p:sp>
      <p:pic>
        <p:nvPicPr>
          <p:cNvPr id="25" name="Picture 6" descr="Money Bag clip ar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21615" y="2286000"/>
            <a:ext cx="598386" cy="701679"/>
          </a:xfrm>
          <a:prstGeom prst="rect">
            <a:avLst/>
          </a:prstGeom>
          <a:noFill/>
          <a:extLst>
            <a:ext uri="{909E8E84-426E-40dd-AFC4-6F175D3DCCD1}">
              <a14:hiddenFill xmlns:a14="http://schemas.microsoft.com/office/drawing/2010/main">
                <a:solidFill>
                  <a:srgbClr val="FFFFFF"/>
                </a:solidFill>
              </a14:hiddenFill>
            </a:ext>
          </a:extLst>
        </p:spPr>
      </p:pic>
      <p:grpSp>
        <p:nvGrpSpPr>
          <p:cNvPr id="27" name="Group 26"/>
          <p:cNvGrpSpPr/>
          <p:nvPr/>
        </p:nvGrpSpPr>
        <p:grpSpPr>
          <a:xfrm>
            <a:off x="3200400" y="4368633"/>
            <a:ext cx="2667000" cy="2108367"/>
            <a:chOff x="3657600" y="1676400"/>
            <a:chExt cx="1905000" cy="1907714"/>
          </a:xfrm>
        </p:grpSpPr>
        <p:sp>
          <p:nvSpPr>
            <p:cNvPr id="28" name="Oval 27"/>
            <p:cNvSpPr/>
            <p:nvPr/>
          </p:nvSpPr>
          <p:spPr>
            <a:xfrm>
              <a:off x="3657600" y="1676400"/>
              <a:ext cx="1905000" cy="1907714"/>
            </a:xfrm>
            <a:prstGeom prst="ellipse">
              <a:avLst/>
            </a:prstGeom>
            <a:solidFill>
              <a:srgbClr val="99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latin typeface="Calibri"/>
              </a:endParaRPr>
            </a:p>
          </p:txBody>
        </p:sp>
        <p:sp>
          <p:nvSpPr>
            <p:cNvPr id="29" name="TextBox 28"/>
            <p:cNvSpPr txBox="1"/>
            <p:nvPr/>
          </p:nvSpPr>
          <p:spPr>
            <a:xfrm>
              <a:off x="3820887" y="2136205"/>
              <a:ext cx="1251856" cy="1086094"/>
            </a:xfrm>
            <a:prstGeom prst="rect">
              <a:avLst/>
            </a:prstGeom>
            <a:noFill/>
          </p:spPr>
          <p:txBody>
            <a:bodyPr wrap="square" rtlCol="0">
              <a:spAutoFit/>
            </a:bodyPr>
            <a:lstStyle/>
            <a:p>
              <a:pPr defTabSz="914400"/>
              <a:r>
                <a:rPr lang="en-US" sz="2400" b="1" dirty="0" smtClean="0">
                  <a:solidFill>
                    <a:prstClr val="black"/>
                  </a:solidFill>
                  <a:latin typeface="Calibri"/>
                </a:rPr>
                <a:t>Utilization</a:t>
              </a:r>
              <a:endParaRPr lang="en-US" sz="2400" dirty="0" smtClean="0">
                <a:solidFill>
                  <a:prstClr val="white"/>
                </a:solidFill>
                <a:latin typeface="Calibri"/>
              </a:endParaRPr>
            </a:p>
            <a:p>
              <a:pPr defTabSz="914400"/>
              <a:r>
                <a:rPr lang="en-US" sz="1600" dirty="0">
                  <a:solidFill>
                    <a:prstClr val="black"/>
                  </a:solidFill>
                  <a:latin typeface="Calibri"/>
                </a:rPr>
                <a:t>- </a:t>
              </a:r>
              <a:r>
                <a:rPr lang="en-US" sz="1600" dirty="0" smtClean="0">
                  <a:solidFill>
                    <a:prstClr val="black"/>
                  </a:solidFill>
                  <a:latin typeface="Calibri"/>
                </a:rPr>
                <a:t>Nutritional Value</a:t>
              </a:r>
              <a:endParaRPr lang="en-US" sz="1600" dirty="0">
                <a:solidFill>
                  <a:prstClr val="black"/>
                </a:solidFill>
                <a:latin typeface="Calibri"/>
              </a:endParaRPr>
            </a:p>
            <a:p>
              <a:pPr defTabSz="914400"/>
              <a:r>
                <a:rPr lang="en-US" sz="1600" dirty="0" smtClean="0">
                  <a:solidFill>
                    <a:prstClr val="black"/>
                  </a:solidFill>
                  <a:latin typeface="Calibri"/>
                </a:rPr>
                <a:t>- Social Value</a:t>
              </a:r>
              <a:endParaRPr lang="en-US" sz="1600" dirty="0">
                <a:solidFill>
                  <a:prstClr val="black"/>
                </a:solidFill>
                <a:latin typeface="Calibri"/>
              </a:endParaRPr>
            </a:p>
            <a:p>
              <a:pPr defTabSz="914400"/>
              <a:r>
                <a:rPr lang="en-US" sz="1600" dirty="0" smtClean="0">
                  <a:solidFill>
                    <a:prstClr val="black"/>
                  </a:solidFill>
                  <a:latin typeface="Calibri"/>
                </a:rPr>
                <a:t>- Food safety</a:t>
              </a:r>
              <a:endParaRPr lang="en-US" sz="1600" dirty="0">
                <a:solidFill>
                  <a:prstClr val="black"/>
                </a:solidFill>
                <a:latin typeface="Calibri"/>
              </a:endParaRPr>
            </a:p>
          </p:txBody>
        </p:sp>
      </p:grpSp>
      <p:pic>
        <p:nvPicPr>
          <p:cNvPr id="30" name="Picture 8" descr="Blue caduceus medical symbol clip ar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76800" y="4932879"/>
            <a:ext cx="970688" cy="934521"/>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Group 30"/>
          <p:cNvGrpSpPr/>
          <p:nvPr/>
        </p:nvGrpSpPr>
        <p:grpSpPr>
          <a:xfrm>
            <a:off x="3332050" y="2660793"/>
            <a:ext cx="2459150" cy="1911207"/>
            <a:chOff x="2415501" y="2355358"/>
            <a:chExt cx="1905000" cy="1907714"/>
          </a:xfrm>
          <a:solidFill>
            <a:srgbClr val="99CCFF">
              <a:alpha val="66000"/>
            </a:srgbClr>
          </a:solidFill>
        </p:grpSpPr>
        <p:sp>
          <p:nvSpPr>
            <p:cNvPr id="32" name="Oval 31"/>
            <p:cNvSpPr/>
            <p:nvPr/>
          </p:nvSpPr>
          <p:spPr>
            <a:xfrm>
              <a:off x="2415501" y="2355358"/>
              <a:ext cx="1905000" cy="1907714"/>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latin typeface="Calibri"/>
              </a:endParaRPr>
            </a:p>
          </p:txBody>
        </p:sp>
        <p:sp>
          <p:nvSpPr>
            <p:cNvPr id="33" name="TextBox 32"/>
            <p:cNvSpPr txBox="1"/>
            <p:nvPr/>
          </p:nvSpPr>
          <p:spPr>
            <a:xfrm>
              <a:off x="2756897" y="2898406"/>
              <a:ext cx="1251856" cy="863305"/>
            </a:xfrm>
            <a:prstGeom prst="rect">
              <a:avLst/>
            </a:prstGeom>
            <a:noFill/>
          </p:spPr>
          <p:txBody>
            <a:bodyPr wrap="square" rtlCol="0">
              <a:spAutoFit/>
            </a:bodyPr>
            <a:lstStyle/>
            <a:p>
              <a:pPr algn="ctr" defTabSz="914400"/>
              <a:r>
                <a:rPr lang="en-US" sz="2400" b="1" dirty="0" smtClean="0">
                  <a:solidFill>
                    <a:prstClr val="black"/>
                  </a:solidFill>
                  <a:latin typeface="Calibri"/>
                </a:rPr>
                <a:t>Stability</a:t>
              </a:r>
              <a:endParaRPr lang="en-US" sz="2400" dirty="0" smtClean="0">
                <a:solidFill>
                  <a:prstClr val="white"/>
                </a:solidFill>
                <a:latin typeface="Calibri"/>
              </a:endParaRPr>
            </a:p>
            <a:p>
              <a:pPr algn="ctr" defTabSz="914400"/>
              <a:r>
                <a:rPr lang="en-US" sz="1600" dirty="0" smtClean="0">
                  <a:solidFill>
                    <a:prstClr val="black"/>
                  </a:solidFill>
                  <a:latin typeface="Calibri"/>
                </a:rPr>
                <a:t>Are these things stable over time?</a:t>
              </a:r>
              <a:endParaRPr lang="en-US" sz="1600" dirty="0">
                <a:solidFill>
                  <a:prstClr val="black"/>
                </a:solidFill>
                <a:latin typeface="Calibri"/>
              </a:endParaRPr>
            </a:p>
          </p:txBody>
        </p:sp>
      </p:grpSp>
      <p:sp>
        <p:nvSpPr>
          <p:cNvPr id="34" name="TextBox 33"/>
          <p:cNvSpPr txBox="1"/>
          <p:nvPr/>
        </p:nvSpPr>
        <p:spPr>
          <a:xfrm>
            <a:off x="304800" y="1359450"/>
            <a:ext cx="1447800" cy="830997"/>
          </a:xfrm>
          <a:prstGeom prst="rect">
            <a:avLst/>
          </a:prstGeom>
          <a:noFill/>
        </p:spPr>
        <p:txBody>
          <a:bodyPr wrap="square" rtlCol="0">
            <a:spAutoFit/>
          </a:bodyPr>
          <a:lstStyle/>
          <a:p>
            <a:pPr defTabSz="914400"/>
            <a:r>
              <a:rPr lang="en-US" sz="2400" dirty="0" smtClean="0">
                <a:solidFill>
                  <a:prstClr val="white"/>
                </a:solidFill>
                <a:latin typeface="Calibri"/>
              </a:rPr>
              <a:t>Does food exist?</a:t>
            </a:r>
            <a:endParaRPr lang="en-US" sz="2400" dirty="0">
              <a:solidFill>
                <a:prstClr val="white"/>
              </a:solidFill>
              <a:latin typeface="Calibri"/>
            </a:endParaRPr>
          </a:p>
        </p:txBody>
      </p:sp>
      <p:sp>
        <p:nvSpPr>
          <p:cNvPr id="36" name="TextBox 35"/>
          <p:cNvSpPr txBox="1"/>
          <p:nvPr/>
        </p:nvSpPr>
        <p:spPr>
          <a:xfrm>
            <a:off x="1981200" y="5099650"/>
            <a:ext cx="1244079" cy="830997"/>
          </a:xfrm>
          <a:prstGeom prst="rect">
            <a:avLst/>
          </a:prstGeom>
          <a:noFill/>
        </p:spPr>
        <p:txBody>
          <a:bodyPr wrap="square" rtlCol="0">
            <a:spAutoFit/>
          </a:bodyPr>
          <a:lstStyle/>
          <a:p>
            <a:pPr defTabSz="914400"/>
            <a:r>
              <a:rPr lang="en-US" sz="2400" dirty="0" smtClean="0">
                <a:solidFill>
                  <a:prstClr val="white"/>
                </a:solidFill>
                <a:latin typeface="Calibri"/>
              </a:rPr>
              <a:t>Can you            </a:t>
            </a:r>
          </a:p>
          <a:p>
            <a:pPr defTabSz="914400"/>
            <a:r>
              <a:rPr lang="en-US" sz="2400" dirty="0">
                <a:solidFill>
                  <a:prstClr val="white"/>
                </a:solidFill>
                <a:latin typeface="Calibri"/>
              </a:rPr>
              <a:t> </a:t>
            </a:r>
            <a:r>
              <a:rPr lang="en-US" sz="2400" dirty="0" smtClean="0">
                <a:solidFill>
                  <a:prstClr val="white"/>
                </a:solidFill>
                <a:latin typeface="Calibri"/>
              </a:rPr>
              <a:t> use it?</a:t>
            </a:r>
            <a:endParaRPr lang="en-US" sz="2400" dirty="0">
              <a:solidFill>
                <a:prstClr val="white"/>
              </a:solidFill>
              <a:latin typeface="Calibri"/>
            </a:endParaRPr>
          </a:p>
        </p:txBody>
      </p:sp>
      <p:sp>
        <p:nvSpPr>
          <p:cNvPr id="37" name="TextBox 36"/>
          <p:cNvSpPr txBox="1"/>
          <p:nvPr/>
        </p:nvSpPr>
        <p:spPr>
          <a:xfrm>
            <a:off x="7467600" y="1371600"/>
            <a:ext cx="1447800" cy="830997"/>
          </a:xfrm>
          <a:prstGeom prst="rect">
            <a:avLst/>
          </a:prstGeom>
          <a:noFill/>
        </p:spPr>
        <p:txBody>
          <a:bodyPr wrap="square" rtlCol="0">
            <a:spAutoFit/>
          </a:bodyPr>
          <a:lstStyle/>
          <a:p>
            <a:pPr defTabSz="914400"/>
            <a:r>
              <a:rPr lang="en-US" sz="2400" dirty="0" smtClean="0">
                <a:solidFill>
                  <a:prstClr val="white"/>
                </a:solidFill>
                <a:latin typeface="Calibri"/>
              </a:rPr>
              <a:t>Can you</a:t>
            </a:r>
          </a:p>
          <a:p>
            <a:pPr defTabSz="914400"/>
            <a:r>
              <a:rPr lang="en-US" sz="2400" dirty="0" smtClean="0">
                <a:solidFill>
                  <a:prstClr val="white"/>
                </a:solidFill>
                <a:latin typeface="Calibri"/>
              </a:rPr>
              <a:t>      get it?</a:t>
            </a:r>
            <a:endParaRPr lang="en-US" sz="2400" dirty="0">
              <a:solidFill>
                <a:prstClr val="white"/>
              </a:solidFill>
              <a:latin typeface="Calibri"/>
            </a:endParaRPr>
          </a:p>
        </p:txBody>
      </p:sp>
    </p:spTree>
    <p:extLst>
      <p:ext uri="{BB962C8B-B14F-4D97-AF65-F5344CB8AC3E}">
        <p14:creationId xmlns:p14="http://schemas.microsoft.com/office/powerpoint/2010/main" val="330970816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1"/>
          <p:cNvSpPr txBox="1">
            <a:spLocks/>
          </p:cNvSpPr>
          <p:nvPr/>
        </p:nvSpPr>
        <p:spPr>
          <a:xfrm>
            <a:off x="609600" y="76200"/>
            <a:ext cx="8229600" cy="1143000"/>
          </a:xfrm>
          <a:prstGeom prst="rect">
            <a:avLst/>
          </a:prstGeom>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bg1"/>
                </a:solidFill>
                <a:latin typeface="+mj-lt"/>
                <a:ea typeface="+mj-ea"/>
                <a:cs typeface="+mj-cs"/>
              </a:defRPr>
            </a:lvl1pPr>
          </a:lstStyle>
          <a:p>
            <a:r>
              <a:rPr lang="en-US" sz="2700" dirty="0" smtClean="0">
                <a:solidFill>
                  <a:prstClr val="white"/>
                </a:solidFill>
                <a:latin typeface="Calibri"/>
              </a:rPr>
              <a:t>Key Concept:</a:t>
            </a:r>
            <a:br>
              <a:rPr lang="en-US" sz="2700" dirty="0" smtClean="0">
                <a:solidFill>
                  <a:prstClr val="white"/>
                </a:solidFill>
                <a:latin typeface="Calibri"/>
              </a:rPr>
            </a:br>
            <a:r>
              <a:rPr lang="en-US" sz="4500" dirty="0" smtClean="0">
                <a:solidFill>
                  <a:prstClr val="white"/>
                </a:solidFill>
                <a:latin typeface="Calibri"/>
              </a:rPr>
              <a:t>Food System</a:t>
            </a:r>
            <a:endParaRPr lang="en-US" sz="4500" dirty="0">
              <a:solidFill>
                <a:prstClr val="white"/>
              </a:solidFill>
              <a:latin typeface="Calibri"/>
            </a:endParaRPr>
          </a:p>
        </p:txBody>
      </p:sp>
      <p:sp>
        <p:nvSpPr>
          <p:cNvPr id="26" name="Rectangle 25"/>
          <p:cNvSpPr/>
          <p:nvPr/>
        </p:nvSpPr>
        <p:spPr>
          <a:xfrm>
            <a:off x="1398814" y="6519446"/>
            <a:ext cx="6221186" cy="338554"/>
          </a:xfrm>
          <a:prstGeom prst="rect">
            <a:avLst/>
          </a:prstGeom>
        </p:spPr>
        <p:txBody>
          <a:bodyPr wrap="square">
            <a:spAutoFit/>
          </a:bodyPr>
          <a:lstStyle/>
          <a:p>
            <a:pPr defTabSz="914400"/>
            <a:r>
              <a:rPr lang="en-US" sz="1600" dirty="0">
                <a:solidFill>
                  <a:prstClr val="white"/>
                </a:solidFill>
                <a:latin typeface="Calibri"/>
              </a:rPr>
              <a:t>An individual food system may have few, many, or all of these elements.</a:t>
            </a:r>
          </a:p>
        </p:txBody>
      </p:sp>
      <p:pic>
        <p:nvPicPr>
          <p:cNvPr id="27" name="Picture 4" descr="Fig"/>
          <p:cNvPicPr>
            <a:picLocks noChangeAspect="1" noChangeArrowheads="1"/>
          </p:cNvPicPr>
          <p:nvPr/>
        </p:nvPicPr>
        <p:blipFill>
          <a:blip r:embed="rId3">
            <a:extLst>
              <a:ext uri="{28A0092B-C50C-407E-A947-70E740481C1C}">
                <a14:useLocalDpi xmlns:a14="http://schemas.microsoft.com/office/drawing/2010/main" val="0"/>
              </a:ext>
            </a:extLst>
          </a:blip>
          <a:srcRect t="25031" b="25279"/>
          <a:stretch>
            <a:fillRect/>
          </a:stretch>
        </p:blipFill>
        <p:spPr bwMode="auto">
          <a:xfrm>
            <a:off x="762000" y="1334052"/>
            <a:ext cx="7620000" cy="4914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9216162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2"/>
                </a:solidFill>
              </a:rPr>
              <a:t>Purpose of USDA Study</a:t>
            </a:r>
            <a:endParaRPr lang="en-US" dirty="0">
              <a:solidFill>
                <a:schemeClr val="bg2"/>
              </a:solidFill>
            </a:endParaRPr>
          </a:p>
        </p:txBody>
      </p:sp>
      <p:sp>
        <p:nvSpPr>
          <p:cNvPr id="3" name="Content Placeholder 2"/>
          <p:cNvSpPr>
            <a:spLocks noGrp="1"/>
          </p:cNvSpPr>
          <p:nvPr>
            <p:ph idx="1"/>
          </p:nvPr>
        </p:nvSpPr>
        <p:spPr/>
        <p:txBody>
          <a:bodyPr/>
          <a:lstStyle/>
          <a:p>
            <a:pPr marL="0" indent="0">
              <a:buNone/>
            </a:pPr>
            <a:r>
              <a:rPr lang="en-US" dirty="0" smtClean="0">
                <a:solidFill>
                  <a:schemeClr val="bg2"/>
                </a:solidFill>
              </a:rPr>
              <a:t>To understand how global changes in food security caused by climate change interact with the US food system.</a:t>
            </a:r>
            <a:endParaRPr lang="en-US" dirty="0">
              <a:solidFill>
                <a:schemeClr val="bg2"/>
              </a:solidFill>
            </a:endParaRPr>
          </a:p>
        </p:txBody>
      </p:sp>
    </p:spTree>
    <p:extLst>
      <p:ext uri="{BB962C8B-B14F-4D97-AF65-F5344CB8AC3E}">
        <p14:creationId xmlns:p14="http://schemas.microsoft.com/office/powerpoint/2010/main" val="137914215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851" y="532373"/>
            <a:ext cx="8720090" cy="857156"/>
          </a:xfrm>
        </p:spPr>
        <p:txBody>
          <a:bodyPr>
            <a:normAutofit/>
          </a:bodyPr>
          <a:lstStyle/>
          <a:p>
            <a:r>
              <a:rPr lang="en-US" sz="3600" dirty="0" smtClean="0"/>
              <a:t>International Food Availability and Stability</a:t>
            </a:r>
            <a:endParaRPr lang="en-US" sz="3600" dirty="0"/>
          </a:p>
        </p:txBody>
      </p:sp>
      <p:pic>
        <p:nvPicPr>
          <p:cNvPr id="4" name="Picture 3" descr="Screen Shot 2015-12-09 at 2.08.3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1698" y="2997525"/>
            <a:ext cx="4592302" cy="3382354"/>
          </a:xfrm>
          <a:prstGeom prst="rect">
            <a:avLst/>
          </a:prstGeom>
        </p:spPr>
      </p:pic>
      <p:sp>
        <p:nvSpPr>
          <p:cNvPr id="5" name="TextBox 4"/>
          <p:cNvSpPr txBox="1"/>
          <p:nvPr/>
        </p:nvSpPr>
        <p:spPr>
          <a:xfrm>
            <a:off x="184851" y="4074913"/>
            <a:ext cx="4366847" cy="2308324"/>
          </a:xfrm>
          <a:prstGeom prst="rect">
            <a:avLst/>
          </a:prstGeom>
          <a:noFill/>
        </p:spPr>
        <p:txBody>
          <a:bodyPr wrap="square" rtlCol="0">
            <a:spAutoFit/>
          </a:bodyPr>
          <a:lstStyle/>
          <a:p>
            <a:r>
              <a:rPr lang="en-US" b="1" i="1" dirty="0" smtClean="0"/>
              <a:t>Global </a:t>
            </a:r>
            <a:r>
              <a:rPr lang="en-US" b="1" i="1" dirty="0"/>
              <a:t>cereal production, yield, and harvested area relative to year </a:t>
            </a:r>
            <a:r>
              <a:rPr lang="en-US" b="1" i="1" dirty="0" smtClean="0"/>
              <a:t>2000</a:t>
            </a:r>
            <a:r>
              <a:rPr lang="en-US" b="1" i="1" dirty="0"/>
              <a:t>. </a:t>
            </a:r>
            <a:r>
              <a:rPr lang="en-US" i="1" dirty="0"/>
              <a:t>Global per-capita cereal yields have increased since 2000, even as the trend in per-capita harvested area has decreased. </a:t>
            </a:r>
            <a:r>
              <a:rPr lang="en-US" i="1" dirty="0" smtClean="0"/>
              <a:t>These increases have primarily been in Brazil and China since 2000.  Source</a:t>
            </a:r>
            <a:r>
              <a:rPr lang="en-US" i="1" dirty="0"/>
              <a:t>: FAO 2014b. </a:t>
            </a:r>
            <a:endParaRPr lang="en-US" dirty="0" smtClean="0"/>
          </a:p>
          <a:p>
            <a:endParaRPr lang="en-US" dirty="0"/>
          </a:p>
        </p:txBody>
      </p:sp>
      <p:sp>
        <p:nvSpPr>
          <p:cNvPr id="6" name="TextBox 5"/>
          <p:cNvSpPr txBox="1"/>
          <p:nvPr/>
        </p:nvSpPr>
        <p:spPr>
          <a:xfrm>
            <a:off x="184851" y="1301142"/>
            <a:ext cx="8720090" cy="3231654"/>
          </a:xfrm>
          <a:prstGeom prst="rect">
            <a:avLst/>
          </a:prstGeom>
          <a:noFill/>
        </p:spPr>
        <p:txBody>
          <a:bodyPr wrap="square" rtlCol="0">
            <a:spAutoFit/>
          </a:bodyPr>
          <a:lstStyle/>
          <a:p>
            <a:r>
              <a:rPr lang="en-US" sz="2400" dirty="0" smtClean="0"/>
              <a:t>Since 2000:</a:t>
            </a:r>
          </a:p>
          <a:p>
            <a:pPr marL="285750" indent="-285750">
              <a:buFont typeface="Arial"/>
              <a:buChar char="•"/>
            </a:pPr>
            <a:r>
              <a:rPr lang="en-US" sz="2400" dirty="0"/>
              <a:t>20% increase in global cereal production </a:t>
            </a:r>
          </a:p>
          <a:p>
            <a:pPr marL="285750" indent="-285750">
              <a:buFont typeface="Arial"/>
              <a:buChar char="•"/>
            </a:pPr>
            <a:r>
              <a:rPr lang="en-US" sz="2400" dirty="0" smtClean="0"/>
              <a:t>8</a:t>
            </a:r>
            <a:r>
              <a:rPr lang="en-US" sz="2400" dirty="0"/>
              <a:t>% increase in total per-capita cereal </a:t>
            </a:r>
            <a:r>
              <a:rPr lang="en-US" sz="2400" dirty="0" smtClean="0"/>
              <a:t>production</a:t>
            </a:r>
          </a:p>
          <a:p>
            <a:r>
              <a:rPr lang="en-US" sz="2400" dirty="0"/>
              <a:t>Estimates suggest that 30%–50% of total food production is lost globally as </a:t>
            </a:r>
            <a:r>
              <a:rPr lang="en-US" sz="2400" dirty="0" smtClean="0"/>
              <a:t>waste. </a:t>
            </a:r>
          </a:p>
          <a:p>
            <a:pPr marL="342900" indent="-342900">
              <a:buFont typeface="Arial"/>
              <a:buChar char="•"/>
            </a:pPr>
            <a:r>
              <a:rPr lang="en-US" sz="2400" dirty="0" smtClean="0"/>
              <a:t>Developing</a:t>
            </a:r>
            <a:r>
              <a:rPr lang="en-US" sz="2400" dirty="0"/>
              <a:t>: pre-retail loss</a:t>
            </a:r>
          </a:p>
          <a:p>
            <a:pPr marL="342900" indent="-342900">
              <a:buFont typeface="Arial"/>
              <a:buChar char="•"/>
            </a:pPr>
            <a:r>
              <a:rPr lang="en-US" sz="2400" dirty="0"/>
              <a:t>Developed: post-retail waste</a:t>
            </a:r>
          </a:p>
          <a:p>
            <a:pPr marL="285750" indent="-285750">
              <a:buFont typeface="Arial"/>
              <a:buChar char="•"/>
            </a:pPr>
            <a:endParaRPr lang="en-US" dirty="0" smtClean="0"/>
          </a:p>
          <a:p>
            <a:endParaRPr lang="en-US" dirty="0"/>
          </a:p>
        </p:txBody>
      </p:sp>
    </p:spTree>
    <p:extLst>
      <p:ext uri="{BB962C8B-B14F-4D97-AF65-F5344CB8AC3E}">
        <p14:creationId xmlns:p14="http://schemas.microsoft.com/office/powerpoint/2010/main" val="42620098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marL="0" indent="0">
              <a:buNone/>
            </a:pPr>
            <a:r>
              <a:rPr lang="en-US" sz="4000" dirty="0" smtClean="0"/>
              <a:t>However</a:t>
            </a:r>
            <a:r>
              <a:rPr lang="en-US" sz="4000" dirty="0"/>
              <a:t>, more recent yield trends are measurably smaller </a:t>
            </a:r>
            <a:endParaRPr lang="en-US" sz="4000" dirty="0" smtClean="0"/>
          </a:p>
          <a:p>
            <a:r>
              <a:rPr lang="en-US" dirty="0" smtClean="0"/>
              <a:t>Global </a:t>
            </a:r>
            <a:r>
              <a:rPr lang="en-US" dirty="0"/>
              <a:t>average yields for maize, rice, wheat, and soybeans are stagnating or diminishing on 24%–39% of their growing areas </a:t>
            </a:r>
            <a:endParaRPr lang="en-US" dirty="0" smtClean="0"/>
          </a:p>
          <a:p>
            <a:r>
              <a:rPr lang="en-US" dirty="0" smtClean="0"/>
              <a:t>Eastern </a:t>
            </a:r>
            <a:r>
              <a:rPr lang="en-US" dirty="0"/>
              <a:t>Asian rice and northwestern European wheat </a:t>
            </a:r>
            <a:r>
              <a:rPr lang="en-US" dirty="0" smtClean="0"/>
              <a:t>= 31</a:t>
            </a:r>
            <a:r>
              <a:rPr lang="en-US" dirty="0"/>
              <a:t>% of total global cereal </a:t>
            </a:r>
            <a:r>
              <a:rPr lang="en-US" dirty="0" smtClean="0"/>
              <a:t>production. However, yields </a:t>
            </a:r>
            <a:r>
              <a:rPr lang="en-US" dirty="0"/>
              <a:t>in these regions are declining or stagnating </a:t>
            </a:r>
            <a:endParaRPr lang="en-US" dirty="0" smtClean="0"/>
          </a:p>
          <a:p>
            <a:pPr marL="685800" lvl="1"/>
            <a:r>
              <a:rPr lang="en-US" dirty="0"/>
              <a:t>B</a:t>
            </a:r>
            <a:r>
              <a:rPr lang="en-US" dirty="0" smtClean="0"/>
              <a:t>iophysical </a:t>
            </a:r>
            <a:r>
              <a:rPr lang="en-US" dirty="0"/>
              <a:t>limits </a:t>
            </a:r>
            <a:endParaRPr lang="en-US" dirty="0" smtClean="0"/>
          </a:p>
          <a:p>
            <a:pPr marL="685800" lvl="1"/>
            <a:r>
              <a:rPr lang="en-US" dirty="0"/>
              <a:t>L</a:t>
            </a:r>
            <a:r>
              <a:rPr lang="en-US" dirty="0" smtClean="0"/>
              <a:t>and degradation</a:t>
            </a:r>
            <a:endParaRPr lang="en-US" dirty="0"/>
          </a:p>
          <a:p>
            <a:pPr marL="685800" lvl="1"/>
            <a:r>
              <a:rPr lang="en-US" dirty="0"/>
              <a:t>W</a:t>
            </a:r>
            <a:r>
              <a:rPr lang="en-US" dirty="0" smtClean="0"/>
              <a:t>eather</a:t>
            </a:r>
          </a:p>
          <a:p>
            <a:pPr marL="685800" lvl="1"/>
            <a:r>
              <a:rPr lang="en-US" dirty="0"/>
              <a:t>L</a:t>
            </a:r>
            <a:r>
              <a:rPr lang="en-US" dirty="0" smtClean="0"/>
              <a:t>imits </a:t>
            </a:r>
            <a:r>
              <a:rPr lang="en-US" dirty="0"/>
              <a:t>on fertilizer and pesticide use </a:t>
            </a:r>
          </a:p>
          <a:p>
            <a:pPr marL="285750"/>
            <a:r>
              <a:rPr lang="en-US" dirty="0" smtClean="0"/>
              <a:t>Less </a:t>
            </a:r>
            <a:r>
              <a:rPr lang="en-US" dirty="0"/>
              <a:t>work has been done on the production of specialty crops such as vegetables, tree crops, fruit and ornamentals, livestock, or fish, </a:t>
            </a:r>
            <a:endParaRPr lang="en-US" dirty="0" smtClean="0"/>
          </a:p>
          <a:p>
            <a:pPr marL="685800" lvl="1"/>
            <a:r>
              <a:rPr lang="en-US" dirty="0" smtClean="0"/>
              <a:t>Particularly important </a:t>
            </a:r>
            <a:r>
              <a:rPr lang="en-US" dirty="0"/>
              <a:t>in </a:t>
            </a:r>
            <a:r>
              <a:rPr lang="en-US" dirty="0" smtClean="0"/>
              <a:t>developing countries</a:t>
            </a:r>
          </a:p>
          <a:p>
            <a:pPr marL="285750" indent="-285750"/>
            <a:endParaRPr lang="en-US" dirty="0"/>
          </a:p>
          <a:p>
            <a:endParaRPr lang="en-US" dirty="0"/>
          </a:p>
        </p:txBody>
      </p:sp>
      <p:sp>
        <p:nvSpPr>
          <p:cNvPr id="5" name="Title 1"/>
          <p:cNvSpPr>
            <a:spLocks noGrp="1"/>
          </p:cNvSpPr>
          <p:nvPr>
            <p:ph type="title"/>
          </p:nvPr>
        </p:nvSpPr>
        <p:spPr>
          <a:xfrm>
            <a:off x="184851" y="532373"/>
            <a:ext cx="8720090" cy="857156"/>
          </a:xfrm>
        </p:spPr>
        <p:txBody>
          <a:bodyPr>
            <a:normAutofit/>
          </a:bodyPr>
          <a:lstStyle/>
          <a:p>
            <a:r>
              <a:rPr lang="en-US" sz="3600" dirty="0" smtClean="0"/>
              <a:t>International Food Availability and Stability</a:t>
            </a:r>
            <a:endParaRPr lang="en-US" sz="3600" dirty="0"/>
          </a:p>
        </p:txBody>
      </p:sp>
    </p:spTree>
    <p:extLst>
      <p:ext uri="{BB962C8B-B14F-4D97-AF65-F5344CB8AC3E}">
        <p14:creationId xmlns:p14="http://schemas.microsoft.com/office/powerpoint/2010/main" val="157171731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AgMIP ppt Theme">
  <a:themeElements>
    <a:clrScheme name="Color AgMIP">
      <a:dk1>
        <a:srgbClr val="1E9B43"/>
      </a:dk1>
      <a:lt1>
        <a:sysClr val="window" lastClr="FFFFFF"/>
      </a:lt1>
      <a:dk2>
        <a:srgbClr val="E6E6E6"/>
      </a:dk2>
      <a:lt2>
        <a:srgbClr val="FFFFFF"/>
      </a:lt2>
      <a:accent1>
        <a:srgbClr val="00BA01"/>
      </a:accent1>
      <a:accent2>
        <a:srgbClr val="FFC81E"/>
      </a:accent2>
      <a:accent3>
        <a:srgbClr val="FFFF00"/>
      </a:accent3>
      <a:accent4>
        <a:srgbClr val="804000"/>
      </a:accent4>
      <a:accent5>
        <a:srgbClr val="7F7F7F"/>
      </a:accent5>
      <a:accent6>
        <a:srgbClr val="CCCCCC"/>
      </a:accent6>
      <a:hlink>
        <a:srgbClr val="1E9B43"/>
      </a:hlink>
      <a:folHlink>
        <a:srgbClr val="00FF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3_AgMIP ppt Theme">
  <a:themeElements>
    <a:clrScheme name="Color AgMIP">
      <a:dk1>
        <a:srgbClr val="1E9B43"/>
      </a:dk1>
      <a:lt1>
        <a:sysClr val="window" lastClr="FFFFFF"/>
      </a:lt1>
      <a:dk2>
        <a:srgbClr val="E6E6E6"/>
      </a:dk2>
      <a:lt2>
        <a:srgbClr val="FFFFFF"/>
      </a:lt2>
      <a:accent1>
        <a:srgbClr val="00BA01"/>
      </a:accent1>
      <a:accent2>
        <a:srgbClr val="FFC81E"/>
      </a:accent2>
      <a:accent3>
        <a:srgbClr val="FFFF00"/>
      </a:accent3>
      <a:accent4>
        <a:srgbClr val="804000"/>
      </a:accent4>
      <a:accent5>
        <a:srgbClr val="7F7F7F"/>
      </a:accent5>
      <a:accent6>
        <a:srgbClr val="CCCCCC"/>
      </a:accent6>
      <a:hlink>
        <a:srgbClr val="1E9B43"/>
      </a:hlink>
      <a:folHlink>
        <a:srgbClr val="00FF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2_AgMIP ppt Theme">
  <a:themeElements>
    <a:clrScheme name="Color AgMIP">
      <a:dk1>
        <a:srgbClr val="1E9B43"/>
      </a:dk1>
      <a:lt1>
        <a:sysClr val="window" lastClr="FFFFFF"/>
      </a:lt1>
      <a:dk2>
        <a:srgbClr val="E6E6E6"/>
      </a:dk2>
      <a:lt2>
        <a:srgbClr val="FFFFFF"/>
      </a:lt2>
      <a:accent1>
        <a:srgbClr val="00BA01"/>
      </a:accent1>
      <a:accent2>
        <a:srgbClr val="FFC81E"/>
      </a:accent2>
      <a:accent3>
        <a:srgbClr val="FFFF00"/>
      </a:accent3>
      <a:accent4>
        <a:srgbClr val="804000"/>
      </a:accent4>
      <a:accent5>
        <a:srgbClr val="7F7F7F"/>
      </a:accent5>
      <a:accent6>
        <a:srgbClr val="CCCCCC"/>
      </a:accent6>
      <a:hlink>
        <a:srgbClr val="1E9B43"/>
      </a:hlink>
      <a:folHlink>
        <a:srgbClr val="00FF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4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1068</TotalTime>
  <Words>2708</Words>
  <Application>Microsoft Macintosh PowerPoint</Application>
  <PresentationFormat>On-screen Show (4:3)</PresentationFormat>
  <Paragraphs>306</Paragraphs>
  <Slides>43</Slides>
  <Notes>20</Notes>
  <HiddenSlides>0</HiddenSlides>
  <MMClips>0</MMClips>
  <ScaleCrop>false</ScaleCrop>
  <HeadingPairs>
    <vt:vector size="4" baseType="variant">
      <vt:variant>
        <vt:lpstr>Theme</vt:lpstr>
      </vt:variant>
      <vt:variant>
        <vt:i4>7</vt:i4>
      </vt:variant>
      <vt:variant>
        <vt:lpstr>Slide Titles</vt:lpstr>
      </vt:variant>
      <vt:variant>
        <vt:i4>43</vt:i4>
      </vt:variant>
    </vt:vector>
  </HeadingPairs>
  <TitlesOfParts>
    <vt:vector size="50" baseType="lpstr">
      <vt:lpstr>Office Theme</vt:lpstr>
      <vt:lpstr>1_Office Theme</vt:lpstr>
      <vt:lpstr>2_Office Theme</vt:lpstr>
      <vt:lpstr>AgMIP ppt Theme</vt:lpstr>
      <vt:lpstr>3_AgMIP ppt Theme</vt:lpstr>
      <vt:lpstr>2_AgMIP ppt Theme</vt:lpstr>
      <vt:lpstr>4_Office Theme</vt:lpstr>
      <vt:lpstr>Edward Carr Clark University</vt:lpstr>
      <vt:lpstr>PowerPoint Presentation</vt:lpstr>
      <vt:lpstr>Scope</vt:lpstr>
      <vt:lpstr>Food Security What Is It?</vt:lpstr>
      <vt:lpstr>Key Concept: Food Security</vt:lpstr>
      <vt:lpstr>PowerPoint Presentation</vt:lpstr>
      <vt:lpstr>Purpose of USDA Study</vt:lpstr>
      <vt:lpstr>International Food Availability and Stability</vt:lpstr>
      <vt:lpstr>International Food Availability and Stability</vt:lpstr>
      <vt:lpstr>International Food availability, Food trade and Transportation</vt:lpstr>
      <vt:lpstr>International Food Supply, Undernourishment, and Access</vt:lpstr>
      <vt:lpstr>International Food Access and Stability</vt:lpstr>
      <vt:lpstr>International Food Access and Stability</vt:lpstr>
      <vt:lpstr>International Food Access: Knowledge Gaps</vt:lpstr>
      <vt:lpstr>International Food Utilization</vt:lpstr>
      <vt:lpstr>International Food Utilization</vt:lpstr>
      <vt:lpstr>International Food Utilization</vt:lpstr>
      <vt:lpstr>International Food Utilization</vt:lpstr>
      <vt:lpstr>Bill Easterling The Pennsylvania State University </vt:lpstr>
      <vt:lpstr>There will be consequences of future climate change across the US food system because there were observed consequences of climate variability in the past.</vt:lpstr>
      <vt:lpstr>How much of recent crop yield variability might be due to climate change? (0=no effect, 1=100% of yield variability due to climate variability)</vt:lpstr>
      <vt:lpstr>Global Food Security, Climate Change, and the United States: Transportation </vt:lpstr>
      <vt:lpstr>Global Food Security, Climate Change, and the United States </vt:lpstr>
      <vt:lpstr>Changes in Global Agricultural productivity </vt:lpstr>
      <vt:lpstr>Percent annual growth of U.S. public agricultural R&amp;D spending </vt:lpstr>
      <vt:lpstr>Sonali McDermid New York University</vt:lpstr>
      <vt:lpstr>PowerPoint Presentation</vt:lpstr>
      <vt:lpstr>Current Climate Stresses</vt:lpstr>
      <vt:lpstr>Climate Change </vt:lpstr>
      <vt:lpstr>Climate Change</vt:lpstr>
      <vt:lpstr>West Africa Climate Change Impacts</vt:lpstr>
      <vt:lpstr>Yield Response to Water </vt:lpstr>
      <vt:lpstr>Effects on Soils</vt:lpstr>
      <vt:lpstr>Pests and Diseases</vt:lpstr>
      <vt:lpstr>Effects on Nutrition and Health</vt:lpstr>
      <vt:lpstr>U.S. National Assessment: Key Messages on Agriculture</vt:lpstr>
      <vt:lpstr>Effects on Global Crops</vt:lpstr>
      <vt:lpstr>Effects on Prices </vt:lpstr>
      <vt:lpstr>U.S. Food System Report</vt:lpstr>
      <vt:lpstr>Progressive Levels of Adaptation  Challenges and Opportunities </vt:lpstr>
      <vt:lpstr> AGCI Workshop Coordinated Global and Regional  Assessments of Agriculture and Food Security  </vt:lpstr>
      <vt:lpstr>Conclusions</vt:lpstr>
      <vt:lpstr>PowerPoint Presentation</vt:lpstr>
    </vt:vector>
  </TitlesOfParts>
  <Company>NASA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Townhall Slides</dc:title>
  <dc:creator>Molly Brown</dc:creator>
  <cp:lastModifiedBy>AMS</cp:lastModifiedBy>
  <cp:revision>58</cp:revision>
  <dcterms:created xsi:type="dcterms:W3CDTF">2015-12-09T18:55:24Z</dcterms:created>
  <dcterms:modified xsi:type="dcterms:W3CDTF">2016-02-02T15:57:21Z</dcterms:modified>
</cp:coreProperties>
</file>